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304" r:id="rId3"/>
    <p:sldId id="305" r:id="rId4"/>
    <p:sldId id="290" r:id="rId5"/>
    <p:sldId id="289" r:id="rId6"/>
    <p:sldId id="291" r:id="rId7"/>
    <p:sldId id="306" r:id="rId8"/>
    <p:sldId id="293" r:id="rId9"/>
    <p:sldId id="295" r:id="rId10"/>
    <p:sldId id="310" r:id="rId11"/>
    <p:sldId id="311" r:id="rId12"/>
    <p:sldId id="312" r:id="rId13"/>
    <p:sldId id="307" r:id="rId14"/>
    <p:sldId id="294" r:id="rId15"/>
    <p:sldId id="296" r:id="rId16"/>
    <p:sldId id="297" r:id="rId17"/>
    <p:sldId id="299" r:id="rId18"/>
    <p:sldId id="300" r:id="rId19"/>
    <p:sldId id="292" r:id="rId20"/>
    <p:sldId id="302" r:id="rId2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49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0 203,'10'46,"-2"0,2 0,2-1,2 0,2-1,2-1,18 31,-35-71,0 1,1 0,0-1,0 0,0 1,0-1,0 0,1 0,-1 0,1 0,0 0,0-1,0 1,0-1,1 0,-1 0,0 0,1 0,0-1,-1 1,1-1,0 0,0 0,0 0,-1-1,1 1,0-1,0 0,0 0,0-1,0 1,0-1,0 0,0 1,-1-2,1 1,0 0,-1-1,1 0,6-8,-1-1,0-1,-1 1,-1-1,1-1,-2 1,0-1,0-1,-1 1,-1-1,0 1,-1-1,-1 0,1-13,14-98,-17 105,-9 31,6-3,0 1,1 0,0 0,0 0,1 0,1 0,-1 0,1 0,1 0,0 0,0 0,1 0,0 0,0 0,1 0,0-1,1 1,0-1,0 0,1 0,0-1,0 1,1-1,0 0,0-1,0 1,1-1,0 0,0-1,1 0,3 2,-2-3,-1-1,1-1,0 0,-1 0,1 0,0-1,0-1,0 1,0-1,0-1,0 0,0 0,0-1,0 0,0 0,-1-1,1 0,-1-1,0 0,0 0,0-1,-1 0,1 0,-1 0,0-1,-1-1,1 1,-1-1,-1 0,1 0,-1 0,0-1,-1 0,0 0,1-3,-2 3,-1 1,1-1,-1 0,-1 0,0 1,0-1,0 0,-1 0,0 0,-1 0,0 0,-1-5,2 13,0 0,-1-1,1 1,0-1,-1 1,1 0,0-1,-1 1,1 0,-1 0,1-1,0 1,-1 0,1 0,-1 0,1-1,-1 1,1 0,-1 0,1 0,-1 0,1 0,-1 0,1 0,-1 0,1 0,-1 0,1 0,-1 1,1-1,-1 0,1 0,-1 0,1 1,0-1,-1 0,1 0,-1 1,1-1,0 0,-1 1,1-1,0 1,-1-1,1 0,0 1,0-1,-1 1,1-1,0 1,0-1,0 1,-1-1,1 1,0-1,0 1,0-1,0 1,0-1,0 1,0-1,0 1,0-1,1 1,-1-1,0 0,0 1,0 0,-2 6,0 1,0 0,0 0,1 0,0 0,1 0,0 0,0 0,0 0,1 0,1 0,-1 0,1 0,1-1,-1 1,1 0,0-1,1 0,0 0,0 0,1 0,-1-1,2 0,-1 0,0 0,1 0,0-1,1 0,-1 0,1-1,0 0,0 0,0 0,1-1,4 2,-4-5,-1 1,0-1,0 0,1-1,-1 0,0 0,0 0,0-1,0 0,0 0,0-1,-1 0,1 0,-1-1,0 0,0 0,0 0,0-1,-1 0,0 0,0 0,0 0,0-1,-1 0,0 0,0 0,-1-1,0 1,0-1,0 0,-1 1,0-1,0-1,0-2,1-2,0 1,-1 0,0-1,-1 1,-1-1,1 1,-2-1,1 0,-1 13,1-1,0 1,-1-1,1 0,-1 1,1-1,0 0,-1 1,1-1,-1 0,1 1,-1-1,1 0,-1 0,1 0,-1 1,1-1,-1 0,0 0,1 0,-1 0,1 0,-1 0,1 0,-1 0,1 0,-1 0,1 0,-1-1,0 1,1 0,-1 0,1 0,-1-1,1 1,0 0,-1-1,1 1,-1 0,1-1,-1 1,1-1,0 1,-1 0,1-1,0 1,0-1,-1 1,1-1,0 1,0-1,0 1,-1-1,1 0,0 1,0-1,0 1,0-1,0 1,0-1,0 0,-3 9,1-1,-1 1,1-1,1 1,-1 0,1 0,1 0,-1 0,1 0,1 0,-1-1,2 1,-1 0,1 0,0 0,0-1,1 1,0-1,0 0,1 0,0 0,0 0,1-1,0 0,0 0,0 0,1 0,0-1,0 0,0 0,1 0,4 1,27 10,-2-7</inkml:trace>
  <inkml:trace contextRef="#ctx0" brushRef="#br0" timeOffset="1341.026">1337 297,'0'23,"0"1,2-1,1 0,0 0,3 5,-5-23,1 0,-1 0,1 0,0 0,0 0,1 0,0 0,-1-1,2 1,-1-1,0 0,1 0,0 0,0 0,0-1,0 1,0-1,1 0,0 0,-1-1,1 0,0 1,0-2,0 1,1 0,-1-1,1-1,-1 1,0-1,1 0,-1 0,1 0,-1-1,0 0,0 0,1 0,-1-1,0 0,0 0,0 0,0 0,-1-1,1 0,-1 0,0 0,1-1,-1 1,-1-1,1 0,0 0,-1 0,0 0,2-5,2-2,-1 0,0 0,-1-1,0 0,-1 0,0 0,-1 0,-1-1,0 1,0-1,-1-4,-1 16,1 0,-1 0,1 0,-1-1,0 1,0 0,1 0,-1 0,0-1,0 1,0 0,0 0,0-1,0 1,-1 0,1 0,0 0,-1-1,1 1,-1 0,1 0,-1 0,1 0,-1 0,0 0,0 0,1 0,-1 0,0 0,0 1,0-1,0 0,0 0,0 1,0-1,0 1,0-1,0 1,-1-1,1 1,0 0,0-1,0 1,-1 0,1 0,0 0,0 0,-1 0,-1 4,-1 1,1 0,0 0,1-1,-1 2,1-1,0 0,1 0,-1 1,1-1,0 1,0-1,1 1,-1-1,1 1,1 3,-1-2,1 0,0 0,0 0,0-1,1 1,0 0,0-1,1 1,0-1,0 0,1 0,-1 0,1 0,1-1,-1 0,1 0,0 0,0 0,0 0,0-1,1 0,0 0,0-1,0 0,0 0,1 0,-1-1,1 0,0 0,-1 0,1-1,0 0,0-1,0 1,5-2,-3 2,1-2,-1 1,1-1,-1-1,0 0,0 0,0-1,0 0,0 0,0-1,-1 0,0-1,0 0,0 0,0-1,-1 0,0 0,0-1,-1 0,1 0,-2 0,1-1,-1 0,0 0,-1 0,1-1,-2 1,1-1,-1 0,-1 0,0 0,0-1,0 1,-1 0,-1-5,-7-13,7 27,0-1,0 1,0 0,-1 0,1-1,0 1,-1 0,1 0,0-1,0 1,-1 0,1 0,0 0,-1 0,1 0,-1-1,1 1,0 0,-1 0,1 0,0 0,-1 0,1 0,0 0,-1 0,1 0,-1 0,1 1,0-1,-1 0,1 0,0 0,-1 0,1 0,0 1,0-1,-1 0,1 0,0 1,-1-1,1 0,0 0,0 1,0-1,-1 0,1 1,0-1,0 0,0 1,0-1,-1 0,1 1,0-1,0 0,0 1,0-1,0 0,0 1,0-1,0 1,0-1,0 0,0 1,0-1,1 0,-1 1,0-1,0 0,-2 9,1 0,0 0,1 1,0-1,0 0,1 0,0 0,1 0,0 0,0-1,1 1,0 0,1-1,-1 0,2 0,-1 0,1 0,0-1,1 1,-1-1,2-1,-1 1,1-1,0 0,0-1,0 0,1 0,0 0,0-1,0 0,0-1,1 1,13 2,-1 0,1-1,0-1,1-1,-1-1,0-1,1 0,-1-2,1-1,-1-1,0-1,11-3,-24 4,1 0,-1-1,0 0,0 0,0-1,-1 0,1 0,-1-1,-1 0,1-1,-1 1,1-3,-4 6,-1-1,0 0,0-1,0 1,0 0,-1-1,0 0,0 1,0-1,0 0,-1 0,0 0,0 0,0 0,-1 0,1 0,-1-1,-1 1,1 0,-1 0,1 0,-1 0,-1 0,1 0,-1 1,1 0,-1 0,1 0,-1 1,0-1,0 0,-1 1,1 0,-1-1,0 1,0 0,0 1,0-1,0 0,0 1,-1 0,0 0,1 0,-1 0,0 0,0 1,0-1,0 1,0 0,0 1,0-1,0 1,0 0,0-1,0 2,-1-1,1 0,0 1,0 0,0 0,0 0,0 1,0-1,1 1,-1 0,1 3,0 0,0 0,0 1,1-1,0 1,0-1,1 1,-1 0,1-1,0 1,1 0,0 0,0 0,0 0,0 0,1 0,0-1,0 1,1 0,0-1,0 1,0-1,2 3,0 2,1 0,0-1,1 1,0-1,1-1,-1 1,2-1,-1 0,1-1,0 0,1 0,0-1,0 0,0 0,1-1,0-1,0 1,0-1,0-1,0 0,1-1,0 0,10 1,-4-1,0-1,0-1,1 0,-1-1,0-1,0-1,0 0,0-1,0-1,-1 0,0-2,0 0,0 0,10-8,-18 9,-1 0,0 0,0 0,-1-1,0 0,0 0,-1-1,0 1,0-1,-1 0,0-1,0 1,-1-1,0 0,0 1,-1-1,0-1,-1 1,0 0,0 0,-1 0,-1-1,1 1,-1 0,-1 0,0 0,0 0,0 0,-2 0,1 1,-1-1,0 1,0 0,-1 0,0 0,-1 1,0 0,0 0,-5-4,-36-14,46 24,0 1,0-1,0 1,0-1,0 1,0 0,0 0,-1 0,1 0,0 0,0 0,0 0,0 0,0 0,0 0,0 0,0 1,0-1,-1 0,1 1,0-1,0 1,1-1,-1 1,0 0,0-1,0 1,0 0,0-1,1 1,-1 0,0 0,1 0,-1 0,1 0,-1 0,1 0,-1 0,1 0,-1 0,1 0,0 0,0 0,0 0,0 0,-1 1,2 1,0 1,0-1,0 1,1-1,-1 0,1 0,0 0,-1 0,1 0,1 0,-1 0,0-1,1 1,-1-1,1 1,0-1,0 0,0 0,0 0,0-1,0 1,0-1,1 0,-1 0,0 0,3 1,26 5,1 0,-1-2,1-1,0-2,0-1,21-3,11 2,-61 0,-2-1,1 0,-1 0,0 1,1-1,-1 1,1 0,-1 0,1 0,-1 0,1 0,-1 1,1-1,-1 1,0-1,1 1,-1 0,0 0,1 0,-1 0,0 0,0 1,0-1,0 1,0-1,0 1,0 0,-1 0,1 0,-1 0,1 0,-1 0,0 0,0 0,0 0,0 1,0-1,0 0,0 2,-23 66,18-63,1 0,0 0,0 1,1-1,-1 1,2 0,-1 0,1-1,1 1,-1 0,1 0,1 6,0-10,0-1,1 1,0-1,-1 1,1-1,0 0,1 0,-1 0,0 0,1 0,0-1,-1 1,1-1,0 0,1 1,-1-1,0-1,0 1,1 0,-1-1,1 0,0 0,2 1,87 13,-74-14,0-1,-1-1,1 0,0-2,-1 0,1-1,-1-1,0 0,-1-2,-11 5,0 0,-1 0,1-1,-1 0,0 0,0 0,0-1,-1 0,1 0,-1 0,0 0,0-1,0 1,0-1,-1 0,0 0,0-1,0 1,-1-1,0 1,0-1,0 0,-1 0,0 1,0-1,0 0,-1 0,0 0,0-4,0 8,0 0,0 0,0-1,0 1,0 0,-1 0,1 0,-1 0,0 0,1 0,-1 1,0-1,0 0,0 0,0 0,0 1,0-1,-1 0,1 1,-1-1,1 1,-1 0,1 0,-1-1,-1 1,-12 25,13-13,0 0,1 0,1 0,0 0,0 0,1 0,0 0,1 0,1 0,-1 0,2 0,0-1,0 1,0-1,1 0,1-1,2 4,-4-9,-1 0,1 0,0 0,0-1,0 1,0-1,1 0,-1 0,1-1,0 0,-1 1,1-2,0 1,1 0,-1-1,0 0,1 0,23 1</inkml:trace>
  <inkml:trace contextRef="#ctx0" brushRef="#br0" timeOffset="1536.516">3690 3,'-14'-2,"-4"3,3 7,11 6,15 5,17 2,4-3</inkml:trace>
  <inkml:trace contextRef="#ctx0" brushRef="#br0" timeOffset="1981.562">4198 284,'0'-1,"1"0,-1 0,0 0,0 0,0 0,0 0,0 0,1 0,-2 0,1 0,0 0,0 0,0 0,0 0,-1 0,1 0,0 0,-1 0,1 0,-1 0,1 1,-1-1,1 0,-1 0,0 0,1 1,-1-1,0 0,0 1,0-1,1 1,-1-1,0 1,0-1,0 1,0-1,0 1,0 0,0 0,0-1,0 1,0 0,0 0,0 0,0 0,-1 0,-49 6,44-4,1 1,0 0,0 1,0-1,1 1,-1 0,1 1,0-1,0 1,0 0,1 0,0 0,0 1,0 0,0 0,1 0,0 0,1 0,-1 0,1 1,0 0,1-1,-1 1,1 0,1 0,-1-1,1 1,0 0,1 0,0 0,0-1,0 1,1 0,0-1,0 1,1-1,-1 0,2 0,0 2,9 3,0-1,1 0,0-1,1-1,0 0,0-1,0-1,1 0,0-1,0-1,1 0,-1-1,1-1,0-1,-1 0,16-2,-8 2,0-1,0-1,1-1,-1-1,-1-2,1 0,-1-1,0-2,0 0,5-4,-15 6,-1-1,0 0,0-1,0 0,-1-1,0 0,-1 0,0-2,0 1,-1-1,-1 0,0-1,0 0,-1 0,-1-1,0 0,-1 0,0-1,-3 11,-1 0,1 0,-1-1,1 1,-1-1,0 1,-1-1,1 1,-1-1,1 1,-1-1,0 0,0 1,-1-1,1 0,-1 1,1-1,-1 1,0-1,-1 1,1 0,-1-1,1 1,-1 0,0 0,0 0,0 0,-1 0,1 0,-1 1,0-1,1 1,-1 0,0 0,0 0,-2-1,-1 1,1 0,-1 1,1 0,-1 0,0 0,1 1,-1-1,0 1,0 1,1-1,-1 1,0 0,1 0,-1 1,1-1,-1 1,1 1,0-1,0 1,0 0,0 0,0 0,1 1,-1-1,1 1,0 0,0 1,1-1,-1 1,1-1,0 1,0 0,0 0,1 0,0 1,0-1,0 1,0 3,0 1,0 0,1 1,1-1,0 1,0-1,1 0,1 1,-1-1,2 0,-1 0,1 0,1 0,0 0,0-1,1 1,0-1,1 0,0-1,0 1,1-1,0-1,1 1,8 8,0-1,2-1,0 0,0-1,1-2,1 1,0-2,0-1,20 6,28 5,-6-7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3:09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0 317,'3'-29,"1"1,1 0,2 0,1 1,1-1,1 2,1-1,1 2,8-12,-19 35,-1 0,1 0,0 1,0-1,0 0,0 0,0 1,1-1,-1 0,0 1,1 0,-1-1,1 1,-1 0,1-1,0 1,0 0,-1 0,1 1,0-1,0 0,0 1,0-1,0 1,0-1,0 1,0 0,0 0,0 0,0 0,0 0,0 0,0 1,0-1,0 1,0-1,0 1,0 0,-1 0,1-1,1 2,9 9,-1 1,-1 0,0 0,-1 1,0 0,5 10,14 21,-15-26,0-1,1 0,1-1,1 0,0-1,1-1,1-1,9 5,-19-13,0 0,1-1,0 0,0 0,0-1,0 0,1-1,-1 0,0 0,1-1,0-1,-1 1,1-2,0 1,-1-1,1-1,-1 1,0-2,1 1,4-3,0-3,0 0,-1 0,0-1,-1-1,0 0,-1-1,0 0,0 0,-1-1,-1-1,0 0,-1 0,0-1,-1 1,0-2,-2 1,1-1,-2 0,0 0,-1 0,0-1,-1 1,0-10,-1 28,0 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20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363 0,'-14'5,"-13"8,-14 13,-9 14,-5 15,0 15,5 14,11 10,14 6,19 1,21-5,22-8,18-11,16-13,11-12,6-13,0-13,-16-11</inkml:trace>
  <inkml:trace contextRef="#ctx0" brushRef="#br0" timeOffset="384.18">777 468,'5'21,"0"-1,1 0,1-1,1 0,1 0,1 0,0-1,1-1,1 0,1 0,6 6,-11-15,0 0,1 0,-1 0,2-1,-1 0,1-1,0 0,7 2,-13-6,0 0,0 0,0-1,1 0,-1 0,0 0,1 0,-1-1,1 0,-1 0,1 0,-1 0,0-1,1 0,-1 0,0 0,1 0,-1-1,0 1,0-1,0 0,0 0,2-2,2-4,0-1,0 1,-1-1,0-1,0 0,-1 1,0-2,-1 1,-1-1,1 0,-2 0,1 0,-1 0,-1-1,0 1,-1-1,0 1,-1-1,0 0,-1 1,0-1,-1 0,1 5,0 0,0 1,-1-1,0 1,0-1,0 1,-1-1,0 1,0 0,-1 0,0 1,0-1,0 1,-1 0,1 0,-1 0,0 1,-1-1,1 1,-1 1,0-1,0 1,0 0,0 0,0 0,-1 1,-4-1,-1 2,0 0,-1 1,1 0,0 1,0 1,0 0,0 0,0 1,0 1,0 0,1 0,0 1,0 1,0 0,1 0,0 1,0 1,0-1,1 2,0-1,1 1,0 0,-6 10,11-15,0 0,0 0,0 0,1 0,-1 0,1 1,0-1,1 1,-1 0,1-1,0 1,0 0,0 0,1 0,-1 0,1 0,1-1,-1 1,1 0,-1 0,2 0,-1 0,0-1,1 1,0 0,0-1,2 3,21 24</inkml:trace>
  <inkml:trace contextRef="#ctx0" brushRef="#br0" timeOffset="1760.299">1459 227,'-14'16,"-15"21,-17 23,-19 19,-18 16,-16 11,-10 5,1 0,7-8,21-21</inkml:trace>
  <inkml:trace contextRef="#ctx0" brushRef="#br0" timeOffset="3275.952">924 535,'-4'4,"1"1,1 0,-1-1,1 1,-1 0,1 0,1 0,-1 1,1-1,0 0,0 1,0-1,1 0,0 1,0-1,0 1,1-1,0 0,0 1,0-1,1 0,-1 0,1 1,1-2,-1 1,1 1,36 39,-32-37,1 0,-1 0,0 1,-1 0,1 0,-2 1,0 0,3 6,-3-1,-5-12,1 0,0 0,-1 0,1 0,0 0,1 0,-1 0,0 0,1-1,0 1,-1-1,1 1,0-1,0 1,0-1,1 0,-1 0,1 0,-1 0,1-1,-1 1,1-1,0 1,0-1,3 1,112 1,-77-5,-39 3,0-1,0 0,0 0,0 0,0 0,1 0,-1-1,0 1,0-1,0 1,0-1,0 0,0 1,0-1,-1 0,1 0,0-1,0 1,-1 0,1-1,0 1,-1-1,0 1,1-1,-1 0,0 1,0-1,0 0,0 0,0 0,0 0,0 0,-1 0,1 0,-1 0,1 0,-1-2,-1-209,2 195,-1 1,0-1,-1 0,-1 1,-1-1,-1 1,0 0,-1 0,-1 0,-2-1,6 15,0 0,0 1,0-1,0 0,-1 1,0 0,1-1,-1 1,0 0,0 1,0-1,0 0,0 1,-1 0,1 0,0 0,-1 0,1 0,0 1,-1-1,1 1,-1 0,0 0,-81 9,26 4,36-8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2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343 90,'1'-2,"0"-1,-1 1,1 0,-1-1,0 1,0-1,0 1,0-1,0 1,0-1,-1 1,1-1,-1 1,1-1,-1 1,0 0,0-1,0 1,-1 0,1 0,0 0,-1 0,1 0,-1 0,0 0,0 1,0-1,0 0,0 1,0 0,0-1,0 1,0 0,-1 0,1 0,0 0,-2 0,-6-2,0 0,0 1,0 0,0 0,-1 1,1 0,0 1,-9 1,10-1,0 1,0 0,0 0,0 1,1 1,-1-1,1 1,0 1,0-1,0 1,0 1,0-1,1 2,0-1,0 1,0 0,1 0,0 0,0 1,1 0,-1 1,2-1,-1 1,1 0,0 0,1 0,0 0,0 1,0-1,1 1,1 0,0 0,0 0,0 0,1-1,1 5,1-5,0 0,0 1,1-1,0 0,0 0,1 0,0-1,1 1,0-1,0 0,0-1,1 1,0-1,0 0,1 0,0-1,-1 0,2 0,-1-1,1 1,-1-2,1 1,6 1,11 3,-1 0,2-2,-1-1,0-1,1-1,0-1,10-1,38-3,-9-3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2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1,'0'2,"0"2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2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5,'21'0,"10"-2,1-1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3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0,'18'0,"7"0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0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204 375,'-6'-2,"-1"-1,1 2,-1-1,0 1,1 0,-1 0,0 1,0 0,1 0,-1 1,0 0,1 0,-1 0,1 1,-1 0,1 0,-1 1,1 0,0 0,0 0,1 1,-1-1,1 1,0 1,0-1,0 1,0 0,-2 4,3-1,0 0,1 1,0-1,0 1,1 0,0 0,1-1,0 1,0 1,1-1,0 0,1 0,0 0,0 0,1 0,0-1,1 1,-1 0,2-1,-1 1,1-1,5 6,-8-12,1 0,-1 0,1-1,0 1,0-1,0 1,0-1,0 0,0 0,0 0,0 0,0 0,0 0,1 0,-1-1,0 1,1-1,-1 0,0 0,1 0,-1 0,0 0,1 0,-1-1,0 1,1-1,-1 1,0-1,0 0,1 0,-1 0,0 0,0 0,0-1,0 1,0 0,-1-1,1 0,0 0,62-72,-38 29,-2-1,-3-1,-1 0,3-16,-32 102,2 1,2 0,2 0,1 15,1-45,1 1,0-1,1 1,0-1,1 0,0 0,0 0,1 0,1 0,-1 0,1-1,1 1,0-1,0 0,1-1,0 1,1-1,0 0,0-1,0 0,4 3,30 15</inkml:trace>
  <inkml:trace contextRef="#ctx0" brushRef="#br0" timeOffset="972.61">659 709,'-3'14,"0"11,1 10,-1 9,2 6,0 0,0 5,1 0,-2 1,-6-2,-1-11</inkml:trace>
  <inkml:trace contextRef="#ctx0" brushRef="#br0" timeOffset="558.41">1006 1,'-10'74,"3"1,4 0,5 75,0-86,3 85,7-133,3-35,-4 1,68-101,-73 113,-1 0,1 0,0 0,1 1,-1 0,1 0,0 0,0 1,1 0,-1 1,1 0,0 0,0 0,0 1,8-1,-13 3,0-1,0 1,-1 0,1 0,0 0,0 1,0-1,0 1,0 0,0-1,-1 1,1 1,0-1,-1 0,1 1,0-1,-1 1,0 0,1-1,-1 1,0 1,0-1,0 0,0 0,-1 1,1-1,-1 1,1-1,-1 1,0 0,0-1,0 1,0 0,0 0,1 5,-1 0,1 0,-2 0,1 1,-1-1,0 0,0 0,-1 0,0 0,-1 0,0 0,0 1,-2 1,0 0,0-1,-1 1,0-1,-1 0,0 0,0 0,-1-1,0 0,-1-1,0 1,0-1,0-1,-1 1,0-2,0 1,0-1,-1-1,0 1,0-2,-4 2,-17-7,25-4</inkml:trace>
  <inkml:trace contextRef="#ctx0" brushRef="#br0" timeOffset="1284.335">1541 455,'9'20,"5"14,1 13,-3 6,-8 5,-8 1,-12 1,-9 0,-7-3,-3-7,5-12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3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398 37,'-19'-4,"-1"0,1 1,-1 1,0 1,0 1,0 0,1 2,-16 2,27-3,0 0,0 1,0 0,0 0,1 1,-1 0,0 0,1 0,0 1,0 1,0-1,0 1,1 0,0 0,0 1,0 0,0 0,1 0,0 1,1 0,0 0,0 0,0 0,1 1,0 0,0-1,1 1,0 0,0 0,1 0,0 0,0 1,1-7,0 0,0 0,0-1,0 1,1 0,-1 0,0 0,1-1,0 1,-1 0,1 0,0-1,0 1,0 0,0-1,0 1,0-1,0 0,1 1,-1-1,0 0,1 0,-1 1,1-1,-1 0,1-1,0 1,-1 0,1 0,0-1,0 1,0-1,-1 1,1-1,0 0,0 0,0 0,0 0,0 0,-1 0,2-1,75-20,13-42,-77 52,-1-1,0 0,-1 0,0-2,-1 1,-1-1,0-1,-1 0,0-1,-1 1,0-4,-14 40,1 0,1 0,1 1,0 0,2-1,1 12,0-29,2 75,4 1,4-1,3 0,4 2,20 137,-29-170,-3 0,-1 1,-3 0,-2-1,-2 1,-2-1,-4 12,9-56,0-1,0 1,-1 0,0 0,0-1,0 1,0-1,0 1,-1-1,1 1,-1-1,0 0,0 0,0 0,-1 0,1 0,-1 0,1-1,-1 1,0-1,0 0,0 1,0-2,-1 1,1 0,-1-1,1 1,-1-1,1 0,-1 0,1 0,-1-1,0 1,0-1,1 0,-1 0,0 0,0-1,0 1,-8-6,1-1,0 0,0-1,0 0,1 0,1-1,0-1,0 1,0-1,1-1,-5-9,13 20,-44-61,4-2,2-2,3-1,-1-10,8-11,28 84,1-1,0 1,0 0,0 0,0 0,0-1,1 1,-1 0,1 1,0-1,0 0,0 0,0 1,0-1,1 1,-1 0,1 0,0 0,-1 0,1 0,0 0,0 1,0-1,0 1,1 0,-1 0,0 0,0 0,1 1,-1-1,0 1,1 0,-1 0,1 0,2 1,6-3,229-41,-153 25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4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0,'16'7,"17"2,18 0,19-2,14-2,8-4,0-2,-10-2,-17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4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1,'22'4,"24"2,20 0,17-1,12-2,6-1,0 0,-18-2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5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1153,'50'-150,"2"-55,-51 202,-1 1,0 0,0 0,0 0,0 0,0 0,0 0,1 0,-1 0,1 0,0 0,-1 0,1 0,0 0,0 1,0-1,0 0,0 1,0-1,1 1,-1-1,1 1,-1-1,1 1,-1 0,1 0,0 0,-1 0,1 0,0 0,0 0,0 1,0-1,0 0,0 1,0 0,0-1,0 1,0 0,0 0,0 0,0 1,0-1,12 10,-1 1,-1 0,0 1,0 1,-2-1,1 2,-2 0,6 9,-8-13,9 13,-1 0,0 0,-2 2,-1 0,-1 0,0 5,-10-28,0 0,0 0,-1 0,1 0,-1 0,1 0,-1 0,0 0,0 0,1 0,-2 0,1 0,0 0,0 0,-1 1,1-1,-1 0,0 0,1 0,-1-1,0 1,0 0,0 0,0 0,-1-1,1 1,0-1,-1 1,1-1,-1 1,0-1,1 0,-1 0,0 1,0-1,0-1,0 1,0 0,0 0,0-1,0 1,0-1,-1 0,1 1,-1-1,0 1,0-1,0 0,0 0,0 0,0-1,0 1,0-1,0 0,0 0,0 0,1 0,-1 0,0 0,1-1,-1 1,1-1,-1 0,1 0,0 0,0 0,0 0,0 0,0 0,0-1,1 1,-1-1,1 0,-1 1,1-1,0 0,0 0,1 1,-1-1,0 0,1 0,0 0,-1 0,1 0,1-1,0-8,2 0,0 0,0 1,1-1,0 1,1 0,0 0,1 1,0-1,1 1,0 0,1 1,0 0,0 0,1 1,0 0,0 0,1 1,0 0,3-2,-1 0,2 1,-1 1,1 0,0 1,0 0,0 1,1 0,0 2,15-3,-27 6,-1 0,0 0,1 0,-1 0,1 0,-1 0,0 1,1-1,-1 1,1-1,-1 1,0 0,0 0,0 0,1 1,-1-1,0 0,-1 1,1-1,0 1,0 0,-1-1,1 1,0 0,-1 0,0 0,0 0,1 1,-1-1,0 0,-1 0,1 1,0-1,-1 0,8 88,-8-82,-1 6,8 73,-6-84,0 0,0 0,1 0,-1 0,1 0,0-1,-1 1,1 0,0-1,0 0,1 1,-1-1,0 0,1 0,0 0,-1 0,1-1,0 1,0-1,0 0,0 1,0-1,0-1,0 1,3 0,2 0,-1 0,1 0,0-1,0 0,-1-1,1 0,0 0,-1 0,1-1,-1-1,1 1,-1-1,0 0,0 0,0-1,-1 0,1-1,-1 1,0-1,0 0,1-3,3-1,-2-1,1-1,-1 1,-1-1,0-1,-1 1,0-1,0 0,-2-1,1 1,-1-1,-1-1,7-77,-19 134,7-21,0 0,1 0,1 1,1-1,1 0,4 17,-5-32,1 0,0 0,0 0,1-1,0 1,0-1,1 1,-1-1,1 0,1 0,-1 0,1-1,0 0,0 0,0 0,1 0,0-1,0 0,0 0,0-1,1 0,3 2,22 5</inkml:trace>
  <inkml:trace contextRef="#ctx0" brushRef="#br0" timeOffset="646.272">1271 779,'-3'5,"1"1,0-1,0 1,1-1,-1 1,1 0,1-1,-1 1,1 0,0 0,0 0,1-1,-1 1,1 0,1 0,-1-1,1 1,0-1,0 1,0-1,1 0,0 0,0 0,0 0,1-1,0 1,0-1,0 0,0 0,0 0,1 0,0-1,0 0,5 3,1 0,-1-1,1 0,1-1,-1 0,1-1,-1 0,1-1,0 0,0-1,0 0,5-1,-10-1,0 1,0-1,-1 0,1 0,0-1,-1 0,0 0,1 0,-1-1,0 0,0 0,0-1,-1 0,1 0,-1 0,0 0,0-1,0 0,-1 0,0 0,0-1,2-3,47-111,-53 120,0 0,1 1,-1-1,0 0,0 0,0 1,0-1,1 0,-1 0,0 0,0 0,1 1,-1-1,0 0,0 0,1 0,-1 0,0 0,0 0,1 0,-1 1,0-1,0 0,1 0,-1 0,0 0,0 0,1 0,-1 0,0-1,1 1,-1 0,0 0,0 0,1 0,-1 0,0 0,0 0,1 0,-1-1,0 1,0 0,0 0,1 0,-1-1,0 1,0 0,0 0,0 0,1-1,-1 1,0 0,0 0,0-1,0 1,0 0,0-1,0 1,0 0,0 0,0-1,0 1,0 0,0 0,0-1,4 28,-3-19,-1-2,1 0,-1 0,1-1,0 1,1 0,-1-1,1 1,0-1,1 1,-1-1,1 0,0 0,0 0,1 0,-1-1,1 1,0-1,0 0,1 0,-1 0,1-1,0 0,0 0,0 0,0 0,1-1,-1 0,1 0,-1 0,1-1,0 0,0 0,-1 0,1-1,0 1,2-2,7-3,0-1,0-1,-1 0,1-1,-2-1,1 0,-1-1,0 0,-1-1,0 0,0-1,-1-1,-1 1,0-2,-1 1,0-2,0 1,-2-1,3-5,11-27,-3-1,-1 0,-2-1,-2-1,-3 0,-2-1,-2 0,-2 0,-2 0,-4-45,1 89,2-6,-1 0,0 0,-1 1,0-1,-1 0,0 1,-1-1,-1 1,1 0,-2 0,1 0,-2 0,-2-3,6 12,0 1,0 0,0 0,0 0,0 0,0 0,0 0,-1 1,1-1,0 1,0-1,-1 1,1 0,0 0,-1 0,1 0,0 0,0 1,-1-1,1 1,0-1,0 1,-1 0,1 0,0 0,0 0,0 0,0 0,0 1,1-1,-1 1,0-1,1 1,-1 0,1-1,-1 1,1 0,0 0,0 0,0 0,0 0,0 1,0-1,0 0,1 1,-16 25,3 1,0 0,1 1,2 0,1 1,2 0,1 0,1 0,1 17,1-23,2 0,1 1,1-1,1 0,1 1,1-1,1 0,2-1,0 0,2 0,0 0,2-1,0 0,2-1,0-1,2 0,0 0,1-2,1 0,1-1,1-1,0 0,1-1,2-1,35 11,-55-26,-1 0,1 0,-1 1,1-1,0 0,-1 0,1-1,-1 1,1 0,-1 0,1-1,-1 1,0-1,1 0,-1 1,1-1,-1 0,0 0,0 1,1-1,-1 0,0 0,0-1,0 1,0 0,0 0,0 0,0-1,-1 1,1 0,0-1,-1 1,1-1,-1 1,1-1,-1 0,6-24</inkml:trace>
  <inkml:trace contextRef="#ctx0" brushRef="#br0" timeOffset="933.659">1993 404,'-18'-9,"-11"-5,-2-3,5 4,15 9,21 7,26 8,28 6,25 3,24 0,14-1,4-1,-20-5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3:10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1 199,'4'-12,"1"-1,1 1,0 0,1 0,0 0,1 1,0 0,0 1,1 0,1 0,0 1,0 0,1 1,0 0,0 1,1 0,0 0,0 1,1 1,8-2,-13 7,0 0,0 1,1 0,-1 1,0-1,0 2,0-1,0 1,-1 0,1 1,-1 0,1 0,-1 0,-1 1,1 0,-1 0,0 1,0 0,0 0,-1 1,2 1,55 46,-50-47,0-1,1 0,-1-1,1 0,0-1,1-1,-1 0,1-1,-1 0,1-1,0 0,-1-2,1 1,0-2,-1 1,1-2,7-2,7-3,-1 0,1-2,-2-1,0-2,0 0,-1-1,20-17,-15 8,-8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2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1 608,'33'-29,"15"-12,-3-2,-1-3,5-9,-37 40,0-1,-1-1,-1 0,-1 0,0-1,-1 0,-1 0,-1-1,-1 0,0 0,-1-1,-1-2,-2 16,0 1,0-1,0 0,-1 0,0 1,0-1,0 0,-1 0,0 1,0-1,0 0,-1 1,0-1,0 1,0-1,-1 1,0 0,0 0,0 0,0 1,-1-1,0 1,0 0,0-1,0 2,-1-1,0 1,1-1,-1 1,0 1,-3-2,2 3,0 0,0 1,0 0,0 0,0 0,0 0,0 1,0 0,0 1,0-1,1 1,-1 0,0 1,1-1,0 1,-1 0,1 0,0 1,1 0,-1-1,1 2,-1-1,-6 7,1 0,0 1,1-1,0 2,1-1,0 2,1-1,-2 7,3-7,1 1,1 0,0 0,0 1,2-1,-1 1,2 0,0 0,1 0,0-1,2 1,-1 0,2 0,0-1,0 0,2 1,0-1,0-1,1 1,1-1,0 0,1 0,0-1,1 0,1-1,0 0,0 0,4 2,0-2,0 0,1-1,1-1,-1 0,1-2,1 1,-1-2,1 0,0-1,1-1,-1 0,1-1,0-2,0 1,0-2,0 0,6-2,-20 2,1-1,-1 0,1 0,-1 0,1 0,-1-1,0 0,0 0,1 0,-2 0,1 0,0-1,0 0,-1 0,1 0,-1 0,0 0,0-1,0 0,-1 1,1-1,-1 0,0 0,0 0,0-1,0 1,-1 0,0-1,0 1,0-1,0 1,-1-1,0 1,0-1,0 1,0-1,-1 0,0 1,-1-5,2 8,-1 1,1-1,-1 0,1 1,-1-1,1 0,-1 1,0-1,1 1,-1-1,0 1,0 0,1-1,-1 1,0-1,0 1,0 0,1 0,-1 0,0-1,0 1,0 0,0 0,1 0,-1 0,0 0,0 1,0-1,0 0,1 0,-1 0,0 1,0-1,0 0,1 1,-1-1,0 1,1-1,-1 1,0-1,1 1,-1-1,0 1,1 0,-1-1,1 1,-1 0,1 0,0-1,-1 1,1 0,0 0,-1-1,1 1,0 0,0 0,0 0,0 0,0-1,0 1,0 0,0 0,0 0,0 0,0 0,1-1,-1 1,-1 3,0 1,0-1,1 0,-1 0,1 1,0-1,0 0,0 0,1 1,0-1,0 0,0 0,0 0,0 0,1 0,0 0,0 0,0 0,0-1,1 1,-1-1,1 0,0 1,0-1,0 0,0-1,1 1,-1-1,1 1,-1-1,1 0,0 0,0-1,0 1,0-1,0 0,0 0,0 0,1 0,-1-1,0 0,0 0,1 0,-1 0,0-1,0 0,3 0,-2-3,0 1,0-1,-1 0,0-1,0 1,0-1,0 1,-1-1,1 0,-1-1,-1 1,1 0,-1-1,0 0,0 1,-1-1,1 0,-1 0,0 0,-1 0,0 0,0 0,0 0,-1 0,1 0,-1 0,-1 0,1 1,-1-1,0 0,-1 1,1-1,-1 1,0 0,0 0,-1 0,1 0,-1 0,0 1,0 0,-1-1,0 2,1 0,0 0,-1 1,0-1,0 1,0 0,0 0,0 1,0 0,0-1,0 2,0-1,-1 1,1-1,0 1,0 1,-1-1,1 1,0 0,0 0,0 1,0-1,0 1,0 0,0 1,0-1,1 1,-1 0,1 0,0 0,0 0,0 1,0 0,1 0,-1 0,1 0,0 0,1 1,-1 0,1-1,-1 1,1 0,1 0,-1 0,0 3,3-3,0-1,0 1,0 0,0-1,1 1,0-1,0 1,0-1,1 0,-1 0,1 0,0 0,0-1,0 1,0-1,1 0,0 0,-1 0,1 0,0 0,1-1,-1 0,0 0,1 0,-1 0,42 18</inkml:trace>
  <inkml:trace contextRef="#ctx0" brushRef="#br0" timeOffset="601.631">1003 569,'2'-6,"0"-1,-1 1,0-1,0 1,0-1,-1 1,0-1,-1 0,1 1,-1-1,0 1,-1-1,0 1,0 0,0-1,-1 1,0 0,0 1,0-1,-1 0,1 1,-2 0,1 0,0 0,-1 0,0 1,0 0,0 0,-1 0,1 1,-1-1,0 1,0 1,0-1,0 1,-1 0,1 0,-1 1,-5-1,5 2,0 0,0 0,0 1,0 0,0 0,0 0,0 1,0 0,0 1,1-1,-1 1,1 1,0-1,0 1,0 0,0 0,1 1,0 0,0 0,0 0,0 0,1 1,0 0,0 0,0 0,1 0,0 1,-2 5,5-10,-1 0,1 0,0 0,0 1,0-1,0 0,0 0,0 0,1 0,-1 0,0 0,1 0,0 0,0 0,-1 0,1 0,1 0,-1 0,0-1,0 1,0 0,1-1,-1 1,1-1,0 1,-1-1,1 0,0 0,0 0,-1 0,1 0,2 1,67 15,-57-16,0-1,0-1,0 0,1-1,-1-1,-1 0,1-1,0 0,-1-1,-12 4,0 1,0-1,0 0,0 1,0-1,-1 1,2-1,-1 1,0 0,0 0,0-1,0 1,0 0,0 0,0 0,0 0,0 0,0 0,0 0,0 0,1 0,-1 1,0-1,0 0,0 1,0-1,0 1,0-1,0 1,-1 0,1-1,0 1,0 0,0-1,-1 1,1 0,0 0,-1 0,1 0,0 0,-1 0,1 0,-1 0,0 0,1 0,-1 0,0 0,0 0,1 0,-1 0,3 139,-15 294,11-423,1-2,0 0,-1-1,-1 0,1 1,-1-1,0 0,-1 0,0 0,0 0,-2 1,5-8,0 0,0-1,-1 1,1-1,0 1,-1 0,1-1,0 1,-1-1,1 1,-1-1,1 1,0-1,-1 0,1 1,-1-1,0 1,1-1,-1 0,1 0,-1 1,1-1,-1 0,0 0,1 0,-1 0,0 1,1-1,-1 0,0 0,1 0,-1 0,1-1,-1 1,0 0,1 0,-1 0,0 0,1-1,-1 1,1 0,-1 0,1-1,-1 1,1-1,-1 1,1 0,-1-1,1 1,-1-1,1 1,0-1,-1 1,1-1,0 0,-1 1,1-1,-15-38,13 8,1 0,1-1,2 1,1-1,1 1,2 0,1 1,2-1,3-5,152-463,-154 473,-2 20,-7 26,-1-16,6 37,1-1,2 0,2-1,1 0,2-1,2-1,1 0,2-1,17 24,-23-37</inkml:trace>
  <inkml:trace contextRef="#ctx0" brushRef="#br0" timeOffset="868.049">1338 155,'-3'4,"0"7,5 5,1 0</inkml:trace>
  <inkml:trace contextRef="#ctx0" brushRef="#br0" timeOffset="1129.852">1671 462,'-105'-127,"104"126,1-1,-1 1,0-1,0 1,-1 0,1-1,0 1,0 0,0 0,-1 0,1 0,-1 0,1 0,-1 1,1-1,-1 0,1 1,-1-1,0 1,1-1,-1 1,0 0,1 0,-1 0,0 0,1 0,-1 0,0 0,1 1,-1-1,0 0,1 1,-1-1,1 1,-1 0,1 0,-2 0,-3 9,1-1,1 1,-1 0,2 0,-1 0,2 0,-1 1,1-1,1 1,0 0,0-1,1 1,0 0,1 3,0-4,-1 1,2-1,-1 1,1-1,1 1,0-1,0 0,1 0,0 0,1-1,0 0,1 1,0-2,0 1,1-1,0 0,0 0,1-1,0 0,0 0,0-1,1 0,0 0,1-1,5 2,0-1,1-1,1 0,-1-1,0-1,1 0,0-1,0-1,0-1,7-1,21-3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37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282 839,'-4'-4,"0"-1,-1 1,0 0,0 0,0 1,0 0,0 0,-1 0,0 0,1 1,-1 0,0 0,0 0,0 1,0 0,-1 0,1 1,0 0,0 0,0 0,-1 1,1-1,0 2,0-1,0 1,0 0,0 0,1 0,-1 1,1 0,-1 0,1 0,0 1,0 0,0 0,1 0,-1 0,0 3,-2 1,0 0,0 0,1 1,0 0,0 0,1 1,1-1,0 1,-3 8,6-14,-1 0,1 1,0-1,0 1,0-1,1 1,0-1,0 1,0-1,0 1,1 0,-1-1,1 1,0-1,1 0,-1 1,1-1,0 0,0 0,0 0,0 0,1 0,2 3,-2-5,-1 1,1-1,0 0,0 0,0 0,0 0,1-1,-1 1,0-1,1 0,-1 0,1 0,-1 0,1 0,-1-1,1 0,-1 1,1-2,0 1,-1 0,1-1,-1 1,1-1,-1 0,1 0,-1 0,0-1,1 1,-1-1,3-2,5-2,0-2,-1 1,1-1,-2-1,1 0,-1 0,0-1,-1-1,4-5,-1 0,-1-1,0 0,-1 0,-1-1,-1-1,-1 1,0-1,-1 0,1-17,-4 12,-2 24,-1 1,1-1,0 0,0 0,0 1,0-1,0 0,0 0,0 1,-1-1,1 0,0 0,0 0,0 1,-1-1,1 0,0 0,0 0,0 1,-1-1,1 0,0 0,0 0,-1 0,1 0,0 0,0 0,-1 0,1 0,0 0,-1 1,1-1,0 0,0-1,-1 1,1 0,0 0,-1 0,1 0,0 0,0 0,-1 0,1 0,0 0,0-1,-1 1,1 0,0 0,0 0,0 0,-1-1,1 1,0 0,0 0,0-1,0 1,-1 0,-3 11,0 0,0 1,1-1,1 1,0-1,0 1,2 0,-1 0,1 0,1 0,0 0,1 1,-1-6,1 0,0 0,0 0,1 0,0 0,0-1,1 1,-1-1,2 0,-1 0,0-1,1 1,0-1,1 0,-1 0,1 0,5 2,24 14</inkml:trace>
  <inkml:trace contextRef="#ctx0" brushRef="#br0" timeOffset="622.155">804 719,'-8'-2,"-1"1,1 0,0 1,0 0,-1 0,1 1,0 0,0 0,-1 1,1 0,0 0,1 1,-1 0,0 1,1 0,0 0,0 0,0 1,0 0,1 0,-1 1,2-1,-1 1,-3 5,7-8,1-1,0 1,-1 0,1 0,0 0,0 0,0 0,1 0,-1 0,1 0,0 0,0 0,0 0,0 0,0 1,1-1,-1 0,1 0,0 0,0 0,0 0,0-1,0 1,1 0,-1 0,1-1,0 1,0-1,0 1,0-1,0 0,2 2,4 2,0 0,-1-1,2 0,-1 0,1 0,-1-1,1-1,0 1,1-1,0-1,12 2,1-1,-1-1,0 0,1-2,-1-1,0-1,1-1,-1-1,0-1,-1 0,1-2,-1-1,-1 0,1-2,-1 0,-1-1,0-1,-1-1,0 0,-1-2,0 0,-1-1,-1 0,-1-1,0-1,9-15,-4-8,-1 1,-2-2,-2 0,-2-1,-1 0,-3-1,-1 0,-3 0,-1-1,-2 1,-3-12,-10-72,12 127,1-1,-1 0,0 0,0 1,-1-1,1 0,0 1,-1-1,1 0,-1 1,1-1,-1 1,0-1,1 0,-1 1,0 0,0-1,0 1,0 0,0-1,-1 1,1 0,0 0,-1 0,1 0,0 0,-1 0,1 0,-1 1,0-1,1 0,-1 1,1-1,-1 1,0 0,1 0,-1-1,0 1,0 0,1 0,-1 1,0-1,1 0,-1 1,0-1,1 1,-1-1,1 1,-1-1,0 1,1 0,-1 1,-6 6,0 1,1 0,0 1,1-1,0 1,1 1,0-1,0 1,1 0,1 0,0 0,0 0,-1 12,-3 20,2 0,2 0,1 1,3-1,1 1,2-1,3 0,1 0,1 0,3-2,2 1,4 7,-11-31,0 0,1-1,1 1,1-2,0 1,1-1,1-1,0 0,4 3,-13-16,0 1,0-1,0 0,1 0,-1 0,0 0,1 0,-1-1,1 0,0 0,-1 0,1 0,0 0,0-1,0 1,-1-1,1 0,0 0,0-1,0 1,-1-1,1 0,0 0,-1 0,1 0,0-1,-1 1,0-1,1 0,-1 0,0 0,0-1,0 1,0-1,0 0,0 0,13-15,-1 1,0-2,-2 0,0-1,-1 0,-1-1,2-7,-2 6,-2 8,-9 46,-7-6,-12 80,19-102,0-1,1 0,-1 0,1 0,-1 0,1 0,0 0,0 0,0 0,1 0,-1-1,1 1,0 0,-1-1,1 1,0-1,0 0,1 1,-1-1,0 0,1 0,-1-1,1 1,0 0,-1-1,1 0,0 1,0-1,0-1,0 1,3 0,21 4</inkml:trace>
  <inkml:trace contextRef="#ctx0" brushRef="#br0" timeOffset="873.809">1967 585,'-16'-6,"-7"-4,-3 2,2-1,2 1,2-1,6 2</inkml:trace>
  <inkml:trace contextRef="#ctx0" brushRef="#br0" timeOffset="1157.7">1245 184,'16'-2,"21"1,25 1,22 3,20 3,7 5,-14 1</inkml:trace>
  <inkml:trace contextRef="#ctx0" brushRef="#br0" timeOffset="1402.689">1994 652,'4'21,"0"0,1-1,2 0,0 0,1 0,0-1,2-1,0 1,2-1,-1-1,12 12,-22-27,0 0,0 0,0 0,0-1,0 1,0 0,1-1,-1 1,1 0,0-1,-1 0,1 1,0-1,0 0,-1 0,1 0,0 0,0 0,0 0,0-1,1 1,-1-1,0 1,0-1,0 0,0 0,0 0,1 0,-1 0,0 0,0-1,0 1,0-1,0 0,0 1,1-1,2-5,1-1,-1 1,-1-1,1 1,-1-1,-1-1,1 1,-1 0,2-8,7-14,2-1,2 1,1 1,1 0,13-14,-16 23</inkml:trace>
  <inkml:trace contextRef="#ctx0" brushRef="#br0" timeOffset="1574.249">2355 852,'13'-2,"0"-1,0-1,0 0,0-1,-1 0,1-1,-2 0,1-1,-1 0,0-1,0 0,-1-1,0 0,0-1,-1 0,-1 0,0-1,0 0,-1-1,0 1,-1-1,0-1,-1 1,-1-1,0 0,2-11,-5 21,-1 0,1 0,-1 0,0 0,0 0,0 0,0 0,-1 0,1 0,-1 0,0 0,0 0,0 1,0-1,0 0,-1 0,1 1,-1-1,1 1,-1-1,0 1,0 0,0-1,-1 1,1 0,0 1,-1-1,1 0,-1 1,0-1,0 1,1 0,-1 0,0 0,0 0,0 0,0 1,0-1,0 1,0 0,0 0,-6 1,1 0,0 1,0 0,1 1,-1 0,0 0,1 0,-1 1,1 0,0 1,1-1,-1 1,1 1,0-1,0 1,0 0,1 0,0 1,0 0,1 0,0 0,0 0,1 1,-1-1,2 1,-1 0,1 0,0 0,1 0,0 0,0 0,1 0,0 1,1 6,0-5,2 0,-1 0,2 0,-1 0,1 0,1-1,-1 0,2 0,-1 0,1-1,1 1,-1-1,1-1,1 1,-1-1,5 2,9 8,1-2,1 0,0-1,1-2,19 8,33 8,-9-9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4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0 395,'8'-38,"1"-1,2 2,1-1,2 2,2 0,1 1,2 0,2 0,21-30,-41 65,-1 0,0 0,1 0,-1 0,1 0,-1-1,1 1,-1 0,1 0,-1 0,1 0,-1 0,1 1,-1-1,1 0,-1 0,1 0,-1 0,1 0,-1 1,0-1,1 0,-1 0,1 1,-1-1,0 0,1 1,-1-1,0 0,1 1,-1-1,0 1,0-1,1 0,-1 1,0-1,0 1,0-1,0 1,1-1,-1 1,0-1,0 1,0-1,0 1,0-1,0 0,0 1,0-1,0 1,-1-1,1 1,0-1,0 1,0-1,0 1,-1-1,1 0,0 1,0-1,-1 1,1-1,0 0,-1 1,1 0,-7 139,2-78,2 1,4 0,5 38,3-39,-6-43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4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1,'3'9,"2"10,6 10,7 10,5 5,-1-5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5.2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1,'2'7,"1"13,0 13,4 12,7 9,9 8,9 2,-1-11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5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1,'16'2,"19"4,24 0,24-1,22-1,12-1,3-2,-8 0,-18-1,-25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7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1,'20'0,"19"0,16 2,10 1,7 2,6 2,1 3,-3 0,-13-3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52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69 121,'-8'10,"1"1,-1 0,2 0,0 0,0 1,1 0,0 0,1 0,1 1,0-1,0 1,1 0,1 0,0 4,1-10,0 0,0 0,1 0,0-1,0 1,0 0,1 0,0-1,1 1,-1-1,1 0,0 1,1-1,-1 0,1-1,1 1,-1-1,1 0,0 0,0 0,0-1,1 0,-1 0,1 0,0 0,0-1,1 0,8 1,0 0,0-1,0-1,0 0,1-1,-1-1,0-1,1 0,-1 0,0-2,0 0,0-1,0 0,0-1,-1-1,0 0,0-1,-1 0,0-1,0-1,-1 0,0-1,0 0,-1-1,0 0,-1 0,-1-1,0-1,4-7,-8 13,-1-1,1 1,-2-1,1 0,-1 0,0-1,-1 1,0-1,0 1,-1-1,0 0,-1 1,0-1,0 0,-1 1,0-1,0 0,-1 1,0-1,0 1,-1 0,-1 0,1 0,-1 0,0 0,-1 1,0 0,0 0,-1 0,0 0,0 1,0 0,-1 0,1 1,-2 0,-1-1,3 3,0 0,0 0,-1 1,1 0,-1 0,0 1,1-1,-1 1,0 1,0-1,0 1,0 1,1-1,-1 1,0 0,0 1,1 0,-1 0,1 0,-1 1,1 0,0 0,0 0,0 1,0 0,1 0,0 0,0 1,0 0,0 0,1 0,0 1,0-1,0 1,0 0,1 0,0 0,1 1,-1-1,1 1,0-1,1 1,0 0,0 0,4 46,11-5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52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12,'16'-2,"19"-1,17 0,13 1,7 0,-1 6,-14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52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0,'21'5,"24"1,26-1,20 0,16-2,-10-1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3:11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94,'-5'-4,"-1"9,3 20,1 22,1 21,4 14,1 10,-1 1,0-7,-1-11,0-19</inkml:trace>
  <inkml:trace contextRef="#ctx0" brushRef="#br0" timeOffset="252.906">391 0,'-4'3,"-2"9,-2 16,0 20,-1 20,2 16,1 12,0 6,1-1,1-6,1-8,2-10,-2-11,0-16</inkml:trace>
  <inkml:trace contextRef="#ctx0" brushRef="#br0" timeOffset="851.435">70 509,'-1'-1,"1"0,-1 1,1-1,-1 0,1 0,-1 1,1-1,0 0,0 0,-1 0,1 1,0-1,0 0,0 0,0 0,0 0,0 0,0 1,0-1,0 0,0 0,1 0,-1 0,0 1,0-1,1 0,-1 0,1 1,-1-1,1 0,-1 0,1 1,-1-1,1 1,-1-1,1 0,0 1,-1-1,1 1,0 0,0-1,-1 1,1-1,0 1,0 0,0 0,0-1,-1 1,1 0,0 0,0 0,0 0,0 0,0 0,22-6,1 2,0 0,0 1,0 1,18 2,-7-1,5-2,0 1,0 2,-1 2,1 2,0 1,-1 2,0 1,-1 3,0 1,2 3,-33-12,-1 0,0 0,0 1,0 0,0 0,0 1,-1 0,0 0,0 0,0 0,-1 1,1 0,-1 0,-1 0,1 0,-1 1,0-1,-1 1,0 0,0 0,0 0,-1 0,0 0,0 0,0 0,-1 0,0 1,-1-1,0 0,0 2,-7 22,-1 0,-2-1,-1 0,-1-1,-1 0,-8 9,-39 88,56-116,0 0,1 1,0-1,1 1,0 0,0 0,2 1,-1-1,1 0,1 1,0-1,1 0,0 1,0-1,2 0,-1 0,1 0,1 0,0 0,4 8,4-2,0-1,1 0,1-1,0-1,1 0,1 0,0-2,1 0,0-1,1-1,0 0,0-1,1-1,0-1,1-1,8 1,-22-5,-1 0,1-1,-1 0,1 0,0 0,0-1,0 0,-1 0,1 0,0-1,0 0,-1 0,1-1,-1 1,1-1,-1 0,1-1,-1 1,0-1,0 0,0 0,-1-1,1 0,-1 1,0-1,0-1,0 1,0-1,-1 1,0-1,0 0,0 0,0-2,1-5,-1 0,0-1,-1 1,0 0,-1-1,-1 1,0-1,0 1,-1 0,-1-1,0 1,-1 0,0 0,-1 0,0 0,-1 1,0-1,-1 1,0 0,-1 1,-1-1,-6-10,-2 2,0 0,0 0,-2 2,-1 0,0 1,-1 1,0 1,-1 1,-5-2,-145-53,155 58,36 2,242 1,87 8,-290-1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0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2276 23,'3'228,"-3"-225,0 0,0 0,0 1,0-1,1 0,0 0,-1 0,1 0,0 1,0-1,1 0,-1-1,1 1,-1 0,1 0,0-1,0 1,0-1,0 1,1-1,-1 0,1 0,-1 0,1 0,0 0,-1-1,1 1,0-1,0 0,0 0,0 0,1 0,-1-1,0 1,0-1,0 1,1-1,1-1,7-3,-1 0,1-2,-1 1,0-2,-1 1,1-1,-1-1,-1 0,1 0,-2-1,1 0,-1-1,0 0,-1 0,0 0,-1-1,0 0,-1 0,0-1,-1 0,0 0,1-7,5-34,-10 53,0 0,0 1,0-1,0 0,-1 0,1 0,0 1,0-1,0 0,0 0,0 0,0 0,-1 1,1-1,0 0,0 0,0 0,-1 0,1 0,0 1,0-1,0 0,-1 0,1 0,0 0,0 0,0 0,-1 0,1 0,0 0,0 0,-1 0,1 0,0 0,0 0,0 0,-1 0,1 0,0 0,0 0,0-1,-1 1,1 0,0 0,0 0,0 0,-1 0,1-1,0 1,0 0,-3 6,1 1,-1 0,2-1,-1 1,1 0,0 0,0 0,1 0,-1 0,2 0,-1 0,1 0,0-1,0 1,1 0,0 0,0-1,1 1,0-1,0 0,0 1,1-2,0 1,0 0,1-1,-1 0,1 0,0 0,1 0,-1-1,1 0,2 2,24 8</inkml:trace>
  <inkml:trace contextRef="#ctx0" brushRef="#br0" timeOffset="714.453">2864 23,'-3'10,"0"0,1 0,0 0,1 1,0-1,0 0,1 0,1 1,-1-1,2 0,-1 0,2 0,-1 0,1 0,1 0,0-1,0 1,1-1,0 0,4 5,-7-10,0 0,1 0,-1 1,1-1,0-1,0 1,1 0,-1-1,1 0,0 0,0 0,0 0,0 0,0-1,1 0,-1 0,1 0,-1 0,1-1,0 0,0 0,-1 0,1 0,0-1,0 0,0 0,0 0,0-1,0 0,0 0,-1 0,1 0,0-1,-1 1,1-1,3-2,2-5,0 1,0-1,0-1,-2 0,1 0,-1-1,0 0,-1 0,-1-1,0 0,0 0,-1 0,-1-1,0 0,0 0,-1 0,0-8,-7 8,-5 36,7-18,1 1,-1-1,2 1,-1-1,0 1,1-1,0 1,1-1,-1 1,1-1,0 1,0-1,0 0,1 1,0-1,0 0,1 0,-1 0,1-1,0 1,0 0,1-1,-1 0,1 0,0 0,0 0,0-1,1 1,-1-1,1 0,0 0,0-1,3 2,0 0,0-1,0 0,0-1,0 1,1-1,-1-1,1 0,-1 0,1 0,0-1,-1-1,1 1,-1-1,1-1,-1 0,1 0,-1 0,0-1,0-1,0 1,-1-1,1 0,-1-1,0 0,0 0,0-1,-1 1,0-1,0-1,0 1,-1-1,0 0,0 0,2-7,-4 8,-1 1,0-1,0 0,0 1,-1-1,0 0,0 0,-1 0,0 0,0 0,0-3,0 10,0-1,-1 0,1 0,0 0,0 1,0-1,0 0,-1 0,1 0,0 0,0 0,0 0,-1 1,1-1,0 0,0 0,0 0,-1 0,1 0,0 0,0 0,-1 0,1 0,0 0,0 0,0 0,-1 0,1 0,0 0,0 0,-1 0,1-1,0 1,0 0,0 0,-1 0,1 0,0 0,0 0,0-1,0 1,-1 0,1 0,-6 25,5-20,0-1,0 1,1 0,-1 0,1 0,0 0,1 0,-1-1,1 1,0 0,0 0,0-1,1 1,-1 0,1-1,0 0,1 1,-1-1,1 0,0 0,0 0,0-1,0 1,1-1,-1 1,1-1,0 0,0-1,0 1,0-1,1 0,-1 0,1 0,-1 0,4 0,0-1,0 0,1 0,-1-1,0 0,1-1,-1 0,0 0,1 0,-1-1,0-1,0 1,0-1,0-1,-1 1,1-2,-1 1,0-1,0 1,-1-2,0 1,1-1,-2 0,1 0,-1-1,0 0,0 0,-1 0,0 0,0-1,0 1,-1-1,-1 0,1 0,-1 0,-1-1,1 1,-1 0,-1-1,1 1,-2-7,1 14,1-1,-1 1,0 0,1-1,-1 1,0-1,0 1,0-1,0 1,-1-1,1 1,0-1,-1 1,1 0,-1-1,1 1,-1-1,0 1,1 0,-1 0,0-1,0 1,0 0,0 0,0 0,0 0,0 0,0 0,-1 0,1 1,0-1,0 0,-1 1,1-1,-1 0,1 1,0 0,-1-1,1 1,-1 0,1 0,-1 0,1 0,-1 0,1 0,-1 0,1 1,-1-1,1 0,0 1,-1-1,1 1,0-1,-1 1,1 0,-1 0,-1 4,0-1,0 1,1 0,-1 0,1 0,0 0,1 0,-1 1,1-1,0 1,1-1,-1 0,1 1,0-1,0 1,1-1,-1 1,1-1,1 1,-1-1,1 0,0 0,0 0,0 0,1 0,-1 0,1 0,3 2,4 4,1 0,0-2,0 1,1-1,0-1,1 0,0-1,0 0,1-1,-1-1,14 4,43 15</inkml:trace>
  <inkml:trace contextRef="#ctx0" brushRef="#br0" timeOffset="-915.2">511 264,'4'20,"5"21,2 17,2 15,-2 7,-2 5,-3 0,-5-5,-6-8,-4-16</inkml:trace>
  <inkml:trace contextRef="#ctx0" brushRef="#br0" timeOffset="-420.615">484 519,'3'-33,"2"0,1 0,1 1,2 0,1 1,1 0,2 0,1 1,17-26,-29 53,0-1,-1 1,1 0,0 0,0 0,1 0,-1 0,1 1,-1-1,1 1,0 0,0-1,0 1,0 0,0 1,1-1,-1 1,0-1,1 1,-1 0,1 0,-1 1,1-1,0 1,-1-1,1 1,0 1,-1-1,1 0,0 1,-1-1,1 1,-1 0,1 1,2 0,0 4,-1 0,1 0,-1 1,0 0,-1 0,0 0,0 1,0-1,-1 1,0 0,-1 0,1 0,-2 0,1 0,-1 0,0 1,-1-1,0 0,0 1,-1-1,0 0,0 1,-1-1,0 0,-3 5,2-6,-1 0,-1 0,1 0,-1-1,0 1,-1-1,0 0,0-1,0 1,0-1,-1-1,0 1,0-1,0 0,0-1,-1 1,0-2,1 1,-1-1,0 0,0 0,0-1,-1-1,1 1,-3-1,147-24,-101 17,0-1,-1-1,0-3,0 0,-1-2,-1-2,0-1,-1-1,-1-2,14-12,-38 27,0-1,0 1,0-1,-1-1,0 1,0-1,0 0,-1 0,0 0,-1 0,1-1,-2 0,2-3,-3 10,-1 0,0-1,0 1,1 0,-1-1,0 1,0 0,0-1,0 1,0 0,-1-1,1 1,0 0,-1-1,1 1,-1 0,1 0,-1-1,1 1,-1 0,0 0,0 0,0 0,1 0,-1 0,0 0,0 0,0 0,0 0,-1 1,1-1,0 0,0 1,0-1,-1 1,1-1,0 1,-1 0,1-1,0 1,-1 0,1 0,0 0,-1 0,-60 13,54-8,-1 0,1 0,0 1,0 0,1 1,0-1,0 1,0 1,1-1,0 1,-4 8,8-12,0-1,0 1,0 0,1-1,-1 1,1 0,0 0,0 0,0 0,1 0,-1 1,1-1,0 0,0 0,1 0,-1 0,1 0,0 0,0 0,0 0,0 0,1 0,0 0,0 0,0-1,0 1,0-1,1 0,0 2,8 4,1-1,-1 0,1 0,0-1,1-1,-1 0,2-1,-1 0,0-1,1 0,0-1,-1-1,1 0,6-1,82 11,-2-5</inkml:trace>
  <inkml:trace contextRef="#ctx0" brushRef="#br0" timeOffset="8933.093">311 1401,'-6'-6,"0"0,-1 1,1 0,-1 0,0 0,0 1,-1 0,1 1,-1 0,0 0,0 0,0 1,0 0,0 1,-1 0,1 0,0 0,-1 1,1 1,0-1,-1 1,1 1,0 0,0 0,0 0,0 1,0 0,1 1,-1 0,1 0,0 0,0 1,1 0,-1 0,1 1,0 0,0 0,1 0,0 1,-4 7,7-12,1 1,0 0,0 0,0 0,0 0,0-1,1 1,0 0,-1 1,1-1,0 0,0 0,0 0,1 0,-1 0,1 0,0 0,0-1,0 1,0 0,0 0,1 0,-1-1,1 1,-1-1,1 1,0-1,0 0,0 0,1 1,-1-2,0 1,1 0,-1 0,1-1,0 1,-1-1,1 0,0 0,0 0,0 0,0 0,0-1,3 1,12 2,0 0,1-1,-1-1,1-1,-1-1,0 0,1-1,-1-1,0-1,0-1,0 0,-1-1,0-1,0-1,0 0,-1-1,5-4,-16 10,-1 0,1-1,-1 1,0-1,0 0,0 0,0 0,0 0,-1-1,0 0,0 0,0 0,-1 0,0 0,0 0,0 0,0-1,-1 1,0-4,-4 2,1 21,6-5,0 0,1 0,0 0,1 0,0-1,0 0,1 0,0-1,0 0,1 0,-1 0,2-1,-1 0,1-1,0 0,0 0,0-1,0 0,5 0,7 4,1-1,0 0,0-2,0-1,1-1,17 0,8-2</inkml:trace>
  <inkml:trace contextRef="#ctx0" brushRef="#br0" timeOffset="9351.77">965 1266,'23'376,"-18"-255,-6-1,-14 99,11-191,-1-24,4-18,-10-332,5 285,-2 0,-3 0,-3 1,-3 0,-2 1,-24-49,29 59,53 55,-34-4,232 123,-233-123,35 27,-38-28,0 0,0-1,0 1,-1 0,1 0,0-1,-1 1,1 0,-1 0,1 0,-1 0,1 0,-1 0,0 0,1 0,-1 0,0 0,0 0,1 0,-1 0,0 0,0 0,0 0,-1 0,1 0,0 0,0 0,0 0,-1 0,1 0,-1 0,1 0,-1 0,1 0,-1-1,1 1,-1 0,0 0,1 0,-1-1,0 1,-44 18,19-14</inkml:trace>
  <inkml:trace contextRef="#ctx0" brushRef="#br0" timeOffset="9924.558">1273 1575,'9'-9,"-1"0,0-1,0 0,-1 0,0-1,0 1,-2-1,1-1,-1 1,-1-1,0 0,-1 0,0 0,-1-1,0 1,-1-1,0 1,-1-1,0 1,-1-1,-1 1,0-1,-2-5,3 13,0 1,0-1,-1 1,0 0,0 0,0 0,0 0,0 0,-1 0,0 0,0 1,0-1,0 1,0 0,-1 0,1 0,-1 0,0 1,0-1,0 1,0 0,0 0,-1 1,1-1,0 1,-1 0,1 0,-1 0,0 1,1 0,-1 0,4-1,1 1,-1 0,1 0,-1 0,1 0,-1 0,1 0,-1 0,0 0,1 0,-1 0,1 0,-1 0,1 1,-1-1,1 0,-1 0,1 1,-1-1,1 0,-1 0,1 1,-1-1,1 1,-1-1,1 0,0 1,-1-1,1 1,0-1,-1 1,1-1,0 1,0-1,-1 1,1-1,0 1,0-1,0 1,0-1,0 1,0 0,0-1,20 19,-1-13,1 0,0-1,0-1,0-1,0-1,16 0,-3 1,11 0,-20-2,-1 1,1 0,-1 2,1 1,15 6,-36-9,0-1,-1 1,1-1,0 1,-1 0,1 0,-1 0,0 0,0 1,0-1,0 1,0-1,0 1,0 0,-1 0,0 0,1-1,-1 1,0 0,0 1,-1-1,1 0,-1 0,1 0,-1 0,0 0,0 1,-1-1,1 0,-1 0,1 0,-1 0,0 0,0 0,0 0,-1 0,0 1,-3 29,4-32,1 1,0 0,0-1,0 1,1 0,-1-1,0 1,1 0,-1-1,1 1,-1 0,1-1,0 1,-1-1,1 1,0-1,0 0,0 1,0-1,1 0,-1 0,0 0,0 0,1 0,-1 0,1 0,-1 0,1 0,-1 0,1-1,-1 1,1-1,1 1,57 6,-60-7,13 0,-1-1,0 0,1-1,-1 0,0-1,0 0,0-1,0-1,-1 0,0 0,0-1,0 0,-1-1,1 0,-2-1,1 0,-1-1,0 0,-1 0,0-1,-1 1,0-2,0 1,-1-1,1-3,2-5,-12 74,2-49,1-1,0 1,-1 0,2 0,-1 0,1 0,0-1,0 1,0 0,1-1,0 1,0-1,0 1,1-1,0 0,0 0,0 0,0 0,1-1,0 1,0-1,0 0,1 0,-1-1,1 1,0-1,0 0,1 0,23 9</inkml:trace>
  <inkml:trace contextRef="#ctx0" brushRef="#br0" timeOffset="10373.848">1982 946,'140'48,"-115"-42,0 1,0 2,-1 0,0 1,9 7,-27-13,0 0,-1 0,1 0,-1 1,-1 0,1 0,-1 0,1 1,-1 0,-1-1,1 1,-1 1,0-1,-1 0,1 1,-1-1,-1 1,1 0,-1-1,0 1,0 0,-1 0,0 6,0-8,-1 0,0-1,0 1,1-1,0 1,0-1,0 1,1-1,-1 1,1-1,0 1,1-1,-1 0,1 1,-1-1,1 0,0 0,1 0,-1 0,1-1,0 1,0-1,0 1,0-1,0 0,1 0,0-1,-1 1,1-1,0 1,1-1,0-1,0 0,1 0,-1 0,1-1,-1 1,1-1,-1-1,1 1,-1-1,1 0,-1 0,1-1,-1 1,0-1,0-1,0 1,0-1,0 1,-1-1,1-1,-1 1,0-1,2-1,3-4,0-1,-1-1,0 0,-1 0,0 0,0-1,-2 1,1-2,-1-1,10-26,-12 52,-5 5,0-7,0 0,1-1,0 1,0 0,1 0,0-1,1 1,0 0,1 0,0-1,0 1,1-1,1 0,-1 1,1-2,5 9,9 1</inkml:trace>
  <inkml:trace contextRef="#ctx0" brushRef="#br0" timeOffset="10734.601">3238 987,'-21'-6,"0"1,-1 2,1 0,-1 1,0 2,0 0,1 1,-1 1,0 1,1 1,0 1,0 0,-2 3,20-8,1 0,0 1,0-1,0 1,-1 0,1 0,0 0,0 0,0 0,0 0,0 0,0 1,1-1,-1 1,0-1,1 1,-1 0,1-1,-1 1,1 0,0 0,0 0,0 0,0 0,0 1,0-1,1 0,-1 0,1 0,0 1,-1-1,1 0,0 1,0-1,0 0,1 0,-1 1,0-1,1 0,0 0,-1 1,1-1,0 0,0 0,0 0,1 0,0 1,10 8,1-1,1 0,-1-1,2-1,-1 0,1 0,0-2,1 0,9 2,7 4,6 3,95 48,-130-61,-1 0,1 0,-1 0,0 1,1 0,-1-1,0 1,0 0,-1 0,1 0,-1 0,1 0,-1 0,0 0,0 1,0-1,-1 0,1 1,-1-1,0 1,0-1,0 0,0 1,0-1,-1 1,0-1,0 0,0 0,0 1,0-1,0 0,-1 0,0 0,1 0,-1 0,0-1,-1 1,1-1,0 1,-1-1,1 0,-1 1,0-2,0 1,0 0,-1 1,-10 5,1-1,-1 0,0-1,0 0,0-2,-1 1,0-2,0 0,-10 1,-42 6</inkml:trace>
  <inkml:trace contextRef="#ctx0" brushRef="#br0" timeOffset="14276.289">257 2510,'15'-14,"-1"-2,0 0,-2-1,0 0,0 0,-2-2,0 1,-1-1,2-9,-8 21,0 1,-3 3,1 0,0 0,0 0,0 0,0 0,0 0,1 1,-1-1,1 0,0 1,0-1,0 1,0 0,0 0,0 0,0 0,1 0,-1 0,1 1,-1-1,1 1,0-1,0 1,0 0,0 0,-1 0,1 1,0-1,1 1,3 2,1 1,-1 1,0-1,0 1,-1 0,1 1,-1-1,0 1,0 1,0-1,0 1,5 5,166 157,-157-136,-19-32,-1 1,0 0,0-1,0 1,0 0,0-1,0 1,0 0,0-1,0 1,0-1,-1 1,1 0,0-1,0 1,-1 0,1-1,0 1,0-1,-1 1,1-1,-1 1,1-1,-1 1,1-1,-1 1,1-1,-1 0,1 1,-1-1,1 0,-1 1,1-1,-1 0,0 0,1 0,-1 1,0-1,1 0,-1 0,0 0,1 0,-1 0,0 0,1 0,-1 0,1 0,-1-1,0 1,1 0,-1 0,-5-1,1 1,0-1,-1-1,1 1,-1-1,1 0,0 0,0 0,0 0,0-1,1 0,-1 0,1-1,-1 1,1-1,0 0,1 0,-1 0,1-1,-1 1,1-1,1 0,-1 1,1-1,-1-1,2 1,-1 0,0 0,1-1,0 1,0-1,1 1,0-1,0 1,0-1,0 1,1-1,0 0,4-9,1 1,0-1,1 1,0 1,2-1,-1 1,2 0,-1 1,7-5,29-42,-36 46,-1 0,0 0,-1 0,0-1,-1-1,-1 1,0-1,-1 0,0 0,-1 0,-1 0,-1 0,0-1,-1 1,0-1,-1 1,-1 0,-1-1,-2-6,-18-10,22 31,1 1,-1 0,0-1,0 1,0 0,1 0,-1 0,0 0,0 0,0 0,0 0,0 0,1 0,-1 0,0 0,0 1,0-1,0 0,1 0,-1 1,0-1,0 1,1-1,-1 1,0-1,1 1,-1-1,0 1,1 0,-1-1,1 1,-1 0,1-1,-1 1,1 0,0 0,-1-1,1 1,0 0,0 0,0 0,-1 0,1 0,-4 15,0 1,1-1,0 1,1 0,1 0,1 0,1 0,0-1,1 1,1 0,0-1,1 1,1-1,4 9,2 7,1 0,2-1,1 0,1-1,2-1,1-1,1 0,1-2,1 0,21 18,-36-38,-1 0,1-1,0 0,1 0,-1 0,1-1,0 0,0-1,0 0,0 0,1 0,-1-1,1-1,-1 1,1-1,0-1,0 0,-1 0,1 0,0-1,-1-1,1 1,4-3,10-7,0-1,-2-2,1 0,-2-1,0-1,0-1,-2-1,0 0,-1-1,-1-1,-1-1,4-9,-19 31,0-1,0 0,0 0,0 0,0 1,0-1,0 0,0 0,0 0,0 1,0-1,0 0,0 0,0 1,0-1,0 0,0 0,0 0,0 1,0-1,0 0,0 0,1 0,-1 1,0-1,0 0,0 0,0 0,0 0,1 1,-1-1,0 0,0 0,0 0,0 0,1 0,-1 0,0 1,0-1,0 0,1 0,-1 0,0 0,0 0,1 0,-1 0,0 0,0 0,1 0,-8 30,7-26,-3 1,2 0,-1 0,0 0,1 1,0-1,1 0,-1 1,1-1,0 0,0 1,1-1,-1 1,1-1,0 0,1 0,-1 1,1-1,0 0,0 0,1-1,0 1,-1 0,2-1,-1 0,0 1,1-1,0-1,0 1,0 0,3 1,84 19,-43-22</inkml:trace>
  <inkml:trace contextRef="#ctx0" brushRef="#br0" timeOffset="14556.752">1461 2163,'-21'-5,"-15"-1,-11-4,-7-3,6 1</inkml:trace>
  <inkml:trace contextRef="#ctx0" brushRef="#br0" timeOffset="14880.685">618 1989,'317'-5,"182"3,-447 4,-1 1,0 3,0 2,35 11,-78-17,0 0,-1 0,1 1,-1 0,0 0,0 1,0 0,0 0,0 1,-1-1,0 2,0-1,0 1,-1-1,0 2,0-1,-1 0,1 1,-1 0,-1 0,2 3,11 43,-15-47,0 1,0 0,0-1,1 1,0 0,0-1,1 0,0 0,0 1,0-2,1 1,-1 0,2-1,-1 1,0-1,1-1,0 1,0 0,1-1,-1 0,1-1,0 1,0-1,0 0,0 0,0-1,2 0,-3-1,1 0,0 0,0-1,0 0,0 0,0-1,0 1,0-1,-1-1,1 1,0-1,-1 0,1 0,-1 0,0-1,1 0,-1 0,-1-1,1 1,0-1,-1 0,0 0,0 0,0-1,2-3,3-5,-1 0,-1 0,0-1,-1 0,0 0,-1 0,-1-1,0 1,0-8,7 109,-10-78,1 1,0-1,1 0,0 0,1 0,0 0,0-1,0 1,1-1,1 0,-1 0,1-1,1 0,-1 0,1 0,1-1,-1 0,1 0,0-1,0 0,0-1,1 1,2-1,40 12,-4-6</inkml:trace>
  <inkml:trace contextRef="#ctx0" brushRef="#br0" timeOffset="15234.332">2824 2015,'-23'-3,"0"0,0 2,0 1,0 0,0 2,0 0,0 2,1 1,0 0,-1 2,-5 3,26-10,1 0,-1 1,0-1,0 1,1 0,-1 0,0-1,1 1,-1 0,1 0,-1 0,1 1,0-1,-1 0,1 0,0 1,0-1,0 1,0-1,0 1,0-1,0 1,0 0,1 0,-1-1,1 1,-1 0,1 0,0-1,0 1,0 0,0 0,0 0,0 0,0 1,5 2,-1 0,1-1,0 1,0-1,1 0,-1-1,1 1,0-1,0 0,0 0,0-1,5 1,6 4,45 19,-31-14,-1 1,0 1,-1 1,-1 2,9 7,-35-23,0 0,0 0,0 1,-1-1,1 1,0-1,0 1,-1-1,1 1,-1 0,1 0,-1-1,0 1,0 0,0 0,0 1,0-1,0 0,0 0,-1 0,1 1,-1-1,0 0,0 0,0 1,0-1,0 0,0 1,0-1,-1 0,1 0,-1 1,0-1,1 0,-1 0,0 0,0 0,-1 0,1 0,0 0,-1 0,1-1,-1 1,1 0,-1-1,0 1,0-1,-16 10,-1-1,1-1,-2 0,1-2,-1 0,0-1,-1-1,-10 0,30-4,-71 7,50-11</inkml:trace>
  <inkml:trace contextRef="#ctx0" brushRef="#br0" timeOffset="15485.248">3198 2403,'0'0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53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56 135,'-29'90,"20"-45,2 1,2 0,1 0,4 29,-1-69,1 0,0 0,0 0,0 0,1-1,0 1,0 0,0 0,1 0,0-1,0 1,1-1,-1 0,1 0,0 0,1 0,-1 0,1 0,0-1,0 0,0 0,1 0,-1 0,1-1,1 1,10 1,0-1,1-1,-1 0,0-1,1-1,-1-1,1 0,0-1,-1-1,0-1,1 0,-1-1,0 0,-1-1,3-3,34-10</inkml:trace>
  <inkml:trace contextRef="#ctx0" brushRef="#br0" timeOffset="250.489">537 214,'-5'16,"-3"15,-3 10,-2 8,2 2,2 2,2-4,8-3,10-7,13-7,15-7,15-9,12-6,6-6,2-5,-2-8,-9-8,-15-2</inkml:trace>
  <inkml:trace contextRef="#ctx0" brushRef="#br0" timeOffset="516.847">457 442,'20'0,"23"0,20-2,16-4,4-2,-1-2,-16 0</inkml:trace>
  <inkml:trace contextRef="#ctx0" brushRef="#br0" timeOffset="805.315">551 201,'644'1,"-530"15,-109-15,-1 1,1 0,-1 0,0 0,0 0,0 1,0-1,0 1,-1 0,1 0,-1 1,0-1,0 1,0-1,0 1,-1 0,1 0,-1 0,0 1,0-1,-1 0,1 1,-1 1,3 20,-1 1,-1-1,-2 0,0 1,-2-1,-2 6,-2 60,7-76,1-8</inkml:trace>
  <inkml:trace contextRef="#ctx0" brushRef="#br0" timeOffset="1041.932">1272 0,'-2'9,"1"-1,0 1,0 0,0-1,1 1,1 0,-1-1,2 1,-1 0,1-1,0 1,1-1,0 0,0 0,1 0,0 0,0-1,1 1,0-1,0 0,0 0,5 3,11 12,2-1,0-1,1-1,1-1,21 11,20 9,-42-25,0 0,-1 2,-1 0,0 2,18 18,-38-34,0 1,0 0,0 0,0 0,-1 0,1 0,-1 0,1 0,-1 1,0-1,0 0,0 1,0-1,0 1,0 0,-1-1,0 1,1-1,-1 1,0 0,0-1,0 1,0 0,-1-1,1 1,-1 0,0-1,0 1,1-1,-2 1,1-1,0 0,0 1,-1-1,1 0,-3 2,-8 6,0 0,-1-1,0 0,-1-1,0 0,0-1,-1-1,1-1,-2 0,1 0,0-2,-8 1,-50 1,56-11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48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95,'-63'452,"62"-449,0 3,0 0,0-1,0 1,0 0,1 0,0 0,0 0,1 0,-1 0,1-1,1 1,-1 0,1 0,0-1,0 1,1-1,-1 0,1 0,0 0,1 0,-1 0,1 0,4 3,5-3,1 0,-1 0,1-1,0-1,1-1,-1 0,0 0,1-2,-1 0,0 0,1-1,-1-1,7-2,30-3,0-1,-1-4,0-1,28-12,-26 4</inkml:trace>
  <inkml:trace contextRef="#ctx0" brushRef="#br0" timeOffset="245.889">685 268,'-16'18,"-7"15,-3 12,4 6,5 4,6 0,9-4,12-4,15-7,15-8,15-6,11-9,8-6,3-10,-12-6</inkml:trace>
  <inkml:trace contextRef="#ctx0" brushRef="#br0" timeOffset="425.47">591 482,'23'4,"23"2,20-2,17-7,8-5,-12-1</inkml:trace>
  <inkml:trace contextRef="#ctx0" brushRef="#br0" timeOffset="656.663">818 187,'19'-2,"21"-1,18 0,15 1,8 1,3 0,-14 0</inkml:trace>
  <inkml:trace contextRef="#ctx0" brushRef="#br0" timeOffset="920.99">1460 228,'0'20,"2"14,1 11,0 5,0 5,-2 1,0-2,0-3,-1-3,0-8,2-11,1-10</inkml:trace>
  <inkml:trace contextRef="#ctx0" brushRef="#br0" timeOffset="1197.907">1314 1,'10'25,"2"1,0-1,2-1,1 0,0-1,2-1,1 0,1-1,0-1,4 1,319 301,-286-241,-54-78,0 0,-1 0,0 0,0 1,1-1,-2 1,1-1,0 1,-1-1,0 1,0-1,0 1,0 0,0-1,-1 1,0-1,1 1,-1-1,0 0,-1 1,1-1,-1 0,1 0,-1 0,-1 2,-8 3,0 0,-1 0,0-1,0 0,0-1,-1-1,0 0,0-1,0 0,-1-1,1 0,-1-2,0 1,1-1,-12-2,-2 4,0-2,0-2,1 0,-1-1,-23-6,12-2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4:11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28,'0'37,"1"1,2-1,2 0,1 0,2 0,1-1,2 0,2-1,1 0,2-1,1-1,4 5,-11-21,1-1,0 0,1 0,1-1,0-1,1 0,1-1,0-1,0 0,1-1,16 9,-29-19,0 1,0-1,0 0,0 0,1 0,-1 0,0 0,0-1,0 1,1-1,-1 0,0 0,1-1,-1 1,0 0,0-1,0 0,1 0,-1 0,0 0,0 0,0-1,0 1,-1-1,1 0,0 0,-1 0,1 0,-1 0,0-1,0 1,1-1,-2 0,1 1,0-1,0 0,-1 0,0 0,0 0,0 0,1-1,4-21,0 0,-1 0,-2 0,0-1,-2 1,-1-1,-2-14,2 36,-12-241,12 241,0 0,1 0,-1-1,1 1,0 0,0 0,0 0,0 0,1 0,-1 0,1 0,0 0,1 1,-1-1,0 1,1-1,0 1,0 0,0 0,0 0,0 1,1-1,-1 1,4-2,22-7</inkml:trace>
  <inkml:trace contextRef="#ctx0" brushRef="#br0" timeOffset="428.543">803 174,'-2'44,"-2"0,-3 0,-1-1,-1 0,-3 0,-2-1,-6 10,-40 75,50-106,11-21,-1 0,0 1,0-1,0 0,0 0,1 1,-1-1,0 0,0 1,0-1,1 0,-1 0,0 1,0-1,1 0,-1 0,0 0,1 0,-1 1,0-1,1 0,-1 0,0 0,1 0,-1 0,0 0,1 0,-1 0,0 0,1 0,-1 0,1 0,-1 0,0 0,1 0,-1 0,0 0,1 0,-1-1,0 1,0 0,1 0,-1 0,0-1,1 1,-1 0,0 0,0-1,1 1,-1 0,0 0,0-1,0 1,0 0,1-1,-1 1,0 0,0-1,0 1,0 0,0-1,0 1,0 0,0-1,0 1,0 0,0-1,0 1,0-1,0 1,23-24,-2-1,0-1,-2 0,0-2,-2 0,-2-1,0-1,-2 0,9-32,-2-3,-4-1,-2-1,-3-1,-2-21,-7 81,0 13,2 20,-3-19,15 116,-10-55,3 0,2-1,4 0,2-1,4 0,19 40,-28-82</inkml:trace>
  <inkml:trace contextRef="#ctx0" brushRef="#br0" timeOffset="615.935">709 389,'21'2,"17"1,17 0,15 1,6 1,2-1,-7-2,-17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4:13.9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0 114,'7'23,"7"14,5 10,4 4,1 0,-2-6,-2-9,-2-10,-5-10</inkml:trace>
  <inkml:trace contextRef="#ctx0" brushRef="#br0" timeOffset="256.772">241 88,'-3'-14,"-2"-8,-1-4,1 6,1 14,2 21,7 20,12 19,18 16,13 9,10 3,-5-12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49.68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714 3223,'26'100,"-24"-86,15 154,-7 0,-10 125,-2-179,5-72,0-32</inkml:trace>
  <inkml:trace contextRef="#ctx0" brushRef="#br0" timeOffset="429.905">219 4238,'52'17,"30"-11,1-3,-1-3,48-8,-45 2,-9 2,26-2,100 6,-110 16,-80-15,-16-6,-7 0</inkml:trace>
  <inkml:trace contextRef="#ctx0" brushRef="#br0" timeOffset="849.677">233 4265,'1'11,"1"-1,1 1,0-1,0 0,1-1,0 1,1 0,0-1,1 0,0 0,0-1,2 2,9 12,1-2,1 0,0-1,2-1,0-1,1-1,0 0,1-2,15 6,33 14,2-3,50 13,-33-19,-87-26,0 0,-1 0,1 0,0-1,0 1,-1-1,1 0,-1 1,1-1,-1 0,0 0,1-1,-1 1,0 0,-1-1,1 1,0-1,-1 1,1-1,-1 0,0 0,0 0,0 0,0 0,-1 0,1 0,-1 0,0 0,0-1,3-6,3-10,25-94,6 3,36-77,-45 140,-21 49,-4 7</inkml:trace>
  <inkml:trace contextRef="#ctx0" brushRef="#br0" timeOffset="1413.432">393 4826,'-4'3,"2"2,9 1,13-1,13-1,16-1,17-4,13-6,12-4,6-2,0-2,-5 2,-9 4,-12 2,-13 3,-15 2,-11 2,-13 0</inkml:trace>
  <inkml:trace contextRef="#ctx0" brushRef="#br0" timeOffset="2217.279">700 4987,'0'-2,"0"-4,0-2,0-2,0-3,0 0,3 0,2-1,1 2</inkml:trace>
  <inkml:trace contextRef="#ctx0" brushRef="#br0" timeOffset="2650.429">821 4813,'11'282,"0"-126,-7 0,-11 100,3-169,8 12,-5-94</inkml:trace>
  <inkml:trace contextRef="#ctx0" brushRef="#br0" timeOffset="3670.404">367 5896,'32'0,"252"-59,-132 43,0 8,154 10,-99 2,43-12,688-96,-269 88,-61 5,-529 6,742-29,298 27,-379 17,209 44,-59-5,-147-47,-378 25,-364-27,18 0,-22-1,-18 1,-6 0</inkml:trace>
  <inkml:trace contextRef="#ctx0" brushRef="#br0" timeOffset="4784.894">607 2487,'10'20,"6"17,9 14,3 13,3 14,-3 10,-5 7,-7 6,-7 0,-4-4,-3-9,-2-13,-1-20</inkml:trace>
  <inkml:trace contextRef="#ctx0" brushRef="#br0" timeOffset="5501.647">607 2313,'-10'4,"1"1,-1 0,1 1,-1 0,1 0,1 1,0 0,0 0,0 1,1 0,0 0,0 1,1 0,0 0,1 1,0 0,0 0,1 0,1 0,-1 0,2 1,-1 0,1-1,1 1,0 0,1 0,0 0,1 5,-1-12,1 1,-1 0,1-1,0 1,1 0,-1-1,1 0,0 1,0-1,0 0,1 0,-1 0,1 0,0 0,0-1,0 1,1-1,-1 0,1 0,0 0,0 0,0-1,0 0,0 0,0 0,1 0,-1 0,1-1,0 0,-1 0,1 0,8-1,0 0,0-1,0 0,1-1,-2 0,1-1,0-1,0 0,-1 0,0-2,0 1,0-2,-1 1,0-1,0-1,-1 0,0-1,0 0,-1 0,0-1,-1 0,0-1,3-5,-7 11,0 1,-1-1,0 0,1 0,-2 0,1 0,-1-1,1 1,-1-1,-1 1,1-1,-1 0,0 0,0 1,-1-1,0 0,0 0,0 0,-1 0,0 0,0 1,0-1,-1 0,0 1,0-1,0 1,-1-1,1 1,-1 0,-1 0,1 0,-1 1,0-1,0 1,0 0,-2-1,1 2,1 0,-1 0,0 1,0 0,-1 0,1 0,0 1,-1 0,1 0,0 0,-1 0,1 1,-1 0,1 0,-1 1,1 0,-1 0,1 0,-1 0,1 1,0 0,0 0,0 0,0 1,0-1,1 1,-1 1,1-1,-3 3,-5 4,0 1,1 0,1 1,0 0,0 0,1 1,1 0,0 1,1 0,0 2,-18 55,8-3</inkml:trace>
  <inkml:trace contextRef="#ctx0" brushRef="#br0" timeOffset="6104.172">327 1725,'-8'-4,"0"1,0 1,-1-1,1 1,0 0,-1 1,1 0,-1 1,1-1,-1 1,0 1,1 0,-1 0,1 1,0 0,0 0,-1 1,1 0,1 0,-1 1,0 0,1 1,0-1,0 2,0-1,-1 2,-2 2,1-1,0 2,0-1,1 1,0 0,0 1,2 0,-1 0,1 1,1-1,0 1,1 1,0-1,1 1,0-1,1 1,0 2,1-10,1 0,0-1,0 1,1 0,-1-1,1 1,0-1,0 1,1-1,-1 1,1-1,0 0,0 0,1 0,-1 0,1 0,0 0,0-1,0 1,0-1,1 0,-1 0,1 0,0 0,0-1,0 0,0 1,0-1,0-1,1 1,-1-1,1 1,-1-1,5 0,5-1,0-1,0 0,0-1,-1 0,1-1,-1-1,0 0,0-1,0 0,0-1,-1 0,0-1,0-1,-1 0,0 0,0-1,-1 0,0-1,-1 0,0-1,-1 0,0 0,0-1,-1 0,-1 0,0-1,0-3,-1 5,-1 0,0-1,0 1,-2-1,1 0,-2 0,1 1,-1-2,-1 1,-1 0,1 0,-2 0,-12-14,14 26,-1 0,0-1,1 1,-1 0,1 0,-1 0,0 0,1 1,-1-1,0 0,1 0,-1 0,1 0,-1 1,0-1,1 0,-1 0,1 1,-1-1,1 0,-1 1,1-1,-1 1,1-1,0 1,-1-1,1 1,-1-1,1 1,0-1,0 1,-1-1,1 1,0 0,0-1,0 1,-1-1,1 1,0 0,0-1,0 1,0 0,0-1,0 1,0 0,-4 20,1 1,0 0,2 0,0 0,2 0,2 16,-3-28,0-1,1 0,0 1,1-1,0 0,0 0,1 0,1 0,-1 0,1-1,1 1,-1-1,1 0,1-1,0 1,0-1,0 0,1-1,0 1,0-1,2 1,6-1,1 0,-1-1,1 0,0-2,1 1,-1-2,0 0,1-1,0-1,-1-1,1 0,-1-1,4-1,73-8</inkml:trace>
  <inkml:trace contextRef="#ctx0" brushRef="#br0" timeOffset="6978.529">1997 1525,'11'-8,"-8"4,0 1,0 0,0 0,1 0,0 0,-1 0,1 1,0-1,0 1,1 0,-1 1,0-1,0 1,1-1,-1 1,1 1,-1-1,1 1,0-1,-1 1,1 1,-1-1,1 1,0-1,-1 1,0 1,3 0,-2 4,0 1,-1 0,0 0,0 0,0 1,-1 0,-1-1,1 1,-1 0,0 0,-1 0,0 0,0 1,-1-1,0 0,0 0,-2 7,-2 42,-3-1,-2 1,-16 50,-9 60,31-118,3-48,0 0,0 0,0 0,0 0,0 0,0 0,0 0,0 0,1 0,-1 0,0 0,1-1,-1 1,1 0,-1 0,1 0,-1 0,1-1,-1 1,1 0,0-1,-1 1,1 0,0-1,0 1,-1-1,1 1,0-1,0 1,0-1,0 0,0 1,0-1,-1 0,1 0,0 0,0 0,0 0,0 0,0 0,0 0,0 0,0 0,0 0,1-1,4-2,0-1,0 0,0 0,0-1,-1 0,1 0,-1 0,0 0,-1-1,0 0,1 0,-2 0,1 0,1-4,2-2,12-22,36-44,-52 76,0 0,0 0,1 0,-1 1,1 0,-1-1,1 1,-1 0,1 1,0-1,-1 1,1 0,0 0,-1 0,1 0,0 0,-1 1,1 0,0-1,-1 1,1 1,-1-1,0 1,1-1,0 2,80 52,-81-53,9 6,0 1,-1 1,0 0,-1 0,0 1,-1 0,0 0,-1 1,2 3,-10-12,0 0,0 0,0 0,0 0,-1 0,1 0,-1 0,0-1,1 1,-1 0,0 0,-1-1,1 1,0-1,-1 1,0-1,1 1,-1-1,0 0,0 0,0 0,-1 0,1 0,0-1,-1 1,1 0,-1-1,1 0,-1 0,0 0,0 0,1 0,-1 0,0-1,0 1,0-1,0 0,-323 95,301-83,10-3</inkml:trace>
  <inkml:trace contextRef="#ctx0" brushRef="#br0" timeOffset="7713.086">2425 2581,'-6'43,"2"1,2-1,2 1,2-1,1 1,2-1,3 0,2 2,1 24,36 280,-11 69,-33-352,0 1,3 0,3 0,7 22,-16-75,-11-26,5 5,-24-23,17 18</inkml:trace>
  <inkml:trace contextRef="#ctx0" brushRef="#br0" timeOffset="7991.644">2144 4131,'14'-2,"16"-3,13-1,17 1,13-1,12-2,11-5,6-1,3-3,-4-2,-7 1,-13 3,-14 5,-24 5,-27 7,-16 2</inkml:trace>
  <inkml:trace contextRef="#ctx0" brushRef="#br0" timeOffset="8454.423">2024 4092,'85'85,"279"293,-347-361,0 0,2-1,-1-1,2 0,15 8,-30-20,0-1,-1 1,1-1,0 0,0 0,0-1,1 1,-1-1,0 0,1-1,-1 1,0-1,1 0,-1-1,0 1,1-1,-1 0,0 0,0-1,0 1,0-1,0 0,0-1,0 1,-1-1,1 0,-1 0,3-3,8-12,0-1,-1-1,-2 0,0-1,-1-1,-1 1,0-2,-2 1,-1-1,-1 0,-1-1,-1 0,1-20,-2 26,7-37,-4 12,3 0,1 0,2 2,13-31,-25 71,0 0,0 1,0-1,0 0,1 1,-1-1,0 0,0 1,0-1,1 0,-1 1,0-1,1 1,-1-1,1 0,-1 1,1-1,-1 1,1-1,-1 1,1-1,-1 1,1 0,-1-1,1 1,0 0,-1-1,1 1,0 0,-1 0,1 0,0 0,-1-1,1 1,0 0,0 0,-1 0,1 0,0 1,-1-1,1 0,6 10</inkml:trace>
  <inkml:trace contextRef="#ctx0" brushRef="#br0" timeOffset="8851.633">2104 4760,'11'-3,"14"0,15 1,17-1,15 2,13 0,13-2,8 0,2-3,-4 1,-11 1,-14-2,-16 1,-16 1,-19 1,-14 1</inkml:trace>
  <inkml:trace contextRef="#ctx0" brushRef="#br0" timeOffset="9158.209">2599 4787,'2'11,"6"13,1 14,1 12,2 10,0 10,-1 6,-3 3,0 1,-2-5,1-9,1-10,1-13,5-13,-1-12</inkml:trace>
  <inkml:trace contextRef="#ctx0" brushRef="#br0" timeOffset="9750.551">3976 4386,'6'6,"8"3,8-5,4-7,-1-4</inkml:trace>
  <inkml:trace contextRef="#ctx0" brushRef="#br0" timeOffset="9970.59">4724 4412,'14'-4,"9"-5,0 0</inkml:trace>
  <inkml:trace contextRef="#ctx0" brushRef="#br0" timeOffset="10156.78">5085 4399,'18'-7,"7"-2</inkml:trace>
  <inkml:trace contextRef="#ctx0" brushRef="#br0" timeOffset="10157.78">5915 4345</inkml:trace>
  <inkml:trace contextRef="#ctx0" brushRef="#br0" timeOffset="10345.944">6302 4412,'16'0,"14"-7,3-2</inkml:trace>
  <inkml:trace contextRef="#ctx0" brushRef="#br0" timeOffset="11664.925">2425 2393,'-6'6,"0"1,0 0,1 0,-1 0,2 1,-1-1,1 1,0 0,1 1,0-1,0 1,0-1,1 1,1 0,0 0,0 0,0 0,1 0,1 2,0-5,0-1,1-1,0 1,-1 0,2 0,-1 0,1-1,-1 0,1 1,0-1,1 0,-1 0,1-1,0 1,-1-1,2 1,-1-1,0-1,1 1,-1-1,1 1,0-1,-1-1,1 1,0-1,0 1,1-1,-1-1,0 1,0-1,0 0,0 0,1 0,-1-1,0 0,0 0,0 0,5-3,0 3,1-2,-1 1,0-1,0-1,0 0,0-1,0 1,-1-2,0 0,0 0,0 0,-1-1,0 0,-1-1,1 0,-1 0,-1 0,0-1,0 0,0 0,-1-1,-1 0,1 1,-2-2,2-4,-5 11,0 0,0 0,0 0,0 0,-1 0,0 0,0 0,0 0,0 0,-1 0,0 1,1-1,-1 0,0 1,-1 0,1-1,-1 1,1 0,-1 0,0 1,0-1,0 0,-1 1,1 0,0 0,-1 0,0 0,1 0,-3 0,-2-1,1 1,-1 0,0 0,0 0,0 1,0 0,0 1,0 0,0 0,0 1,1 0,-1 0,0 0,-5 3,5-1,1 1,-1-1,1 2,0-1,1 1,-1 0,1 0,0 1,0 0,0 0,1 0,0 1,0-1,1 1,0 0,0 1,1-1,0 1,0 0,0-1,1 1,1 0,-1 3,-5 35</inkml:trace>
  <inkml:trace contextRef="#ctx0" brushRef="#br0" timeOffset="12746.446">7840 2273,'-11'6,"-73"50,81-54,-1 1,1 0,0 0,0 0,1 1,-1-1,1 1,-1-1,1 1,0 0,1 0,-1 0,1 0,-1 0,1 0,0 0,1 0,-1 1,1-1,0 0,0 2,1-3,-1 1,1-1,1 0,-1 1,0-1,1 0,0 0,0 0,0 0,0 0,0 0,0 0,1-1,0 1,-1-1,1 0,0 0,0 0,0 0,0 0,0-1,1 1,-1-1,1 0,1 1,91 12,-84-13,1-1,-1-1,0 0,0-1,0 0,0-1,0 0,-1-1,1 0,-1-1,0 0,0-1,0 0,-1-1,0 0,-1 0,1-1,-1 0,-1-1,0 0,0-1,0 1,-1-1,2-5,-7 10,-1 0,1 0,-1-1,0 1,0 0,0 0,-1-1,0 1,0 0,-1-1,1 1,-1 0,0 0,0-1,-1 1,1 0,-1 0,0 1,-1-1,1 0,-1 1,0-1,0 1,-1 0,-2-3,-1 0,-1-1,0 1,0 1,-1 0,0 0,0 1,0 0,0 0,-1 1,0 0,0 1,-7-2,6 2,-1 1,0 0,1 1,-1 0,0 1,0 0,1 1,-1 0,0 1,1 0,-1 1,1 0,-1 1,1 0,1 0,-1 2,1-1,-1 1,2 1,-1 0,1 0,0 1,0 0,1 0,0 1,1 0,0 1,0 0,0 2,5-7,0 1,0 0,0-1,1 1,0 0,0 0,1 0,-1 0,1 0,1 0,-1 0,1 0,1 5,10 25</inkml:trace>
  <inkml:trace contextRef="#ctx0" brushRef="#br0" timeOffset="13835.337">7786 1083,'-12'-1,"0"0,0 1,0 0,0 1,0 0,0 1,0 0,0 1,0 0,1 1,-1 1,1-1,0 2,1 0,-1 0,-5 5,-2 2,0 2,1 0,0 0,2 2,0 0,0 1,2 0,-5 9,13-21,0 1,1 0,-1 0,1 0,1 0,-1 1,1-1,0 1,1 0,0 0,0 0,1 0,0 0,0 0,1 0,0 0,0 0,1 0,0 1,1-1,0 2,0-8,0 1,-1-1,1 1,0-1,1 0,-1 0,0 0,0 0,1 0,0-1,-1 1,1-1,0 1,-1-1,1 0,0 0,0 0,0 0,0-1,0 1,0-1,0 0,0 0,0 0,0 0,0-1,0 1,0-1,1 0,82-36,-75 30,-1-2,0 1,0-1,-1-1,0 0,0 0,-1-1,-1 0,0 0,0 0,-1-1,0 0,-1-1,-1 1,0-1,-1 0,0 0,-1 0,0 0,-1-4,-2-1,-5 21,3 15,2-1,-1 1,2 0,0-1,2 1,0 0,2 10,-1-11,51 306,-52-317,0 0,-1 0,0 0,1 0,-2 1,1-1,-1 0,0 0,0 1,-1-1,0 0,0 0,0 0,-1 0,0 0,0 0,0 0,-1-1,0 1,0-1,0 1,-1-1,0 0,0-1,0 1,-1-1,1 0,-6 4,0-4,-1-1,0 0,0-1,0 0,0-1,0 0,-1 0,1-2,0 1,0-1,0-1,-1 0,1 0,1-1,-1-1,0 0,1 0,0-1,0-1,0 1,1-1,0-1,0 0,-5-5,10 9,1 1,0-1,0 0,0 0,0-1,1 1,-1 0,1-1,0 0,0 1,0-1,0 0,1 0,-1 0,1 0,0 0,1-1,-1 1,1 0,-1 0,1-1,0 1,1 0,-1 0,1 0,0-1,0 1,0 0,1 0,0-2,5-2,0 0,1 0,0 1,0 0,1 1,0-1,0 2,0-1,1 1,-1 1,1 0,10-3,-14 4,333-111,-198 70,-50 15</inkml:trace>
  <inkml:trace contextRef="#ctx0" brushRef="#br0" timeOffset="14514.868">7933 2420,'-19'196,"47"331,-21-342,-9 0,-8 1,-9 10,8-158,10-49</inkml:trace>
  <inkml:trace contextRef="#ctx0" brushRef="#br0" timeOffset="14922.821">7291 3957,'1065'-25,"-1147"39,45-9</inkml:trace>
  <inkml:trace contextRef="#ctx0" brushRef="#br0" timeOffset="15317.324">7224 3931,'44'36,"-2"2,-1 2,-3 1,-1 2,-2 2,10 19,114 135,-145-184,1-1,0-1,0 0,1-1,1-1,0 0,1-2,0 0,3 1,-13-7,-1 0,1-1,0 0,0 0,0-1,0 0,0 0,0-1,0 0,0 0,0-1,0 0,0 0,0-1,0 0,0-1,-1 1,1-2,-1 1,0-1,0 0,0 0,6-6,3-7,-1-2,0 0,-1-1,-1 0,-1-1,-1-1,-1 0,-1 0,-1-1,0 0,-2 0,-1-1,0-5,13-54,-10 42,1 1,2 0,2 0,13-25,-13 46,-13 19,-1 0,1 0,0 1,0-1,0 0,0 0,0 1,0-1,0 0,0 0,0 1,0-1,0 0,0 0,0 1,0-1,1 0,-1 0,0 0,0 1,0-1,0 0,0 0,0 1,1-1,-1 0,0 0,0 0,0 0,1 1,-1-1,0 0,0 0,0 0,1 0,-1 0,0 0,0 0,1 1,-1-1,0 0,0 0,1 0,-1 0,0 0,0 0,1 0,-1 0,0 0,0 0,1-1,-1 1,0 0,0 0,1 0,-1 0,0 0,0 0,0 0,1-1,-1 1,0 0,0 0,0 0,1 0,-1-1,0 1,0 0,0 0,0 13</inkml:trace>
  <inkml:trace contextRef="#ctx0" brushRef="#br0" timeOffset="15767.058">7318 4613,'1'1,"0"1,-1-1,1 0,0 0,-1 1,1-1,0 0,0 0,0 0,0 0,0 0,0 0,1-1,-1 1,0 0,0 0,1-1,-1 1,0-1,1 1,-1-1,0 0,1 1,-1-1,2 0,-3 0,33 7,1-2,0-1,0-2,0-1,19-3,-21 1,626-22,-589 29,-56 7,-19-6</inkml:trace>
  <inkml:trace contextRef="#ctx0" brushRef="#br0" timeOffset="16103.116">7933 4693,'-2'18,"-1"18,0 15,1 16,2 13,2 12,3 11,2 7,3 3,2-3,0-6,2-9,0-11,-2-21</inkml:trace>
  <inkml:trace contextRef="#ctx0" brushRef="#br0" timeOffset="17295.071">8120 5775,'0'0,"0"0,1 0,-1 1,0-1,0 0,1 0,-1 0,0 0,0 0,1 0,-1 0,0 0,1 0,-1-1,0 1,0 0,1 0,-1 0,0 0,0 0,1 0,-1-1,0 1,0 0,0 0,1 0,-1 0,0-1,0 1,0 0,1 0,-1-1,0 1,0 0,0 0,0-1,0 1,0 0,0 0,0-1,0 1,0 0,1 0,-1-1,0 1,-1 0,1-1,0 1,0 0,0 0,0-1,0 1,0 0,0 0,0-1,0 1,-1 0,1 0,0-1,0 1,0 0,0 0,-1 0,1-1,0 1,0 0,29-6,-29 6,82-7,0 3,0 4,43 6,-2 0,602-16,-261 24,-335-15,-138 1</inkml:trace>
  <inkml:trace contextRef="#ctx0" brushRef="#br0" timeOffset="17753.383">10392 5361,'-4'14,"-4"15,-1 15,2 11,1 10,3 7,1 3,1-2,0-5,4-6,2-10,4-11,-1-13</inkml:trace>
  <inkml:trace contextRef="#ctx0" brushRef="#br0" timeOffset="18139.489">10767 5455,'-18'35,"-2"0,-2-2,-1 0,-1-2,-2-1,-1 0,-2-2,0-2,-31 22,-27 0,117-44,-3 0,1 0,-1 2,0 1,-1 1,0 2,0 0,-1 2,0 1,-1 0,6 7,7 1,1-1,1-1,35 10,-63-26,0 0,1 0,0-1,-1-1,1 0,0 0,0-1,0-1,-1 0,1 0,8-3,1-3</inkml:trace>
  <inkml:trace contextRef="#ctx0" brushRef="#br0" timeOffset="18766.772">11622 5642,'1'-1,"-1"0,1 0,-1 0,1 0,-1 0,0-1,1 1,-1 0,0 0,0 0,0 0,0 0,0 0,0-1,0 1,0 0,-1 0,1 0,0 0,-1 0,1 0,-1 0,1 0,-1 0,1 0,-1 0,0 0,1 0,-1 0,0 0,0 1,0-2,-5-7,-1-1,0 1,0 0,0 1,-1 0,-1 0,1 1,-1 0,-1 0,1 1,-1 0,0 1,0 0,-1 0,0 1,1 1,-1 0,0 0,-1 1,1 1,0 0,-1 0,1 1,0 0,-1 1,1 1,0-1,-1 2,1 0,1 0,-1 1,-6 3,7-1,0 1,0 0,1 0,0 1,0 0,1 1,0-1,1 2,0-1,0 1,1 0,0 1,1-1,0 1,1 0,0 0,1 1,0-1,1 1,0-1,1 1,0 0,1 0,0 0,1 0,0-1,1 1,0 0,1-1,0 1,1-1,0 0,3 4,1-2,1 0,0-1,0 0,2 0,-1-1,1-1,1 0,0 0,0-1,1-1,0 0,1-1,-1 0,2-1,-1-1,0 0,1-1,0 0,0-1,13 1,-9-2,0 0,0-2,0 0,0 0,1-2,-2-1,1 0,0-1,0-1,-1-1,0 0,-1-2,1 0,-1-1,-1 0,9-7,3-8</inkml:trace>
  <inkml:trace contextRef="#ctx0" brushRef="#br1" timeOffset="75859.315">9150 482,'-18'368,"18"-364,-2 20,1-1,2 0,0 1,1-1,4 11,-5-29,0-1,0 1,0 0,1-1,0 1,0-1,0 0,0 1,1-1,0 0,0 0,0-1,0 1,0-1,1 1,-1-1,1 0,0-1,0 1,0 0,1-1,-1 0,0 0,1-1,0 1,-1-1,1 0,0 0,1 0,8-1,1-1,-1-1,1 0,-1 0,0-2,0 0,0 0,0-1,-1-1,7-4,20-7,-26 11,0 0,1 2,0-1,0 2,0 0,0 1,0 0,0 1,4 1,8 3</inkml:trace>
  <inkml:trace contextRef="#ctx0" brushRef="#br1" timeOffset="76289.174">9778 909,'-23'-12,"-61"-19,83 31,-1 0,1 0,-1 0,1 0,-1 0,1 0,-1 1,1-1,0 1,-1-1,1 1,-1-1,1 1,0 0,-1 0,1 0,0-1,0 1,0 1,0-1,0 0,0 0,0 0,0 0,0 1,0-1,1 0,-1 1,1-1,-1 0,1 1,-1-1,1 1,0-1,-1 1,1-1,0 2,10 56,-4-49,0-1,1 0,1 0,0 0,0-1,0-1,1 1,0-1,0-1,1 1,0-2,0 1,1-2,-1 1,1-1,0-1,0 0,0 0,1-1,-1-1,1 0,-1 0,1-1,-1-1,1 0,-1 0,0-1,5-2,-10 2,1-1,0 1,-1-1,0 0,0-1,0 0,0 0,0 0,-1-1,0 1,0-1,0 0,0-1,-1 1,0-1,0 0,0 0,-1 0,0-1,0 1,-1-1,0 0,1-5,1-3,-2-1,1 1,-2-1,0 0,-1 0,-1 1,0-1,-1 1,-1-1,-1-4,0 5,0 1,-1 0,-1 0,0 1,-1 0,0 0,-1 0,0 1,-4-4,8 11,-1 0,0 0,0 0,0 1,0 0,-1 0,0 0,0 1,0-1,0 1,0 1,-1-1,1 1,-1 0,1 1,-1 0,0 0,0 0,1 1,-1 0,-1 0,-3 2,1 0,-1 0,1 2,-1-1,1 1,0 0,1 1,-1 1,1-1,0 1,0 1,1 0,0 0,0 0,0 1,1 1,0-1,-2 6,4-8,1-1,0 2,0-1,1 0,0 1,0-1,1 1,-1 0,1 0,1 0,-1 0,1 1,1-1,-1 0,1 0,1 1,-1-1,1 0,0 0,1 0,0 0,0 0,0 0,1 0,0-1,0 1,1-1,0 0,35 35,6-9</inkml:trace>
  <inkml:trace contextRef="#ctx0" brushRef="#br1" timeOffset="76570.531">10594 562,'-6'-8,"0"0,-1 1,0 0,0 0,0 1,-1 0,0 0,0 1,0 0,-1 0,1 1,-1 0,0 1,-1 0,1 0,-1 1,1 0,-1 0,1 1,-1 1,0 0,0 0,1 1,-1 0,0 0,1 1,-1 1,1-1,0 2,0-1,0 1,-1 1,-1 4,1 0,0 0,0 1,1 0,1 1,0 0,0 0,1 1,0 0,1 0,1 0,0 1,0 0,1 0,1 0,0 1,1-1,1 1,0-1,0 1,2 0,0-1,0 1,1-1,1 1,0-1,1 0,0 0,1 0,3 5,2-4,0-1,1-1,0 0,1 0,0-1,1 0,0-1,1-1,0 0,0-1,1 0,0-1,1-1,-1-1,1 0,0 0,0-2,1 0,-1-1,1-1,-1 0,1-1,0-1,5-2,19-2</inkml:trace>
  <inkml:trace contextRef="#ctx0" brushRef="#br1" timeOffset="76894.129">10286 802,'144'-15,"68"6,-208 9,-1 0,0 0,0 0,0 0,0 0,0 1,0 0,0-1,0 1,0 0,0 0,-1 0,1 1,0-1,0 1,-1 0,1-1,-1 1,0 0,1 0,-1 1,0-1,0 0,-1 1,1-1,0 1,-1 0,1-1,-1 1,0 0,0 0,0 2,1 60,-3-59,-1-1,1 0,1 0,-1 0,1 1,0-1,0 0,0 0,1 1,0-1,0 0,0 0,1 0,-1 0,1 0,0 0,1-1,-1 1,1-1,0 1,0-1,0 0,1 0,0 0,-1-1,1 1,1-1,-1 0,0 0,2 1,14 1,-1-2</inkml:trace>
  <inkml:trace contextRef="#ctx0" brushRef="#br1" timeOffset="77140.318">11102 628,'-3'19,"0"12,0 10,1 8,0 4,1-3,3-4,3-7,5-9,4-9,-1-10</inkml:trace>
  <inkml:trace contextRef="#ctx0" brushRef="#br1" timeOffset="77322.996">11034 321,'-13'-4,"-10"-2,0 5,3 7,13 9,17 9,25 7,5-1</inkml:trace>
  <inkml:trace contextRef="#ctx0" brushRef="#br1" timeOffset="77572.265">12064 736,'-4'-12,"0"1,-1-1,0 1,-1 1,0-1,-1 1,0 0,0 0,-1 1,-1 0,1 0,-1 1,-1 0,0 1,0 0,0 1,-1 0,0 0,0 1,0 1,-6-2,7 4,0 0,1 1,-1 1,0 0,1 0,-1 1,0 0,1 0,-1 1,1 1,-1 0,1 0,0 0,0 1,1 1,-1-1,1 2,0-1,0 1,1 0,-1 0,1 1,1 0,-1 1,1-1,1 1,-1 0,1 1,1-1,0 1,0 0,0 0,1 0,1 1,-1-1,1 1,1-1,0 1,1 0,-1-1,2 1,-1 0,2-1,-1 1,1-1,1 2,1-1,1 0,1-1,-1 0,1 0,1 0,0 0,0-1,1 0,0-1,0 0,1 0,0-1,0 0,0 0,1-1,6 2,10 4,0-1,1-1,1-1,-1-2,25 3,-13-4,-1-1,1-2,0-2,0-1,-1-2,1-2,-1-2,0-1,28-10,-12-3</inkml:trace>
  <inkml:trace contextRef="#ctx0" brushRef="#br1" timeOffset="78020.415">12585 709,'-59'90,"-46"67,126-183,9-28,-1-2,-4 0,-1-2,1-14,38-92,-61 159,26-32,-26 37,-1 0,0 1,0-1,1 1,-1-1,0 1,0 0,0-1,0 1,0 0,0 0,0 0,0 0,0 0,0 0,0 0,-1 0,1 0,0 0,-1 0,1 1,-1-1,1 0,-1 0,1 1,-1-1,0 0,0 1,0-1,0 1,1-2,43 219,-38-188,1 0,1-1,2 0,1-1,1 0,2-1,0 0,2-1,14 17,-25-37,1-1,0 0,0-1,0 1,1-1,0-1,0 1,0-1,0 0,7 2,7 1</inkml:trace>
  <inkml:trace contextRef="#ctx0" brushRef="#br1" timeOffset="78223.221">12398 709,'23'5,"25"3,26 1,20 0,12 0,5-2,-18-3</inkml:trace>
  <inkml:trace contextRef="#ctx0" brushRef="#br1" timeOffset="78849.3">9551 1952,'0'25,"0"20,0 15,2 12,3 7,1 1,1-1,1-7,-3-12,-1-16</inkml:trace>
  <inkml:trace contextRef="#ctx0" brushRef="#br1" timeOffset="79090.398">9430 1965,'11'-7,"-1"0,1 0,0 1,1 0,-1 0,1 2,0-1,1 2,-1 0,1 0,-1 1,12 0,-23 1,31-4,-1 2,1 1,0 1,0 1,-1 2,1 1,-1 2,20 6,7 12,-56-22,0 0,-1 0,1 0,-1 0,1 0,-1 0,0 1,1-1,-1 0,0 1,0-1,0 1,0-1,0 1,0 0,-1-1,1 1,0 0,-1 0,1-1,-1 1,0 0,0 0,1 0,-1 0,0-1,-1 1,1 0,0 0,0 0,-1 1,-2 2,0 0,-1 0,1 0,-1 0,0 0,0-1,0 0,-1 0,0 0,1 0,-1-1,-1 1,1-1,-2 0,-40 21,0-2,-1-2,-2-2,1-2,-2-3,-29 4,55-13</inkml:trace>
  <inkml:trace contextRef="#ctx0" brushRef="#br1" timeOffset="79421.611">10113 2193,'-4'3,"1"1,0 0,0 0,0 1,0-1,1 0,0 1,0-1,0 1,1 0,-1 0,1 0,0 0,0 0,1 0,0 0,0 0,0 0,0 0,1 0,0 0,0 0,0-1,0 1,1 0,0 0,0-1,0 1,1-1,-1 0,1 1,0-1,0 0,4 2,5 2,2-2,-1 0,0 0,1-1,0-1,1 0,-1-1,0-1,1 0,0-1,-1 0,1-1,0-1,-1 0,1-1,-1-1,1 0,11-5,-13 4,-1 0,0-1,0-1,0 0,-1 0,0-1,0 0,-1-1,0-1,0 1,8-11,-13 14,-1 0,0-1,0 1,-1-1,0 0,0 0,0 0,0 0,-1-1,0 1,-1-1,1 0,-1 1,-1-1,1 0,-1 1,0-1,0 0,-1 0,0 1,-1-1,1 0,-3-5,-2 0,0 0,-1 0,-1 1,0 0,0 0,-1 1,0 0,-1 0,0 1,-1 1,0 0,0 0,-1 1,0 0,0 1,0 0,-1 1,0 1,0 0,0 0,-11 0,18 2,1 0,-1 1,0 0,0 0,0 0,0 1,0-1,0 2,0-1,0 1,0-1,1 2,-1-1,0 1,0 0,1 0,-1 0,1 1,0 0,0 0,0 0,0 0,0 1,1 0,-1 0,1 0,0 1,1 0,-1-1,1 1,0 0,0 1,0-1,1 0,-1 1,1 0,1-1,-1 1,1 0,0 0,1 0,0 1,2 1,-1 0,1-1,1 0,-1 0,1 1,0-1,1-1,0 1,0-1,0 1,1-1,0 0,0-1,0 1,1-1,0 0,0 0,0-1,1 0,3 2,44 26</inkml:trace>
  <inkml:trace contextRef="#ctx0" brushRef="#br1" timeOffset="79775.365">10754 1792,'13'1,"-1"2,0 0,0 0,0 1,0 0,-1 1,1 0,-1 1,0 1,-1 0,0 0,0 1,0 0,-1 0,0 1,-1 1,0-1,0 1,-1 1,-1-1,0 1,0 0,1 5,0 4,-2 1,0-1,-1 1,-1 0,-1 0,0 0,-2 0,-1 0,0 0,-2 0,0 0,-2 0,0 0,-1-1,-1 0,-1-1,0 1,-3 1,2 0,-17 72,28-89,-1 0,1 0,-1 0,1 0,0 0,0-1,1 1,-1-1,1 1,0-1,0 0,0 0,0 0,0-1,1 1,-1-1,1 1,0-1,-1 0,1-1,0 1,0-1,0 0,1 1,-1-2,0 1,0 0,1-1,1 0,49 9,0-1,0-4,0-1,32-5,-73 2,-6 1,0-1,1 0,-1-1,0 0,1 0,-1-1,0 1,0-2,0 1,0-1,5-3,0-10,-9 0</inkml:trace>
  <inkml:trace contextRef="#ctx0" brushRef="#br1" timeOffset="80137.372">10740 2113,'91'-8,"1"5,65 6,-60 0,343 3,-438-6,0 0,0 0,0 0,0 1,-1-1,1 1,0-1,0 1,-1 0,1 0,0-1,-1 1,1 0,-1 1,1-1,-1 0,1 0,-1 1,0-1,0 0,0 1,0-1,0 1,0 0,0-1,0 1,-1 0,1 0,0-1,-1 1,0 0,1 0,-1 0,0 0,0-1,0 1,0 2,6 34,45 192,-43-208,-1-6</inkml:trace>
  <inkml:trace contextRef="#ctx0" brushRef="#br1" timeOffset="80409.786">11516 1578,'-16'0,"-7"0,-1 3,5 4,12 6,17 6,19 1,21 0,3-3</inkml:trace>
  <inkml:trace contextRef="#ctx0" brushRef="#br1" timeOffset="80608.641">12091 1979,'0'16,"0"1,1 0,1 0,1-1,0 1,1-1,1 0,0 0,2 0,-1-1,2 0,0 0,1-1,0 0,1 0,1-1,0-1,0 0,2 0,-1-1,1-1,1 0,0 0,0-2,1 0,5 2,-15-7,0 0,1-1,-1 0,0 0,1 0,0 0,-1-1,1 0,0 0,0-1,0 1,0-1,-1 0,1-1,0 0,0 0,0 0,-1 0,1-1,-1 0,1 0,-1-1,0 1,0-1,0-1,2 0,2-8,0 0,-1-1,0 0,-1-1,0 1,-1-1,-1 0,0-1,-1 0,-1 1,0-1,0-14,16-190,-5 171,-4 40</inkml:trace>
  <inkml:trace contextRef="#ctx0" brushRef="#br1" timeOffset="80809.173">13120 1939,'-7'18,"-4"13,-1 8,2 7,7 4,9 0,8-1,4-2,1-7,-1-10,-3-13,-4-9</inkml:trace>
  <inkml:trace contextRef="#ctx0" brushRef="#br1" timeOffset="81070.521">13107 1538,'-16'-16,"-15"-10,-5 0,-3 4,6 10,9 15,13 12,15 14,13 9,5-3</inkml:trace>
  <inkml:trace contextRef="#ctx0" brushRef="#br1" timeOffset="83302.504">8134 27,'4'14,"7"18,3 17,2 11,0 8,0-2,-1-9,2-13,2-13,3-17,-2-10</inkml:trace>
  <inkml:trace contextRef="#ctx0" brushRef="#br1" timeOffset="83591.16">8347 27,'-9'-13,"-3"1,5 11,11 16,11 17,14 17,12 11,8 8,-5-9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4:24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60 449,'0'25,"-2"24,-3 18,-3 10,0 7,-2-3,0-7,1-13,2-16</inkml:trace>
  <inkml:trace contextRef="#ctx0" brushRef="#br0" timeOffset="323.55">88 609,'7'30,"2"-1,1 0,2-1,0 0,2-1,1 0,1-1,2-1,0-1,1 0,2-1,0-1,1-2,17 13,44 19,-80-50,0-1,0 0,0 1,0-1,0 0,0-1,1 1,-1 0,0-1,1 0,-1 0,0 0,1 0,-1-1,0 1,1-1,-1 0,0 0,0 0,0 0,0 0,0-1,0 1,0-1,0 0,0 0,0-1,5-8,-1-1,0 0,0 0,-2 0,0-1,0 0,-1 0,0 0,-1-1,-1 1,0-8,0 10,10-79,-4 0,-4-1,-5-17,2-13,-2 119,1 1,-1-1,1 0,0 0,0 1,0-1,0 0,0 0,0 1,0-1,0 0,1 0,-1 1,1-1,-1 0,1 1,0-1,-1 1,1-1,0 1,0-1,0 1,0-1,0 1,1 0,-1 0,0 0,1-1,-1 1,0 0,1 1,0-1,-1 0,1 0,-1 1,1-1,0 1,-1-1,1 1,1-1,16 3</inkml:trace>
  <inkml:trace contextRef="#ctx0" brushRef="#br0" timeOffset="580.744">863 516,'0'38,"-2"-1,-1 0,-2 0,-1 2,-9 20,-12 86,27-140,1 0,-1 0,1-1,0 1,0 0,1 0,0 0,-1-1,2 1,-1-1,0 0,1 1,0-1,0 0,0-1,0 1,1 0,-1-1,1 0,0 0,0 0,0 0,1-1,-1 1,0-1,1 0,1 0,14 5,0 0,1-1,-1-2,1 0,17 1,-1 0,0-2,0-2,0-1,0-1,34-7,-35-3,-11-1</inkml:trace>
  <inkml:trace contextRef="#ctx0" brushRef="#br0" timeOffset="775.79">836 796,'25'0,"19"0,17 3,8 0,3 0,-8-5,-13-3</inkml:trace>
  <inkml:trace contextRef="#ctx0" brushRef="#br0" timeOffset="1036.091">916 422,'19'-4,"23"-2,28 3,24 1,-3 2</inkml:trace>
  <inkml:trace contextRef="#ctx0" brushRef="#br0" timeOffset="1286.548">1919 409,'-33'-4,"1"0,-1 3,0 0,0 2,-30 5,50-4,0 1,1 0,-1 1,1 0,0 1,0 0,0 1,0 0,1 1,0 0,1 1,0 0,0 1,0 0,1 0,-1 3,1 0,1 1,1 0,0 0,0 1,1 0,1 0,0 0,1 1,1 0,0-1,1 1,1 0,0 0,1 1,0-1,2 0,0 0,0 0,1-1,1 1,1-1,0 1,0-1,2-1,0 1,0-1,1 0,1-1,0 0,2 1,-2-1,1 0,1-1,0-1,0 0,1 0,0-1,1-1,0 0,0-1,1 0,0-1,0 0,1-1,-1-1,1-1,0 0,2 0,19-2</inkml:trace>
  <inkml:trace contextRef="#ctx0" brushRef="#br0" timeOffset="1440.828">1558 703,'61'2,"1"2,-1 2,-1 3,25 9,-13 9,-71-26,0 0,-1 0,1 0,-1 0,0 0,1 0,-1 0,0 0,0 0,0 1,0-1,0 0,0 0,0 0,0 0,0 1,0-1,-1 0,1 0,0 0,-1 0,1 0,-1 0,0 0,1 0,-1 0,1 0,-1 0,0 0,0 0,0-1,0 1,1 0,-1-1,0 1,0 0,0-1,-1 1,1-1,0 1,0-1,0 0,0 0,0 1,0-1,-1 0,-1 2,-5 2,-72 52,77-54,1 1,-1-1,1 1,0-1,-1 1,1 0,0-1,1 1,-1 0,0 0,1 1,0-1,0 0,0 0,0 1,0-1,1 1,-1-1,1 0,0 1,0-1,0 1,1-1,-1 0,1 1,0 0,29 33,-11-25</inkml:trace>
  <inkml:trace contextRef="#ctx0" brushRef="#br0" timeOffset="1860.035">2333 570,'-24'27,"0"1,2 1,1 1,1 1,2 1,1 1,8-17,1 0,0 1,2 0,0 1,1-1,-3 17,8-34,1-1,0 1,-1-1,1 0,-1 1,1-1,0 1,-1 0,1-1,0 1,0 0,-1-1,1 1,0 0,0 0,-1-1,1 1,0 0,0 0,0 0,-1 0,1 0,0 0,0 0,0 1,-1-1,1 0,0 0,0 1,-1-1,1 0,0 1,-1-1,1 1,0-1,-1 1,1-1,0 1,-1-1,1 1,-1-1,1 1,-1 0,0-1,1 1,-1 0,1 0,-1-1,0 1,0 0,0 0,1 0,-1-1,0 1,0 0,0 0,0 0,0-1,0 1,0 0,-1 0,1-1,0 1,0 0,-1 0,1-1,0 1,-1 0,1 0,20-19,-1-1,0-1,-2 0,0-1,-1-1,-1-1,2-6,26-46,-2-1,-4-2,12-43,-35 81,-11 24,-8 18,-11 25,7 0,1 0,1 1,2-1,0 1,2 1,1-1,2 0,1 1,0-1,3 0,0 0,1 0,2 0,1-1,1 0,2-1,0 0,2 0,1-1,1-1,14 24,-4-13</inkml:trace>
  <inkml:trace contextRef="#ctx0" brushRef="#br0" timeOffset="2160.073">2226 703,'54'-11,"0"1,1 3,38 0,-44 4,-4-1,264-8,-307 12,1 0,-1 0,0 0,1 0,-1 0,1 0,-1 1,0-1,1 1,-1 0,0-1,0 1,0 0,1 0,-1 1,0-1,0 0,0 1,-1-1,1 1,0-1,-1 1,1 0,-1 0,1 0,-1 0,0 0,0 0,0 0,0 0,0 1,0-1,-1 0,1 0,-1 1,1-1,-1 1,0-1,0 0,0 1,0 1,-13 249,14-171,2-71</inkml:trace>
  <inkml:trace contextRef="#ctx0" brushRef="#br0" timeOffset="2480.341">2814 516,'-49'-40,"49"40,0 0,1 0,-1 1,0-1,1 0,-1 0,0 0,1 0,-1 0,0 0,1 0,-1 0,0 0,1 0,-1 0,0 0,1 0,-1 0,1 0,-1 0,0 0,1 0,-1 0,0-1,1 1,-1 0,0 0,0 0,1-1,-1 1,0 0,1 0,-1-1,0 1,0 0,0-1,1 1,-1 0,0-1,0 1,0 0,0-1,0 1,1 0,-1-1,0 1,0 0,0-1,0 1,0 0,0-1,0 1,0 0,-1-1,1 1,0-1,0 1,0 0,0-1,0 1,0 0,-1-1,1 1,183 34,239 51,-418-85,1 1,-1-1,0 1,0 0,0 0,0 1,0-1,0 1,0 0,0 0,-1 0,1 0,-1 1,1-1,-1 1,0 0,0 0,0 0,0 0,-1 1,1-1,-1 1,0-1,0 1,0 0,-1 0,2 4,-28 164,24-158,1 0,0 0,0-1,1 1,1 0,0-1,1 1,1-1,0 0,4 8,1-4</inkml:trace>
  <inkml:trace contextRef="#ctx0" brushRef="#br0" timeOffset="2745.084">3470 236,'-9'-14,"-10"-13,-6-10,-4 1,3 2,9 9,14 12,18 15,21 14,18 10,-1-1</inkml:trace>
  <inkml:trace contextRef="#ctx0" brushRef="#br0" timeOffset="3028.693">3831 436,'-8'16,"1"1,1-1,1 2,0-1,2 1,-1-1,2 1,1 0,0 0,1 0,1 0,0 0,2 0,0-1,1 1,1-1,0 0,1 0,1 0,3 3,-3-6,1 0,0 0,1-1,1 0,0-1,1 0,0-1,0 0,1 0,1-2,0 1,0-2,1 0,14 7,-25-14,0-1,0 1,0 0,0-1,1 0,-1 0,0 0,0 0,0 0,0-1,0 1,1-1,-1 0,0 0,0 0,0 0,-1 0,1-1,0 0,0 1,-1-1,1 0,-1 0,0 0,1-1,-1 1,0 0,0-2,43-80,-28 32,-1-2,-3 0,-2-7,30-112,-40 167,1-1,0 1,0 0,0 0,1 0,0 0,1 0,-1 1,1-1,0 1,0 0,0 0,1 0,0 1,0-1,0 1,4-2,15-3</inkml:trace>
  <inkml:trace contextRef="#ctx0" brushRef="#br0" timeOffset="3378.39">4580 663,'-6'24,"-1"0,0-1,-2 1,-1-2,0 1,-2-2,0 1,-2-1,-11 13,3-5,26-29,10-10,0-1,-1-1,0 0,-1 0,-1-1,0-1,9-15,12-22,-3-2,-2-2,-2 0,-3-2,-3 0,9-41,-15 53,-13 45,0 0,1 1,-1-1,0 0,0 0,0 0,0 0,0 0,1 0,-1 0,0 0,0 0,0 0,0 0,1 0,-1 0,0 0,0 0,0 0,0 0,0 0,1 0,-1 0,0 0,0 0,0-1,0 1,0 0,1 0,-1 0,0 0,0 24,0-21,-2 48,3 0,2 0,2-1,8 29,10 5,4-1,15 25,-28-71,-4-11</inkml:trace>
  <inkml:trace contextRef="#ctx0" brushRef="#br0" timeOffset="3661.747">4512 717,'18'-3,"20"3,19 0,16 3,9 0,3-4,-15-2</inkml:trace>
  <inkml:trace contextRef="#ctx0" brushRef="#br0" timeOffset="3907.48">5127 182,'4'-26,"1"1,0 0,2 0,1 0,9-19,-5 33,-8 30,-12 62,5-63,0-1,1 0,1 1,1 0,1-1,0 1,2 6,-3-22,0 0,1-1,-1 1,1 0,-1 0,1 0,-1-1,1 1,0 0,0-1,0 1,0 0,0-1,0 1,1-1,-1 0,0 1,1-1,-1 0,1 0,0 0,-1 0,1 0,0 0,-1 0,1-1,0 1,0-1,0 1,-1-1,1 0,0 0,0 1,0-1,0-1,0 1,0 0,0 0,-1-1,1 1,0-1,0 1,0-1,-1 0,1 0,0 0,-1 0,1 0,-1 0,1 0,3-4,0-1,0 1,0-1,-1 0,0 0,0 0,0-1,-1 0,0 1,0-1,-1 0,0 0,0 0,-1-1,1 1,-2 0,1-2,4-19,-1 21,-2 23,-2-15,2 16,0 0,1 0,1 0,1 0,0-1,7 16,11 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4:21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75,'2'11,"1"11,0 6,-1 5,0 2,-1-4,0-4,-1-6</inkml:trace>
  <inkml:trace contextRef="#ctx0" brushRef="#br0" timeOffset="247.726">174 21,'0'-9,"0"-1,0 9,0 12,0 17,0 15,0 11,0 7,0-5</inkml:trace>
  <inkml:trace contextRef="#ctx0" brushRef="#br0" timeOffset="599.939">468 195,'0'20,"1"96,-6 0,-13 68,-22 55,39-237,1 0,-1 0,1 0,-1 0,1 0,0 0,-1 0,1 0,1 1,-1-1,0 0,0 0,1 0,-1 0,1 0,0 0,-1 0,1 0,0 0,0 0,0 0,1-1,-1 1,0 0,1-1,-1 1,1-1,-1 1,1-1,0 0,-1 1,1-1,0 0,0 0,6 0,1 0,-1-1,0 0,0 0,1-1,-1 0,0 0,0-1,0 0,0 0,5-3,0 1,71-23,118-26,-179 50</inkml:trace>
  <inkml:trace contextRef="#ctx0" brushRef="#br0" timeOffset="991.46">1189 730,'-3'-3,"0"0,0 0,0 1,-1-1,0 1,1 0,-1 0,0 0,0 1,0-1,0 1,0 0,0 0,-1 0,1 1,0-1,0 1,-1 0,1 1,0-1,0 1,0-1,-1 1,1 0,0 1,0-1,0 1,0 0,1 0,-1 0,0 0,1 1,0-1,-3 3,3 0,1-1,-1 1,1 0,0 0,0 0,1 0,-1 0,1 0,0 0,1 1,-1-1,1 0,0 0,0 1,1-1,0 0,0 0,0 0,0 0,1 0,0 0,0 0,0 0,0 0,1-1,0 1,0-1,0 0,1 0,-1 0,1 0,0-1,0 1,0-1,0 0,1 0,-1-1,1 1,0-1,0 0,0 0,0-1,0 0,0 1,0-2,1 1,-1-1,0 1,3-1,-2 0,1-1,-1 1,1-1,-1 0,0-1,1 1,-1-1,0 0,0-1,0 0,0 0,-1 0,1 0,-1-1,0 0,1 0,-2-1,1 1,-1-1,1 0,-1 0,-1 0,1-1,-1 1,0-1,2-6,3-7,-1 1,-2-1,0-1,0 1,-2-1,-1 1,0-1,-1-8,-1 13,0-1,-1 0,-1 0,-1 1,0-1,-1 1,0 0,-1 0,-3-5,6 15,0 0,-1 1,0-1,0 0,0 1,0-1,-1 1,0 0,0 0,0 0,0 1,-1 0,1 0,-1 0,0 0,0 0,0 1,0 0,0 0,0 1,-1-1,1 1,-1 0,1 1,-1-1,1 1,-6 0,-1 2,1 1,-1 0,1 0,0 1,0 0,0 1,0 0,1 1,0 1,0-1,0 1,1 1,0 0,1 0,0 1,0 0,1 0,0 1,0 0,1 0,0 0,1 1,1 0,-1 0,2 0,-1 1,3-6,0-1,1 1,-1 0,1 0,0 0,1 0,-1 0,1 0,0 0,1-1,0 1,-1 0,2-1,-1 1,1-1,-1 0,2 0,0 2,30 35</inkml:trace>
  <inkml:trace contextRef="#ctx0" brushRef="#br0" timeOffset="1263.058">1925 436,'-4'-8,"-1"1,1 0,-1 0,-1 1,1-1,-1 1,-1 0,1 1,-1 0,0 0,0 0,0 1,-1 0,1 0,-1 1,0 0,0 0,0 1,-1 0,1 0,0 1,-1 0,1 1,-1-1,1 2,-1-1,1 1,-1 1,1-1,0 2,0-1,0 1,0 0,0 0,-3 3,-2 4,1 1,1 0,0 1,0 0,1 0,1 1,0 1,1-1,0 2,1-1,1 1,0 0,1 0,0 0,2 1,0-1,0 1,1 0,1 0,1 0,1 0,0 0,1 0,2 9,1-10,1-1,0-1,1 1,0-1,2 0,-1 0,1-1,1-1,0 1,1-1,0-1,1 0,0-1,0 0,1-1,0 0,0-1,1-1,0 0,0 0,1-2,-1 0,1 0,0-1,0-1,0-1,0 0,1-1,8-1,12-4</inkml:trace>
  <inkml:trace contextRef="#ctx0" brushRef="#br0" timeOffset="1574.866">1711 676,'-28'-3,"54"12,289 21,-310-29,42 9,-46-10,0 0,0 1,0-1,0 1,0 0,0-1,-1 1,1-1,0 1,0 0,-1 0,1-1,0 1,-1 0,1 0,-1 0,1 0,-1 0,1 0,-1 0,0 0,1 0,-1 0,0 0,0 0,0 0,0 0,0 0,0 0,0 0,0 0,0 0,0 0,-1 0,1 0,0 0,-1 0,1 0,-1 0,0 1,-10 21,-28 88,37-104,0-1,1 1,0 0,0-1,1 1,0 0,0 0,1 0,0-1,0 1,0 0,1-1,0 1,0-1,0 0,1 1,0-1,1 0,-1-1,1 1,0-1,1 1,-1-1,3 2,21 9,-1-6</inkml:trace>
  <inkml:trace contextRef="#ctx0" brushRef="#br0" timeOffset="1850.703">2500 569,'0'18,"2"18,1 11,2 7,1 4,0 0,1-4,-2-7,-2-10,4-10,0-11</inkml:trace>
  <inkml:trace contextRef="#ctx0" brushRef="#br0" timeOffset="2038.416">2526 195,'-15'-11,"-11"-7,-3 1,4 4,9 13,15 14,20 14,22 12,4-1</inkml:trace>
  <inkml:trace contextRef="#ctx0" brushRef="#br0" timeOffset="2680.634">3195 650,'-4'-15,"-1"1,-1 0,0 0,-1 0,-1 1,0 0,0 0,-1 1,-9-9,13 16,1 1,-1-1,0 1,-1 0,1 0,-1 0,0 1,0-1,0 2,0-1,0 1,-1 0,1 0,-1 0,1 1,-1 0,0 0,1 1,-1 0,0 0,1 1,-1 0,0 0,-3 3,0 0,0 1,0 1,1-1,0 2,0-1,0 1,1 0,0 1,0 0,1 1,0-1,1 1,0 0,0 1,1 0,0-1,0 2,1-1,1 0,0 1,0 0,1 0,1 0,-1 0,2 0,0 0,0 0,1 0,0 0,1 0,0-1,2 7,1-5,-1 0,2-1,0 1,0-1,1 0,0-1,1 0,0 0,1-1,0 1,0-2,1 0,0 0,1-1,0 0,0 0,0-1,1-1,-1 0,7 1,5 2,1-1,1-1,-1-1,1-2,0 0,0-1,0-2,0 0,0-2,1-1,-8 1,0-1,0-1,0 0,-1-2,0 0,0 0,0-2,-1 0,0-1,-1-1,0 0,0-1,-1 0,-1-1,0-1,0 0,-1-1,-1 0,-1-1,0 0,0-1,2-6,7-28,-60 124,19-39,3 1,1 1,2 0,1 2,2 0,12-38,0 0,0 0,1 1,-1-1,1 0,-1 1,1-1,-1 1,1-1,0 0,0 1,0-1,-1 1,1-1,1 1,-1-1,0 1,0-1,0 0,1 1,-1-1,1 1,-1-1,1 0,0 1,-1-1,1 0,0 0,0 0,0 0,0 0,0 1,0-2,0 1,0 0,0 0,1 0,-1 0,0-1,1 1,-1-1,1 1,4-3,0-1,0 0,0-1,-1 1,1-1,-1 0,0-1,0 1,0-1,-1 0,0 0,0 0,0-1,0 1,2-7,13-24,-2-2,-2 0,-1-1,-2-1,-2 1,-1-2,-2 1,-1-10,-6 49,42-312,-26 250,-9 62,16 69,8 63,-8-32,4-1,19 43,25 16,-54-128</inkml:trace>
  <inkml:trace contextRef="#ctx0" brushRef="#br0" timeOffset="2933.956">3649 623,'2'-5,"13"-1,24 3,27 1,31 2,23 0,15 1,-17-1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07.5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624 164,'-37'-11,"0"2,0 1,0 2,-17 0,41 5,0 1,0 0,0 1,0 1,0 0,0 1,0 0,0 1,1 0,0 1,0 1,0-1,1 2,-7 4,-2 4,1 1,0 1,1 1,1 1,0 0,2 1,0 0,1 2,1 0,1 0,-3 11,9-19,0 1,1-1,1 1,0 0,1 0,1 1,0-1,1 1,1-1,0 1,1-1,1 0,0 1,1-1,1 0,0 0,1 0,1-1,2 3,5 4,0-1,2 0,1-2,0 1,1-2,1 0,0-2,2 1,-1-2,2-1,0-1,0 0,1-2,1 0,0-2,0 0,0-1,1-2,0 0,0-2,1-1,16 0,-9-2,0-2,0 0,0-3,-1 0,0-2,0-2,-1 0,0-2,0-1,-1-2,-1-1,-1-1,0-1,-1-1,0-2,-2 0,0-2,-2 0,0-2,-2 0,0-2,-2 0,-1-1,-1 0,-2-2,0 0,-2 0,8-29,-16 43,0 0,-1-1,0 1,-2-1,0 0,0 1,-2-1,0 0,0 1,-2-1,0 1,0-1,-2 1,0 0,0 1,-2-1,1 1,-2 0,0 1,-1 0,0 0,-1 1,0 0,-1 0,0 1,-1 1,0 0,-1 1,-12-7,5 6,-1 2,0 1,0 0,-1 2,1 0,-1 1,0 2,-1 0,1 1,0 1,0 1,0 2,-4 0,-20 5,0 2,1 3,0 1,1 2,-32 16,2 6,1 3,2 3,1 4,-52 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08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1041 360,'-71'-51,"-4"4,-64-31,125 70,-1 0,0 1,0 1,-1 0,0 1,0 1,0 0,-1 1,1 1,-1 0,0 1,1 1,-1 1,0 0,1 2,-1-1,1 2,0 0,0 1,-9 5,6 1,1 1,0 1,1 0,1 1,0 1,1 1,0 0,1 1,1 1,-5 10,-8 16,2 0,2 2,1 0,3 2,-4 14,2 1,4 0,2 1,3 1,0 36,9-91,0 0,1 0,0 0,1 0,0 0,1 0,0 0,0 0,1 0,0 0,1 0,0 0,1-1,0 0,0 1,1-2,0 1,1 0,0-1,0 0,1 0,0-1,0 0,1 0,0-1,1 1,15 2,0 0,1-2,-1 0,2-2,-1-1,1-1,-1-1,1-1,20-2,26 1,-1-3,1-3,-1-3,0-3,-1-4,0-2,52-23,-99 33,0-1,-1-2,-1 0,0-1,0-1,-1-1,-1-1,0 0,-1-2,-1 0,-1-1,0-1,-1 0,-2-1,11-18,-10 7,-2 0,-1 0,-2-1,0-1,-3 0,0 0,-3 0,0 0,-2-1,-2 1,-1-1,-1 1,-2 0,-1 0,-11-30,12 43,-2 1,0-1,-1 2,-1-1,-1 1,-1 1,0 0,-1 0,-1 1,0 0,-2 2,1-1,-2 2,0 0,0 1,-1 0,-1 2,0 0,0 0,-1 2,0 1,-3-1,-10 1,-1 1,0 2,0 1,-1 2,1 1,0 1,-1 2,1 1,1 2,-1 1,1 2,-26 11,-34 15,2 4,2 4,-55 37,-33 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3:10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67,'-5'84,"-3"0,-4-1,-4 0,-3-1,-4-1,-4 2,10-13,17-69,-1-1,1 1,0 0,0-1,0 1,0-1,1 1,-1 0,0-1,0 1,0 0,0-1,1 1,-1-1,0 1,0-1,1 1,-1 0,1-1,-1 1,0-1,1 0,-1 1,1-1,-1 1,1-1,-1 0,1 1,0-1,-1 0,1 1,-1-1,1 0,0 0,-1 0,1 0,-1 0,1 1,0-1,-1 0,1 0,0-1,-1 1,1 0,0 0,-1 0,1 0,-1 0,1-1,0 1,-1 0,1-1,39-16,-33 13,45-21,1 2,1 2,22-4,-70 21,0 1,-1-1,1 0,-1-1,0 0,-1 1,1-1,-1-1,0 1,0-1,0 1,-1-1,0 0,0 0,-1-1,0 1,0-1,0 1,-1-1,1 1,-2-1,1-2,1 0,5-45,-17 69,-5 53,3 0,4 1,2 0,3 1,4 33,-1-72,1 95,-1-78</inkml:trace>
  <inkml:trace contextRef="#ctx0" brushRef="#br0" timeOffset="497.964">1091 0,'-14'4,"0"0,1 1,-1 0,1 1,0 0,1 1,0 1,0 0,0 1,1 0,0 0,1 1,0 1,1 0,0 0,-1 3,-4 2,1 1,0 0,2 1,0 1,1 0,1 0,0 0,2 1,0 1,1-1,2 1,0 0,1 0,1 0,0 1,2-1,1 0,1 1,3 19,-1-31,0 0,1 0,0 0,0 0,1-1,0 0,1 0,0-1,1 1,-1-2,1 1,1-1,-1 0,1-1,1 0,-1 0,1-1,0 0,0-1,0 0,1-1,-1 0,1-1,0 0,0 0,0-1,5-1,-12 1,0-1,-1 1,1-1,0 0,0-1,0 1,0-1,0 0,0 0,-1 0,1 0,0 0,-1-1,1 0,-1 0,1 0,-1 0,0 0,0-1,0 0,0 1,0-1,-1 0,1 0,-1 0,0-1,0 1,0-1,0 1,-1-1,1 1,-1-1,0 0,0 0,0 0,-1 0,1 0,-1 1,0-1,0 0,-1-2,0-1,-1 0,0 0,0-1,-1 1,0 1,0-1,0 0,-1 1,0-1,-1 1,1 0,-1 1,0-1,-1 1,1 0,-1 0,0 1,0 0,0 0,-1 0,0 0,1 1,-1 1,0-1,-1 1,1 0,0 0,-1 1,1 0,-1 1,1-1,-1 2,1-1,0 1,-1 0,1 0,-1 1,1 0,0 0,0 1,-1 0,0 2,1 0,0 0,0 1,0 0,0 0,1 1,0 0,1 0,-1 0,1 0,1 1,-1 0,1 0,1 0,-1 1,2-1,-1 1,1 0,0 0,1 0,0 0,0 0,1 0,0 0,1 0,0 0,0-1,1 1,0 0,2 4,15 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09.3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936 457,'-20'-17,"-2"0,0 1,0 2,-2 0,0 2,0 0,-1 2,0 0,-1 2,0 1,0 1,-22-2,17 5,0 1,0 2,0 1,0 1,0 1,1 2,0 1,0 2,-23 9,37-12,-1 2,1 0,1 1,0 1,0 0,0 1,1 0,1 2,0-1,0 1,1 1,1 1,0-1,1 2,0-1,2 1,-8 16,9-13,1 0,1 1,0 0,2-1,0 2,1-1,1 0,1 0,0 0,1 1,2-1,0 0,1 0,0-1,2 1,0-1,1 0,1-1,6 10,-1-4,1 0,1-2,1 0,1 0,0-2,2 0,0-1,1-1,1-1,0 0,1-2,1-1,0 0,5-1,2 0,0-1,1-2,1-1,-1-1,1-2,0-2,0 0,1-2,-1-2,0-1,0-1,0-2,0-1,-1-1,0-2,0-1,4-3,1-3,-1 0,-1-2,-1-2,0-1,-1-1,-2-2,0-1,-2-2,0 0,-2-2,-2-1,0-1,-2-1,2-6,-5 4,-2 0,-1-1,-2 0,-1-1,-2-1,-1 0,-2-1,-2 0,-1 0,-2 0,-2 0,-2-13,1 36,-1 0,-1-1,0 1,-1 0,-1 1,0-1,-1 0,-1 1,0 0,-1 1,-1-1,0 1,0 0,-1 1,-1 0,0 1,-1 0,0 0,0 1,-9-5,4 6,-1 1,0 0,0 1,-1 0,0 2,0 0,-1 1,1 1,-1 1,0 1,0 0,1 1,-1 1,-14 3,-13 3,0 2,2 2,-1 2,1 2,-22 12,-51 30,2 6,3 4,4 5,-8 12,-51 41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10.2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758 187,'-52'-10,"-1"3,0 2,0 2,-16 3,49-2,0 2,0 0,1 2,-1 0,0 1,1 0,0 2,0 1,0 0,1 1,-1 1,2 1,-1 0,1 2,1 0,0 0,0 2,1 0,1 0,0 2,-7 10,10-8,1 0,0 1,1 0,1 0,1 1,1 0,1 1,0-1,1 1,1 0,1 0,1 0,1 0,0 0,2 0,0 0,2 0,0 0,1-1,0 1,2-1,1-1,0 1,1-1,1-1,0 0,2 0,0-1,0 0,9 6,-4-8,1-1,0-1,1-1,0 0,1-1,0-1,0-1,1-1,0-1,1-1,-1 0,20 0,-1-2,-1-1,0-2,1-2,-1-1,0-2,31-9,-29 4,0-1,0-3,-1-1,-1-2,-1-2,0-1,-2-2,0-2,5-6,-20 13,-1 0,0-2,-2 0,0-1,-1-1,-1-1,-1 0,-1-1,-1-1,-1 0,-1-1,-1 0,-1 0,-2-1,0-2,-3 12,0 0,-2-1,0 1,0 0,-2-1,0 1,-1 0,-1-1,0 1,-1 0,-1 0,0 0,-1 1,-1-1,-1 1,0 0,0 1,-2 0,0 0,0 1,-1 0,-1 0,0 1,-1 1,0 0,-1 1,0 0,-1 0,0 2,-6-3,0 3,1 1,-1 2,-1 0,1 1,-1 0,1 2,-1 1,0 0,0 2,0 0,0 2,1 0,-1 1,1 1,-18 7,-3 3,1 1,0 3,1 1,1 2,2 1,0 2,-5 7,-100 92,17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16.8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77 715,'-5'20,"2"17,2 10,2 6,1 4,0 1,0-3,-1-6,0-6,-1-9,-2-8,-1-8</inkml:trace>
  <inkml:trace contextRef="#ctx0" brushRef="#br0" timeOffset="628.03">10 528,'0'9,"-1"0,2 1,-1-1,1 0,1 0,0 1,0-1,1 0,0-1,0 1,1-1,0 1,0-1,1 0,0 0,1-1,0 0,0 0,0 0,1-1,4 3,260 219,-264-222,0 1,-1 0,0 1,0 0,0 0,-1 0,-1 0,4 10,-6-15,-1 0,0 0,-1 0,1 0,-1 0,1 0,-1 0,0 1,0-1,0 0,-1 0,1 0,-1 0,1 0,-1 0,0 1,0-2,-1 1,1 0,-1 0,1 0,-1-1,0 1,0-1,0 1,0-1,-1 0,0 2,-9 3,0 1,-1-2,1 0,-1 0,-1-1,1-1,-1 0,1-1,-1 0,0-1,0-1,0 0,-1-1,1 0,-8-2,7 1,0-1,1-1,-1 0,1-1,0 0,0-1,1 0,-1-2,1 1,0-2,-5-8,18 16,0-1,0 1,0 0,0-1,0 1,0-1,0 1,0-1,0 1,0-1,1 1,-1 0,0-1,0 1,0-1,0 1,1 0,-1-1,0 1,0-1,1 1,-1 0,0-1,1 1,-1 0,0 0,1-1,-1 1,0 0,1 0,-1-1,0 1,1 0,-1 0,1 0,-1 0,1 0,-1 0,1 0,-1 0,0 0,1 0,-1 0,1 0,-1 0,1 0,-1 0,0 0,1 0,-1 0,1 1,213-1,-178 0,-1-1,1-1,-1-3,0 0,0-3,0-1,-1-1,-1-2,0-1,0-2,10-7,20-33,-61 53,0 0,0 0,0 0,-1-1,1 1,-1 0,1-1,-1 1,0-1,0 1,0-1,0 0,-1 0,1 1,-1-1,1 0,-1 0,0 1,0-1,-1 0,1 0,0 0,-1 1,0-1,1 0,-1 1,0-1,0 0,-2 1,0-1,0 1,0-1,-1 1,1 0,-1 0,1 0,-1 0,1 1,-1 0,0-1,0 1,0 1,0-1,0 0,1 1,-1 0,0 0,0 0,0 1,0-1,0 1,0 0,0 0,0 0,1 0,-1 1,0 0,1 0,-1 0,1 0,-1 1,-1 0,0 0,0 1,0 0,1 0,-1 0,1 0,0 1,1-1,-1 1,1 0,0 0,0 1,0-1,1 1,-1-1,2 1,-1 0,0 0,1-1,0 1,1 0,-1 0,1 0,0 0,1 0,-1 0,1 0,1 0,-1 0,1 0,0 0,1 2,8 3,-1-1,2 0,-1-1,1-1,1 0,0 0,0-1,0-1,1 0,0-1,0 0,0-1,0-1,1 0,0-1,-1-1,6 0,43 6,-7-4</inkml:trace>
  <inkml:trace contextRef="#ctx0" brushRef="#br0" timeOffset="1211.172">1267 902,'-9'-3,"0"1,0 0,0 1,0 0,0 0,0 1,-1 0,1 1,0 0,0 0,0 1,0 0,0 1,0 0,1 0,-1 1,1 0,0 0,0 1,0 0,1 1,0 0,0 0,0 0,1 1,0 0,0 0,0 0,1 1,0 0,1 0,0 0,-1 5,4-10,0 0,0 0,1 0,-1 0,1 0,0 0,0 0,0 0,1 0,-1 0,1 0,-1 0,1 0,0 0,0-1,0 1,1 0,-1 0,1-1,-1 1,1-1,0 0,0 1,0-1,0 0,0 0,1 0,-1 0,1 0,-1-1,1 1,2 0,96 26,-74-25,0-1,0-1,0-2,0-1,0-1,-1-1,1-1,-1-1,0-2,-1 0,0-2,21-11,-43 20,1-1,0 0,0 0,0 0,-1-1,1 1,0-1,-1 0,0 0,0 0,0-1,0 1,0-1,0 0,-15 25,12-19,0 0,0 1,0-1,0 1,0-1,0 0,1 1,-1-1,1 0,-1 1,1-1,0 0,0 0,0 1,0-1,1 0,-1 0,1 0,-1-1,1 1,-1 0,1-1,0 1,0 0,0-1,0 0,0 0,0 1,0-1,0-1,2 2,73 19,-69-20,0 0,0 0,0-1,0 0,0-1,0 1,-1-2,1 1,0-1,0 0,-1 0,1-1,-1 0,0-1,0 1,0-2,0 1,-1 0,0-1,0-1,0 1,0-1,-1 0,0 0,2-3,-6 7,-1 0,1 0,0 0,-1 0,1 0,-1 0,0 0,0-1,0 1,0 0,0 0,0 0,-1-1,1 1,-1 0,1 0,-1 0,0 0,0 0,0 0,0 0,0 0,0 1,-1-1,1 0,0 1,-1-1,0 1,1-1,-1 1,0-1,0 1,0 0,0 0,-72-25,61 24,0 0,0 2,0-1,0 1,0 1,1 0,-1 1,0 1,1 0,-1 0,1 1,0 1,0 0,1 1,-1 0,-9 7,20-13,0 1,-1 0,1 0,0-1,0 1,0 0,0 0,0 0,0 1,0-1,0 0,0 0,0 0,1 1,-1-1,0 0,1 1,-1-1,1 1,-1-1,1 1,0-1,0 0,0 1,0-1,0 1,0-1,0 1,0-1,0 1,1-1,-1 1,1-1,-1 0,1 1,-1-1,1 0,0 1,0-1,0 0,-1 0,1 0,0 1,1-1,-1 0,0-1,0 1,0 0,1 0,-1 0,0-1,1 1,37 15,4-5</inkml:trace>
  <inkml:trace contextRef="#ctx0" brushRef="#br0" timeOffset="1843.082">2189 1009,'-7'-10,"-1"1,0 0,-1 0,0 0,0 1,-1 1,0 0,0 0,0 1,-1 0,0 1,0 0,-1 1,1 0,-1 1,0 0,0 0,0 2,0 0,-5 0,14 0,0 1,0 0,0-1,1 1,-1 0,0 1,0-1,0 0,0 1,1 0,-1-1,0 1,1 0,-1 1,1-1,-1 0,1 1,-1-1,1 1,0 0,0 0,0 0,0 0,0 0,0 0,1 0,-1 1,1-1,-1 1,1-1,0 1,0-1,0 1,0 0,1 0,-1-1,1 1,-1 0,1 0,0 0,0 0,1-1,-1 1,0 0,1 0,0-1,-1 1,1 0,0-1,1 2,4 5,1 0,-1-1,2 0,-1 0,1-1,0 0,1 0,-1-1,1 0,1 0,-1-1,1 0,0-1,0 0,0-1,1 0,-1 0,1-1,-1-1,1 1,0-2,8 0,-13 0,-1-1,1 0,-1 0,0 0,1-1,-1 1,0-1,0-1,0 1,0-1,-1 0,1 0,-1 0,1 0,-1-1,0 0,-1 0,1 0,0 0,-1-1,0 1,0-1,-1 0,1 0,-1 0,0 0,0 0,0-5,4-16,-1 1,-1-1,-1 0,-2 0,0-14,-1 37,-6-476,3 444,-3 25,1 25,0 24,2-1,1 1,3 0,1 0,1 0,9 37,-2-18,3-1,2 0,3 0,2-2,6 7,-23-54,0 0,0 0,1 0,0 0,0 0,1-1,0 0,0 0,0 0,1-1,0 0,1 0,0 0,-1-1,2 0,-1-1,0 1,1-1,0 0,0-1,5 1,-9-4,0 0,0-1,0 1,1-1,-1 0,0 0,0-1,0 1,-1-1,1 0,0 0,-1 0,1-1,-1 1,1-1,-1 0,0 0,0 0,-1 0,1 0,0-2,44-77,3-73,-54 148,-6 25,4-6,1-1,0 1,0 1,1-1,1 1,0-1,1 1,0 0,1 0,1 0,0 11,1-20,1-1,-1 1,1-1,0 0,0 1,0-1,0 0,0 0,1 0,-1-1,1 1,0-1,0 1,0-1,0 0,0 0,0 0,1 0,-1-1,1 1,-1-1,1 0,0 0,-1 0,1-1,0 1,0-1,-1 0,1 0,0 0,0-1,29-1</inkml:trace>
  <inkml:trace contextRef="#ctx0" brushRef="#br0" timeOffset="2123.302">2764 554,'-21'-7,"-12"-4,-5-3,3 1,10 3,15 3,10 3</inkml:trace>
  <inkml:trace contextRef="#ctx0" brushRef="#br0" timeOffset="2355.271">2898 528,'112'-112,"-90"94,-1-1,0 0,-2-2,0-1,-2 0,0-1,-2-1,0 0,3-11,-14 26,0 1,0-1,-1 1,0-1,-1 0,0 0,0 0,-1-1,0 1,-1 0,0 0,0-1,-1 1,0 0,-1 0,0-1,-2-5,3 14,0-1,0 1,-1-1,1 1,0 0,-1-1,1 1,0 0,-1 0,0 0,1 0,-1 0,0 0,1 1,-1-1,0 1,0-1,0 1,1-1,-1 1,0 0,0 0,0 0,0 0,0 0,1 1,-1-1,0 0,0 1,0 0,1-1,-1 1,0 0,1 0,-1 0,0 0,1 0,-2 1,-56 51,37-19,2 1,1 1,2 1,2 0,1 2,2-1,2 1,1 1,2 0,2 0,0 31,-2 62,6 0,5 0,12 52,-12-151,1 3,-2 0,-1 1,-2 0,-2-1,-1 1,-5 19,6-48,-1 0,0 0,0 0,-1 0,0-1,-1 1,0-1,0 0,-3 3,-17 14</inkml:trace>
  <inkml:trace contextRef="#ctx0" brushRef="#br0" timeOffset="2646.747">2751 1035,'-1'-3,"1"-1,0 1,0 0,1-1,-1 1,0 0,1-1,0 1,0 0,0 0,0 0,1-1,-1 1,1 0,0 1,-1-1,1 0,1 0,-1 1,0 0,1-1,-1 1,1 0,0 0,-1 0,3 0,82-38,-82 38,275-88,-279 89,0-1,1 1,-1 1,1-1,-1 0,1 0,0 0,-1 1,1-1,0 1,-1-1,1 1,0 0,0 0,-1 0,1 0,0 0,0 0,-1 0,1 0,0 1,-1-1,1 1,0-1,-1 1,1 0,0-1,-1 1,1 0,-1 0,0 0,1 0,-1 1,0-1,0 0,1 1,-1-1,0 0,0 1,0-1,-1 1,1-1,0 1,-1 0,1-1,0 3,0 50,-2-46,0 0,1 0,0 0,0 0,1 0,0 0,0 0,1 0,0 0,1 0,-1-1,2 1,-1-1,1 0,3 5,18 4,-13-15</inkml:trace>
  <inkml:trace contextRef="#ctx0" brushRef="#br0" timeOffset="2922.225">3366 595,'-16'-3,"-7"0,-1 2,12 7,14 5,16 5,5-2</inkml:trace>
  <inkml:trace contextRef="#ctx0" brushRef="#br0" timeOffset="3681.383">3660 808,'-26'-5,"-1"2,1 1,-1 1,0 1,1 1,-1 2,-6 1,30-4,0 0,1 1,-1-1,0 1,0-1,1 1,-1 0,0 0,1 0,-1 0,1 0,-1 0,1 1,0 0,-1-1,1 1,0 0,0 0,0 0,1 0,-1 0,0 0,1 1,-1-1,1 1,0-1,0 1,0-1,0 1,0 0,1-1,-1 1,1 0,-1 0,1 0,0-1,0 1,1 0,-1 1,6 5,1-1,-1 1,2-1,-1 0,1-1,0 0,1 0,-1 0,1-1,1-1,-1 0,1 0,0-1,0 0,0 0,11 1,17 9,1-3,0-1,0-2,1-1,0-2,0-2,14-2,-45-1,0 0,-1 0,1-1,-1 0,1-1,-1 1,0-2,0 1,1-1,-2-1,1 1,0-1,-1-1,0 1,0-1,0 0,0-1,-1 0,0 0,0 0,-1-1,1 0,-2 0,1 0,-1-1,0 1,0-1,-1 0,1-4,-3 10,-1-1,1 1,-1 0,0-1,0 1,0 0,0 0,-1-1,1 1,0 0,-1 0,0-1,1 1,-1 0,0 0,0 0,0 0,-1 0,1 0,0 1,-1-1,1 0,-1 0,1 1,-1-1,0 1,0 0,0-1,0 1,0 0,0 0,0 0,0 0,0 1,0-1,-1 1,0-1,-88-7,6 36,83-27,0 0,0 0,0 0,0 1,0-1,0 1,0-1,1 1,-1 0,0-1,1 1,0 0,-1 0,1 0,0 0,0 1,0-1,0 0,1 0,-1 1,1-1,-1 0,1 1,0-1,-1 0,1 1,1-1,-1 1,0-1,1 0,-1 1,1-1,-1 0,1 0,1 2,2 1,1 1,1-1,-1 0,1 0,0-1,0 0,0 0,1 0,-1 0,1-1,0 0,0-1,0 0,0 0,1 0,-1-1,0 0,1 0,-1-1,1 0,-1 0,0-1,1 0,-1 0,1-1,-4 1,0 1,1-1,-1 0,0 0,0-1,0 1,0-1,0 0,0 0,-1 0,1 0,-1-1,1 1,-1-1,0 0,0 0,0 0,0-1,-1 1,1-1,-1 1,0-1,0 0,0-1,-2 5,0-1,0 0,0 1,0-1,0 0,0 1,-1-1,1 0,0 1,0-1,0 0,-1 1,1-1,0 1,-1-1,1 1,-1-1,1 1,-1-1,1 1,0-1,-1 1,0-1,1 1,-1 0,1-1,-1 1,1 0,-1 0,0-1,1 1,-1 0,0 0,1 0,-1 0,0 0,1 0,-1 0,0 0,1 0,-1 0,0 0,1 0,-1 0,0 1,1-1,-1 0,1 0,-1 1,1-1,-1 0,0 1,1-1,-1 1,1-1,-1 1,1-1,0 1,-1-1,1 1,0-1,-1 1,1-1,0 1,-1 0,1-1,0 1,0 0,0-1,0 1,0 5,0 0,0-1,1 1,0 0,1 0,-1-1,1 1,0-1,0 0,1 1,-1-1,1 0,0 0,1-1,-1 1,1-1,0 1,0-1,0 0,1 0,-1 0,-1 0,1-1,0 1,0-1,0 0,0 0,1 0,-1 0,1-1,-1 1,1-1,0 0,0-1,0 1,0-1,1 0,-1-1,0 1,0-1,0 0,1 0,-1 0,0-1,0 0,0 0,0 0,0-1,0 0,0 0,0 0,0 0,-1-1,11-11,-1-1,0 0,-2-1,0 0,0-1,-2-1,0 0,-1 0,-1-1,-1 0,0 0,-1 0,1-13,19-72,-4-1,-5 0,-5-1,-4-1,-5-14,-3 113,1-4,-1 0,0 0,-1 0,0 0,-1 0,0 0,-1 0,-1-3,3 14,1 0,-1 0,1-1,-1 1,0 0,1 0,-1 0,0 0,0 0,0 0,1 0,-1 0,0 0,0 1,-1-1,1 0,0 1,0-1,0 0,0 1,0-1,-1 1,1 0,0-1,0 1,-1 0,1 0,0 0,-1 0,1 0,0 0,-1 0,1 0,0 1,0-1,-1 0,1 1,0-1,0 1,0 0,0-1,0 1,-1 0,1-1,0 1,1 0,-2 0,-8 7,1 1,-1 0,1 1,1 0,0 0,0 0,1 1,-6 11,-5 9,0 1,2 1,1 1,2 0,2 0,0 2,3-1,1 1,1 0,3 1,0-1,3 1,0-1,3 1,1-1,2 0,6 20,-7-39,1 1,0-2,2 1,0-1,0 0,2-1,0 0,1 0,0-1,1 0,0-1,9 6,9-4,-6-10</inkml:trace>
  <inkml:trace contextRef="#ctx0" brushRef="#br0" timeOffset="3913.337">4141 407,'23'6,"23"6,20 2,12 1,2 1,-8-1,-16-2</inkml:trace>
  <inkml:trace contextRef="#ctx0" brushRef="#br0" timeOffset="4195.818">4462 782,'-4'8,"2"0,-1 0,1 0,1 1,-1 0,1-1,1 1,0-1,0 1,0 0,1-1,1 1,-1-1,1 1,1-1,0 0,0 0,0 0,1 0,0-1,1 1,-1-1,2 0,-1 0,1-1,0 1,0-2,1 2,-5-5,1 0,-1 0,1 0,-1 0,1 0,0 0,-1-1,1 0,0 1,0-1,0 0,0 0,0-1,0 1,1 0,-1-1,0 0,0 0,0 0,0 0,1-1,-1 1,0-1,0 0,0 1,0-1,0-1,0 1,0 0,0-1,-1 0,1 1,-1-1,1 0,-1 0,1-1,-1 1,0 0,1-2,0-2,0 0,0 0,-1 0,1-1,-2 1,1-1,-1 1,1-1,-2 1,1-1,-1 0,0 1,-1-1,1 0,-1 1,0-1,-1 1,0-1,0 1,0 0,-1 0,0 0,0 0,0 0,-1 0,-3-3,6 8,-1-1,0 1,0 0,0 0,1-1,-1 1,0 1,0-1,-1 0,1 0,0 1,0-1,0 1,0-1,0 1,-1 0,1 0,0 0,0 0,0 1,-1-1,1 0,0 1,0 0,0-1,0 1,0 0,0 0,0 0,0 0,0 1,1-1,-1 0,0 1,1-1,-1 1,-1 1,0 0,1 1,-1-1,1 1,-1-1,1 1,0 0,1 0,-1 0,1 0,-1 0,1 0,1 0,-1 0,0 1,1-1,0 0,0 2,2 4,1-1,1 0,-1-1,1 1,0-1,1 1,0-1,1-1,-1 1,1-1,1 0,-1 0,1-1,1 1,-1-2,1 1,0-1,0 0,4 1,17 9</inkml:trace>
  <inkml:trace contextRef="#ctx0" brushRef="#br0" timeOffset="4467.144">4783 915,'0'-160,"0"158,0 1,0 0,-1 0,1-1,0 1,0 0,1-1,-1 1,0 0,0-1,1 1,-1 0,0 0,1-1,0 1,-1 0,1 0,-1 0,1 0,0 0,0 0,0 0,0 0,0 0,0 0,0 0,0 0,0 1,0-1,0 0,0 1,1-1,-1 1,0 0,0-1,1 1,-1 0,0 0,1-1,-1 1,0 0,0 0,1 1,-1-1,0 0,1 0,-1 1,0-1,0 0,1 1,-1 0,9 2,0 0,0 1,0 1,0 0,-1 0,0 1,0 0,-1 1,0 0,0 0,0 0,-1 1,0 1,6 7,-12-12,0 0,-1-1,1 1,-1 0,1 0,-1-1,0 1,-1 0,1 0,0-1,-1 1,0 0,0-1,0 1,-1 0,1-1,-1 0,0 1,1-1,-2 0,1 0,0 0,-1 0,1 0,-1-1,0 1,0-1,-3 2,-22 31,26-32,0-1,0 1,0 0,1-1,-1 1,1 0,0 0,0 0,0 0,0 0,0 0,1 0,-1 0,1 0,0 1,0-1,0 0,0 0,1 0,-1 0,1 0,0 0,-1 0,2 0,-1 0,0 0,1 0,-1 0,1-1,0 1,-1 0,1-1,1 0,-1 1,2 0,8 4,0-1,1 0,0-1,0 0,0-1,1-1,0 0,-1-1,1 0,13 0,13 1</inkml:trace>
  <inkml:trace contextRef="#ctx0" brushRef="#br0" timeOffset="5300.161">184 1945,'5'13,"3"14,3 10,0 6,-3 4,-2-2,-2-4,-4-7,-5-9,-1-9</inkml:trace>
  <inkml:trace contextRef="#ctx0" brushRef="#br0" timeOffset="5795.097">117 1838,'5'-7,"0"1,0 0,0 0,0 0,1 1,0-1,0 1,1 1,0 0,-1 0,1 0,0 0,1 1,-1 0,1 1,-1 0,1 0,0 1,0-1,0 2,0-1,-1 1,1 0,0 1,0 0,0 0,0 1,-1 0,1 0,-1 1,1 0,3 2,-6-3,0 0,0 0,0 1,0-1,-1 1,1 0,-1 1,0-1,0 1,0 0,0 0,-1 0,1 0,-1 1,0-1,-1 1,1 0,-1 0,0 0,0 0,0 0,-1 0,0 1,0-1,0 0,0 1,-1-1,0 1,0-1,-1 1,0-1,0 0,0 1,0-1,-3 5,-2-1,-1 0,0 0,-1-1,1 1,-2-2,1 1,-1-1,-1-1,1 0,-1 0,0 0,0-2,0 1,-1-1,-38 21,50-25,-1 0,0 0,0 0,1 0,-1 1,0-1,1 0,-1 0,0 0,0 0,1 1,-1-1,0 0,0 0,1 1,-1-1,0 0,0 0,0 1,0-1,1 0,-1 1,0-1,0 0,0 1,0-1,0 0,0 0,0 1,0-1,0 0,0 1,0-1,0 0,0 1,0-1,0 0,0 1,0-1,0 0,-1 1,1-1,0 0,0 0,0 1,0-1,-1 0,1 0,0 1,0-1,-1 0,1 0,0 0,0 1,-1-1,1 0,0 0,34 2,-31-2,16 0,-12-2,0 1,0 0,1 0,-1 1,0 0,1 1,-1-1,0 1,0 1,0-1,1 1,-1 0,-1 1,1 0,0 0,-1 0,1 1,-1 0,0 0,0 1,-1 0,1 0,-1 0,0 0,-1 1,3 3,-5-3,1 0,-2 0,1 0,-1 1,0-1,0 0,0 1,-1-1,0 1,-1-1,1 0,-1 1,0-1,-1 0,1 0,-1 1,-1-2,1 1,-1 0,0 0,0-1,-1 1,1-1,-1 0,-1 0,1-1,-1 1,1-1,-1 0,0 0,-1 0,1-1,-1 0,1 0,-1 0,-6 1,-10 3,0 0,-1-2,0-1,0-1,0-1,0 0,-1-2,-15-2,-23 1,35 5,23-2</inkml:trace>
  <inkml:trace contextRef="#ctx0" brushRef="#br0" timeOffset="6299.473">906 2078,'-10'15,"6"-26,1-7,1 12,-1-1,0 1,0 0,-1 1,0-1,0 0,0 1,0 0,-1 0,0 0,0 1,0 0,-1 0,1 0,-1 0,0 1,0 0,0 0,0 1,-1 0,1 0,-1 0,1 1,-1 0,0 0,0 1,1-1,-1 1,0 1,0 0,1 0,-1 0,1 0,-1 1,1 0,-1 1,1 0,0 0,0 0,0 0,1 1,-2 1,-1 1,-1 0,2 1,-1 0,1 0,0 1,0 0,1 0,0 1,0 0,1 0,0 0,-2 7,5-11,0 0,1 0,-1 0,1 0,0 1,0-1,1 0,0 0,0 1,0-1,0 0,1 1,0-1,0 0,0 0,1 0,0 0,0 0,0 0,0-1,1 1,0-1,0 1,0-1,3 3,6 3,1-1,1 0,-1-1,1 0,1-1,-1-1,1 0,1-1,-1-1,0 0,1-1,0-1,0 0,0-1,0-1,6-1,0 2,0-1,-1-1,1-1,-1-1,0-1,0 0,0-2,0-1,-1 0,0-1,-1-2,0 0,0-1,-1 0,12-11,-8 0</inkml:trace>
  <inkml:trace contextRef="#ctx0" brushRef="#br0" timeOffset="6870.219">1294 1932,'23'-57,"-35"81,8-10,1 1,1-1,1 1,0 0,0-1,2 1,0 0,0 0,2-1,1 35,-2-21,0-1,-2 1,-2 0,0-1,-2 0,0 1,-6 13,7-66,8-35,-2 29</inkml:trace>
  <inkml:trace contextRef="#ctx0" brushRef="#br0" timeOffset="7198.977">1253 1824,'-10'-91,"15"82,6 22,-9-9,36 41,1-2,2-2,2-1,1-3,31 20,-52-39,65 67,-85-81,-1 0,1 0,0 0,-1 1,0-1,0 1,0-1,-1 1,0 0,0 0,0-1,0 1,-1 0,1 0,-1 0,-1 0,1 0,-1 0,0 0,0-1,0 1,0 0,-2 1,-5 7,-1 0,-1-1,0 0,-1-1,0 0,0-1,-1 0,-1 0,0-2,0 1,-1-2,1 0,-16 5,22-8,-215 94,187-84</inkml:trace>
  <inkml:trace contextRef="#ctx0" brushRef="#br0" timeOffset="7731.56">2096 1623,'2'-3,"-2"2,0 0,0 0,0 0,1 0,-1 0,0-1,1 1,-1 0,0 0,1 0,0 0,-1 0,1 0,-1 1,1-1,0 0,0 0,0 0,-1 0,1 1,0-1,0 0,0 1,0-1,0 1,0-1,0 1,0 0,0-1,1 1,-1 0,0 0,0 0,0 0,0 0,0 0,0 0,1 0,-1 0,0 0,0 1,0-1,0 0,0 1,0-1,0 1,0-1,0 1,0-1,0 1,0 0,0 0,0 0,1 6,1 1,-1-1,-1 1,1 0,-1 0,-1 0,0-1,0 1,-1 8,-8 61,-3-1,-4-1,-3 0,-3-1,-16 31,28-74,-27 75,-16 46,6 3,-16 106,52-230,9-42</inkml:trace>
  <inkml:trace contextRef="#ctx0" brushRef="#br0" timeOffset="8121.503">2203 2091,'24'-12,"1"1,0 0,0 2,1 1,0 1,0 1,1 2,0 0,0 2,8 1,-23 1,0 0,-1 1,1 0,0 1,-1 1,1 0,-1 0,9 4,-16-5,0 0,0 0,0 0,0 1,-1-1,1 1,0 0,-1 0,0 1,0-1,0 1,0-1,-1 1,1 0,-1 0,0 0,0 0,0 0,-1 1,1-1,-1 0,0 1,0 4,-1 9,-1 1,0-1,-1 1,-1-1,-1 0,-1 0,-2 6,-4 17,7-24,-22 120,26-129,-1 1,1-1,0 0,1 1,0-1,0 0,1 0,0 0,0 0,1 0,0 0,1-1,-1 1,2-1,0 2,-4-7,1 1,0-1,-1 1,1-1,0 0,0 0,0 0,0 0,0 0,1 0,-1 0,0-1,1 1,0-1,-1 0,1 0,0 0,-1 0,1 0,0-1,0 1,0-1,0 1,0-1,0 0,-1-1,1 1,0 0,0-1,0 1,0-1,0 0,8-10</inkml:trace>
  <inkml:trace contextRef="#ctx0" brushRef="#br0" timeOffset="8383.861">2323 2292,'23'0,"18"0,17 0,11 0,9 0,3-2,0-1,-6-2,-17-1</inkml:trace>
  <inkml:trace contextRef="#ctx0" brushRef="#br0" timeOffset="9456.046">3232 2091,'-3'-6,"1"0,-1 1,-1-1,1 1,-1 0,0-1,0 2,0-1,-1 0,1 1,-1 0,-1 0,1 0,0 1,-1 0,1 0,-1 0,0 0,-5 0,9 3,0 1,0 0,-1-1,1 1,0 0,0 0,0 0,0 1,0-1,0 0,1 1,-1-1,0 1,1 0,-1-1,1 1,-1 0,1 0,0 0,0 0,0 0,0 0,0 0,0 1,1-1,-1 0,1 0,0 1,-1-1,1 0,0 0,0 1,0-1,1 0,-1 1,1-1,-1 0,1 0,0 1,-1-1,1 0,1 1,5 15,1 1,0-1,2-1,0 0,1 0,0-1,2 0,0-1,2 2,15 18,-27-30,12 11,-2 2,0 0,0 0,-2 1,-1 1,0 0,0 2,-10-21,1 1,0 0,-1 0,1 0,-1-1,1 1,-1 0,0 0,0 0,0 0,0 0,0-1,0 1,0 0,-1 0,1 0,-1 0,1-1,-1 1,0 0,0 0,0-1,0 1,0-1,0 1,0-1,0 1,-1-1,1 0,0 1,-1-1,1 0,-1 0,0 0,1 0,-1 0,0-1,0 1,1 0,-1-1,0 1,0-1,0 0,0 0,1 0,-3 0,-6 2,-1-2,1 1,-1-2,1 1,-1-1,1-1,0 0,-1-1,1 0,0 0,0-1,1 0,-1-1,1 0,0 0,0-1,1 0,0-1,-2-2,8 8,1 0,0-1,0 1,0 0,0-1,0 1,0-1,1 1,-1-1,0 0,1 1,-1-1,1 0,0 1,-1-1,1 0,0 0,0 1,0-1,0 0,1 0,-1 1,0-1,1 0,-1 1,1-1,-1 0,1 1,0-1,0 1,0-1,0 1,0-1,0 1,0 0,0-1,1 1,-1 0,1-1,63-33,56-1,-78 25,-1-2,0-1,22-13,-58 25,0 0,-1-1,0 0,1 0,-1 0,-1 0,1-1,0 0,-1 0,0 0,1 0,-2-1,1 0,-1 0,1 0,-1 0,-1 0,1-1,-1 1,0-1,0 1,0-1,-1 0,0 0,0 0,-1 0,1 0,-1 0,-1-3,0 7,1 0,-1 0,0 0,0 0,0 0,-1 0,1 1,0-1,-1 1,1-1,-1 1,1-1,-1 1,0 0,0-1,1 1,-1 0,0 0,0 1,0-1,0 0,0 1,0-1,-1 1,1-1,0 1,0 0,0 0,0 0,0 0,-1 1,0-1,-65 27,64-25,1 1,-1 0,1 0,-1 1,1-1,0 1,0-1,1 1,-1 0,1 0,0 1,0-1,0 0,0 1,1-1,0 1,0-1,0 1,0 0,1-1,0 1,0 0,0-1,0 1,1 0,0-1,0 1,0-1,0 1,1-1,0 1,0-1,0 0,0 0,1 0,0 0,0 0,0-1,0 1,0-1,1 1,15 10,0-1,2-1,-1 0,1-1,1-2,0 0,0-1,1-1,0-2,0 0,0-1,21 0,-23 0,0 0,1-2,-1-1,0 0,1-2,-1 0,1-2,-1 0,0-1,0-1,-1-1,0-1,0-1,0 0,5-5,-21 9,1 0,0 0,-1 0,0-1,0 1,0-1,-1 0,0 0,0-1,0 1,0-1,-1 1,0-1,0 0,-1 0,1 0,-1 0,-1 0,1 0,-1 0,0 0,0 0,-1 0,0 0,0 0,0 0,-1 0,1 0,-2 0,1 0,-1 1,1 0,-1-1,-1 1,1 0,-1 0,0 1,0-1,-1 1,1 0,-1 0,0 0,0 1,0-1,-5-1,5 2,-1 0,1 1,-1-1,1 1,-1 0,0 1,0 0,1 0,-1 0,0 0,0 1,0 0,0 0,0 1,0 0,0 0,0 0,0 1,1-1,-1 1,1 1,-1-1,1 1,0 0,0 0,0 1,0-1,0 1,1 0,0 0,0 1,0-1,0 1,1 0,0 0,0 0,0 1,0-1,1 1,0-1,0 1,1 0,-1-1,1 4,1-5,1 0,-1-1,1 1,0 0,0-1,0 1,1-1,-1 1,1-1,0 0,0 1,0-1,0 0,0 0,1 0,-1-1,1 1,0-1,0 1,0-1,0 0,0 0,1 0,-1-1,1 1,-1-1,1 0,-1 0,4 1,1 0,1 0,-1-1,1 1,-1-2,1 1,0-1,-1-1,1 1,0-1,-1-1,1 0,5-2,-7 1,-1 0,1-1,-1 0,0 0,0-1,0 1,-1-1,0-1,0 1,0-1,1-1,-4 4,-1 3,0 0,0 0,-1 0,1 1,0-1,-1 0,1 1,0-1,-1 1,1-1,0 0,-1 1,1-1,-1 1,1 0,-1-1,1 1,-1-1,0 1,1 0,-1-1,1 1,-1 0,0-1,0 1,0 0,1 0,-1-1,0 1,0 0,0 0,0-1,0 1,0 0,0 0,0-1,-1 1,1 0,0 0,0-1,-1 1,1 0,0-1,-1 1,2 6,34 240,-11-92,0 93,-23-222,-1 0,-1-1,-1 1,-1-1,-2 0,0 0,-2 0,-1 0,5-16,0 0,-1 0,-1 0,0 0,0-1,0 0,-1 0,-1 0,1-1,-1 0,0 0,-1-1,0 1,0-2,0 1,0-1,-1 0,0-1,0 0,0-1,-9 3,12-5,1 0,-1 0,1-1,-1 0,0 0,1 0,-1 0,1-1,-1 0,1 0,0-1,-1 0,1 1,0-2,0 1,0-1,0 1,0-1,1-1,-1 1,1-1,0 0,0 1,0-2,1 1,-1 0,1-1,0 0,1 1,-1-1,1 0,0-1,0 1,0 0,1-1,-1-1,-4-17,2 0,0-1,2 0,0 1,2-1,1 0,1 0,1 1,1-1,1 1,1 0,1 0,1 0,8-15,-9 26,0 0,0 1,1-1,0 1,1 1,1 0,0 0,0 1,1 0,0 1,1 0,0 1,0 0,1 1,0 1,0 0,0 0,1 1,0 1,50-18,-43 12</inkml:trace>
  <inkml:trace contextRef="#ctx0" brushRef="#br0" timeOffset="10562.324">3178 2052,'-51'60,"2"1,-19 36,67-96,-82 145,175-263,-73 75,-1 0,-2-1,-2-1,1-12,7-18,-12 51,-12 21,-2 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33.7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3988 193,'-82'-61,"65"47,1 0,-2 1,0 1,0 1,-1 1,0 0,-1 1,0 1,-13-2,-26 1,0 2,-1 3,0 3,-17 3,5-1,-850 2,-2 57,922-60,-180 18,2 8,-141 41,242-44,1 3,1 4,2 3,1 4,2 2,2 4,-42 34,95-65,1 1,1 0,1 1,0 1,0 0,2 1,-8 11,16-20,0 0,0 0,1 0,0 1,0 0,1-1,0 1,0 0,1 0,0 0,0 0,1 1,0-1,0 0,1 0,0 0,1 0,0 0,0 0,1 2,2 2,2 1,-1-1,1 0,1 0,0 0,1-1,0-1,1 0,0 0,0 0,1-2,0 1,1-1,5 2,15 8,1-1,1-2,1-1,33 9,47 4,2-5,0-5,0-5,75-3,894 0,-712-11,-237 2,340-4,26-22,-429 21,1-3,-2-3,1-3,-2-3,0-4,-1-2,-2-4,0-3,19-14,-69 34,-1-1,0-1,-1 0,0-2,-1 0,-1 0,0-2,-1 0,-1-1,0 0,-1-1,-1 0,-1-1,0 0,-2 0,0-1,-1 0,-1-1,-1 0,-1 0,-1 0,0 0,-2 0,-1-19,-2 23,-1 1,-1 0,0 1,-1-1,-1 1,0 0,-2 0,1 1,-2 0,0 0,0 1,-1 0,-1 0,0 2,-1-1,0 1,-1 1,0 0,0 1,-1 0,0 1,-1 1,0 0,0 1,0 1,-8-2,-62-12,0 3,-1 5,-1 3,1 4,-1 3,-21 6,-336 17,244-8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36.0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28 141,'-28'427,"51"-859,-22 409,-1 13,0 1,1-1,0 0,0 1,1-1,0 1,1 0,0 0,4-8,-6 16,0 0,-1 0,1 0,0 1,0-1,-1 0,1 1,0-1,0 1,0-1,0 1,0-1,0 1,0-1,0 1,0 0,0 0,0-1,0 1,0 0,0 0,0 0,0 0,0 0,0 1,0-1,0 0,0 0,0 1,0-1,0 0,0 1,0-1,0 1,0-1,0 1,-1 0,1-1,0 1,0 0,0 0,36 35,-35-33,11 13,0 0,-2 0,0 1,0 0,-2 1,0 0,2 9,-10-25,0 1,-1 0,1-1,0 1,-1 0,1 0,-1 0,0-1,0 1,0 0,0 0,0 0,-1 0,0-1,1 1,-1 0,0-1,0 1,0 0,-1-1,1 1,0-1,-1 0,0 1,0-1,1 0,-1 0,-1 0,1 0,0-1,0 1,-1 0,1-1,-1 0,1 1,-1-1,1 0,-1-1,-2 2,-4 1,0-1,0 0,0 0,-1 0,1-1,0-1,-1 0,1 0,-1-1,1 0,-1-1,9 3,1-1,-1 0,1 0,0 0,-1 0,1 0,-1 0,1 0,0 0,-1 0,1 0,-1 0,1 0,-1 0,1 0,0-1,-1 1,1 0,0 0,-1 0,1 0,0-1,-1 1,1 0,0 0,-1-1,1 1,0 0,0-1,-1 1,1 0,0-1,0 1,-1 0,1-1,0 1,0-1,0 1,0 0,0-1,0 1,0-1,0 1,0 0,0-1,0 1,0-1,0 1,0 0,0-1,0 1,0-1,0 1,1 0,-1-1,0 1,0 0,0-1,1 1,-1 0,0-1,0 1,1 0,-1-1,0 1,1 0,-1 0,1-1,28-11,-15 10,1 1,0 0,0 2,0-1,0 2,0 0,-1 1,1 0,-1 1,1 1,-1 0,-1 1,1 0,-1 1,0 1,-1 0,0 1,0 0,0 0,5 8,-14-14,1 0,0 1,-1-1,0 1,0 0,0 0,0 0,0 0,-1 1,0-1,0 1,0-1,-1 1,1 0,-1 0,0-1,0 1,-1 0,0 0,1 0,-2 0,1 0,-1 0,1 0,-1 0,-1 0,1-1,-1 1,1 0,-1-1,-1 1,1-1,-1 0,1 0,-1 0,-1 1,-7 2,-1 1,0-2,0 0,-1 0,0-1,0 0,0-1,0-1,-1 0,1-1,-1 0,0-1,0-1,1 0,-3-1,-49-11,65 12,-1-1,0 1,0 0,0 0,1-1,-1 1,0 0,0-1,1 1,-1-1,0 1,1-1,-1 1,1-1,-1 0,0 1,1-1,-1 0,1 1,0-1,-1 0,1 0,0 1,-1-1,1 0,0 0,0 0,-1 1,1-1,0 0,0 0,0 0,0 0,0 1,0-1,1 0,-1 0,0 0,0 0,1 0,8-14</inkml:trace>
  <inkml:trace contextRef="#ctx0" brushRef="#br0" timeOffset="289.594">884 221,'-3'-8,"0"0,-1 0,0 1,0-1,0 1,-1 0,0 0,0 0,-1 1,0 0,0 0,-1 0,1 1,-1 0,0 0,-1 1,1 0,-1 0,0 1,0 0,0 0,0 0,0 1,-1 1,1 0,-1 0,1 0,-1 1,1 0,-1 1,1 0,-1 0,-4 2,5 0,0 0,0 0,0 1,1 0,0 0,0 1,0 0,0 0,1 1,-1 0,1 0,1 0,0 1,-1 0,2 0,-1 0,1 1,0-1,1 1,0 0,0 0,1 0,0 1,0-1,1 0,0 1,0-1,1 1,0-1,0 1,1-1,1 1,-1-1,1 0,1 1,-1-1,3 2,6 6,0-1,2 0,0-1,0 0,2-1,-1-1,2 0,-1-1,2-1,-1 0,1-2,1 1,0-2,0-1,0 0,1-1,0-1,0 0,5-1,-1 1,1-1,-1 0,1-2,0-1,0 0,-1-2,1-1,0-1,23-9</inkml:trace>
  <inkml:trace contextRef="#ctx0" brushRef="#br0" timeOffset="549.324">1204 195,'-2'9,"-4"10,1 11,0 9,5 7,6 5,3 0,3-3,2-6,-2-14,-3-17,-3-17,-2-7</inkml:trace>
  <inkml:trace contextRef="#ctx0" brushRef="#br0" timeOffset="772.411">1231 328,'-25'-270,"25"266,-1 3,0-1,1 1,-1-1,1 1,0-1,0 0,-1 1,1-1,0 1,0-1,0 0,1 1,-1-1,0 1,0-1,1 0,-1 1,1-1,0 1,-1-1,1 1,0 0,0-1,0 1,0 0,0-1,0 1,0 0,1 0,-1 0,0 0,0 0,1 0,-1 1,1-1,-1 0,1 1,-1-1,1 1,63 40,3 18,-3 2,-3 3,-3 3,16 26,-67-81,0-2,0 0,-1 1,0 0,-1 1,0-1,-1 1,0 0,0 1,1 9,-6-18,0 1,-1 0,0-1,1 1,-1 0,-1-1,1 1,0-1,-1 0,0 1,0-1,0 0,0 0,0 0,-1 0,1 0,-1-1,0 1,0-1,0 0,0 0,0 0,0 0,-1 0,1-1,0 1,-1-1,0 0,1 0,-1 0,1-1,-1 1,0-1,0 0,0 0,-254 49,203-38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5:34.9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396 330,'0'25,"11"95,-11-121,0 1,1-1,-1 1,0-1,1 0,-1 1,1-1,-1 1,1-1,-1 1,1-1,-1 1,1 0,-1-1,1 1,-1 0,1-1,0 1,-1 0,1 0,0-1,-1 1,1 0,0 0,-1 0,1 0,0 0,-1 0,1 0,0 0,-1 0,1 0,0 1,-1-1,1 0,0 0,-1 1,1-1,-1 0,1 1,-1-1,1 0,0 1,-1-1,1 1,-1-1,0 1,1-1,-1 1,1 0,-1-1,0 1,1-1,-1 1,0 0,0-1,0 1,1 0,-1-1,0 1,0 0,0-1,0 1,0 0,2-10,1-1,-1 0,-1 0,0 0,0 0,-1-1,-1 1,1 0,-2 0,1 0,-1 0,-1 1,0-1,0 0,-1 1,-3-5,5 8,-1 0,-1 0,1 0,-1 0,0 1,-1-1,1 1,-1 0,0 1,0-1,-1 1,1 0,-1 0,0 1,0-1,0 2,0-1,-1 0,1 1,-1 0,0 1,1 0,-1 0,-5 0,2 1,-1 1,0 1,0 0,1 0,-1 1,1 0,0 1,0 0,0 1,0 0,1 0,0 1,0 0,1 1,-1 0,1 1,-6 7,2-2,1 0,1 1,0 0,1 0,1 1,0 0,1 1,0 0,1 0,1 1,1 0,2-7,0 0,1-1,0 1,0 0,1 0,1 0,0 0,0 0,1 0,0 0,1-1,0 1,0-1,1 1,0-1,1 0,0-1,0 1,1-1,0 0,0-1,1 1,0-1,1-1,-1 1,1-1,0 0,4 1,7 2,0 0,1-1,0-1,0-1,1 0,0-2,0 0,0-2,0 0,0-2,1 0,-1-1,0-1,19-4,-32 5,1-1,0 1,-1-2,1 1,-1-1,0 0,1-1,-1 0,-1 0,1 0,-1-1,0-1,0 1,0-1,-1 0,0-1,0 1,0-1,-1 0,0-1,3-6,-16 24,7-6,0-1,0 1,1-1,-1 1,1 0,0-1,0 1,0-1,1 1,-1 0,1-1,0 1,0-1,0 0,0 1,1-1,-1 0,1 0,0 0,0 0,0 0,0 0,1 0,-1-1,1 1,0-1,-1 0,1 1,0-1,0-1,1 1,-1 0,0-1,1 0,-1 1,0-1,1-1,-1 1,1 0,9 2,-1-1,0 0,1-1,0 0,-1 0,1-2,0 0,-1 0,1-1,-1 0,10-4,-17 5,0-1,0 0,0 0,0 0,0 0,-1-1,1 1,-1-1,0 0,0-1,0 1,0-1,0 1,-1-1,0-1,0 1,0 0,0-1,-1 1,1-1,-1 0,0 0,-1 1,1-1,-1-1,0 1,0 0,-1 0,0-3,0 5,0 0,0 0,-1 0,1 0,-1 0,0 0,0 0,0 0,0 1,0-1,-1 0,1 1,-1-1,0 1,1 0,-1-1,0 1,-1 0,1 0,0 0,-1 1,1-1,-1 1,1-1,-1 1,0 0,1-1,-1 2,0-1,-3-1,-3 0,-1 0,0 1,1 0,-1 1,0-1,0 2,1 0,-11 1,-56 31,74-32,0 0,0 0,1 0,-1 0,1 1,-1-1,1 0,-1 1,1-1,0 1,0-1,0 1,0-1,0 1,0 0,0 0,0-1,1 1,-1 0,1 0,-1 0,1 0,0 0,0 0,0 0,0 0,0 0,0 0,0 0,1-1,-1 1,1 0,-1 0,1 0,0 0,0-1,0 1,0 0,0-1,1 2,24 19,7-4</inkml:trace>
  <inkml:trace contextRef="#ctx0" brushRef="#br0" timeOffset="420.212">1291 597,'-12'-5,"-2"0,1 1,0 0,-1 1,0 1,0 0,0 1,0 0,0 1,1 0,-1 2,0-1,0 2,0 0,-8 3,19-4,-1 1,1-1,0 0,0 1,1 0,-1 0,0 0,1 0,0 0,0 0,0 1,0-1,0 1,1 0,-1-1,1 1,0 0,0 0,1 0,-1-1,1 1,0 0,0 0,0 0,0 0,1 0,-1 0,1 0,0-1,0 1,1 0,-1-1,1 1,0-1,0 1,0-1,0 0,1 1,-1-1,1-1,-1 1,1 0,0-1,2 2,1 2,0-1,1 1,0-1,0 0,0 0,0-1,1 0,0-1,0 1,0-2,0 1,0-1,0 0,1-1,-1 1,1-2,-1 1,1-1,0-1,-1 0,1 0,-1 0,0-1,1 0,-1-1,0 0,0 0,-1-1,1 0,-1 0,1-1,-1 0,-1 0,1-1,-1 1,3-5,-1-5,-1-1,0 0,-1-1,-1 0,-1 0,0 0,-1 0,-1 0,0-1,-2 1,0-1,-1-1,1 13,2-90,-5 0,-4 1,-6-18,-14 22,27 90,0 1,-1-1,1 0,0 0,-1 1,1-1,-1 0,1 1,-1-1,0 1,1-1,-1 0,1 1,-1 0,0-1,0 1,1-1,-1 1,0 0,0-1,1 1,-1 0,0 0,0 0,0-1,1 1,-1 0,0 0,0 0,0 0,0 1,1-1,-1 0,0 0,0 0,0 1,1-1,-1 0,0 1,1-1,-1 1,0-1,1 1,-1-1,0 1,1-1,-1 1,1-1,-24 37,13-10,2 1,2 1,0-1,2 1,1 0,1 1,1-1,3 23,-2-31,2 1,0-1,2 1,0-1,1 0,1 0,1 0,1 0,1-1,0 0,2-1,0 0,2-1,-1 0,2 0,1-1,0-1,1 0,15 11,12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30:3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161 107,'0'0,"-1"0,1 0,0 0,-1-1,1 1,0 0,-1 0,1-1,0 1,0 0,-1-1,1 1,0 0,0-1,0 1,-1 0,1-1,0 1,0 0,0-1,0 1,0 0,0-1,0 1,0-1,0 1,0 0,0-1,0 1,0-1,0 1,0 0,0-1,0 1,1 0,-1-1,0 1,0 0,0-1,1 1,-1 0,0-1,0 1,1 0,-1-1,0 1,0 0,1 0,-1 0,0-1,1 1,-1 0,1 0,-1 0,0 0,1 0,-1-1,0 1,1 0,-1 0,1 0,-1 0,0 0,1 0,-1 0,1 1,-1-1,0 0,1 0,38 0,-31 0,13 1,0-1,0-1,0 0,-1-2,1 0,-1-2,12-3,3-22,-36 74,-53 528,15-274,38-287</inkml:trace>
  <inkml:trace contextRef="#ctx0" brushRef="#br0" timeOffset="247.339">0 602,'16'-9,"17"-8,13-5,9-4,6-1,2-2,-1 3,-4 3,-5 3,-7 3,-7 2,-9 4</inkml:trace>
  <inkml:trace contextRef="#ctx0" brushRef="#br0" timeOffset="648.884">749 0,'-9'18,"1"1,1 0,1 0,0 0,1 1,2 0,-2 11,-1 5,-55 370,61-348,1-57,-1-1,1 1,0-1,-1 0,1 1,0-1,0 0,-1 1,1-1,0 0,0 0,0 0,-1 0,1 0,0 0,0 0,0 0,-1 0,1 0,0 0,0 0,-1-1,1 1,0 0,0-1,-1 1,1 0,0-1,-1 1,1-1,0 1,-1-1,1 1,-1-1,1 0,-1 1,1-1,-1 0,1 1,-1-2,1 2,134-163,-114 135,-12 15,1 1,0 0,1 0,0 1,1 0,7-5,-19 16,1 0,-1-1,1 1,-1-1,0 1,1 0,-1-1,1 1,-1 0,1-1,0 1,-1 0,1 0,-1-1,1 1,-1 0,1 0,0 0,-1 0,1 0,0 0,-1 0,1 0,-1 0,1 0,0 0,-1 1,1-1,-1 0,1 0,-1 0,1 1,-1-1,1 0,-1 1,1-1,-1 1,1-1,-1 0,1 1,-1-1,0 1,1-1,-1 1,0-1,1 1,-1-1,0 1,0 0,0-1,1 1,-1-1,0 1,0 0,0-1,0 1,0-1,0 1,0 0,0-1,0 1,0-1,-1 1,1 0,0-1,0 1,-1-1,1 1,0-1,-3 20,0 1,-1-2,-1 1,0-1,-9 18,3-5,4-10,-21 56,5 1,2 2,4 5,17-13,8-53</inkml:trace>
  <inkml:trace contextRef="#ctx0" brushRef="#br0" timeOffset="1157.365">1176 67,'-1'-14,"5"30,0 41,-2 1,-3-1,-3 1,-2-1,-2 0,-15 47,-6 59,27-156,2-6,-1 1,0-1,0 1,1-1,-1 1,1-1,-1 1,1 0,0-1,0 1,0 0,0 0,0-1,0 1,0 0,0-1,1 1,-1 0,1-1,-1 1,1-1,-1 1,1-1,0 1,0-1,0 1,0-1,0 0,0 1,0-1,0 0,1 0,-1 0,0 0,1 0,-1 0,1 0,-1-1,8-2,0 0,0-1,-1-1,0 1,0-1,0-1,0 1,0-1,-1-1,0 0,0 0,-1 0,1 0,-1-1,3-6,103-145,-86 116,1 8,-27 34,1 0,0 0,-1 0,1 0,-1 1,1-1,-1 0,1 0,0 0,-1 1,1-1,-1 0,1 0,-1 1,1-1,-1 1,0-1,1 0,-1 1,1-1,-1 1,0-1,1 1,-1-1,0 1,0-1,1 1,-1-1,0 1,0 0,0-1,0 1,1-1,-1 1,0-1,0 1,0 0,0-1,-1 1,1-1,0 1,0 0,0-1,0 1,4 46,-3 0,-1-1,-6 32,3-31,-7 178,10-188</inkml:trace>
  <inkml:trace contextRef="#ctx0" brushRef="#br0" timeOffset="1477.93">1631 214,'-1'-5,"0"-1,0 1,0 0,1 0,0 0,0 0,0-1,1 1,-1 0,1 0,1 0,-1 0,1 0,-1 0,2 0,-1 1,0-1,1 1,0-1,0 1,0 0,0 0,1 0,0 0,4-3,0 1,0 0,1 0,0 0,0 1,0 1,1 0,-1 0,1 0,0 1,0 1,-5 1,-1 0,1 0,0 0,-1 1,1 0,0 0,-1 0,1 0,0 1,-1 0,1 0,-1 0,1 1,-1-1,1 1,-1 0,0 0,0 0,0 1,0 0,0 0,-1 0,1 0,-1 0,1 1,3 9,-1 0,1 1,-2-1,0 1,-1 1,0-1,-1 0,-1 1,0 0,-1-1,-1 1,0 0,-1 0,-1 2,-19 188,12-150,3 0,2 0,2 1,4 28,11-35,-5-36</inkml:trace>
  <inkml:trace contextRef="#ctx0" brushRef="#br0" timeOffset="1725.443">1765 495,'13'-3,"21"-7,28-8,29-16,33-17,21-16,-14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20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134 207,'2'33,"-92"242,73-220,14-83,11-17,3 1,2 0,1 1,3 0,1 2,2 0,1 1,3 1,1 1,25-28,-10 15,-40 51,1-1,-1 1,0-1,1 1,-1 0,0-1,1 1,-1 0,0-1,1 1,-1 0,1-1,-1 1,0 0,1 0,-1-1,1 1,-1 0,1 0,-1 0,1 0,-1 0,1 0,-1 0,1 0,-1 0,1 0,-1 0,1 0,-1 0,1 0,-1 0,1 0,-1 1,1-1,-1 0,1 0,-1 1,0-1,1 0,-1 1,1-1,-1 0,0 1,1-1,-1 0,0 1,0-1,1 1,-1-1,0 1,0-1,0 1,1-1,-1 1,0-1,0 1,0-1,0 1,0-1,5 40,-4-30,95 536,-95-539,-5 36,-1-40</inkml:trace>
  <inkml:trace contextRef="#ctx0" brushRef="#br0" timeOffset="250.292">1 420,'0'-2,"4"-1,11 0,16 1,20 0,18-3,14-4,8-2,3-4,-15 0</inkml:trace>
  <inkml:trace contextRef="#ctx0" brushRef="#br0" timeOffset="822.583">1257 194,'-13'-7,"0"1,0 0,0 1,-1 1,0 0,1 1,-1 0,-1 1,1 1,0 0,0 1,-1 0,-3 1,8-1,-1 0,1 1,0 0,-1 1,1 0,0 0,0 1,0 1,1-1,-1 2,1-1,0 1,0 1,0-1,1 2,0-1,0 1,0 0,1 1,0 0,1 0,0 0,0 1,1 0,0 0,0 0,1 1,0-1,1 1,0 0,-1 8,3-13,1 0,1 0,-1 0,1 0,-1 0,1 0,1 0,-1 0,1-1,0 1,0 0,0-1,0 0,1 1,0-1,0 0,0-1,0 1,1 0,-1-1,1 0,0 0,0 0,0 0,1 0,1 0,10 5,0-1,0 0,1-1,0-1,-1-1,2 0,-1-1,39 2,1-1,-1-3,0-3,0-2,0-3,0-2,50-15,-67 9,-31 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26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281 326,'-34'115,"-4"-1,-29 51,63-155,-27 35,24-55,20-73,116-395,-124 461,-3 5,1 0,0 0,1 0,0 0,1 1,0-1,1 1,0 1,1-1,0 1,1 0,0 1,0-1,1 2,4-4,-10 10,1 1,0-1,-1 0,1 1,0 0,0 0,0 0,0 1,0-1,0 1,0 0,0 0,1 0,-1 1,0-1,0 1,0 0,0 0,-1 1,1-1,0 1,0-1,-1 1,1 1,-1-1,0 0,1 1,-1-1,0 1,-1 0,1 0,2 3,5 7,0 0,-1 1,0 0,-1 1,0 0,-1 0,2 9,9 37,-4 0,-1 1,-4 0,1 45,11 71,-18-158,1-1,1 1,0 0,2-1,0 0,3 3,3 1</inkml:trace>
  <inkml:trace contextRef="#ctx0" brushRef="#br0" timeOffset="259.637">0 606,'25'5,"29"-4,27-5,26-8,17-8,8-5,0-1,-24 4</inkml:trace>
  <inkml:trace contextRef="#ctx0" brushRef="#br0" timeOffset="517.919">1498 340,'1'-5,"-1"1,0 0,0 0,0 0,0 0,0 0,-1 0,0 0,1 0,-2 0,1 0,0 0,-1 1,0-1,0 0,0 1,0-1,0 1,-1 0,1 0,-1 0,0 0,0 0,0 0,-1 1,1 0,0 0,-1 0,-1-1,-6-2,1 1,-1 0,0 1,0 0,0 1,-1 0,1 1,0 0,-1 1,-1 0,-8 2,0 0,1 1,-1 1,1 1,0 1,0 1,0 0,1 1,0 2,1 0,0 1,-16 12,23-15,0 1,0 0,1 1,0 0,1 1,0 0,1 0,0 1,1 0,0 0,1 1,0-1,1 1,0 1,1-1,1 1,0 0,1 0,0 10,2-13,1-1,0 1,1 0,1-1,-1 0,2 1,-1-1,1 0,1-1,0 1,0-1,1 0,0 0,1 0,0-1,0 0,1-1,0 0,0 0,0 0,1-1,0 0,0-1,1 0,0 0,0-1,0-1,0 1,0-2,11 3,20 0,0-1,1-2,-1-2,0-2,0-1,0-2,0-2,-1-2,0-2,-1-1,4-3,40-14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35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0 197,'3'2,"4"3,9 1,13 1,10 0,10-1,8-2,6-2,3-1,-2 0,-6 1,-12 5,-15 7,-12 0</inkml:trace>
  <inkml:trace contextRef="#ctx0" brushRef="#br0" timeOffset="271.469">67 478,'14'9,"16"3,18-1,15-2,11-2,5-3,2-2,-13-1</inkml:trace>
  <inkml:trace contextRef="#ctx0" brushRef="#br0" timeOffset="534.348">616 10,'-12'-2,"7"0,1 1,-1-1,0 1,0 0,0 1,0-1,0 1,0 0,0 1,-1-1,1 1,0 0,1 0,-1 0,0 1,0 0,0 0,0 0,4-1,1 0,-1 0,1 0,0 0,-1 0,1 0,0 0,0 0,-1-1,1 1,0 0,0 0,0 0,0 0,0 0,1 0,-1 0,0 0,0 0,1 0,-1 0,0 0,1 0,-1 0,1-1,-1 1,1 0,0 0,-1-1,1 1,0 0,-1-1,1 1,0 0,0-1,0 1,-1-1,1 1,0-1,0 0,16 10,-1 0,1-2,0 0,1-1,0-1,0 0,7 0,-2 0,42 13,-1-2,-1 3,0 3,10 8,-65-28,1 0,-1 1,0 0,0 0,0 1,-1 0,1 0,-1 1,0 0,-1 0,0 1,0 0,0 0,-1 0,0 1,0-1,-1 1,0 1,0-1,-1 0,0 1,0 0,-1 0,1 5,-7 3,-1 0,0 0,-1 0,0-1,-2 0,0-1,0 0,-2 0,0 0,0-1,-2-1,1 0,-2-1,0 0,-2 1,-216 206,214-200,9-6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07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241 205,'0'15,"7"15,9 14,11 8,9 7,9 2,5 0,3 1,0-3,-2-5,-6-7,-8-12,-8-11,-9-15,-8-9</inkml:trace>
  <inkml:trace contextRef="#ctx0" brushRef="#br0" timeOffset="267.874">629 351,'-4'-14,"-5"-4,0 3,-3 9,-4 17,-7 17,-5 18,-8 13,-4 7,-2 4,-1 0,0-9,8-14</inkml:trace>
  <inkml:trace contextRef="#ctx0" brushRef="#br0" timeOffset="513.323">40 632,'16'2,"14"1,19-2,18-6,19-9,17-9,9-8,4-2,-6 2,-22 5</inkml:trace>
  <inkml:trace contextRef="#ctx0" brushRef="#br0" timeOffset="777.22">842 57,'-19'-10,"-1"2,0 0,-1 1,0 1,0 0,-1 2,1 1,-1 0,0 2,0 1,1 0,-1 2,0 0,1 1,-1 1,1 2,0 0,0 1,1 1,-17 9,7-1,2 1,-1 2,2 1,1 1,1 1,0 1,2 1,1 1,0 1,-11 21,21-29,0 1,2 0,0 0,1 1,1 1,1-1,0 1,2 1,1-1,0 0,2 1,0 0,2 0,0 0,1-1,5 22,-3-28,1 0,1 0,1 0,0-1,1 1,0-1,1-1,1 0,0 0,0 0,2-1,-1-1,2 0,-1 0,1-1,4 2,7 2,-1 0,1-1,1-1,0-2,1 0,0-2,0 0,1-2,9 1,0-1,-1-1,1-1,0-2,0-1,-1-2,1-2,0-1,-1-2,0-1,0-1,0-2,-1-2,-1 0,25-15,-43 17,-1 0,0 0,0-1,-1-1,-1 0,0-1,-1 0,0-1,-1 0,0 0,-2-1,1 0,-2 0,0-1,-1 0,0 0,-1 0,-1 0,-1-1,0 1,-1-1,-1 0,-1 1,0-1,-1 0,-1 1,0 0,-1 0,-1 0,-1 0,0 0,-1 1,0 0,-1 1,-4-5,0 3,0 1,0 0,-2 0,0 2,0-1,-1 2,-1 0,0 1,0 1,-1 0,-1 1,0 1,0 1,0 0,-1 1,0 1,0 1,0 1,-1 0,1 2,-1 0,1 1,-1 1,0 1,1 1,0 0,0 2,0 0,0 1,1 1,0 0,-6 5,7 0,0 0,0 2,1 0,1 0,0 2,2 0,-1 0,2 2,0-1,1 2,1-1,1 1,-4 11,-19 59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38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174 542,'0'18,"0"13,0 10,3 5,0 4,2 0,0-1,-1-5,0-8,-2-9</inkml:trace>
  <inkml:trace contextRef="#ctx0" brushRef="#br0" timeOffset="246.887">1 180,'13'14,"16"9,18 3,10-1,9 0,-8-4</inkml:trace>
  <inkml:trace contextRef="#ctx0" brushRef="#br0" timeOffset="772.877">522 489,'2'17,"1"14,1 0,2 0,1 0,2 0,3 5,-9-28,0 0,1-1,0 0,0 0,0 0,1 0,0-1,1 1,-1-1,1-1,1 1,-1-1,1 0,-1-1,1 1,1-1,-1-1,1 1,-1-1,1 0,0-1,3 0,-7 0,-1-1,1 0,0 0,0-1,1 1,-1-1,0 0,0 0,0 0,0-1,0 1,0-1,0 0,0 0,0-1,-1 1,1-1,0 1,-1-1,1-1,-1 1,0 0,1-1,-1 1,0-1,-1 0,1 0,0 0,-1-1,0 1,0-1,0 1,0-1,0 0,0-1,2-12,-1-1,-1 1,0-1,-1 1,-1-1,-2-10,2-5,5 24,4 27,-9-17,36 94,27 53,-62-144,1 0,1 0,-1 0,1-1,-1 1,1-1,0 1,1-1,-1 0,0 0,1 0,0-1,-1 1,1-1,0 0,0 0,0 0,1-1,-1 0,0 1,1-1,-1-1,1 1,-1-1,0 1,1-1,-1-1,3 1,2-5,1 0,-1 0,0-1,0 0,-1 0,0-1,0 0,0 0,-1-1,0 0,-1-1,1 1,-2-1,1-1,-1 1,-1-1,3-8,13-30,-3-1,-2-1,-3 0,-1-1,-3-1,-2 1,-1-25,-2 38,-1 0,-2 0,-2 1,-1-1,-2 0,-9-34,14 71,0-1,0 1,0-1,0 1,0-1,0 1,0-1,-1 1,1-1,-1 1,1 0,-1-1,1 1,-1 0,0-1,1 1,-1 0,0-1,0 1,0 0,0 0,0 0,0 0,0 0,-1 0,1 0,0 1,-1-1,1 0,0 1,-1-1,1 1,-1-1,1 1,-1 0,1-1,0 1,-1 0,1 0,-1 0,1 0,-1 0,1 1,-1-1,1 0,-1 1,1-1,-1 1,1-1,0 1,-1 0,1 0,0-1,0 1,-1 1,-6 9,0 1,2 0,-1 1,1-1,1 1,1 0,-1 0,2 1,0-1,1 1,-1 6,3-16,-6 33,1 1,2-1,2 1,2 0,1 0,2-1,1 1,2-1,2 0,1-1,2 0,2-1,1 0,1-1,2-1,3 2,-17-26,2-1,-1 0,1 0,0 0,1 0,-1-1,2 0,-1-1,1 1,0-1,0-1,1 0,-1 0,1 0,0-1,1-1,-1 0,5 2,5-6</inkml:trace>
  <inkml:trace contextRef="#ctx0" brushRef="#br0" timeOffset="1018.75">909 315,'-14'-2,"-6"-1,9 2,20 4,27 1,32 2,27 3,20 4,7 7,-18-1</inkml:trace>
  <inkml:trace contextRef="#ctx0" brushRef="#br0" timeOffset="1436.821">1738 970,'6'-4,"-1"0,1 0,0 0,-1-1,0 1,0-1,0 0,-1-1,0 1,0-1,0 0,-1 0,0 0,0-1,0 1,-1-1,0 1,1-7,1-3,-2 0,0 0,-1 0,0 0,-1 0,-1 0,-2-11,0 10,-1-1,0 1,-1 1,-1-1,-1 1,0 0,-1 0,-5-6,8 14,1 1,-2 0,1 0,-1 0,0 1,0 0,-1 0,0 0,0 1,0 0,-1 0,0 1,0 0,0 0,0 1,0 0,-6-1,14 4,-1-1,0 1,1 0,-1-1,0 1,1 0,-1-1,0 1,0 0,1 0,-1-1,0 1,0 0,0 0,1 0,-1 0,0 0,0 0,1 0,-1 0,0 1,0-1,1 0,-1 0,0 1,0-1,1 0,-1 1,0-1,1 1,-1-1,1 1,-1-1,0 1,1-1,-1 1,1 0,0-1,-1 1,1 0,-1-1,1 1,0 0,0-1,-1 1,1 0,0 0,0-1,0 1,0 0,4 2,0 0,0-1,0 1,1-1,-1 0,1 0,-1 0,1-1,0 0,0 0,0 0,0 0,0-1,4 0,-1 1,100 7,-75-8,1 2,-1 2,0 1,0 2,14 4,-42-10,-1 1,1-1,-1 1,0 0,0 0,1 0,-1 1,-1-1,1 1,0 0,-1 0,1 0,-1 0,0 1,0 0,0-1,-1 1,1 0,-1 0,0 0,0 1,0-1,-1 0,1 1,-1-1,0 1,-1 0,1-1,-1 4,-9 204,8-190,0-18,0 0,0 0,1 0,-1 1,1-1,0 0,0 1,0-1,1 0,-1 0,1 1,0-1,1 0,-1 0,1 0,-1 0,1 0,0-1,1 1,-1 0,1-1,-1 1,1-1,0 0,0 0,3 1,4-1,-1-1,1 0,0-1,0 0,0-1,0 0,0 0,0-1,0-1,9-1,-19 3,48-9</inkml:trace>
  <inkml:trace contextRef="#ctx0" brushRef="#br0" timeOffset="1683.62">2701 916,'7'0,"6"-2,6-3,3-4,-4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43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85 111,'18'111,"-8"-59,-2 0,-2 1,-2 0,-3 0,-2 0,-6 36,3-65,0-1,-2 1,0-1,-2-1,0 1,-2-1,0-1,-10 14,-2-14,21-21,1 0,-1 0,0 0,1 0,-1 0,1 0,-1 0,0 0,1-1,-1 1,0 0,1 0,-1 0,0-1,1 1,-1 0,1-1,-1 1,1-1,-1 1,1-1,-1 1,1-1,0 1,-1-1,1 1,-1-1,1 1,0-1,0 0,-1 1,1-1,0 0,0 1,0-1,0 0,0 1,0-1,0 0,0 1,0-1,0 0,-4-28,1-1,1 0,2 0,1 0,5-23,-3 16,-1 6,6-93,6 0,24-93,-10 142,-26 73,-1 0,0 0,1 0,0 0,-1 1,1-1,0 0,0 1,0 0,-1-1,2 1,-1 0,0 0,0 0,0 0,0 1,1-1,-1 0,0 1,1 0,-1 0,0-1,1 1,-1 0,0 1,1-1,-1 0,0 1,0-1,1 1,-1 0,1 0,18 9,0 0,-1 2,0 0,-1 1,0 1,-1 1,15 16,10 28,-42-57,-1 0,1 0,-1 1,1-1,-1 0,0 0,0 1,0-1,0 0,0 0,0 1,-1-1,1 0,-1 0,1 0,-1 1,0-1,0 0,0 0,0 0,0 0,-1-1,1 1,-1 0,1 0,-1-1,1 1,-1-1,0 1,-1 0,-12 6,0-1,-1 0,0-1,0-1,0 0,-1-1,0-1,1 0,-1-2,0 0,0 0,0-2,-9-1,143-1,-85 4,-1-1,1-1,-1-1,1-2,-1-1,0-2,-1-1,1-1,-2-2,1 0,-2-3,1 0,-2-1,12-11,-33 22,0 0,0-1,-1 1,0-2,0 1,0 0,-1-1,0 0,0 0,0 0,-1-1,0 1,0-1,0 0,-1 1,0-1,-1 0,1-1,-1 1,-1 0,1-2,-2 7,0 0,1 0,-1 0,0 0,-1 0,1 0,0 0,0 0,-1 0,1 1,-1-1,0 1,1-1,-1 1,0-1,0 1,0 0,0 0,0 0,0 0,0 0,0 1,-1-1,1 1,0-1,0 1,-1 0,1 0,0-1,-1 2,-70 11,63-7,-1 0,1 0,0 1,1 1,-1-1,1 2,1-1,-1 1,1 0,1 1,0 0,0 0,0 1,-2 6,6-12,1 1,0-1,0 1,0 0,0 0,1 0,0 0,0 0,0 0,0 0,1 1,0-1,0 0,1 0,-1 0,1 0,0 0,0 1,1-2,0 1,0 0,0 0,0 0,1-1,-1 1,1-1,0 0,1 0,-1 0,1 0,0-1,3 4,15 5,0 0,1-1,0-1,0-1,1-1,0-1,1-1,-1-2,1 0,0-1,21-2,45 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44.4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562 428,'-9'14,"1"1,1 0,0 0,1 0,1 1,0 0,1 0,1 0,0 0,2 0,-1 2,1-11,0 0,1 1,0-1,0 1,0-1,1 1,0-1,1 1,-1-1,2 0,-1 0,1 0,0 0,0 0,1-1,-1 1,2-1,-1 0,1 0,0 0,0-1,0 0,1 0,0 0,0-1,0 1,0-2,1 1,5 2,0-3,1 1,-1-2,1 0,0-1,-1 0,1 0,0-2,0 1,-1-2,1 0,-1 0,1-1,-1-1,0 0,0 0,0-1,-1-1,0 0,0-1,0 0,-1 0,0-1,0-1,-1 0,0 0,-1 2,1-2,-2 1,1-1,-1 0,0 0,-1-1,0 0,-1 0,0-1,-1 1,0-1,0 0,-1 0,0 0,-1-1,-1 1,0-1,0 1,-1-1,0 1,-1-1,-1 1,0 0,0-1,-1 1,-1 0,-2-7,2 11,0 0,0 0,-1 0,0 1,0-1,0 1,-1 0,0 1,0-1,-1 1,1 0,-1 1,0 0,0 0,-1 0,1 1,-1 0,0 0,1 1,-1 0,-8-1,2 2,0 0,0 0,0 2,0-1,0 2,0 0,1 0,-1 2,0-1,1 2,0 0,-7 4,-2 3,1 0,1 2,0 1,1 0,0 1,1 1,1 1,-8 12,-17 23</inkml:trace>
  <inkml:trace contextRef="#ctx0" brushRef="#br0" timeOffset="251.281">1 1,'0'18,"0"17,2 15,3 12,3 8,5 5,4 1,0-13</inkml:trace>
  <inkml:trace contextRef="#ctx0" brushRef="#br0" timeOffset="562.601">1257 134,'5'-4,"3"6,8 18,7 19,5 21,0 16,-5-5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41.2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299 514,'-1'-6,"-2"1,1-1,-1 1,1 0,-2 0,1 0,0 0,-1 1,0-1,0 1,0 0,-1 0,1 1,-1-1,0 1,0 0,0 0,-1 0,1 1,0 0,-1 0,0 1,1-1,-1 1,0 0,0 1,0-1,0 1,1 0,-1 1,0-1,0 1,0 1,1-1,-1 1,0 0,1 0,0 0,-1 1,-2 1,1 0,1-1,0 1,-1 0,1 0,1 1,-1-1,1 1,-1 1,1-1,1 1,-1-1,1 2,0-1,1 0,-1 1,1-1,0 1,1 0,0 0,0 0,0 0,1 1,0-1,1 0,-1 1,1-1,1 0,-1 1,2 4,0-9,0 1,1-1,-1 0,1 0,-1 0,1 0,0 0,0 0,0-1,1 0,-1 1,1-1,-1-1,1 1,-1 0,1-1,0 0,0 1,0-2,0 1,0 0,1-1,91-4,-85 2,1-1,-1 0,0-1,0 0,0-1,0 0,-1 0,0-1,0-1,-1 0,0 0,0-1,0 0,-1 0,0-1,-1 0,0-1,0 1,-1-1,0-1,-1 1,0-1,-1 0,-2-22,-2 33,-1 0,0 0,0 0,1 0,-1 0,0 0,1 1,-1-1,0 0,0 1,1-1,-1 0,0 1,1-1,-1 1,1-1,-1 1,1-1,-1 1,1-1,-1 1,1 0,-1-1,1 1,0 0,-1-1,1 1,0 0,0-1,-1 1,1 0,0 0,0-1,0 1,0 0,0 0,0 0,0-1,0 2,-3 6,0-1,1 2,0-1,0 0,1 0,0 1,0-1,1 0,0 1,1-1,-1 1,2-1,-1 0,1 0,0 1,1-1,0-1,0 1,1 0,0-1,0 0,1 0,0 0,0 0,1-1,-1 0,1 0,1 0,4 3,29 7,1-6</inkml:trace>
  <inkml:trace contextRef="#ctx0" brushRef="#br0" timeOffset="626.083">1021 447,'-14'-2,"0"2,0-1,0 1,0 1,0 1,0 0,1 1,-1 0,1 1,-1 0,1 1,0 1,1 0,-1 1,1 0,1 1,-1 0,2 1,-6 5,14-11,-1 1,1-1,0 1,0 0,0 0,1 0,0 1,-1-1,1 0,1 0,-1 1,0-1,1 0,0 1,0-1,1 0,-1 1,1-1,0 0,0 1,0-1,1 0,-1 0,1 0,0 0,0 0,0-1,1 1,0-1,-1 1,1-1,0 0,0 0,1 0,2 2,5 2,0 1,0-2,1 1,0-2,0 1,1-2,-1 1,1-2,0 0,0 0,0-1,0-1,1 0,-1-1,0-1,3 0,4-1,1 0,-2-2,1-1,0 0,-1-1,0-1,0-1,-1-1,0 0,6-5,-8 1,-1 0,0 0,0-2,-1 0,-1 0,-1-1,0-1,-1 0,-1 0,-1-1,0-1,-2 0,0 0,0 0,-2 0,-1-1,0 0,-1 0,-2 0,0-20,3-32,-3 0,-7-45,2 99,-2 20,-5 28,-9 55,4 1,4 0,2 19,9-82,0-1,1 1,2-1,0 1,1-1,1 0,7 20,-8-33,1 1,0 0,0-1,1 1,1-1,-1-1,2 1,-1-1,1 0,0 0,1-1,-1 0,2 0,-1-1,1 0,-1 0,11 3,-9-4,0 0,0 0,1-2,0 1,0-1,0-1,0 0,0 0,0-1,0-1,1 0,-1 0,0-1,0-1,0 0,1 0,-2-1,1 0,0-1,-1 0,0-1,0 0,0-1,0 0,-1 0,0-1,0-1,-1 1,0-1,0 0,-1-1,5-7,24-84,-38 108,0 1,1 0,1 1,-1-1,1 0,1 0,0 0,0 0,0 0,1 0,1 0,0-1,0 1,0-1,1 1,1-1,-1 0,1-1,0 1,1-1,5 5,14 4,0-5</inkml:trace>
  <inkml:trace contextRef="#ctx0" brushRef="#br0" timeOffset="880.867">2091 340,'-18'-2,"-13"-1,-8 0,-4-2,5 1</inkml:trace>
  <inkml:trace contextRef="#ctx0" brushRef="#br0" timeOffset="1070.745">1169 153,'22'-7,"24"-4,22-3,20-1,18-1,11 3,4 4,-5 2,-22 4</inkml:trace>
  <inkml:trace contextRef="#ctx0" brushRef="#br0" timeOffset="1320.055">2251 247,'74'163,"-61"-129,1 0,2 0,1-2,2 0,1-1,5 6,-23-35,-1 1,0-1,0 0,1 1,-1-1,1 0,0 0,0 0,0 0,0 0,0 0,0 0,0-1,1 1,-1-1,0 0,1 0,-1 1,1-2,0 1,-1 0,1 0,0-1,-1 0,1 1,0-1,0 0,-1 0,1-1,0 1,0 0,-1-1,1 0,-1 1,1-1,0 0,-1-1,1 1,-1 0,0-1,1 1,-1-1,0 0,0 0,1-1,6-13,0 0,-2-1,0 0,-1 0,0-1,-2 1,1-8,1 0,2-6,-5 14,1 0,0 0,2 0,0 1,0 0,2 0,0 1,1 0,2-4,3 5</inkml:trace>
  <inkml:trace contextRef="#ctx0" brushRef="#br0" timeOffset="1578.995">2826 528,'20'-6,"-1"-1,0 0,0-2,-1 0,0-1,0-1,-1-1,-1 0,0-1,0-1,-2 0,1-1,1-4,8-46,-24 63,1 1,-1-1,0 1,0-1,0 0,0 1,0-1,0 1,0-1,-1 0,1 1,0-1,-1 1,1-1,-1 1,0-1,0 1,1-1,-1 1,0 0,0 0,0-1,-1 1,1 0,0 0,0 0,-1 0,1 0,0 0,-1 0,1 1,-1-1,1 0,-1 1,1 0,-1-1,1 1,-1 0,0-1,-1 1,-3 1,0 1,0-1,0 1,0 0,0 1,0-1,0 1,1 0,-1 1,1-1,0 1,0 0,0 0,0 1,1-1,0 1,0 0,0 0,1 1,-1-1,1 1,1 0,-1 0,1-1,0 2,-1 4,1-6,1 0,0 1,0-1,0 0,0 0,1 1,0-1,0 0,1 1,-1-1,1 0,0 1,0-1,1 0,0 0,0 0,0 0,0-1,1 1,0 0,0-1,0 0,0 0,1 0,0 0,0 0,0-1,0 1,0-1,4 2,13 5,1 0,0-1,0-1,1-1,0-1,0-1,1-1,13 0,48 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05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163 67,'0'-2,"1"-1,-1 1,0 0,0-1,0 1,0 0,0-1,0 1,-1 0,1-1,-1 1,0 0,0 0,1 0,-1-1,-1 1,1 0,0 0,0 0,-1 0,1 1,-1-1,0 0,1 1,-1-1,0 1,0-1,0 1,0 0,0 0,0 0,-1 0,1 0,0 1,0-1,-1 1,1-1,0 1,-1 0,1 0,-1 0,-3 2,0 0,0 0,0 1,1 0,-1 0,1 1,0-1,0 1,0 0,0 1,0-1,1 1,0 0,0 0,1 0,-1 1,1-1,0 1,0 0,1 0,0 0,0 0,0 0,1 0,0 0,0 1,0-1,1 1,-2 61,2-66,0-1,0 0,0 1,0-1,0 0,1 0,-1 1,0-1,1 0,-1 1,1-1,-1 0,1 0,0 0,-1 0,1 0,0 0,0 0,0 0,0 0,0 0,0 0,0 0,0 0,0-1,0 1,1-1,-1 1,0-1,0 1,1-1,-1 1,0-1,1 0,-1 0,0 0,1 0,-1 0,0 0,0 0,1 0,-1-1,0 1,1 0,-1-1,0 1,1-1,8-5,-1-1,0 1,-1-1,1-1,-2 0,1 0,-1 0,0-1,-1 0,0 0,0-1,-1 0,0 0,2-7,3-2,11-21,-26 61,0-1,1 1,2-1,0 1,1 17,1-33,0-1,0 1,1 0,0 0,0-1,0 1,1-1,-1 1,1-1,0 1,0-1,1 0,-1 0,1 0,0 0,0-1,1 1,-1-1,1 1,-1-1,1 0,0-1,0 1,0-1,0 0,1 0,-1 0,2 0,17 4,-1-1,1-2,0 0,1-1,-1-1,18-3,22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10.6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10,'2'0,"3"0,6 0,5 0,4-2,4-1,-1 0,-3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10.9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1,'2'0,"3"0,4 0,1 0,4 0,5 0,3 0,-2 0</inkml:trace>
  <inkml:trace contextRef="#ctx0" brushRef="#br0" timeOffset="260.327">348 1,'9'2,"7"2,9-1,3-1,3 0,-5-1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09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135 157,'19'5,"1"-2,-1 0,1-1,0-1,0-1,0 0,0-2,-1 0,1-1,-1-1,1-1,-1-1,-1-1,1 0,-1-1,0-1,-1-1,0-1,2-2,-15 11,-1 1,0-1,0-1,0 1,0 0,0-1,0 1,-1-1,1 0,-1 0,0 0,1 0,-2 0,1-1,0 1,-1-1,1 1,-1-1,0 1,0-1,-1 0,1 0,-1 0,0 3,0 0,-1 1,1-1,-1 0,1 1,-1-1,0 0,1 1,-1-1,0 1,1-1,-1 1,0-1,0 1,0-1,1 1,-1 0,0-1,0 1,0 0,0 0,0 0,1 0,-1 0,0 0,0 0,0 0,0 0,0 0,0 0,1 0,-1 1,0-1,0 0,0 1,0-1,1 0,-1 1,0-1,0 1,1 0,-32 24,20-5,1 0,1 0,1 1,1 0,0 1,2 0,1 0,0 0,2 1,-1 20,2-26,-18 145,9-58,-5 0,-4-1,-16 43,14-85,1-14</inkml:trace>
  <inkml:trace contextRef="#ctx0" brushRef="#br0" timeOffset="246.918">0 545,'14'-7,"20"-2,23 0,24 2,21 2,12 2,-14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54.23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869 3,'0'-2,"0"5,0 12,0 15,0 20,0 20,-2 19,-3 16,-6 14,-5 4,-4 0,-1-5,0-12,2-14,4-18,3-18,3-20,3-17</inkml:trace>
  <inkml:trace contextRef="#ctx0" brushRef="#br0" timeOffset="1593.709">2446 43,'3'-2,"0"1,0 8,0 14,-4 19,-6 19,-3 18,-6 13,-1 11,-1 7,1 4,0 0,4-5,2-6,2-9,1-13,-3-13,0-19</inkml:trace>
  <inkml:trace contextRef="#ctx0" brushRef="#br0" timeOffset="2415.992">963 1447,'19'-9,"203"-11,-149 17,607-20,-611 21,-54-6,-17 3</inkml:trace>
  <inkml:trace contextRef="#ctx0" brushRef="#br1" timeOffset="13165.408">2982 631,'-20'-2,"0"0,0 1,0 2,0 0,0 0,1 2,-1 1,-2 1,13-3,-1 1,1 0,0 1,0 0,0 0,0 1,1 0,0 1,0 0,0 0,1 0,0 1,0 0,1 1,0-1,0 1,-1 3,4-7,1 0,0 1,0-1,1 0,-1 1,1-1,0 1,0 0,0-1,1 1,0 0,0 0,0-1,0 1,1 0,0-1,0 1,0 0,0-1,1 1,-1-1,1 0,1 0,-1 1,0-1,1-1,0 1,0 0,0-1,0 1,1-1,2 2,9 5,1-2,1 1,-1-2,1 0,0-2,1 1,-1-2,1 0,0-2,0 1,0-2,1-1,9-1,7 2,0-3,-1 0,1-2,-1-2,6-3,8-5</inkml:trace>
  <inkml:trace contextRef="#ctx0" brushRef="#br1" timeOffset="14132.699">1712 952,'-16'1,"0"1,1 0,-1 2,1 0,0 0,0 1,1 1,-1 1,1 0,0 1,1 0,0 1,0 0,1 1,1 1,-1 0,2 0,-1 1,2 1,-1 0,2 0,-2 4,9-16,0 1,0-1,0 1,0 0,0-1,1 1,-1 0,1-1,-1 1,1 0,0 0,-1 0,1-1,0 1,0 0,0 0,0 0,1-1,-1 1,1 0,-1 0,1-1,-1 1,1 0,0-1,0 1,0-1,0 1,0-1,0 1,0-1,0 1,0-1,1 0,-1 0,1 0,-1 0,1 0,-1 0,1 0,0 0,-1-1,1 1,0-1,0 1,0-1,8 0,0-1,0 0,0-1,0 0,-1-1,1 0,-1-1,1 0,-1 0,-1-1,1 0,0 0,-1-1,0 0,-1-1,1 1,-1-2,-1 1,5-6,7-14,-1-1,-1 0,-2-1,-1 0,-1-1,-1-1,-2 0,-1 0,-2-1,2-20,4-8,-5 30,-2 19,-4 21,-81 365,79-369,-1 0,1 1,1-1,-1 0,1 1,0-1,1 0,-1 1,1-1,1 0,-1 1,1-1,0 0,0 0,1 0,0-1,0 1,0 0,1-1,-1 0,1 0,1 0,-1-1,1 1,-1-1,1 0,1 0,2 2,4-2,0 0,1 0,-1-1,1 0,0-1,-1-1,12 1,35-1</inkml:trace>
  <inkml:trace contextRef="#ctx0" brushRef="#br1" timeOffset="14862.153">1 550,'16'7,"0"-1,0 0,1-2,0 0,0 0,0-2,0 0,0-1,0-1,1-1,-1 0,0-1,0-1,0 0,0-2,-1 0,1 0,-1-2,-1 0,1-1,5-4,-17 10,0-1,0 1,0-1,0 0,0 0,-1 0,1-1,-1 1,0-1,0 0,0 0,-1 0,0 0,1 0,-1 0,0-1,-1 1,1-1,0-4,-3 7,0 1,0-1,0 1,0 0,0-1,-1 1,1 0,0 0,-1 0,1 0,0 0,-1 0,0 0,1 0,-1 1,1-1,-1 0,0 1,1 0,-1-1,0 1,0 0,1 0,-1 0,0 0,0 0,1 0,-1 1,0-1,-1 1,-6 0,-1 0,1 1,0 0,0 0,0 1,0 0,0 1,0 0,1 1,0-1,0 2,0-1,1 1,0 0,0 0,0 1,1 0,0 1,0-1,0 1,1 0,1 0,-1 1,1-1,1 1,0 0,0 0,1 0,0 0,0 3,3-5,1 1,1-1,-1 0,1 0,1 0,-1 0,1 0,0-1,1 1,0-1,-1-1,2 1,-1 0,1-1,0 0,0-1,0 1,1-1,-1 0,1-1,0 0,0 0,1 0,-1-1,0 0,1 0,2-1,24 8,0-2,0-1,0-1,1-3,-1 0,7-3,33-1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52.34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208 136,'-16'27,"-5"25,-1 27,2 24,4 20,3 14,2 4,1-1,0-8,1-14,0-15,2-19,-1-15,2-17,-1-14,-2-18,2-17,1-9</inkml:trace>
  <inkml:trace contextRef="#ctx0" brushRef="#br0" timeOffset="707.601">582 136,'1'-1,"-1"0,0 1,1-1,-1 0,1 0,-1 1,1-1,-1 0,1 1,0-1,-1 1,1-1,0 1,0-1,-1 1,1-1,0 1,0 0,-1-1,1 1,0 0,0 0,0-1,0 1,0 0,0 0,-1 0,1 0,0 0,0 0,0 1,0-1,0 0,-1 0,1 1,0-1,4 0,982-109,-879 96,-95 11,-24 3,-84 29,64-17</inkml:trace>
  <inkml:trace contextRef="#ctx0" brushRef="#br0" timeOffset="2694.961">1866 390,'13'-5,"8"-1,-1 3,-5 8,-13 17,-13 21,-12 26,-10 24,-7 21,-2 16,8 8,8 0,12-6,12-12,11-17,5-26</inkml:trace>
  <inkml:trace contextRef="#ctx0" brushRef="#br1" timeOffset="14342.904">2280 510,'-4'69,"-4"1,-2-2,-4 1,-2-2,-18 45,26-83,8-29,0 1,0-1,-1 0,1 0,0 0,0 1,0-1,0 0,0 1,-1-1,1 0,0 0,0 1,0-1,0 0,0 0,0 1,0-1,0 0,0 1,0-1,0 0,0 0,0 1,1-1,-1 0,0 1,0-1,0 0,0 0,0 1,0-1,1 0,-1 0,0 0,0 1,0-1,1 0,-1 0,0 0,0 0,1 1,-1-1,0 0,0 0,1 0,-1 0,0 0,1 0,-1 0,0 0,0 0,1 0,-1 0,0 0,1 0,-1 0,0 0,0 0,1 0,-1 0,0 0,0 0,1 0,-1-1,0 1,20-13,-16 9,-3 4,18-16,1 2,1 0,0 1,0 1,2 1,-1 1,14-4,-33 13,0 0,0 0,0 1,0-1,0 1,1 0,-1-1,0 1,0 1,1-1,-1 0,0 1,0 0,0-1,0 1,0 1,0-1,0 0,0 1,0-1,0 1,-1 0,1 0,-1 0,1 0,-1 1,0-1,0 0,0 1,0 0,0-1,-1 1,1 0,-1 0,1 1,0 2,0 0,-1 1,1-1,-1 0,0 1,-1-1,1 1,-2-1,1 1,0-1,-1 1,-1-1,1 0,-1 1,0-1,0 0,-1 0,1 0,-1-1,-1 1,1 0,-1-1,0 0,0 0,-1 0,1-1,-1 1,0-1,0 0,0-1,-1 1,0-1,1 0,-1 0,0-1,-5 2,-12 2,0-1,0-1,-1-1,1-1,-1-1,-15-1,23 0,-21 5,30-1</inkml:trace>
  <inkml:trace contextRef="#ctx0" brushRef="#br1" timeOffset="20000.364">983 1072,'-2'-5,"0"-1,-1 1,0 0,0 0,0 1,-1-1,1 1,-1-1,0 1,-1 0,1 1,-1-1,1 1,-1 0,0 0,0 0,0 1,-1 0,1 0,-1 0,1 0,-1 1,0 0,1 0,-1 1,0 0,0 0,1 0,-1 0,0 1,1 0,-1 0,0 1,-4 1,-44 30,53-33,0 1,0 0,0 0,0-1,0 1,0 0,0 0,0 0,1 0,-1 0,0 0,1 1,-1-1,1 0,-1 0,1 0,-1 1,1-1,0 0,0 0,-1 1,1-1,0 0,0 1,0-1,1 0,-1 1,0-1,0 0,1 0,-1 1,1-1,-1 0,1 0,-1 0,1 0,0 0,-1 0,1 0,0 0,0 0,0 0,0 0,0 0,1 0,6 3,1 0,0-1,-1 0,2 0,-1-1,0 0,0-1,1 0,-1 0,1-1,-1 0,0-1,1 0,11 0,69-10,-90 10,1 1,0 0,0-1,0 1,0 0,-1 0,1 0,0 0,0 0,0 0,0 0,-1 0,1 0,0 0,0 0,0 0,0 1,-1-1,1 0,0 0,0 1,0-1,-1 1,1-1,0 1,-1-1,1 1,0-1,-1 1,1 0,-1-1,1 1,-1 0,1 0,-1-1,0 1,1 0,-1 0,0 0,1-1,-1 1,0 0,0 0,0 0,0 0,0-1,0 1,-4 48,2-36,-38 257,39-264,0 0,-1-1,0 1,0 0,0 0,-1-1,0 1,0-1,0 0,-1 0,0 0,0 0,0-1,0 0,-1 0,0 0,0 0,0-1,0 1,0-1,-1-1,1 1,-1-1,0 0,0 0,0 0,0-1,0 0,0 0,0-1,0 0,0 0,2-1,1 0,0-1,-1 1,1-1,0 0,0 0,0 0,0 0,0-1,1 1,-1-1,1 1,0-1,-1 0,1 0,1 0,-1 0,0-1,1 1,-1 0,1-1,0 1,0-1,0 1,1-1,-1 1,1-1,0 0,0 1,0-1,1 1,-1-1,1 0,0-2,-1 1,-1 0,0-1,1 1,-1 0,1 0,0-1,0 1,1 0,-1-1,1 1,0 0,1 0,-1 0,1 0,0 0,1 0,-1 0,1 1,0-1,0 1,0 0,0 0,1 0,0 0,-1 1,2-1,-1 1,1-1,15-1,0 0,1 1,-1 2,1 0,0 1,17 1,-11 0,127-1,-83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4:12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116 783,'34'0,"80"8,1-6,0-4,14-7,-75 6,265-19,-261 21,-52-6</inkml:trace>
  <inkml:trace contextRef="#ctx0" brushRef="#br0" timeOffset="9428.538">2470 676,'-3'-4,"0"1,-1-1,1 1,-1 0,0-1,0 2,0-1,0 0,0 1,0 0,-1 0,1 0,-1 1,0-1,1 1,-1 0,0 1,0-1,0 1,0 0,1 0,-1 0,0 1,0 0,0 0,1 0,-1 0,0 1,1 0,-1 0,1 0,-2 1,-4 9,-1 1,2 0,-1 1,2 0,0 0,1 1,0 0,1 0,1 1,0 0,1-1,0 5,0-7,0-1,0 1,1 0,1 0,0 0,1 1,0-1,1 0,1 0,0 1,0-1,2 0,0 0,0 0,2 2,-4-13,0 0,0 0,0-1,1 1,-1 0,1 0,-1-1,1 1,0-1,-1 0,1 1,0-1,0 0,0 0,0 0,0-1,0 1,0 0,0-1,1 1,-1-1,0 1,0-1,0 0,1 0,-1 0,0-1,0 1,0 0,0-1,1 1,0-2,61-41,-51 26,0 0,-1 0,0-1,-2 0,0-1,-1 0,-1-1,-1 0,-1 0,2-16,2-15,-2-1,-2 0,-2-41,-4-10,-5 0,-16-95,15 170,5 28,1-1,-1 1,1 0,0 0,-1-1,1 1,-1 0,1 0,-1 0,1 0,-1 0,1-1,-1 1,1 0,-1 0,0 0,1 1,-1-1,1 0,-1 0,1 0,-1 0,1 0,-1 1,1-1,0 0,-1 0,1 1,-1-1,1 0,-1 1,1-1,0 0,-1 1,1-1,0 1,-1-1,1 0,0 1,0-1,-1 1,1-1,0 1,0-1,0 1,0-1,0 1,0-1,0 1,0-1,0 1,0-1,0 1,0-1,0 1,0-1,0 1,0-1,0 1,1-1,-1 1,0-1,1 1,-15 57,3 1,3-1,0 39,5-62,-8 92,5 1,7 35,21-25,-21-134,0 1,1 0,0-1,0 1,0-1,1 1,-1-1,1 0,0 0,0 0,0 0,1-1,0 1,-1-1,1 0,0 0,0 0,1-1,-1 0,1 1,-1-1,1-1,-1 1,1-1,0 0,2 1,3-2,-1-1,1 0,0 0,0-1,-1 0,1 0,-1-1,0 0,1-1,-1 0,-1-1,1 0,7-6,24-16</inkml:trace>
  <inkml:trace contextRef="#ctx0" brushRef="#br0" timeOffset="10901.031">4355 744,'240'224,"-133"-122,-106-100,-1-1,1 0,0 0,0 0,0 0,0 0,0 0,0 0,0-1,0 1,0 0,0 0,0-1,1 1,-1-1,0 1,0-1,1 1,-1-1,0 0,1 0,-1 0,0 1,1-1,-1 0,0-1,1 1,-1 0,0 0,1-1,-1 1,0 0,0-1,1 0,-1 1,0-1,0 1,0-1,0 0,0 0,0 0,0 0,0 0,1 0,0-12,1 1,-1-1,-1 1,0-1,-1 0,0 0,-1 1,-1-1,0 1,-2-7,3 9,-10-46,6 38,1 0,1 0,1-1,1 1,0 0,2-7,-1 22,1 1,0-1,0 0,0 0,1 0,-1 1,1-1,-1 1,1-1,0 1,0-1,0 1,0 0,0 0,1 0,-1 0,1 1,-1-1,1 0,0 1,-1 0,1 0,0 0,0 0,0 0,0 1,0-1,0 1,0-1,0 1,0 0,0 1,0-1,0 0,0 1,0 0,0-1,0 1,0 0,0 1,0-1,35 10</inkml:trace>
  <inkml:trace contextRef="#ctx0" brushRef="#br0" timeOffset="11085.189">5143 944,'7'2,"4"1,3 0,-1-3,-2-2</inkml:trace>
  <inkml:trace contextRef="#ctx0" brushRef="#br0" timeOffset="9873.424">3286 690,'-7'16,"-2"16,0 19,2 19,4 18,5 15,5 7,3 4,-1-2,2-8,-2-16,-2-17,-1-19,0-26,-2-16</inkml:trace>
  <inkml:trace contextRef="#ctx0" brushRef="#br0" timeOffset="10172.118">3112 984,'-2'-6,"1"0,-1-1,1 1,1-1,-1 1,1-1,1 1,-1-1,1 1,0-1,0 1,1 0,0-1,0 1,1 0,-1 0,1 1,0-1,1 0,0 1,0 0,1-1,5-1,0 0,1 1,0 0,0 1,0 1,1 0,0 0,0 1,0 0,0 1,0 1,0 0,1 1,-1 0,0 0,0 2,0-1,1 1,-2 1,1 1,0-1,-1 2,1-1,-1 2,6 3,-11-6,0 1,0-1,-1 1,1 0,-1 1,0-1,0 1,0 0,-1 1,0-1,0 1,0-1,-1 1,1 1,-1-1,-1 0,1 1,-1-1,-1 1,1-1,-1 1,0 0,0 0,-1 0,0 0,0 0,-1-1,0 1,0 0,0 0,-1-1,0 1,0-1,-1 1,-1 1,-4 5,0-1,-1 0,0-1,-1 0,0-1,-1 0,0 0,-1-1,0-1,0 0,-1 0,0-1,0-1,-10 4,-2-3,25-7,-1 0,1 0,0 0,0 1,-1-1,1 0,0 0,-1 0,1 0,0 0,-1 0,1 0,0 0,0 0,-1 0,1 0,0 0,-1 0,1 0,0 0,0 0,-1 0,1-1,0 1,-1 0,1 0,0 0,0 0,-1-1,1 1,0 0,0 0,0 0,-1-1,1 1,0 0,0 0,0-1,0 1,0 0,-1 0,1-1,0 1,0 0,0-1,0 1,0 0,0-1,0 1,0 0,0 0,0-1,0 1,0 0,0-1,0 1,0 0,1 0,-1-1,0 1,0 0,0-1,0 1,1 0,-1 0,0 0,0-1,0 1,1 0,8-14</inkml:trace>
  <inkml:trace contextRef="#ctx0" brushRef="#br0" timeOffset="10449.442">3860 1038,'-14'4,"-6"4,-1 3,14 0,20-5,23-10,4-4</inkml:trace>
  <inkml:trace contextRef="#ctx0" brushRef="#br0" timeOffset="33216.051">12055 1759,'-8'0,"0"0,0 1,0 0,0 0,0 0,0 1,1 0,-1 1,1 0,-1 0,1 1,0-1,0 2,0-1,1 1,0 0,0 0,0 0,0 1,1 0,0 0,0 1,1 0,-1-1,1 1,1 1,0-1,0 0,0 1,-1 6,4-10,0 0,1-1,-1 1,1 0,0 0,0-1,0 1,0 0,0-1,1 1,0-1,0 0,0 1,0-1,0 0,1 0,-1 0,1-1,0 1,-1-1,2 1,-1-1,0 0,0 0,1 0,93 32,-68-30,-1 0,1-2,0 0,0-3,-1 0,1-2,0-1,-1-1,0-1,0-2,0-1,-1-1,-1-1,1-1,2-4,-23 13,0 0,0 0,-1-1,1 0,-1 0,0-1,0 1,-1-1,1 0,-1 0,0 0,0-1,-1 0,0 1,0-1,0 0,0-1,-1 1,0 0,-1-1,1-2,-2 8,0 0,0-1,-1 1,1-1,0 1,-1 0,1-1,-1 1,1 0,-1 0,0-1,1 1,-1 0,0 0,0 0,0 0,0 0,0 0,0 0,0 0,0 1,0-1,-1 0,1 0,0 1,0-1,-1 1,1-1,0 1,-1 0,1 0,0-1,-1 1,1 0,-1 0,1 0,0 0,-1 1,1-1,-1 0,1 0,0 1,-1-1,1 1,0-1,0 1,0 0,-1 0,1-1,0 1,0 0,0 0,0 0,0 0,0 0,0 0,1 0,-1 1,0-1,0 0,1 0,-1 2,1 3,1 0,0 1,0-1,0 0,1 0,0 0,0 0,1 0,-1-1,1 1,1-1,-1 1,1-1,0 0,0 0,0-1,0 1,1-1,0 0,0 0,0-1,1 0,-1 1,1-2,-1 1,5 1,-3 0,1-1,-1 1,1-1,-1-1,1 1,0-1,0-1,1 1,-1-1,0-1,0 1,0-2,1 1,-1-1,0 0,0-1,0 0,0 0,0-1,-1 1,1-2,-1 1,1-1,-1-1,0 1,-1-1,1 0,-1 0,0-1,0 0,-1 0,1-2,-1 0,0 0,0 0,-1 0,0-1,0 0,-1 0,0 0,-1 0,0 0,-1 0,1-1,-2 1,1-4,-4 2,0 18,-2 18,5-19,0-1,0 0,1 1,0-1,0 0,0 0,1 1,-1-1,1 0,1-1,-1 1,1 0,-1-1,1 1,1-1,-1 0,0 0,1 0,0 0,0-1,0 1,1-1,-1 0,1 0,-1-1,1 1,0-1,0 0,0-1,5 2,14 4,1-2,0 0,0-1,1-2,20 0,33-1</inkml:trace>
  <inkml:trace contextRef="#ctx0" brushRef="#br0" timeOffset="36392.467">18365 1251,'-11'1,"0"0,0 1,0 0,0 1,0 0,1 0,0 2,-1-1,1 1,1 0,-1 1,1 0,0 1,1 0,-1 0,1 1,-3 5,9-12,0 0,1 1,0-1,-1 1,1-1,0 1,0 0,-1 0,1-1,1 1,-1 0,0 0,0 0,1 0,-1 0,1 0,0 0,-1 0,1 0,0 0,0 0,0 0,1 0,-1 0,0 0,1 0,-1 0,1 0,0 0,0 0,-1 0,1 0,1-1,-1 1,0 0,0-1,1 1,-1-1,0 1,1-1,0 1,0-1,11 5,0 0,0-1,1-1,0 0,0 0,0-2,0 0,1 0,-1-2,0 1,14-3,18 1,0-2,0-2,-1-2,0-2,0-2,-1-2,0-2,2-3,27-22,-74 40,1 0,-1 0,1 0,-1 1,1-1,-1 0,1 0,-1 0,1 0,-1 0,1 0,-1 0,1-1,-1 1,1 0,-1 0,1 0,-1 0,1-1,-1 1,1 0,0 0,-1-1,1 1,-1 0,1-1,0 1,-1 0,1-1,0 1,-1-1,1 1,0 0,0-1,-1 1,1-1,0 1,0-1,0 1,0-1,0 1,0-1,0 1,0-1,0 1,0-1,0 1,0-1,0 1,0-1,0 1,0-1,0 1,1-1,-1 1,0-1,-3 2,-1 0,1 0,0 1,0-1,-1 1,1-1,0 1,0 0,1 0,-1 1,0-1,1 0,-1 1,1 0,0-1,0 1,0 0,0 0,0 0,1 1,-1-1,1 0,0 1,0-1,0 0,1 1,-1-1,1 1,0-1,0 1,0-1,0 1,0-1,1 1,0-1,0 1,0-1,0 1,0-1,1 0,-1 0,1 0,0 0,0 0,0 0,0 0,0-1,3 3,7 3,1-1,0 0,1-1,-1 0,1-1,0-1,1 0,-1-1,1 0,-1-1,1-1,0 0,0-1,2-1,95-11,-108 11,1 0,0 0,-1-1,1 0,-1 0,1 0,-1 0,0-1,0 1,0-1,0 0,0 0,-1-1,0 1,1-1,-1 1,0-1,-1 0,1-1,-1 1,2-4,-3 5,0-1,-1 1,0-1,1 0,-1 1,0-1,-1 1,1-1,-1 0,0 1,1-1,-1 1,-1 0,1-1,-1 1,1 0,-1 0,0 0,0 0,0 0,0 0,-1 0,1 1,-1-1,0 1,-2-2,-82-46,70 44,-1 0,-1 2,1 0,0 1,-1 0,0 2,0 0,-15 2,8 7,26-8,0 0,1-1,-1 1,1 0,-1 0,0 0,1 0,-1 1,0-1,1 0,-1 0,0 0,1 0,-1 0,0 0,1 0,-1 1,0-1,0 0,1 0,-1 0,0 1,1-1,-1 0,0 0,0 1,0-1,1 0,-1 1,0-1,0 0,0 1,0-1,0 0,1 1,-1-1,0 0,0 1,0-1,0 0,0 1,0-1,0 0,0 1,0-1,0 0,-1 1,1-1,0 0,0 1,0-1,0 0,0 1,-1-1,1 0,0 1,0-1,0 0,-1 0,1 1,0-1,0 0,-1 0,1 0,0 1,-1-1,1 0,0 0,-1 0,16 4,-1 0,1-1,0-1,0 0,0-1,1-1,13-1,-18 1,407-43,-416 42,1 1,0-1,-1 1,1-1,0 1,0 0,-1 0,1 0,0 1,-1-1,1 1,0-1,0 1,-1 0,1 0,-1 0,1 0,-1 1,0-1,1 1,-1-1,0 1,0 0,0 0,0 0,0 0,0 0,-1 0,1 0,-1 1,0-1,1 1,-1-1,0 1,0-1,-1 1,1 0,0 0,3 25,15 54,-18-79,0-1,1 1,-1 0,1-1,-1 1,1-1,0 0,0 1,0-1,1 0,-1 0,0 0,1-1,-1 1,1-1,0 1,-1-1,1 0,0 0,0 0,0 0,0 0,0-1,0 1,2-1,5-2,0 0,1 0,-1-1,0 0,0-1,-1 0,1-1,-1 0,0 0,0-1,0 0,-1-1,0 0,0 0,-1-1,0 1,0-2,-1 1,0-1,4-8,-4 9,-1-1,0 1,0-1,-1 0,0 0,0-1,-1 1,-1-1,0 1,1-4,-4 13,1-1,0 1,0 0,-1-1,1 1,0 0,-1 0,1-1,-1 1,1 0,0 0,-1 0,1 0,-1-1,1 1,0 0,-1 0,1 0,-1 0,1 0,-1 0,1 0,0 0,-1 0,1 0,-1 0,1 1,0-1,-1 0,1 0,-1 0,1 0,0 1,-1-1,1 0,0 0,-1 1,1-1,0 0,-1 1,1-1,0 0,0 1,-1-1,1 0,0 1,0-1,0 1,-1-1,1 0,0 1,0-1,0 1,0-1,0 0,0 1,0-1,0 1,0-1,0 1,0-1,0 0,0 1,-2 4,-1-1,1 1,0 0,0 0,0-1,0 2,1-1,0 0,0 0,1 0,-1 0,1 1,0-1,1 0,-1 0,1 1,0-1,0 0,1 0,-1 0,1 0,0 0,0-1,1 1,0 0,0-1,0 0,0 0,0 0,1 0,0 0,0-1,0 1,0-1,0 0,1-1,2 2,2 1,1-1,0 0,0 0,0-1,0-1,1 0,-1 0,1-1,-1 0,1 0,0-2,-1 1,1-1,-1-1,1 0,-1 0,0-1,1-1,-2 1,1-2,0 1,-1-1,0-1,0 0,0 0,-1 0,0-1,0-1,-1 1,0-1,0-1,0 1,-1-2,-1 2,-1-2,0 1,-1 0,0-1,0 0,-1 1,0-1,-1 0,1-10,-6 12,-2 20,4-5,1 0,-1 0,1 1,0-1,1 0,0 1,0-1,0 0,1 1,0-1,1 0,-1 1,1-1,1 0,0-1,0 1,0 0,0-1,1 1,0-1,1 0,-1 0,1-1,0 0,1 1,-1-2,4 4,1-3,0-1,0 0,0 0,1-1,-1 0,1-1,-1 0,1-1,0 0,0 0,0-1,0-1,-1 0,1 0,0-1,-1-1,1 1,-1-2,0 1,0-2,0 1,0-1,-1-1,0 0,0 0,0-1,-1 0,0 0,0-1,-1 0,0 0,0-1,-1 0,0 0,-1 0,0-1,0 0,1-7,-1 4,-1 0,0 0,-2 0,1 0,-2-1,1 1,-2 0,0-1,-1-3,-4 4,8 35,7-2,1 0,0-1,2 0,0-1,1-1,1 0,1-1,0 0,1-2,1 0,0 0,20 9,14-5,-37-19</inkml:trace>
  <inkml:trace contextRef="#ctx0" brushRef="#br0" timeOffset="36903.386">21118 1104,'19'19,"-2"-1,0 2,-1 0,-1 1,-1 1,-1 0,-1 1,0 1,-2-1,-1 2,-1 1,-4-15,-4-10,0 0,0 0,0 0,0 0,0 0,1 0,-1 0,0 0,0 0,1 0,-1-1,0 1,1 0,-1 0,1 0,0 0,-1 0,1-1,-1 1,1 0,0 0,0-1,-1 1,1-1,0 1,0 0,0-1,0 0,0 1,0-1,0 1,0-1,0 0,0 0,0 0,0 0,0 1,0-1,0-1,0 1,0 0,0 0,0 0,0 0,0-1,0 1,0 0,-1-1,1 1,0-1,0 1,0-1,0 1,-1-1,1 0,1 0,74-110,-45 59,-20 35,47-54,-57 71,1 0,0-1,0 1,0 0,-1 0,1 0,0 0,0 1,-1-1,1 0,0 1,-1-1,1 1,0 0,-1-1,1 1,0 0,-1 0,0 0,1 0,-1 0,1 0,-1 1,0-1,0 0,0 1,0-1,0 1,0-1,0 1,0-1,-1 1,1 0,0-1,-1 1,0 0,1 0,-1-1,0 1,0 0,0 0,2 2,12 32,-6-10,2-1,1 1,1-2,1 1,1-2,1 0,1-1,15 16,-22-31,0 0,0-1,1 0,-1 0,1-2,1 1,-1-1,1 0,0-1,-1-1,1 1,0-2,1 1,-1-2,0 0,0 0,0-1,0 0,1 0,-2-2,1 1,0-1,5-3,17-8</inkml:trace>
  <inkml:trace contextRef="#ctx0" brushRef="#br0" timeOffset="33939.824">15062 1452,'-13'-1,"0"1,1 0,-1 1,0 0,0 1,0 0,1 1,-1 1,1 0,0 1,0 0,0 0,1 1,0 1,0 0,0 1,1 0,1 0,-1 1,1 0,1 1,-1 0,2 1,-1-1,2 1,-1 1,2-1,-1 1,1 0,0 4,4-13,0 0,0 0,0 0,0 0,0 0,1 1,0-1,-1 0,1 0,0 1,1-1,-1 0,1 0,-1 1,1-1,0 0,0 0,0 0,1 0,-1 0,1 0,-1-1,1 1,0 0,0-1,0 1,1-1,-1 0,0 0,1 0,0 0,-1 0,1 0,0-1,0 1,0-1,0 0,0 0,0 0,3 0,9-1,-1 0,0-2,0 0,0-1,0 0,0-1,-1 0,0-1,0-1,0 0,0-1,-1 0,0-1,0 0,-1-1,0 0,-1-1,2-2,-1 2,-1 0,-1 0,0-1,0 0,-1-1,0 0,-1 0,0 0,-1-1,-1 0,0 0,0-1,-1 1,-1-1,0-5,-3 20,-1-1,1 1,0-1,-1 0,1 1,-1-1,1 0,-1 1,1-1,-1 0,1 0,-1 1,1-1,-1 0,1 0,-1 0,1 0,-1 0,1 0,-1 0,1 0,-1 0,0 0,1 0,-1 0,1 0,-1 0,1 0,-1-1,1 1,-1 0,1 0,-1-1,1 1,-1 0,1-1,0 1,-1 0,1-1,-1 1,1-1,0 1,0 0,-1-1,1 1,0-1,0 1,-1-1,1 1,0-1,0 1,0-1,0 0,-5 10,2 0,-1 0,1 0,0 0,1 1,0-1,1 1,0 0,0-1,1 1,0 0,1 0,0-1,1 1,0-1,1 6,-1-10,-1 0,1 0,0 0,0 0,0 0,1-1,0 1,0-1,0 1,0-1,1 0,0 0,0-1,0 1,0-1,0 0,1 0,-1 0,1 0,0-1,0 0,0 0,0 0,0-1,0 0,0 0,1 0,-1 0,0-1,4 0,74-23,-44 4</inkml:trace>
  <inkml:trace contextRef="#ctx0" brushRef="#br0" timeOffset="34576.534">15530 1452,'0'-14,"1"38,-2-17,1 0,1 0,-1 0,1 1,0-1,1 0,0-1,0 1,0 0,1 0,0-1,0 0,1 1,-1-1,1-1,1 1,-1 0,1-1,0 0,0 0,1-1,-1 1,1-1,0 0,0-1,1 1,-1-1,1-1,0 1,-1-1,1 0,0-1,0 1,0-1,6 0,-7-3,1 1,-1 0,0-1,0 0,0-1,0 0,-1 1,1-2,-1 1,1-1,-1 1,0-2,-1 1,1 0,-1-1,0 0,0 0,0 0,-1 0,1-1,-1 0,1-4,1-1,0 0,-1-1,-1 1,0-1,0 1,-1-1,-1 0,0 0,-1 0,0 0,-1-11,-6 2,0 36,5-6,1 0,0 0,0 1,1-1,0 1,1-1,0 0,1 1,0-1,0 0,1 0,0 0,0 0,1-1,0 1,1-1,0 0,0 0,1-1,0 1,0-1,1-1,-1 1,2-1,-1 0,1-1,1 2,5-2,0 0,0 0,0-2,0 1,0-2,1 0,-1-1,1 0,-1-1,1-1,0 0,-1-1,0 0,1-1,-1-1,0-1,-1 0,1 0,-1-1,0-1,0 0,-1-1,0-1,7-6,-18 15,-1 0,0 0,1-1,-1 1,0 0,1 0,-1 0,0 0,1 0,-1 0,0-1,1 1,-1 0,0 0,1 0,-1 0,0 0,1 0,-1 1,0-1,1 0,-1 0,0 0,1 0,-1 0,0 0,1 1,-1-1,0 0,1 0,-1 0,0 1,0-1,1 0,-1 1,0-1,0 0,0 0,1 1,-1-1,0 0,0 1,0-1,0 0,0 1,0-1,0 0,1 1,-1-1,0 0,0 1,0-1,-1 1,1-1,0 0,0 1,0-1,0 0,0 1,7 16,2-12,0 0,0-1,0 0,1-1,0 1,0-2,-1 1,2-2,-1 1,0-1,0-1,0 0,0 0,3-1,-12 1,8 0,-1 0,1-1,-1 0,1-1,-1 0,0 0,0-1,0 0,0 0,0-1,3-2,-8 5,0-1,-1 0,1 0,-1 0,1 0,-1 0,0-1,0 1,0-1,0 1,-1-1,1 0,-1 1,1-1,-1 0,0 0,0 0,0 0,-1-1,1 1,-1 0,1 0,-1 0,0 0,0-1,-1 1,1 0,-1 0,1 0,-1 0,0 0,-1-1,0-1,-2-1,1 1,0 0,-1 0,0 0,0 1,-1-1,1 1,-1 0,0 0,0 0,0 1,-1 0,1 0,-1 0,0 1,1 0,-1 0,0 0,0 1,-1 0,1 0,0 0,0 1,0 0,-1 0,1 1,0 0,0 0,0 0,0 1,0-1,0 1,0 1,1-1,-1 1,1 0,-1 1,1-1,0 1,0 0,1 0,-1 1,1-1,0 1,0 0,-3 5,6-7,0 0,0 0,1 0,-1 0,0 0,1 0,0 0,0 0,0 0,0 0,0 0,0 0,1 0,0 0,-1 0,1 0,0 0,1 0,-1 0,0 0,1-1,0 1,-1-1,1 1,0-1,0 1,1-1,-1 0,0 0,1 0,-1-1,1 1,0 0,0-1,34 23</inkml:trace>
  <inkml:trace contextRef="#ctx0" brushRef="#br0" timeOffset="35006.46">17002 1439,'-11'-7,"0"0,0 1,0 1,0 0,-1 0,0 1,0 1,0 0,-1 0,-11 0,18 2,0 1,0-1,0 1,1 1,-1-1,0 1,0 0,0 0,1 1,-1-1,1 1,-1 1,1-1,0 1,0 0,0 0,0 0,0 1,1 0,-1 0,1 0,0 0,1 1,-2 0,3-1,1 0,-1 0,0 0,1 1,0-1,0 0,0 1,1-1,-1 1,1-1,0 1,0-1,1 1,-1-1,1 1,0-1,0 0,1 0,-1 1,1-1,0 0,0 0,0 0,1-1,-1 1,1 0,0-1,0 0,0 0,1 0,-1 0,1 0,-1 0,1-1,0 0,0 0,0 0,0 0,1-1,-1 1,3-1,3 3,0-1,0 0,1-1,-1 0,1-1,-1 0,1-1,-1 0,1-1,0 0,-1 0,1-1,-1 0,0-1,0 0,0-1,0 0,0-1,-1 0,0 0,0-1,0 0,-1-1,0 0,0 0,-1 0,0-1,0-1,0 1,-1-1,-1 0,0 0,2-3,3-17,0-1,-2 0,-1 0,-1-1,-2 1,-1-1,-2 0,0 0,-5-30,4 56,0-5,0-15,0 0,-2 1,0-1,-2 1,-1 0,0 0,-8-19,12 42,1 0,0 0,0 0,0 0,-1 0,1 0,0 1,-1-1,1 0,-1 0,1 1,-1-1,0 0,1 0,-1 1,1-1,-1 1,0-1,0 1,1-1,-1 1,0-1,0 1,0-1,1 1,-1 0,0 0,0-1,0 1,0 0,0 0,0 0,0 0,0 0,1 0,-1 0,0 1,0-1,0 0,0 0,0 1,0-1,1 0,-1 1,0-1,0 1,1-1,-1 1,0-1,0 1,1 0,-1-1,1 1,-1 0,1-1,-1 1,0 0,-27 50,18-21,2 0,2 1,0 0,2 1,2-1,1 1,1-1,1 1,2-1,5 18,-6-30,2 0,0-1,1 1,1-1,0 0,2 0,0-1,1 0,0 0,2-1,0 0,1-1,0 0,1-1,1-1,0 0,1-1,1 1,49 21,-2-11</inkml:trace>
  <inkml:trace contextRef="#ctx0" brushRef="#br0" timeOffset="30016.724">7416 1933,'-9'-1,"1"1,-1 0,1 0,-1 1,1 0,0 0,-1 1,1 0,0 1,0 0,0 0,0 0,1 1,0 0,-1 1,1 0,1 0,-1 0,1 1,0 0,0 0,1 1,-1-1,1 1,1 0,0 1,0-1,0 1,0 0,2-4,1 0,-1-1,0 1,1 0,0 0,0 0,0 1,0-1,1 0,0 0,-1 0,1 0,1 1,-1-1,1 0,0 0,0 0,0 0,0 0,1 0,-1 0,1 0,0-1,0 1,1-1,-1 1,1-1,-1 0,1 0,0 0,0 0,1 0,-1-1,0 0,1 1,0-1,-1-1,1 1,0 0,0-1,0 0,0 0,0 0,1 0,3-1,-1-1,0 0,0 0,0 0,0-1,0 0,0-1,-1 1,1-1,-1-1,0 1,1-1,-2 0,1 0,0-1,-1 0,0 0,0 0,0 0,1-3,1-2,0 1,-1-1,0-1,0 1,-1-1,0 0,-1 0,0-1,-1 1,-1-1,2-9,-4 10,-1 23,-1-4,1-1,0 1,0 0,1 0,0 0,0-1,1 1,0 0,1 0,-1-1,1 1,1 0,-1-1,2 0,-1 0,1 0,-1 0,2 0,-1-1,1 0,0 0,0 0,1-1,0 1,0-1,0 0,1-1,-1 0,1 0,2 0,0-1,0 0,1-2,0 1,-1-1,1 0,0-1,0 0,-1-1,1 0,0-1,-1 0,1 0,8-4,26-10</inkml:trace>
  <inkml:trace contextRef="#ctx0" brushRef="#br0" timeOffset="30423.186">7737 1772,'19'6,"0"-2,0 0,1-1,-1-1,1-1,0 0,-1-2,1 0,0-1,-1-1,0-1,0-1,0-1,0 0,-1-1,13-8,-13 9,0-2,0 0,0-1,-2-1,1-1,-1 0,-1-1,0 0,0-2,-1 1,-1-2,-1 0,0 0,-1-2,0 1,3-9,-13 21,1 1,-1-1,0 0,0 0,0 0,0 0,-1 0,0 0,0 0,0 0,0 0,0-1,-1 1,0 0,0 1,0-1,0 0,-1 0,1 0,-1 1,0-1,0 1,0-1,-1 1,1 0,-1 0,0 0,0 0,0 0,0 1,0-1,-1 1,1 0,-1 0,1 0,-1 0,0 1,0 0,0-1,0 2,0-1,0 0,0 1,0-1,0 1,0 0,-1 1,-1 0,0 0,0 0,0 0,0 1,0 0,1 1,-1-1,1 1,-1 0,1 0,0 1,0 0,1-1,-1 2,1-1,0 0,0 1,0 0,1 0,-1 0,1 0,0 1,1-1,-2 5,-4 11,0-1,2 2,0-1,2 1,0 0,1 7,1 59,4 1,3 0,5-1,3 0,4-1,7 8,-24-92,42 178,-10-50,-6 1,9 133,-34-195,-5-17</inkml:trace>
  <inkml:trace contextRef="#ctx0" brushRef="#br0" timeOffset="30743.926">7817 2294,'105'-54,"97"-34,138-38,-238 102,-101 23,1 1,0 0,-1 0,1 0,-1 0,1 0,-1 0,1 1,-1-1,1 0,-1 1,1 0,-1-1,1 1,-1 0,0-1,1 1,-1 0,0 0,0 0,1 0,-1 0,0 1,0-1,0 0,0 0,-1 1,1-1,0 0,0 1,-1-1,1 1,-1-1,0 1,1-1,-1 1,-1 61,0-51,-1-7,1 1,-1-1,1 0,1 0,-1 1,1-1,0 1,0-1,1 0,-1 1,1-1,0 0,1 0,-1 1,1-1,0 0,0-1,1 1,0 0,-1-1,2 1,-1-1,0 0,1 0,0 0,0 0,0-1,0 0,0 1,1-2,0 1,-1 0,5 1,20-1,-3-6</inkml:trace>
  <inkml:trace contextRef="#ctx0" brushRef="#br0" timeOffset="31009.14">8593 1706,'7'11,"1"4</inkml:trace>
  <inkml:trace contextRef="#ctx0" brushRef="#br0" timeOffset="31456.566">9368 1839,'-34'2,"0"1,1 1,0 2,0 1,0 2,1 1,0 2,0 1,2 1,0 2,0 0,-18 17,43-30,-2 1,0 1,1-1,-1 2,1-1,0 0,1 1,-1 0,1 1,0-1,-1 4,6-8,0 0,0-1,0 1,0 0,0 0,0 0,1-1,-1 1,1 0,-1-1,1 1,0 0,0-1,0 1,0-1,0 1,0-1,0 1,0-1,0 0,1 0,-1 0,1 1,-1-1,1-1,-1 1,1 0,-1 0,1 0,0-1,-1 1,1-1,0 1,0-1,-1 0,1 0,0 0,0 0,0 0,-1 0,1 0,0-1,0 1,0-1,152-4,-152 5,-1-1,0 1,-1-1,1 1,0-1,-1 1,1-1,0 1,-1 0,1-1,0 1,0 0,0 0,-1-1,1 1,0 0,0 0,0 0,-1 0,1 0,0 0,0 0,0 1,-1-1,1 0,0 0,0 0,-1 1,1-1,0 1,0-1,-1 0,1 1,0-1,-1 1,1-1,-1 1,1 0,-1-1,1 1,-1 0,1-1,-1 1,1 0,-1-1,0 1,0 0,1 0,-1 0,0-1,0 1,0 0,0 0,0 0,0-1,0 1,0 0,0 0,0 0,0-1,-1 2,-88 78,71-66,2-2,1 0,1 1,0 1,0 0,1 1,1 1,1 0,10-15,0 1,-1 0,2 0,-1 0,0 0,0 0,1 1,-1-1,1 0,0 0,-1 0,1 0,0 1,0-1,1 0,-1 0,0 0,1 0,-1 0,1 1,0-1,-1 0,1 0,0 0,0-1,1 1,-1 0,0 0,1 0,-1-1,1 1,-1-1,2 2,65 36,-67-39,71 30,-43-19,0 0,-1 2,-1 1,-1 1,0 1,0 1,4 7,-25-20,-1 0,1 0,-1 0,0 0,-1 1,1 0,-1 0,0 0,0 0,0 0,-1 1,0-1,0 1,0 0,-1 0,0-1,0 1,0 0,-1 0,0 0,0 0,0 0,-1 0,0 0,-1 4,-4 2,0 1,-1-1,-1 0,0 0,0-1,-1 0,-1-1,1 0,-2 0,1-1,-2-1,1 0,-1 0,0-1,0 0,-1-1,-1 0,12-5,0 0,0 1,0-1,0 0,-1 0,1 0,0 0,0-1,-1 1,1 0,0-1,-1 0,1 1,-1-1,1 0,-1-1,1 1,0 0,-1-1,1 1,0-1,-1 1,1-1,0 0,0 0,-1 0,1-1,0 1,0 0,0-1,1 1,-1-1,0 0,1 0,-1 1,1-1,-2-2,-4-23</inkml:trace>
  <inkml:trace contextRef="#ctx0" brushRef="#br0" timeOffset="32019.222">9675 2066,'-2'-4,"-1"0,1-1,-1 1,0 0,-1 0,1 1,-1-1,1 1,-1 0,0-1,0 2,-1-1,1 0,0 1,-1 0,0 0,1 0,-1 1,0 0,0-1,0 2,0-1,0 0,0 1,0 0,0 1,0-1,0 1,0-1,0 2,0-1,-6 4,-1 1,1 0,0 1,1 0,0 1,0 0,0 0,1 1,0 1,1-1,0 1,1 1,0-1,1 1,0 1,-1 2,5-12,1 0,-1 0,1 0,0 0,0 0,0 0,0 1,0-1,0 0,1 1,-1-1,1 0,0 1,-1-1,1 0,0 1,1-1,-1 1,0-1,1 0,-1 1,1-1,-1 0,1 0,0 1,0-1,0 0,1 0,-1 0,0 0,1 0,-1 0,1-1,0 1,-1 0,1-1,0 1,0-1,0 0,0 0,0 1,1-1,0 0,8-1,1-1,-1 0,1-1,-1 0,0-1,0 0,0-1,0 0,-1 0,1-2,-1 1,0-1,-1 0,5-4,8-7,0-1,-1 0,-1-2,-1 0,-1-1,14-22,-20 38,-13 25,0-10,1-7,0 0,0 0,0-1,1 1,-1 0,1 0,0-1,0 1,0-1,0 1,0-1,1 1,-1-1,1 1,-1-1,1 0,0 0,0 0,0 0,0 0,0-1,1 1,-1-1,0 1,1-1,-1 0,1 0,0 0,-1 0,1 0,1 0,5 1,1 0,-1-1,0 0,1-1,-1 0,0 0,1-1,8-1,2-3,0-1,-1 0,1-2,-1 0,-1-1,1-1,5-5,-23 14,-1 0,1 0,0 1,-1-1,1 0,0 0,0 0,-1 0,1 1,0-1,0 0,0 1,0-1,0 0,0 1,0 0,0-1,0 1,0 0,1-1,-1 1,0 0,0 0,0 0,0 0,0 0,0 0,1 0,-1 0,0 0,0 1,0-1,0 0,0 1,0-1,0 1,0-1,0 1,0 0,0-1,0 1,0 0,0 0,-1 0,1-1,0 1,-1 0,1 0,0 0,-1 0,1 0,-1 0,0 0,1 0,-1 1,6 123,-8-83,-15 800,15-818,1-17</inkml:trace>
  <inkml:trace contextRef="#ctx0" brushRef="#br0" timeOffset="32280.442">9956 1826,'-16'-11,"-10"-7,0-1,4-1,13 3,16 5,20 7,15 8,1 4</inkml:trace>
  <inkml:trace contextRef="#ctx0" brushRef="#br0" timeOffset="32495.737">10424 2120,'14'-3,"1"-1,-1 0,-1-1,1-1,-1 0,1-1,-2 0,1-1,-1 0,0-1,-1 0,0-1,-1-1,0 1,0-2,-1 1,5-11,-12 20,0 0,-1-1,1 0,-1 1,0-1,0 0,0 0,0 1,0-1,-1 0,1 0,-1 0,0 0,1 0,-1 0,-1 0,1 0,0 0,-1 0,0 0,0 0,1 1,-2-1,1 0,0 0,0 1,-1-1,0 1,1-1,-1 1,0 0,0 0,0-1,-1 2,1-1,0 0,-1 0,1 1,-1-1,-1 0,-5 1,0 0,0 0,0 1,0 0,0 1,0 0,0 0,0 1,0 0,1 1,-1 0,1 0,-1 1,1 0,0 0,1 1,-1 0,1 0,0 1,0 0,1 0,-1 0,1 1,1 0,-1 1,1-1,1 1,-1 0,0 4,2-7,1 0,0 0,0 0,1 1,-1-1,1 1,0-1,1 1,-1-1,1 1,0 0,1-1,-1 1,1-1,0 1,1-1,-1 1,1-1,0 0,0 1,1-1,0 0,0-1,0 1,0 0,1-1,-1 0,1 0,0 0,0 0,3 1,9 4,0-1,1-1,0 0,0-1,0-1,1 0,-1-2,1 0,0-1,0 0,0-2,0 0,0-1,4-2,56-7,-10-5</inkml:trace>
  <inkml:trace contextRef="#ctx0" brushRef="#br0" timeOffset="25301.19">6975 529,'13'5,"1"-2,0 0,0 0,0-1,0-1,0-1,0 0,0 0,0-2,0 1,0-2,0 0,-1-1,1 0,-1-1,0 0,0-1,-1-1,1 0,12-8,-2 0,0-2,-1 0,-1-1,-1-2,0 0,-1-1,-2-1,2-3,-9 13,-2 0,1 0,-2-1,1 0,-2 0,0 0,0-1,-2 0,1 0,-2-1,0 1,-1-1,0 0,-1 1,0-1,-2 0,0-5,0 17,0-1,0 1,-1 0,1 1,0-1,-1 0,0 0,0 1,0-1,0 1,0-1,0 1,-1 0,1 0,-1 0,0 0,1 1,-1-1,0 1,0-1,0 1,0 0,0 0,0 0,0 1,-1-1,1 1,0 0,0-1,-1 2,1-1,0 0,0 1,0-1,0 1,-1 0,1 0,0 0,-1 1,-8 4,1 0,0 0,0 2,1-1,-1 1,2 1,-1 0,1 0,1 1,-1 0,2 0,-1 1,2 0,-1 0,1 1,1 0,0 0,1 0,1 1,-1-1,2 1,0 0,0 0,1 0,1 0,0 0,1 0,0 0,1-1,2 6,6 30,2 0,2-1,2-1,7 10,-7-20,-2 2,-2-1,-1 2,-2-1,-1 2,1 32,-9-59,0-36,7-15,1 1,2 0,1 1,2 0,2 0,1 2,3-2,-18 33,-1 1,1 0,-1 0,1-1,-1 1,1 0,0 0,0 0,-1 0,2 0,-1 0,0 0,0 0,1 0,-1 0,1 1,-1-1,1 0,0 1,-1 0,1-1,0 1,0 0,0 0,0 0,0 0,1 0,-1 1,0-1,0 1,0-1,1 1,-1 0,0 0,0 0,1 0,-1 0,0 0,0 1,1-1,-1 1,0-1,0 1,1 0,16 16,0 0,-1 2,-1 0,-1 1,-1 0,2 5,51 106,-65-127,0-1,1 1,-1-1,1 0,0 0,-1 0,2 0,-1-1,0 0,0 1,1-2,-1 1,1 0,0-1,-1 0,1 0,0 0,0-1,0 0,-1 1,1-2,0 1,0-1,3 0,114-32,-122 33,44-17</inkml:trace>
  <inkml:trace contextRef="#ctx0" brushRef="#br0" timeOffset="26434.747">8419 637,'-10'-7,"0"1,-1 1,1 0,-1 0,0 1,-1 1,1 0,-7-1,15 3,-1 1,1 0,-1 0,0 0,1 0,-1 0,0 1,1-1,-1 1,1 0,-1 0,1 0,0 1,-1-1,1 1,0 0,0 0,0 0,0 0,0 1,1-1,-1 1,1-1,0 1,-1 0,1 0,0 0,1 0,-1 1,-1 2,0 1,0-1,1 1,-1-1,2 1,-1 0,1 0,0-1,1 1,-1 0,1 0,1 0,-1 0,1 0,0 0,1 0,0-1,0 1,0 0,1-1,0 0,0 0,0 0,1 0,0 0,0-1,1 1,0-1,0 0,0 0,0-1,1 0,-1 0,1 0,0-1,0 1,1-2,6 3,-7-3,1 0,-1-1,1 1,-1-2,1 1,0-1,0 0,-1 0,1-1,0 0,-1 0,1-1,-1 0,1 0,-1 0,0-1,0 0,0 0,0 0,0-1,-1 0,1 0,-1-1,0 1,-1-1,1 0,-1 0,0-1,0 1,-1-1,1 0,-1 0,0-2,1-4,-1 0,0 0,0 0,-2 0,0 0,0-1,-1 1,0-1,-1 1,-1-2,-1 47,4-21,0 0,1 0,1 0,0 0,1 0,0-1,0 0,2 0,-1 0,1 0,1-1,3 5,-6-10,0 0,0 0,1 0,0-1,-1 1,1-1,1-1,-1 1,0-1,1 1,0-2,0 1,0-1,0 0,0 0,0 0,1-1,-1 0,0 0,1-1,-1 0,1 0,-1 0,4-1,-4-1,0 1,0-1,0 0,0-1,-1 1,1-1,-1 0,0 0,1-1,-2 0,1 0,0 0,-1 0,1-1,-1 1,-1-1,1 0,-1-1,0 1,0 0,0-1,-1 0,1 0,-1 1,-1-1,1-1,1-9,0 0,0 1,-2-1,0 0,-1 0,0 0,-1 0,-1 0,-3-11,4 20,-1 0,1 1,-1-1,0 1,-1-1,0 1,0 0,0 0,-1 0,0 0,0 1,0 0,-2-2,33 27,5-8,2-2,-1-1,2-2,-1-1,0-1,34-1,33 2,-99-5,-1-1,1 1,-1-1,1 1,-1-1,0 1,0 0,1 0,-1 0,0-1,0 1,0 0,0 1,0-1,0 0,0 0,0 0,0 1,-1-1,1 0,0 1,-1-1,1 0,-1 1,0-1,1 1,-1-1,0 1,0-1,0 1,0-1,0 1,0-1,0 2,-16 56,11-43,3-12,0 0,0 0,0 1,1-1,-1 1,1-1,1 1,-1-1,0 1,1 0,0-1,0 1,1 0,-1-1,1 1,0 0,0-1,0 1,1-1,0 0,-1 0,2 1,-1-1,0 0,1 0,0-1,0 1,0-1,0 1,0-1,4 2,4 0,1 0,0-2,0 1,1-2,-1 1,0-2,1 1,-1-2,1 0,0 0,-1-1,1-1,7-1,27-6</inkml:trace>
  <inkml:trace contextRef="#ctx0" brushRef="#br0" timeOffset="26869.586">9755 596,'-10'0,"1"1,-1-1,1 2,-1-1,1 1,0 1,0 0,0 0,0 1,0 0,1 0,-1 1,1 0,1 0,-1 1,1 0,0 1,0 0,0 0,1 0,0 1,1-1,0 2,0-1,0 0,1 1,1 0,-1 0,2 0,-3 9,4-15,1 1,0-1,-1 0,1 0,0 0,1 1,-1-1,0 0,1 0,0 0,0 1,0-1,0 0,0 0,0-1,1 1,0 0,-1 0,1-1,0 1,0-1,1 1,-1-1,0 0,1 0,0 0,-1 0,1 0,0-1,0 1,0-1,0 0,0 0,0 0,0 0,0 0,0-1,0 0,1 1,-1-1,0 0,0-1,1 1,-1 0,0-1,0 0,0 0,3-1,4-4,0 0,0-1,-1 0,0 0,0-1,-1 0,0-1,0 0,-1 0,0-1,-1 0,0 0,-1 0,0-1,0 0,-1 0,-1 0,0 0,0-1,-1 1,-1-1,1-5,5-39,-3-1,-1 1,-4-1,-1 1,-4 0,-1-1,-6-12,-8 6,20 62,1 1,0 0,-1-1,1 1,-1 0,1-1,-1 1,1 0,-1-1,1 1,-1 0,0 0,1 0,-1-1,1 1,-1 0,1 0,-1 0,0 0,1 0,-1 0,1 0,-1 0,0 0,1 1,-1-1,1 0,-1 0,1 0,-1 1,1-1,-1 0,1 1,-1-1,1 0,-1 1,1-1,-1 1,1-1,0 1,-1-1,1 1,0-1,-1 1,1-1,0 1,0-1,-1 1,1-1,0 1,0-1,0 1,0 0,0-1,0 1,0-1,0 1,-8 20,1-1,1 1,1 0,1 0,1 1,1 4,0-12,-2 19,1 0,2 0,1 0,2 0,1 1,7 28,-7-46,2 0,0 0,0-1,1 1,1-2,1 1,0-1,1 0,0 0,1-1,1-1,0 0,1 0,11 8,20 11</inkml:trace>
  <inkml:trace contextRef="#ctx0" brushRef="#br0" timeOffset="27376.95">10143 570,'-1'11,"0"1,1-1,1 1,0-1,0 1,1-1,0 0,1 0,1 0,-1 0,2 0,0-1,0 1,0-1,2-1,-1 1,1-1,0 0,1-1,0 1,1-2,-1 1,1-1,1 0,-1-1,1 0,0-1,1 0,2 1,-10-5,0 0,0-1,-1 1,1 0,0-1,0 0,0 0,0 0,0 0,0 0,0 0,0-1,0 1,-1-1,1 0,0 0,0 0,-1 0,1 0,0-1,-1 1,1-1,-1 0,0 0,0 0,1 0,-1 0,-1 0,1 0,0-1,0 1,-1-1,1 1,-1-1,0 0,0 0,0 0,49-165,-48 196,-2-22,-1 0,2 1,-1-1,0 0,1 1,1-1,-1 0,1 0,0 0,0 0,0 0,1 0,0-1,0 1,1-1,-1 0,1 0,1 0,-1 0,0-1,1 0,0 0,0 0,0 0,1-1,-1 0,1 0,0 0,0-1,0 0,4 1,-3-1,1 0,0-1,-1 0,1 0,0-1,-1 0,1 0,0-1,-1 0,1 0,-1-1,1 0,-1 0,0-1,1 0,-2 0,1 0,0-1,0 0,-1-1,0 1,0-1,0-1,-1 1,0-1,0 0,0 0,-1 0,0 0,0-1,0 0,2-6,-1-2,0 1,-2-1,1 0,-2 0,0 0,0 0,-2-1,0 1,0 0,-2-1,0-2,2 13,3 5</inkml:trace>
  <inkml:trace contextRef="#ctx0" brushRef="#br0" timeOffset="28345.261">11212 650,'24'-77,"-24"75,0-1,0 1,0-1,0 1,0-1,-1 0,1 1,-1-1,0 1,1 0,-1-1,-1 1,1 0,0-1,0 1,-1 0,1 0,-1 0,0 0,0 0,1 1,-1-1,0 0,-1 1,1-1,0 1,0 0,-1 0,-1-1,0 1,1 0,0 1,-1-1,1 1,-1 0,1-1,-1 2,1-1,-1 0,1 1,-1-1,1 1,0 0,-1 0,1 1,0-1,0 1,0-1,0 1,0 0,0 0,0 0,1 1,-1-1,1 1,0-1,-2 3,-47 83,48-84,1 1,0 0,0 0,1 0,-1 0,1 0,0 0,0 0,1 0,-1 0,1 0,1 0,-1 1,1-1,-1 0,1 0,1 0,-1 0,1 0,0 0,0-1,0 1,1 0,-1-1,1 0,0 0,1 0,-1 0,1 0,0 0,0-1,0 0,3 2,1-2,0-1,0-1,1 1,-1-1,0-1,1 1,-1-1,1-1,-1 0,1 0,-1 0,0-1,0-1,0 1,0-1,0-1,0 1,-1-1,0-1,0 1,0-1,0 0,-1-1,0 0,0 0,0 0,-1 0,0-1,0 0,0 0,-1-1,0 1,-1-1,0 0,0 0,-1 0,1 0,-2 0,1-1,-1 1,-1 8,-1 0,1 1,0-1,0 0,0 1,0-1,0 0,-1 1,1-1,0 0,0 1,0-1,-1 0,1 0,0 0,0 1,-1-1,1 0,0 0,-1 0,1 1,0-1,-1 0,1 0,0 0,0 0,-1 0,1 0,-1 0,1 0,0 0,-1 0,1 0,0 0,-1 0,1 0,0 0,-1 0,1 0,0 0,-1-1,1 1,0 0,0 0,-1 0,1 0,0-1,-1 1,1 0,0 0,0-1,-2 6,0 0,0 0,1 1,0-1,0 0,0 0,1 1,0-1,0 0,0 1,1-1,-1 0,1 1,1-1,-1 0,1 0,0 0,0 0,0 0,0 0,1-1,0 1,0-1,0 0,1 0,0 0,-1 0,1 0,0-1,1 0,-1 0,1 0,-1 0,1-1,0 0,0 0,0 0,0 0,0-1,0 0,1 0,-1 0,0-1,1 0,-1 0,4 0,-2-2,-1 1,1-1,-1-1,1 1,-1-1,0 0,0 0,0-1,-1 0,1 0,-1 0,0-1,0 1,0-1,-1 0,0-1,0 1,0-1,0 0,-1 0,0 0,0 0,-1-1,0 1,0-2,3-10,-1 0,0 0,-2 0,0-1,-1 1,-1-1,0 1,-3-14,-16-75,19 106,0 0,1 0,-1-1,1 1,-1 0,1 0,-1 0,1 0,0 0,-1 0,1 0,0 0,0 0,0 0,0 0,0 0,0 0,0 1,0-1,0 0,1 1,-1-1,0 1,0 0,0-1,1 1,-1 0,0 0,0-1,1 1,-1 0,0 0,1 1,-1-1,0 0,0 0,1 0,-1 1,0-1,0 1,0-1,1 1,-1 0,0-1,0 1,2 0,186 46,-180-45,-1-2,0 1,0 0,0 1,0 0,0 0,0 1,-1-1,1 2,-1-1,0 1,0 0,0 1,0-1,-1 1,0 1,0-1,0 1,0 0,-1 0,0 1,-1 0,1 0,-1 0,-1 0,1 2,2 55,-7-58,0 1,1-1,0 0,0 0,1 0,-1 1,1-1,1 0,-1 0,1 0,0 0,0-1,1 1,0-1,0 1,0-1,1 0,-1 0,1 0,1 0,-1-1,0 0,5 3,1-2,1 0,-1-1,1 0,0-1,0 0,1-1,-1 0,0-1,1 0,-1-1,1 0,-1-1,1 0,-1-1,0 0,0-1,0 0,0-1,0 0,0-1,-1 0,0 0,0-1,-1-1,1 0,-2 0,1 0,-1-1,0 0,0-1,2-4,-3 3,0 1,-1-1,0 0,-1-1,0 0,-1 1,0-1,0 0,-2-1,1 1,-1-1,-1 1,0-1,-1 0,0 1,0-1,-2 1,1-1,-1 1,-1-1,-1-2,4 13,-1-1,0 0,1 0,-1 0,0 0,0 1,0-1,0 0,-1 1,1-1,0 1,-1-1,1 1,0 0,-1-1,0 1,1 0,-1 0,0 0,0 0,1 1,-1-1,0 0,0 1,0-1,0 1,0 0,0 0,0-1,0 1,0 1,0-1,0 0,0 0,0 1,0-1,0 1,1-1,-1 1,0 0,0 0,0 0,1 0,-1 0,1 0,-1 1,1-1,-1 0,-4 7,-1 0,2 0,-1 0,1 1,0-1,1 1,0 1,1-1,-1 0,2 1,-1 0,2-1,-1 1,1 0,1 0,-1 0,2 0,0 0,0 0,1 6,1-9,0 1,0-1,0 0,1 0,0 0,1 0,-1-1,1 0,0 0,1 0,0 0,-1-1,2 0,-1 0,1-1,-1 0,1 0,0 0,1-1,-1 0,2 0,17 6,0-2,1 0,-1-2,1-1,16 0,25-1,-9-3</inkml:trace>
  <inkml:trace contextRef="#ctx0" brushRef="#br0" timeOffset="41132.132">9314 3725,'611'-23,"-302"8,420-10,-611 13,-1-5,-1-5,23-11,20-4,-157 36,-1 1,0-1,1 0,-1 1,1 0,0-1,-1 1,1 0,-1-1,1 1,-1 0,1 0,0 0,-1 1,1-1,-1 0,1 0,-1 1,1-1,-1 1,1 0,-1-1,1 1,-1 0,0 0,1 0,-1 0,0 0,0 0,0 0,1 0,-1 0,-1 1,1-1,0 0,0 1,0-1,-1 5,1-3</inkml:trace>
  <inkml:trace contextRef="#ctx0" brushRef="#br0" timeOffset="42927.768">16052 3203,'-16'-7,"-1"1,1 1,-1 0,0 1,0 1,0 0,0 2,-1 0,-4 1,13 0,0 0,0 1,0 1,0 0,0 0,1 0,-1 1,1 0,-1 1,1 0,0 1,0-1,1 1,0 1,-1-1,2 1,-1 1,-2 2,6-5,-1 0,1-1,0 1,1 1,-1-1,1 0,0 1,0-1,0 1,0 0,1-1,0 1,0 0,0 0,1 0,-1 0,1 0,0 0,1 0,-1 0,1-1,0 1,0 0,1 0,-1 0,1-1,0 1,0-1,1 0,-1 1,1-1,0 0,0 0,0-1,1 1,2 2,12 5,0-1,1-1,1 0,-1-2,1 0,0-1,1-1,-1-1,1-1,0 0,0-2,0 0,0-2,0 0,6-2,33-2,-1-3,0-2,-1-2,0-4,-1-1,-1-3,-1-3,4-4,-44 20,-5 3,0-1,0 0,0 0,0-1,-1 0,0 0,0-1,0-1,-1 1,0-1,-1-1,4-5,-10 13,0 0,-1 0,1-1,-1 1,1 0,-1-1,1 1,-1-1,0 1,0-1,1 1,-1 0,0-1,0 1,-1-1,1 1,0-1,0 1,-1 0,1-1,-1 1,1 0,-1-1,1 1,-1 0,0 0,0-1,0 1,1 0,-1 0,0 0,-1 0,1 0,0 0,0 0,0 1,0-1,-1 0,1 1,0-1,-1 0,-60-14,44 13,0 1,0 1,0 1,0 1,0 0,0 1,0 1,1 0,0 2,0 0,0 1,-8 5,23-12,-1 1,0 0,1 0,-1 1,1-1,-1 0,1 1,0 0,0-1,-1 1,1 0,0 0,1 0,-1 0,0 1,1-1,-1 0,1 1,-1-1,1 1,0-1,0 1,0 0,1-1,-1 1,1 0,-1 0,1-1,0 1,0 0,0 0,1 0,-1-1,1 1,-1 0,1 0,0-1,0 1,0-1,0 1,0-1,1 1,-1-1,1 1,0-1,0 0,1 2,6 0,-1 0,1-1,0 1,0-2,1 1,-1-1,0-1,1 1,0-2,-1 1,1-1,-1-1,1 0,-1 0,1-1,-1 0,0-1,0 1,0-2,0 0,0 0,-1 0,0-1,5-4,77-66,-90 75,0 0,1 0,-1 0,1 0,-1 0,1 0,-1 0,1 0,-1 0,1 0,-1 0,0 0,1 1,-1-1,1 0,-1 0,0 0,1 1,-1-1,1 0,-1 1,0-1,1 0,-1 1,0-1,0 0,1 1,-1-1,0 0,0 1,1-1,-1 1,0-1,0 1,0-1,0 0,0 1,0-1,0 1,0-1,0 1,0-1,0 1,0-1,0 1,0-1,0 0,0 1,0-1,-1 1,1-1,0 1,0-1,0 0,-1 1,1-1,0 0,-1 1,1-1,0 3,-1 2,1 0,0 0,0-1,0 1,0 0,1 0,0 0,0 0,0 0,1-1,0 1,-1-1,2 1,-1-1,0 0,1 0,0 0,0 0,0 0,0 0,1-1,0 0,-1 1,1-1,0-1,0 1,1-1,-1 1,1-1,0 0,8 0,1 0,0-1,-1-1,1 0,0-1,-1 0,1-1,0-1,-1 0,0 0,0-2,0 1,0-2,-1 0,0 0,0-1,-1-1,1 0,-2 0,5-5,8-8,-2-1,0 0,-1-2,-2 0,0-1,-2-1,-1 0,-1-1,-1-1,-1 0,-2-1,-1 0,-1 0,-1-1,-2 0,-1-1,-1 1,-2-8,5-46,-3 0,-4 0,-4-17,4 95,1 2,0 0,0 0,0 0,-1 0,0 0,0 0,0 0,0 1,0-1,-1 0,0 0,1 1,-2-1,1 1,0 0,-1-1,-14 11,-26 94,24-31,3 0,3 1,4 1,2 0,4 0,3 4,1-39,1 0,2 0,1 0,2-1,9 28,-12-51,1 0,0-1,0 1,1-1,1 0,0-1,0 1,1-1,1-1,0 0,0 0,1-1,0 0,1 0,0-1,0-1,3 1,-12-6,0-1,0 0,0 0,1 0,-1 0,0 0,1-1,-1 1,1-1,-1 1,0-1,1 0,-1 0,1 0,-1 0,1-1,-1 1,1-1,-1 1,1-1,12-9</inkml:trace>
  <inkml:trace contextRef="#ctx0" brushRef="#br0" timeOffset="43205.746">16894 2843,'25'6,"31"3,31 0,26-2,18-3,6 2,-8 1,-25 0</inkml:trace>
  <inkml:trace contextRef="#ctx0" brushRef="#br0" timeOffset="43486.469">17803 3163,'-5'8,"0"1,0 0,1 0,0 1,1-1,0 1,1 0,0 0,0 0,1 0,0 0,1 0,1 10,0-18,0 1,1 0,-1-1,0 1,1-1,0 0,0 1,0-1,0 0,0 0,0 0,0 0,1-1,-1 1,1-1,-1 1,1-1,-1 0,1 0,0 0,0 0,-1-1,1 1,0-1,0 1,0-1,0 0,0 0,0 0,85-15,-80 13,1-1,-1 0,1-1,-1 0,0 0,0-1,-1 0,0 0,1-1,-2 0,1 0,-1 0,0-1,0 0,-1 0,0-1,0 0,0 0,-1 0,-1 0,1 0,-1-1,-1 0,0 1,0-1,0 0,-1 0,-1 0,1 0,-2 0,1 0,-1 0,-2-7,2 12,0 1,-1-1,0 0,0 0,0 1,0-1,0 1,-1 0,1 0,-1 0,0 0,0 0,0 0,-1 1,1 0,-1-1,1 1,-1 0,0 1,1-1,-1 1,0 0,0 0,0 0,0 0,0 0,0 1,-4 0,0 0,0 1,0 0,1 0,-1 1,0 0,1 0,0 1,-1 0,1 0,0 1,1 0,-1 0,1 0,-6 6,5-4,0 0,0 0,1 0,0 1,1 0,-1 0,1 0,1 1,-1 0,1 0,1 0,0 0,0 1,0-1,1 1,0 0,1 0,0 0,0-1,1 1,0 0,1 0,0 0,0 0,1 0,2 5,14 18</inkml:trace>
  <inkml:trace contextRef="#ctx0" brushRef="#br0" timeOffset="43800.782">18405 3096,'-8'-5,"-1"1,0-1,0 2,0-1,0 1,-1 0,1 1,-1 0,0 1,1 0,-1 0,0 1,0 1,1-1,-1 2,0-1,1 1,-1 1,1-1,0 2,-1-1,2 1,-1 1,0 0,1 0,-4 4,3-3,1 1,1 0,-1 1,1 0,1 0,-1 1,2 0,-1 0,1 0,0 1,1-1,-1 4,4-9,-1-1,1 1,0 0,0 0,1 0,-1 0,1 0,-1-1,1 1,1 0,-1 0,0 0,1 0,0 0,0 0,0 0,1-1,-1 1,1 0,0-1,0 1,0-1,0 0,0 0,1 0,0 0,-1 0,1 0,0-1,0 1,1-1,-1 0,3 1,6 1,0 0,1-2,0 1,-1-2,1 0,0 0,0-1,-1-1,1 0,0 0,-1-2,1 1,-1-2,0 1,0-2,0 0,0 0,-1-1,0 0,0-1,0 0,1-3,1 0,-1 0,0-1,0-1,-1 1,-1-2,0 0,-1 0,0 0,-1-1,-1-1,0 1,-1-1,0 0,-1-1,-1 1,0-1,-2 0,0 0,0 0,-1-4,0-48,-3 1,-3-1,-2 1,-4 0,-13-42,-10-4,34 112,0 0,0 0,0 0,0 1,0-1,-1 0,1 0,0 0,0 1,-1-1,1 0,-1 0,1 1,-1-1,1 0,-1 1,1-1,-1 1,1-1,-1 0,0 1,1 0,-1-1,0 1,1-1,-1 1,0 0,0-1,0 1,1 0,-1 0,0 0,0 0,0-1,1 1,-1 0,0 0,0 1,0-1,0 0,1 0,-1 0,0 0,0 1,-18 34,7 20,2-1,3 2,2-1,2 35,2-82,-2 22,1 1,1 0,1 0,2-1,1 1,2-1,1 1,1-2,1 1,2-1,1 0,1-1,10 16,32 21,1-11</inkml:trace>
  <inkml:trace contextRef="#ctx0" brushRef="#br0" timeOffset="41380.18">12216 3337,'2'22,"1"20,-3 16,-5 14,-2 10,-3 5,2 2,1-5,2-9,4-9,7-12,7-15,5-14,8-18,-2-11</inkml:trace>
  <inkml:trace contextRef="#ctx0" brushRef="#br0" timeOffset="41566.67">12563 3564,'-2'23,"-6"18,-3 15,-3 5,2 3,2-3,8-8,9-10,7-12,9-12,5-12,4-13,-3-5</inkml:trace>
  <inkml:trace contextRef="#ctx0" brushRef="#br0" timeOffset="41792.502">12791 3590,'18'0,"19"0,23-2,23-3,24-3,29-2,25-5,19-1,14 0,2 2,-4 3,-14 2,-22 2,-26 0,-35 2</inkml:trace>
  <inkml:trace contextRef="#ctx0" brushRef="#br0" timeOffset="45693.379">19996 2896,'-12'-3,"0"1,-1 0,1 0,0 1,-1 1,1 0,0 1,-1 0,1 1,0 1,0 0,0 0,1 1,-1 0,1 1,0 1,0 0,0 0,1 1,0 0,0 1,1 0,0 0,0 1,1 1,0-1,-3 6,9-12,0 0,0 1,0-1,0 0,1 1,-1-1,1 1,0 0,0-1,0 1,1 0,-1-1,1 1,0 0,0 0,0 0,0-1,1 1,-1 0,1 0,0-1,0 1,1-1,-1 1,1-1,0 1,0-1,0 0,0 0,0 0,1 0,-1 0,1 0,0-1,0 1,11 5,0-1,0-1,0 0,1-1,0-1,0 0,0-1,1 0,-1-1,1-1,-1-1,1 0,0-1,2-1,28-1,0-2,-1-2,1-2,-2-1,1-3,-2-2,0-1,-1-3,30-17,-64 31,0 1,-1 0,1 0,-1 0,0-1,-1 0,1 0,-1-1,0 0,-1 0,1 0,-1-1,3-5,-7 12,-1-1,0 1,0-1,1 1,-1-1,0 1,0-1,0 0,0 1,1-1,-1 1,0-1,0 1,0-1,0 1,0-1,0 0,-1 1,1-1,0 1,0-1,0 1,0-1,-1 1,1-1,0 1,0-1,-1 1,1-1,0 1,-1 0,1-1,-1 1,1-1,-1 1,1 0,-1-1,1 1,0 0,-1 0,0-1,1 1,-1 0,1 0,-1 0,1 0,-1 0,1 0,-1 0,1 0,-1 0,0 0,1 0,-1 0,0 0,-30 9,28-7,1 0,-1 0,1 0,0 1,0-1,0 1,0 0,0-1,1 1,-1 0,1 0,0 0,0 0,0 0,0 0,1 0,-1 1,1-1,-1 0,1 0,0 0,1 1,-1-1,0 0,1 0,0 0,0 0,0 0,0 0,0 0,1 0,-1 0,1 0,-1 0,1-1,0 1,0-1,1 0,-1 1,0-1,3 1,8 6,1-2,0 1,0-1,1-1,0-1,0 0,1-1,-1-1,1 0,0-1,0-1,0 0,0-1,0-1,-1 0,2-1,72-25,-87 26,0 0,0 0,1-1,-1 1,0-1,0 1,0-1,0 0,-1 0,1 0,-1 0,1 0,-1 0,1 0,-1-1,0 1,0 0,0-1,0 1,-1-1,1 1,-1-1,1 1,-1-1,0 0,0 1,0-1,0 1,-1-1,1 1,-1-1,1 1,-1-1,0 0,-2-3,0 0,-1 0,1 1,-1-1,0 1,-1 0,1 0,-1 1,0-1,0 1,0 0,-1 1,1-1,-1 1,0 0,0 0,0 1,-110-32,36 23,73 9,18 1,-3 1,414-42,-314 48,-103-6,-1 2,1-1,-1 0,1 1,-1 0,0 0,0 0,0 1,0-1,0 1,-1 0,1 0,-1 0,0 1,1-1,-2 1,1 0,0 0,-1 0,0 0,2 4,8 38,-12-42,0 0,0 0,1 0,-1 1,1-1,0 0,0 0,1 0,-1 0,1-1,0 1,0 0,0-1,0 1,1-1,-1 1,1-1,0 0,0 0,0-1,0 1,1-1,-1 1,1-1,0 0,3 1,4-2,-1-1,1-1,0 0,0 0,0-1,0 0,-1-1,1-1,-1 1,0-1,0-1,0 0,-1-1,0 0,0 0,0 0,6-8,-5 6,0 0,-1 0,-1-1,1 0,-1-1,-1 0,0 0,-1-1,1 0,-2 0,0 0,0-1,-1 1,0-1,-1 0,-1-1,-4 141,3-122,0-1,0 1,0-1,1 0,0 0,0 0,0 1,1-2,-1 1,1 0,0 0,1-1,-1 0,1 0,0 0,0 0,0 0,0-1,1 0,-1 0,1 0,0 0,0-1,2 1,6-1,-1 0,0-1,1 0,-1-1,1-1,-1 0,1 0,-1-2,0 1,0-1,0-1,0 0,-1-1,0 0,1-1,-2 0,1-1,-1 0,0-1,0 0,-1 0,0-1,-1 0,0-1,0 1,-1-2,4-7,-3 5,0 0,-1 0,-1 0,0-1,-1 0,0 0,-1-1,1-10,-5 25,-1 0,1 0,0 0,0 0,-1 0,1 0,0 0,-1 0,1 0,0 0,-1-1,1 1,0 0,-1 0,1 0,0 0,0 0,-1-1,1 1,0 0,0 0,-1 0,1-1,0 1,0 0,0 0,-1-1,1 1,0 0,0-1,0 1,0 0,0 0,-1-1,1 1,0 0,0-1,0 1,0 0,0-1,0 1,0 0,0-1,0 1,0 0,1-1,-1 1,0 0,0-1,-15 28,12-21,1 0,-1-1,1 1,0 0,1 0,0 0,0 0,0 0,0 0,1 0,0 0,0 1,1-1,0 0,0 0,0 0,1 0,0 0,0-1,0 1,1 0,0-1,0 0,0 0,1 0,0 0,0 0,0-1,2 2,4-1,0 0,0-1,1 0,0-1,-1 0,1-1,0 0,0-1,1 0,-1-1,0 0,0-1,0 0,0 0,0-1,0-1,0 0,-1 0,1-1,-1-1,0 0,0 0,-1-1,1 0,2-3,-2 1,-1-2,0 1,0-1,-1 0,0-1,-1 0,0 0,-1-1,0 0,0 0,-2 0,1 0,1-11,-4 4,-11 31,4 4,0 0,1 1,1 0,0 0,1 0,1 0,1 0,1 0,0 5,0-16,0 0,0 0,0 0,1 0,0 0,0 0,0 0,1-1,0 0,0 1,0-1,1 0,0 0,0-1,0 1,0-1,1 0,0 0,0 0,0-1,0 0,0 0,1 0,-1 0,1-1,0 0,2 1,1-1,0-1,1 1,-1-1,0-1,0 0,1 0,-1-1,0 0,0 0,0-1,0-1,0 1,0-1,-1-1,1 1,-1-2,0 1,0-1,0 0,-1-1,0 0,0 0,0 0,-1-1,0 0,0 0,-1-1,0 0,0 0,-1 0,0 0,0 0,-1-1,0 0,0 0,0-7,0-60,-3 76,1 0,-1 0,0 0,0 0,1 1,-1-1,0 0,1 0,-1 0,0 0,0 0,1 0,-1 0,0 0,1-1,-1 1,0 0,0 0,1 0,-1 0,0 0,1 0,-1 0,0-1,0 1,0 0,1 0,-1 0,0-1,0 1,0 0,1 0,-1-1,0 1,0 0,0 0,0-1,0 1,0 0,1-1,-1 1,0 0,0 0,0-1,0 1,0 0,0-1,0 1,0 0,0 0,0-1,-1 1,1 0,0-1,0 1,0 0,0 0,0-1,14 26,-13-24,93 195,-93-194,-1-1,1 1,0 0,0-1,1 1,-1 0,0-1,0 1,1-1,-1 0,1 1,-1-1,1 0,0 0,0 0,-1 0,1 0,0-1,0 1,0 0,0-1,0 1,0-1,0 0,0 0,0 0,0 0,0 0,-1 0,1 0,0-1,0 1,0-1,0 1,0-1,0 0,0 0,-1 0,1 0,0 0,-1 0,1 0,-1 0,1-1,0 1,15-17,-1-1,0-1,-1 0,-1-1,-1 0,3-9,13-21,1 17,-18 58,-9 17,-4-34,1 1,0 0,0 0,1 0,0-1,0 1,1 0,0-1,0 1,1-1,0 0,0 0,1 0,0 0,0 0,0-1,1 0,0 0,0 0,1 0,0-1,1 1,11 3,1-1,-1 0,2-2,-1 0,1-1,0-2,0 1,0-2,0-1,0 0,0-2,0 0,19-4,26-13,-55 10</inkml:trace>
  <inkml:trace contextRef="#ctx0" brushRef="#br0" timeOffset="29067.329">5411 2187,'16'2,"18"1,23 0,21 0,23-1,17-4,10-5,1-4,-23 0</inkml:trace>
  <inkml:trace contextRef="#ctx0" brushRef="#br0" timeOffset="38727.628">5477 3644,'16'2,"17"2,18-1,22-3,20-4,20-3,13-1,6 1,-4 5,-12 6,-15 5,-17 2,-19-2,-20-3</inkml:trace>
  <inkml:trace contextRef="#ctx0" brushRef="#br0" timeOffset="47530.147">4769 1572,'-14'4,"0"1,0 0,1 1,0 1,0 0,0 0,1 1,0 1,1 0,0 1,0 0,1 0,0 1,-8 12,6-6,0 0,1 0,1 1,0 0,2 1,0 0,1 0,1 1,1 0,0 0,2 1,0-1,1 1,1 13,2-1,2 0,1 0,1 0,2-1,1 0,1 0,2 0,12 21,159 272,-179-321,0 0,-1 1,0-1,0 1,0-1,0 1,-1-1,0 1,0 0,0 0,0 0,-1-1,0 1,0 0,0 0,0 0,-1 0,0 0,0-1,0 1,-1 0,0-1,1 1,-2-1,1 1,0-1,-1 0,-3 4,-6 0,-1 0,0 0,-1-1,0-1,0 0,0-1,-1 0,1-2,-1 1,0-2,-8 1,22-4,1 1,-1 0,0 0,0-1,1 1,-1 0,0 0,0 0,1 0,-1 0,0 0,0 0,0 0,1 0,-1 0,0 0,0 1,1-1,-1 0,0 1,1-1,-1 0,0 1,1-1,-1 1,0-1,1 1,-1-1,1 1,-1-1,1 1,-1 0,1-1,-1 1,1 0,0-1,-1 1,1 0,0 0,0-1,0 1,-1 0,1 0,0-1,0 1,0 0,0 0,0 0,0-1,1 1,-1 0,0 0,0 0,11 6,1-1,-1 0,1-1,0 0,0-1,1 0,-1-1,5 1,21 6,-27-9,0 2,0-1,0 1,-1 1,1 0,-1 0,0 1,0 1,-1-1,1 2,-1-1,0 1,-1 0,0 1,0 0,-1 1,0-1,0 1,-1 1,0-1,0 1,-1 0,1 5,2 27,-3 0,-1 0,-2 0,-2 1,-2-1,-3 9,2 14,-7 164,16 137,0-283,3-1,4-1,4 0,3 0,3-2,10 14,-30-87,3 13,2 0,1-1,0-1,1 1,0-1,2-1,-11-14,1-1,-1 1,0 0,1-1,0 1,-1-1,1 0,0 0,0 1,0-1,0 0,0-1,0 1,0 0,0 0,0-1,0 0,0 1,1-1,-1 0,0 0,0 0,0 0,1 0,-1-1,0 1,0-1,0 1,0-1,0 0,0 0,0 0,0 0,0 0,0 0,0 0,-1-1,1 1,20-14,-15 10,0-1,1 1,0 1,0-1,1 1,-1 1,1 0,0 0,5-1,-2 4</inkml:trace>
  <inkml:trace contextRef="#ctx0" brushRef="#br0" timeOffset="49129.602">1453 2815,'-23'234,"10"-144,-15 197,27-282,0 0,1 0,0 0,-1 0,1 0,1 0,-1 0,1 0,0 0,0 0,0 0,1 0,0-1,0 1,0 0,0-1,1 0,0 1,0-1,0 0,0-1,1 1,-1 0,1-1,0 0,0 0,4 3,10-4,-1 1,1-2,-1-1,1 0,-1-1,1 0,-1-2,1 0,-1-1,0-1,-1 0,3-2,-15 6,14-5,121-46,-120 40</inkml:trace>
  <inkml:trace contextRef="#ctx0" brushRef="#br0" timeOffset="49829.36">1921 2896,'12'80,"-5"-1,-2 1,-6 61,0 15,2-152,0 0,0 0,1 0,-1 0,1 0,0 0,0 0,1-1,-1 1,1-1,0 1,0-1,0 0,0 0,0-1,1 1,-1 0,1-1,0 0,0 0,-1 0,1-1,1 1,-1-1,0 0,0 0,0 0,2-1,12 3,0-2,0 0,0-1,0-1,0-1,2-1,3 0,1-1,-1-1,-1-2,1 0,-1-1,0-1,-1-1,12-8,-3-2</inkml:trace>
  <inkml:trace contextRef="#ctx0" brushRef="#br0" timeOffset="50088.232">1855 3243,'25'0,"17"-3,15-4,10-4,6-2,3 0,-5 2,-10-1,-11 2,-13 3</inkml:trace>
  <inkml:trace contextRef="#ctx0" brushRef="#br0" timeOffset="50481.893">1975 2896,'72'-3,"-1"-4,69-15,-91 13,408-67,-382 77,-73 0,-1 0,1 1,0-1,0 1,-1-1,1 1,-1 0,0-1,1 1,-1 0,0 0,0 0,0 0,0 0,0 0,-1 0,1 0,-1 1,1-1,-1 0,0 0,0 0,0 1,0-1,0 0,0 0,-1 1,1-1,-1 0,1 0,-1 0,0 0,0 0,0 1,-2 12,-1 46,2-1,3 1,8 50,-1 2,-1 7,-6-120,-1 0,0 0,0 0,1 0,-1 0,0-1,0 1,0 0,1 0,-1 0,0 0,0 0,1 0,-1 0,0 0,0 0,1 0,-1 0,0 0,0 1,1-1,-1 0,0 0,0 0,1 0,-1 0,0 0,0 0,0 1,1-1,-1 0,0 0,0 0,0 1,0-1,0 0,1 0,-1 0,0 1,0-1,0 0,0 0,0 1,0-1,0 0,0 0,0 1,0-1,0 0,0 0,0 1,0-1,0 0,0 0,0 0,0 1,5-13</inkml:trace>
  <inkml:trace contextRef="#ctx0" brushRef="#br0" timeOffset="50748.78">2857 2843,'2'-3,"0"1,1 0,-1 0,1 0,-1 0,1 1,-1-1,1 1,0 0,0-1,0 1,0 1,0-1,0 0,0 1,0-1,0 1,0 0,0 0,0 0,0 0,0 1,1-1,-1 1,74 25,-61-17,-1 1,0 0,0 1,-1 0,0 2,-1-1,-1 2,0-1,-1 2,0-1,-1 2,0-1,-2 1,0 1,-1 0,4 10,-7-14,0 0,-1 0,0 0,-1 0,-1 1,0-1,0 1,-1 0,-1-1,-1 1,0-1,0 0,-1 0,-1 0,0 0,-1 0,-1-1,1 1,-2-2,0 1,0-1,-6 7,4-8,-1 0,1 0,-2-1,1 0,-1-1,-1 0,1-1,-1 0,-1-1,1 0,-1-1,0 0,0-1,0-1,-14 2,25-4,0 0,1-1,-1 1,0-1,1 0,-1 1,0-1,0 0,0 0,1 0,-1 0,0-1,0 1,1 0,-1-1,0 1,1-1,-1 1,0-1,1 0,-1 0,1 0,-1 0,1 0,-1 0,1 0,0-1,0 1,-1 0,1-1,0 1,0-1,0 1,1-1,-2-1,8-18,6-2</inkml:trace>
  <inkml:trace contextRef="#ctx0" brushRef="#br0" timeOffset="51442.356">3392 3283,'4'0,"7"0,8 0,9-2,10-3,7-4,5-3,-5-1</inkml:trace>
  <inkml:trace contextRef="#ctx0" brushRef="#br0" timeOffset="52320.188">3913 3150,'-4'14,"1"0,0 1,1-1,1 1,1 0,-1 0,2-1,0 1,1 0,1-1,0 1,1-1,0 0,1 0,1-1,0 1,1-1,3 4,-9-15,0 0,0 0,0-1,0 1,0 0,0-1,1 1,-1 0,0-1,1 0,0 1,-1-1,1 0,0 0,-1 0,1 0,0 0,0 0,0-1,0 1,0 0,0-1,0 0,0 1,0-1,0 0,0 0,0 0,0-1,0 1,0 0,0-1,0 1,0-1,0 0,0 1,0-1,0 0,0 0,-1-1,1 1,0 0,-1 0,1-1,-1 1,1-1,-1 1,1-2,58-96,-33 46,-27 53,0 0,0 1,-1-1,1 0,0 0,0 1,0-1,0 0,0 1,0-1,0 0,0 0,0 1,0-1,0 0,0 0,0 1,0-1,0 0,0 0,0 1,0-1,0 0,1 0,-1 1,0-1,0 0,0 0,0 1,0-1,1 0,-1 0,0 0,0 1,0-1,1 0,-1 0,0 0,0 0,1 0,-1 0,0 1,0-1,1 0,-1 0,0 0,0 0,1 0,-1 0,0 0,1 0,-1 0,0 0,0 0,1 0,-1 0,0 0,0-1,1 1,-1 0,0 0,0 0,1 28,-1-28,0 2,8 78,-8-77,1-1,0 1,0-1,0 0,0 1,0-1,1 0,-1 0,0 0,1 0,0 0,0 0,-1 0,1 0,0-1,0 1,1-1,-1 0,0 1,0-1,1 0,-1 0,1 0,-1-1,0 1,1-1,0 1,-1-1,3 0,3-1,-1-1,1 0,-1-1,0 0,1 0,-1 0,-1-1,1 0,-1-1,1 1,-1-1,0 0,-1-1,1 1,-1-1,0 0,-1 0,1-1,-1 0,-1 1,1-1,-1-1,0 1,-1 0,0-1,0 1,0-1,0-7,-1-44,0 58,0 0,0 0,0 0,0 0,0 1,0-1,0 0,0 1,0-1,0 1,1-1,-1 1,0 0,0 0,0-1,1 1,-1 0,0 0,0 0,1 0,-1 0,0 0,0 1,0-1,1 0,-1 1,0-1,0 1,0-1,0 1,0-1,1 2,3-1,0-1,-1 1,1-1,0 1,0 0,0 0,-1 1,1 0,-1 0,1 0,-1 0,0 0,0 1,0 0,0 0,0 0,-1 0,1 1,-1-1,0 1,0 0,0 0,-1 0,1 0,-1 1,0-1,0 1,-1-1,2 3,-5 136,2-142,0 1,0 0,0-1,0 1,0 0,0 0,1-1,-1 1,0 0,1-1,-1 1,1 0,0-1,-1 1,1-1,0 1,0-1,0 0,0 1,0-1,1 0,-1 1,0-1,1 0,-1 0,0 0,1 0,-1-1,1 1,0 0,-1-1,1 1,0-1,-1 1,1-1,0 0,-1 1,1-1,0 0,0 0,-1 0,1-1,0 1,-1 0,1-1,0 1,-1-1,1 1,-1-1,1 0,0 0,-1 0,0 0,1 0,-1 0,0 0,1 0,0-1,5-6,0 1,0-1,0 0,-1 0,0-1,-1 0,0 0,0 0,0-3,10-17,-13 53,-6 5,-3 78,7-106,0 1,0-1,1 0,-1 0,0 0,0 1,1-1,-1 0,1 0,-1 0,1 0,-1 0,1 0,0 0,-1 0,1 0,0 0,0 0,0 0,0 0,0-1,0 1,0 0,0-1,0 1,0 0,0-1,0 0,0 1,0-1,1 0,-1 1,0-1,0 0,0 0,1 0,-1 0,0 0,1 0,13-5</inkml:trace>
  <inkml:trace contextRef="#ctx0" brushRef="#br0" timeOffset="52493.901">4649 3016,'-14'5,"-6"5,-1 2</inkml:trace>
  <inkml:trace contextRef="#ctx0" brushRef="#br0" timeOffset="53848.76">303 3176,'21'9,"18"10,13 9,10 6,3 4,-2 2,-6 2,-10 0,-10-5,-12-6,-10-8</inkml:trace>
  <inkml:trace contextRef="#ctx0" brushRef="#br0" timeOffset="54098.687">638 3137,'-16'15,"-10"18,-4 13,-3 12,3 3,4 0,4-7,3-10,6-13</inkml:trace>
  <inkml:trace contextRef="#ctx0" brushRef="#br0" timeOffset="54282.183">290 3364,'9'-2,"17"-4,20-7,20-8,17-5,10-1,4 3,-9 4,-19 7</inkml:trace>
  <inkml:trace contextRef="#ctx0" brushRef="#br0" timeOffset="54682.489">625 2949,'-28'0,"0"1,0 1,1 2,-1 1,1 1,0 1,0 1,1 2,0 0,1 2,0 1,1 1,1 1,-1 1,3-1,1 1,1 1,0 0,1 1,1 1,1 1,1 0,0 2,2-1,-4 9,10-16,1-1,0 1,1 1,1-1,0 1,1 0,0 0,1 0,1 0,0 0,2 0,-1 0,2 0,0 0,1 0,0 0,1-1,1 1,1-1,1 1,0-2,1 1,1-1,0 0,1-1,0 0,1 0,0-1,1-1,0 0,0 0,1-2,1 1,-1-2,3 1,11 5,1-1,1-2,0 0,0-2,1-2,0 0,28 0,-27-4,1-1,0-2,-1-1,0-2,1 0,-1-3,-1 0,1-2,-1-2,8-4,-21 8,0-2,0 1,-1-2,-1 0,1-1,-2-1,1 0,-2-1,0-1,0 0,-1 0,-1-2,-1 1,0-1,-1-1,0 1,5-18,-10 20,-1 0,0-1,-1 1,0 0,-1-1,-1 0,0 1,-1-1,-1 1,0-1,-1 1,-1 0,0 0,-1 0,0 0,-1 1,0 0,-1 0,-1 1,0-1,-1 2,0-1,-1 1,0 1,-1 0,0 0,-1 0,-3-3,-1 0,0 1,-1 1,0 0,-1 2,0 0,-1 0,0 2,0 1,0 0,-1 1,0 1,1 1,-2 1,1 0,0 2,0 0,0 2,0 0,0 1,0 1,0 0,-16 7,16 0,0 1,0 1,1 0,1 2,0 0,1 1,0 0,2 2,0 0,1 0,0 1,2 1,0 0,2 1,0 0,1 1,1 0,1 0,-1 11,-19 79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42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36,'-107'406,"98"-367,1 2,2-1,2 1,1 0,3 0,2 14,3-16,-4-32,1 1,-1-1,-1 1,1 0,-1-1,-1 1,1 0,-1-1,-1 1,0 2,-66 125,68-133,0-1,-1 1,1 0,0-1,0 1,0-1,1 1,-1-1,0 1,0-1,1 1,-1-1,1 1,0-1,-1 1,1-1,0 0,0 1,0-1,0 0,0 0,0 0,0 0,0 0,0 0,1 0,-1 0,0 0,1 0,-1-1,0 1,1 0,-1-1,1 1,-1-1,1 0,-1 0,1 1,0-1,-1 0,1 0,-1 0,1-1,-1 1,1 0,-1 0,1-1,-1 1,1-1,282 22,-52-25,-205 4,-27 0,0 0,-1 0,1 0,0 1,0-1,0 0,-1 0,1 0,0 0,0 0,0 1,0-1,-1 0,1 0,0 0,0 1,0-1,0 0,0 0,0 1,-1-1,1 0,0 0,0 1,0-1,0 0,0 0,0 1,0-1,0 0,0 0,0 1,0-1,0 0,1 0,-1 1,0-1,0 0,0 0,0 1,0-1,-13 4,-2 0</inkml:trace>
  <inkml:trace contextRef="#ctx0" brushRef="#br0" timeOffset="783.666">253 8,'19'-7,"152"11,95 0,-265-4,0-1,1 1,-1-1,1 1,-1 0,1 0,-1 0,1 0,-1 0,1 0,-1 0,0 0,1 1,-1-1,1 0,-1 1,1-1,-1 1,0 0,1-1,-1 1,0 0,0 0,0 0,0 0,1 0,-1 0,-1 0,1 0,0 0,0 1,0-1,0 0,-1 1,1-1,-1 0,1 1,-1-1,1 1,-1-1,0 1,0-1,0 1,0-1,0 1,0-1,0 0,0 2,-30 111,15 205,-38-77,36-182,2 0,4 2,-3 47,15-83,0-42,-1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50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108 103,'-12'-103,"2"177,-23 287,21-223,11-139,1 1,0 0,0 0,-1 0,1 0,0 0,0-1,-1 1,1 0,0 0,-1 0,1 0,0 0,-1 0,1 0,0 0,0 0,-1 0,1 0,0 0,-1 0,1 0,0 0,0 0,-1 0,1 1,0-1,-1 0,1 0,0 0,0 0,-1 1,1-1,0 0,0 0,0 0,-1 1,1-1,0 0,0 0,0 1,0-1,0 0,-1 0,1 1,0-1,0 0,0 1,0-1,0 0,0 1,0-1,0 0,0 0,0 1,0-1,0 0,0 1,0-1,0 0,1 0,-1 1,0-1,0 0,0 1,0-1,0 0,1 0,-1 0,-17-22,11 14,-2-2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51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55,'9'-54,"-3"91,-7 463,2-497,-1 0,0 0,0-1,0 1,0 0,-1 0,1-1,-1 1,0 0,0-1,1 1,-2-1,1 1,0-1,0 1,-1-1,1 0,-1 0,-1 2,-2-4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53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92 9,'-1'-9,"-1"31,-10 38,-2-1,-3 0,-2-2,-6 7,24-44,23-29,140-87,-160 95,-1 0,0 0,1 0,-1 1,0-1,1 1,-1-1,1 1,-1-1,1 1,-1 0,1 0,0 0,-1 0,1 0,-1 0,1 0,-1 0,1 1,-1-1,1 0,-1 1,1 0,-1-1,0 1,1 0,-1-1,0 1,1 0,-1 0,0 0,0 0,0 0,0 1,0-1,0 0,0 0,0 1,-1-1,1 1,0-1,-1 0,1 1,-1-1,0 1,1-1,-1 1,0 0,0-1,0 2,1 5,0 1,-1-1,0 1,0-1,-1 1,0-1,0 1,-1-1,0 0,-1 1,1-1,-2-1,1 1,-1 0,0-1,-1 0,0 0,-3 5,1-9,0 0,0 0,0-1,0 1,0-2,0 1,-1-1,1 0,-1 0,1-1,0 0,-1 0,1-1,-1 0,-4-2,6 3,2-1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9:54.8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94,'1'-16,"-1"13,1 1,0-1,-1 1,0-1,1 0,-1 1,0-1,0 1,-1-1,1 0,0 1,-1-1,0 1,1-1,-1 1,0-1,0 1,-1 0,1-1,0 1,-1 0,1 0,-1 0,0 0,0 0,0 0,0 1,0-1,0 0,0 1,0 0,-1-1,1 1,-1 0,-2 0,-1 1,1-1,-1 1,1 0,-1 1,1-1,-1 1,1 0,0 0,-1 1,1 0,0 0,0 0,0 0,0 1,0 0,1 0,-1 0,1 0,0 1,0 0,-3 3,-1 2,0 0,0 0,1 1,1 0,-1 0,2 0,-1 1,1 0,1 0,0 1,2-8,1-1,-1 1,1 0,0-1,0 1,1 0,-1 0,1 0,-1 0,1 0,1 0,-1-1,0 1,1 0,0 0,0 0,0-1,0 1,1 0,-1-1,1 1,0-1,0 0,0 1,1-1,-1 0,1 0,-1 0,1-1,2 2,9 2,-1 0,1-2,0 1,1-2,-1 0,0-1,1 0,-1-1,1-1,0 0,4-2,-1 2,112-10,-119 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8:25.50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735 14478,'413'-39,"549"7,-585 29,596-32,101-2,123 51,-374-2,186 6,-333-8,-602-9,0 3,0 3,27 8,24-2,-126-13,1 0,0-1,0 1,0 0,0 0,0 0,0 0,0 0,0-1,0 1,0 0,0 0,0 0,-1 0,1 0,0-1,0 1,0 0,0 0,0 0,0 0,1-1,-1 1,0 0,0 0,-3-1,-14-5</inkml:trace>
  <inkml:trace contextRef="#ctx0" brushRef="#br1" timeOffset="-65277.895">3729 1818,'-19'120,"-5"-1,-5-2,-35 87,56-180,7-24,1 0,0 0,0-1,0 1,0 0,0 0,0 0,0 0,-1 0,1 0,0-1,0 1,0 0,0 0,-1 0,1 0,0 0,0 0,0 0,0 0,-1 0,1 0,0 0,0 0,0 0,-1 0,1 0,0 0,0 0,0 0,-1 0,1 0,0 0,2-25,62-295,-58 292,12-69,4 0,10-13,-30 101,-1 5,0 1,0-1,0 1,0-1,0 1,1 0,-1-1,1 1,0 0,0 0,0 0,1 0,-1 1,1-1,-1 1,1-1,2 0,-3 3,0 1,0-1,0 1,0 0,-1 0,1 0,0 0,0 0,0 0,-1 1,1-1,-1 0,1 1,-1-1,1 1,-1 0,0-1,0 1,0 0,0 0,0 0,0 0,0 0,-1 0,1 0,2 4,24 54,-3 1,-3 0,-2 2,-3 1,-2 0,-4 1,-1 13,34 169,-34-210,-1-10</inkml:trace>
  <inkml:trace contextRef="#ctx0" brushRef="#br1" timeOffset="-65011.359">3582 2166,'-5'0,"11"0,21-3,30-6,25-8,17-4,5-2,-10 3,-21 6</inkml:trace>
  <inkml:trace contextRef="#ctx0" brushRef="#br1" timeOffset="-64190.368">2834 1738,'-3'75,"-3"-1,-4 0,-2-1,-22 70,0-33,22-84,5-25,1-63,20-386,-13 426,-2 4,2-1,0 1,1 0,1 0,1 0,0 0,1 0,1 1,6-12,-9 25,0 0,1-1,0 1,0 0,0 1,0-1,0 1,1 0,0 0,-1 0,1 1,0-1,0 1,1 1,-1-1,0 1,1-1,-1 1,1 1,-1-1,1 1,-1 0,1 1,-1-1,1 1,-1 0,0 0,1 1,-1-1,0 1,0 0,0 1,0-1,0 1,-1 0,1 0,-1 1,0-1,0 1,0 0,0 0,-1 0,1 1,-1-1,2 5,-1 0,0-1,-1 1,0 0,0 0,-1 1,0-1,-1 0,0 1,0-1,-1 1,0-1,-1 1,0-1,-1 1,1-1,-2 0,0 1,0-2,0 1,-1 1,-7 13,0-1,-2 1,0-2,-2 0,0 0,-16 15,88-75,-55 38,0-1,1 1,-1-1,1 1,-1 0,1 0,0 0,-1 1,1-1,0 0,0 1,0 0,-1 0,1 0,0 0,0 0,0 0,-1 1,1-1,0 1,0 0,-1 0,1 0,0 0,-1 0,1 1,-1-1,0 1,1 0,-1 0,3 8,0 0,-1 0,0 1,-1-1,0 1,-1 0,0 0,-1 0,0 0,0 0,-1 0,-1 1,0-1,-1 0,1 15,-1 0,-2 0,0 0,-2-1,-1 0,-1 0,-1-1,-3 5,11-26,0 0,-1 0,0 0,1-1,-1 1,0 0,0-1,0 0,0 1,-1-1,1 0,-1 0,1 0,-1 0,0-1,0 1,0-1,0 0,0 1,0-1,0-1,0 1,0 0,0-1,0 1,-1-1,1 0,0 0,0-1,-1 1,1-1,0 1,0-1,0 0,0 0,0 0,-2-2,-102-59,94 58,17 10</inkml:trace>
  <inkml:trace contextRef="#ctx0" brushRef="#br1" timeOffset="-63470.834">1871 1818,'-2'-5,"-1"0,0 0,0 0,0 0,0 0,-1 1,1-1,-1 1,0 0,-1 0,1 1,-1-1,-3-1,-4-4,0 1,-1 1,0 0,0 0,-1 1,0 1,0 1,0 0,0 0,-1 2,1-1,-1 2,0 0,1 1,-1 0,0 2,0-1,1 2,-1 0,1 0,0 2,0-1,0 2,1 0,0 1,0 0,0 1,1 0,0 1,1 0,-9 10,9-5,1 0,0 0,1 1,0 1,2-1,0 2,0-1,2 0,0 1,1 0,0 1,2-1,0 0,1 1,0-1,2 1,0-1,1 1,1-1,0 0,1 0,1 0,1 0,0-1,1 0,1 0,1-1,0 0,1-1,0 1,2 0,-1-3,0 0,1-1,0-1,0 1,1-2,0 0,1 0,0-2,0 1,1-2,0 0,0-1,1 0,-1-1,1-1,0-1,0 0,0-1,0 0,0-1,0-1,0-1,0-1,0 0,6-2,13-9,-1-1,-1-2,-1-2,0 0,28-24,-14 10</inkml:trace>
  <inkml:trace contextRef="#ctx0" brushRef="#br1" timeOffset="-62940.977">628 1618,'0'25,"-2"24,-1 22,-3 19,-1 16,-3 6,-2 0,2-10,2-16,2-21,5-24,7-26,5-26,4-23,1-6</inkml:trace>
  <inkml:trace contextRef="#ctx0" brushRef="#br1" timeOffset="-62617.399">547 1672,'2'-2,"0"1,1 0,-1 0,1 0,-1 0,0 1,1-1,-1 1,1-1,0 1,-1 0,1 0,-1 0,1 0,-1 1,1-1,-1 1,1-1,1 2,18 5,-1 1,-1 1,0 0,0 2,-1 1,0 0,-1 1,0 1,-2 0,1 2,-2 0,0 1,-1 0,3 6,6 10,-2 2,-1 1,-2 0,-2 2,-1 0,-1 0,-3 1,-1 1,-2 0,-2 0,-1 1,-2 0,-2-1,-3 18,3-51,0 0,-1 1,0-1,0 0,0 0,-1 0,0 0,0 0,-1 0,0-1,0 1,-1 0,0-1,0 0,0 1,-1-1,0-1,0 1,-1 0,1-1,-1 0,0 0,-1 0,1-1,-1 0,0 0,0 0,-6 2,-5-3,0-1,-1 0,1-1,-1-1,1-1,-1 0,1-2,0 0,-17-5,-37-4,53 10,6 3</inkml:trace>
  <inkml:trace contextRef="#ctx0" brushRef="#br1" timeOffset="-61100.939">227 2968,'109'0,"119"0,78-16,-201 6,184-17,21 12,194 0,240-10,340 40,-266 8,-545-30,85-20,-302 22,200-8,73 13,-126 2,-133-5,-64 1</inkml:trace>
  <inkml:trace contextRef="#ctx0" brushRef="#br1" timeOffset="-59075.155">5039 1417,'0'7,"-1"161,8 1,19 107,42 45,-40-206,-5 1,-4 1,-1 70,-30 76,5-199,2 1,4-1,2 0,4 1,4 16,30 97,18 115,-37-55,-11-100,22 102,8-61,-15-75,10 96,14 484,14 192,-52-701,34 191,-21-209,-2 70,-19 475,-7-410,2 169,11-296,2 332,-20 96,-1-379,-11 14,-10 161,26 323,3-657,-2-18,2-1,2 1,1-1,2 1,1-1,3 0,0 0,2 0,2-1,1 0,3 2,32 51,69 154,-75-130,-4 1,-5 2,-6 1,5 60,-22-104,3-1,3 0,3-2,16 38,66 153,-88-224,-8-21,1 1,1-1,1-1,0 1,0-1,2 0,-1-1,2 1,5 4,2-2</inkml:trace>
  <inkml:trace contextRef="#ctx0" brushRef="#br1" timeOffset="-57711.946">601 3663,'-6'-1,"0"0,0 0,0 0,0 0,0 1,0 0,0 1,0-1,0 1,0 0,0 0,0 1,0 0,1 0,-1 0,1 1,-1 0,1 0,0 0,0 1,0-1,1 1,0 1,-1-1,1 0,-3 6,2-2,1 1,1-1,-1 1,1 0,1 0,0 1,0-1,1 0,0 1,0-1,1 1,0-1,1 0,0 1,1-1,0 1,0-1,1 0,0 0,1-1,0 1,0 0,0-1,1 0,1 0,0-1,0 1,0-1,0-1,1 1,1-1,-1 0,1-1,6 4,-2-4,1 0,0-2,0 1,0-1,0-1,0-1,1 0,-1 0,1-1,-1-1,1 0,-1-1,0-1,0 0,0 0,0-2,0 1,-1-2,0 0,0 0,0-1,-1 0,0-1,0 0,2-2,0-1,-1 0,0 0,0-1,-1-1,-1 0,0 0,-1-1,0 0,-1 0,-1-1,0-1,-1 1,-1-1,0 0,-1 0,-1 0,0 0,-1-8,-2 11,0 1,-1 0,0 0,-1 0,0 0,-1 0,0 0,-1 1,-1-1,1 1,-2 0,0 1,0-1,-1 1,0 0,0 0,-1 1,-1 0,0 1,0 0,0 0,-1 1,0 0,-1 1,1 0,-1 0,0 2,-1-1,1 1,-7-1,10 5,0 0,0 0,0 1,0 0,0 0,1 1,-1 0,0 0,1 1,0 0,0 0,-1 1,2 0,-1 0,0 1,1 0,0 0,0 0,1 1,-4 3,-2 3,1 1,1 0,-1 1,2 0,0 1,1-1,0 1,1 1,-1 8,3-12,2 1,-1-1,2 1,0 0,0 0,1 0,1-1,0 1,1 0,0-1,1 1,0-1,1 0,0 0,1 0,6 11,24 32</inkml:trace>
  <inkml:trace contextRef="#ctx0" brushRef="#br1" timeOffset="-57308.696">1617 3583,'-10'12,"0"0,0 1,1 0,1 0,0 1,1 0,0 0,1 0,1 1,0 0,2 0,-1 1,2-1,0 1,0-1,2 1,0 0,1 0,0-1,1 1,1-1,1 0,0 1,0-1,2-1,1 4,2-5,1 1,0-2,0 1,1-2,1 1,0-2,1 1,0-2,0 0,1 0,0-1,0-1,1 0,13 4,-17-7,0-1,1 0,-1 0,1-1,-1 0,1-1,0-1,0 0,-1 0,1-1,0 0,0-1,-1-1,0 0,1 0,-1-1,0-1,-1 0,1 0,6-5,-10 5,0-1,0 0,-1 0,0-1,0 0,0 0,-1 0,0-1,0 1,-1-1,0 0,0-1,-1 1,0-1,0 0,-1 1,-1-1,1 0,-1 0,-1 0,1 0,-2 0,1 0,-2-6,-1-6,-2 0,0 1,0 0,-2 0,-1 0,0 1,-2 1,0-1,-1 1,-3-3,2 4,-1 0,-1 1,-1 0,0 1,-1 1,-1 0,-16-10,25 19,1 0,-1 1,0 0,-1 0,1 1,-1 0,1 1,-1 0,0 0,0 0,0 1,0 1,0 0,0 0,0 0,0 1,0 1,0 0,-7 2,3 2,0 1,1 0,0 1,1 0,0 1,0 0,1 1,0 0,1 1,0 0,0 0,1 1,1 0,0 0,1 1,0 0,1 0,0 0,1 1,1-1,0 1,1 0,0 0,1 0,0 1,2-1,0 0,0 0,1 0,1 0,0 0,1 1,21 46</inkml:trace>
  <inkml:trace contextRef="#ctx0" brushRef="#br1" timeOffset="-56859.131">2780 3610,'-12'14,"1"1,0 0,1 1,1 0,1 1,0 0,1 0,0 1,2 0,0 0,1 0,1 0,1 1,0 0,1-1,2 1,-1 0,2-1,3 12,-2-21,0-1,1 0,1-1,-1 1,1-1,0 0,1 0,0 0,0-1,0 0,1 0,0-1,0 1,0-1,1-1,-1 0,1 0,0 0,0-1,1 0,-1-1,1 0,-1 0,1-1,0 0,0 0,-1-1,1 0,0-1,0 0,-1 0,1-1,0 0,-1 0,7-4,-1 2,0-2,0 0,-1 0,0-2,0 1,0-2,-1 0,-1 0,1-1,-2 0,1-1,-1 0,-1-1,0 0,-1 0,0-1,-1 0,0-1,-1 1,-1-1,0 0,-1-1,0 1,-1-1,-1 0,0 1,-1-1,-1 0,0-2,-1 2,-1 0,0 0,-2 0,1 0,-2 0,0 0,0 1,-2 0,0 0,0 1,-1 0,-1 0,0 1,-1 0,0 0,-1 1,0 1,0 0,-1 0,-1 1,-12-7,17 13,1 0,0 1,-1 0,0 0,1 0,-1 1,0 0,0 1,0 0,0 0,0 1,0 0,1 0,-1 0,0 1,1 1,-1-1,1 1,0 0,0 1,0 0,0 0,1 0,-1 1,1 0,-4 5,-3 2,0 1,1 0,1 1,0 0,1 0,1 2,0-1,1 1,1 0,0 1,-1 9,5-16,0-1,1 2,0-1,1 0,0 0,1 0,0 1,1-1,0 0,0 0,1 0,1 0,-1 0,2 0,-1 0,1-1,1 0,0 0,0 0,4 4,31 33</inkml:trace>
  <inkml:trace contextRef="#ctx0" brushRef="#br1" timeOffset="-56477.688">3635 3636,'-4'11,"1"0,0 1,1-1,0 1,0-1,2 1,-1-1,1 1,1 0,0-1,1 1,0-1,1 1,0-1,1 0,0 0,0 0,1-1,1 1,0-1,0-1,1 1,0-1,1 0,0-1,0 1,1-2,0 1,0-1,1-1,3 2,-3-4,1 0,0-1,0-1,0 1,0-2,1 0,-1 0,0-1,1 0,-1-1,0 0,0-1,0 0,0-1,0 0,0-1,-1 0,1-1,-1 0,0-1,-1 0,1 0,-1-1,0 0,-1 0,0-1,0 0,-1-1,0 0,0 0,-1-1,0 1,-1-1,0 0,0-1,-1 1,-1-1,1 0,-2 0,1-8,-2 3,0 0,-2 0,0 1,0-1,-2 0,0 0,-1 1,0 0,-1 0,-1 0,0 0,-1 1,-1 0,0 0,-1 1,-1 0,0 1,0 0,-1 1,-1 0,0 0,0 1,-1 1,0 0,-9-4,12 9,1 1,-1 0,0 0,0 1,0 1,-1 0,1 0,0 1,0 0,-1 0,1 2,0-1,0 1,0 0,0 1,0 0,1 1,-1 0,1 1,0 0,-2 2,-6 3,1 1,0 1,0 1,2 0,-1 1,2 0,0 2,1-1,0 1,-5 11,12-17,-1 0,1 1,1 0,0 0,0 0,1 0,1 0,0 1,-1 9,5 25</inkml:trace>
  <inkml:trace contextRef="#ctx0" brushRef="#br1" timeOffset="-55314.186">6202 2848,'455'21,"-264"-2,177-7,-170-16,799 14,-875-2,668 31,-446-34,763 32,-627-7,301-24,-226-42,-427 34,-98-7,-22 1</inkml:trace>
  <inkml:trace contextRef="#ctx0" brushRef="#br1" timeOffset="-50379.698">6242 2019,'-4'-4,"0"1,-1-1,0 1,0 0,0 0,0 0,0 1,0-1,-1 1,1 1,-1-1,0 1,1 0,-1 0,0 1,0-1,1 1,-1 1,0-1,0 1,0 0,1 0,-1 1,1 0,-1 0,1 0,0 0,0 1,0 0,0 0,-2 1,0 4,0-1,1 1,-1 0,2 1,-1 0,1 0,0 0,1 0,0 1,1-1,0 1,0 0,1 0,0 0,1 0,0 7,1-15,0 0,0 0,0 1,0-1,1 0,-1 0,1 0,0 0,0 0,-1 0,1 0,0 0,1 0,-1 0,0 0,0 0,1-1,-1 1,1 0,0-1,-1 0,1 1,0-1,0 0,0 0,0 0,0 0,0 0,0 0,0-1,0 1,1-1,-1 1,0-1,0 0,1 0,0 0,3 0,1 0,-1 0,1 0,-1-1,0 0,1-1,-1 1,0-1,0-1,0 1,0-1,5-3,-3-2,1 0,-1-1,-1 0,1-1,-2 0,1 0,-1 0,-1-1,0 0,0 0,-1 0,-1 0,2-8,8-21,4 3,-12 59,-4-18,0 9,1 0,1 0,0-1,0 1,2-1,-1 0,1 0,1 0,0-1,1 0,0 0,1 0,0-1,1 0,4 3,0-3,1-1,0 0,0-1,1-1,0 0,0-1,1-1,0 0,0-1,0-1,0-1,1 0,7 0,-20-2,-1 0,1 0,0-1,-1 1,1-1,-1 0,0 0,1 0,-1 0,0 0,1-1,-1 0,0 1,0-1,0 0,-1-1,1 1,0 0,-1-1,1 1,-1-1,0 0,0 0,0 0,0 0,-1 0,1 0,-1-1,0 0,2-5</inkml:trace>
  <inkml:trace contextRef="#ctx0" brushRef="#br1" timeOffset="-42400.053">7111 1618,'4'67,"2"-1,12 53,8 76,-25-172,34-119,-32 92,1 0,-1 0,1 0,0 0,0 0,0 1,0 0,1 0,-1 0,1 1,-1-1,1 1,0 0,0 0,0 1,1-1,-1 1,0 1,0-1,1 1,-1-1,0 1,1 1,-1-1,0 1,0 0,1 0,-1 1,0-1,0 2,6 0,0 1,0 1,-1 0,0 1,0 0,0 0,-1 1,0 0,0 1,-1 0,0 0,0 1,3 5,-8-10,0 0,0 0,0 1,-1-1,1 1,-1-1,0 1,0 0,-1 0,0 0,1 0,-2 0,1 0,-1 0,1 0,-1 0,-1 0,1 1,-1-1,0 0,0 0,0 0,-1-1,1 1,-1 0,-1 0,1-1,-1 1,1-1,-1 0,-2 2,-8 2,0 0,0-2,-1 1,0-2,0 0,-1 0,1-1,-1-1,0-1,0 0,0-1,0 0,0-1,0-1,-15-2,10 1,28 1</inkml:trace>
  <inkml:trace contextRef="#ctx0" brushRef="#br1" timeOffset="-42045.328">8408 1992,'-30'-9,"0"1,-1 2,1 1,-1 1,-13 1,38 2,-1 1,0 0,1 0,-1 1,0-1,1 1,-1 1,0-1,1 1,0 0,-1 1,1 0,0 0,0 0,1 0,-1 1,1 0,-1 1,1-1,1 1,-1 0,1 0,-1 0,1 0,1 1,-1 0,1 0,0 0,0 0,1 0,0 1,0-1,0 1,1-1,0 1,0 1,2-1,0 1,0 0,0 0,1-1,0 1,1 0,0-1,0 0,0 0,1 0,0 0,0 0,1-1,0 0,0 0,0 0,1-1,0 0,0 0,0 0,1 0,0-1,0 0,0-1,0 0,0 0,1 0,-1-1,1 0,0 0,-1-1,1 0,0-1,2 0,26 3,1-3,-1-1,1-2,-1-1,0-2,0-1,0-2,-1-1,28-13,22-11</inkml:trace>
  <inkml:trace contextRef="#ctx0" brushRef="#br1" timeOffset="-41487.3">9504 1992,'-29'-7,"3"1,1 0,-1 2,0 1,-1 1,-7 1,27 1,0 1,0-1,0 2,0-1,1 1,-1 0,0 0,1 1,0-1,-1 2,1-1,1 1,-1 0,0 0,1 0,0 1,0 0,0 0,0 0,1 0,0 1,-1 1,2-2,0-1,0 1,0 0,1 0,-1 0,1 0,0 0,1 0,-1 0,1 1,0-1,0 0,1 1,0-1,0 1,0-1,1 1,-1-1,1 1,0-1,1 0,0 0,-1 0,2 1,-1-1,0-1,1 1,0 0,0-1,1 0,-1 1,1-1,0 0,0-1,0 1,0-1,1 0,-1 0,1 0,0-1,0 1,1-1,0-1,0 0,0 0,0 0,0-1,0 0,1 0,-1-1,0 0,0 0,0 0,0-1,-1 0,1 0,0 0,-1-1,1 0,-1 0,0 0,0-1,1-1,6-5,0 0,0-1,-1-1,0 0,-1 0,-1-1,2-4,6-17,-1-1,-2 0,-2-1,-1-1,-1 1,-3-2,-1 1,-1-1,-3 0,-1 0,-1 0,-2 0,-7-29,-4-4,6 69,-11 67,12-20,2 0,2 0,1 0,3 0,3 11,-3-37,1-1,1 0,1-1,0 1,1-1,1 0,1 0,0-1,1 0,1-1,0 1,1-2,1 0,5 5,-1-5,-1-2,2 1,0-2,0-1,1 0,1-1,-1 0,3-2,62 22</inkml:trace>
  <inkml:trace contextRef="#ctx0" brushRef="#br1" timeOffset="-40936.345">10734 2032,'5'3,"-1"0,1-1,-1 1,1-1,0-1,0 1,0-1,0 1,0-1,0-1,0 1,1-1,-1 0,0 0,0 0,0-1,1 0,-1 0,4-2,9 1,1-2,-1-1,0 0,0-1,0-1,-1 0,0-2,0 0,-1 0,3-4,18-36,-37 47,1 1,-1-1,0 0,0 1,0-1,0 0,0 1,0-1,0 1,0-1,-1 0,1 1,-1-1,1 1,-1-1,0 1,1-1,-1 1,0-1,0 1,0 0,0-1,0 1,0 0,-1 0,1 0,0 0,-1 0,1 0,0 0,-1 1,1-1,-1 0,1 1,-2-1,-8-3,0 1,-1 1,0 0,1 0,-1 1,0 0,0 1,0 1,1 0,-1 0,0 2,1-1,-1 1,1 1,0 0,0 0,0 1,0 1,1-1,0 2,1 0,-1 0,1 0,0 1,-4 6,8-9,1 0,1 0,-1 0,0 1,1 0,0-1,1 1,-1 0,1 0,0 0,1 1,-1-1,1 0,1 1,-1-1,1 1,0-1,0 1,1-1,0 0,0 1,1-1,-1 0,1 0,1 0,-1 0,1 0,0 0,0-1,1 1,0-1,0 1,6 4,0-1,0 0,0 0,1-1,1-1,-1 0,1 0,1-2,-1 1,1-1,0-1,2 1,161 26,-78-25</inkml:trace>
  <inkml:trace contextRef="#ctx0" brushRef="#br1" timeOffset="-40538.534">11563 1805,'50'-2,"0"-2,0-2,0-2,-1-2,23-9,-40 9,1 0,-2-2,1-1,-2-2,0-1,0-1,-2-2,0 0,-2-2,0-1,-1-2,-1 0,-2-1,4-7,5-40,-30 70,-1 0,1 0,-1-1,0 1,0 0,0 0,0 0,0-1,0 1,0 0,-1 0,1 0,-1-1,0 1,0 0,0 0,0 0,0 0,0 1,0-1,-1 0,1 0,-1 1,1-1,-1 1,1-1,-1 1,0-1,0 1,0 0,0 0,0 0,-1 0,-1 0,-1-1,1 1,-1 1,1-1,-1 1,1 0,-1 0,1 0,-1 0,1 1,-1 0,1 0,0 0,-1 0,1 1,0-1,0 1,0 0,0 1,0-1,0 1,-3 2,-2 3,0 0,1 0,0 1,0 0,0 0,1 1,1-1,-2 4,-4 18,1 0,1 0,2 1,1 0,1 0,2 0,1 1,2 0,1-1,2 1,1 0,1-1,3 3,20 146,-10-74,-4 2,-2 51,-11-132,-1 0,-1 0,-2-1,-1 1,-1-1,-1-1,-1 1,-12 24,-12 12</inkml:trace>
  <inkml:trace contextRef="#ctx0" brushRef="#br1" timeOffset="-40260.191">11737 2219,'7'-16,"11"-9,18-6,25 1,25 0,29 2,22 0,12 3,-19 5</inkml:trace>
  <inkml:trace contextRef="#ctx0" brushRef="#br1" timeOffset="-39646.116">13622 1885,'-15'-8,"0"1,0 0,-1 1,0 1,0 1,-1 0,1 1,-1 1,0 0,0 2,0 0,1 0,-1 2,0 0,1 1,-1 0,1 1,0 1,0 1,0 1,1 0,0 0,0 2,1 0,0 0,1 1,0 1,-1 2,8-6,0 0,0 0,1 1,0 0,1 0,-1 0,2 0,-1 0,-1 9,4-14,0-1,0 1,1 0,-1-1,1 1,0 0,0 0,0 0,0-1,1 1,-1 0,1 0,-1-1,1 1,0-1,0 1,0 0,0-1,1 1,-1-1,1 0,0 0,-1 1,1-1,0 0,0-1,0 1,0 0,1 0,-1-1,0 1,1-1,-1 0,1 0,9 2,1 0,-1-1,1-1,0 0,-1-1,1 0,-1-1,1-1,0 0,-1 0,0-1,0-1,0 0,0-1,0 0,7-4,0 1,-1-1,0 0,0-1,-1-1,0-1,-1 0,0-1,-1-1,0 0,-2-1,1-1,-2 0,0 0,-1-1,-1-1,0 0,-2-1,1 0,-5 0,-7 15,-3 15,-5 20,2 1,1 0,1 0,2 1,1-1,2 1,1 0,3 29,24 218,-13-177,0 102,-13-180,-2 0,0 0,-2 0,0 0,-3 2,5-18,0 0,-1 0,-1-1,1 0,-1 1,-1-1,0-1,0 1,0-1,-1 0,0 0,0 0,-1-1,0 0,-4 3,7-6,0-1,-1 0,1 0,0 0,-1 0,1-1,-1 0,0 0,0 0,1 0,-1-1,0 0,0 0,1 0,-1 0,0-1,0 0,1 0,-1 0,0-1,1 1,-1-1,1 0,0-1,0 1,0-1,0 1,0-1,-1-1,-5-5,0 0,1-1,0 0,1-1,-1 1,2-2,0 1,0-1,1 0,1 0,-5-14,1 0,1 0,2-1,1 0,0 0,3-1,0 1,1 0,2-1,1-1,-1 18,0 1,0-1,1 1,1 0,0 0,0-1,1 2,0-1,1 0,0 1,0 0,1 0,0 1,1-1,0 2,0-1,1 1,0 0,0 0,0 1,1 0,0 0,0 1,1 0,2 0,14-3,1 1,-1 1,2 1,-1 2,0 0,1 2,19 2,27 2</inkml:trace>
  <inkml:trace contextRef="#ctx0" brushRef="#br1" timeOffset="-38809.026">12619 3022,'388'25,"-215"-17,64 6,584 20,-798-34,-29-1</inkml:trace>
  <inkml:trace contextRef="#ctx0" brushRef="#br0" timeOffset="-29611.285">802 361,'-2'-4,"3"4,-1-1,0 1,0-1,0 0,0 1,0-1,0 0,0 1,0-1,0 0,0 1,0-1,0 0,0 1,0-1,-1 0,1 1,0-1,0 1,-1-1,1 0,0 1,-1-1,1 1,-1-1,1 1,-1-1,1 1,-1 0,1-1,-1 1,1-1,-1 1,0 0,1 0,-1-1,1 1,-1 0,0 0,1 0,-1 0,0 0,1 0,-1 0,0 0,1 0,-1 0,0 0,1 0,-1 0,0 0,1 1,-1-1,0 0,1 0,-1 1,-14 102,10-43,-3 171,9-221,1 2,-8-18,-12-26,1 6,2-2,0 0,2-1,2 0,-2-8,8 14</inkml:trace>
  <inkml:trace contextRef="#ctx0" brushRef="#br0" timeOffset="-27888.589">1015 281,'54'105,"-54"-105,0-1,0 1,0 0,0-1,0 1,0 0,0 0,0-1,0 1,0 0,0-1,1 1,-1 0,0 0,0-1,0 1,0 0,1 0,-1-1,0 1,0 0,1 0,-1 0,0-1,0 1,1 0,-1 0,0 0,1 0,-1 0,0 0,0 0,1 0,-1-1,0 1,1 0,-1 0,0 0,1 1,-1-1,0 0,1 0,-1 0,0 0,0 0,1 0,-1 0,0 0,1 1,-1-1,0 0,0 0,0 0,1 0,-1 1,0-1,0 0,1 0,-1 1,0-1,0 0,0 0,0 1,0-1,1 0,0-26,-1 20,0 0,-1 0,1 0,-2 0,1 0,0 0,-1 0,0 0,-1 1,1-1,-1 1,0-1,-1 1,1 0,-1 0,0 1,0-1,0 1,-1 0,1 0,-1 0,0 1,0-1,-1 1,1 0,-1 1,1-1,-1 1,0 1,0-1,0 1,0 0,0 0,-2 0,0 1,1 0,-1 0,0 1,1 0,-1 0,0 1,1 0,0 0,-1 1,1 0,0 0,1 1,-1 0,0 0,1 0,0 1,0 0,0 0,1 0,0 1,0 0,0 0,1 0,0 1,0 0,0-1,1 1,0 1,0-1,1 0,-1 7,-4 8,2 1,0 0,2 0,1 0,0 0,2 1,0-1,2 0,1 0,0 0,2 0,1 0,0-1,4 5,-8-22,0 1,1-1,0 0,0 1,1-1,-1-1,1 1,0 0,0-1,1 0,-1 0,1 0,0-1,0 0,0 0,1 0,-1 0,1-1,-1 0,1 0,0 0,0-1,0 0,0 0,0 0,0-1,0 0,0 0,0-1,2 0,7-2,0-1,0 0,-1-1,1-1,-1-1,0 0,-1 0,0-2,0 1,-1-2,0 1,0-2,-1 0,-1 0,4-6,-4 5,-11 17,-5 18,6-20,0 1,0 0,0-1,0 1,0-1,1 1,-1 0,1-1,0 1,0-1,1 1,-1-1,1 0,-1 0,1 0,0 0,0 0,1 0,-1 0,1 0,-1-1,1 1,0-1,0 0,0 0,0 0,0 0,0-1,0 1,1-1,-1 0,1 0,-1 0,1 0,-1 0,1-1,1 0,7 3,1-1,-1 0,1-1,0 0,-1-1,1-1,0 0,-1-1,1 0,5-2,-15 3,0-1,0 1,0-1,0 0,0 1,-1-1,1 0,-1-1,1 1,-1 0,0-1,0 1,0-1,0 0,-1 1,1-1,-1 0,1 0,-1 0,0 0,0-1,0 1,-1 0,1 0,-1-1,0 1,0 0,0 0,0-1,0 1,-1-2,0 0,0-1,0 1,0 0,-1 0,1 0,-1 0,-1 0,1 0,-1 0,0 0,0 1,0-1,0 1,-1 0,0 0,0 1,0-1,-4-2,1 4,0-1,0 1,-1 0,1 1,-1 0,1 0,-1 0,1 1,-1 1,0-1,1 1,-1 0,1 1,0 0,-1 0,1 0,0 1,0 0,0 0,1 1,-1 0,1 0,0 1,0 0,0 0,1 0,0 1,0-1,0 1,0 0,-2 6,6-11,-1 1,1-1,0 1,0 0,0 0,0 0,0 0,0-1,0 1,0 0,1 0,-1 0,1 1,0-1,-1 0,1 0,0 0,0 0,1 0,-1 0,0 0,1 0,-1 0,1 0,-1 0,1 0,0 0,0 0,0 0,0 0,0-1,1 1,-1 0,0-1,1 1,-1-1,1 1,0-1,31 13,5-5</inkml:trace>
  <inkml:trace contextRef="#ctx0" brushRef="#br0" timeOffset="-27471.458">1804 562,'-13'-4,"0"0,0 0,0 2,-1 0,1 0,-1 1,0 1,1 0,-1 1,1 0,-1 1,1 1,-1 0,1 1,0 0,1 1,-1 0,1 1,-2 2,11-5,0 0,0-1,0 2,0-1,1 0,0 1,-1-1,1 1,0-1,1 1,-1 0,1 0,-1 0,1 0,1 0,-1 0,0 0,1 0,0 1,0-1,0 0,0 0,1 0,0 0,0 0,0 0,0 0,0 0,1 0,0 0,0 0,0-1,0 1,1-1,-1 0,1 1,0-1,0 0,0-1,0 1,2 1,4 2,0 0,1-1,0 0,0 0,1-1,-1-1,1 1,-1-2,1 1,0-2,0 1,0-2,1 1,-1-1,0-1,0 0,0-1,0 0,-1 0,1-2,0 1,-1-1,0 0,0-1,0 0,0-1,-1 0,0-1,0 0,-1 0,0-1,0 0,-1 0,0 0,0-1,0-1,2-11,0 0,-1 0,-1-1,-1 0,-1-1,0 1,-2-1,-1 0,-1 0,-1 0,-1 0,-3-20,0-10,-2 0,-2 1,-11-33,1 48,11 47,-4 104,10-83,1-24,-2 32,1 0,2 0,1 0,2 0,2 0,2-1,12 37,-16-66,0 0,1 0,0-1,0 1,1-1,0 0,1-1,-1 1,5 2,22 16</inkml:trace>
  <inkml:trace contextRef="#ctx0" brushRef="#br0" timeOffset="-26808.809">2486 428,'-13'203,"11"-116,2-86,0 1,0 1,1-1,-2 0,1 1,0-1,0 0,-1 0,1 1,-1-1,0 0,1 0,-1 0,0 0,-1 1,1-2,0 1,0 0,-1 0,-1 1,2-3,0 0,0 0,0 0,0-1,0 1,1 0,-1-1,0 1,0-1,0 1,0-1,0 1,0-1,1 0,-1 1,0-1,1 0,-1 0,0 1,1-1,-1 0,1 0,-1 0,1 0,0 0,-1 0,1 0,0 0,-1 0,1 1,0-1,0 0,0-1,0 1,0 0,0-1,-6-29,1 0,2-1,1 1,1-1,2 1,1-4,-1 5,1 1,1 0,2 0,0 0,2 0,2 1,6-14,-15 39,2 0,-1 1,0-1,0 1,1 0,0-1,-1 1,1 0,0 0,0 0,0 0,0 0,0 1,1-1,-1 0,0 1,1 0,0 0,-1 0,1 0,-1 0,1 0,0 0,0 1,-1 0,1-1,0 1,0 0,0 0,-1 1,1-1,0 0,0 1,0 0,9 3,0 1,0 0,-1 0,0 1,0 1,0 0,-1 0,0 1,0 0,-1 1,0 0,-1 0,0 1,0 0,4 9,-10-16,-1 0,0 0,1 0,-1 0,0 0,-1 0,1 0,0 0,-1 1,0-1,0 0,0 0,0 0,0 1,-1-1,1 0,-1 0,0 0,0 0,0 0,0 0,0 0,-1 0,0 0,1-1,-1 1,0 0,0-1,0 0,-1 1,1-1,-1 0,1 0,-1 0,1-1,-4 2,-4 3,0 0,-1-1,0-1,0 0,0 0,0-1,0 0,-1-1,-6 0,6 1,27 0,4-1,1 1,-1 2,0 0,0 0,0 2,0 1,-1 0,-1 1,1 1,-2 0,2 3,-15-11,0 0,0 0,-1 0,1 0,-1 1,0-1,0 1,0 0,0-1,0 1,0 0,-1 0,1 0,-1 1,0-1,0 0,0 0,-1 1,1-1,-1 0,0 1,1-1,-1 1,-1-1,1 0,-1 1,1-1,-1 0,0 1,0-1,0 0,-1 0,1 0,-2 2,-6 5,-1 0,-1 0,1-1,-2 0,1-1,-1-1,0 1,-1-2,0 0,0 0,0-2,0 1,-1-2,0 1,0-2,0 0,0-1,0 0,-4-1,-18-7,35 7,1 0,-1-1,1 1,-1-1,1 1,0-1,-1 1,1-1,-1 1,1-1,0 1,0-1,-1 0,1 1,0-1,0 1,0-1,-1 0,1 1,0-1,0 0,0 1,0-1,0 0,0 1,1-1,-1 0,0 1,0-1,0 1,0-1,1 0,-1 1,0-1,1 1,-1-1,0 1,1-1,-1 1,1-1,-1 1,1-1,-1 1,1 0,-1-1,1 1,0 0,-1-1,1 1,0 0,21-18,4 1</inkml:trace>
  <inkml:trace contextRef="#ctx0" brushRef="#br0" timeOffset="-26459.219">3208 522,'3'-18,"-1"1,-1 0,-1 0,0-1,-1 1,-2-9,3 21,-1-1,0 1,-1-1,0 1,1 0,-1-1,-1 1,1 0,-1 0,0 1,0-1,-1 0,1 1,-1 0,0 0,0 0,0 1,-1-1,1 1,-1 0,-3-2,4 4,1-1,-1 1,0 0,1 1,-1-1,0 1,0-1,0 1,1 0,-1 1,0-1,0 1,1-1,-1 1,0 0,1 1,-1-1,1 1,-1-1,1 1,0 0,0 0,0 0,0 1,0-1,0 1,0 0,0 0,-61 91,57-78,0 0,1 1,1-1,0 1,1 0,1 1,1-1,-1 15,3-26,0 0,0 0,1 1,0-1,0 0,0 0,1 0,0 0,0 0,1-1,-1 1,1-1,0 1,1-1,-1 0,1 0,0-1,0 1,1-1,-1 0,1 0,0 0,0 0,1-1,-1 0,3 1,10 2,0-1,0 0,1-2,0 0,0-1,0 0,0-2,0 0,-1-2,1 0,0-1,0 0,-1-2,0 0,4-3,35-10</inkml:trace>
  <inkml:trace contextRef="#ctx0" brushRef="#br0" timeOffset="-26230.845">3689 348,'-2'-3,"-4"5,1 8,-1 12,2 10,2 10,0 5,2 0,-1-3,1-4,1-7,-1-6,2-13,2-9</inkml:trace>
  <inkml:trace contextRef="#ctx0" brushRef="#br0" timeOffset="-25949.572">3703 455,'13'-271,"-5"296,10 17,2 0,2-2,1-1,2 0,2-2,1-1,22 21,10 16,-53-64,34 52,-40-59,0 0,-1 1,1-1,0 0,-1 0,1 1,-1-1,0 0,0 1,1-1,-2 1,1-1,0 0,0 1,-1-1,1 0,-1 1,0-1,0 0,0 0,0 0,0 0,0 0,-1 0,1 0,-1 0,1 0,-2 0,-8 8,-1-1,0-1,-1 0,0-1,0 0,-1-1,-1 0,-6 4,-87 36,63-29</inkml:trace>
  <inkml:trace contextRef="#ctx0" brushRef="#br0" timeOffset="-23730.717">5989 1498,'1'-6,"1"0,-1 1,1-1,1 1,-1-1,1 1,0 0,0 0,1 0,-1 0,1 1,0-1,0 1,1 0,-1 0,1 1,0 0,3-2,-5 2,50-36,1 3,2 2,2 2,0 3,46-14,-3 11,2 5,0 4,2 5,0 4,1 5,66 5,-69-1,1 5,-1 4,0 5,-1 4,34 11,17 18,-77-20,0-3,0-3,41 1,-94-15,0-1,0-1,0-1,0-1,0-1,-1-1,1 0,-1-2,0-1,0-1,-1-1,0 0,-1-2,1 0,-9 2,0-1,-1 1,0-2,-1 0,0 0,0-1,-1 0,-1 0,0-1,5-11,-11 20,0 1,0-1,0 0,1 0,-1 1,1 0,0-1,0 1,0 0,0 1,1-1,-1 0,1 1,0 0,-1 0,1 0,0 0,0 1,1-1,-1 1,0 0,0 0,0 1,1-1,-1 1,0 0,4 0,1 2,0-1,0 2,0-1,0 1,0 0,-1 1,1 0,-1 1,0-1,0 1,-1 1,0 0,0 0,0 0,-1 1,1 0,1 3,43 37,-33-32,2-1,-1 0,2-2,0 0,1-1,0-2,0 0,1-1,0-1,0-1,1-2,-1 0,1-1,4-1,73-6,0-5,47-11,184-48,-73 37,145 6,-11 0,-335 20,-1 3,1 2,-1 2,0 3,41 9,81 25,71 29,-141-31,-84-26,0-2,1-1,0-1,0-1,1-1,4-1,85 19,-12 35,106 19,-78-27,-50-33,-72-12</inkml:trace>
  <inkml:trace contextRef="#ctx0" brushRef="#br0" timeOffset="-22731.002">7352 227,'0'19,"0"12,2 10,1 5,2-1,1-3,1-7,-1-7,-1-8</inkml:trace>
  <inkml:trace contextRef="#ctx0" brushRef="#br0" timeOffset="-22482.948">7245 0,'-2'5,"3"8,12 6,9 5,1-2</inkml:trace>
  <inkml:trace contextRef="#ctx0" brushRef="#br0" timeOffset="-22191.976">7513 468,'23'-3,"0"-2,0 0,0-1,-1-1,0-2,0 0,0-1,-2-1,1-1,3-4,20-43,-43 57,0 1,-1 0,1 0,-1-1,0 1,1-1,-1 1,0 0,0-1,0 1,0-1,0 1,0 0,0-1,-1 1,1 0,0-1,-1 1,1 0,-1-1,0 1,1 0,-1 0,0-1,0 1,0 0,1 0,-1 0,0 0,-1 0,1 0,0 0,0 1,0-1,0 0,-1 1,1-1,0 1,-1-1,1 1,0-1,-1 1,1 0,0 0,-1 0,1 0,-1 0,1 0,-1 0,-7 0,1 1,0 0,0 1,-1-1,1 2,0-1,1 1,-1 0,0 1,1-1,0 2,-1-1,2 1,-1 0,1 0,-1 1,1 0,1 0,-1 0,1 1,1 0,-1 0,1 0,0 0,0 3,1-7,1 1,1-1,-1 1,0 0,1-1,0 1,0 0,0 0,0 0,1 0,-1-1,1 1,0 0,0 0,0 0,1 0,0 0,-1 0,1 0,1 0,-1-1,0 1,1 0,0-1,0 1,0-1,0 0,1 0,-1 0,1 0,0 0,0 0,0-1,1 2,10 1,-1 0,2 0,-1-1,0-1,1-1,-1 0,1 0,0-2,0 0,2-1,44 0</inkml:trace>
  <inkml:trace contextRef="#ctx0" brushRef="#br0" timeOffset="-21813.945">8181 294,'-12'-3,"3"0,1 0,-1 1,0-1,1 2,-1-1,0 1,0 1,0 0,0 0,0 1,0 0,0 0,0 1,1 0,-1 0,-4 3,12-4,0 0,0 0,0-1,0 1,0 1,0-1,0 0,1 0,-1 0,0 0,0 0,1 1,-1-1,1 0,-1 1,1-1,0 0,0 1,-1-1,1 1,0-1,0 0,0 1,0-1,1 0,-1 1,0-1,0 1,1-1,-1 0,1 1,0-1,-1 0,1 0,0 1,32 40,44 25,-59-54,0 2,-1 0,0 1,-2 0,0 2,12 16,-26-32,0-1,0 1,0 0,0-1,0 1,0 0,0 0,0 0,-1 0,1 0,-1-1,1 1,-1 0,0 0,0 0,0 0,0 0,0 0,0 0,-1 0,1 0,-1 0,1 0,-1 0,0 0,0 0,1-1,-1 1,0 0,-1 0,1-1,0 1,0-1,-1 1,1-1,-1 0,1 0,-1 1,0-1,0 0,1 0,-1-1,0 1,0 0,-1 0,0 0,0 1,0-1,0 0,0 0,0 0,0 0,-1 0,1-1,0 0,0 1,-1-1,1-1,0 1,-1 0,1-1,0 1,0-1,0 0,0 0,0 0,0-1,0 1,0-1,0 0,0 1,1-1,-1 0,1-1,-1 1,1 0,0-1,0 1,0-1,0 0,0 0,1 0,-1 0,1 0,0 0,0 0,0 0,0 0,1 0,-1-1,1 0,1-6,1 0,0 1,1-1,0 1,1-1,0 1,0 0,1 1,0-1,0 1,1 0,1 0,-1 1,1 0,0 0,0 0,1 1,0 0,0 0,1 1,2-1,0-1,-1 1,1 0,0 0,0 1,1 1,-1 0,1 0,0 1,0 1,0 0,4 0,-13 3,0-1,-1 1,1 0,0 0,0 1,-1-1,1 0,-1 1,0 0,1-1,-1 1,0 0,0 0,0 0,0 1,0-1,0 0,-1 1,1-1,-1 1,0-1,0 1,0 0,0-1,0 1,0 0,-1 0,1 0,-1 0,0 0,0 2,6 19,-2-11,1 0,0 0,1-1,0 0,0 0,1-1,1 1,0-2,1 1,0-1,0 0,-7-9,-1 0,0 0,1 0,-1 0,0 0,1 0,0 0,-1-1,1 1,-1-1,1 1,0-1,-1 1,1-1,0 0,-1 0,1 0,0 0,0 0,-1 0,1 0,0-1,0 1,7-6</inkml:trace>
  <inkml:trace contextRef="#ctx0" brushRef="#br0" timeOffset="-21531.699">8489 107,'-9'-4,"-3"2,2 7,8 9,9 9,8 7,0 0</inkml:trace>
  <inkml:trace contextRef="#ctx0" brushRef="#br0" timeOffset="-20920.989">8689 601,'6'-23,"-1"-1,-2 0,0 0,-1-1,-1 1,-2 0,0 0,-2-1,-1 1,0 0,-5-12,8 35,1 1,-1-1,1 0,0 0,-1 1,1-1,0 0,0 0,-1 0,1 1,0-1,0 0,0 0,0 0,0 1,0-1,0 0,0 0,1 0,-1 1,0-1,0 0,1 0,-1 1,0-1,1 0,-1 0,1 1,-1-1,1 0,-1 1,1-1,0 1,-1-1,1 1,0-1,-1 1,1-1,0 1,-1 0,1-1,0 1,0 0,0 0,-1-1,1 1,0 0,0 0,0 0,-1 0,1 0,0 0,0 0,0 1,-1-1,1 0,0 0,211 37,-193-34,-11-3,1 1,-1 0,0 1,0 0,0 0,0 1,0 0,0 0,-1 1,1 0,-1 0,6 5,-11-5,-1-1,0 1,0-1,0 1,0-1,0 1,-1 0,0-1,1 1,-1 0,-1-1,1 1,0 0,-1-1,0 1,0 0,0-1,0 1,-1-1,1 0,-1 1,-2 1,-6 25,9-25,1 0,-1 0,1 0,0 0,0 0,1 0,-1 0,1 0,0 0,0 0,1 0,0 0,0 0,0-1,0 1,1-1,-1 1,1-1,0 0,1 0,-1 0,1-1,-1 1,1-1,0 0,1 0,-1 0,0 0,1-1,2 1,0 1,1-1,-1 1,1-2,0 1,0-1,0 0,0-1,0 0,0 0,0-1,0 0,1 0,-1-1,0 0,0-1,0 0,0 0,0 0,0-1,3-5,0 0,-1-1,0 0,0-1,-1 0,0 0,-1-1,0 0,-1 0,0-1,-1 0,0 0,-1 0,0-1,-1 0,-1 0,0 0,0-1,-2 1,1 0,-2-1,0-1,1 13,-1 1,1 0,-1 0,0 0,1-1,-1 1,0 0,0-1,0 1,0 0,0 0,0-1,0 1,0 0,0-1,-1 1,1 0,0 0,-1 0,1-1,-1 1,0 0,1 0,-1 0,0 0,0 0,0 0,1 0,-1 0,0 0,0 0,0 1,0-1,-1 0,1 1,0-1,0 1,0-1,-1 1,1-1,0 1,0 0,-1 0,1 0,0 0,0 0,-1 0,1 0,0 0,-1 0,1 0,0 1,0-1,-1 0,1 1,0-1,-1 1,-1 2,0 0,0-1,0 1,0 1,0-1,1 0,0 0,-1 1,1 0,0-1,1 1,-1 0,1 0,-1 0,1 0,1 0,-1 0,0 0,1 0,0 0,0 1,0-1,1 3,0 3,1-1,0 1,0-1,1 0,0 0,0 0,1 0,1-1,4 8,85 91,-91-105,-1 0,0 1,1-1,-1-1,1 1,0 0,0-1,-1 1,1-1,0 0,0 0,0 0,0 0,1 0,-1-1,0 0,0 1,0-1,0 0,1-1,-1 1,0 0,0-1,0 0,0 0,0 0,0 0,0 0,1-1,2-4</inkml:trace>
  <inkml:trace contextRef="#ctx0" brushRef="#br0" timeOffset="-20596.382">9425 27,'0'0</inkml:trace>
  <inkml:trace contextRef="#ctx0" brushRef="#br0" timeOffset="-19874.148">10093 348,'25'7,"22"4,21 1,17-2,15-3,6-2,-2-3,-6-1,-11 0,-16-2,-25 1,-26-1,-22-1,-10-2</inkml:trace>
  <inkml:trace contextRef="#ctx0" brushRef="#br0" timeOffset="-19567.38">10761 187,'57'43,"76"23,-97-50,0 1,-1 2,-1 1,16 13,-47-31,0 0,-1-1,1 1,0 0,-1 0,1 0,-1 1,0-1,0 1,0-1,0 1,0 0,-1-1,1 1,-1 0,0 0,1 0,-2 0,1 0,0 1,0-1,-1 0,0 0,0 1,0-1,0 0,0 0,0 0,-1 1,0-1,-4 6,-1-1,0 1,0-1,-1-1,0 1,0-1,-1-1,0 1,0-1,0-1,-1 0,-7 4,8-4,-195 119,175-100</inkml:trace>
  <inkml:trace contextRef="#ctx0" brushRef="#br0" timeOffset="-19016.626">11924 401,'-10'-5,"0"0,0 0,0 1,-1 0,1 1,-1 0,0 0,1 2,-1-1,0 1,-1 1,1 0,0 0,0 1,0 1,0 0,1 0,-1 1,0 0,1 1,0 0,0 1,0 0,0 1,1 0,0 0,-2 3,8-7,1 0,0 0,0 0,0 0,0 0,0 1,1-1,-1 1,1 0,-1-1,1 1,0 0,0 0,0 0,1 0,-1-1,1 1,0 0,-1 0,1 0,0 0,1 0,-1 0,0 0,1 0,0 0,0 0,0 0,0 0,0-1,0 1,1 0,-1-1,1 1,0-1,0 0,0 1,0-1,0 0,0 0,1 0,-1-1,1 1,1 0,2 1,1-1,-1-1,1 1,-1-1,1 0,-1-1,1 1,0-1,0-1,-1 1,1-1,-1 0,1-1,-1 0,1 0,-1 0,0-1,0 1,0-2,0 1,-1-1,2 0,2-2,-1 0,1-1,-1 0,-1 0,1-1,-1 0,0 0,-1-1,0 1,0-2,-1 1,0 0,1-6,-1 3,-8 24,0 4,1-11,1 1,-1-1,1 1,1 0,-1-1,1 1,0 0,0 0,1-1,0 1,0-1,0 1,0 0,1-1,0 0,0 1,1-1,-1 0,1 0,0 0,1-1,-1 1,1-1,0 0,0 0,0 0,0 0,1-1,0 1,2 0,62 10,-35-16</inkml:trace>
  <inkml:trace contextRef="#ctx0" brushRef="#br0" timeOffset="-18643.8">12205 268,'12'0,"13"2,0-2,-1 0,1-2,0-1,-1 0,0-2,0-1,0-1,-1-1,11-5,-29 9,1 0,0 0,-1 0,0-1,0 0,-1 0,1 0,-1-1,0 1,0-1,0-1,-3 5,0 0,0 0,0 0,0 0,0 0,0 0,-1 0,1 0,-1 0,0 0,1 0,-1 0,0-1,0 1,0 0,0 0,-1 0,1 0,-1 0,1-1,-1 1,0 0,0 0,0 0,0 1,0-1,0 0,0 0,0 0,-1 1,1-1,-1 1,0-1,1 1,-1 0,0-1,-1 0,0 0,0 1,0-1,0 1,0 0,0 0,0 0,-1 0,1 0,0 1,0-1,-1 1,1 0,0 0,-1 0,1 0,0 1,-1 0,1-1,0 1,0 0,0 0,0 1,0-1,0 1,0 0,0-1,0 1,1 0,-1 1,1-1,-1 0,0 2,-4 5,0-1,0 1,1 0,0 1,1 0,0 0,1 0,0 0,-2 8,-4 31,3 0,1 0,3 1,2 0,2-1,2 1,3 3,3 120,-9-132,-1 0,-3 0,-2 0,-4 13,-2-6</inkml:trace>
  <inkml:trace contextRef="#ctx0" brushRef="#br0" timeOffset="-18336.152">12271 549,'164'-68,"-121"53,130-43,-170 58,-1-1,-1 0,1 0,-1 0,1 0,-1 0,1 1,0-1,-1 1,1-1,0 1,-1 0,1 0,0-1,0 1,-1 0,1 0,0 1,-1-1,1 0,0 1,0-1,-1 1,1-1,-1 1,1 0,-1 0,1-1,-1 1,1 0,-1 1,0-1,1 0,-1 0,0 0,0 1,0-1,0 1,1 0,-26 114,24-112,0 0,0-1,0 1,0 0,1 0,0 0,-1-1,1 1,1 0,-1-1,0 1,1-1,0 0,0 1,0-1,0 0,0 0,1 0,0 0,-1-1,1 1,0-1,0 1,0-1,0 0,2 1,15 5</inkml:trace>
  <inkml:trace contextRef="#ctx0" brushRef="#br0" timeOffset="-18082.214">12807 187,'-3'0,"-2"2,-3 2,-1-1</inkml:trace>
  <inkml:trace contextRef="#ctx0" brushRef="#br0" timeOffset="-14071.214">13181 375,'-13'-1,"0"0,-1 1,1 0,0 1,0 1,0 0,0 1,1 0,-1 1,1 0,-1 1,2 1,-8 3,18-8,-1-1,0 0,1 1,-1-1,1 1,-1-1,1 1,0 0,-1 0,1-1,0 1,-1 0,1 0,0 0,0 0,0 1,0-1,0 0,0 0,0 1,0-1,0 1,1-1,-1 0,0 1,1-1,0 1,-1 0,1-1,0 1,0-1,0 1,0-1,0 1,0 0,0-1,0 1,1-1,-1 1,0-1,1 1,67 17,-52-17,21 2,-23-3,0 1,0 0,-1 1,1 0,-1 1,0 0,8 4,-19-7,-1 0,1 0,-1 0,0 0,1 0,-1 0,0 0,0 0,1 1,-1-1,0 0,0 1,-1-1,1 1,0-1,0 1,-1-1,1 1,-1-1,1 1,-1 0,0-1,1 1,-1 0,0-1,0 1,0 0,0-1,-1 1,1 0,0-1,-1 1,1 0,-1-1,0 1,1-1,-2 2,-38 54,35-52,-6 8,-2-1,0 0,0-1,-1 0,0-1,-1-1,0 0,0-1,-1-1,-2 1,6-5,1 0</inkml:trace>
  <inkml:trace contextRef="#ctx0" brushRef="#br0" timeOffset="-13805.195">13181 789,'0'16,"0"12,0 8,0 7,2 1,1 0,0-4,-1-6,0-8</inkml:trace>
  <inkml:trace contextRef="#ctx0" brushRef="#br0" timeOffset="-13189.075">13595 442,'-8'-3,"0"1,0 0,0 0,0 1,0 0,0 1,-1 0,1 0,0 0,0 1,-1 1,1-1,0 1,0 1,1-1,-1 1,0 1,1 0,0 0,0 0,0 0,0 1,1 1,0-1,0 1,0 0,1 0,0 0,0 1,0 0,1 0,0 0,1 1,-1-1,1 1,1 0,-1 3,2-8,1-1,-1 0,1 0,0 1,0-1,0 0,0 1,0-1,1 0,-1 1,1-1,-1 0,1 0,0 0,0 1,0-1,0 0,0 0,0 0,1-1,-1 1,1 0,-1 0,1-1,0 1,0-1,-1 1,1-1,0 0,0 0,1 0,-1 0,0 0,0 0,0-1,0 1,1-1,-1 1,0-1,3 0,3 1,2 0,-1-1,0 0,0 0,0-1,0-1,-1 1,1-1,0-1,-1 0,1 0,-1 0,0-1,0-1,0 1,0-1,-1 0,0-1,0 0,0 0,-1 0,0-1,0 0,-1 0,0-1,0 0,2-5,5 43,-10-27,0-1,0 1,0 0,0 0,0-1,1 0,-1 1,1-1,-1 0,1 0,0 0,0-1,0 1,0-1,0 1,0-1,1 0,-1 0,0 0,1-1,-1 1,0-1,1 0,-1 0,1 0,-1 0,0-1,1 1,1-2,95-32,-78 21,0 0,-1-2,0 0,-2-2,11-10,-30 26,0 1,0-1,0 0,1 0,-1 1,0-1,1 0,-1 0,0 1,1-1,-1 0,1 0,-1 1,1-1,-1 1,1-1,0 1,-1-1,1 1,0-1,-1 1,1-1,0 1,-1 0,1-1,0 1,0 0,0 0,-1-1,1 1,0 0,0 0,0 0,0 0,-1 0,1 0,0 0,0 1,0-1,-1 0,1 0,0 1,0-1,-1 0,1 1,0-1,-1 0,1 1,0-1,-1 1,1 0,0-1,-1 1,1-1,-1 1,1 0,-1 0,0-1,1 1,-1 0,0-1,1 1,-1 0,0 0,2 141,-8 342,2-425,1-48</inkml:trace>
  <inkml:trace contextRef="#ctx0" brushRef="#br0" timeOffset="-12926.769">14022 174,'-2'-5,"6"0,9-1,3 1</inkml:trace>
  <inkml:trace contextRef="#ctx0" brushRef="#br0" timeOffset="25279.991">93 3463,'0'-14,"0"20,0 29,-10 680,10-678,1 1,2 0,1-1,2 0,2 0,10 29,-18-63,1 0,0 0,0 0,0 0,0 0,0 0,1 0,-1 0,1-1,-1 1,1-1,0 1,0-1,0 0,1 0,-1 0,1 0,-1 0,1 0,-1-1,1 1,0-1,0 1,0-1,0 0,0 0,0-1,0 1,0-1,0 1,0-1,0 0,0 0,0 0,0-1,0 1,0-1,1 0,0 0,28-10,-1 1,2 2,-1 2,1 0,0 2,29 1,102 0,-27 2,103-16,390-81,-295 69,325 15,-440 12,95-17,-218 9,192-19,139 10,-330 12,-74 4,1 1,-1 1,1 2,0 0,12 3,114 35,-144-39,0-1,0 0,0 0,0-1,0 1,0-2,0 1,-1-1,1 0,-1 0,0-1,0 0,0 0,0 0,-1-1,0 1,0-1,0-1,3-3,1-2,0-1,0 0,-1 0,0-1,-1 0,-1 0,0 0,-1-1,0 0,-1 0,-1-1,0 1,-1-1,0-13,0-22,-3 0,-1 0,-8-37,-72-460,82 543,-1 0,0 0,1-1,-2 1,1 0,0 0,-1 0,0 0,0 0,0 1,0-1,-1 1,1-1,-1 1,0 0,0 0,0 0,0 0,-1 0,1 1,-1 0,0 0,1 0,-8-5,1 0,-1 1,0 0,0 1,-1 1,1 0,-1 0,0 1,0 0,-10 0,-327 4,289-2,-442 15,-47 1,-125 11,498-28,-54-12,77 6,0 7,-95 14,152-8,-519 25,252 1,253-7,107-23,1 1,-1 0,0 0,1 0,-1 0,1 0,-1 1,1-1,0 1,0-1,0 1,1 0,-1 0,1 0,-1 0,1 1,-4 5,-4 7</inkml:trace>
  <inkml:trace contextRef="#ctx0" brushRef="#br0" timeOffset="59321.904">13395 3690,'11'-24,"22"-29,-2 0,-2-2,-3-2,-2 0,-3-1,9-39,-30 94,0 3,0-1,0 1,-1-1,1 1,0-1,0 1,0-1,0 1,0-1,-1 1,1-1,0 1,0-1,0 0,1 1,-1-1,0 1,0-1,0 1,0-1,0 1,1-1,-1 1,0-1,0 1,1-1,-1 1,0-1,1 1,-1 0,1-1,-1 1,1-1,-1 1,0 0,1 0,-1-1,1 1,-1 0,1 0,-1-1,1 1,0 0,-1 0,1 0,-1 0,1 0,-1 0,1 0,-1 0,1 0,0 0,-1 0,1 0,-1 1,1-1,0 0,23 114,-21-90,10 139,-7-1,-7 12,1-66,0-105,1 0,-1 0,0 1,0-1,0 0,0 1,-1-1,1 0,-1 1,0-1,0 0,0 0,0 0,-1 0,1 0,-1 0,0 0,1 0,-1-1,-1 1,1-1,0 1,-1-1,1 0,-1 0,1 0,-1 0,0-1,0 1,0-1,0 1,0-1,0 0,-1 0,-54 3,279 18,-33-19,-186-3,-8 0</inkml:trace>
  <inkml:trace contextRef="#ctx0" brushRef="#br0" timeOffset="60243.788">12191 3516,'-4'-1,"-1"0,1 1,-1 0,1 0,-1 0,0 0,1 1,-1 0,1 0,-1 0,1 0,0 1,-1 0,1 0,0 0,0 0,0 1,1-1,-1 1,0 0,1 0,0 0,0 1,0-1,0 1,0 0,1 0,-1 0,0 3,-3 4,0 0,1 1,0-1,1 1,0 0,1 0,0 0,1 1,1-1,0 1,0-1,1 1,1-1,0 1,3 11,-2-19,0 0,1-1,0 1,0-1,0 1,0-1,1 0,-1 0,1-1,0 1,0-1,1 0,-1 0,0 0,1 0,0-1,0 0,0 0,0 0,0-1,5 1,3 1,0-1,0 0,0-1,0-1,1 0,-1-1,0 0,4-2,1 0,0-1,0 0,0-2,0 0,-1-1,0-1,-1-1,8-5,-18 10,1 0,-1-1,0 0,0-1,-1 1,1-1,-1 0,-1 0,1-1,-1 1,0-1,0 0,-1 0,0-1,0 1,-1-1,0 1,0-1,-1 0,0 1,0-2,-2-4,0 0,-1 0,-1 0,0 0,0 1,-1-1,-1 1,0 0,-1 0,0 1,-1-1,0 1,-1 1,0 0,0 0,-1 0,-1 1,1 0,-2 1,1 0,-1 1,0 0,-1 1,1 0,-1 0,0 1,-1 1,1 0,-2 1,-3-2,0 1,-1 1,1 0,-1 1,0 1,1 1,-1 1,0 0,1 1,-1 1,1 1,0 0,0 1,0 1,1 0,0 2,0 0,0 0,1 2,1 0,-6 5,-20 21</inkml:trace>
  <inkml:trace contextRef="#ctx0" brushRef="#br0" timeOffset="60886.668">10588 3382,'-5'16,"2"-1,0 0,1 1,0 0,1-1,1 1,1 0,0 0,1-1,0 1,1-1,1 0,1 1,0-2,1 1,0-1,2 0,-1 0,2 0,-1-1,2-1,0 0,9 9,-11-15,0-1,0 0,0 0,0-1,1 0,0-1,0 0,0 0,0-1,0 0,0-1,1 0,-1 0,0-1,1 0,-1 0,1-1,-1-1,8-1,-4 0,0-1,0 0,0-1,0 0,-1-1,0 0,0-1,0 0,-1-1,0-1,-1 1,0-2,3-3,-7 5,-1 0,0 0,-1 0,1-1,-2 0,1 1,-1-1,-1-1,0 1,0 0,-1-1,0 1,0-1,-1 1,0-1,-1 1,0-1,-1 1,0 0,0-1,-1 1,0 0,0 0,-1 1,-1-1,1 1,-1 0,-1 0,1 0,-1 1,-1 0,1 0,-1 1,0-1,-1 1,0 1,0 0,-4-2,6 3,0 0,-1 0,0 1,0 0,0 0,0 1,0 0,-1 0,1 1,-1 0,1 0,-1 1,1 0,-1 0,0 0,1 1,-1 1,1-1,0 1,-1 0,1 1,0 0,0 0,1 0,-1 1,1 0,-1 0,1 1,1 0,-1 0,-4 5,-1 3,1 1,0 1,1 0,0 0,2 0,-4 9,-12 35</inkml:trace>
  <inkml:trace contextRef="#ctx0" brushRef="#br0" timeOffset="61583.408">9317 3329,'-9'16,"1"0,0 1,0 0,2 1,0-1,2 1,0 0,0 1,2-1,0 0,1 15,1-26,1 1,0-1,0 0,1-1,-1 1,2 0,-1 0,1-1,0 1,0-1,0 0,1 0,0 0,1 0,-1-1,1 1,0-1,0-1,0 1,1-1,0 0,0 0,0 0,0-1,1 0,-1 0,1-1,0 1,0-2,-1 1,2-1,4 2,1-1,-1-1,1-1,-1 1,1-2,0 0,-1 0,1-1,-1-1,0 0,0 0,0-2,0 1,-1-2,1 1,-1-1,-1-1,1 0,-4 2,0-1,0 1,0-1,-1-1,0 1,0-1,-1 0,0 0,0-1,-1 1,0-1,0 0,-1 0,1-1,-2 1,1-1,-2 1,1-1,-1 0,0 0,-1 0,0 1,0-1,-1 0,-1-7,-1 6,0-1,-1 1,0 0,-1 1,1-1,-2 1,0 0,0 0,0 0,-1 1,-1 0,1 1,-1-1,0 1,-1 1,0 0,0 0,0 1,-1 0,1 0,-1 1,0 0,-1 1,1 0,-1 1,1 0,-1 1,1 0,-1 0,0 1,0 1,1 0,-8 1,-6 3,0 1,1 1,0 0,1 2,-21 11,-30 19</inkml:trace>
  <inkml:trace contextRef="#ctx0" brushRef="#br0" timeOffset="62151.659">8167 3303,'-8'6,"0"1,0 1,1-1,0 1,0 1,1-1,0 1,1 0,-1 0,2 1,-1 0,2 0,-1 0,1 0,1 0,-1 1,2-1,0 1,0-1,1 1,0 0,1-1,0 1,0-1,1 1,1-1,0 0,0 0,1 0,0 0,1 0,0-1,1 0,0 1,-1-5,1 1,0-1,0 0,0-1,1 0,-1 0,1 0,0 0,0-1,0 0,1-1,-1 0,1 0,-1 0,1-1,0 0,-1-1,1 0,0 0,-1 0,1-1,0 0,-1-1,1 0,-1 0,1 0,-1-1,0 0,0-1,0 1,-1-2,1 1,-1 0,0-1,0 0,0-1,3-4,-2-1,0 0,-1-1,0 0,-1 0,0 0,-1-1,0 0,-1 1,0-1,-1 0,-1-1,0 1,-1 0,0 0,-1-1,-1 1,0 0,-1 0,0 0,-1 1,0-1,-1 1,0 0,-1 0,-1 0,3 6,0 0,-1 0,0 1,0-1,0 1,-1 1,1-1,-1 1,0 0,-1 0,1 0,-1 1,1 0,-1 0,0 1,0 0,-1 0,1 1,0 0,0 0,-1 0,1 1,0 0,-1 1,1 0,0 0,-1 0,1 1,0 0,0 0,-6 4,-104 63,64-27</inkml:trace>
  <inkml:trace contextRef="#ctx0" brushRef="#br0" timeOffset="62753.124">7191 3356,'-12'14,"0"0,0 0,2 1,0 1,1 0,0 0,1 1,1 0,0 0,2 1,0 0,1 0,1 0,0 0,1 0,1 1,1-1,1 5,0-19,0 0,0 0,0 0,0 0,1 0,-1 0,1-1,0 1,0-1,0 1,1-1,-1 0,1 0,0 0,0 0,0 0,0 0,0-1,1 0,-1 0,1 0,-1 0,1 0,0-1,0 1,0-1,0 0,0 0,0-1,0 1,0-1,0 0,0 0,0 0,0-1,0 1,0-1,0 0,0 0,1-1,3 0,0-1,0-1,0 1,0-2,-1 1,1-1,-1 0,0 0,-1-1,1 0,-1 0,0 0,-1-1,1 0,-1 0,-1-1,1 1,-1-1,-1 0,0 0,0 0,5-15,0 0,-2 0,-2-1,0 0,-1 0,-1 0,-1-2,0 14,0-1,-1 0,-1 0,0 0,-1 1,0-1,-1 0,0 1,-1 0,0 0,-1 0,-1 0,0 1,0 0,-5-5,9 14,0 0,0 0,0 0,0 0,-1 1,1-1,-1 1,1-1,-1 1,1 0,-1 0,0 0,0 1,1-1,-1 1,0-1,0 1,0 0,0 0,0 0,1 1,-1-1,0 1,0-1,0 1,1 0,-1 0,0 0,1 0,-2 1,-70 57,-38 81,61-65</inkml:trace>
  <inkml:trace contextRef="#ctx0" brushRef="#br0" timeOffset="63390.1">6296 3516,'-5'1,"1"0,-1 0,0 1,1-1,-1 1,1 1,0-1,0 0,0 1,0 0,0 0,0 0,1 0,0 1,0-1,-1 1,2 0,-1 0,0 0,1 0,0 1,0-1,0 1,1-1,-1 1,1 0,0-1,0 4,0 0,1 0,0 0,0 0,1-1,0 1,0 0,1-1,0 1,0-1,0 1,1-1,1 0,-1 0,1 0,0-1,0 1,4 2,-4-3,1 0,1 0,-1 0,1-1,0 0,0 0,0-1,1 0,0 0,0 0,0-1,0 0,0 0,1 0,-1-1,1-1,0 1,-1-1,1 0,0-1,0 0,0 0,-1-1,1 0,0 0,-1-1,1 0,0 0,-1-1,0 0,0 0,0-1,0 1,0-2,-1 1,0-1,1-1,3-6,-1-1,-1 0,0 0,-1-1,-1 0,0 0,-1 0,0-1,-1 0,-1 0,0 0,-2-1,1 1,-2 0,0-1,0 1,-2 0,0-1,-1 1,0 0,-4-10,5 15,-1 0,0 0,0 0,-1 1,0-1,-1 1,0 0,0 1,-1-1,0 1,-1 0,0 1,0-1,0 1,-1 1,0-1,0 1,-1 1,0 0,0 0,-2-1,5 6,1 0,-1 0,1 1,-1 0,1 0,-1 0,1 0,0 1,0 0,0 0,0 0,0 1,0 0,0-1,1 2,-1-1,1 1,0-1,0 1,0 0,1 1,-1-1,1 0,0 1,1 0,-1 0,1 0,0 0,-2 5,-16 38,1 1,3 1,1 0,3 1,-3 37,10-62,-20 116</inkml:trace>
  <inkml:trace contextRef="#ctx0" brushRef="#br0" timeOffset="69957.35">133 4867,'0'-1,"0"0,0-1,0 1,0 0,0 0,0 0,0 0,1 0,-1 0,0-1,1 1,-1 0,1 0,-1 0,1 0,0 0,-1 0,1 1,0-1,0 0,0 0,0 0,-1 1,1-1,0 0,0 1,0-1,0 1,1-1,-1 1,0 0,0-1,0 1,0 0,0 0,0 0,1 0,-1 0,52 7,-33-3,121 12,1-6,0-6,58-10,-32 8,-1 6,22 10,129 8,486-18,-502-9,-257 1,879 12,-124 1,-510-11,57 3,391-3,606-50,-157-21,216 42,232-77,-586 44,-82 24,-390 20,-348 11,-211 6,-4-1</inkml:trace>
  <inkml:trace contextRef="#ctx0" brushRef="#br0" timeOffset="73158.53">695 5441,'-9'-1,"0"0,1 0,-1 1,0 0,1 1,-1 0,1 0,-1 1,1 0,-1 0,1 1,0 0,0 1,0 0,1 0,0 0,-1 1,1 0,1 1,-1-1,1 1,0 1,0-1,1 1,0 0,0 0,0 1,1-1,0 1,1 0,0 0,-1 3,1 4,0 1,0 0,1 0,1 0,1 0,0 1,2-1,-1 0,2 0,0-1,1 1,0 0,2-1,0 0,0 0,1-1,1 0,1 0,0 0,0-1,1-1,1 0,0 0,1-1,0 0,1-1,0-1,0 0,1-1,0 0,1-1,-1 0,2-1,-1-1,0-1,7 1,-13-4,0-1,-1 0,1-1,0 0,0 0,-1-1,1 0,-1-1,1 0,-1 0,0-1,0 0,-1 0,1-1,-1 0,0 0,0 0,0-1,-1 0,0-1,0 1,-1-1,0-1,0 1,0 0,-1-1,0 0,-1 0,3-7,3-8,-1-1,-2 0,0 0,-1 0,-1-1,-1 1,-2-1,0 0,-2 1,-1-1,0 0,-2 1,-1 0,-1 0,-8-22,11 37,-1 1,1 0,-1 0,0 0,-1 1,0-1,0 1,-1 0,0 1,0-1,0 1,-1 0,0 1,0 0,0 0,-1 0,0 1,1 0,-2 1,1-1,0 1,-1 1,1 0,-1 0,-6 0,2 4,-1 1,1 0,0 1,0 0,0 1,1 1,0 0,0 0,0 1,1 1,0 0,0 1,1-1,0 2,0 0,1 0,1 1,0 0,0 0,1 1,0 0,1 0,1 0,0 1,-3 11,5-14,0 0,1 0,0 1,0-1,1 0,0 1,1-1,1 1,-1-1,2 0,-1 1,1-1,1 0,0 0,0 0,1 0,1-1,-1 1,6 6,28 35</inkml:trace>
  <inkml:trace contextRef="#ctx0" brushRef="#br0" timeOffset="73564.461">1617 5561,'-9'1,"-1"-1,1 2,-1-1,1 1,-1 1,1 0,0 0,0 1,1 0,-1 0,1 1,0 0,0 0,0 1,1 0,0 1,0 0,1 0,-3 3,-1 1,0 2,0-1,1 1,1 1,0-1,1 1,0 1,1 0,1-1,0 2,1-1,1 0,-1 9,3-15,0 0,1 1,0-1,0 0,1 0,0 0,1 0,0 0,0-1,1 1,0 0,1-1,0 0,0 0,0 0,1 0,1-1,-1 0,1 0,0 0,1-1,-1 0,1 0,1 0,8 3,1 0,0-1,1-1,-1-1,1 0,1-2,-1 0,1-1,-1 0,1-2,0 0,0-1,-1-1,1-1,0-1,-1 0,1-1,-1-1,0-1,-1-1,1 0,-1-1,-1-1,3-2,-8 5,-1 0,0-1,0 0,-1-1,0 0,0 0,-1-1,0 0,-1-1,1 1,-2-1,0-1,0 1,0-1,-2 0,1-1,-2 1,1-1,-1 0,-1 1,0-1,-1 0,0 0,-1-1,0 1,-1 0,-1 0,0-2,-3-4,-1-1,-1 2,-1-1,0 1,-1 0,-1 1,0 0,-1 1,-1 0,0 0,-1 2,-1-1,0 2,-1 0,0 0,-1 2,0 0,-1 0,0 2,0 0,-1 1,0 1,-17-4,24 9,1 0,-1 0,1 1,-1 0,1 1,-1 0,1 1,0 0,0 1,-1 0,2 1,-1 0,0 0,1 1,0 0,0 0,0 1,1 1,0-1,0 1,0 1,1 0,0 0,1 0,0 0,0 1,1 0,0 1,0-1,1 1,0 0,1 0,0 0,1 0,0 0,1 1,0-1,0 1,1 1,13 54,10-9</inkml:trace>
  <inkml:trace contextRef="#ctx0" brushRef="#br0" timeOffset="74168.394">3021 5535,'-13'2,"0"0,1 1,0 0,-1 1,1 1,0 0,1 0,0 2,-1-1,2 1,-1 1,1-1,0 2,1 0,0 0,0 0,1 1,0 1,1-1,0 1,1 0,0 1,1-1,0 1,1 0,0 1,1-1,0 1,1-1,1 1,-1 10,3-14,1-1,-1 0,2 0,-1 1,1-1,0-1,1 1,-1 0,2-1,-1 0,1 0,0 0,0-1,1 1,0-1,0 0,1-1,-1 0,1 0,0 0,1-1,2 2,8 2,0 0,1 0,0-2,0 0,0-2,1 0,-1-1,1 0,2-2,1 0,0-2,0 0,-1-1,1-1,-1-2,1 0,-1-1,-1-1,10-5,-20 7,0 1,-1-2,0 0,0 0,-1-1,1 0,-2 0,1-1,-1 0,0-1,0 0,-1 0,-1-1,1 1,-2-2,1 1,-1 0,-1-1,1-4,-3 6,0 0,-1 0,0 0,0 0,-1 0,0 0,-1 0,0 0,-1 0,0 0,0 0,-1 0,0 1,0 0,-1-1,0 1,0 0,-1 1,0-1,-1 1,-4-5,-4-4,-1 1,-1 0,0 1,-1 0,0 2,-1 0,-1 1,-12-6,11 8,0 0,0 2,0 0,-1 1,0 1,0 1,-1 1,1 1,-11 1,22 1,0 0,1 1,-1 0,0 1,0 0,1 0,-1 1,1 0,0 1,0 0,0 1,0-1,1 2,0-1,0 1,0 0,1 1,-1 0,2 0,-1 1,-2 3,3-2,1 1,0-1,0 1,1 0,1 0,-1 0,2 0,-1 0,1 1,1 0,0-1,0 1,1-1,1 1,0 0,0-1,1 1,0-1,1 1,0-1,0 0,2 0,-1-1,1 1,6 8,41 43,5-10</inkml:trace>
  <inkml:trace contextRef="#ctx0" brushRef="#br0" timeOffset="74929.573">3836 5735,'25'-27,"-1"-1,-2-1,-1-1,-2-1,1-4,73-163,-86 194,-6 21,-1-15,36 551,-35-516,0-14,0-1,-2 1,0-1,-2 1,0-1,-3 7,5-27,0 0,0 0,0-1,0 1,0-1,-1 1,1-1,0 1,-1-1,0 0,1 1,-1-1,1 0,-1 0,0 0,0 0,0-1,0 1,1 0,-1-1,0 1,0-1,0 0,0 0,0 0,0 0,0 0,0 0,0 0,0-1,0 1,0-1,0 1,0-1,0 0,0 1,1-1,-1 0,0-1,1 1,-1 0,1 0,-1-1,1 1,-1 0,1-1,0 0,0 1,0-1,0 0,0 1,0-1,0 0,1 0,-1 0,0 0,1 0,0 0,0 1,0-1,0 1,0 0,0 0,0 0,1-1,-1 1,1 0,-1 0,1 0,-1 0,1 0,0 0,-1 0,1 0,0 0,0 0,-1 0,1 0,0 1,0-1,0 0,0 0,0 1,0-1,1 1,-1-1,0 1,0 0,0-1,0 1,1 0,-1 0,0 0,0 0,1 0,-1 0,0 0,0 0,1 0,287-26,-83 7,-183 15</inkml:trace>
  <inkml:trace contextRef="#ctx0" brushRef="#br0" timeOffset="80992.235">360 6604,'15'-5,"1"0,-1 1,1 1,0 0,0 1,0 1,1 0,-1 2,13 1,-5-2,3 1,647-2,265-32,-249 37,231-4,-681-6,1330-14,139 12,-562-28,-27 17,459-3,-1410 22,1557 49,-882 19,-383-63,-424-3,-42-2</inkml:trace>
  <inkml:trace contextRef="#ctx0" brushRef="#br0" timeOffset="98847.398">7326 5361,'-2'-1,"1"0,0-1,-1 1,1 0,-1 0,1 0,-1 1,0-1,1 0,-1 0,0 1,0-1,1 1,-1 0,0 0,0-1,0 1,1 0,-1 0,0 1,0-1,0 0,1 1,-1-1,0 1,0-1,1 1,-1 0,1-1,-1 1,0 0,1 0,0 1,-1-1,1 0,0 0,-1 1,1-1,0 0,0 1,0-1,0 1,-9 16,2 1,0 0,1 0,1 0,1 1,0 0,-1 18,6-36,-4 14,2 0,-1 0,2 1,0-1,2 1,-1-1,2 0,0 1,1-1,1 0,0 0,1-1,0 0,2 0,-1-1,2 0,0 0,1-1,0 0,1 0,0-1,1 0,0-1,9 7,-17-17,0 1,0-1,-1 0,1 1,0-2,0 1,0 0,0 0,0-1,1 0,-1 0,0 0,0 0,0 0,0 0,0-1,0 0,0 1,0-1,0 0,0 0,0-1,0 1,-1-1,1 1,-1-1,1 0,-1 0,1 0,-1 0,0-1,0 1,0 0,0-1,-1 0,1 1,-1-1,1 0,0-2,19-23,-1-2,-2-1,0 0,-3-2,0 1,1-10,-12 29,0 1,-1-1,0-1,-1 1,-1 0,0 0,-1-1,0 1,-1 0,0-1,-1 1,-1 0,0 0,-1 0,0 1,-1-1,0 1,-3-4,2 5,-1-1,0 1,-1 0,0 1,0-1,-1 2,-1-1,0 1,0 1,0 0,-1 0,0 1,-1 0,0 1,-10-4,19 10,-1-1,1 1,0-1,0 1,-1 0,1 1,0-1,-1 0,1 1,0 0,0 0,0 0,0 0,0 0,0 1,0-1,0 1,0 0,0 0,1 0,-1 0,1 0,0 1,-1-1,1 1,-1 2,-40 77,35-62,2 0,0 0,2 0,0 1,1 0,1-1,1 1,1 15,4 0</inkml:trace>
  <inkml:trace contextRef="#ctx0" brushRef="#br0" timeOffset="100015.432">8208 5321,'-1'-1,"0"1,0 0,0 0,-1 0,1 0,0 0,0 0,0 0,0 0,0 1,0-1,0 0,0 1,0-1,0 1,0-1,0 1,0-1,0 1,0 0,1-1,-1 1,0 0,0 0,1-1,-1 1,0 0,1 0,-1 0,1 0,-1 0,-9 13,0 1,1 0,1 0,0 0,2 1,-1 1,2-1,0 1,-2 16,3-19,0 0,1 0,0 0,1 0,1 1,0-1,1 1,0-1,1 0,1 1,1-1,0 0,0 0,2 0,-1 0,2-1,0 0,0 0,1-1,1 1,0-1,8 8,-5-10,0 0,0-1,1 0,1-1,-1 0,1-1,0 0,2-1,-10-5,1-1,-1-1,0 1,1-1,-1 0,0 0,1 0,-1-1,0 0,0 0,0 0,0-1,-1 1,1-1,-1 0,1-1,-1 1,0-1,0 0,-1 0,1 0,-1 0,0-1,0 1,0-1,-1 0,1-2,9-16,-1 0,-1-1,-1-1,-1 0,-1 0,-2 0,0-1,-2 0,-1 1,-1-1,-1 0,-1 0,-1 0,-3-5,5 10,-2-1,0 1,-2 0,0 0,-1 1,-1-1,-2 1,1 0,-2 1,-1-1,9 18,0 0,0 0,0 0,0 0,-1 0,1 1,-1-1,1 0,-1 1,0-1,1 1,-1-1,0 1,0 0,0 0,0 0,0 0,0 0,0 0,-1 0,1 1,0-1,0 1,-1 0,1 0,0 0,-1 0,1 0,0 0,0 0,-1 1,1-1,0 1,0 0,0-1,0 1,-1 0,1 0,1 1,-1-1,0 0,-1 1,-13 12,0 2,1 0,1 0,0 1,1 1,1 0,1 1,0 0,1 1,2 0,-5 13,8-20,1 1,0-1,1 1,0 0,1 0,1 0,0 0,0 0,3 11,4 9</inkml:trace>
  <inkml:trace contextRef="#ctx0" brushRef="#br0" timeOffset="100631.659">9317 5588,'129'-244,"-22"27,-89 191,-18 25,1 1,0 0,-1-1,1 1,-1 0,1 0,0-1,-1 1,1 0,0 0,-1 0,1 0,0 0,-1 0,1 0,0 0,-1 0,1 0,0 0,-1 1,1-1,0 0,-1 0,1 1,-1-1,1 0,0 1,-1-1,1 0,-1 1,1-1,-1 1,1-1,-1 1,0-1,1 1,-1 0,0-1,1 1,-1-1,0 1,1 0,-1-1,0 1,0 0,0-1,0 1,0 0,0-1,0 1,0 0,0-1,0 1,0 0,0-1,0 1,-1-1,1 2,5 32,-2 0,-1 0,-2 0,-2 9,2-22,-23 361,22-361,2 0,0 0,1 0,1 0,4 14,9 13</inkml:trace>
  <inkml:trace contextRef="#ctx0" brushRef="#br0" timeOffset="101132.987">10761 5415,'-3'-23,"1"1,1-1,1 1,1-1,1 1,1 0,0 0,2 0,1 0,1 0,0 1,2 0,2-3,-11 25,0 0,0-1,1 1,-1 0,0-1,0 1,1-1,-1 1,1-1,-1 1,0-1,1 1,-1-1,1 1,-1-1,1 0,-1 1,1-1,0 0,-1 1,1-1,-1 0,1 0,0 1,-1-1,1 0,0 0,-1 0,1 0,0 0,-1 0,1 0,0 0,-1 0,1 0,-1-1,1 1,0 0,-1 0,1 0,-1-1,1 1,0 0,-1-1,1 1,-1-1,1 1,-1-1,1 1,-1 0,0-1,1 0,-1 1,0-1,1 1,-1-1,0 1,1-1,-1 0,0 1,0-1,6 157,-9-9,3 116,7-199</inkml:trace>
  <inkml:trace contextRef="#ctx0" brushRef="#br0" timeOffset="101726.643">12392 5602,'84'-267,"-74"218,-3-1,-2 1,-1-44,-6 258,0-2,11 84,17-105,-10-93</inkml:trace>
  <inkml:trace contextRef="#ctx0" brushRef="#br0" timeOffset="102208.573">13715 5509,'96'-221,"-40"49,-53 171,-5 18,-82 385,61-230,16-108</inkml:trace>
  <inkml:trace contextRef="#ctx0" brushRef="#br0" timeOffset="103076.555">6322 5668,'23'-32,"-2"-1,-2-1,0-1,-3 0,-1-2,-2 0,-1 0,-1-4,7-20,-12 58,-4 17,-2 54,-2-1,-3 0,-14 64,17-113,-54 354,49-302</inkml:trace>
  <inkml:trace contextRef="#ctx0" brushRef="#br0" timeOffset="103480.541">8663 7647,'0'14,"4"8,9 6,6 3,0-5</inkml:trace>
  <inkml:trace contextRef="#ctx0" brushRef="#br0" timeOffset="103728.577">8689 8556,'-5'14,"-3"13,-1 12,2 5,1 3,7-3,7-4,3-9</inkml:trace>
  <inkml:trace contextRef="#ctx0" brushRef="#br0" timeOffset="103898.661">8582 9359,'0'0</inkml:trace>
  <inkml:trace contextRef="#ctx0" brushRef="#br0" timeOffset="104113.03">8648 10080,'0'21,"7"13,12 8,8 3,1-5</inkml:trace>
  <inkml:trace contextRef="#ctx0" brushRef="#br0" timeOffset="104284.885">8929 11177,'3'20,"4"10,2-1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1:35.17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189,'-16'0,"0"1,1 0,-1 2,0 0,1 0,0 1,0 1,0 1,-3 2,-134 61,-59 28,193-86,0 2,1 0,1 1,0 0,1 1,0 1,1 1,1 0,-9 16,-65 88,27 4,-23 84,60-146,4 0,2 1,0 14,-24 133,-16-88,44-98,1 2,1-1,1 1,2 1,1 0,0 0,3 0,-1 6,3 23,2 0,3-1,3 13,-3-53,1 0,1-1,0 0,1 0,0 0,1-1,1 0,0 0,1-1,1 0,0 0,0-1,10 8,164 206,-86-94,-59-74,4-2,2-3,2-1,15 11,269 215,-218-165,-80-77,1-1,2-2,19 12,-29-29,1 0,0-2,1-2,1 0,0-2,101 48,-111-47,22 13,1-1,1-2,0-2,14 2,207 50,-209-58,2-2,-1-3,1-3,1-1,45-5,-18 0,12 2,0-4,-1-4,59-14,-70 3,-1-3,-1-4,0-4,-3-3,68-38,-103 46,-1-3,-1-1,-1-2,-2-2,-2-2,0-1,18-25,-38 39,15-15,-2 0,-2-2,-1-2,-2 0,-2-1,-2-2,-1 0,-3-3,-12 20,-1-1,-2 1,0-1,-2 0,-1 0,-2 0,-3-23,0-20,3-73,16-118,-11 223,-1-2,-2 1,-1-1,-2 1,-2-1,-1 1,-2 1,-4-10,-29-119,-5-73,42 220,-3-24,-2 1,-1 1,-3 0,-1 1,-3 0,-18-33,-42-58,-7 5,-47-53,102 145,-2 2,-2 1,-1 1,-1 2,-1 2,-1 1,-2 2,0 1,-7 0,-398-191,360 167,37 19,0 3,-2 1,-1 3,-47-14,30 23,-1 3,0 4,0 2,0 3,0 3,0 3,1 3,-3 3,-100 9,-17-6,73-8,1 5,-48 14,125-17,-1 2,2 1,-1 2,2 2,0 0,1 3,1 0,0 2,-17 16,-13 15,9-4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53.6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29.5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1 420,'89'-251,"-58"136,-21 149,84 347,-88-354,-1 0,-1 0,-2 0,-1 0,-1 5,0-31,0 1,-1-1,1 1,-1-1,1 1,-1-1,1 1,-1-1,0 0,0 1,0-1,0 0,0 0,0 0,0 0,0 1,0-2,-1 1,1 0,0 0,-1 0,1 0,-1-1,1 1,-1-1,1 1,-1-1,1 0,-1 1,1-1,-1 0,1 0,-1 0,1 0,-1 0,0-1,1 1,-1 0,1-1,-1 1,1-1,-1 1,1-1,0 0,-1 0,1 0,0 0,0 0,-1 0,1 0,10-8,107-43,86-24,-151 58,-37 11</inkml:trace>
  <inkml:trace contextRef="#ctx0" brushRef="#br0" timeOffset="473.546">762 246,'-5'7,"-1"1,1 0,0 0,0 0,1 0,0 1,1-1,-1 1,2 0,-1 0,1 0,1 1,0-1,0 0,1 1,0-1,0 0,1 1,1-1,-1 0,2 0,-1 0,1 0,0 0,1-1,0 1,0-1,1 0,0 0,5 5,-2-8,0 0,0 0,1-1,-1 0,1-1,0 0,0 0,0-1,1 0,-1 0,1-1,-1 0,1-1,-1 0,1-1,-1 0,1 0,-1-1,0 0,0-1,0 0,0 0,0-1,-1 0,1-1,4-3,-3 3,0-1,0-1,-1 1,0-1,0-1,-1 0,0 0,0-1,-1 0,0 0,-1 0,0-1,0 0,-1 0,0-1,-1 0,0 1,-1-1,0-1,-1 1,0 0,-1-1,0 1,-1-1,0 1,0-1,-3-10,-1 8,-1 0,0 0,-1 1,0-1,-1 1,0 1,-1-1,-1 1,0 1,-1 0,0 0,0 0,-1 2,-1-1,1 1,-1 1,-1 0,0 1,0 0,0 1,-1 1,0 0,8 3,1 1,-1-1,0 1,0 0,0 1,1-1,-1 1,0 1,0-1,0 1,0 0,1 0,-1 0,0 1,1 0,-1 0,1 1,0-1,0 1,0 0,0 1,0-1,1 1,-1 0,1 0,0 0,0 1,1 0,-3 2,-3 9,1-1,1 1,0 1,1-1,1 1,0 0,1 1,1-1,1 1,0-1,2 1,0 0,0-1,2 1,0-1,1 1,1-1,1 0,0 0,5 9,9 11,-1-9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26.3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190 315,'-2'1,"-1"0,0 0,0 0,1 1,-1-1,0 0,1 1,0 0,-1 0,1-1,0 2,0-1,0 0,0 0,0 0,0 1,1-1,-1 1,1 0,-2 1,-17 31,1 0,2 1,1 0,2 2,2-1,1 2,2 0,2 0,-1 24,6-50,-1-3,2-1,-1 1,1-1,0 1,1 0,1 0,-1 0,1-1,1 1,0-1,0 1,1-1,2 6,-4-14,0 0,0 0,0 0,0 0,0 0,0 0,0 0,0 0,0 0,1-1,-1 1,0 0,1-1,-1 1,0-1,1 0,-1 1,1-1,-1 0,1 0,-1 0,1 0,-1 0,0 0,1 0,-1 0,1-1,-1 1,1 0,-1-1,0 1,1-1,-1 0,0 1,0-1,1-1,44-34,-26 11,-1-1,-1 0,-1-2,-2 0,-1 0,-1-2,-2 1,0-2,5-29,2-13,-2 1,-4-2,-3 0,-3 0,-4-37,-10 51,8 59,0 0,-1-1,1 1,-1-1,1 1,-1 0,0-1,0 1,1 0,-1 0,0-1,0 1,0 0,0 0,-1 0,1 0,0 1,0-1,0 0,-1 0,1 1,-1-1,1 0,0 1,-1 0,1-1,-1 1,1 0,-1 0,1 0,-1 0,1 0,-1 0,1 0,-1 0,1 0,-1 1,-7 3,2 1,-1-1,1 2,-1-1,1 1,1 0,-1 0,1 1,0 0,1 0,0 0,0 1,0 0,-1 3,-2 3,0 0,0 0,2 1,0 1,0-1,1 1,1-1,1 1,0 1,1-1,1 0,0 0,2 1,0-1,0 0,1 1,1-1,1 0,0-1,2 1,-1-1,2 0,3 5,65 91,-58-91,-1 1,-2 1,0 0,-1 1,-1 1,-1 0,4 17,-9-17,-1 0,-1 0,-1 1,-1-1,-1 1,-2-1,0 1,-2-1,0 1,-4 8</inkml:trace>
  <inkml:trace contextRef="#ctx0" brushRef="#br0" timeOffset="695.935">578 609,'26'283,"-27"-274,-1-28,-7-233,23 153,-13 97,0-1,0 0,0 1,1-1,-1 1,0 0,1-1,0 1,-1 0,1 0,0 0,0 0,0 0,0 0,1 0,-1 1,0-1,1 1,-1 0,1 0,0 0,-1 0,1 0,0 0,-1 1,1-1,0 1,0 0,0 0,-1 0,1 0,0 1,2-1,2 2,1 0,-1 1,0 0,0 0,0 0,0 1,-1 0,1 0,-1 1,0-1,-1 1,1 1,-1-1,0 1,0 0,0 0,-1 0,0 1,0 0,-1 0,0 0,0 0,-1 0,1 0,-2 1,1-1,-1 1,0 0,0 7,-4-8,1 1,-1-1,0 1,-1-1,0 0,0 0,-1-1,1 1,-1-1,-1 0,1 0,-1 0,0-1,0 0,-1 0,1-1,-1 0,-7 3,0 3,15-10,-1 0,0 0,1 0,-1 0,0 0,0 0,1 0,-1 0,0 0,0 0,1 0,-1 0,0 0,0 0,1 0,-1 0,0 1,0-1,1 0,-1 0,0 0,0 0,0 1,1-1,-1 0,0 0,0 1,0-1,0 0,0 0,0 1,1-1,-1 0,0 0,0 1,0-1,0 0,0 0,0 1,0-1,0 0,0 0,0 1,0-1,0 0,0 1,0-1,-1 0,1 0,0 1,0-1,0 0,0 0,0 0,-1 1,1-1,0 0,0 0,0 0,-1 1,1-1,0 0,0 0,0 0,-1 0,1 0,0 1,-1-1,29 3,-22-2,116 24,-118-24,0 1,0-1,0 1,0 0,-1 0,1 0,0 0,-1 1,1-1,-1 1,0 0,0 0,0 0,-1 1,1-1,-1 1,1-1,-1 1,0 0,-1 0,1 0,-1 0,1 0,-1 0,-1 0,1 0,0 4,-3 0,0 0,-1-1,0 0,0 0,0 0,-1 0,0 0,0-1,-1 0,0 0,0 0,-1 0,1-1,-1 0,0 0,-1 0,1-1,-1 0,0 0,0-1,-5 2,-9 7,0-2,-1-1,0 0,-1-2,-11 3,29-10</inkml:trace>
  <inkml:trace contextRef="#ctx0" brushRef="#br0" timeOffset="1308.868">1274 315,'-13'4,"0"0,0 0,0 1,1 1,0 0,0 0,1 1,0 1,0 0,1 1,0 0,0 0,1 1,0 0,1 1,-4 5,0 7,1 1,1 0,1 0,1 0,1 1,1 1,1-1,2 1,0-1,2 1,1 0,1 0,1 0,-3-19,1 0,-1 1,1-1,1 0,-1 1,1-1,1 0,-1 0,1 0,1 0,-1 0,1 0,0-1,1 1,-1-1,1 0,1 0,-1 0,1-1,1 2,-1-6,-1 0,1 0,0-1,-1 0,1 0,-1 0,1 0,0-1,-1 0,1 0,-1 0,1 0,-1-1,0 0,0 0,1 0,-1 0,-1-1,1 1,0-1,-1 0,1 0,-1 0,0-1,0 1,0-1,0 0,1-3,16-20,-1-2,-2 0,-1-1,-1-1,-2 0,0-1,-3 0,-1-1,-1 0,-1 0,-2-1,-2-5,3-8,-2-1,-2 1,-2-1,-2 0,-6-23,-15-7,21 75,1 0,0 1,-1-1,1 1,-1-1,0 1,0 0,0 0,0 0,0 0,0 0,-1 0,1 0,-1 1,1-1,-1 1,0 0,1 0,-1 0,0 0,0 0,0 1,0-1,0 1,-2 0,-2 2,-1 0,0 0,1 1,-1 1,1-1,0 1,0 0,0 1,1-1,-1 1,1 1,0-1,1 1,-1 0,1 1,0-1,1 1,0 0,0 0,-1 4,-2-1,1 1,1 0,0 0,1 1,0-1,1 1,0 0,0 0,2 0,-1 0,2 1,-1-1,2 0,0 1,0-1,1 0,0 0,1 0,1 0,0-1,0 1,6 9,128 169,-125-159,-3 1,0 0,-2 0,-1 1,-2-1,-1 2,-2-1,-1 0,-1 0,-2 1,-4 16,-6 40,6-60</inkml:trace>
  <inkml:trace contextRef="#ctx0" brushRef="#br0" timeOffset="1753.683">1474 663,'0'379,"2"-363,2-20,6-28,67-361,-50 335,-26 57,0 1,0 0,0 0,0-1,0 1,0 0,1 0,-1 0,0 1,0-1,0 0,0 0,0 0,0 1,0-1,0 1,0-1,0 1,0-1,-1 1,1-1,0 1,0 0,0-1,-1 1,1 0,0 0,-1 0,1-1,0 1,-1 0,1 0,-1 0,0 0,1 0,-1 0,0 0,1 0,-1 0,0 0,0 0,0 0,0 1,0-1,0 0,0 0,-1 0,1 0,0 0,40 242,42 79,-77-304</inkml:trace>
  <inkml:trace contextRef="#ctx0" brushRef="#br0" timeOffset="2017.05">1514 944,'23'-7,"16"-6,13-9,7-5,3-1,-3-2,-12 5</inkml:trace>
  <inkml:trace contextRef="#ctx0" brushRef="#br0" timeOffset="2203.13">2049 356,'13'0,"14"0,12-5,10-3,6-3,2-4,-1-2,-7 2,-14 3</inkml:trace>
  <inkml:trace contextRef="#ctx0" brushRef="#br0" timeOffset="2398.182">2076 556,'23'-5,"18"-5,14-4,9-4,3-1,-4 0,-11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10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169 87,'1'0,"1"0,-1-1,0 1,1 0,-1-1,0 1,1-1,-1 0,0 1,0-1,0 0,0 0,0 0,1 1,-1-1,-1 0,1-1,0 1,0 0,0 0,-1 0,1 0,0-1,-1 1,1 0,-1-1,0 1,1 0,-1-1,0 1,0 0,0-1,0 1,0-1,0 1,0 0,0-1,-1 1,1 0,0-1,-1 1,1 0,-1-1,0 1,1 0,-1 0,0 0,0-1,0 1,1 0,-1 0,0 0,-1 1,1-1,0 0,0 0,0 0,0 1,-1-1,1 1,0-1,-2-1,0-1,1 1,-1 0,0 0,0 0,0 0,-1 1,1-1,0 1,-1 0,1 0,0 0,-1 0,0 0,1 1,-1 0,1-1,-1 2,1-1,-1 0,0 1,1-1,-1 1,1 0,-1 0,1 0,0 1,0-1,-1 1,1 0,0 0,0 0,1 0,-1 1,0-1,1 1,-1-1,1 1,0 0,0 0,-2 3,-2 3,1 0,0 0,0 0,1 1,0 0,1 0,0 0,0 0,1 0,0 1,1-1,0 1,1-1,0 1,1-1,0 1,1-1,0 0,0 1,1-1,0 0,1 0,0-1,1 1,0-1,0 0,1 0,0-1,1 0,0 0,0 0,1-1,0 0,0 0,0-1,1 0,0-1,4 2,0-3,0 0,0-1,0-1,0 0,0-1,1-1,-1 0,0 0,1-2,-1 1,0-2,0 0,0 0,0-1,-1-1,1 0,-1-1,-1 0,5-3,0-1,0 0,-1 0,-1-2,0 0,-1 0,0-1,0-1,-2 0,0-1,0 0,-2-1,0 0,7-15,0-27,-17 70,1-1,0 0,0 0,1 1,1-1,0 0,0 0,1 0,1-1,1 4,-4-10,0 0,1 0,0-1,0 1,0 0,0-1,1 0,-1 1,1-1,0 0,0 0,0 0,0-1,0 1,0-1,1 0,0 0,-1 0,1 0,0 0,0-1,0 0,0 0,0 0,0 0,0-1,0 1,0-1,2 0,4-3,0 0,-1-1,0 0,0-1,0 0,0 0,-1-1,1 0,-2 0,1-1,-1 0,0 0,0-1,-1 0,0 0,0 0,2-7,1 3,-2 0,0 0,0-1,-1 0,-1 0,0 0,-1-1,0 0,-1 0,0-9,-19 55,15-31,-29 136,30-131,-1-1,1 1,0 0,0 0,1 0,0 0,0 0,0 0,1-1,-1 1,1 0,1-1,-1 1,1-1,0 0,0 0,1 0,-1-1,1 1,0-1,0 0,3 2,5 1,-1-1,1-1,0 0,1-1,-1 0,1-1,0 0,0-1,0-1,0 0,0 0,0-2,0 1,1-2,59-3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36.1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0 201,'8'-10,"-1"0,0-1,0 1,-1-1,-1-1,0 1,3-12,-3 11,38-78,-42 90,-1 1,1 0,0 0,0 0,-1 0,1 0,0 0,-1 0,1 0,-1 0,1 0,-1 0,1 0,-1 0,0 1,0-1,1 0,-1 0,0 0,0 0,0 1,0-1,-1 0,1 0,0 0,-1 2,13 202,0-65,-12-138,0 1,-1-1,1 1,-1-1,0 1,1-1,-1 0,0 1,-1-1,1 0,0 0,-1 0,1 1,-1-2,1 1,-1 0,0 0,0 0,0-1,0 1,0-1,0 0,-2 1,-16 14,20-15,0-1,0 1,0 0,0-1,0 1,0 0,0-1,0 1,0 0,1-1,-1 1,0-1,0 1,1 0,-1-1,1 1,-1-1,0 1,1-1,-1 1,1-1,-1 1,1-1,-1 0,1 1,-1-1,1 0,0 1,-1-1,1 0,-1 1,1-1,0 0,-1 0,1 0,0 0,-1 0,1 0,0 0,-1 0,1 0,0 0,-1 0,1 0,0 0,-1-1,1 1,-1 0,1 0,0-1,-1 1,0 0,31 0,0-2,0-1,0-1,0-1,0-3,60-8,-71 13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37.1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81,'-1'50,"0"-27,1 1,0 0,2 0,1 0,2 7,-3-26,0 1,0-1,0 0,0 0,1 0,0 0,0 0,0-1,0 1,1-1,0 0,0 0,0 0,0-1,1 1,0-1,-1 0,1 0,0-1,0 0,1 1,-1-2,0 1,1-1,-1 1,1-1,-1-1,1 1,-1-1,1 0,0-1,-1 1,1-1,-1 0,1 0,3-2,-1 2,1-2,-1 1,0-1,0 0,0-1,0 0,-1 0,1-1,-1 0,0 0,0 0,-1-1,0 0,0-1,0 1,-1-1,0 0,0-1,0 1,-1-1,-1 0,1 0,-1 0,0 0,-1 0,0-1,-1 0,1 1,-2-1,1 0,-1 1,-1-5,1 6,0 0,-1 0,-1 0,1 0,-1 0,0 0,-1 1,1-1,-1 0,-1 1,1 0,-1 0,0 0,-1 0,1 1,-1 0,0-1,0 2,-1-1,0 1,1 0,-1 0,-1 0,1 1,0 0,-1 0,0 1,0-1,0 2,0-1,-6 0,9 2,0 1,0 0,0 0,0 0,0 1,0-1,0 1,1 0,-1 0,1 0,0 0,-1 1,1-1,0 1,0 0,1 0,-1 0,0 0,1 1,0-1,0 1,-1 1,-32 85,32-81,-13 46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40.7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339 861,'8'5,"1"0,0 0,0-1,0-1,0 0,0 0,1 0,0-1,-1-1,1 0,0 0,0-1,0 0,-1 0,1-1,0-1,4 0,-13 1,337-47,-105 25,2 10,33 11,-18-8,-249 10,0 0,0 0,0 0,0 0,0 0,0 0,-1 0,1 0,0-1,0 1,0 0,0-1,-1 1,1-1,0 1,0-1,-1 1,1-1,0 1,-1-1,1 0,-1 1,1-1,-1 0,1 0,-1 1,1-1,-1 0,0 0,1 0,-1 0,0 1,0-1,1 0,-1 0,0 0,0 0,0 0,0 0,0 0,-1 1,1-1,0 0,0 0,0 0,-1 0,1 0,-1 1,1-1,0 0,-1 0,1 1,-1-1,0 0,1 1,-1-1,0 0,1 1,-11-22,0 0</inkml:trace>
  <inkml:trace contextRef="#ctx0" brushRef="#br0" timeOffset="1669.161">1849 125,'0'0,"0"0,0-1,0 1,-1 0,1-1,0 1,-1 0,1 0,0-1,-1 1,1 0,0 0,-1-1,1 1,-1 0,1 0,0 0,-1 0,1 0,-1 0,1-1,-1 1,1 0,0 0,-1 0,1 0,-1 1,1-1,-1 0,1 0,0 0,-1 0,1 0,-1 0,1 1,0-1,-1 0,1 0,0 1,-1-1,1 0,0 1,-1-1,1 0,0 1,0-1,-1 0,1 1,0-1,0 0,0 1,-1-1,1 1,0-1,0 0,0 1,0-1,0 1,0-1,-3 30,30 199,-19 130,15-703,-22 58,0 281,-1 1,0-1,0 1,0-1,0 1,-1 0,1-1,-1 1,0 0,-1-1,1 1,-1 0,0 0,0 0,0 0,0 0,-1 1,1-1,-1 0,0 1,0 0,-1 0,1 0,0 0,-1 1,0-1,0 1,0 0,0 0,0 0,0 1,0-1,0 1,-3-1,-1102 21,1063-20,0 3,0 1,0 3,0 1,1 3,0 1,-31 14,-115 50,166-67,21-7,0-1,0 1,0 0,0 0,0 1,0-1,0 1,0-1,1 1,-1 1,1-1,-1 0,1 1,0 0,0-1,0 1,0 0,1 1,-1-1,1 0,0 1,0 0,0-1,0 1,0 23,1 1,0-1,3 1,0-1,4 17,-5-37,16 106,5-1,29 85,-51-194,1-1,-1 0,1 0,-1 1,1-1,0 0,0 0,0 0,0 0,0 0,0 0,0 0,1 0,-1 0,1-1,0 1,-1-1,1 1,0-1,0 1,0-1,0 0,0 0,0 0,0 0,0 0,1-1,-1 1,0-1,0 1,3-1,179-10,82-20,116-6,-324 38,-57 2,-6-1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5:32.9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405 747,'20'-55,"33"-166,-46 183,-7 124,0 197,0-279,1 0,-1 0,0 0,0 0,-1 0,1 0,-1 0,1 0,-1 0,-1 0,1 0,0 0,-1-1,0 1,0 0,0-1,0 0,-1 1,1-1,-1 0,0 0,0-1,0 1,0 0,0-1,-1 0,1 0,-1 0,1 0,-1 0,0-1,0 0,-26 2,24-3,21 0,159-14,-173 14,1 0,-1 0,1 0,0-1,-1 1,1 0,-1-1,1 0,-1 1,1-1,-1 0,0 0,1 0,-1 0,0 0,0 0,0 0,1 0,-1 0,0 0,-1-1,1 1,0 0,0-1,0 0,2-9</inkml:trace>
  <inkml:trace contextRef="#ctx0" brushRef="#br0" timeOffset="1120.32">405 1496,'-3'10,"-1"1,2-1,0 1,0 0,1 0,0 0,0-1,2 1,0 8,0 4,-2-19,1 0,0 0,1 0,-1 0,1 0,0 0,0 0,0 0,0 0,1-1,-1 1,1 0,0-1,0 1,1-1,-1 0,1 0,-1 0,1 0,0 0,0-1,0 1,0-1,1 0,-1 0,1 0,-1 0,4 1,0 1,0-1,1 0,0 0,0 0,0-1,0-1,0 1,0-1,0 0,0-1,0 0,1 0,-1-1,0 0,0 0,0-1,0 0,0-1,0 1,-1-1,1-1,-1 0,1-1,-7 5,4-3,0 0,0 0,0 0,0-1,-1 1,0-1,0-1,0 1,0 0,0-1,-1 0,0 0,0 0,0 0,-1 0,0-1,0 1,0-1,0 1,-1-1,0 0,-1-4,-1 0,0 0,-1 0,0 0,0 0,-1 1,0-1,-1 1,0 0,0 0,-1 0,0 1,-1-1,0 1,0 0,-1 1,1 0,-4-2,6 7,-1-1,0 1,0 0,0 1,0-1,-1 1,1 0,0 1,-1-1,1 1,0 0,-1 0,1 1,0 0,-1 0,1 0,0 0,0 1,-5 1,6 1,0 0,0-1,0 1,0 0,1 1,-1-1,1 1,0-1,0 1,1 0,0 0,0 1,-2 3,-4 9,-13 21,16-30</inkml:trace>
  <inkml:trace contextRef="#ctx0" brushRef="#br0" timeOffset="14543.378">1314 39,'-82'-27,"-134"22,193 2,0 1,-1 1,1 1,0 0,-1 2,-12 4,-214 25,231-29,0 0,0 2,0 0,0 1,1 1,0 1,0 0,1 1,0 1,-13 10,-159 102,179-113,0 0,0 1,1 0,0 1,1-1,0 2,1-1,0 1,1 1,-6 10,1 7,-4 9,0 0,3 1,1 1,2 0,1 0,0 25,9 358,-2-323,-1-25,3 0,3 0,12 64,20 67,-35-169,3-1,0 1,3-1,1 0,1-1,2 0,14 28,-12-35,1-1,2 0,1-1,1-1,1 0,1-2,7 6,20 19,-35-33,1-1,1 0,0-1,1-1,0 0,1-1,0-1,1 0,0-1,2 0,11 2,1-2,-1-1,1-1,1-2,-1-1,1-2,0 0,-1-3,24-2,47-5,-66 6,0-1,0-2,0-1,15-6,3-6,0-3,0-3,-2-1,-2-3,31-22,-56 31,0 0,-2-2,-1 0,0-2,-2-1,-1 0,0-1,-2-1,5-12,13-29,-3-1,-3-1,5-26,-19 51,-1-2,-2 0,-3-1,-1 0,-3 0,-1 0,-3-1,-3-32,-41-303,39 345,-1 1,-2 1,-1-1,-2 1,-2 1,-1 0,-13-24,-6 6,-3 1,-2 2,-37-39,-3-4,-22-52,93 141,1 0,-1 0,0 1,0 0,0 0,-1 0,1 0,-1 1,0 0,1 1,-1 0,0 0,0 0,0 1,0 0,0 0,0 1,-3 0,-8-1,-67 0,41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6:09.2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28 124,'-27'161,"28"-27,-1-132,1 0,0 0,-1 1,1-1,0 0,0 0,0 0,0 0,1 0,-1 0,0-1,1 1,0 0,-1-1,1 1,0-1,0 1,0-1,0 0,0 0,0 0,0 0,0 0,0 0,0-1,0 1,1-1,-1 1,0-1,1 0,-1 0,2 0,0 1,1-1,0 0,0-1,0 1,0-1,-1 1,1-1,0-1,-1 1,1-1,-1 0,1 0,-1 0,0 0,2-2,1-4,-1 1,-1-1,1 0,-1 0,0-1,-1 1,0-1,2-6,5-10,-6 14,-1-1,0 0,-1 0,0 0,-1 0,0 0,-1-1,-1 1,0 0,-1-8,-2-108,3 124,-1 1,0-1,0 1,0 0,0 0,-1 0,1-1,-1 1,0 0,0 1,0-1,0 0,0 1,-1-1,1 1,-1 0,1-1,-1 1,0 0,0 1,0-1,0 1,0-1,-1 1,1 0,0 0,-1 0,1 1,-1-1,1 1,0 0,-1-1,1 2,-1-1,0 0,1 0,0-1,-1 1,1-1,0 1,0 0,-1 1,1-1,0 0,0 1,-1 0,1 0,0 0,0 0,0 0,0 0,0 1,0 0,0-1,1 1,-1 0,1 0,-1 1,1-1,0 0,0 1,0 0,0-1,0 1,1 0,-2 2,-27 92,27-80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6:11.5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1 236,'17'-52,"32"-61,-24 42,-22 107,-12 140,3 63,6-234,-1-1,0 0,0 0,0 0,0 1,-1-1,0 0,0 0,0-1,0 1,0 0,-1-1,0 1,1-1,-1 0,-1 0,1 0,0 0,-1-1,1 1,-5 1,9-4,-1 0,0 0,0 1,1-1,-1 0,0 0,0 0,1 0,-1 1,0-1,0 0,0 0,0 1,0-1,1 0,-1 0,0 1,0-1,0 0,0 0,0 1,0-1,0 0,0 0,0 1,0-1,0 0,0 1,0-1,0 0,0 0,0 1,0-1,0 0,0 0,0 1,-1-1,1 0,0 0,0 1,0-1,0 0,-1 0,1 0,0 1,0-1,0 0,-1 0,1 0,0 0,0 1,-1-1,1 0,0 0,0 0,-1 0,1 0,0 0,-1 0,30 1,-22-1,92-1,-77-7,-16 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6:13.4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1 182,'1'-12,"1"0,0 0,1 0,0 1,1-1,0 1,1 0,0-1,8-18,6-17,-12 77,-9 285,3-312,-2 0,1 0,0 1,-1-1,1 0,-1 0,0 0,0 0,-1 0,1 0,0 0,-1 0,0 0,0-1,0 1,0 0,0-1,0 0,0 1,-1-1,1 0,-1 0,0-1,-2 2,5-3,0 0,1 0,-1 0,0 0,0 0,1 0,-1 0,0 0,1 0,-1 0,0 0,1 0,-1 0,0 0,0 0,1 0,-1 0,0 0,1 0,-1 0,0 1,0-1,1 0,-1 0,0 0,0 0,1 1,-1-1,0 0,0 0,0 1,1-1,-1 0,0 0,0 1,0-1,0 0,0 0,0 1,1-1,-1 0,0 1,0-1,0 0,0 1,0-1,0 0,0 0,0 1,0-1,0 0,-1 1,1-1,0 0,0 1,0-1,0 0,39 0,-34 0,61-3,-57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6:15.1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0 197,'24'-36,"-2"-1,-1 0,-2-2,1-9,-23 88,-8 27,4 1,2 0,5 47,0-113,0 1,0-1,0 1,0 0,0-1,0 1,-1-1,1 1,-1-1,0 1,1-1,-1 0,0 1,-1-1,1 0,0 0,-1 0,1 1,-1-2,0 1,1 0,-1 0,0 0,0-1,0 1,0-1,-1 0,1 1,0-1,-1 0,1-1,0 1,-1 0,1 0,-1-1,1 0,-1 1,0-1,-1 0,61-2,-21 1,0 0,0-3,0-1,1-2,-26 4,-6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32.0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0 262,'1'0,"1"0,-1 0,0 0,0 0,0 0,0-1,1 1,-1 0,0-1,0 1,0 0,0-1,0 0,0 1,0-1,0 1,0-1,0 0,0 0,0 0,-1 0,1 1,0-1,-1 0,1 0,0 0,-1 0,1 0,-1-1,157-238,-157 240,0 0,0 1,0-1,0 1,1-1,-1 0,0 1,0-1,0 0,1 1,-1-1,0 0,1 1,-1-1,0 0,1 0,-1 1,0-1,1 0,-1 0,1 0,-1 0,0 1,1-1,-1 0,1 0,-1 0,0 0,1 0,-1 0,1 0,-1 0,0 0,1 0,-1 0,1 0,-1 0,0-1,1 1,-1 0,1 0,-1 0,0-1,1 1,-1 0,0 0,1-1,-1 1,0 0,1-1,-1 1,0 0,0-1,0 1,1 0,-1-1,0 1,0-1,0 1,0 0,0-1,1 1,-1-1,0 1,0 0,0-1,0 1,-2 36,2-31,-9 93,5 0,4 0,6 12,0 27,-7-136,1 1,0-1,0 1,-1-1,1 1,-1-1,1 0,-1 1,1-1,-1 0,0 1,0-1,0 0,0 0,0 0,0 0,0 0,0 0,0 0,0 0,-1 0,1 0,0-1,-1 1,1-1,0 1,-1-1,1 1,-1-1,1 0,-1 1,1-1,0 0,-1 0,1 0,-1 0,1 0,-1-1,-17 4,19-3,1 0,-1 0,0 0,0 0,1 1,-1-1,0 0,0 0,0 0,1 0,-1 0,0 1,0-1,0 0,0 0,0 0,1 0,-1 1,0-1,0 0,0 0,0 1,0-1,0 0,0 0,0 0,0 1,0-1,0 0,0 0,0 1,0-1,0 0,0 0,0 1,0-1,0 0,0 0,0 1,0-1,0 0,0 0,0 0,-1 1,1-1,0 0,0 0,0 0,0 0,-1 1,1-1,25 6,62 3,-84-7,-5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40.7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80,'-5'2,"1"-1,-1 1,1 0,0 0,-1 0,1 0,0 1,1-1,-1 1,0 0,1 1,0-1,-1 0,1 1,1 0,-1 0,0 0,1 0,0 0,0 0,0 1,1-1,-1 1,1-1,0 1,0-1,1 1,-1 0,1-1,0 1,1 0,-1 3,4-4,-1-1,1 1,0-1,0 1,0-1,0 0,1-1,-1 1,1-1,0 0,-1 0,1 0,0-1,0 0,0 0,1 0,-1 0,0-1,0 0,0 0,0 0,0-1,1 1,-1-1,0-1,0 1,4-3,-3 2,-1 0,1-1,-1 0,0 0,0 0,0-1,-1 0,1 1,-1-2,0 1,0 0,0-1,-1 0,1 0,-1 0,0 0,-1-1,1 1,-1-1,0 1,-1-1,1 0,-1 0,0 0,-1 0,1 0,-1 0,0 0,-1 0,1 0,-1 0,0 1,-1-1,0 0,1 0,-2 1,1-1,-1 1,0 0,-1-2,2 4,1 1,-1 0,0 0,0 0,0 0,0 0,0 0,0 1,0-1,-1 1,1-1,0 1,-1 0,1 0,-1 0,0 0,1 1,-1-1,0 1,0-1,1 1,-1 0,0 0,0 0,1 1,-1-1,0 0,1 1,-1 0,0 0,1 0,-1 0,0 0,-3 2,0 0,0 1,0 0,0 0,1 0,-1 1,1-1,0 1,1 1,-1-1,1 1,-3 4,1 2,0 1,1-1,0 1,1 0,1 1,0-1,-1 11,0 11</inkml:trace>
  <inkml:trace contextRef="#ctx0" brushRef="#br0" timeOffset="533.572">82 360,'-6'-26,"-1"55,15 276,-37 118,27-358,4-63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13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49,'-19'-9,"-9"-5,-6-1,1 8,2 4,6 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39.2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 0,'-3'16,"-2"12,-1 9,0 3,2 6,2 3,0 0,1 1,1-1,0-4,0-6,1-5,-1-5,0-6,0-9,0-9,-2-3,-1-2</inkml:trace>
  <inkml:trace contextRef="#ctx0" brushRef="#br0" timeOffset="544.691">136 536,'-6'0,"1"-1,0 2,-1-1,1 1,-1-1,1 1,0 1,-1-1,1 1,0 0,0 0,0 1,0-1,1 1,-1 0,1 0,0 1,0-1,0 1,0 0,0 0,1 0,0 1,0-1,0 1,0 0,1 0,0 0,0 0,0 0,0 0,1 0,0 1,0-1,0 1,1-1,0 0,0 1,1-1,-1 1,2 3,-2-6,1-1,0 1,0 0,0-1,0 1,0-1,1 0,-1 1,1-1,-1 0,1 0,0 0,0 0,0 0,0 0,0 0,0-1,1 1,-1-1,1 0,-1 0,1 0,-1 0,1 0,0 0,-1 0,1-1,0 0,-1 1,1-1,0 0,88-8,-78 4,0 0,-1-1,0 0,0-1,0 0,-1-1,0-1,0 1,1-3,-8 7,0-1,0 1,0-1,0 0,-1-1,0 1,1-1,-2 1,1-1,0 0,-1 0,0 0,0 0,-1-1,1 1,-1 0,0-1,-1 1,1-1,-1 1,0-1,-1 1,1-2,-1 4,0 0,0-1,-1 1,1 0,-1 0,1 0,-1 0,0 0,0 0,0 0,-1 1,1-1,-1 1,1-1,-1 1,0 0,0 0,0 0,0 1,0-1,0 1,-1 0,1 0,0 0,-1 0,1 0,-2 0,-96 2,94 0,1 0,-1 0,0 1,1 0,-1 1,1-1,0 1,0 1,0-1,0 1,0 0,1 0,0 1,0-1,0 1,0 0,1 1,0-1,0 1,0 0,1 0,0 0,0 0,0 0,1 1,-2 6,0 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44.4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65 166,'-1'4,"0"-1,0 1,0 1,1-1,-1 0,1 0,0 0,0 0,0 0,1 0,0 0,0 0,0 0,0 0,0 0,1 0,-1-1,1 1,0-1,1 1,-1-1,0 1,1-1,0 0,1 1,-2-1,0 0,-1 0,1 0,0-1,1 1,-1-1,0 1,1-1,-1 0,1 0,0 0,-1 0,1-1,0 1,0-1,0 0,0 1,1-1,-1-1,0 1,0 0,1-1,-1 0,0 1,1-1,-1-1,0 1,0 0,1-1,-1 0,0 0,0 0,0 0,0 0,0 0,0-1,0 0,0 1,0-1,-1 0,1-1,1-1,1-5,-1 0,0-1,0 1,-1-1,-1 0,0 0,0 0,-1 0,0 0,-1-1,0 1,0 0,-1 0,-1 0,1 0,-2 0,1 0,-2 0,1 0,-5-7,7 13,-1 0,0 0,0 0,0 0,-1 0,1 1,-1-1,0 1,0-1,0 1,0 0,-1 0,1 1,-1-1,0 1,0 0,0 0,0 0,0 0,0 1,0-1,-1 1,1 0,0 1,-1-1,1 1,-1-1,1 1,-1 1,1-1,0 1,-1 0,1 0,0 0,-1 0,-2 3,1 1,0-1,1 1,-1 0,1 1,0-1,0 1,0 0,1 0,0 1,0-1,1 1,0 0,0 0,0 0,1 0,0 0,1 1,-1-1,1 0,1 1,-5 33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46.2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50 275,'-10'28,"9"-26,1 0,0 0,-1 0,1 1,0-1,1 0,-1 0,0 0,0 0,1 0,-1 1,1-1,0 0,0 0,0 0,0 0,0-1,0 1,0 0,1 0,-1-1,0 1,1-1,0 1,-1-1,1 1,0-1,0 0,0 0,-1 0,1 0,0 0,1 0,-1-1,0 1,0-1,0 1,84 4,-81-5,0-1,1 0,-1 0,0-1,0 1,0-1,0 0,0 0,0-1,-1 1,1-1,-1 0,0-1,0 1,0-1,0 0,0 1,-1-2,0 1,0 0,0-1,0 1,-1-1,1 0,-1 0,0 0,-1 0,1 0,-1 0,0-1,-1 1,1 0,-1-1,0 1,0 0,-1-1,1 1,-1 0,0 0,-1 0,1-1,-2-1,1 4,-1-1,1 1,-1 0,0 0,0 0,0 0,0 1,0-1,-1 1,1 0,-1 0,0 0,1 0,-1 1,0-1,0 1,0 0,0 0,0 1,0-1,0 1,0 0,-1 0,1 0,0 0,0 1,0 0,0 0,0 0,0 0,0 1,1-1,-1 1,0 0,1 0,-1 0,1 1,0-1,0 1,0 0,-1 0,-7 7,1-1,0 1,1 1,0 0,0 0,1 1,1 0,0 1,0-1,1 1,1 1,0-1,1 1,1-1,0 1,0 7,-2 23</inkml:trace>
  <inkml:trace contextRef="#ctx0" brushRef="#br0" timeOffset="755.303">50 1157,'-3'2,"1"0,-1 0,1 0,0 1,0-1,0 1,0-1,0 1,0 0,1 0,-1 0,1 0,0 0,0 0,0 0,0 0,1 1,-1-1,1 0,0 0,0 1,0-1,0 0,0 0,1 1,-1-1,1 0,0 0,0 0,1 0,-1 0,0 0,1 0,0 0,-1-1,1 1,1 0,-1-1,0 0,0 1,1-1,-1 0,1 0,2 0,0 1,0-1,0-1,1 1,-1-1,0 1,1-1,-1-1,1 1,-1-1,0 0,1 0,-1-1,1 0,-1 0,1 0,-1 0,0-1,0 0,0 0,0 0,0-1,0 0,-1 0,1 0,-1 0,0-1,0 0,0 0,0 0,-1 0,1 0,-1-1,0 1,-1-1,1 0,-1 0,0 0,0 0,0 0,-1-1,0 1,0 0,0-1,-1 1,0-1,0 1,0-1,-1 2,0 1,0-1,0 1,-1-1,0 1,1 0,-1-1,0 1,-1 0,1 0,0 0,-1 0,0 1,0-1,0 1,0 0,0 0,0 0,0 0,-1 0,1 0,-1 1,1 0,-1 0,1 0,-1 0,0 0,0 1,-1 0,-1-1,0 1,0 0,0 0,0 1,0 0,0 0,0 0,1 1,-1 0,0 0,1 0,0 1,-1 0,1 0,0 0,0 0,1 1,-3 3,-11 15,5 1</inkml:trace>
  <inkml:trace contextRef="#ctx0" brushRef="#br0" timeOffset="3059.183">157 408,'-8'-29,"5"41,29 185,-26-194,11 58,-3 1,-3 0,-3-1,-2 1,-3 0,-4 8,-3-28,4-54,9-217,3 120,-3-359,20 867,-19-1,-2-362,4-53,21-167,-8 0,-5-136,-15 309,1 29,-41 759,62-1102,-15 209,-4 0,-5 0,-18-104,17 212,3 29,-14 433,-11-18,26-425,1-26,3-86,-5 1,-3 0,-6 1,-3 0,-5 0,-27-85,36 161,-1 17,7 128,-5 593,5-632,4-843,14 619,-10 126,-1 29,-2 310,-2 79,8-312,-5-93,11-103,10-120,-4-148,-27 305,1 86,8 243,3-151,-8 145,-3-214</inkml:trace>
  <inkml:trace contextRef="#ctx0" brushRef="#br0" timeOffset="4000.871">90 1304,'1'1,"0"-1,0 0,-1 1,1-1,0 1,-1-1,1 1,0-1,-1 1,1-1,0 1,-1 0,1-1,-1 1,0 0,1-1,-1 1,1 0,-1 0,0-1,0 1,1 0,-1 0,0-1,0 1,0 0,0 0,0 0,0 0,0-1,0 1,0 0,0 0,-1 0,1-1,0 1,0 0,-1 0,1 0,3 438,5-463,-5 8</inkml:trace>
  <inkml:trace contextRef="#ctx0" brushRef="#br0" timeOffset="4704.8">264 247,'-4'-15,"-2"-11,0-7,2-5,0 0,2 1,1 5,1 10,0 16,2 16,4 12,0 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52.7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153 477,'-7'0,"0"1,0 0,0 1,0 0,0 0,0 0,0 1,1 0,-1 0,1 1,0 0,0 0,0 0,0 1,1 0,0 0,0 0,0 1,1 0,-1 0,1 0,1 0,-1 0,1 1,0 0,1-1,-1 4,2-6,0 0,1 0,-1 0,1 0,0 0,1 0,-1 0,0 0,1 0,0 0,0 0,0 0,1 0,-1 0,1-1,0 1,0 0,0-1,1 0,-1 1,1-1,0 0,0 0,0-1,0 1,0-1,0 1,1-1,-1 0,1 0,0-1,-1 1,1-1,0 0,0 1,2-1,7 2,1-1,-1-1,1 0,-1 0,1-1,-1-1,1 0,-1-1,1-1,-1 0,0-1,0 0,-8 2,1 0,-1 0,0 0,0 0,-1-1,1 0,0 0,-1-1,0 1,0-1,0 0,0 0,-1 0,1 0,-1-1,0 1,0-1,-1 0,0 0,1 0,-2 0,1-1,0 1,-1 0,0-1,-1 1,1-1,-1 1,0-1,0-3,-1-2,0 1,-1-1,-1 0,1 1,-1-1,-1 1,0 0,-1 0,0 0,0 1,-1-1,0 1,0 1,-9-9,13 15,-1 0,0 0,0 1,1-1,-1 0,0 1,-1 0,1 0,0 0,0 0,0 1,-1-1,1 1,0-1,0 1,-1 0,1 1,0-1,-1 1,1-1,0 1,0 0,0 0,0 0,0 1,0-1,0 1,0-1,0 1,-1 1,-5 4,1-1,-1 1,2 1,-1-1,1 2,0-1,0 1,-4 8,4-5,1 1,0 0,0 0,2 0,0 1,0 0,1 0,1 0,0 0,1 0,0 0,2 5,3 17</inkml:trace>
  <inkml:trace contextRef="#ctx0" brushRef="#br0" timeOffset="1232.553">167 397,'0'-16,"0"-12,0-8,0-7,0-6,0 0,0 0,0 5,0 7,0 7,0 14,0 17,0 14,-3 14,0 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53.3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121 108,'-4'9,"0"0,0 1,1 0,0 0,0 0,1 0,1 0,0 1,0-1,1 0,1 1,-1-1,3 10,-2-18,0 1,-1-1,1 0,1 0,-1 0,0 0,0 0,1 0,-1 0,1 0,-1 0,1-1,0 1,0-1,0 1,0-1,0 0,0 0,0 1,0-2,1 1,-1 0,0 0,1-1,-1 1,0-1,1 0,-1 1,0-1,1-1,-1 1,3 0,0-1,1 0,0 0,-1 0,1-1,-1 0,1 0,-1 0,0-1,0 1,0-1,0-1,-1 1,2-2,-1 0,0-1,0 0,-1 0,0-1,0 1,-1-1,1 0,-2 0,1 0,-1 0,0-1,0 1,-1-1,0 1,0-1,-1 1,0-1,0 1,-1-1,0 1,0-1,-1 1,1 1,0 1,0 0,-1 0,1 0,-1 0,0 0,-1 1,1-1,-1 1,0-1,0 1,0 0,-1 0,0 0,1 1,-1-1,0 1,-1 0,1 0,-1 0,1 1,-1-1,0 1,0 0,0 1,0-1,0 1,0 0,0 0,0 1,-4-1,1 1,1 1,0 0,0 0,0 0,0 1,0 0,0 0,0 0,1 1,-1 0,1 1,0-1,0 1,0 1,0-1,1 1,-1 0,1 0,1 0,-1 1,1 0,0-1,0 2,0-1,1 0,0 1,-1 3,1 9</inkml:trace>
  <inkml:trace contextRef="#ctx0" brushRef="#br0" timeOffset="1941.321">162 295,'0'3,"0"4,-3 9,-2 12,-3 14,-3 10,-1 10,1 6,3 3,2-2,3-5,3-7,5-9,3-10,1-10,-4-11,-3-9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58.0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31 145,'-2'2,"1"-1,0 0,0 1,0-1,0 1,0-1,0 1,0-1,0 1,1 0,-1-1,1 1,-1 0,1 0,0-1,-1 1,1 0,0 0,0 0,0 0,1-1,-1 2,0 0,1 0,-1 0,1 1,0-1,0 0,0 0,0 0,1 0,-1 0,1 0,0-1,0 1,0 0,0-1,0 1,0-1,1 0,-1 0,1 0,0 0,-1 0,1-1,0 1,0-1,0 0,0 1,0-1,1-1,-1 1,0 0,0-1,2 0,-1 1,1 0,-1-1,0 0,1 0,-1 0,0 0,1-1,-1 0,0 0,0 0,1 0,-1-1,0 1,0-1,-1 0,1 0,0-1,-1 1,1-1,-1 0,0 0,1 0,-2 0,2-2,0-3,0 0,-1 0,0-1,-1 1,0-1,0 0,-1 0,0 0,-1 1,0-1,0 0,-1 0,0 0,0 0,-1 1,0-1,-1 1,0-1,0 1,-2-1,4 6,-1 1,0-1,0 1,0 0,0 0,0-1,0 1,-1 0,1 1,-1-1,0 0,1 1,-1 0,0-1,0 1,0 0,0 1,0-1,0 0,0 1,0 0,0-1,0 1,0 0,0 1,0-1,0 1,0-1,0 1,0 0,0 0,0 0,0 0,1 1,-1-1,0 1,1 0,-1-1,1 1,0 0,-1 1,1-1,0 0,0 1,-5 5,0-1,1 1,-1 1,2-1,-1 1,1 0,1 0,0 0,0 1,1 0,0-1,0 1,1 0,0 7,-1 12</inkml:trace>
  <inkml:trace contextRef="#ctx0" brushRef="#br0" timeOffset="577.65">124 306,'-13'15,"0"22,2 1,2 0,1 1,3-1,0 13,4-43,-6 55,4 0,2 1,3-1,3 0,2 0,3-1,4 3,1 9,-15-73,1-1,-1 1,0-1,0 0,1 1,-1-1,0 1,0-1,1 0,-1 1,1-1,-1 0,0 1,1-1,-1 0,1 1,-1-1,1 0,-1 0,0 0,1 1,-1-1,1 0,-1 0,1 0,-1 0,1 0,-1 0,1 0,-1 0,1 0,-1 0,1 0,-1-1,1 1,-1 0,1 0,-1 0,1 0,-1-1,0 1,1 0,-1-1,1 1,-1 0,0-1,1 1,-1 0,0-1,1 1,-1-1,0 1,0 0,1-1,-1 1,0-1,0 1,0-1,0 1,0-1,0 1,1-1,-1 1,0-1,0 1,-1-1,1 1,0-1,3-11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56.6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 9,'0'-5,"0"2,0 4,0 8,0 9,0 8,0 6,2 3,1 2,2-1,3-4,0-3,-2-4,-2-5,-1-2,-1-5</inkml:trace>
  <inkml:trace contextRef="#ctx0" brushRef="#br0" timeOffset="484.867">204 423,'-6'-3,"0"1,1 0,-1 0,0 0,0 1,-1 0,1 0,0 0,0 1,0 0,-1 0,1 1,0-1,0 1,0 1,0-1,0 1,0 0,0 1,0-1,1 1,-1 0,1 0,0 1,0 0,0 0,1 0,-1 0,1 1,0 0,0 0,1 0,-1 0,1 0,0 1,0 1,1-4,1 0,0 0,0-1,0 1,0 0,1 0,-1 0,1 1,-1-1,1 0,0 0,1 0,-1 0,0 0,1 0,0 0,-1 0,1 0,0 0,1 0,-1-1,0 1,1 0,0-1,0 1,-1-1,1 1,1-1,-1 0,0 0,0 0,1 0,-1 0,3 0,10 2,0-1,0 0,0-1,1-1,-1-1,0 0,0-1,1 0,-1-1,12-4,67-27,-91 32,0-1,0 0,0 0,0 0,-1-1,1 1,-1-1,1 1,-1-1,0 0,0 0,0 0,-1 0,1 0,-1 0,1-1,-1 1,0 0,0-1,-1 1,1-1,-1 1,0-1,0 1,0-1,0-2,-1 1,0 0,-1 0,1 1,-1-1,0 0,0 1,0 0,-1-1,0 1,0 0,0 1,0-1,0 0,-1 1,0 0,1-1,-1 2,0-1,-1 0,1 1,0 0,-4-2,-4-1,1 1,-1 0,0 1,0 0,0 1,0 1,-1-1,-6 2,15-1,0 1,0 0,1 0,-1 1,0-1,1 1,-1 0,0 0,1 0,-1 0,1 1,0-1,-1 1,1 0,0 0,0 0,0 1,0-1,0 1,1-1,-1 1,1 0,0 0,-1 0,1 0,1 0,-1 1,0-1,1 1,0-1,0 1,0 0,-5 22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28.7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7368 203,'9'-4,"3"-2,-21 2,-157 24,69-12,0-5,-34-4,19-1,-480 2,463-14,60 14,-116-8,-43-2,43-12,-35-17,167 31,0 2,-1 3,0 2,-18 4,-13-2,-12 0,-292-10,215-11,-135 13,9 2,187-21,-64-2,42 20,59 3,0 2,-54 7,-58 9,-56 11,70-11,118-5,-170 14,57-14,-44-3,12 35,98-15,-47 28,32 6,104-49,1 0,-1 1,2 1,0 0,0 0,1 1,0 1,1 0,1 0,-4 8,-41 103,48-110,0 2,1-1,1 0,0 1,1 0,1 0,1 0,0 7,-12 96,13 107,-13-146,-27 146,26-120,-24 81,-8-15,-14 1,-19 26,48-106,18-27,-26 133,24-119,-24 92,12-79,1-1,-15 68,6-15,8-33,-13 42,22-34,-9 13,1 39,12-63,1 61,-2-51,8 27,0 18,9-102,-2 485,13-415,-17-124,-2-4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29.75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0,'4'1,"0"1,0-1,-1 1,1 0,-1 0,0 0,1 0,-1 1,0-1,0 1,0 0,-1-1,1 2,-1-1,0 0,1 0,-1 1,-1-1,1 1,0-1,-1 1,1 2,80 253,-70-227,2-1,0 0,2 0,2-2,0 0,2-1,1-1,11 10,-21-25,1 0,0-1,1-1,0 0,1 0,0-1,0-1,1-1,0 0,0 0,1-2,0 0,0-1,0 0,0-1,0-1,1-1,7 0,-8-2,0-2,1 1,-1-2,0 0,-1-1,1-1,-1 0,0-1,-1 0,1-2,-2 1,1-2,-1 0,2-2,29-28,-2-1,-2-2,8-14,-41 50,74-92,-81 100,0-1,0 1,0-1,0 1,0-1,0 1,0-1,1 1,-1-1,0 1,0-1,1 0,-1 1,0-1,1 1,-1-1,0 0,1 1,-1-1,0 0,1 1,-1-1,1 0,-1 0,1 1,-1-1,1 0,-1 0,0 0,1 0,-1 0,1 0,-1 0,1 0,-1 0,1 0,-1 0,1 0,-1 0,1 0,-1 0,1 0,-1 0,1-1,-1 1,1 0,-1 0,1 0,-1-1,0 1,1 0,-1-1,0 1,1 0,-1-1,0 1,1-1,-2 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32.88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4465 0,'-136'24,"23"-15,-328 39,-67 10,373-45,-237 39,176-20,-50-5,-314-12,267 7,-31-14,-130 20,402-28,12-1,-1 2,1 2,-1 2,-3 2,19-2,0 1,1 1,0 1,0 1,0 2,2 0,-1 1,1 2,-18 14,-58 46,86-66,7-6,1 1,-1-1,1 1,0 0,0 0,1 0,-1 0,0 1,1-1,0 1,0 0,0 0,1 0,-1 1,1-1,0 1,0-1,0 1,1 0,0-1,-1 4,4 139,71 55,-69-166,-2 0,-1 0,-2 0,-1 0,-3 6,-4 93,10 11,5-162,-3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11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1 134,'15'462,"-15"-456,-1 1,1 0,0 0,1 0,-1 0,1 0,1 0,-1-1,1 1,1 0,-1-1,1 0,0 1,0-1,1-1,0 1,0 0,0-1,1 0,0 0,0 0,2 1,6-1,0-1,1-1,0 0,0-1,0 0,0-1,0-1,0 0,0-1,0-1,-1 0,2-1,-3 2,269-27,-248 27</inkml:trace>
  <inkml:trace contextRef="#ctx0" brushRef="#br0" timeOffset="738.319">1071 308,'0'-10,"-1"1,1 0,-2-1,1 1,-2 0,1 0,-1 0,0 0,-1 0,0 1,0 0,-1 0,0 0,-1 0,1 1,-1 0,-1 0,1 0,-1 1,-3-2,2 3,0 1,-1 1,1-1,-1 1,0 1,1-1,-1 2,0-1,0 1,0 1,-1-1,1 1,0 1,0 0,0 0,0 1,0 0,1 1,-1 0,0 0,1 0,0 1,0 1,0-1,0 1,1 1,0-1,0 1,0 1,1-1,0 1,0 0,1 1,-2 2,-3 4,0 1,1 0,1 0,0 1,2 0,-1 0,2 0,0 1,1 0,1 0,1 0,0 0,1 2,0-9,2 1,-1-1,1 0,0 0,1 0,0-1,1 1,0 0,1-1,0 1,0-1,1 0,0-1,0 1,1-1,0 0,1 0,0-1,0 0,0 0,1-1,0 0,1 0,7 3,0 0,1-2,0 0,0-1,0 0,1-2,0 0,0-1,0-1,0 0,12-1,10-2,1-2,-1-1,0-2,29-9,-38 8,0-1,0-1,-1-2,0-2,-1 0,0-2,-1-1,-1-1,-1-1,0-2,16-16,-34 27,0-1,0-1,-1 1,0-1,-1 0,0 0,-1-1,0 0,-1 0,0 0,-1-1,0 1,-1-1,-1 1,0-1,0 0,-1 0,-2-9,-4 63,5 36,3 1,4-1,9 39,-13-105,-2-6,0 1,1 0,0-1,0 1,0-1,1 1,0-1,0 1,1-1,-1 0,1 0,0 0,0 0,1-1,0 2,9 0</inkml:trace>
  <inkml:trace contextRef="#ctx0" brushRef="#br0" timeOffset="1038.035">1578 0,'4'10,"-1"0,1-1,1 1,0-1,0-1,1 1,0-1,0 0,1 0,0 0,0-1,1 0,0-1,0 0,6 3,191 124,-147-101,-2 3,-2 3,5 7,-53-41,0-1,-1 2,0-1,0 0,0 1,0 0,-1 0,0 1,0-1,0 1,-1 0,1 0,-1 0,-1 0,1 0,-1 1,-1-1,1 1,-1-1,0 1,0 0,-1 0,0-1,0 1,-1 0,1 0,-1-1,-2 4,-5 3,-1-1,-1 0,0-1,-1 0,0-1,-1 0,0-1,0 0,-1-1,0 0,0-1,-1-1,0 0,0 0,0-2,-1 0,0 0,0-2,-1 1,-93 11,70-13</inkml:trace>
  <inkml:trace contextRef="#ctx0" brushRef="#br0" timeOffset="1406.628">2541 442,'14'0,"15"0,17 0,14 0,13 0,6 0,-3 0,-13 0</inkml:trace>
  <inkml:trace contextRef="#ctx0" brushRef="#br0" timeOffset="2298.21">3383 281,'-1'62,"-1"-31,2 0,1 0,2 0,0-1,4 8,-7-35,0 1,1-1,-1 0,1 1,0-1,0 0,1 1,-1-1,0 0,1 0,0 0,0 0,0-1,0 1,0 0,0-1,1 1,-1-1,1 0,0 0,0 0,0 0,0-1,0 1,0-1,0 1,0-1,1 0,-1-1,0 1,1 0,-1-1,3 0,6-3,0-2,-1 0,1 0,-1-1,-1 0,1-1,-1 0,0-1,-1 0,0 0,0-1,0 0,4-8,9-8,-1-2,-1 0,-1-2,-1 0,6-17,-26 140,3-88,1-1,-1 0,1 0,1 0,-1 0,1 0,0 0,0-1,0 1,1-1,-1 0,1 0,0 0,0-1,1 1,-1-1,1 0,-1 0,1-1,0 1,4 0,4 3,0-2,1 0,-1 0,1-1,0-1,0 0,14-1,-20 0,-1-1,1 0,0 0,-1-1,1 0,-1 0,1-1,-1 0,0 0,0 0,0-1,0 0,0-1,0 0,-1 0,0 0,0-1,0 0,0 0,-1 0,0-1,0 1,0-1,-1-1,0 1,0-1,0 1,0-3,0-5,-1-1,0 0,-1 0,-1 1,0-1,-1 0,-1 0,0 0,-1 0,-1 0,0 1,-1-1,0 1,-3-4,5 12,2 4,7 9,8 4,1 0,0-2,0 0,1 0,1-2,-1 0,1-1,0-1,0-1,1 0,12 0,25 7,-48-9,-2-2,0 1,0-1,0 1,0 1,0-1,0 1,0 0,0 0,-1 1,1-1,-1 1,0 1,0-1,0 1,0 0,-1 0,1 0,-1 0,0 1,0 0,-1 0,1 0,-1 0,0 0,-1 1,2 1,1 37,12 30,-13-71,-1 0,2 0,-1 0,0-1,1 1,-1-1,1 0,0 0,-1-1,1 1,0-1,0 0,0-1,0 1,0-1,0 0,0 0,0 0,0-1,0 0,0 0,0 0,0-1,0 1,3-3,17-6,-1-2,0-1,-1 0,0-2,-1-1,-1 0,0-2,-1 0,-1-2,-1 0,3-5,16-5,-36 30,1 1,-1 0,1 0,-1 0,0 0,1 0,-1 0,0 0,0 0,0 1,0-1,0 0,0 1,0-1,-1 0,1 1,0 0,-1-1,1 1,-1-1,1 1,-1-1,0 1,0 0,0-1,0 1,0 0,0-1,0 1,1 3,2 15,1 1,2-1,0 0,1 0,6 11,-11-26,0 0,0 0,1-1,0 1,0-1,0 1,1-1,0 0,-1-1,1 1,0 0,1-1,-1 0,1 0,-1-1,1 1,0-1,0 0,0 0,0 0,0-1,1 0,-1 0,1 0,20-2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34.59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1965 70,'-60'-18,"-1"2,-1 3,0 3,-28 0,29 8,0 2,1 3,0 3,-52 11,-278 47,357-59,0 2,0 1,1 1,0 2,1 1,0 2,1 1,-3 3,-203 103,212-109,12-7,0 0,1 1,-1 1,2 0,-1 0,1 1,-6 5,10-4,0 0,1 0,0 0,0 0,1 1,0 0,1 0,0 0,0 1,-13 37,-35 59,35-78,1 1,2 0,1 1,1 0,2 1,1 2,-15 118,-2 149,25-205,0-113,0-4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36.04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883 16,'-114'-11,"-1"6,-82 8,178-5,0 1,1 1,-1 1,1 1,-1 0,1 2,-1 0,1 1,1 0,-1 2,1 0,0 1,0 0,1 2,1 0,-1 1,-7 8,7 2,1 0,1 2,1 0,1 0,1 1,1 0,1 1,1 1,2-1,0 1,2 0,0 8,1-12,1 1,1-1,1 1,1-1,1 0,1 1,1-1,1 0,1-1,7 18,12 28,-9-29,-2 0,-2 1,-1 0,-2 1,-2 0,0 17,-7 274,0-343,0-3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1:43.80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2528 572,'0'-6,"0"0,0-1,-1 1,1-1,-2 1,1 0,-1 0,1 0,-2 0,1 0,-1 0,0 0,0 0,-8-17,-2 0,0 1,-2 0,0 2,-1-1,-1 2,-1 0,0 1,-2 1,0 1,-1 1,-16-10,-110-47,63 36,59 24,0 1,0 1,-1 1,-24-5,-325-28,339 37,1 1,-1 2,0 1,-13 3,-126-9,153 5,0 2,0 0,0 1,0 1,0 1,0 1,-20 7,-10 0,26-6,1 1,-1 1,1 1,0 2,1 0,-6 4,-5 5,1-1,0 1,2 2,0 2,-27 23,10-5,38-33,0 0,1 1,0 0,1 0,0 1,0 0,1 1,-5 7,6-4,-77 118,69-113,1 0,1 0,1 2,0-1,-7 21,-29 45,35-66,1 1,1 0,1 1,1 0,1 0,-2 9,-4 28,3 0,2 1,3 0,2 20,-9 103,13-164,-1 12,2-1,1 1,1-1,2 1,7 24,6 7,38 97,-41-130,1-2,1 0,1-1,2-1,0 0,9 5,62 40,29-4,49-8,-146-50,0 0,0-1,0-2,1 0,0-2,0 0,0-2,85 14,55 2,-94-12,0-3,51-5,13-10,-94 7,-1-2,0-1,0-2,9-6,13-2,5 0,98-38,-122 37,-19 11,-1-2,0 0,0-2,-1 0,-1-1,0-1,-1-1,15-16,-25 22,19-21,-1-2,-1 0,-2-2,-2 0,-1-2,-1 0,-2-2,84-170,-52 116,-28 44,-3-1,-1 0,3-21,27-177,-42 63,-8 112,3 64,-1 0,0 0,-1 0,0 0,0 0,-1 0,0 0,-1 0,0 1,0-1,-1 1,0 0,0 0,-1 0,0 1,-1-1,1 1,-2-1,-16-16,18 18,-1 0,1 0,-1 1,0-1,0 1,-1 1,0-1,1 1,-8-3,-17-3,-4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1.1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5 110,'0'19,"-2"-12,1 0,0 0,1 0,-1 0,1 0,0 0,1 0,0 0,0 0,1-1,-1 1,1 0,1-1,-1 1,1-1,1 0,-1 0,1 0,0 0,0 0,0-1,1 0,0 0,0 0,0-1,1 1,0-1,0 0,-2-2,0-1,0 1,1 0,-1-1,0 0,1 0,-1-1,1 1,-1-1,1 0,0 0,-1 0,1-1,-1 1,1-1,-1 0,1-1,-1 1,0-1,0 1,0-2,0 1,0 0,0-1,0 1,-1-1,1 0,-1 0,0-1,0 1,0-1,0 1,2-5,-1-4,0-1,-1 1,0-1,-1 0,0 0,-1 0,-1 0,0 0,0 0,-1 0,-1 0,-1 0,1 0,-2 0,0 1,0 0,-3-4,6 14,0 0,-1 0,1 0,-1 0,1 0,-1 1,0-1,1 0,-1 1,0-1,0 1,0-1,0 1,0 0,-1 0,1 0,0 0,0 1,-1-1,1 1,-1-1,1 1,0 0,-1 0,1 0,-1 0,1 0,0 0,-1 1,1-1,-1 1,1 0,0-1,0 1,-1 0,1 1,0-1,0 0,0 0,0 1,0 0,1-1,-1 1,0 0,1 0,-1-1,1 1,0 1,-4 1,0 1,1 0,0 0,0 0,0 0,1 1,0 0,0-1,0 1,1 0,0 1,0-1,0 0,1 1,0 0,1-5,0 0,0 0,1-1,-1 1,1 0,-1-1,1 1,0-1,0 1,0-1,0 1,0-1,0 1,0-1,0 0,0 0,0 0,1 1,-1-1,1 0,-1-1,0 1,1 0,0 0,-1-1,1 1,15 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1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14 122,'-12'81,"12"-77,-1 1,0 0,1 0,0-1,0 1,1 0,-1 0,1-1,0 1,0 0,1-1,-1 1,1-1,0 1,0-1,1 0,-1 0,1 0,0 0,0-1,0 1,1-1,-1 0,1 1,-1-1,1-1,0 1,4 1,-2-1,1 0,0-1,1 0,-1 0,0-1,1 0,-1 0,1 0,-1-1,1 0,-1-1,0 1,1-2,-1 1,1-1,-1 0,0 0,0-1,0 0,-1 0,1-1,-1 0,1 0,-1 0,-1-1,1 0,-1 0,1-1,-1 1,-1-1,1 0,-1 0,0-1,-1 1,2-4,-2 3,-1 0,0 0,0-1,-1 1,0 0,0-1,0 1,-1-1,-1 1,1-1,-1 1,0-1,-1 1,0 0,0 0,0-1,-1 1,0 1,0-1,-1 0,0 1,0 0,-1 0,1 0,-1 0,-1 1,1 0,-1 0,0 0,0 1,0 0,0 0,-1 0,0 1,0 0,0 0,0 1,0 0,0 0,-5 0,5 2,1 1,-1 0,1 0,0 0,0 1,-1 0,1 0,0 1,1-1,-1 1,0 1,1-1,0 1,0 0,0 0,0 0,0 1,1 0,0 0,0 0,0 0,1 1,0-1,0 1,0 0,1 0,-1 0,2 0,-1 0,1 1,-1-1,2 0,-1 1,1-1,0 1,0-1,1 1,0-1,0 0,1 2,6 32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3.1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58,'-5'1,"0"0,0 1,0 0,0 0,1 0,-1 1,1 0,-1 0,1 0,0 0,0 1,0-1,1 1,-1 0,1 0,0 1,0-1,0 0,1 1,0 0,0 0,0 0,0 0,1 0,-1 0,1 0,1 0,-1 0,1 0,0 1,0-1,0 0,1 0,0 1,0-1,0 0,1 0,-1 0,1 0,2 3,-1-1,-1-1,1 1,1-1,-1 1,1-1,0 0,1-1,-1 1,1-1,0 0,1 0,-1 0,1-1,0 0,0 0,0 0,0-1,1 0,-1 0,1-1,0 0,0 0,0 0,0-1,0 0,0 0,0-1,1 0,-1 0,7-2,-11 1,0 0,0 0,0-1,0 1,0-1,0 1,0-1,0 0,0 0,-1-1,1 1,-1-1,0 1,0-1,0 1,0-1,0 0,-1 0,1 0,-1 0,1 0,-1-1,0 1,-1 0,1-4,6-86,-6 85,-1 0,0 0,0 0,0 0,-1 0,-1 0,1 0,-1 1,0-1,-1 0,0 1,0-1,-1 1,0 0,0 0,0 1,-1-1,0 1,0 0,-1 0,0 1,0-1,0 1,-4-2,8 6,0 0,0 1,0-1,0 1,-1 0,1-1,0 1,0 0,0 0,0 0,0 0,0 1,-1-1,1 0,0 1,0 0,0-1,0 1,0 0,0 0,1 0,-1 0,0 1,0-1,1 0,-1 1,1-1,-1 1,1-1,0 1,-1 0,1 0,0 0,0 0,0-1,0 2,-17 76,19-14,2-35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3.4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1 286,'65'-286,"-76"312,3 9,1 1,3 0,0 0,2 0,2 0,4 33,1-25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4.5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0 240,'38'-160,"-15"81,-23 124,-7 232,19-188,-5-114,-2 4,0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4.9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24 200,'-1'6,"-1"-3,0 1,0 0,1-1,-1 1,1 0,0 0,0 0,1 0,-1 0,1 0,0 0,0 0,0 0,0 0,1 0,0 0,0 0,0 0,0 0,0 0,1 0,0-1,0 1,0 0,0-1,0 0,1 1,0-1,2 2,1-2,0-1,1 0,-1-1,0 0,1 0,-1 0,1-1,-1 1,1-2,-1 1,1-1,-1 0,0 0,1 0,-1-1,0 0,0-1,0 1,0-1,0 0,-1-1,1 1,-1-1,3-3,1 1,-1-1,-1-1,1 0,-1 0,0 0,-1-1,0 1,0-2,-1 1,0-1,0 1,-1-1,-1-1,2-6,-3 12,-1 0,0 0,0 0,-1 0,1 0,-1-1,0 1,0 0,-1 0,0 0,0 0,0 0,0 0,-1 0,0 0,0 0,0 0,0 1,-1-1,0 1,0 0,0-1,0 2,-1-1,0 0,0 1,0-1,0 1,0 0,-1 1,1-1,-1 1,1-1,-1 2,0-1,0 0,0 1,0 0,0 0,-1 0,0 1,-3 2,0 1,0 0,0 1,1 0,0 0,-1 0,1 1,1 1,-1-1,1 1,0 1,0-1,1 1,0 0,0 1,0-1,1 1,0 0,1 1,0-1,0 1,1-1,-1 4,-16 36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16.1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0 250,'29'-151,"-10"75,-13 73,-5 18,-13 211,14-200</inkml:trace>
  <inkml:trace contextRef="#ctx0" brushRef="#br0" timeOffset="260.409">255 210,'2'-18,"1"-11,0-5,-1-1,2 1,0 4,-1 9,0 13,1 14,0 14,-1 14,-1 10,0 10,-1 7,1 1,2-2,-1-11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2.47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0,'-3'63,"-3"0,-3-1,-5 12,-6 40,-21 240,13-108,-12 12,-23 36,60-284,2-4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23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392 0,'-23'8,"1"1,1 1,0 1,0 1,1 0,0 2,1 0,-10 11,11-5,1 1,1 0,1 1,1 1,1 0,1 1,1 0,1 1,1 0,1 1,2 0,0 0,2 0,0 8,-13 97,7 0,4 0,8 38,10 18,9-1,7-1,21 53,-40-193,61 371,-45-331,-23-10,-2-75,0 0,0 1,0-1,0 1,0-1,0 0,0 1,0-1,-1 1,1-1,0 0,0 1,0-1,-1 0,1 1,0-1,0 0,-1 1,1-1,0 0,-1 0,1 1,0-1,-1 0,1 0,-1 0,1 1,0-1,-1 0,1 0,-1 0,1 0,0 0,-1 0,1 0,-1 0,1 0,0 0,-1 0,1 0,-1 0,1 0,0 0,-1 0,1-1,-1 1,1 0,0 0,-1 0,1-1,0 1,-1 0,1 0,0-1,0 1,-1 0,1-1,0 1,0 0,-1-1,1 1,-11-8</inkml:trace>
  <inkml:trace contextRef="#ctx0" brushRef="#br0" timeOffset="2897.964">44 2206,'2'19,"1"-1,0 1,2-1,0 0,1 0,0-1,2 0,4 7,36 66,-35-70,-1 0,-1 2,-1-1,-1 1,-1 0,-1 1,2 10,-10-26,-6-22,7 15,-32-83,-4 1,-4 2,-45-68,84 147,1 1,-1 0,1-1,-1 1,0-1,1 1,-1-1,1 0,-1 1,1-1,0 0,-1 1,1-1,0 0,-1 1,1-1,0 0,0 0,-1 1,1-1,0 0,0 0,0 1,0-1,0 0,0 0,0 1,0-1,1 0,-1 0,0 1,0-1,1 0,-1 0,0 1,1-1,-1 0,1 1,-1-1,0 1,1-1,0 1,-1-1,1 0,-1 1,1 0,0-1,-1 1,1-1,0 1,-1 0,1 0,0-1,0 1,-1 0,1 0,0 0,0 0,0 0,158-22,-135 18,-14 2,0 0,0 1,-1 0,1 1,0-1,0 2,0 0,0 0,-1 1,2 0,-8 1,0 0,0 0,-1 1,0-1,0 0,0 1,0 0,0-1,-1 1,1 0,-1 0,0 0,0 0,-1 0,1 0,-1 0,0 0,0 0,0 0,-1 0,1 0,-1 0,0 0,0 0,-2 3,3-4,-76 272,69-238,-10-153,-18-60,32 204,27 206,-13-199,-4-39,7-98,-2-145,-18 238,-1 32,-30 170,40-153,-3-40,1 0,-1 1,1-1,-1 0,1 0,-1 0,1 0,-1 0,1 1,-1-1,1 0,-1 0,1 0,-1-1,1 1,-1 0,1 0,-1 0,1 0,-1 0,1-1,-1 1,1 0,-1 0,1-1,-1 1,0 0,1 0,-1-1,1 1,-1-1,0 1,1 0,-1-1,0 1,0-1,1 1,-1-1,0 1,0-1,0 1,0-1,0 1,1-1,5-14,-1 1,0-2,-1 1,-1 0,0-1,-1 0,-1 0,0 1,-2-17,-3-26,4 58,0 0,0 0,-1 1,1-1,0 0,0 0,0 0,-1 0,1 1,0-1,0 0,-1 0,1 0,0 0,0 0,0 0,-1 0,1 0,0 0,0 0,-1 0,1 0,0 0,0 0,-1 0,1 0,0 0,0 0,-1 0,1 0,0 0,0 0,-1-1,1 1,0 0,0 0,0 0,-1 0,1 0,0-1,0 1,0 0,0 0,-1 0,1-1,0 1,0 0,0 0,0-1,0 1,0 0,0 0,0-1,0 1,0 0,0 0,0-1,0 1,0 0,0 0,0-1,0 1,0 0,0 0,0-1,0 1,0 0,-8 19,2 5,1-1,2 2,0-1,1 0,2 11,-1-34,1 0,-1 0,1-1,0 1,-1 0,1 0,0 0,-1-1,1 1,0 0,0 0,0 0,0 0,0 0,0-1,0 1,0 0,0 0,0 0,1 0,-1 0,0-1,1 1,-1 0,0 0,1 0,-1-1,1 1,-1 0,1-1,-1 1,1 0,0-1,-1 1,1-1,0 1,0-1,-1 1,1-1,0 1,0-1,-1 0,1 0,0 1,0-1,0 0,0 0,0 0,-1 0,1 0,0 0,0 0,0 0,0 0,0 0,0-1,-1 1,1 0,0 0,0-1,0 1,0-1,7-10,1 0,-1-1,-1 0,0 0,-1-1,0 0,-1 0,0-1,-1 1,1-10,-1-2,-4 25,0 0,0 0,-1 0,1 1,0-1,0 0,-1 0,1 0,0 0,0 0,-1 0,1 0,0 0,0 0,-1 0,1 0,0 0,-1 0,1 0,0 0,0 0,-1 0,1 0,0 0,-1 0,1 0,0 0,0 0,-1-1,1 1,0 0,0 0,0 0,-1 0,1-1,0 1,0 0,0 0,-1-1,1 1,0 0,0 0,0-1,0 1,0 0,0 0,0-1,-1 1,1 0,0 0,0-1,0 1,0 0,0-1,0 1,0 0,0 0,1-1,-1 1,0 0,0-1,0 1,0 0,0 0,0-1,0 1,1 0,-10 11,0 0,1 0,1 1,0 0,0 1,1-1,1 1,0 1,1 0,4 12,0-26,1 0,-1-1,1 1,-1 0,1-1,-1 1,1 0,-1-1,1 1,-1-1,0 1,1-1,-1 1,0-1,1 0,-1 1,0-1,0 1,0-1,1 0,-1 1,0-1,0 1,0-1,0 0,0 1,0-1,0 1,0-1,-1 0,1 1,0-1,0 1,0-1,-1 0,1 1,0-1,-1 1,1-1,0 1,-1-1,1 1,-1-1,1 1,0 0,-1-1,1 1,-1 0,0-1,1 1,-1 0,-30-17,28 16,-52-43,42 30,-56-42,63 47,18 21,-8-7,146 162,-125-131,-33-79,7 41,-7-29,1 0,1-1,2 1,-1-26,-7-42,10-37,0-39,-12-52,-64-241,71 398,3-1,4-62,0-36,-14-20,-12 16,13 38,14 132,-1-1,1 1,0-1,0 1,0-1,0 1,1 0,-1-1,1 1,0 0,0 0,0 0,0 0,0 1,1-1,-1 1,1-1,0 1,-1 0,1 0,0 0,1 0,-1 0,0 1,0 0,2-1,93-17,347 2,-284-6,-146 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27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241 93,'-2'-4,"0"0,-1 1,1-1,-1 1,0 0,0-1,0 1,-1 1,1-1,-1 1,1-1,-1 1,0 0,0 0,0 0,0 1,0 0,0-1,0 1,-1 1,1-1,0 1,0-1,-1 1,1 1,0-1,-1 1,1-1,0 1,-1 0,1 1,0-1,0 1,0 0,-4 3,-1 0,1 1,0 1,1-1,0 1,0 1,0-1,1 1,0 0,0 1,1-1,0 1,1 0,0 0,0 1,1-1,1 1,-1 1,3-10,-1 1,1-1,0 0,0 1,0-1,0 0,1 1,-1-1,0 0,0 1,1-1,-1 0,1 0,-1 1,1-1,-1 0,1 0,0 0,0 0,0 0,-1 0,1 0,0 0,0 0,0 0,0 0,1-1,-1 1,0 0,0-1,0 1,1-1,-1 1,0-1,0 0,1 1,-1-1,0 0,1 0,54-5,-45 1,1-1,-1 0,0 0,0-1,0-1,-1 0,0 0,-1-1,1 0,-1 0,-1-1,0 0,0-1,-1 0,0 0,-1-1,0 1,0-1,-1-1,-1 1,0-1,0 0,-2 0,1 0,-1 0,-2 92,0-67,-1-9,0 0,0 0,0 0,1 0,-1 0,1 0,0 0,0 0,1 0,-1 0,1 0,0-1,0 1,0 0,0 0,1 0,-1-1,1 1,0-1,0 1,0-1,1 0,-1 0,1 0,0 0,0 0,0 0,0-1,0 0,1 0,-1 1,1-2,-1 1,1 0,0-1,0 1,71-7,-35-3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28.6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227 448,'-125'12,"119"-11,0 0,1 1,-1-1,1 1,0 1,-1-1,1 1,0 0,0 0,0 0,1 1,-1 0,1 0,0 0,0 0,1 1,-1-1,1 1,0 0,0 1,2-5,0 1,0-1,1 1,-1-1,1 1,0-1,-1 1,1 0,0-1,0 1,0-1,0 1,0 0,0-1,1 1,-1 0,0-1,1 1,-1-1,1 1,0-1,-1 1,1-1,0 0,0 1,0-1,0 0,0 0,0 1,0-1,1 0,-1 0,0 0,1 0,-1-1,0 1,1 0,-1 0,2 0,65 9,-56-11,-1-1,0 0,0-1,1 0,-2 0,1-2,0 1,-1-1,0-1,0 0,-1 0,1-1,-1 0,-1-1,1 0,-1 0,-1-1,0 0,0 0,-1-1,0 0,0 0,-1 0,2-6,0-16,0-1,-2-1,-2 1,-1-1,-2 1,-2-25,1 24,-3-101,2 290,1-66,0-21,2 0,3-1,5 15,-9-78,0 0,0 0,1 1,0-1,0 0,0 0,0 0,1 0,-1 0,1 0,0-1,0 1,1 0,-1-1,1 0,0 1,-1-1,2 0,-1-1,0 1,0 0,1-1,-1 0,1 0,0 0,0 0,0-1,0 1,0-1,0 0,0 0,0 0,6-3,0 0,-1 0,1-1,-1 0,0 0,0-1,0-1,-1 1,1-1,-1-1,0 1,-1-2,1 1,-1-1,0 0,-1 0,0-1,0 0,0 0,-1 0,0-1,-1 1,0-1,-1-1,1 1,1-9,-2 11,-1 0,1 0,-1-1,-1 1,1-1,-1 1,0-1,-1 0,0 1,0-1,-1 0,0 1,0-1,-1 0,1 1,-2 0,1-1,-1 1,0 0,-1 1,0-1,0-1,3 8,0-1,0 0,0 0,0 0,0 0,0 1,0-1,0 0,0 1,0-1,0 1,-1-1,1 1,0 0,0-1,-1 1,1 0,0 0,0 0,-1 0,1 0,0 0,0 0,-1 0,1 1,0-1,0 0,-1 1,1-1,0 1,0 0,0-1,0 1,0 0,0-1,0 1,0 0,0 0,0 0,0 0,1 0,-1 0,0 0,1 0,-1 0,1 0,-1 1,1-1,-1 0,1 1,1 0,1 1,0 0,-1-1,1 1,0-1,0 0,0 0,1 0,-1 0,0 0,1 0,-1-1,1 1,0-1,-1 1,1-1,0 0,0 0,0-1,0 1,0 0,0-1,0 0,0 0,1 0,186 9,-188-9,1-1,0 1,0 0,0 0,0 0,0 0,-1 1,1-1,0 1,0 0,0 0,-1 0,1 0,-1 0,1 0,-1 1,1-1,-1 1,0 0,1 0,-1 0,0 0,0 0,0 0,-1 0,1 1,-1-1,1 1,-1-1,0 1,0-1,1 3,-6 165,5-168,0 1,0 0,0-1,0 1,0-1,0 0,1 1,-1-1,1 0,0 0,-1 0,1 0,0 0,0 0,1-1,-1 1,0-1,0 1,1-1,-1 0,1 0,-1 0,1 0,-1 0,1-1,0 1,-1-1,1 1,2-1,79-15,-72 10,1-1,-1 0,-1 0,1-1,-1-1,-1 0,1 0,-1-1,-1 0,1-1,-2 0,1 0,-1-1,-1 0,0-1,-1 1,0-1,-1-1,0 1,0-1,-1-4,-3 15,0 0,0 0,0 0,-1 0,1 0,-1 0,0 1,1-1,-1 0,0 0,0 0,0 0,0 0,-1 0,1 0,-1 0,1 0,-1 0,1 0,-1 0,0 0,0 1,0-1,0 0,0 1,0-1,-1 1,1-1,0 1,-1-1,1 1,-1 0,0 0,1 0,-1 0,0 0,0 0,0 0,1 1,-1-1,0 1,0-1,0 1,0 0,0-1,-1 1,-5 3,0 1,0-1,0 2,1-1,-1 1,1 0,0 0,1 1,-1 0,1 0,0 0,0 1,1 0,0 0,1 0,-1 1,1 0,1 0,-1 0,0 4,2-8,0 1,1-1,-1 0,1 1,0-1,0 1,1 0,0-1,-1 1,1-1,1 1,-1-1,1 1,0 0,0-1,0 0,0 1,1-1,0 0,0 0,0 1,0-2,1 1,-1 0,1 0,0-1,0 1,1-1,-1 0,1 0,1 1,6 2,-1-1,1-1,0 1,0-2,1 1,-1-2,1 1,-1-1,1-1,0-1,4 1,34-1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29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207 9,'-9'-3,"0"1,-1 1,1-1,0 2,0-1,-1 1,1 1,0 0,-1 0,1 0,0 2,0-1,0 1,0 0,1 1,-1 0,1 0,0 1,0 0,0 0,-4 4,11-7,0-1,1 1,-1 0,0-1,0 1,1 0,-1-1,1 1,-1 0,1 0,0-1,-1 1,1 0,0 0,0-1,1 1,-1 0,0 0,0 0,1-1,-1 1,1 0,0-1,0 1,-1 0,1-1,0 1,0-1,0 1,0-1,1 0,-1 1,1-1,49 40,-47-38,60 35,-41-25,-1 1,0 0,-1 2,0 0,7 9,-26-24,-1 0,1 0,-1 0,1 0,-1 1,0-1,1 0,-1 1,0-1,0 1,0-1,0 1,0-1,0 1,0 0,-1 0,1-1,-1 1,1 0,-1 0,0 0,1-1,-1 1,0 0,0 0,0 0,-1 0,1 0,0-1,-1 1,1 0,-1 0,0-1,1 1,-1 0,0-1,0 1,0 0,-1 0,-7 2,-1 0,0-1,0 1,0-2,0 0,0 0,-1-1,1 0,-5-1,-4 2,-109 4,138-14,21 1,6-2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29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189 105,'-9'-13,"4"5,0 0,0 0,-1 1,0 0,0 0,0 1,-1-1,0 1,0 1,-1-1,1 1,-1 1,-4-2,10 5,0 1,0 0,0 0,0 0,0 0,0 0,0 0,1 1,-1-1,0 1,0-1,0 1,1 0,-1 0,0-1,1 1,-1 0,0 1,1-1,-1 0,1 0,0 1,-1-1,1 1,0-1,0 1,0-1,0 1,0 0,0 0,-21 55,19-52,1-1,1 0,-1 1,1-1,0 1,0-1,0 1,0 0,1-1,0 1,0 0,0-1,0 1,1 0,0-1,0 1,0-1,1 1,-1-1,1 1,0-1,0 0,1 0,-1 0,1 0,0-1,0 1,0-1,0 1,1-1,-1 0,1 0,0-1,0 1,0-1,0 0,0 0,1 0,3 1,0-3,-1 0,0-1,0 0,0 0,0-1,0 0,0 0,0-1,-1 1,1-2,-1 1,0-1,0 1,0-2,0 1,0-1,-1 0,0 0,0 0,-1-1,1 1,-1-1,0 0,-1-1,0 1,0-1,0 1,0-1,-1 0,0 0,-1 0,0 0,0 0,0 0,-1-1,0-4,-5-15,4 27,1 0,0-1,-1 1,1 0,0 0,-1 0,1-1,0 1,-1 0,1 0,-1 0,1 0,-1 0,1-1,0 1,-1 0,1 0,-1 0,1 0,-1 0,1 1,0-1,-1 0,1 0,-1 0,1 0,0 0,-1 0,1 1,-1-1,1 0,0 0,-1 1,1-1,0 0,-1 1,1-1,0 0,0 1,-1-1,1 0,0 1,0-1,0 0,-1 1,1-1,0 1,0-1,0 1,0-1,0 0,0 1,0-1,0 1,0-1,0 1,-3 3,1 0,0 0,0 0,0 0,1 1,-1-1,1 1,0-1,0 1,1 0,-1-1,1 1,0-1,1 1,-1 0,1-1,-1 1,1-1,1 1,-1-1,1 1,0-1,0 0,0 0,0 0,1 0,-1 0,1 0,0-1,0 1,1-1,-1 0,1 0,-1 0,1-1,4 3,10 1,0 0,0-1,1-1,0-1,-1-1,1-1,0 0,0-1,0-1,0-1,6-2,34-4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0.2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 1,'-26'237,"-9"44,36-213,-1-68,0 1,0-1,1 0,-1 1,0-1,0 0,0 1,0-1,0 0,0 1,0-1,1 0,-1 0,0 1,0-1,1 0,-1 0,0 1,0-1,1 0,-1 0,0 0,0 1,1-1,-1 0,0 0,1 0,-1 0,0 0,1 1,-1-1,0 0,1 0,-1 0,0 0,1 0,-1 0,0 0,1 0,-1-1,0 1,1 0,-1 0,0 0,1 0,-1 0,0 0,1-1,-1 1,0 0,0 0,1 0,-1-1,0 1,0 0,1 0,-1-1,0 1,0 0,0-1,0 1,1 0,-1-1,0 1,0 0,0-1,0 1,0 0,14-25,-14 24,13-26,46-79,-56 102,0 0,0 1,1-1,-1 1,1 0,0 0,0 0,1 0,-1 1,0 0,1 0,-1 0,1 0,0 1,0-1,0 1,-1 1,1-1,0 1,0-1,0 1,5 1,-3 1,1-1,-1 2,1-1,-1 1,0 0,0 0,0 1,-1 0,1 1,-1-1,0 1,0 0,0 0,-1 1,0 0,0 0,0 0,-1 1,0-1,0 1,-1 0,0 0,0 0,0 1,-1-1,0 1,-1-1,1 5,-2-10,0 1,0 0,-1 0,1 0,0 0,-1 0,0 0,0 0,0-1,0 1,0 0,0-1,-1 1,1 0,-1-1,0 0,0 1,0-1,0 0,0 0,0 0,-1 0,1-1,-1 1,1-1,-1 1,1-1,-1 0,0 0,0 0,-1 0,-94 8,92-10,-1 1,1-1,-1 0,1 0,-1-1,1 0,0 0,0-1,0 1,0-1,0-1,1 1,-6-4,10 6,0 0,1 0,-1 0,0 0,0 0,1 0,-1 0,0-1,1 1,-1 0,1 0,-1 0,1-1,0 1,0 0,-1 0,1-1,0 1,0 0,0 0,0-1,1 1,-1 0,0-1,0 1,1 0,-1 0,1 0,-1-1,1 1,-1 0,1 0,0 0,0 0,-1 0,1 0,0 0,0 0,0 0,0 1,0-1,0 0,1 0,52-30,-1 13,1 2,0 3,0 2,55-4,-91 13,-9 0,0 0,0 1,0 1,0 0,0 0,0 0,0 1,0 1,8 1,-15-1,-1 0,1-1,-1 1,1 0,-1 0,0 0,0 0,0 0,0 0,-1 0,1 1,0-1,-1 0,1 0,-1 1,0-1,0 0,0 0,0 1,0-1,-1 0,1 0,-1 1,1-1,-1 0,0 0,0 0,0 0,0 0,0 0,0 0,0 0,-1 0,1 0,-1-1,1 1,-1 0,0 0,-45 97,47-98,0 0,0 0,-1 0,1 0,0 0,0 0,0 0,1 0,-1 0,0 0,0 0,0 0,1 0,-1-1,0 1,1 0,-1 0,1 0,-1 0,1 0,-1-1,1 1,0 0,0 0,-1-1,1 1,0 0,0-1,-1 1,1-1,0 1,0-1,0 0,0 1,0-1,0 0,0 0,0 1,0-1,0 0,0 0,0 0,0 0,15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1.6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1,'105'28,"-66"-20,-1 2,0 2,-1 2,0 1,25 15,-54-25,-1 0,0 0,-1 1,1 0,-1 0,0 1,0-1,-1 1,0 1,0-1,-1 1,0 0,0 0,-1 0,0 0,0 1,-1-1,0 1,0-1,-1 1,-1 0,1 0,-2 6,-2 88,3-101,-1 0,1 0,0 0,0-1,1 1,-1 0,0 0,1 0,-1 0,1 0,-1-1,1 1,0 0,0 0,0-1,0 1,0-1,0 1,0-1,1 1,-1-1,0 0,1 0,-1 1,1-1,-1 0,1 0,0 0,-1-1,1 1,0 0,0-1,0 1,-1-1,1 0,0 1,0-1,0 0,0 0,0 0,0 0,-1-1,1 1,1-1,9-3,0 0,0-1,-1-1,1 0,-1 0,-1-1,1 0,-1-1,-1-1,1 1,-2-1,1-1,-1 0,0 0,-1 0,0-1,-1 0,4-10,-6 14,-1 1,0-1,0 1,0-1,-1 0,0 0,0-1,-1 1,1 0,-1-7,-2 14,1-1,-1 1,0-1,1 1,-1 0,1-1,-1 1,0 0,1-1,-1 1,0 0,0 0,1 0,-1-1,0 1,0 0,1 0,-1 0,0 0,1 0,-1 0,0 1,0-1,1 0,-1 0,0 1,1-1,-1 0,0 0,1 1,-1-1,0 1,1-1,-1 1,1-1,-1 1,1-1,-1 1,1-1,-1 1,1 0,0-1,-1 1,1 0,0-1,0 1,-1 0,1-1,0 1,0 0,0 0,0-1,0 1,-4 3,1 1,1-1,-1 0,0 1,1 0,0-1,0 1,1 0,-1 0,1 0,0 0,0 1,1-1,-1 0,1 0,0 0,1 1,-1-1,1 0,0 0,0 0,1 0,0 0,0 0,0 0,0-1,1 1,-1-1,1 1,0-1,4 4,5-1,0 0,1 0,0-1,0-1,0 0,1-1,-1-1,1 0,0 0,0-2,0 0,1 0,-1-1,0-1,8-1,1 1,0-1,0-1,0-1,0 0,-1-2,0-1,0-1,0-1,-1 0,0-2,-1 0,-1-2,3-2,21-45,-42 59,0-1,0 0,0 0,-1 0,1 0,-1 0,0 0,1 0,-1 0,0 0,0 0,0 0,-1 0,1 0,0 0,-1 0,1 0,-1 0,0 0,1 0,-1 1,0-1,0 0,0 0,-1 1,1-1,0 1,-1-1,1 1,0-1,-1 1,0 0,1 0,-2-1,-5-1,1 1,-1-1,0 2,-1-1,1 1,0 0,0 1,0 0,-1 0,1 0,0 1,0 1,0-1,0 2,0-1,0 1,1 0,-1 0,1 1,0 0,0 0,-6 5,11-8,0 0,0 0,0 0,0 0,0 1,0-1,0 1,0-1,1 1,-1 0,1-1,-1 1,1 0,-1 0,1 0,0 0,0 0,0 1,0-1,1 0,-1 0,1 1,-1-1,1 0,0 1,-1-1,1 0,1 1,-1-1,0 0,0 1,1-1,-1 0,1 1,0-1,0 0,0 0,0 0,0 0,0 0,1 0,-1 0,1 0,1 1,8 2,1-1,-1-1,1 0,0-1,0 0,0-1,0 0,1-1,-1 0,0-1,0 0,0-1,7-2,101-37,-120 41,1 1,0-1,0 0,-1 0,1 1,0-1,-1 0,1 1,0-1,-1 1,1-1,0 1,-1-1,1 1,-1 0,1-1,-1 1,1-1,-1 1,1 0,-1 0,0-1,0 1,1 0,-1 0,0-1,0 1,0 0,1 0,-1 0,0-1,0 1,0 0,-1 0,1-1,0 1,0 0,0 0,-1 0,1-1,0 1,0 0,-1-1,1 1,-1 0,1-1,-1 1,1 0,-1-1,1 1,-1-1,0 1,0 5,-1-4,1 1,0-1,0 0,1 1,-1-1,1 1,-1 0,1-1,0 1,0-1,0 1,0 0,0-1,0 1,1-1,-1 1,1-1,0 1,0-1,0 1,0-1,0 0,0 0,1 1,-1-1,1 0,0 0,-1 0,1-1,0 1,0 0,0-1,0 1,1-1,-1 0,0 1,1-1,-1 0,2 0,2 0,-1 0,0 0,0-1,1 0,-1 0,0-1,0 1,1-1,-1 0,0 0,0-1,0 1,0-1,0 0,-1-1,1 1,-1-1,1 0,-1 0,0 0,0-1,0 0,-1 1,1-1,0-2,4-4,-2 1,0-1,0 0,-1 0,0-1,0 1,-1-1,-1 0,0-1,0 1,-1-2,2-67,-3 79,-1-1,1 1,0 0,-1 0,1-1,0 1,0 0,0 0,0 0,0 0,0 0,0 0,0 0,0 0,0 0,0 0,1 1,-1-1,0 0,1 1,-1-1,1 1,-1 0,0-1,1 1,-1 0,1 0,-1 0,1 0,-1 0,1 0,-1 0,0 0,1 1,-1-1,1 1,-1-1,0 1,1-1,-1 1,0 0,1 0,7 1,-1-1,-3-1,1-1,-1 2,1-1,-1 0,1 1,-1 0,0 1,1-1,-1 1,0 0,0 0,0 0,0 1,-1 0,1 0,-1 0,1 0,-1 1,0 0,0 0,-1 0,1 0,-1 0,0 1,0 0,-1-1,1 1,-1 0,1 3,-1 125,-1-130,-1-1,1 1,0 0,0-1,0 1,0-1,1 1,-1-1,1 1,-1-1,1 0,0 0,0 0,0 0,0 0,0 0,0-1,1 1,-1-1,1 1,-1-1,1 0,-1 0,1 0,0 0,-1 0,1-1,0 1,0-1,-1 0,1 0,0 0,0 0,1 0,95-23,-83 15,0 0,-1-1,0-1,0-1,-1 0,9-9,-11 9,-11 11,-1 0,0 0,1 0,-1 1,0-1,1 0,-1 0,0 0,1 0,-1 0,0 1,1-1,-1 0,0 0,0 1,1-1,-1 0,0 0,0 1,1-1,-1 0,0 1,0-1,0 0,1 1,-1-1,0 0,0 1,0-1,0 0,0 1,0-1,0 0,0 1,0-1,0 1,0-1,0 0,0 1,0-1,0 0,0 1,-1-1,1 0,0 1,0-1,0 0,0 1,-1-1,1 0,0 0,0 1,-1-1,1 0,0 0,-1 1,1-1,-1 3,1 2,-2-2,1 1,0-1,0 1,0-1,0 1,1 0,-1-1,1 1,0 0,0-1,0 1,1 0,0-1,-1 1,1-1,0 1,1-1,-1 1,0-1,1 1,0-1,0 0,0 0,0 0,1 0,-1-1,1 1,-1 0,1-1,0 0,2 2,0-3,0 0,0 0,0 0,0 0,0-1,1 0,-1 0,0 0,0 0,0-1,0 0,0 0,0-1,0 1,0-1,0 0,0-1,-1 1,1-1,-1 0,0 0,0 0,0 0,0-1,0 1,-1-1,0 0,0-1,2-2,-2 3,1 1,-2-1,1-1,0 1,-1 0,0 0,0-1,0 1,-1-1,1 0,-1 0,0 1,0-1,-1 0,0 0,1 0,-2 0,1 0,0 0,-1 1,0-1,0 0,-1 0,1 1,-1-1,0 1,0-1,-1 1,1 0,-1 0,-1-2,0 3,1 0,-1 0,0 1,0-1,0 1,0 0,0 0,0 0,-1 0,1 1,-1 0,1 0,-1 0,1 0,-1 1,0 0,1 0,-1 0,1 1,-1-1,0 1,1 0,-1 0,1 1,0-1,-4 3,-2 0,0 0,1 1,0 0,0 1,0 0,1 0,0 1,0 0,0 1,1-1,-2 5,7-10,0-1,0 1,0 0,1 0,-1 0,1 0,0 0,-1 0,1 0,0 0,0 0,0 1,1-1,-1 0,0 1,1-1,0 1,-1-1,1 0,0 1,0-1,0 1,1-1,-1 1,1-1,-1 0,1 1,0-1,0 0,0 1,0-1,0 0,0 0,1 0,-1 0,1 0,-1 0,1-1,0 1,0 0,0-1,0 1,0-1,0 0,1 1,6 1,0-1,0 0,0 0,1-1,-1 0,0 0,1-1,-1 0,0-1,1 0,6-2,24-6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1.8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127 3,'-13'-2,"-10"1,-2 4,0 5,4 6,7 5,9 7,13 2,13 5,12 2,-2-4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2.0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1,'11'13,"11"5,11-5,8-10,-2-4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2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336 43,'-6'-2,"-131"-36,130 37,0 0,0 1,0 0,0 0,0 0,0 1,0 0,0 1,1 0,-1 0,0 0,1 1,-1 0,1 0,0 0,0 1,0 0,-4 4,4-4,1 1,0 0,0 0,1 1,-1-1,1 1,0 0,1 0,-1 1,1-1,1 0,-1 1,1 0,0 0,0 0,1 0,0 0,0 0,1 0,0 0,1 4,-1-9,1 1,0-1,0 0,0 0,1 0,-1 0,0-1,1 1,-1 0,1-1,0 1,-1-1,1 1,0-1,0 0,0 1,0-1,0 0,0 0,0-1,1 1,-1 0,0-1,0 1,1-1,-1 0,0 0,0 0,1 0,-1 0,2-1,70-15,-55 8,-1 1,0-2,0-1,-1 0,-1-1,0-1,0 0,-1-1,-1-1,0 0,-1-1,4-6,-7 3,-10 18,-1 0,1 0,0 0,0 0,0 0,0 0,-1 0,1 0,0 0,0 0,0 0,-1 0,1 0,0-1,0 1,0 0,0 0,-1 0,1 0,0 0,0 0,0 0,0 0,0-1,-1 1,1 0,0 0,0 0,0 0,0 0,0-1,0 1,0 0,0 0,0 0,0 0,-1-1,1 1,0 0,0 0,0 0,0-1,0 1,0 0,0 0,0 0,0 0,1-1,-5 4,1 0,0 0,0 0,0 1,0-1,0 1,1-1,0 1,0 0,0 0,0 0,0 0,1 0,0 1,0-1,0 0,0 1,1-1,-1 1,1-1,0 0,1 1,-1-1,1 1,0-1,0 0,0 0,1 1,-1-1,1 0,0 0,0 0,1-1,-1 1,1 0,-1-1,1 0,0 0,2 2,5 2,-1-1,1 1,-1-2,2 0,-1 0,1 0,-1-2,4 2,40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37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1903 667,'-18'-7,"-1"0,0 1,0 1,-1 1,1 1,-1 0,0 2,-2 0,20 1,0 0,-1 0,1 0,0 0,0 1,0-1,0 1,0-1,0 1,0 0,0 0,0 0,1 0,-1 0,0 0,0 0,1 1,-1-1,1 1,-1-1,1 1,0-1,0 1,-1 0,1 0,0-1,0 1,1 0,-1 0,0 0,1 0,-1 0,1 0,0 0,-1 0,1 1,0-1,0 0,0 0,1 0,-1 0,1 1,1 7,0-1,0 0,1 0,0 0,1 0,0 0,1-1,4 8,6 3,0-1,1 0,1-1,0-1,11 7,43 41,-70-64,0 1,0-1,0 1,0-1,0 1,0-1,0 1,0-1,0 1,0 0,0 0,-1-1,1 1,0 0,-1 0,1 0,0 0,-1 0,1 0,-1 0,0 0,1 0,-1 0,0 0,1 0,-1 0,0 0,0 0,0 0,0 0,0 0,0 0,0 1,0-1,-1 0,1 0,0 0,-1 0,1 0,-1 0,1 0,-1 0,1 0,-1 0,0-1,1 1,-1 0,0 0,0-1,0 1,1 0,-1-1,0 1,0 0,0-1,0 0,0 1,0-1,-1 1,-4-1,-1 0,0 0,0-1,1 0,-1 0,0 0,1-1,-1 0,1 0,0-1,0 1,0-2,0 1,0-1,0 1,-4-5,9 7,0-1,0 1,0 0,0 0,0-1,0 1,1 0,-1-1,0 1,1-1,-1 1,1-1,0 1,-1-1,1 0,0 1,0-1,0 1,0-1,0 0,0 1,0-1,1 1,-1-1,1 1,-1-1,1 1,-1-1,1 1,0-1,0 1,0 0,0-1,0 1,0 0,0 0,0 0,1-1,49-39,159-65,-207 104,-1 0,0 1,0-1,0 1,0 0,0 0,1-1,-1 1,0 1,0-1,1 0,-1 0,1 1,-1 0,0-1,1 1,-1 0,1 0,-1 0,1 1,-1-1,0 0,1 1,-1 0,0-1,1 1,-1 0,0 0,0 1,0-1,0 0,0 1,0-1,0 1,0-1,0 1,16 82,-8-24,-9-55,0 0,1 0,-1 0,1-1,0 1,1 0,-1-1,1 0,0 1,0-1,0 0,1-1,-1 1,1-1,0 1,0-1,0 0,2 1,11 1</inkml:trace>
  <inkml:trace contextRef="#ctx0" brushRef="#br0" timeOffset="259.837">2210 279,'-2'2,"8"6,13 3,2 0</inkml:trace>
  <inkml:trace contextRef="#ctx0" brushRef="#br0" timeOffset="2370.924">3962 720,'-16'2,"0"-1,1 2,-1 0,1 0,0 2,0 0,0 1,0 0,1 1,0 1,1 0,0 1,0 0,1 1,0 0,0 1,2 1,-1-1,1 2,-1 2,8-12,1-1,0 1,-1 0,1 0,0-1,0 2,1-1,-1 0,1 0,-1 0,1 1,0-1,0 1,0-1,1 1,-1-1,1 1,0-1,0 1,0 0,1-1,-1 1,1-1,0 1,0-1,0 0,0 1,1-1,-1 0,1 0,0 1,0-1,0-1,0 1,0 0,1 0,-1-1,1 0,0 1,1 0,13 4,1-1,-1 0,1-1,0-1,0-1,0-1,1 0,-1-1,0-1,9-2,41 1,0-4,-1-2,0-4,0-2,-2-3,1-3,20-11,-75 27,0 0,0-1,-1-1,1 0,-1 0,0 0,0-2,-1 1,0-1,0 0,-1-1,0 0,0-1,0 1,-1-2,-1 1,0-1,5-9,-10 16,-1 0,0-1,0 1,0 0,0-1,-1 1,1 0,-1 0,0-1,0 1,0 0,0 0,0 0,-1 0,0 0,1 1,-1-1,0 0,0 1,-1-1,1 1,0 0,-1 0,1 0,-1 0,0 0,0 0,0 1,0-1,0 1,0 0,0 0,0 0,0 0,0 1,-1-1,1 1,0 0,-1 0,1 0,0 0,0 1,-1-1,1 1,0 0,-2 0,-5 1,-1 1,1 0,0 1,0 0,1 0,-1 1,1 0,0 1,0 0,0 0,1 1,0 0,1 1,-1 0,1 0,1 0,0 1,0 0,0 0,1 1,1-1,0 1,0 0,1 0,-1 2,4-9,0 1,0-1,0 1,0-1,0 1,1-1,0 1,-1-1,1 0,0 1,1-1,-1 0,1 0,-1 0,1 0,0 0,0 0,0 0,1-1,-1 1,0-1,1 0,0 1,0-1,0 0,-1-1,2 1,-1 0,0-1,1 1,6 2,0-1,0 0,1-1,-1 1,1-2,0 0,-1 0,1-1,4 0,-5-1,0 1,-1-1,1-1,-1 0,0 0,1 0,-1-2,0 1,-1-1,1 0,-1-1,1 0,-1 0,-1-1,1 0,-1 0,0-1,0 0,-1 0,0 0,0-1,2-4,-4-8,-9 32,5-5,0-1,1 1,0 0,0 0,0-1,1 1,0-1,0 1,0-1,1 0,0 0,0 0,1 0,0 0,0-1,0 1,1-1,-1 0,1-1,0 1,1-1,-1 0,1 0,0-1,0 1,0-1,0-1,0 1,1-1,-2 0,0 1,1-1,-1-1,0 1,0-1,1 0,-1 0,1-1,-1 1,1-1,-1 0,1-1,-1 1,1-1,-1 0,0-1,1 1,-1-1,0 0,0-1,0 1,0-1,-1 0,1 0,-1 0,0 0,1-1,-2 0,1 0,0 0,-1 0,0-1,0 1,0-1,0 0,-1 0,2-8,0-1,-1 0,-1 1,0-1,-1 0,-1 0,0 0,-1 0,0 0,-1 1,-1-1,0 0,0 1,-2 0,0 0,-1-2,6 14,-1 0,0 0,0 0,1 0,-1 0,0 0,1 0,-1 0,1 0,0-1,-1 1,1 0,0 0,0-1,-1 1,1 0,0 0,0-1,0 1,1 0,-1 0,0 0,0-1,1 1,-1 0,1 0,-1 0,1-1,-1 1,1 0,0 0,-1 0,1 0,0 0,0 0,0 1,0-1,0 0,0 0,0 1,0-1,0 0,0 1,1-1,14-1,0 0,-1 1,1 0,1 2,-2 0,1 1,8 1,-3 0,-9-2,2 0,0 0,0 1,0 1,-1 0,1 1,-1 0,0 1,0 1,11 5,-21-6,1 0,0 0,-1 0,0 0,0 0,-1 1,1-1,-1 1,0 0,-1 0,1 0,-1 0,-1 0,1 0,-1 0,0 0,0 0,0 0,-1 0,0 0,-1 0,1 0,-3 5,0 16,3-21,0 0,0 0,0 0,1 0,0 0,0 0,1 0,0 0,0 0,0 0,0 0,1-1,0 1,0 0,1-1,0 0,0 1,0-1,0 0,1-1,0 1,0 0,0-1,0 0,6 3,0-1,1-1,-1 0,1-1,1 0,-1-1,0-1,1 1,0-2,-1 1,1-2,0 0,0 0,-1-1,1 0,0-1,-1-1,1 1,-1-2,0 0,0 0,0-1,-1 0,1-1,0-1,-1 0,0-1,0 0,-1-1,0 0,-1 0,1-1,-2 0,0-1,0 0,-1 0,0 0,-1 0,0-1,-1 0,0 0,-1-1,0 1,-1 0,-1-1,0 0,0 1,-1-6,0 15,0 0,0 0,0 0,0 1,-1-1,1 0,-1 0,1 0,-1 0,0 0,0 1,-1-1,1 0,0 1,-1-1,0 1,1-1,-1 1,0 0,0 0,0 0,-1 0,1 0,0 0,-1 1,1-1,-1 1,0 0,1 0,-1-1,0 2,0-1,0 0,0 1,-1-1,-3 3,0 0,0 0,0 1,0 0,0 0,1 1,-1 0,1 0,0 0,0 1,0 0,1 0,0 0,0 1,0 0,1 0,-1 0,2 0,-1 1,1 0,0-1,0 1,0 0,1 1,1-1,-1 0,1 1,0-1,0 4,2-5,-1-1,1 0,0 1,0-1,0 0,1 1,0-1,0 0,0 0,1 0,-1-1,1 1,0-1,1 1,-1-1,1 0,0 0,0 0,0-1,0 0,1 1,-1-1,2 0,9 5,1 0,-1-1,1 0,1-1,-1-1,11 1,36 6</inkml:trace>
  <inkml:trace contextRef="#ctx0" brushRef="#br0" timeOffset="639.513">2611 613,'88'-84,"-54"56,-2-1,0-2,-3-1,0-1,-2-1,-2-2,-1-1,-2 0,-1-2,-3 0,5-15,-15-11,-8 64,0-1,0 1,0 0,0-1,0 1,-1-1,1 1,0 0,-1-1,1 1,-1 0,0-1,1 1,-1 0,0 0,0 0,0-1,0 1,0 0,0 0,0 1,0-1,0 0,0 0,0 0,-1 1,1-1,0 0,-1 1,1 0,0-1,-1 1,1 0,-1-1,1 1,0 0,-1 0,1 0,-1 0,1 1,-1-1,1 0,-8 4,-1-1,1 2,1-1,-1 1,1 1,0 0,0 0,0 0,1 1,0 0,0 0,1 1,0 0,0 0,1 1,0-1,1 1,-1 0,-1 7,-4 10,1-1,1 2,1-1,1 1,1 0,2 0,1 0,1 0,1 1,2 9,8 52,4 0,14 45,3 18,-11-7,-7 0,-6 0,-6 1,-8 22,-7 84,11-219</inkml:trace>
  <inkml:trace contextRef="#ctx0" brushRef="#br0" timeOffset="944.207">2638 1229,'12'-18,"0"0,1 2,1-1,1 2,0 0,1 0,1 2,0 0,1 1,0 0,1 2,15-13,0 2,1 1,1 2,1 2,1 1,0 2,16-3,-51 15,0 0,-1 0,1 1,0-1,0 1,0 0,0-1,-1 1,1 1,0-1,0 0,0 1,0-1,-1 1,1 0,0 0,-1 0,1 0,0 0,-1 1,1-1,-1 1,0 0,0 0,0 0,1 0,-2 0,1 0,0 0,0 0,-1 1,1-1,-1 1,0 0,0-1,0 1,0 0,0-1,0 1,-1 0,1 1,12 167,-13-171,0 1,0 0,0 0,0 0,1 0,-1 0,0 0,0-1,1 1,-1 0,0 0,1 0,-1-1,1 1,-1 0,1 0,-1-1,1 1,0 0,-1-1,1 1,0-1,-1 1,1-1,0 1,0-1,0 0,-1 1,1-1,0 0,0 0,0 1,0-1,0 0,-1 0,1 0,0 0,0 0,0 0,0 0,0-1,0 1,0 0,-1 0,1-1,0 1,0 0,0-1,-1 1,1-1,0 1,9-9</inkml:trace>
  <inkml:trace contextRef="#ctx0" brushRef="#br0" timeOffset="1218.026">3253 627,'-16'-7,"-7"-2,2 0,9 5,14 6,7 4</inkml:trace>
  <inkml:trace contextRef="#ctx0" brushRef="#br0" timeOffset="-2443.558">18 747,'-2'20,"-1"12,0 2,-2-4,0-7</inkml:trace>
  <inkml:trace contextRef="#ctx0" brushRef="#br0" timeOffset="-946.214">352 346,'13'174,"-8"-158,2-24,-7-1,0 1,0-1,-1 0,0 0,-1 1,0-1,0 1,0-1,-1 1,-1 0,1 0,-1 0,-1 0,1 1,-1 0,-1 0,1 0,-1 0,-1 1,1 0,-1 0,0 1,0 0,0 0,-1 1,0 0,0 0,0 0,0 1,0 1,-1-1,-4 0,8 3,-1 0,1 1,0-1,0 1,0 0,0 0,0 0,0 1,0 0,1 0,-1 0,0 0,1 1,0 0,-1 0,1 0,0 0,1 1,-1 0,1-1,-1 1,1 0,0 1,1-1,-3 5,-4 8,1 0,0 0,2 1,0 0,1 0,-1 10,-2 13,1 1,2 0,2-1,2 2,2-1,2 0,1-1,3 1,10 37,-16-72,0 1,0-1,1 0,0 1,1-1,-1 0,2 0,-1-1,0 1,1-1,1 0,-1 0,1 0,0 0,0-1,0 0,1 0,0 0,0-1,0 0,1 0,-1 0,1-1,0 0,0 0,0-1,0 0,0 0,5 0,8-6,0 0,-1-1,1-1,-1-1,-1-1,1-1,-1 0,-1-1,0-1,0-1,13-12,10-5,-2-2,-1-2,-1-1,-2-1,-2-3,25-35,-43 52,0 0,-2-1,0 0,-2-1,0 0,-2-1,0 0,-2 0,0-1,-2 0,-1 0,-1 0,-1 0,-1-9,-1 22,0 1,-1-1,-1 1,0 0,0-1,-1 2,0-1,-1 0,-1 0,4 8,0-1,0 1,0-1,-1 1,1 0,-1 0,0 0,0 0,0 0,0 1,0 0,0-1,-1 1,0 0,1 1,-1-1,0 0,0 1,1 0,-1 0,0 0,0 1,0-1,0 1,-1 0,1 0,-1 1,-1 0,1 0,-1 1,0 0,1 0,-1 1,1-1,0 1,0 0,0 1,0-1,1 1,-1 0,1 0,0 0,0 1,1 0,-1-1,-1 5,-45 99,38-68,3 0,1 1,1 1,3-1,2 1,1-1,2 1,2 0,2-1,1 0,3 0,1 0,2 1,-7-26,1 0,0-1,1 0,1-1,0 1,1-1,6 5,-12-14,1-1,0 0,0 0,0 0,0-1,1 1,-1-1,1 0,0 0,0-1,0 0,0 0,1 0,-1 0,1-1,-1 0,1 0,-1 0,1-1,-1 1,1-2,0 1,2-1,33-10,-3-4</inkml:trace>
  <inkml:trace contextRef="#ctx0" brushRef="#br0" timeOffset="-547.749">1208 854,'-72'-58,"70"56,-1 0,0 1,0-1,0 1,0-1,-1 1,1 0,0 0,0 1,-1-1,1 1,0-1,-1 1,1 0,0 1,-1-1,1 0,0 1,-1 0,1 0,0 0,0 0,0 0,0 1,-2 0,-4 6,1 1,1 0,0 0,0 1,1-1,0 1,0 1,1-1,1 1,0 0,0 0,1 0,0 1,1-1,0 1,1 0,1 0,8 66,-8-76,0-1,1 1,0 0,-1 0,1-1,0 1,0 0,0-1,0 1,0-1,0 1,1-1,-1 0,0 1,1-1,-1 0,1 0,0 0,-1 0,1 0,0 0,-1-1,1 1,0 0,0-1,-1 0,1 1,0-1,0 0,0 0,0 0,0 0,0 0,-1 0,1-1,0 1,0-1,0 1,-1-1,2 0,9-7,1 0,-2-1,1 0,-1-1,-1 0,0-1,0 0,-1-1,-1 0,0 0,0-1,-1 0,-1 0,0-1,-1 1,0-1,-2-1,1-2,10-33,-38 109,22-54,-1 0,1 0,0 0,0 1,1-1,-1 0,1 1,0-1,1 1,-1-1,1 1,0 0,1-1,-1 1,1-1,0 1,1-1,-1 1,1-1,0 0,0 0,1 0,-1 0,1 0,0-1,1 1,-1-1,1 1,0-1,0-1,3 3,24 9</inkml:trace>
  <inkml:trace contextRef="#ctx0" brushRef="#br0" timeOffset="3720.291">1435 2538,'653'-36,"-410"15,-199 7,-30 6</inkml:trace>
  <inkml:trace contextRef="#ctx0" brushRef="#br0" timeOffset="7736.41">3695 2311,'-16'1,"0"1,1 1,-1 0,1 1,0 1,0 0,0 1,1 0,0 1,0 1,0 0,1 1,1 1,-1 0,2 0,-1 2,1-1,1 1,-5 8,13-18,1 0,-1 0,1 0,0 1,0-1,0 0,0 0,0 1,0-1,1 1,-1-1,1 0,0 1,0-1,-1 1,2-1,-1 1,0-1,0 1,1-1,-1 1,1-1,0 0,0 1,0-1,0 0,0 0,0 0,1 0,-1 0,1 0,-1 0,1 0,0 0,0-1,0 1,0-1,0 1,0-1,0 0,0 0,1 0,-1 0,0 0,2 0,4 0,1 1,0-2,-1 1,1-1,0-1,-1 1,1-1,0-1,-1 0,1 0,-1-1,0 0,0 0,0-1,6-3,5-4,0-1,-1 0,-1-1,0-1,12-13,-12 8,0 0,-2 0,0-2,-2 0,0 0,-1-1,-1-1,-1 0,-1 0,-2-1,0 0,-1 0,-1-1,-2 0,0 1,-2-1,-1 0,0 0,-2 0,-1-2,0 4,0 0,-1-1,-2 2,0-1,-1 1,-1 0,-2 0,-3-6,13 27,0 1,0-1,0 1,-1-1,1 1,0-1,0 1,0-1,0 1,-1-1,1 1,0-1,0 1,-1 0,1-1,0 1,-1-1,1 1,-1 0,1-1,0 1,-1 0,1-1,-1 1,1 0,-1 0,1-1,-1 1,1 0,-1 0,1 0,-1 0,1 0,-1 0,1 0,-1 0,1 0,-1 0,1 0,-1 0,1 0,-1 0,1 0,-1 1,1-1,-1 0,1 0,-1 1,1-1,-1 0,1 0,-1 1,1-1,0 1,-1-1,1 1,-9 30,6 29,3 0,3 0,2-1,12 53,-17-110,4 25,2 20,2 0,2-1,2-1,5 12,-15-52,-1-1,1 1,0-1,0 1,1-1,-1 0,1 0,0 0,0 0,0 0,1-1,-1 1,1-1,0 0,0 0,0 0,0-1,0 1,1-1,-1 0,1-1,0 1,-1-1,1 1,0-1,0-1,0 1,3-1,5-2,1-2,-1 1,0-2,-1 0,1 0,-1-1,0 0,0-2,-1 1,0-1,0-1,-1 1,0-2,0 0,-1 0,-1 0,0-1,0-1,-1 1,4-9,-6 12,0-1,0 0,0 0,-1 0,-1 0,0-1,0 1,0-1,-1 0,-1 0,0 0,0-4,-1 15,0-1,0 1,0-1,0 1,0-1,0 0,-1 1,1-1,0 1,0-1,0 1,-1-1,1 0,0 1,0-1,-1 1,1-1,0 0,-1 1,1-1,0 0,-1 0,1 1,0-1,-1 0,1 0,-1 1,1-1,0 0,-1 0,1 0,-1 0,1 0,-1 0,1 0,-1 0,1 0,-1 0,1 0,-1 0,1 0,0 0,-1 0,1 0,-1 0,1-1,-1 1,1 0,0 0,-1 0,1-1,-1 1,1 0,0-1,-1 1,1 0,0-1,0 1,-1 0,1-1,0 1,-1-1,-2 8,0 0,0 1,1-1,-1 0,2 1,-1 0,1-1,0 1,0 0,1 0,1 0,-1-1,1 1,0 0,1-1,-1 1,2 0,-1-1,1 0,0 0,1 0,-1 0,1 0,1-1,-1 1,1-1,0 0,1-1,-1 1,1-1,1 0,1-2,0 0,0 0,1-1,-1 0,1-1,-1 1,1-2,0 1,0-1,-1-1,1 1,0-2,-1 1,1-1,-1 0,0-1,0 0,1 0,-2-1,1 0,0 0,-1-1,0 0,0 0,0-1,-1 0,0 0,0 0,0-1,-1 0,0 0,0 0,-1-1,0 0,0 1,-1-2,0 1,0 0,-1 0,0-1,-1 1,0-1,0-3,-7-19,6 30,0 1,0 0,-1-1,1 1,0-1,-1 1,1 0,0-1,-1 1,1 0,-1-1,1 1,-1 0,1 0,-1-1,1 1,-1 0,1 0,-1 0,1 0,-1 0,1-1,-1 1,1 0,-1 0,1 0,-1 1,1-1,-1 0,1 0,-1 0,1 0,-1 0,1 1,-1-1,1 0,-1 0,1 1,-1-1,1 0,0 1,-1-1,1 0,-1 1,1-1,0 1,-1-1,1 1,0-1,0 0,0 1,-1-1,1 1,0 0,-3 3,0 0,0 1,1-1,0 1,0 0,0-1,0 1,1 0,-1 0,1 0,1 0,-1 1,1-1,0 0,0 0,0 0,1 0,0 0,0 1,0-1,0-1,1 1,0 0,0 0,0 0,1-1,-1 0,1 1,0-1,1 0,-1 0,1-1,-1 1,1-1,0 1,4 1,8 1,0 0,0-1,1-1,0 0,0-1,0-1,1-1,-1 0,0-2,0 0,0 0,11-4,-20 5,0 0,1-1,-1 0,0-1,0 0,0 0,0 0,0-1,-1-1,1 1,-1-1,0 0,0-1,0 0,-1 0,0 0,0-1,0 0,0 0,-1 0,0-1,0 0,-1 0,0 0,0 0,1-6,-3 6,-1-1,0 1,0 0,-1 0,1-1,-2 1,1 0,-1-1,0 1,-1 0,1 0,-2 0,0-2,-3 20,16 125,5 96,-1-3,26 119,-34-320,-2-21,-2-21,-1-114,-5 0,-16-85,16 173,2 23,-13-130,5-123,9 269,1-1,-1 1,1-1,0 1,-1-1,1 1,0-1,0 1,0-1,0 1,0-1,1 1,-1-1,0 1,1-1,-1 1,1-1,-1 1,1-1,0 1,0 0,-1 0,1-1,0 1,0 0,0 0,1 0,-1 0,0 0,0 0,0 0,1 0,-1 0,0 1,1-1,-1 1,1-1,-1 1,1-1,-1 1,1 0,-1 0,1 0,-1 0,1 0,-1 0,1 0,0 0,-1 0,1 1,-1-1,15 8,0 0,-1 2,0-1,-1 2,0 0,0 1,3 4,-9-9,6 5,0 1,-1 0,0 1,-1 0,0 1,-2 0,1 1,2 8,-12-21,0 0,0-1,0 1,0 0,-1 0,1 0,-1 0,0 0,0 0,0 0,0 0,0 0,-1 0,1-1,-1 1,0 0,0 0,0 0,0-1,-1 1,1 0,-1-1,1 0,-1 1,0-1,0 0,0 0,0 0,0 0,-1 0,1 0,-1 0,1-1,-1 0,1 1,-1-1,0 0,0 0,0 0,1-1,-1 1,0-1,0 1,-1-1,-12 3,0 0,-1-1,0 0,1-1,-1-2,0 1,1-2,-10-2,25 5,1-1,-1 0,0 0,1 0,-1 0,0 0,1 0,-1 0,0 0,1 0,-1 0,0 0,1 0,-1 0,0 0,1-1,-1 1,1 0,-1-1,0 1,1 0,-1-1,1 1,-1-1,1 1,-1-1,1 1,-1-1,1 1,0-1,-1 1,1-1,0 1,-1-1,1 0,0 1,0-1,-1 0,1 1,0-1,0 0,0 1,0-1,0 0,0 1,0-1,0 0,0 1,1-1,-1 0,0 1,0-1,1 0,-1 1,0-1,0 1,1-1,-1 0,1 1,-1-1,1 1,-1-1,1 1,-1 0,1-1,-1 1,1-1,42-25,8 5,1 2,0 3,2 1,14 0,-67 15,2-1,-1 0,0 0,0 0,1 0,-1 0,1 1,-1-1,1 1,-1 0,1-1,-1 1,1 0,-1 1,1-1,-1 0,0 1,1-1,-1 1,1 0,-1 0,0 0,1 0,-1 0,0 0,0 1,0-1,0 1,0-1,0 1,-1 0,1 0,0 0,-1 0,1 0,-1 0,0 0,0 1,0 0,0 0,0 0,0 0,0 0,0 0,1 0,-1-1,1 1,0 0,0-1,0 1,0-1,0 0,0 1,1-1,-1 0,1 0,-1-1,1 1,0-1,0 1,0-1,0 0,0 0,0 0,0 0,3 0,-1 1,1-1,-1-1,1 1,-1-1,1 0,-1 0,1 0,-1-1,1 0,-1 0,0-1,1 1,-1-1,0 0,0 0,0-1,0 0,0 0,-1 0,1 0,-1-1,0 1,0-1,0 0,-1-1,1 1,-1 0,0-1,0 0,0-1,-3 1,-1 0,1 0,-1 1,0-1,0 0,0 0,-1 1,0-1,0 1,0-1,0 1,-1 0,0 0,1 0,-1 0,-1 1,1-1,-1 1,1-1,-1 1,0 1,0-1,0 0,-1 1,1 0,0 0,-1 0,0 1,1-1,-1 1,0 0,-2 0,-1 1,1 0,0 0,-1 0,1 1,0 0,-1 1,1 0,0 0,0 0,0 1,1 0,-1 0,1 1,-1 0,1 0,0 1,1-1,-1 1,1 0,0 1,0-1,0 1,1 0,0 0,0 1,1-1,0 1,0-1,0 1,1 0,0 0,0 1,1-1,0 0,0 1,0-1,1 0,1 7,0-10,-1 0,1 0,0 0,0 0,0-1,1 1,0 0,-1-1,1 1,0-1,1 1,-1-1,1 0,-1 0,1 0,0 0,0-1,0 1,0-1,1 0,-1 0,1 0,-1 0,1-1,0 1,-1-1,32 11</inkml:trace>
  <inkml:trace contextRef="#ctx0" brushRef="#br0" timeOffset="8015.973">5820 1790,'-18'-19,"-13"-5,-8 1,-2 7,1 13,6 13,6 15,8 12,7 8,6-2</inkml:trace>
  <inkml:trace contextRef="#ctx0" brushRef="#br0" timeOffset="8267.272">5766 2285,'7'13,"5"10,2 3,3-1,4-3,7-4,8-6,9-5,-3-3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4.01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0 114,'433'-12,"113"-30,-155-11,-377 50,-6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40.8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239 5,'-13'-2,"0"0,1 1,-1 1,0 0,0 1,0 0,0 1,1 1,-1 0,-2 1,9-2,1 0,-1 0,1 1,0 0,-1 0,1 0,1 1,-1-1,0 1,1 0,0 1,0-1,0 1,1 0,-1 0,1 0,0 0,1 0,-1 1,1-1,0 1,-1 4,2-6,1-1,-1 1,1 0,-1-1,1 1,1 0,-1 0,0-1,1 1,0 0,0-1,0 1,0-1,0 1,1-1,0 0,-1 1,1-1,1 0,-1 0,0 0,1 0,-1-1,1 1,0-1,0 0,0 1,0-1,0 0,0-1,1 1,2 1,8 2,0 1,1-2,-1 0,1 0,0-2,0 0,9 0,6 0,-1-3,1 0,0-2,-1-1,0-1,0-2,0 0,-1-2,0-2,-1 0,0-2,7-5,28-35,-61 51,1 0,0 0,-1 0,1 0,-1 0,0 0,0 0,0 0,0-1,0 1,0-1,-1 1,1 0,-1-1,1 1,-1-1,0 1,0-1,0 1,0-1,-1 1,1-1,-1 1,0-1,1 1,-1 0,0-1,0 1,0 0,-1-1,-1 1,1-1,0 1,-1 0,0 1,1-1,-1 0,0 1,0-1,0 1,0 0,0 0,0 0,-1 1,1-1,0 1,0-1,0 1,-1 0,1 0,0 1,0-1,-1 1,1-1,0 1,0 0,0 0,0 1,0-1,0 0,0 1,1 0,-1 0,1 0,-1 0,1 0,-1 0,1 1,0-1,0 1,0-1,1 1,-1 0,0 0,1 0,0 0,-1 2,0 0,0 0,1 0,-1 0,1 0,1 1,-1-1,0 0,1 0,0 1,1-1,-1 0,1 0,0 1,0-1,1 0,-1 0,1 0,0 0,0-1,1 1,0 0,0-1,0 0,0 1,0-1,1-1,0 1,0 0,1 0,7 6,0-1,1 0,1-1,-1 0,1-1,0 0,1-1,-1-1,9 2,39 6,-4-5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38.5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224 369,'0'25,"-1"-34,1 7,0-1,-1 0,0 0,0 0,0 0,-1 0,1 0,-1 1,1-1,-1 0,0 1,0-1,0 1,0 0,0 0,-1 0,1 0,-1 0,1 0,-1 0,0 1,0 0,0-1,1 1,-1 0,0 0,-1 1,1-1,0 1,0-1,0 1,0 0,0 0,0 0,0 1,-1-1,1 1,0 0,0 0,0 0,0 0,1 0,-1 1,0-1,0 1,1-1,-1 1,1 0,0 0,-1 1,-5 3,0 1,0 0,0 0,1 0,0 1,1 0,0 1,0 0,0 0,2 0,-1 0,1 1,0-1,1 1,0 0,0 1,2-1,-1 0,1 1,0-1,1 1,0-7,1-1,-1 1,1 0,0 0,0 0,0 0,1-1,-1 1,1-1,0 1,0-1,0 0,1 1,-1-1,1 0,-1-1,1 1,0 0,0-1,0 0,1 1,-1-1,0 0,1-1,-1 1,1-1,0 1,0-1,2 0,5 2,1-2,-1 1,1-1,-1-1,1 0,0-1,-1 0,1 0,6-3,9-4,0-2,-1-1,0 0,0-2,-1-1,-1-2,-1 0,0-1,-1-1,-1-1,0-1,-2-1,16-21,-34 40,19-20,-20 35,-8 4,1 0,1 0,1 1,1-1,0 1,1 0,1 1,0-1,2 7,0-22,0 0,0 0,0-1,0 1,1 0,0 0,-1 0,1-1,0 1,0 0,1-1,-1 1,0-1,1 1,0-1,-1 0,1 1,0-1,0 0,0 0,0 0,1-1,-1 1,1 0,-1-1,1 0,-1 0,1 1,0-1,-1-1,1 1,0 0,0-1,0 1,-1-1,3 0,14-3</inkml:trace>
  <inkml:trace contextRef="#ctx0" brushRef="#br0" timeOffset="259.037">638 116,'-16'0,"-5"2,0 5,5 7,9 4,12 3,6-3</inkml:trace>
  <inkml:trace contextRef="#ctx0" brushRef="#br0" timeOffset="530.224">865 369,'19'-17,"-1"-1,0 0,-2-1,0-1,-1-1,-1-1,-1 1,-1-2,-1 0,-1 0,-1-1,3-13,-9-14,-3 50,0-1,0 1,0 0,0 0,0 0,0-1,-1 1,1 0,0 0,-1 0,1 0,-1 0,1 0,-1-1,1 1,-1 0,0 1,1-1,-1 0,0 0,0 0,0 0,0 0,0 1,0-1,0 0,0 1,0-1,0 1,0-1,0 1,0 0,0-1,-1 1,1 0,0 0,0 0,0 0,-1 0,-2 2,-1 0,1 1,-1-1,1 1,0 0,0 1,0-1,1 1,-1-1,1 1,0 0,0 0,0 1,0-1,1 0,0 1,0 0,-1 3,1-4,-20 50,2 1,3 0,2 2,3 0,2 0,3 1,1 33,-8 38,9-77,-3 0,-2-1,-2 0,-2 0,-6 6,6-26</inkml:trace>
  <inkml:trace contextRef="#ctx0" brushRef="#br0" timeOffset="1472.64">677 610,'53'-26,"0"3,2 3,0 1,1 4,1 1,50-4,-104 18,0-1,0 1,0-1,0 0,0 0,0 0,0 0,0-1,-1 1,1-1,-1 1,1-1,-1 0,1 0,-1 0,0 0,0-1,0 1,0-1,0 1,-1-1,1 0,-1 1,0-1,0 0,0 0,0 0,0 0,0 0,-1 0,1 0,-1 0,9-100,-9 102,0 0,1 0,-1 0,1 0,-1 0,1 0,-1 0,1 1,0-1,-1 0,1 0,0 0,-1 1,1-1,0 0,0 1,0-1,0 0,0 1,0-1,0 1,0 0,0-1,0 1,0 0,0-1,0 1,0 0,0 0,0 0,0 0,1 0,-1 0,0 1,0-1,0 0,0 0,0 1,0-1,0 1,0-1,0 1,0-1,0 1,0 0,9 1,213 30,-221-32,1 1,-1-1,0 0,1 0,-1 1,1-1,-1 1,0 0,0 0,1 0,-1 0,0 0,0 0,0 1,0-1,0 1,0-1,-1 1,1 0,0-1,-1 1,1 0,-1 0,0 0,0 0,0 1,0-1,0 0,0 0,0 1,-1-1,1 0,-1 1,0-1,1 1,-1-1,0 1,-1-1,1 1,-85 145,85-146,-1-1,1 1,0-1,0 1,0-1,0 1,1-1,-1 1,0-1,1 1,-1-1,1 1,-1-1,1 1,0-1,-1 0,1 1,0-1,0 0,0 0,0 0,0 0,0 0,0 0,1 0,-1 0,0 0,0 0,1-1,-1 1,1 0,-1-1,0 1,1-1,-1 0,1 1,-1-1,1 0,1 0,63 4,-48-6,0 0,0-1,1 0,-2-2,1 0,0-1,6-4,-17 7,0 0,0-1,-1 0,0 0,1 0,-2-1,1 1,0-1,-1-1,0 1,0-1,-1 0,1 0,-1-1,-1 1,1-1,-1 0,0 0,1-4,-3 9,0-1,0 0,-1 0,1 0,-1 0,1 0,-1 0,0 0,0 0,0 0,-1-1,1 1,-1 0,0 1,1-1,-1 0,-1 0,1 0,0 0,-1 1,1-1,-1 1,0-1,0 1,0-1,0 1,0 0,0 0,-1 0,1 0,-1 1,1-1,-1 1,0-1,1 1,-1 0,0 0,0 0,0 1,0-1,-1 0,1 2,1-1,0 1,0 0,0-1,-1 1,1 0,0 1,0-1,0 0,1 0,-1 1,0-1,0 1,1 0,-1-1,1 1,0 0,-1 0,1 0,0 0,0 0,0 0,0 0,0 0,1 0,-1 1,1-1,-1 0,1 3,-3 68,3-68,0-1,1 1,0 0,0-1,1 1,-1-1,1 0,0 0,0 1,0-1,1 0,0-1,-1 1,1 0,1-1,-1 0,0 1,1-1,-1-1,1 1,0 0,0-1,0 0,0 0,1 0,-1 0,1-1,-1 0,1 0,3 1,7-1,0-1,0 0,0 0,1-2,-1 0,-1-1,1 0,0-1,-1-1,0 0,0-1,0 0,-1-1,0-1,0 0,-1-1,0 0,0-1,-1 0,0-1,3-5,12-23,-26 39,0 0,0 0,0 0,0 0,0 0,-1 0,1 0,0 0,0 0,0 0,0 0,0 0,-1 0,1-1,0 1,0 0,0 0,0 0,0 0,0 0,0 0,-1 0,1 0,0-1,0 1,0 0,0 0,0 0,0 0,0 0,0-1,0 1,0 0,0 0,0 0,0 0,0 0,0-1,0 1,0 0,-11 12,7-5,0 0,0 0,1 1,0-1,1 1,0-1,0 1,0 0,1 0,0 3,0-8,1 1,0-1,0 0,0 0,1 0,-1 1,1-1,-1 0,1 0,0 0,1 0,-1 0,0 0,1 0,0 0,-1 0,1-1,0 1,0-1,1 1,-1-1,0 0,1 0,0 0,-1 0,3 0,48 10,-27-13</inkml:trace>
  <inkml:trace contextRef="#ctx0" brushRef="#br0" timeOffset="1727.772">2228 169,'-2'-2,"-1"3,3 5,0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45.1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218 54,'-10'-2,"0"1,1 1,-1-1,0 2,0-1,0 2,0-1,1 1,-1 1,0-1,1 2,0-1,0 1,0 1,0-1,1 2,0-1,0 1,0 0,1 1,-7 6,13-12,0 1,0-1,0 0,0 1,0-1,0 1,0-1,1 1,-1 0,0-1,1 1,0 0,-1-1,1 1,0 0,0 0,0-1,0 1,0 0,0-1,0 1,1 0,-1 0,0-1,1 1,0 0,-1-1,1 1,0-1,0 1,0-1,0 1,0-1,0 0,0 0,0 1,1-1,-1 0,0 0,1 0,-1 0,1 0,-1-1,1 1,0 0,-1-1,1 1,0-1,-1 1,1-1,1 0,13 4,-1-1,1-1,0 0,0-1,0-1,-1 0,1-1,0-1,0 0,-1-1,1-1,-1-1,0 0,12-6,10-19,-36 29,-1 0,1 0,0 1,-1-1,1 0,0 0,-1 0,1 0,-1 0,1 0,-1 0,0 0,1 0,-1 0,0 0,0 0,0 0,0 0,0 0,0 0,0 0,0 0,0 0,0-1,-1 1,1 0,0 0,-1 0,1 0,-1 0,1 1,-1-1,1 0,-1 0,0 0,1 0,-1 1,0-1,0 0,0 0,0 1,0-1,0 0,-1 0,1 1,-1-1,0 0,0 1,1-1,-1 1,0-1,0 1,0 0,0 0,1 0,-1 0,0 0,0 0,0 0,0 1,1-1,-1 1,0-1,0 1,1 0,-1 0,0-1,1 1,-1 0,1 1,-1-1,1 0,0 0,-1 1,1-1,0 0,0 1,0-1,0 1,0 0,0-1,1 1,-1 0,0 0,1-1,-1 1,1 0,0 0,-1 0,1-1,0 1,0 0,1 0,-1 0,0 0,0-1,1 1,-1 0,1 0,0 0,-1-1,1 1,0 0,1 1,6 2,0 0,0-1,0 0,1 0,0-1,0 0,0 0,0-1,0 0,0-1,0 0,1 0,-1-1,8-1,-1 2,0-2,-1 0,1-1,0 0,-1-1,1-1,-1 0,0-2,0 1,0-2,-1 0,0 0,-1-2,0 1,0-2,0 0,-1 0,-1-1,0-1,5-6,-8 10,-14 25,5-13,-30 85,4 2,4 1,-10 85,8-40,6-60,19-77,0 1,0-1,0 1,0-1,0 0,0 1,0-1,0 1,0-1,0 1,0-1,0 0,0 1,0-1,-1 1,1-1,0 0,0 1,0-1,-1 0,1 1,0-1,0 0,-1 1,1-1,0 0,-1 1,1-1,0 0,-1 0,1 0,0 1,-1-1,1 0,-1 0,1 0,-1 0,1 0,0 0,-1 1,1-1,-1 0,1 0,0 0,-1-1,1 1,-1 0,1 0,-1 0,1 0,0 0,-1 0,1-1,0 1,-1 0,-7-26,7-7,1 0,2 0,2 1,1-1,7-26,-6 29,60-351,-59 348,-7 33,0-1,0 1,0 0,0-1,0 1,0 0,0-1,0 1,0 0,0-1,0 1,0 0,0-1,0 1,0 0,0-1,0 1,0 0,0-1,0 1,1 0,-1 0,0-1,0 1,0 0,1 0,-1-1,0 1,0 0,1 0,-1-1,0 1,0 0,1 0,-1 0,0 0,1 0,-1-1,0 1,1 0,-1 0,0 0,1 0,-1 0,0 0,1 0,-1 0,0 0,1 0,-1 0,0 0,1 0,-1 1,0-1,0 0,1 0,-1 0,0 0,1 0,-1 1,0-1,1 0,10 21,-9-17,14 28,1 0,2-1,1-1,4 3,-22-31,-1-1,-1-1,1 0,0 1,0-1,-1 1,1-1,0 1,-1-1,1 1,-1-1,1 1,0 0,-1-1,1 1,-1 0,0 0,1-1,-1 1,0 0,1 0,-1 0,0-1,0 1,0 0,0 0,0 0,0 0,0 0,0-1,0 1,0 0,0 0,0 0,0 0,-1-1,1 1,0 0,-1 0,1 0,-1-1,1 1,-1 0,1-1,-1 1,1 0,-1-1,0 1,1-1,-1 1,0-1,1 1,-2-1,-19 3,-4-2</inkml:trace>
  <inkml:trace contextRef="#ctx0" brushRef="#br0" timeOffset="608.915">874 334,'4'-19,"1"0,1 0,0 0,1 1,2 1,-1-1,8-9,18-37,-33 63,0-1,-1 1,1 0,0-1,0 1,-1 0,1-1,-1 1,1-1,-1 1,0-1,1 1,-1-1,0 1,0-1,0 1,0-1,0 0,0 1,-1-1,1 1,-1-1,1 1,-1 0,1-1,-1 1,0-1,1 1,-1 0,0 0,0-1,0 1,0 0,0 0,-1 0,1 0,0 0,0 0,-1 0,1 1,0-1,-1 0,-1 0,0 0,0 0,-1 0,1 0,-1 0,1 0,-1 1,1-1,-1 1,0 0,1 0,-1 1,0-1,1 1,-1 0,1 0,-1 0,1 0,17 13,125 14,-118-26,1 0,-1 2,0 0,0 2,0 0,12 7,-31-13,0 1,0 0,0 0,0 0,0 0,0 0,-1 0,1 0,0 0,-1 1,1-1,-1 1,0-1,1 1,-1 0,0-1,0 1,0 0,0 0,0 0,-1 0,1 0,0 0,-1 0,1 0,-1 0,0 0,0 0,0 0,0 0,0 0,0 0,-1 0,1 0,-1 0,1 0,-1 0,0 0,1 0,-1 0,-39 73,40-73,-1-1,1 1,0-1,0 1,0-1,0 1,0-1,0 0,0 1,1-1,-1 1,1-1,-1 0,1 1,-1-1,1 0,-1 1,1-1,0 0,0 0,0 0,0 0,0 0,0 0,0 0,0 0,0 0,1 0,-1 0,0-1,0 1,1 0,-1-1,0 0,1 1,-1-1,2 1,55 9,-45-8,1-2,-1 0,1 0,-1-1,0-1,1 0,-1-1,0 0,0-1,-1-1,1 0,-1 0,0-1,0-1,-1 0,0-1,0 0,-1 0,2-3,4-16,-26 33,5-1,1 1,0 0,1 1,-1-1,1 0,1 1,-1 0,1 0,0 0,1 0,-1 0,2 0,-1 0,1 4,-1-7,1 0,1 0,-1 0,1-1,-1 1,1 0,0 0,0-1,1 1,-1 0,1-1,-1 1,1-1,1 0,-1 0,0 0,1 0,-1 0,1 0,0 0,0-1,0 0,0 1,0-1,1 0,-1-1,3 2,24 4,0-4</inkml:trace>
  <inkml:trace contextRef="#ctx0" brushRef="#br0" timeOffset="1044.74">1542 0,'18'16,"1"-1,1-1,0-1,0 0,9 2,-7-4,-1 1,-1 1,0 1,-1 1,2 2,-18-14,0 1,0-1,-1 1,1 0,-1 0,1 0,-1 0,-1 0,1 0,0 1,-1-1,0 1,0-1,-1 1,1-1,-1 1,0-1,0 1,0-1,-1 1,1 0,-1-1,0 1,0-1,-1 0,0 1,1-1,-2 0,1 0,0 0,-1 0,-26 61,30-63,1 0,0 0,0 0,0 0,0-1,0 1,1-1,-1 1,0-1,1 0,-1 0,1 0,-1 0,1 0,0 0,-1-1,1 1,0-1,-1 0,1 0,0 0,-1 0,1 0,0-1,0 1,-1-1,1 0,-1 1,1-1,0-1,6 0,1-1,0-1,-1 0,0 0,0-1,0 0,0-1,-1 0,0 0,0-1,-1 0,0 0,0-1,0 0,-1 0,0 0,-1-1,0 0,0 0,-1 0,1-4,-16 29,8-12,1 0,0 0,1 1,-1-1,1 1,0-1,0 1,0 0,0-1,1 1,0 0,0-1,0 1,1 0,-1-1,1 1,0-1,1 1,-1-1,1 1,0-1,0 0,0 0,0 0,1 0,0 0,0 0,0-1,2 3,23 10,1-6</inkml:trace>
  <inkml:trace contextRef="#ctx0" brushRef="#br0" timeOffset="1586.06">2465 106,'-8'-4,"0"0,0 1,0 0,0 0,-1 1,1-1,-1 2,1-1,-1 2,1-1,-1 1,0 0,0 1,1 0,-1 0,1 1,-1 0,1 0,6 0,0-1,0 0,0 1,0 0,0-1,0 1,1 0,-1 0,1 0,-1 0,1 0,0 0,0 1,0-1,0 0,0 1,0-1,0 0,1 1,0-1,-1 1,1-1,0 1,0-1,0 1,1-1,-1 1,0-1,1 1,0-1,-1 0,1 1,0-1,0 0,1 1,47 75,-9-36,-28-30,0 0,-1 1,0 0,-1 1,-1 0,0 0,-1 1,-7-14,-1 0,1 0,-1 1,1-1,-1 0,0 0,1 0,-1 0,0 1,0-1,0 0,0 0,0 0,0 1,0-1,0 0,-1 0,1 0,0 1,-1-1,1 0,-1 0,1 0,-1 0,0 0,1 0,-1 0,0 0,0 0,1 0,-1-1,0 1,0 0,0 0,0-1,0 1,0 0,0-1,-1 0,1 1,0-1,-1 1,-54 7,53-8,-1 0,-1 1,0-1,0 1,0-1,-1 0,1 0,0-1,0 1,0-1,0 0,0-1,0 1,0-1,0 0,1 0,-1-1,1 1,-1-1,5 1,1 0,-1 0,0 0,1 0,-1 0,1 0,0 0,-1 0,1 1,0-1,0 0,0 1,1-1,-1 0,0 1,0-1,1 1,-1 0,1 0,-1-1,1 1,0 0,0 0,-1 0,1 0,0 1,0-1,1 0,-3 1,34-16,1 0,0 3,1 1,29-6,110-41,-169 57,0-1,-1 1,1-1,-1 0,1-1,-1 0,0 1,-1-2,1 1,-1 0,1-1,-1 0,-1 0,1 0,-1 0,0-1,0 1,0-1,0-2,-3 6,-1 1,1-1,-1 1,1-1,-1 1,0-1,1 1,-1-1,0 1,0 0,0-1,0 1,0 0,0 0,0 0,-1-1,1 1,0 1,-1-1,1 0,0 0,-1 0,1 1,-1-1,1 1,-1-1,0 1,1 0,-1-1,1 1,-1 0,0 0,1 0,-1 0,0 0,1 1,-1-1,1 0,-1 1,1 0,-1-1,1 1,-1 0,1-1,-1 1,1 0,0 0,-1 0,1 1,-5 1,0 0,0 0,0 1,1 0,0 0,-1 1,2 0,-1 0,0 0,1 0,0 0,0 1,1 0,0 0,0 0,0 0,0 1,1-1,0 1,1-1,-1 1,1 0,1-1,-1 1,1 0,0 0,1-1,-1 1,2 0,-1 0,0-1,1 1,1-1,-1 1,1-1,0 0,0 0,1 0,2 3,4 1,0-1,0 0,1-1,0-1,0 1,1-2,0 0,0 0,0-1,1 0,0-1,0-1,7 1,46 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2:42.0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55 474,'24'-28,"-1"0,0-2,-3-1,0 0,-2-2,-2 0,-1-1,7-22,25-114,-62 215,-30 87,18-56,4 1,-4 33,25-107,1 1,0-1,0 1,0 0,0-1,0 1,1 0,0-1,0 1,0 0,0-1,0 1,1 0,0-1,0 1,0 0,0-1,0 1,1-1,-1 0,1 1,0-1,0 0,1 0,-1 0,0-1,1 1,0 0,-1-1,1 0,0 1,0-1,1 0,-1-1,2 2,30 2,-1-5</inkml:trace>
  <inkml:trace contextRef="#ctx0" brushRef="#br0" timeOffset="247.34">1 194,'16'2,"25"1,25 0,23 0,15-2,3 0,-16 0</inkml:trace>
  <inkml:trace contextRef="#ctx0" brushRef="#br0" timeOffset="774.52">428 568,'7'-2,"0"0,0-1,-1 0,1 0,-1-1,0 0,0 0,0 0,-1-1,1 0,-1 0,0 0,-1-1,1 1,-1-1,0 0,-1 0,1-1,-1 1,1-5,3-8,-1-1,-1 0,-1 1,-1-1,-1-1,0-11,-1 31,0 0,0 0,0 0,0 0,0 0,0 0,0 1,0-1,0 0,1 1,-1-1,0 1,0-1,1 1,-1 0,0 0,1-1,-1 1,0 0,1 0,-1 0,0 0,1 1,-1-1,0 0,1 0,-1 1,0-1,0 1,1-1,-1 1,0 0,0-1,0 1,0 0,0 0,0 0,0 0,0 0,0 0,8 3,190 55,-198-59,2 0,0 0,-1 1,1-1,-1 1,1-1,-1 1,1 0,-1 0,1 0,-1 0,0 0,1 0,-1 1,0-1,0 1,0 0,0 0,0 0,-1-1,1 2,-1-1,1 0,-1 0,1 0,-1 1,0-1,0 1,0-1,-1 1,1-1,0 3,-47 107,46-110,-1 0,1-1,0 1,0 0,0-1,1 1,-1 0,0-1,1 1,-1-1,1 1,-1 0,1-1,0 1,-1-1,1 1,0-1,0 0,0 1,0-1,1 0,-1 0,0 0,0 0,1 0,-1 0,0 0,1 0,-1 0,1-1,0 1,-1-1,1 1,-1-1,1 1,0-1,0 0,64 6,-50-8,-1 1,1-2,-1 0,1-1,-1-1,-1 0,1-1,-1 0,14-9,-22 12,-1 0,0-1,1 1,-1-1,-1-1,1 1,-1-1,1 1,-1-1,-1-1,1 1,-1 0,0-1,0 0,0 1,-1-1,0 0,0 0,-1-1,1 1,-1 0,-1 0,1-1,-1 1,0-6,0 10,0 1,0 0,0-1,0 1,0-1,0 1,0 0,0-1,0 1,-1 0,1-1,0 1,-1 0,1-1,-1 1,0 0,1 0,-1 0,0 0,0-1,0 1,1 0,-1 0,0 0,-1 1,1-1,0 0,0 0,0 1,0-1,-1 0,1 1,0-1,-1 1,1 0,0-1,-1 1,1 0,0 0,-1 0,1 0,0 0,-1 0,1 0,-1 0,1 1,0-1,-1 0,1 1,0-1,0 1,-1 0,1-1,0 1,0 0,0 0,0 0,0 0,0 0,0 0,0 0,0 1,-3 3,0-1,1 2,0-1,0 0,0 1,1-1,-1 1,2 0,-1-1,0 1,1 0,0 0,1 0,-1 1,1-1,0 0,1 0,0 0,0 0,0 0,0 0,1 0,0-1,0 1,1 0,-1-1,1 0,1 1,-1-1,1 0,-1-1,1 1,1-1,-1 0,1 0,-1 0,1 0,0-1,2 1,76 16,-42-19</inkml:trace>
  <inkml:trace contextRef="#ctx0" brushRef="#br0" timeOffset="1717.248">1565 74,'0'0,"0"-1,0 1,-1 0,1 0,0-1,-1 1,1 0,0 0,-1 0,1-1,0 1,-1 0,1 0,0 0,-1 0,1 0,0 0,-1 0,1 0,-1 0,1 0,0 0,-1 0,1 0,0 0,-1 0,1 0,0 0,-1 0,1 1,0-1,-1 0,1 0,0 0,-1 1,1-1,0 0,0 0,-1 1,1-1,0 0,0 0,-1 1,1-1,0 0,0 1,0-1,0 0,-1 1,1-1,0 0,0 1,0-1,0 1,0-1,0 0,0 1,0-1,0 0,0 1,0-1,0 1,1-1,-1 0,0 1,0-1,0 0,0 1,1-1,-20 55,2 1,3 0,-5 48,9-13,10-90,0 0,0 0,0 0,0 0,1-1,-1 1,0 0,0 0,1-1,-1 1,1 0,-1 0,0-1,1 1,0 0,-1-1,1 1,-1-1,1 1,0-1,-1 1,1-1,0 1,-1-1,1 1,0-1,0 0,0 0,-1 1,1-1,0 0,0 0,0 0,0 0,-1 0,1 0,0 0,0 0,0 0,0 0,-1-1,1 1,0 0,0-1,-1 1,1 0,0-1,0 1,-1-1,1 1,0-1,0 0,40-29,-39 29,18-17,-8 6,1 1,0 1,0 0,1 1,0 0,0 1,5-1,-18 9,0-1,0 1,-1 0,1-1,0 1,0 0,0 0,0 0,0 0,0 0,0 0,0 0,0 0,0 0,0 0,0 1,0-1,0 0,-1 0,1 1,0-1,0 1,0-1,0 1,-1-1,1 1,0 0,0-1,-1 1,1 0,-1-1,1 1,0 0,-1 0,1 0,-1 0,0-1,1 1,-1 0,0 0,0 0,1 0,-1 1,4 46,-4-41,1 1,-1 1,0 0,0 0,0-1,-1 1,-1 0,1-1,-1 1,-1-1,0 0,0 1,0-1,-1-1,0 1,-1 0,0-1,0 0,0 0,-7 6,11-13,-1 0,1 1,0-1,-1 0,1 0,0 0,-1 0,1 0,-1 0,1-1,0 1,-1 0,1-1,0 1,-1-1,1 1,0-1,0 1,-1-1,1 0,0 0,0 0,0 0,0 0,0 0,0 0,0 0,1 0,-1 0,0 0,0 0,1-1,-1 1,1 0,-1-1,1 1,0 0,-1-1,1 1,0 0,0-1,0 1,0-1,0 1,0 0,0-1,1 1,-1-1,0 1,1 0,-1 0,1-1,0 1,-1 0,5-10,1 0,-1 0,2 1,-1 0,1 1,1 0,0 0,0 0,1 1,0 0,0 1,1-1,0 2,0 0,0 0,1 1,0 0,0 1,0 0,1 1,-1 0,7 0,41-5,-57 8,-1 0,1 0,-1 0,1 0,0 1,-1-1,1 1,-1-1,1 1,-1-1,1 1,-1 0,0 0,1 0,-1 0,0 0,0 0,0 0,1 0,-1 0,0 0,0 1,-1-1,1 1,0-1,0 0,-1 1,1-1,-1 1,1-1,-1 1,1 0,-1-1,0 2,-12 134,12-135,1 0,0 1,0-1,0 0,0 0,1 0,-1 0,0 0,1 0,-1 0,1 0,0-1,0 1,0-1,0 1,0-1,0 0,0 0,0 0,0 0,1 0,-1 0,0 0,1-1,-1 1,1-1,-1 0,0 0,2 0,71-12,-65 7,0 0,-1 0,1-1,-1 0,-1-1,1 0,-1 0,0-1,-1 0,0-1,0 1,-1-1,0 0,0-1,-1 0,0 0,-1 0,0 0,-1-1,2-10,-16 74,11-48,0 0,0 0,0 0,0 0,1 0,0 0,0 0,0 0,1 0,0-1,0 1,0 0,0-1,1 0,-1 1,1-1,0 0,0 0,1-1,-1 1,1-1,0 0,0 1,0-2,0 1,1 0,-1-1,1 0,-1 0,1 0,0-1,0 0,0 1,0-2,0 1,0-1,0 1,0-1,0-1,0 1,0-1,1 0,3-3,0 0,0-1,-1-1,1 1,-1-1,0-1,-1 1,0-1,0-1,0 1,-1-1,0 0,0-1,-1 1,0-1,-1 0,0 0,2-9,11-14,-8 25,-12 30,2-16,-2 8,0-4,0 0,1 0,1 0,-1 0,2 0,-1 0,2 0,-1 0,2 0,-1 0,2 0,-1-1,1 1,1 0,3 5,-6-14,0 0,0-1,1 1,-1 0,0-1,1 0,0 1,-1-1,1 0,0 0,-1 0,1 0,0 0,0 0,0 0,0-1,0 1,0-1,0 1,0-1,0 0,0 0,0 0,0 0,0 0,1 0,-1-1,0 1,0-1,1 0,18-8</inkml:trace>
  <inkml:trace contextRef="#ctx0" brushRef="#br0" timeOffset="1978.371">2634 113,'-13'-2,"-5"4,1 5,3 7,11 6,10 5,11 4,2-3</inkml:trace>
  <inkml:trace contextRef="#ctx0" brushRef="#br0" timeOffset="2242.446">2742 528,'12'-3,"1"0,-1-1,0 0,0-1,0 0,0-1,-1 0,0-1,0 0,-1-1,0 0,0-1,-1 0,0 0,0-1,-1 0,-1 0,0-1,0 0,-1-1,0 1,2-8,-7 18,-1 0,1 0,0 0,-1-1,1 1,-1 0,1 0,-1 0,1-1,-1 1,0 0,0-1,0 1,0 0,0 0,0-1,0 1,0 0,0-1,0 1,-1 0,1 0,-1-1,1 1,-1 0,1 0,-1 0,0-1,1 1,-1 0,0 0,0 0,0 0,0 1,0-1,0 0,0 0,0 0,0 1,0-1,0 1,-1-1,1 1,0-1,0 1,-1 0,1-1,0 1,-1 0,1 0,0 0,0 0,-1 0,1 0,0 1,-1-1,1 0,-1 1,-6 3,1 1,0 0,0 0,0 0,1 1,0 0,0 1,0-1,1 1,0 0,0 1,1-1,-1 1,2-1,-1 1,1 1,1-1,-1 0,1 1,0 2,1-6,1-1,-1 1,1-1,0 1,0 0,1-1,-1 1,1-1,0 1,0-1,0 1,1-1,0 0,0 0,0 0,0 0,0 0,1 0,0 0,0-1,0 1,0-1,0 0,1 0,-1 0,1-1,0 1,0-1,0 0,0 0,0 0,1 0,2 0,8 2,0 0,1-1,-1 0,0-2,1 0,11-1,37-2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2:16.5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02.4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2267 114,'15'1,"0"1,-1 1,1 0,-1 1,1 1,-1 0,11 6,24 8,33 4,1-3,74 7,-78-15,-1 3,-1 4,38 15,47 36,-102-42,0-3,1-2,8-1,-4-6,-18-6,0 2,-1 2,-1 2,0 3,-2 1,19 12,299 203,-183-123,-134-85,1-1,1-3,1-1,31 9,-72-29,134 46,-184-72,-642-276,568 245,-4 5,-1 6,-2 5,-115-20,93 36,-102-23,230 40,0-1,0-1,1 0,0-1,1-1,0-1,1 0,0-1,-6-7,-10-7,0 1,-2 1,0 2,-14-5,-140-75,185 93,20 13,186 100,137 49,164 42,217 94,-234-59,-402-193,-98-55,-126-108,-7 7,-4 6,-5 7,-161-82,222 137,-3 4,-2 5,-1 3,-2 6,-72-14,71 25,26 8,0-4,2-4,-3-4,39 14,36 17,7 1,0-1,0 1,0-1,1 0,0 0,0-1,0 0,1 1,0-2,-1 1,4 1,4 3,88 55,4-6,14 2,13 8,797 387,-494-284,-423-164,-17-5,-21-10,-76-65,85 62,-145-108,-5 8,-151-74,135 103,-75-17,2 0,199 75,0 2,-1 2,-2 3,0 3,0 2,-33-1,-130 27,83 0,-91-1,-292 7,382-17,0 6,-29 10,62-5,-1-4,-37-5,-275-6,284-26,66 9,38 12,-1 1,0 3,0 0,-24 3,735-15,-49-13,-417 14,643-58,-657 65,-442 11,-638 48,610-28,-109 31,304-42,-1-4,0-3,-1-3,-58-7,119-1,35 0,840-101,-445 81,63 18,-459 8,-15-2,-16-1,-556-37,-343 27,832 13,48-1,-236 12,316-10,810-43,-664 40,-1185 2,940 1,54-2,0 0,0 0,0 1,0-1,0 0,0 0,0 0,0 0,1 1,-1-1,0 0,0 0,0 0,0 0,0 1,0-1,0 0,0 0,0 0,0 0,0 1,-1-1,1 0,0 0,0 0,0 0,0 0,0 1,0-1,0 0,0 0,0 0,22 3,191 2,136-17,-149 2,565 11,-219 6,-492-5,0 4,-1 1,0 3,0 2,-1 3,38 16,268 74,-301-83,0 2,-2 2,-1 3,-1 3,-1 1,5 8,-15-12,210 167,49 43,-245-203,-16-12,-1 3,-2 1,0 2,6 8,-24-19,1-1,1-1,0 0,2-2,19 10,9 14,-43-34,0-2,0 1,0-1,0-1,1 1,-1-1,1-1,-1 0,1 0,0 0,-1-1,5-1,19 3,558 13,680 21,-1138-36,72-1,161 23,-286-8,-79-14,0 1,0-1,-1 0,1 1,0-1,0 0,0 1,-1-1,1 0,0 1,0-1,0 1,0-1,0 0,0 1,0-1,0 0,0 1,0-1,0 1,0-1,0 0,0 1,0-1,0 0,1 1,-1-1,0 0,0 1,0-1,0 0,1 1,-1-1,0 0,0 1,1-1,-1 0,0 0,1 1,-1-1,0 0,1 0,-1 0,0 0,1 1,-1-1,0 0,1 0,-1 0,1 0,-1 0,0 0,1 0,-1 0,-35 8,-250 6,156-9,-270 11,-21 21,412-35,27-3,1095-152,-1068 146,300-35,-525 71,-657 91,766-99,69-21,1 1,0-1,0 1,0-1,0 1,0-1,0 1,0-1,0 1,0-1,1 1,-1 0,0-1,0 1,0-1,1 1,-1-1,0 0,0 1,1-1,-1 1,1-1,-1 1,0-1,1 0,-1 1,1-1,-1 0,0 1,1-1,-1 0,1 0,-1 0,1 1,0-1,-1 0,1 0,-1 0,1 0,-1 0,1 0,-1 0,1 0,-1 0,1 0,-1 0,1 0,0 0,0-1,28 3,3-2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06.8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2806 16,'-95'-9,"-98"3,125 7,-340-1,176 28,-534-29,614-12,-61 37,-13-22,92 20,86-14,38-7,0 0,1 1,-1 0,0 1,1-1,0 2,-1-1,-7 6,-22 12,32-19,0 1,0 0,1 1,0-1,-1 1,1 1,1-1,-1 1,1 0,0 0,0 0,0 1,1 0,-1 0,0 2,-5 20,1 1,1 0,2 0,0 1,3 0,0 0,2 0,1 0,1 0,2 0,0-1,3 1,0-1,9 23,6 55,-13-55,4-1,1 0,6 9,-1-11,-1 1,-3 0,-1 1,4 48,-17-90,1-1,0 0,0 0,1 1,0-1,0 0,1-1,0 1,0 0,1-1,0 0,1 1,-1-2,1 1,1 0,-1-1,172 164,-51-68,-100-85,0-1,1-1,1-1,0-2,1 0,0-2,0-2,4 0,56 11,0-4,1-4,0-4,14-4,233-13,-32-10,-67-22,-6-21,-72 15,-112 34,0-1,-1-3,31-17,82-47,-147 74,0 0,-1-1,-1-1,1 1,-1-2,-1 0,0 0,-1-1,0 0,-1 0,0-1,0 0,-2-1,0 1,0-2,11-40,-3-1,-2-1,3-45,-10 45,-3 0,-2 0,-3 1,-3-1,-2 1,-2 0,-3 0,-12-30,-35-103,57 176,0 1,-1-1,-1 1,0 0,0 0,-1 1,-1 0,0 0,0 0,-1 1,-8-8,-20-18,28 27,0 0,0 1,0 0,-1 0,-1 1,1 0,-1 0,0 1,-1 1,1 0,-1 0,0 1,-1 0,-2 0,-186-3,183 5,6-1,0 1,0 1,0 0,-1 0,1 1,0 1,-1-1,1 2,0 0,0 0,0 1,0 1,0-1,-2 3,-68 53,50-34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1.2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95,'4'-5,"-1"0,1 1,1-1,-1 1,0 0,1 1,0-1,0 1,0 0,0 0,1 0,-1 1,1 0,-1 0,1 0,0 1,0 0,0 0,0 0,0 1,0 0,0 0,0 0,2 1,19-3,113-12,153-8,-265 22,118 13,-109-6,0-2,1-1,-1-2,1-2,15-3,9 2,369 1,-177-14,148 15,-215 12,-147-10,0 1,0 2,-1 1,3 3,44 9,61 15,85 39,-120-42,-102-30,1-1,-1 1,1 1,-1 0,0 0,0 1,0 1,0-1,0 2,-1-1,1 1,-1 1,12 7,1-2,0 0,1-1,0-2,1 0,0-1,1-1,-8-1,-1 1,-1 1,1 0,-1 1,0 1,-1 1,0 0,0 1,-12-9,36 25,-8-3,1-2,1-2,1-1,16 6,123 50,28 0,-158-65,-9-4,-2 2,1 1,-1 2,12 6,117 51,19 10,-169-76,0-1,-1 1,1 0,-1 1,0 0,0 0,0 1,-1 0,1 0,7 6,-3-2,0 0,1-1,1 0,-1-1,1-1,0-1,0 0,0 0,0-2,1 0,0 0,50 9,5 4,0-4,0-3,1-3,23-3,-50-2,45 0,0-4,57-11,77-8,89-30,108-9,-42 10,-110 32,-132 7,-133 11,-20-1,-15-2,-6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2.1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62,'9'-5,"1"1,0 1,0-1,0 1,0 1,0 0,1 1,-1 0,1 0,-1 1,4 1,2-2,1014-14,-222 8,-88 1,-800 1,39 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2.5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86,'44'8,"1"-1,0-2,0-2,0-3,1-1,13-3,-58 4,742-60,-726 59,976-37,-988 38,-14 0,-12-2,-4-1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5.0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1,'-24'144,"12"-93,-29 138,-78 425,70-140,38-411,10-60,5-12,0-4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3.0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40,'30'-10,"0"2,0 1,1 1,-1 2,1 1,0 1,12 2,-36 0,278 3,273 40,-389-23,107 29,-261-45,-53-4,15-3,0-1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3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0,'319'27,"109"-14,-19-2,-353-4,-56-7,-1 0,1 0,0-1,0 1,-1 0,1 0,0 0,0 0,-1-1,1 1,0 0,0 0,-1 0,1 0,0 0,-1 0,1 0,0 0,-1 0,1 0,0 0,0 0,-1 0,1 0,0 0,-1 1,1-1,0 0,0 0,-1 0,1 0,0 0,0 1,-1-1,1 0,0 0,0 0,0 1,-1-1,1 0,0 0,0 1,0-1,0 0,0 0,-1 1,1-1,0 0,0 1,0-1,0 0,0 0,0 1,0-1,0 0,0 1,0-1,0 0,0 1,0-1,0 0,1 0,-1 1,-16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3.8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69,'64'4,"1"-4,-1-2,0-2,25-8,-30 5,12-1,130-14,138 4,-418 20,57-2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14.1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56,'14'0,"18"-3,17-2,14-1,12-2,9 1,4 0,4 0,-4 2,-4 1,-9 2,-11 1,-15 1,-13 0,-18 0,-14 1,-12-1,-4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0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1602,'32'12,"259"-11,-52 39,-44-14,426-17,25-4,-369 8,103-23,292 7,-342-5,154 2,-445 6,-1-2,1-2,-1-1,0-2,0-2,14-6,-38 9,1-1,-1-1,-1 0,1-1,-1-1,-1 0,0 0,0-1,-1-1,-1 0,0 0,0-1,-1-1,-1 1,0-1,-1-1,2-7,8-21,-2-1,-3-1,-1 0,-2 0,0-23,28-416,-31 443,6-24,-4-1,-2 0,-3-1,-3 1,-8-58,-17-30,25 154,0 0,0-1,0 1,0 0,0-1,0 1,0 0,0-1,0 1,0 0,0-1,0 1,0 0,0-1,0 1,1 0,-1 0,0-1,0 1,0 0,0-1,1 1,-1 0,0 0,0-1,1 1,-1 0,0 0,0 0,1-1,-1 1,0 0,0 0,1 0,-1 0,0 0,1 0,-1 0,0-1,1 1,-1 0,0 0,1 0,-1 0,0 0,1 0,-1 1,0-1,1 0,-1 0,0 0,0 0,1 0,-1 0,0 0,1 1,-1-1,0 0,0 0,1 0,-1 1,0-1,0 0,0 0,1 1,-1-1,8 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3.1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1 106,'1086'-13,"-1018"13,655-13,91-16,-344 15,59-21,47 33,-168 12,31-7,-472-5,5-1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4.0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1607,'1005'-21,"-696"11,245-10,523-9,-868 29,0-10,97-20,-171 9,0-6,65-24,-172 42,-2-1,1-2,-2 0,1-1,-2-2,0 0,-1-2,0-1,-2 0,0-2,-1 0,-1-1,-1-1,0-1,-2-1,-1 0,-1-1,-1 0,-2-1,0-1,-1 0,-2 0,-1-1,3-22,-6-22,-3-1,-3 1,-10-68,-3-71,14 152,2 21,-2 1,-2-1,-1 0,-2 1,-3-7,4 71,5-9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5.2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1560,'14'-7,"1"1,0 0,0 1,0 0,1 1,0 1,-1 1,1 0,11 1,586 4,370 22,175-17,-232-18,-581-16,340-14,73 13,-688 30,0-3,0-4,0-2,-1-3,0-4,0-2,-2-4,23-10,-83 26,-1 0,1 0,-1 0,0-1,0 0,0 0,0-1,-1 1,0-1,0 0,0-1,0 1,-1-1,0 0,0 0,-1-1,1 1,-2-1,1 1,-1-1,1 0,-2 0,2-5,2-43,-2 0,-2 0,-3-1,-2 1,-8-36,-42-255,-16 2,44 219,11 78,12 50,12 81,-4-46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6.8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1559,'521'-34,"491"16,142-47,-1042 61,678-42,-198-28,-582 72,28-3,0-2,0-1,0-2,-1-2,-1-1,30-15,-59 23,-1 0,1 0,0 0,-1 0,0-1,-1 0,1 0,-1-1,0 0,-1 0,1 0,-2 0,1-1,-1 1,0-1,0 0,-1 0,0 0,0 0,-1 0,0-1,-1 1,0-5,-1-84,-4 1,-4 0,-4 0,-4 1,-6-2,-2-30,14 76,3-1,1 0,4 0,1-15,3 22,-9 62,-21 255,-46 501,64-601,16-609,13 117,3-180,-19 484,1 35,23 299,-14 0,-15 37,3-292,-1-55,1-15,0-19,0 25,12-500,-10 419,-8-273,-4 291,5 66,-9 80,-24 215,-50 171,57-343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7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307 123,'-9'18,"0"1,1 0,1 0,1 0,0 1,1-1,2 1,0 1,1-1,1 0,1 12,0-27,-5 324,6-187,-5 0,-15 72,-18-34,31-166,1-24,-13-251,-19-834,37 1069,-3 23,-1 18,-31 142,7 1,7 1,2 85,14-172,3 1,2-1,5 0,2 1,3-2,14 45,-1-73,-22-44,0 1,1-1,-1 0,0 0,0 0,0 0,0 0,0 0,0 0,0-1,0 1,0 0,-1 0,1-1,0 1,-1-1,1 1,-1 0,1-1,-1 1,0-1,0 1,0-1,0 1,0-1,1-1,18-93,-5 0,2-92,-13 139,14-232,-14-55,-6 297,3 39,0 0,0 0,0 1,-1-1,1 0,0 0,0 0,0 0,-1 0,1 1,0-1,0 0,-1 0,1 0,0 0,-1 0,1 0,0 0,0 0,-1 0,1 0,0 0,0 0,-1 0,1 0,0 0,0 0,-1 0,1 0,0 0,-1 0,1-1,0 1,0 0,0 0,-1 0,1 0,0 0,0-1,0 1,-1 0,1 0,0-1,0 1,0 0,0 0,0 0,-1-1,1 1,0 0,0-1,0 1,0 0,0 0,0-1,0 1,0 0,0 0,0-1,0 1,0 0,0-1,0 1,0 0,0 0,1-1,-13 26,-3 29,1 1,3 1,-3 50,10-73,-15 120,4-6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6.20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18,'-79'12,"122"-10,676-1,-144-16,-469 7,-94 4,-5-1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49.0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13,'1'0,"0"1,0 0,0-1,-1 1,1 0,0 0,-1 0,1 0,-1-1,1 1,-1 0,1 0,-1 0,0 0,1 0,-1 0,0 0,0 0,0 0,0 1,0-1,0 0,0 0,0 0,0 0,0 0,0 0,-1 0,1 1,-1 2,-31 316,-62 519,92-755,2-84,-1 1,1-1,0 0,0 0,0 1,0-1,0 0,-1 1,1-1,0 0,0 1,0-1,0 1,0-1,0 0,0 1,0-1,0 0,0 1,0-1,0 0,1 1,-1-1,0 0,0 1,0-1,0 0,1 1,-1-1,0 0,0 0,0 1,1-1,-1 0,0 0,1 1,-1-1,0 0,0 0,1 0,-1 0,0 1,1-1,-1 0,0 0,1 0,-1 0,0 0,1 0,-1 0,0 0,1 0,-1 0,1 0,-1 0,0 0,1 0,-1 0,0-1,1 1,-1 0,0 0,0 0,1 0,-1-1,14-20,-1-15,-2-1,-2 0,-1 0,-1-1,-2-10,-1 25,32-332,-11-108,-20 258,-20 466,-5 258,19-477,2-1,2 0,2 0,1-1,2 1,11 31,-1-48,-1-48,-10-13,-1 0,-2-1,-2 0,-1 0,0 7,4-681,-8 644,-3 38,6 30,-1 0,1 0,0-1,0 1,0 0,-1-1,1 1,0 0,-1 0,1-1,0 1,-1 0,1 0,0 0,-1-1,1 1,0 0,-1 0,1 0,0 0,-1 0,1 0,0 0,-1 0,1 0,-1 0,1 0,0 0,-1 0,1 0,0 0,-1 0,1 1,-1-1,1 0,0 0,-1 0,1 0,0 1,0-1,-1 0,1 0,0 1,0-1,-1 0,1 1,0-1,0 0,-1 1,1-1,0 0,0 1,0-1,0 0,0 1,0-1,0 0,0 1,0-1,0 1,0-1,0 0,0 1,0-1,0 0,0 1,0-1,-44 145,-53 305,63-295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50.3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239 192,'-1'-1,"0"1,0-1,-1 1,1 0,0 0,0 0,0 0,-1 0,1 0,0 0,0 0,-1 0,1 0,0 1,0-1,-1 0,1 1,0-1,0 1,0 0,0-1,0 1,0 0,0-1,0 1,0 0,0 0,0 0,1 0,-1 0,0 0,1 0,-1 0,1 0,-1 1,1-1,-1 0,1 1,-14 52,14-54,-11 97,5 0,5 73,1-89,0-77,15 680,-13-742,5-241,-1 58,-16-120,6 307,-1-1,-3 0,-3 1,-2 1,-2 0,-8-16,-8 23,29 46,1 0,0 0,0 0,0 0,0 0,0 1,-1-1,1 0,0 1,0-1,0 1,0-1,0 1,0 0,0-1,0 1,0 0,1-1,-1 1,0 0,0 0,1 0,-1 0,0 0,1 0,-1 0,1 0,-1 0,1 0,0 0,-1 0,1 1,0-1,0 0,0 0,0 1,-7 23,1 0,2 0,1 1,0 0,2-1,1 5,-1 6,2 251,12 0,33 168,-42-425,1-28,2-75,-12-813,-10 688,8 185,0 32,-7 74,3 1,3 69,6-136,-7 642,14-526,1-111,2-29,14-90,0-111,-7-1,-10-111,-5 290,-3-240,-3 234,6 26,0 0,-1-1,1 1,0 0,0-1,0 1,-1 0,1 0,0 0,0-1,-1 1,1 0,0 0,0 0,-1-1,1 1,0 0,-1 0,1 0,0 0,-1 0,1 0,0 0,-1 0,1 0,0 0,-1 0,1 0,0 0,-1 0,1 0,0 0,-1 0,1 0,0 1,0-1,-1 0,1 0,0 0,-1 0,1 1,0-1,0 0,-1 0,1 1,0-1,0 0,0 0,0 1,-1-1,1 0,0 0,0 1,0-1,0 0,0 1,0-1,0 0,0 1,0-1,0 0,0 1,0-1,0 0,0 1,0-1,0 0,0 1,0-1,-33 138,10 46,3 85,12-107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51.5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0,'0'377,"8"-325,-8-52,0 0,1 1,-1-1,1 0,0 1,-1-1,1 0,-1 0,1 0,-1 1,1-1,-1 0,1 0,0 0,-1 0,1 0,-1 0,1 0,-1 0,1 0,0-1,-1 1,1 0,-1 0,1 0,-1-1,1 1,-1 0,1-1,-1 1,1 0,-1-1,1 1,-1 0,0-1,1 1,-1-1,0 1,1-1,-1 1,0-1,0 1,1-1,-1 1,0-1,0 0,0 1,0-1,0 1,0-1,0 1,0-1,0 0,0 1,0-1,0 1,0-1,0 1,0-1,-1 0,1 1,0-1,5-26,-1 0,-1 0,-1-1,-2 1,-1-4,41 143,34 10,-74-122,0 1,0-1,0 1,0-1,0 0,0 1,1-1,-1 0,0 1,0-1,1 1,-1-1,0 0,0 0,1 1,-1-1,0 0,1 1,-1-1,0 0,1 0,-1 0,1 1,-1-1,0 0,1 0,-1 0,1 0,-1 0,1 0,-1 0,0 0,1 0,-1 0,1 0,-1 0,1 0,-1 0,0 0,1 0,-1-1,1 1,-1 0,0 0,1 0,-1-1,0 1,1 0,-1 0,0-1,1 1,-1 0,0-1,0 1,1 0,-1-1,0 1,0-1,0 1,1 0,-1-1,0 1,0-1,0 1,0 0,0-1,0 1,0-1,0 1,2-40,-1 29,12-23,-2 22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52.3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0,'-44'198,"8"1,7 32,18-85,8 116,9-204,0-72,-2-331,-4 208,-5 158,0 15,1 1,2-1,2 1,1-1,2 0,1 1,2-1,2-1,1 1,2-1,1-1,3 3,9 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53.2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40,'-7'-10,"7"9,0-1,0 1,-1 0,1-1,-1 1,1 0,-1-1,1 1,-1 0,0 0,1-1,-1 1,0 0,0 0,0 0,0 0,0 0,0 0,0 0,-1 1,1-1,0 0,0 1,-1-1,1 1,0-1,-1 1,1-1,0 1,-1 0,1 0,-1 0,1 0,0 0,-1 0,1 0,-1 0,1 0,0 1,-1-1,1 0,0 1,-1 0,-25 72,-52 348,49-194,40-268,17-95,3-17,8-125,-37 244,-6 26,-4 26,-6 39,2 1,3 1,3-1,0 46,-26 520,26-532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5:57.2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6:00.1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1984 447,'0'-14,"-1"1,0-1,0 0,-1 0,-1 1,-1-1,1 1,-2 0,0 0,-1 0,0 0,-1 1,0 0,-1 1,0 0,-1 0,0 1,-1 0,0 0,0 1,-1 0,-1 1,1 0,-8-2,-10-2,-1 2,0 1,-1 1,0 2,-17-2,-28-5,-60-22,92 21,0 3,0 2,-1 1,-15 1,11 4,-1 2,1 2,0 2,0 2,0 3,1 1,0 3,0 2,-22 10,42-13,1 2,0 0,1 2,1 1,0 1,1 1,1 1,0 1,2 1,0 0,2 2,0 1,2 0,0 1,2 1,-12 27,8 6,2 1,3 1,2 0,3 0,3 1,2 16,0-35,-2 14,2 0,3 0,2 0,2 0,3 0,3-1,14 51,-8-58,2-1,2 0,2-2,2 0,2-1,2-2,2-1,2-1,1-1,2-2,2-1,1-2,2-2,9 5,-9-13,0-2,1-1,1-2,1-2,1-2,0-2,1-1,1-3,-1-1,45 2,-40-6,0-3,0-2,0-2,0-2,-1-2,0-2,0-2,-1-3,0-1,-1-3,0-1,-2-3,30-18,13-20,-2-4,-3-4,17-22,-70 65,-2-1,-1-1,-1-2,-1 0,-1-1,-2-2,-1 0,-2-1,-1-1,-1-1,-2 0,-1-1,3-43,-4 0,-3-1,-3 1,-4-18,0 50,-1 23,-1-1,-1 0,0 1,-2-1,-1 1,-1 0,-1 0,-1 0,-1 1,-1 0,-1 0,-3-4,-148-204,142 205,-1 1,-2 0,0 2,-1 0,-1 2,-2 0,1 2,-2 1,0 1,-1 2,-13-5,-45-10,0 3,-2 5,0 3,-1 5,-1 3,0 4,-61 5,85 0,0 4,0 2,0 4,-26 7,60-8,0 1,1 1,-1 2,2 1,0 1,1 1,0 2,2 1,-21 18,10-2,1 3,2 0,2 3,1 0,3 2,1 1,2 2,2 0,2 2,2 0,-10 40,3 6,4 1,4 2,4-1,5 2,2 78,5-131,3-1,2 1,1 0,2-1,3 0,1 0,2-1,2 0,18 39,-7-37,3-1,1-2,2 0,2-2,1-2,2-1,1-2,2-1,2-2,1-1,1-3,1-1,1-2,3-1,5-2,1-2,0-3,1-1,1-4,0-1,1-3,0-2,0-3,0-3,0-1,0-3,-1-3,0-2,0-2,-1-3,-1-2,0-3,-8 1,-2-1,0-3,-2-1,0-2,-2-2,-1-2,-1-1,-2-2,-1-1,-2-2,-1-1,7-15,13-17,-2-2,-4-2,33-72,-59 91,-3-2,-2 0,-2-1,-3-1,-2 1,-3-1,-2 0,-3 0,-6-39,6 58,-2-1,-1 1,-2 0,-1 0,-3 1,-1 0,-1 1,-3 0,-1 1,-17-30,1 19,-3 3,0 0,-3 3,-2 1,-1 1,-2 3,-2 1,-1 3,-46-25,52 34,-1 3,-1 0,0 3,-1 2,-1 1,-1 3,0 1,-41-2,-48-2,-1 7,1 6,-79 11,162-6,0 2,0 2,1 3,1 2,0 2,0 2,2 2,0 2,1 2,2 2,0 3,2 1,-15 15,38-28,2 2,0 0,1 1,0 1,2 0,1 1,0 1,2 0,0 1,1 0,2 0,0 1,2 0,-1 6,-3 41,3 0,3 0,3 0,3 0,3 1,3-2,4 1,2-1,4-1,23 61,-19-69,1-1,4-1,2-2,2 0,3-2,2-2,3-1,2-2,19 17,-29-39,0-2,1-1,2-2,0-1,2-1,0-3,1 0,1-3,1-1,0-1,0-3,1-1,7-1,35 4,0-3,1-3,0-5,-1-2,1-5,-1-3,0-4,-1-3,-1-4,0-3,-2-4,-1-3,30-18,-65 26,-1-1,-1-3,-1-1,-1-2,-1-2,-2-1,-1-2,-2-1,-1-1,-2-2,6-12,-12 13,-1-1,-2 0,-1-2,-3 0,-1-1,-2 0,-1-1,-3-1,-1 1,-2-2,-2 1,-2-5,-4-11,-2 0,-2 0,-4 1,-1 0,-4 1,-1 0,-3 1,-3 1,-9-14,11 33,0 0,-3 2,-1 0,-1 2,-2 0,-1 2,-1 1,-1 2,-2 1,-1 1,-1 2,-1 1,0 2,-2 1,-16-5,-21-5,-2 2,0 4,-2 4,0 2,-1 4,-1 4,1 3,-11 4,36 0,-1 2,1 3,0 3,0 1,1 3,0 3,1 1,0 3,1 2,1 2,1 3,2 2,0 1,1 3,-24 22,26-11,2 1,2 3,2 1,2 2,3 2,1 0,-25 56,14-12,5 2,3 2,5 1,0 18,-8 51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9:24.4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10 310,'-6'-10,"3"25,15 240,27 529,-31-665,-8-120,0 1,0-1,0 1,0-1,0 1,1-1,-1 1,0-1,0 1,0-1,1 1,-1-1,0 1,1-1,-1 1,0-1,1 1,-1 0,0-1,1 1,-1 0,1-1,-1 1,1 0,-1 0,1-1,-1 1,1 0,-1 0,1 0,-1 0,1 0,-1 0,1 0,0 0,-1 0,1 0,-1 0,1 0,-1 0,1 0,-1 0,1 0,-1 1,1-1,-1 0,1 0,-1 1,1-1,-1 0,1 1,-1-1,0 0,1 1,-1-1,0 1,1-1,-1 0,0 1,1-1,-1 1,0-1,10-30,-1-5</inkml:trace>
  <inkml:trace contextRef="#ctx0" brushRef="#br0" timeOffset="1948.245">131 431,'-16'-58,"16"58,0 0,-1 0,1 0,0 0,0 0,0 0,-1 1,1-1,0 0,0 0,0 0,-1 0,1 0,0 0,0 0,0 0,-1 0,1 0,0 0,0 0,-1 0,1 0,0 0,0 0,0 0,-1 0,1 0,0 0,0-1,0 1,-1 0,1 0,0 0,0 0,0 0,0 0,-1-1,5 166,3 750,7-677,-5-218,-21-177,-3 28,15 129,-1 0,1 0,0 0,0 0,-1 0,1 1,0-1,0 0,-1 0,1 0,0 0,0 0,-1 0,1 0,0 0,0 0,-1 0,46 389,-27-267,-18-121,0 0,0 0,0 0,1 0,-1 0,0 0,0 0,1 0,-1 0,1 0,-1 0,1 0,-1 0,1 0,0 0,-1 0,1-1,0 1,0 0,0 0,-1-1,1 1,0-1,0 1,0-1,0 1,0-1,0 1,0-1,0 0,0 0,0 0,0 1,1-1,-1 0,0 0,0 0,0 0,0-1,0 1,0 0,0 0,0-1,0 1,0-1,0 1,0-1,0 1,0-1,0 1,-1-1,1 0,0 1,0-1,-1 0,2-1,9-4,0-1,1 1,0 1,0 0,0 0,1 1,-1 1,1 0,0 1,0 0,0 1,1 1,303-11,312-62,-38 63,-383 11,0 12,17-27,-216 13,0-1,1 1,-2-2,1 1,0-1,0-1,-1 0,0 0,1 0,-2-1,1 0,-1-1,4-2,-2 2,-1 1,0-2,0 1,0-1,-1 0,1 0,-2-1,1 0,-1 0,-1-1,1 1,-1-1,-1-1,0 1,0 0,-1-1,2-5,-1-38,-1 0,-3 0,-2 0,-3-8,-1-44,2-76,2 46,-5 0,-12-42,-35-205,42 239,12 140,0 0,0 0,0 0,0 0,0 0,-1 0,1 0,-1 0,0 0,0 1,0-1,0 0,-1 0,1 1,-1-1,1 1,-1-1,0 1,0 0,0 0,0 0,-1 0,1 0,0 0,-1 1,0-1,1 1,-1-1,0 1,1 0,-1 0,0 0,-2 0,-91 13,-268 1,258-1,0 5,2 5,-10 8,38-10,-1-2,-1-4,0-3,-49 0,-523-14,640 3,-208-13,44-16,173 29,0 0,0 0,1-1,-1 1,0 0,0 0,0 0,0 0,0 1,0-1,0 0,1 0,-1 0,0 1,0-1,0 0,0 1,1-1,-1 1,0-1,0 1,1-1,-1 1,1 0,-1-1,0 1,1 0,-1 0,1-1,-1 1,1 0,0 0,-1 0,1-1,0 1,-1 0,1 0,0 0,0 0,0 0,0 0,0-1,0 1,0 0,0 0,0 0,1 0,-1 0,0 0,1 130,0-10,-1 10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1.0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284 656,'-5'-5,"-1"0,-1 1,1-1,0 2,-1-1,0 1,0 0,0 0,0 0,0 1,-1 1,1-1,-1 1,1 0,-1 1,1 0,-1 0,1 0,-1 1,1 0,-1 1,1 0,0 0,0 0,-1 1,2 0,-1 0,0 1,1 0,-1 0,1 1,0-1,1 1,-1 1,1-1,0 1,0 0,1 0,0 0,0 1,0-1,0 3,2-6,1 0,0 0,0 0,0 0,0 0,1 0,-1 0,1 0,0 1,0-1,0 0,0 0,1 0,-1 0,1 0,-1 1,1-1,0 0,0-1,1 1,-1 0,1 0,-1 0,1-1,0 1,0-1,0 1,0-1,1 0,-1 0,0 0,1 0,0 0,-1-1,1 1,0-1,0 0,0 1,0-1,0-1,0 1,2 0,10 0,1 0,-1-1,1-1,-1 0,0-1,0-1,1 0,-2-1,1-1,0 0,-1-1,0 0,-1-2,1 1,-1-2,-1 1,1-2,-2 0,1 0,3-5,7-11,0 0,-2-2,0 0,-2-1,-2 0,0-2,-2 0,-2-1,0 0,-2 0,-2-2,-1 1,-2-1,0 1,-3-1,-1-24,-10-59,9 115,0 1,-1-1,1 0,0 1,-1-1,1 0,-1 1,1-1,-1 0,0 1,0-1,1 1,-1-1,0 1,-1 0,1-1,0 1,0 0,-1 0,1 0,0 0,-1 0,1 0,-1 0,1 0,-1 0,0 1,1-1,-1 1,0-1,1 1,-1 0,0 0,1-1,-1 1,0 0,0 1,1-1,-1 0,0 0,0 1,1-1,-1 1,1 0,-1-1,0 1,1 0,-1 0,1 0,0 0,-1 0,1 0,0 0,-1 1,-12 11,0 1,2 0,-1 1,2 0,0 1,0 0,2 1,0 0,-5 15,-2-1,1 2,2-1,1 2,2 0,1 0,1 1,3 0,0 0,2 0,2 0,2 11,0-36,0-1,1 1,0-1,1 0,0 0,0 1,1-2,0 1,1 0,0-1,0 0,1 0,0-1,0 1,1-1,0-1,0 1,0-1,1 0,0-1,0 0,1 0,-1-1,1 0,0 0,0-1,0 0,1-1,3 1,2-1,0-1,1 0,-1-1,0 0,0-1,1-1,-1-1,0 0,-1-1,1 0,-1-1,12-6,-18 8,0-1,-1 0,1-1,-1 1,0-1,0-1,0 1,-1-1,0 0,0-1,-1 1,1-1,-1 0,-1-1,0 1,0-1,0 0,-1 0,0 0,0 0,-1-1,0 1,-1-2,0 7,0 0,-1 0,0-1,0 1,0-1,0 1,0 0,0-1,-1 1,0 0,0 0,0-1,0 1,0 0,0 0,-1 0,0 0,1 0,-1 1,0-1,-1 0,1 1,0 0,-1-1,1 1,-1 0,0 0,0 0,1 1,-1-1,0 1,-1-1,1 1,0 0,0 0,0 1,-1-1,1 1,0-1,-1 1,1 0,0 0,-1 1,1-1,0 1,-1-1,-1 2,0 0,0 1,-1 0,1 0,0 0,1 0,-1 1,1 0,-1 0,1 0,1 0,-1 1,0-1,1 1,0 0,0 0,0 1,1-1,0 0,0 1,0 0,1-1,0 1,0 0,0 0,1-1,-1 1,2 0,-1 0,1 0,-1 0,1-1,1 1,-1 0,1-1,0 1,1-1,0 2,3 2,1-1,0 1,0-2,0 1,1-1,0 0,1 0,0-1,0 0,0-1,3 1,51 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3.2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200 213,'-9'54,"-3"0,-2-1,-3 0,-12 26,21-58,-81 192,76-190,13-24,1 1,-1 0,0 0,0-1,0 1,0 0,0-1,0 1,1 0,-1-1,0 1,0 0,0-1,0 1,0 0,0-1,0 1,0 0,-1-1,1 1,0 0,0 0,0-1,0 1,0 0,0-1,-1 1,1 0,0 0,0-1,0 1,-1 0,1 0,0-1,0 1,-1 0,1 0,0 0,-1 0,1-1,0 1,0 0,-1 0,1 0,0 0,-1 0,1 0,0 0,-1 0,1 0,0 0,-1 0,1 0,0 0,-1 0,1 0,0 0,-1 0,1 1,36-224,51-226,-69 385,-18 64,0 0,0 0,1 0,-1 1,0-1,0 0,0 0,0 0,0 0,0 0,1 1,-1-1,0 0,0 0,0 0,1 0,-1 0,0 0,0 0,0 1,1-1,-1 0,0 0,0 0,0 0,1 0,-1 0,0 0,0 0,0 0,1 0,-1 0,0 0,0 0,0-1,1 1,-1 0,0 0,0 0,0 0,1 0,-1 0,0 0,0-1,0 1,0 0,1 0,-1 0,0 0,0-1,0 1,0 0,0 0,0 0,0-1,0 1,1 0,-1 0,0 0,4 22,-3-20,7 60,-7-39,2-1,1 1,0-1,2-1,0 1,8 14,-13-33,0-1,0 0,0 1,1-1,0 0,-1 0,1 0,0 0,0 0,0 0,0-1,0 1,0 0,1-1,-1 0,0 0,1 1,-1-1,1-1,-1 1,1 0,0-1,-1 1,1-1,0 0,-1 0,1 0,0 0,-1 0,1-1,0 1,-1-1,1 1,-1-1,1 0,-1 0,1-1,-1 1,0 0,1-1,-1 1,0-1,2-1,23-18,-1-1,-1-1,-1-2,-1 0,-1-1,11-18,-15 20,44-52,-62 76,0 0,0 0,1-1,-1 1,0 0,0 0,0 0,0-1,1 1,-1 0,0 0,0-1,0 1,1 0,-1 0,0 0,0 0,1 0,-1-1,0 1,0 0,1 0,-1 0,0 0,0 0,1 0,-1 0,0 0,1 0,-1 0,0 0,0 0,1 0,-1 0,0 0,1 0,-1 0,0 1,0-1,1 0,-1 0,0 0,0 0,0 0,1 1,-1-1,0 0,0 0,0 0,1 1,-1-1,0 0,0 0,0 1,0-1,0 0,0 0,1 1,-1-1,0 0,0 1,0-1,0 0,0 0,0 1,0-1,0 0,0 1,0-1,-1 0,-1 24,2-23,-44 207,18-93,5 0,0 42,20-145,0 0,0 0,1 0,1 0,0 0,0-1,2 1,-1 0,1-1,4 10,7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7.55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0,'-18'302,"2"-173,-5 0,-5-1,-6-2,-16 30,20-70,7-27,3 1,2 0,3 2,-1 31,10 34,-16-18,21-116,-1-1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5.3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192 145,'0'0,"-1"0,1 0,0 1,0-1,-1 0,1 0,0 0,-1 0,1-1,0 1,0 0,-1 0,1 0,0 0,-1 0,1 0,0 0,0 0,-1-1,1 1,0 0,0 0,-1 0,1 0,0-1,0 1,0 0,-1 0,1-1,0 1,0 0,0 0,0-1,0 1,0 0,0 0,-1-1,1 1,0 0,0-1,0 1,0 0,0-1,0 1,0 0,0 0,0-1,1 1,-1 0,0-1,0 1,0 0,0 1,0 0,-1 0,1 0,0 0,0 0,0 1,0-1,1 0,-1 0,0 0,0 0,1 0,-1 0,0 0,1 0,-1 0,1 0,0 0,-1 0,1 0,0 0,-1 0,1 0,0 0,0-1,0 1,0 0,0-1,0 1,0-1,0 1,0-1,0 1,0-1,0 0,0 1,0-1,1 0,-1 0,0 0,0 0,0 0,0 0,0 0,0 0,1-1,-1 1,0 0,0-1,0 1,0-1,0 1,0-1,0 1,0-1,0 0,0 0,2-1,-1-1,1 1,-1-1,0 0,0 0,0 0,0 0,0-1,-1 1,0 0,1-1,-1 1,0-1,-1 1,1-1,-1 0,1 1,-1-1,0 0,0 1,-1-1,1 1,-1-1,0 0,0 1,0-1,0 1,-1 0,1-1,-1 1,0 0,0 0,0 0,0 0,0 0,-1 1,-1-3,-2 1,0 0,-1 0,1 0,-1 1,0 0,1 0,-1 1,-1-1,1 2,0-1,0 1,-1 0,1 1,0-1,-1 1,1 1,0 0,-1 0,1 0,0 1,0 0,0 0,0 1,0 0,0 0,1 0,-4 3,8-4,0-1,0 1,-1 0,2 0,-1 0,0 0,0 1,1-1,-1 0,1 1,-1-1,1 1,0-1,0 1,0 0,1 0,-1-1,0 1,1 0,0 0,0-1,0 1,0 0,0 0,1 0,-1-1,1 4,8 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5.6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101 77,'3'4,"0"0,1 0,-1-1,1 1,0-1,-1 1,2-1,-1 0,0 0,1-1,-1 0,1 1,-1-2,1 1,0 0,1-1,-4 0,0-1,0 1,1-1,-1 1,0-1,1 0,-1 0,0 0,1-1,-1 1,0 0,1-1,-1 1,0-1,0 0,0 0,0 0,1 0,-1 0,-1 0,1-1,0 1,0-1,0 1,-1-1,1 0,-1 0,1 1,-1-1,0 0,0 0,0 0,0-1,0 1,1-2,-2 2,1 0,0-1,-1 1,1-1,-1 1,0-1,0 1,0 0,0-1,-1 1,1-1,0 1,-1 0,0-1,1 1,-1 0,0-1,0 1,-1 0,1 0,0 0,-1 0,1 0,-1 0,0 1,1-1,-1 0,0 1,0-1,0 1,0 0,0 0,0-1,-1 1,-4-2,1 0,-1 1,0 0,1 0,-1 0,0 1,0 0,0 0,0 0,0 1,-4 1,3 0,0 1,0-1,0 2,1-1,-1 1,1 0,0 1,0 0,0 0,0 0,-2 3,6-5,1-1,0 1,0 0,-1 0,2 0,-1 0,0 1,0-1,1 0,-1 1,1-1,0 1,-1-1,1 1,0 0,1-1,-1 1,0 0,1 0,0 0,-1-1,1 1,0 0,1 0,-1 0,0 0,1-1,0 1,-1 0,1 0,0-1,1 1,-1 1,20 21,4-3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6.2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0 405,'48'-66,"-4"-1,-2-3,20-48,-24 35,-60 159,12-20,3 1,2 0,3 37,-4 52,3-117,-2 0,0 0,-2 0,-2 0,0-1,-2-1,-1 0,-1 0,-7 10,6-21,15-17,-1 1,0 0,0 0,0 0,0-1,0 1,0 0,0 0,0-1,0 1,0 0,0 0,0 0,0-1,0 1,0 0,0 0,0 0,-1-1,1 1,0 0,0 0,0 0,0-1,0 1,0 0,-1 0,1 0,0 0,0 0,0-1,0 1,-1 0,1 0,0 0,0 0,0 0,-1 0,1 0,0 0,0 0,0 0,-1 0,1 0,0 0,0 0,0 0,-1 0,1 0,0 0,0 0,-1 0,1 0,0 0,0 0,0 0,0 0,-1 0,1 1,2-5,0 1,0 0,0 0,1 0,-1 0,1 1,-1-1,1 1,0 0,0-1,0 1,0 0,1 1,-1-1,0 1,1-1,-1 1,1 0,0 0,-1 1,1-1,0 1,-1 0,1 0,0 0,0 0,0 1,-2-2,66-2,0 2,0 4,0 2,35 9,-58-6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4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1,'-1'37,"-2"0,-1 0,-1-1,-3 1,0-1,-3-1,-1 0,-1 0,-2-1,-2-1,-1 0,-15 19,-24 41,56-92,1 0,0 1,-1-1,1 0,0 0,0 0,0 1,0-1,0 0,0 0,0 1,0-1,0 0,1 0,-1 0,1 1,-1-1,1 0,-1 0,1 0,-1 0,1 0,0 0,0 0,-1 0,1 0,0 0,0-1,0 1,0 0,0 0,0-1,0 1,0-1,1 1,-1-1,0 1,0-1,1 0,53 9,-49-9,106 4,1-5,44-9,-111 4,-12 1</inkml:trace>
  <inkml:trace contextRef="#ctx0" brushRef="#br0" timeOffset="290.789">448 335,'-7'14,"-6"15,-4 17,-4 16,1 14,2 8,3 2,1-1,4-6,2-10,4-12,2-16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3.6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54,'-22'495,"20"-467,0-14,1 1,0-1,1 1,1-1,0 1,1-1,0 0,1 0,1 0,3 7,-6-18,0-1,1 0,-1 0,0 0,1 0,0 0,-1 0,1 0,0 0,0 0,0-1,0 1,1-1,-1 0,0 1,1-1,-1 0,0 0,1-1,-1 1,1 0,-1-1,1 0,0 1,-1-1,1 0,-1 0,1-1,0 1,-1-1,1 1,-1-1,1 0,-1 1,1-1,-1-1,0 1,2-1,6-3,-1-1,0 0,0 0,-1-1,0 1,0-2,-1 1,0-1,0-1,16-26,-2-2,-1 0,-2-2,-2 0,-2 0,-1-2,-2 1,-2-2,4-38,10-143,-23 222,0 1,0-1,0 1,1-1,-1 0,0 1,0-1,0 1,0-1,1 0,-1 1,0-1,0 1,1-1,-1 1,1-1,-1 1,0-1,1 1,-1-1,1 1,-1 0,1-1,-1 1,1 0,-1-1,1 1,0 0,-1 0,1-1,-1 1,1 0,0 0,-1 0,1 0,-1 0,1 0,0 0,-1 0,1 0,0 0,-1 0,1 0,-1 1,1-1,0 0,-1 0,1 1,-1-1,1 0,-1 1,1-1,-1 0,1 1,-1-1,1 1,-1-1,0 1,1-1,-1 1,0-1,1 1,-1-1,0 1,0 0,1-1,-1 1,0-1,0 1,0 0,15 16</inkml:trace>
  <inkml:trace contextRef="#ctx0" brushRef="#br0" timeOffset="260.305">657 68,'-3'9,"5"14,6 18,10 14,12 15,12 8,8 3,7-1,0-6,-2-7,-6-12,-10-12,-8-12,-8-10,-8-14,-6-8</inkml:trace>
  <inkml:trace contextRef="#ctx0" brushRef="#br0" timeOffset="492.71">1045 1,'-18'16,"-16"21,-12 22,-13 20,-10 17,-9 10,-4 5,-1-3,5-7,16-23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01.5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375 1,'-23'92,"4"2,5 0,4 0,4 1,4 1,7 55,-4-79,-1-55,8 63,-8-78,1 0,0 0,0 1,0-1,0 0,0 0,1 0,-1 0,1-1,-1 1,1 0,-1-1,1 1,0-1,0 1,0-1,0 0,0 0,0 0,0 0,0 0,1 0,-1 0,0-1,1 1,-1-1,0 0,1 0,-1 0,0 0,2 0,14-4,-1 0,0-1,0-1,-1-1,0 0,0-1,0 0,-1-2,0 0,-1 0,0-2,-1 1,0-2,3-5,53-68,-69 86,-1 0,1 0,0 0,-1 0,1 0,0 0,-1 0,1 0,0 0,-1 0,1 0,0 0,-1 0,1 0,0-1,-1 1,1 0,0 0,-1 0,1-1,0 1,0 0,-1 0,1-1,0 1,0 0,0-1,0 1,-1 0,1 0,0-1,0 1,0 0,0-1,-3 5,0-1,0 1,0 0,1 0,0 0,0 1,0-1,0 0,0 1,1-1,0 1,0 0,0-1,1 1,0 0,0 0,0-1,0 1,1 0,-1-1,1 1,0 0,1-1,-1 1,1-1,0 0,0 1,0-1,1 0,0 0,-1 0,1-1,1 1,17 11</inkml:trace>
  <inkml:trace contextRef="#ctx0" brushRef="#br0" timeOffset="287.325">870 482,'-16'-14,"-8"-4,-3-2,-5 4,3 3</inkml:trace>
  <inkml:trace contextRef="#ctx0" brushRef="#br0" timeOffset="549.187">1 255,'22'-2,"27"-1,24 0,23 2,18 5,10 3,2 3,-20 0</inkml:trace>
  <inkml:trace contextRef="#ctx0" brushRef="#br0" timeOffset="800.607">1217 535,'-2'16,"-1"17,0 16,-1 15,-3 16,-3 14,-5 10,-6 7,-6 1,-4-3,-3-6,1-9,5-21</inkml:trace>
  <inkml:trace contextRef="#ctx0" brushRef="#br0" timeOffset="967.192">1070 829,'1'-9,"0"-1,1 1,0 0,1 0,0 0,0 0,1 1,0-1,0 1,1 0,0 0,1 0,0 1,0 0,0 0,1 0,0 1,0 0,1 0,0 1,0 0,0 1,0-1,1 2,0-1,0 1,0 0,1 1,9 2,0 2,-1 0,1 1,0 0,-1 2,0 0,0 1,0 1,-1 1,0 0,0 1,-1 1,-1 1,1 0,2 4,-5-6,-1 0,-1 0,0 1,0 1,-1 0,0 0,-1 1,0 0,5 11,-13-21,0 0,0 0,0 0,-1 1,1-1,-1 0,1 1,-1-1,0 0,1 1,-1-1,0 0,-1 1,1-1,0 0,-1 1,1-1,-1 0,0 1,0-1,0 0,0 0,0 0,0 0,-1 0,1 0,0 0,-1 0,0-1,0 2,-65 33,28-24,-1-3,1-1,-2-2,1-2,-8-1,-1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57.8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164 832,'0'-3,"-8"-81,7 82,0-1,1 1,-1-1,-1 0,1 1,0 0,0-1,-1 1,0 0,1 0,-1 0,0 0,0 0,0 0,0 0,0 1,-1-1,1 1,0 0,-1-1,1 1,-1 0,1 0,-1 1,0-1,1 0,-1 1,0 0,-1 0,1 0,0 0,-1 0,1 1,0-1,-1 1,1 0,0 0,0 0,0 1,0-1,0 1,0 0,0-1,0 1,1 0,-1 1,1-1,-1 0,1 1,0 0,0-1,0 1,0 0,1 0,-1 0,1 0,0 0,-1 1,-18 94,19-93,1 0,0 0,0 0,0 0,0 0,1 0,0-1,0 1,0 0,1 0,-1-1,1 1,0-1,1 1,-1-1,1 0,0 0,0 0,0 0,0-1,1 1,-1-1,1 0,0 0,0 0,0 0,0-1,1 0,-1 0,1 0,3 1,5-1,0 1,0-2,1 0,-1-1,1 0,-1-1,1 0,-1-1,0 0,0-2,0 1,0-2,0 1,-1-2,0 0,0 0,0-1,-1 0,0-1,-1-1,0 0,0 0,0 0,-2-2,1 1,-1-1,0 0,-1-2,-5 10,-2 3,0 0,0-1,0 1,0-1,0 1,0 0,0-1,0 1,0 0,0-1,0 1,0-1,0 1,0 0,0-1,0 1,0 0,1-1,-1 1,0 0,0-1,0 1,1 0,-1-1,0 1,0 0,1 0,-1-1,0 1,1 0,-1 0,0 0,1-1,-1 1,0 0,1 0,-1 0,0 0,1 0,-1 0,1 0,-1 0,0 0,1 0,-1 0,0 0,1 0,-1 0,1 0,-1 0,0 0,1 0,-1 0,0 1,1-1,-1 0,0 0,1 0,-1 1,0-1,1 0,-1 0,0 1,0-1,0 0,1 1,10 64,-10-53,1 1,0 0,1 0,0-1,1 0,0 0,6 10,-9-20,1 1,-1-1,1 0,0 0,-1 0,1 0,0 0,0 0,1 0,-1-1,0 1,0-1,1 0,-1 0,1 1,0-1,-1-1,3 2,9 0</inkml:trace>
  <inkml:trace contextRef="#ctx0" brushRef="#br0" timeOffset="244.345">551 525,'-13'-10,"-5"1,5 5,12 6,13 9,4 3</inkml:trace>
  <inkml:trace contextRef="#ctx0" brushRef="#br0" timeOffset="618.891">725 992,'12'-12,"-2"0,1-1,-1-1,-1 1,-1-2,0 1,-1-1,0 0,-1-1,-1 0,0 0,-1 0,-1 0,-1-1,0 1,-1-6,-11-39,44 62,-10 5,-11-3,0 0,0 0,0 1,-1 1,1 0,-1 0,0 2,0-1,-1 1,6 5,-14-7,-1 0,1 1,-1-1,0 0,0 1,-1-1,1 1,-1 0,0-1,-1 1,0 0,0 0,0-1,0 1,-1 0,0 0,0-1,-1 1,1-1,-1 1,0-1,-1 0,1 1,-1-1,-2 2,-9 32,13-35,-1-2,1 1,-1-1,1 1,0 0,0 0,0-1,0 1,0 0,1 0,-1 0,1 0,0 0,0 0,0 0,0 0,1 0,-1 0,1 0,0-1,-1 1,1 0,1 0,-1 0,0-1,1 1,-1-1,1 1,0-1,-1 0,1 1,1-1,-1 0,0 0,0-1,1 2,15 1,0 0,-1-1,1-1,0 0,0-2,0 0,0-1,3-1,-8 1,38-2</inkml:trace>
  <inkml:trace contextRef="#ctx0" brushRef="#br0" timeOffset="1438.868">1635 711,'-6'-2,"0"1,1-1,-1 1,0 0,0 0,0 1,1 0,-1 0,0 0,0 0,0 1,0 0,1 1,-1-1,0 1,1 0,-1 0,1 1,0 0,0 0,0 0,0 0,0 1,1 0,-1 0,1 0,0 0,1 1,-1-1,1 1,0 0,0 0,0 0,0-1,1 1,0-1,0 1,0 0,1 0,-1 0,1 0,1 0,-1 0,1 0,-1 0,1 0,1 0,-1 0,1 1,0-1,0 0,0 0,1-1,0 1,0 0,0-1,0 1,1-1,0 1,-1-1,2 0,-1 0,0 0,1-1,3 3,7 1,1 0,0-1,0-1,0 0,1-1,0-1,0 0,0-1,0-1,0 0,0-1,0-1,0-1,7-1,-12 2,1 0,-1-1,1 0,-1 0,0-2,0 1,0-1,0-1,-1 0,0 0,0-1,0 0,0-1,-1 0,0-1,-1 0,0 0,0-1,-1 0,0 0,0 0,-1-1,0 0,-1-1,0 1,-1-1,0 0,-1 0,0 0,0-3,-6-14,-8 49,10-14,0 0,1-1,0 1,0 0,0 0,1 0,-1 0,2-1,-1 1,1 0,0-1,0 1,1-1,0 0,0 0,0 0,1 0,0-1,0 1,1-1,-1 0,1 0,0 0,1-1,-1 0,1 0,-1 0,1-1,0 0,1 0,4 2,-3-3,1-1,-1 1,1-1,0-1,-1 1,1-2,0 1,-1-1,1 0,-1-1,1 0,-1 0,0-1,0 0,0 0,0-1,-1 0,1-1,-1 0,0 0,0 0,-1-1,1 0,-1 0,-1 0,1-1,-1 0,4-6,45-91,-57 167,2-60,0 0,1 1,-1-1,1 0,0 1,0-1,0 0,1 1,-1-1,1 0,0 0,0 1,0-1,0 0,0 0,1 0,-1 0,1 0,0-1,0 1,0 0,0-1,0 1,1-1,-1 0,1 0,-1 0,1 0,0 0,0-1,0 1,0-1,0 1,0-1,3 0,2 0,1 0,-1-1,0 0,0-1,0 0,0 0,0-1,0 0,-1 0,1-1,0 0,-1 0,0 0,0-1,0-1,0 1,0-1,1-2,5-3,-2-1,0 1,0-2,-1 0,0 0,-1-1,-1 0,0 0,1-4,6-19,-14 74,-2-32,0 0,0 0,1 1,-1-1,1 0,1 0,-1 0,1 0,0 0,0 0,1 0,0 0,0 0,0-1,1 1,-1-1,2 1,-1-1,0 0,1 0,0-1,0 1,0-1,1 1,0-2,-1 1,5 2,8-1</inkml:trace>
  <inkml:trace contextRef="#ctx0" brushRef="#br0" timeOffset="1689.212">2731 284,'-9'16,"1"14,12 11,4-1</inkml:trace>
  <inkml:trace contextRef="#ctx0" brushRef="#br0" timeOffset="2121.553">3025 778,'39'-93,"-4"-2,-4-2,-4 0,-5-2,-4-1,3-72,-19 148,-7 24,-25 71,4 0,3 0,3 2,3 0,4 1,-2 46,13-108,1 0,0 0,1 0,0 0,1 0,0 0,1 0,0-1,1 1,0 0,1-1,0 0,1 0,0 0,1-1,0 1,0-1,1-1,1 1,0-1,0-1,1 1,0-1,0-1,0 0,1 0,6 2,-10-6,1-1,0 0,0 0,0 0,0-1,0-1,0 1,1-1,-1 0,0 0,0-1,0 0,0-1,0 1,0-1,0 0,0-1,-1 0,1 0,-1 0,0-1,0 0,0 0,0-1,-1 0,0 1,0-2,0 1,0-1,-1 1,0-1,1-2,0 1,-1 0,0 0,0 0,0-1,-1 1,0-1,0 0,-1 0,0 0,0 0,-1 0,0-1,-1-6,1 14,-1 1,0-1,0 1,0-1,0 0,-1 1,1-1,0 1,0-1,0 0,0 1,0-1,-1 1,1-1,0 1,-1-1,1 1,0-1,-1 1,1-1,-1 1,1 0,0-1,-1 1,1-1,-1 1,1 0,-1 0,1-1,-1 1,0 0,1 0,-1 0,1-1,-1 1,1 0,-1 0,0 0,1 0,-1 0,1 0,-1 0,0 0,1 0,-1 1,1-1,-1 0,1 0,-1 0,0 1,1-1,-1 0,1 1,-1-1,1 0,0 1,-1-1,1 1,-1-1,1 1,-27 27,23-22,0-1,0 1,1 0,0 0,0 0,1 0,0 1,0-1,0 0,1 1,0 0,0-1,0 1,1 0,0 0,0-1,1 1,0 0,0-1,1 1,0-1,0 1,0-1,1 0,0 0,0 0,0 0,1-1,0 1,0-1,0 0,3 2,3 0,0 0,0-1,1 0,0 0,0-1,0-1,0 0,1-1,0 0,0 0,0-2,0 1,0-1,1-1,28 0</inkml:trace>
  <inkml:trace contextRef="#ctx0" brushRef="#br0" timeOffset="2367.551">3066 324,'18'-2,"19"-1,20 0,18 0,15 2,10-1,6 2,-15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56.7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156 1,'-40'152,"-29"60,31-97,30-81,8-33,0-1,0 1,-1-1,1 1,0-1,0 1,0-1,0 1,0-1,0 1,1 0,-1-1,0 1,0-1,0 1,0-1,1 1,-1-1,0 1,0-1,1 1,-1-1,0 0,1 1,-1-1,1 1,-1-1,0 0,1 1,-1-1,1 0,-1 0,1 1,-1-1,1 0,-1 0,1 0,-1 1,1-1,0 0,-1 0,1 0,-1 0,1 0,-1 0,1 0,-1 0,1-1,-1 1,1 0,-1 0,1 0,0 0,-1-1,0 1,1 0,129-64,-120 60,0 0,1 0,0 1,-1 0,1 1,0 0,0 1,0 0,1 1,-1 0,0 1,0 0,3 1,-2 2</inkml:trace>
  <inkml:trace contextRef="#ctx0" brushRef="#br0" timeOffset="236.591">290 295,'-7'-7,"-2"0,0 6,2 12,2 13,0 17,-2 14,-2 10,-2 7,0 3,0 0,3-8,3-16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54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0 122,'39'41,"338"320,-237-258,4-6,45 17,7 5,121 86,190 116,-213-152,7-13,116 33,-291-137,-125-51,0-1,-1 1,1-1,-1 1,1-1,0 1,-1-1,1 1,0-1,0 0,-1 1,1-1,0 0,0 0,-1 1,1-1,0 0,0 0,0 0,0 0,-1 0,1 0,0 0,0 0,0-1,-1 1,1 0,0 0,0-1,-1 1,1 0,0-1,0 1,-1-1,1 1,0-1,-1 1,1-1,-1 0,1 1,-1-1,1 0,-1 1,1-1,-1 0,0 1,1-1,-1 0,0 0,0 0,0 1,1-1,-1 0,0 0,-2-15</inkml:trace>
  <inkml:trace contextRef="#ctx0" brushRef="#br0" timeOffset="1111.665">107 41,'5'14,"0"-1,-1 1,-1 0,-1 1,0-1,0 0,-2 1,0 2,1 2,1 69,-3-60,1-1,1 1,1 0,1-1,2 0,1 0,1 0,9 22,-33-96,3 0,1-1,3 0,1-1,3 0,0-40,-2-69,8 158,0 0,0 0,-1 0,1 0,0 0,0 0,-1 1,1-1,0 0,-1 0,1 0,0 0,0 0,-1 0,1 0,0 0,-1 0,1 0,0 0,0 0,-1-1,1 1,0 0,-1 0,1 0,0 0,0 0,0 0,-1-1,1 1,0 0,0 0,-1 0,1-1,0 1,0 0,0 0,0-1,0 1,-1 0,1 0,0-1,0 1,0 0,0 0,0-1,0 1,0 0,0-1,0 1,0 0,0 0,0-1,0 1,0 0,0-1,0 1,0 0,0 0,1-1,-1 1,0 0,0 0,0-1,0 1,1 0,-8 21,7-18,0 1,0-1,1 1,-1-1,1 1,0-1,0 1,0-1,1 0,-1 0,1 0,0 0,-1 0,1 0,1 0,-1 0,0-1,1 1,-1-1,1 1,0-1,0 0,2 1,77 37,-72-36,45 17,-36-17,-1 2,0 0,0 1,0 1,-1 0,0 1,-1 1,0 1,0 0,-1 1,-1 1,0 0,0 1,-2 0,0 1,3 5,-13-14,0-1,0 1,0-1,-1 1,0 0,0 0,-1-1,1 1,-1 0,0 0,-1 0,1 0,-1-1,-1 1,1 0,-1-1,0 1,0-1,0 1,-1-1,0 0,0 0,0 0,-1-1,1 1,-4 2,-17 19,-2-1,0-2,-2-1,0-1,-9 4,-80 63,72-31,39-36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2:08.7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206 1150,'0'0</inkml:trace>
  <inkml:trace contextRef="#ctx0" brushRef="#br0" timeOffset="2041.015">1035 0,'-80'27,"51"-15,2 0,-1 2,2 2,0 0,0 2,2 0,0 2,-8 10,-168 177,152-159,3 1,1 3,3 1,3 2,-1 6,-85 137,79-101,34-92,14-25,49-83,-38 76</inkml:trace>
  <inkml:trace contextRef="#ctx0" brushRef="#br0" timeOffset="4712.059">179 695,'1'-35,"-1"10,-1 48,-2-6,0 1,-2-2,1 1,-2 0,0-1,-1 0,-1-1,0 1,-4 3,-41 100,53-120,0 1,1 0,-1 0,1 0,-1 0,0 0,1 0,-1 0,0 1,1-1,-1 0,1 0,-1 0,0 0,1 0,-1 1,0-1,1 0,-1 0,1 1,4-28,0 0,-2 1,0-1,-2-1,-3-24,2 9,-1-20,-1 35,2 0,0 0,2 1,1-1,2 0,2-9,-1 26,-3 16,-2 19,-62 210,27-40,18-116,17-77,0 1,0-1,0 1,0-1,0 1,1-1,-1 1,0-1,1 0,-1 0,1 0,-1 0,1 0,0 0,-1 0,1 0,0-1,0 1,-1-1,1 1,0-1,0 0,0 0,0 0,0 0,-1 0,1 0,0 0,0 0,0-1,0 1,-1-1,1 0,5 1,213-27,-139 13,-52 7,-24 6,-19 6,-195 78,210-84,-1 1,0 0,0-1,0 1,0-1,0 1,0-1,0 1,0 0,0-1,0 1,0-1,0 1,-1-1,1 1,0 0,0-1,0 1,0 0,-1-1,1 1,0-1,0 1,-1 0,1 0,0-1,-1 1,1 0,0-1,-1 1,1 0,-1 0,1 0,0-1,-1 1,1 0,-1 0,1 0,0 0,-1 0,1 0,-1 0,1 0,-1 0,1 0,0 0,-1 0,1 0,-1 0,1 0,-1 0,1 1,0-1,-1 0,1 0,0 0,-1 1,1-1,0 0,-1 1,1-1,0 0,-1 1,1-1,0 0,0 1,-1-1,1 0,0 1,97-85,-82 71,-9 7,1 0,-1 0,1 1,1 0,-1 0,1 1,-1 0,1 0,1 1,-1 0,-6 2,0 0,0 0,0 0,0-1,0 1,0 0,-1-1,1 1,0-1,-1 1,1-1,-1 0,0 0,0 0,1 1,-1-1,0-1,-1 1,1 0,0 0,0 0,-1 0,0 0,1-1,-1 1,0 0,0-1,-2-62,-2 50,0 0,-1 1,0 0,-1-1,-1 2,0-1,-1 1,0 0,-1 1,-7-8,-37-49,53 69,0 0,-1 0,1 1,0-1,0 0,0 0,0 1,0-1,0 0,-1 0,1 0,0 1,0-1,0 0,0 0,-1 0,1 0,0 0,0 1,0-1,-1 0,1 0,0 0,0 0,-1 0,1 0,0 0,0 0,-1 0,1 0,0 0,0 0,-1 0,1 0,0 0,0 0,-1 0,1 0,0 0,0 0,-1 0,1-1,0 1,0 0,0 0,-1 0,1 0,7 25,9 12,1-1,2-1,2 0,1-2,1 0,2-1,-22-27,1-1,0 1,0-1,0 0,0 0,0-1,1 1,0-1,0 0,0 0,2 1,-7-5,1 1,0-1,-1 1,1-1,-1 1,1-1,-1 1,1-1,-1 1,0-1,1 0,-1 1,0-1,1 0,-1 1,0-1,0 0,0 0,0 1,1-1,-1 0,0 0,0 1,0-1,0 0,-1 0,1 1,0-1,0 0,0 1,-1-1,1 0,0 1,-1-1,1 0,0 1,-1-1,1 1,-1-1,-11-21,0 0,-2 1,0 1,-2 0,0 1,-1 0,-1 2,0 0,-17-11,-35-21,74 61,19 6,1-1,1-1,0-1,1-2,1 0,23 7,10 6,-37-16,-12-6,-1 0,1 1,-1 0,0 1,-1 0,1 0,-1 1,8 8,-17-14,0-1,1 0,-1 0,0 1,1-1,-1 0,0 0,0 1,0-1,1 0,-1 1,0-1,0 0,0 1,0-1,0 0,0 1,0-1,1 0,-1 1,0-1,0 0,0 1,0-1,-1 1,1-1,0 0,0 1,0-1,0 0,0 1,0-1,0 0,-1 1,1-1,0 0,0 1,-1-1,1 0,0 0,0 1,-1-1,1 0,0 0,0 0,-1 1,1-1,0 0,-1 0,1 0,0 0,-1 0,1 0,-1 1,1-1,0 0,-1 0,1 0,0 0,-1 0,1-1,0 1,-1 0,1 0,-1 0,-26-3,15-2,-1-2,1 0,1 0,-1-1,1-1,1 0,-1 0,1-1,-5-8,-68-54,56 60,25 12,-1-1,1 0,0 0,-1 1,1-1,0 0,0-1,0 1,0 0,0-1,0 1,0-1,0 1,1-1,-1 0,0 0,1 0,0 0,-1 0,1 0,0 0,0 0,0-1,-15-67,-16-43,30 108,-1 0,1 0,-1 1,0-1,0 1,-1-1,0 1,1 1,-1-1,-1 0,1 1,0 0,-1 0,0 0,1 0,-1 1,0 0,0 0,-5-1,10 3,0 0,-1-1,1 1,-1-1,1 1,0 0,-1-1,1 1,-1 0,1-1,-1 1,1 0,-1-1,1 1,-1 0,1 0,-1 0,1 0,-1 0,0-1,1 1,-1 0,1 0,-1 0,1 0,-1 1,0-1,1 0,-1 0,1 0,-1 0,1 1,-1-1,1 0,-1 0,1 1,-1-1,1 0,-1 1,1-1,0 1,-1-1,1 0,-1 1,1-1,0 1,0-1,-1 1,1-1,0 1,0-1,-1 1,1-1,0 1,0 0,0-1,111 109,-93-92,-1 1,0 0,-1 1,-1 1,-1 1,-1 0,-1 0,0 2,-2-1,-1 1,0 1,-2-1,-1 1,-1 1,1 8,-1 14,-3-62,-7 9,1 1,-1 0,0 0,0 1,-1-1,0 1,1 0,-1 1,0-1,-1 1,1 0,0 1,-1 0,0 0,0 0,1 1,-1 0,0 0,0 0,0 1,0 0,0 1,-4 0,0-2,0 1,0 0,0 0,0 1,0 1,0 0,1 0,-9 3,19-4,0-1,1 0,-1 0,0 0,1 0,-1 0,1 1,-1-1,0 0,0 0,1 1,-1-1,0 0,1 0,-1 1,0-1,0 0,1 1,-1-1,0 0,0 1,0-1,0 1,0-1,1 0,-1 1,0-1,0 0,0 1,0-1,0 1,0-1,0 0,0 1,0-1,0 1,-1-1,1 0,0 1,0-1,0 1,0-1,-1 0,1 1,0-1,0 0,0 0,-1 1,1-1,0 0,-1 1,1-1,0 0,-1 0,1 0,0 1,-1-1,1 0,0 0,-1 0,1 0,-1 0,1 0,0 0,-1 1,1-1,-1 0,1 0,-1-1,33 9,-4-7,0-2,1-1,-1-1,0-2,0 0,15-7,-194 54,-54 25,205-67,1 0,-1 1,0-1,0 0,0 0,1 1,-1-1,0 0,0 1,0-1,0 0,0 1,1-1,-1 0,0 1,0-1,0 0,0 1,0-1,0 0,0 1,0-1,0 0,0 1,-1-1,1 0,0 1,0-1,0 0,0 1,0-1,-1 0,1 1,0-1,0 0,0 0,-1 1,1-1,0 0,0 0,-1 1,1-1,0 0,-1 0,1 0,0 0,-1 1,1-1,0 0,-1 0,1 0,0 0,-1 0,1 0,0 0,-1 0,1 0,0 0,-1 0,1 0,-1 0,1-1,0 1,-1 0,1 0,16 1</inkml:trace>
  <inkml:trace contextRef="#ctx0" brushRef="#br0" timeOffset="4988.317">286 856,'-23'18,"-7"6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8.67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64,'6'4,"0"0,1-1,-1 0,1 0,0 0,0-1,0 0,0-1,0 1,0-1,0-1,0 1,0-1,1-1,2 0,5 1,371-13,-266 13,-53 2,-1-3,1-3,45-10,-36-2,-28 5,-1 2,1 2,0 3,25 0,69-4,-106 7,-24 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35.1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1,'2'4,"1"2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35.7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239 517,'-11'-4,"0"0,0 0,0 1,-1 1,1 0,-1 0,0 1,1 1,-1 0,-2 1,9-1,-1 1,1-1,0 2,-1-1,1 0,0 1,0 0,0 0,0 1,0-1,0 1,1 0,-1 0,1 1,0-1,0 1,0 0,1 0,-1 0,1 1,0-1,-1 3,3-6,0 0,1 0,-1 0,1-1,-1 1,1 0,-1 0,1 0,0 0,-1 0,1 0,0 0,0 0,0 0,0 0,0 0,0 0,0 0,0 0,0 0,0 0,0 0,1 0,-1 0,0 0,1 0,-1 0,1 0,-1 0,1 0,-1-1,1 1,0 0,-1 0,1-1,0 1,0 0,-1-1,1 1,0-1,0 1,0-1,1 1,44 1,-31-8,0 0,-1-1,0 0,-1-1,1 0,-2-2,1 1,-1-1,0-1,-1 0,-1-1,0 0,0-1,-1 0,-1 0,0-1,-1 0,0 0,-1-1,-1 0,0 0,-1 0,-1 0,0-1,-1-4,6-28,-2 1,-3-1,-1-37,-11 28,9 56,-1 1,1-1,-1 1,1 0,0-1,-1 1,1 0,-1-1,1 1,-1 0,1-1,-1 1,1 0,-1 0,1 0,-1 0,1-1,-1 1,1 0,-1 0,0 0,1 0,-1 0,1 0,-1 0,1 1,-1-1,1 0,-1 0,1 0,-1 0,1 1,-1-1,1 0,-1 1,1-1,-1 0,1 1,-1-1,1 0,0 1,-1-1,1 1,0-1,-1 1,1-1,0 1,0-1,-1 1,1-1,0 1,-11 16,0 0,2 1,0 0,1 1,1-1,0 2,2-1,-1 7,-1-5,0-1,2 1,1 0,1 0,0 1,2-1,0 1,2-1,0 1,1-1,1 0,1 0,7 19,-9-35,0 0,1 0,0 0,0-1,0 1,0-1,1 0,0 0,0 0,0 0,0-1,0 1,1-1,0 0,-1-1,1 1,0-1,0 0,1 0,-1-1,0 1,1-1,-1 0,1-1,-1 1,0-1,1 0,-1 0,1-1,-1 0,1 0,-1 0,0 0,4-2,0-1,-1 0,0 0,0-1,0 0,0 0,-1-1,0 0,0 0,-1-1,1 1,-1-1,-1-1,0 1,0-1,0 0,-1-1,0 1,0 0,-1-1,0 0,-1 0,0 0,0 0,-1 0,0-1,-1 0,0 9,1-1,-1 1,0 0,0-1,0 1,0 0,0-1,-1 1,1 0,0-1,0 1,-1 0,1-1,-1 1,1 0,-1 0,0 0,0-1,1 1,-1 0,0 0,0 0,0 0,0 0,0 1,0-1,0 0,0 0,0 1,-1-1,1 0,0 1,0-1,-1 1,1 0,0-1,-1 1,1 0,0 0,-1 0,1 0,0 0,-1 0,1 0,0 1,-1-1,1 0,0 1,-1-1,1 1,0-1,0 1,0 0,-1-1,1 1,0 0,-1 0,-3 3,-1 0,1 1,0-1,0 1,1 0,-1 0,1 0,0 1,0 0,1 0,0 0,0 0,0 0,1 0,-1 1,2-1,-1 1,1 0,0-1,0 1,1 0,0 0,0 0,1-1,-1 1,1 0,1-1,0 1,0 0,0-1,0 0,1 1,0-1,1 0,-1-1,1 1,0-1,0 1,4 2,6 2,-1-2,1 1,1-2,-1 0,1-1,0 0,1-1,-1-1,14 2,28 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37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231 488,'-8'-1,"-1"-1,1 1,0 0,0 1,0 0,-1 1,1-1,0 1,0 1,0 0,0 0,0 0,0 1,1 1,-1-1,1 1,0 0,0 0,0 1,1 0,0 1,-1-1,2 1,-1 0,1 0,0 1,0 0,1 0,0 0,0 0,1 1,-1-1,2 1,-1 3,2-10,0 1,0 0,1 0,-1 0,1 1,0-1,0 0,0 0,0 0,0 0,0 0,0 0,1 0,-1 0,1 0,-1 0,1 0,0 0,0 0,0 0,0 0,0-1,0 1,0 0,1-1,-1 1,1-1,-1 1,1-1,-1 0,1 0,0 1,0-1,0 0,-1-1,1 1,0 0,0-1,0 1,0-1,2 1,2-1,0 1,0-1,0-1,0 1,0-1,0-1,0 1,0-1,-1 1,1-2,0 1,-1-1,0 0,0 0,0 0,0 0,0-1,0 0,-1 0,1-2,7-6,-2-1,1 0,-2 0,1-1,-2-1,6-12,4-17,-1-1,-2-1,-3 0,-1 0,-3-1,-1-1,-3 0,-1-10,-8 13,-7 51,0 10,1 1,1 0,1 0,0 1,1 0,1 1,0-1,2 2,0 0,-3 8,1 1,1 0,2 0,1 0,1 1,2-1,1 2,-1-20,1-1,0 0,1 1,0-1,1 0,0 0,0 0,1 0,1-1,-1 1,1-1,1 0,0-1,0 1,1-1,0 0,0-1,1 0,0 0,0 0,3 0,-4-3,-1 0,1-1,0 0,0 0,0-1,0 0,0 0,0-1,1 1,-1-2,0 1,1-1,-1 0,1-1,-1 1,0-2,1 1,-1-1,0 0,0 0,0-1,0 0,-1 0,1-1,-1 0,0 0,0 0,0-1,0 0,-1 0,0-1,0 1,0-1,-1 0,0 0,0 0,0-1,-1 0,0 1,0-1,-1 0,0-1,1-4,-2 9,-1 1,0 0,1 0,-1-1,0 1,0-1,-1 1,1 0,0-1,-1 1,1 0,-1 0,0-1,0 1,0 0,0 0,0 0,0 0,0 0,-1 0,1 0,-1 1,1-1,-1 0,0 1,0-1,0 1,0 0,0 0,0-1,0 1,0 1,0-1,0 0,-1 0,1 1,0-1,-1 1,1 0,0 0,-1 0,1 0,0 0,-1 0,1 1,0-1,-2 1,-3 2,1 0,0 0,0 0,0 1,0 0,0 0,1 0,-1 1,1 0,0 0,1 0,-1 1,1 0,1-1,-1 2,1-1,-1 0,2 0,-1 1,1 0,0-1,0 1,1 0,0 0,0 0,1 0,0 6,1-9,0-1,-1-1,2 1,-1 0,0 0,1 0,-1-1,1 1,0 0,0-1,0 0,0 1,0-1,0 0,1 0,-1 0,1-1,-1 1,1 0,0-1,0 0,0 0,0 1,-1-2,1 1,1 0,-1-1,0 1,0-1,0 0,0 0,0 0,0 0,0-1,0 1,0-1,0 0,0 0,0 0,0 0,0-1,0 1,-1-1,1 1,-1-1,1 0,-1 0,0 0,1-1,3-2,-1 0,0-1,0 0,0 1,-1-2,1 1,-1 0,-1-1,0 0,0 0,0-1,-4 12,-1 1,0-1,1 0,0 1,0-1,0 1,0-1,1 1,0-1,0 1,0 0,0-1,1 1,-1-1,1 1,1-1,-1 1,1-1,-1 0,1 0,0 0,1 0,-1 0,1 0,-1 0,1-1,0 1,1-1,0 1,1-2,0-1,-1 1,1-1,0 0,0 0,0-1,0 1,0-1,0 0,0-1,0 1,0-1,-1 0,1 0,0-1,0 1,-1-1,1 0,-1 0,1 0,-1-1,0 0,0 0,2-2,5-4,0-1,-1 0,0 0,-1-1,0-1,-1 0,0 0,-1-1,22-45,-3-2,-2-2,-3 0,-3-1,10-60,-24 102,17-135,-21 156,0-1,1 0,-1 1,0-1,0 0,0 0,0 1,0-1,0 0,0 0,0 1,0-1,0 0,0 0,0 1,-1-1,1 0,0 1,0-1,-1 0,1 1,0-1,-1 0,1 1,-1-1,1 1,-1-1,1 1,-1-1,0 1,1-1,-1 1,1-1,-1 1,0 0,1 0,-1-1,0 1,0 0,0 0,-22 21,9 6,1 0,1 2,1-1,2 1,1 1,1-1,1 1,2 0,1 3,-5 60,3 2,7 50,-2-136,-1-3,1 1,-1-1,1 1,0-1,1 1,-1-1,2 1,-1-1,0 1,1-1,0 0,1 0,0 0,-1 0,2 0,-1-1,1 1,0-1,0 0,0 0,1 0,4 3,-5-8,1 0,-1 0,1 0,-1-1,1 0,-1 0,1 0,-1 0,0-1,0 0,0 0,0 0,0 0,0-1,-1 1,1-1,-1 0,1 0,-1 0,0-1,0 1,-1-1,1 1,-1-1,1 0,-1 0,0 0,0-3,31-90,-33 98,0-1,-1 0,1 0,0 0,0 0,-1 0,1 0,0 0,-1 0,1 0,0 0,0 0,-1 0,1 0,0 0,-1 0,1 0,0 0,0 0,-1 0,1 0,0 0,0-1,-1 1,1 0,0 0,0 0,0 0,-1-1,1 1,0 0,0 0,0-1,-1 1,1 0,0 0,0-1,0 1,0 0,0 0,0-1,0 1,0 0,0 0,-1-1,1 1,0 0,0-1,1 1,-1 0,0 0,0-1,0 1,0 0,0 0,0-1,0 1,0 0,0 0,1-1,-1 1,0 0,0 0,-15 18,8-5,2-1,-1 1,2 0,-1 1,2-1,0 1,1 0,0-1,1 1,0 0,1 0,2 9,-2-19,1-1,0 1,0-1,0 0,1 0,-1 0,1 1,-1-2,1 1,0 0,0 0,1 0,-1-1,1 1,-1-1,1 0,0 0,-1 0,1 0,0 0,0-1,1 1,-1-1,21 7</inkml:trace>
  <inkml:trace contextRef="#ctx0" brushRef="#br0" timeOffset="262.301">819 261,'-19'-5,"-9"-3,-4-1,12 4,22 7,35 5,42 2,42 0,-1-3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6:33.5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120 507,'-2'16,"-1"12,-2 8,-3 7,-1 1,-1-1,3-4,2-8,1-8</inkml:trace>
  <inkml:trace contextRef="#ctx0" brushRef="#br0" timeOffset="714.175">0 213,'12'-3,"0"2,1 0,-1 0,0 1,1 0,-1 1,0 1,0 0,0 1,0 0,0 0,0 1,-1 1,0 0,0 1,0 0,-1 1,0 0,0 0,0 1,-1 0,0 1,-1 0,0 0,-1 1,1 0,-2 0,0 1,0 0,-1 0,0 0,1 6,-3 4,-1 1,0 0,-2 0,-1 0,0 0,-2 0,0 0,-2-1,0 1,-1-1,-2 0,-8 42,12-16,5-45,-1-1,0 0,1 0,-1 0,1 0,-1 0,1 0,0-1,-1 1,1 0,0 0,0 0,-1 0,1-1,0 1,0 0,0-1,0 1,0-1,0 1,0-1,0 1,0-1,0 0,0 0,0 1,0-1,0 0,1 0,-1 0,0 0,0 0,0 0,0-1,0 1,0 0,0 0,0-1,1 1,10-5,-1 0,0-1,1 0,-2 0,1-1,-1-1,0 1,-1-2,1 1,-2-2,1 1,-1-1,-1 0,0-1,0 1,0-4,30-75,-40 104,0 0,1 0,1 0,1 0,0 0,0 0,2 0,1 7,-3-16,1-1,0 1,0-1,1 1,0-1,0 1,0-1,0 0,1 0,0 0,0 0,0-1,0 1,1-1,0 0,0 0,0 0,0 0,1-1,0 0,-1 0,1 0,0 0,0-1,1 0,-1 0,4 1,-3-3,-1 1,1-1,-1 0,1 0,-1-1,1 0,-1 0,0 0,1 0,-1-1,0 0,0 0,0 0,0-1,-1 0,1 0,0 0,-1 0,3-4,66-84,-52 45,-1 0,-3-2,-2 0,-2-1,-2-1,-3 0,-1 0,-1-31,5-114,-13 167,-4 25,-19 68,8 9,3 0,4 1,3 0,3 0,4 14,0-80,-2 8,1 1,1 0,0 0,2 0,0 0,1-1,0 1,2-1,0 1,1-2,1 1,0-1,1 0,6 8,-13-22,1 0,-1 0,1 0,0 0,0 0,0 0,0-1,0 1,1-1,-1 0,0 1,1-1,-1 0,1 0,-1 0,1-1,-1 1,1-1,0 1,-1-1,1 0,0 0,-1 0,1 0,0-1,-1 1,1-1,2 0,12-10</inkml:trace>
  <inkml:trace contextRef="#ctx0" brushRef="#br0" timeOffset="1006.395">655 213,'7'4,"16"5,19 2,20 1,14 2,8 3,-1 5,-10 5,-18-1</inkml:trace>
  <inkml:trace contextRef="#ctx0" brushRef="#br0" timeOffset="1298.612">1043 815,'20'-20,"-1"-1,-1-1,-1 0,0-1,-2-1,-1 0,-1-1,-1-1,-1 0,-2 0,0-1,3-21,-14-5,2 52,-1 0,1 0,0 0,-1 0,1 0,-1 0,0 0,1 0,-1 0,0 0,1 0,-1 0,0 0,0 1,0-1,0 0,0 1,0-1,0 1,0-1,0 1,0-1,0 1,0 0,0 0,0-1,0 1,-1 0,1 0,0 0,0 0,0 0,0 0,0 1,0-1,-1 0,1 0,0 1,0-1,0 1,0-1,-1 1,1 0,0-1,-1 0,1 1,0-1,-1 1,1-1,0 1,0 0,-1-1,1 1,0 0,0 0,0 0,0 0,0 0,0 0,0 0,0 0,1 1,-1-1,0 0,1 0,-1 1,1-1,-1 0,1 1,0-1,-1 0,1 1,0-1,0 1,0-1,0 0,0 1,0-1,1 1,-1-1,0 0,1 1,-1-1,1 0,-1 1,1-1,0 0,-1 0,1 0,0 1,0-1,0 0,0 0,0 0,0 0,0-1,0 1,1 0,-1 0,0-1,1 1,10 4,0-1,1 0,-1-1,1-1,-1 0,1-1,12 0,75 16,-97-17,-1 1,0 0,0 0,1 0,-1 0,0 1,0-1,0 1,0-1,0 1,-1 0,1-1,0 1,-1 0,0 0,1 0,-1 0,0 0,0 1,0-1,0 0,0 0,0 1,-1-1,1 1,-1-1,0 1,0-1,0 0,0 1,0 1,-26 75,18-60,6-15,-27 95,28-96,1 0,-1 0,1 0,0 0,0 0,1 0,-1 0,1 0,-1 0,1 0,0 0,0 0,0 0,1 0,-1 0,1-1,-1 1,1 0,0-1,0 1,0-1,0 0,1 0,-1 0,1 0,-1 0,1-1,-1 1,1-1,0 1,0-1,29 8,1-3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06.18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19 151,'-1'-146,"-3"141,0 20,-2 57,2 1,4-1,3 0,3 0,4 0,5 14,17 168,-25 70,-7-320,2-11,0-3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06.83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551 17,'-19'-5,"1"1,0 1,-1 1,0 1,1 0,-1 1,0 1,0 1,1 1,-1 0,1 1,0 1,0 1,-9 5,4-1,2 1,0 1,0 1,1 0,0 2,2 0,0 1,-9 11,19-19,1 1,0 0,0 0,1 0,0 1,1 0,0 0,0 0,1 1,1 0,-1-1,2 1,0 0,0 1,1-1,0 0,1 0,0 1,1 3,0-8,1 0,0 0,0-1,0 1,1-1,0 1,0-1,1 0,0 0,0 0,0 0,1-1,0 0,0 0,0 0,0-1,1 1,0-1,0 0,0-1,0 0,0 0,5 1,10 4,1-1,0-1,1-1,-1-1,1-1,16 0,-14-1,0-2,0-1,0-1,1-1,-2-1,1-1,0-1,18-7,-34 9,1 0,0 0,-1-1,0 0,0-1,0 0,-1 0,0-1,0 0,-1 0,0-1,0 1,-1-2,1 1,-2-1,1 0,-2 0,1-1,-1 1,0-1,-1 0,1-4,-3 4,0 1,0-1,0 1,-1-1,-1 1,0-1,0 1,-1 0,0-1,-1 1,1 0,-2 0,1 1,-2-1,1 1,-1-1,0 1,-1 1,1-1,-2 1,1 0,-1 0,0 1,0 0,-1 0,0 1,0 0,-4-2,2 0,-1 1,-1 1,1 0,-1 0,0 1,0 1,-1 0,1 0,0 2,-1-1,0 1,1 1,-1 1,1-1,-1 2,1 0,-1 0,1 1,0 1,0 0,-4 2,5 1,0-1,0 2,1-1,0 1,0 1,1 0,0 0,-6 9,-17 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07.81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60,'-12'7,"1"1,0 0,0 0,1 1,0 0,0 1,1 0,1 0,-1 1,2 1,0-1,0 1,1 0,0 1,1-1,1 1,0 0,0 0,2 0,-1 1,2-1,-1 10,2-18,-1 1,1-1,-1 1,1-1,1 0,-1 1,1-1,0 1,0-1,1 0,0 0,0 1,0-1,0-1,1 1,0 0,0 0,0-1,0 0,1 0,-1 0,1 0,0 0,1-1,-1 1,1-1,-1-1,6 4,8-2,0-1,0 0,0-1,0-1,0-1,0 0,1-2,-1 0,0-1,0 0,-1-2,1 0,-1-1,0 0,0-2,-1 0,0-1,0 0,2-4,-4 5,0-1,-1-1,0 0,-1-1,0 0,0-1,-1-1,2-3,-9 10,1 0,-2 0,1-1,-1 1,1-1,-2 0,1 0,-1 0,0-1,-1 1,0 0,0-1,0 1,-1-1,0 1,-1-1,1 1,-1-1,-1-1,-1 1,1 0,-1 0,-1 0,1 1,-1-1,-1 1,1 0,-1 0,-1 0,1 1,-1 0,0 0,-1 0,1 1,-1 0,0 0,0 1,-1-1,1 2,-1-1,0 1,0 0,0 1,-1 0,-6-1,1 0,-1 1,0 1,-1 0,1 1,0 0,0 1,0 1,0 1,0 0,1 1,-1 0,1 1,0 1,-3 2,7-3,0 1,0 1,1 0,0 0,1 0,-1 1,1 1,1-1,0 1,0 1,1-1,0 1,-4 9,-7 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08.6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2,'1'-1,"-1"1,1 0,0 0,0 0,-1 0,1 0,0 0,0 0,-1 0,1 0,0 1,0-1,-1 0,1 0,0 1,0-1,-1 0,1 1,0-1,-1 1,1-1,-1 1,1-1,0 1,-1-1,1 1,-1-1,0 1,1 0,-1-1,1 1,-1 0,0 0,0-1,1 1,-1 0,0 0,0-1,0 1,0 0,0 0,0-1,0 1,0 0,0 0,0-1,-1 2,19 65,-3 0,3 50,-8-48,41 329,-22-149,42 153,1-166,-62-220,-6-16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09.4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0,'8'55,"4"85,-6 125,-5-184,-1 82,8 235,12-261,-20-137,0 0,0 0,0 0,1 0,-1-1,0 1,0 0,1 0,-1 0,0 0,0 0,1 0,-1 0,0 0,0 0,1 0,-1 0,0 0,0 0,1 0,-1 0,0 0,0 0,1 0,-1 0,0 0,0 0,0 0,1 0,-1 1,0-1,0 0,0 0,1 0,-1 0,0 1,0-1,0 0,0 0,1 0,-1 1,0-1,0 0,0 0,0 1,0-1,0 0,0 0,0 0,0 1,0-1,1 0,-1 0,0 1,-1-1,1 0,0 0,0 1,0-1,0 0,0 1,3-13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50.6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0,'-33'419,"26"-306,5 0,6 28,33 53,-30-181,-4-16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49.80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1,'-13'65,"-80"355,68-290,-75 447,89-344,-14-66,26-123,6-75,-1 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51.1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98,'-5'-3,"0"0,1 0,-1 1,0 0,0 0,-1 0,1 1,0 0,0 0,-1 0,1 0,-1 1,1 0,0 0,-1 0,1 1,-1 0,1 0,0 0,0 1,-1 0,1 0,0 0,1 1,-1-1,0 1,1 0,-5 4,5-4,0 0,1 0,-1 0,1 0,0 1,0 0,0 0,0 0,1 0,-1 0,1 0,0 1,0-1,1 1,-1-1,1 1,0-1,0 1,1 0,-1 0,1 0,0-1,0 1,1 0,0 0,-1 0,2-1,-1 1,0-1,1 1,0-1,0 1,0-1,1 0,-1 0,1 0,0 0,0-1,1 1,-1-1,3 3,7 0,0-1,0 0,1-1,-1 0,1-1,0 0,0-2,0 1,1-2,-1 0,0 0,0-1,2-2,-5 2,1-1,-1 0,0-1,-1-1,1 0,0 0,-1-1,0 0,0-1,3-2,-9 5,1 0,-1 0,0-1,-1 1,1-1,-1 0,1 0,-1 0,0-1,-1 1,1 0,-1-1,0 0,0 0,0 0,-1 0,0 0,0 0,0 0,0 0,-1 0,0 0,0-4,-1 1,-1 0,0 1,0-1,0 0,-1 1,0 0,-1 0,0 0,0 0,0 0,-1 1,0 0,0 0,0 0,-1 0,0 1,0 0,-1 0,1 1,-1 0,0 0,0 0,0 1,-1 0,1 1,-1-1,0 2,1-1,-1 1,0 0,0 0,0 1,0 0,0 1,0 0,0 0,1 0,-1 1,0 0,1 1,-1 0,1 0,-2 1,6-2,0 0,1-1,-1 1,1 0,-1 0,1 0,0 0,0 1,0-1,0 1,0-1,0 1,1 0,0-1,-1 1,1 0,0 0,0 0,0 0,1 0,-1 0,1 0,0 1,0-1,0 0,0 0,0 0,1 0,-1 0,1 0,0 0,0 0,0 0,0 0,0 0,1 0,-1-1,1 1,0 0,19 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51.74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5,'-13'-4,"416"97,5-18,250 8,-495-64,-154-16,-22-2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52.9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95,'-2'-1,"1"0,-1 1,1-1,-1 0,1 0,-1 1,0-1,1 1,-1 0,0-1,0 1,1 0,-1 0,0 0,1 0,-1 0,0 1,0-1,1 0,-1 1,0-1,1 1,-1 0,1-1,-1 1,1 0,-1 0,1 0,-1 0,1 0,0 0,0 1,0-1,-1 0,1 1,0-1,1 1,-1-1,-1 2,0 0,1 0,-1 1,1-1,0 0,0 1,0-1,1 1,-1-1,1 1,0-1,0 1,0-1,0 1,0-1,1 1,0-1,0 1,0-1,0 1,0-1,1 0,-1 0,1 0,0 0,0 0,0 0,0 0,1-1,1 3,5 4,0 0,0-1,1 0,0 0,1-1,-1 0,13 5,-20-10,0 0,0 0,1 0,-1-1,0 1,1-1,0 0,-1 0,1 0,0-1,-1 1,1-1,0 0,0 0,0 0,-1 0,1-1,0 1,0-1,-1 0,1 0,-1-1,1 1,-1-1,1 1,-1-1,0 0,0-1,0 1,0 0,0-1,-1 0,2 0,6-12,-1-1,0 0,-1 0,-1-1,0 0,-1 0,-1 0,-1-1,2-11,-5 27,0-1,0 1,0-1,-1 1,1-1,0 1,-1-1,0 1,0-1,1 0,-2 1,1-1,0 0,0 1,-1-1,1 1,-1-1,0 1,0-1,0 1,0-1,0 1,-1 0,1 0,-1 0,1 0,-1 0,0 0,0 0,0 0,0 0,0 1,0-1,0 1,-1 0,1 0,-1 0,1-1,-11 1,0 0,0 1,-1 0,1 0,0 2,1 0,-1 0,0 1,0 1,1 0,0 0,0 2,0-1,1 1,-1 1,1 0,-2 3,10-9,-1 1,1 0,0 0,0 0,-1 1,1-1,1 1,-1 0,0 0,1 0,-1 0,1 0,0 0,0 1,0-1,0 1,1-1,0 1,-1 0,1-1,1 1,-1 0,0 0,1 0,0 0,0 0,0 0,0-1,1 1,-1 0,1 0,0 0,0 0,1-1,-1 1,1-1,2 4,10 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9:53.58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0,'24'185,"-10"-110,78 718,-63-641,-27-186,-2 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50:01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338 336,'-14'34,"2"-1,1 1,2 1,2 0,0 0,3 1,1 0,1-1,4 35,-3-40,0 179,-11 208,2-358,10-58,0 0,0-1,-1 1,1-1,0 1,-1-1,1 1,0-1,-1 1,1-1,-1 1,1-1,-1 1,1-1,-1 0,1 1,-1-1,0 0,1 0,-1 1,1-1,-1 0,0 0,1 0,-1 0,0 0,1 1,-1-1,1 0,-1-1,0 1,1 0,-1 0,0 0,1 0,-1 0,1-1,-1 1,0 0,1-1,-1 1,1 0,-1-1,1 1,-1-1,1 1,-1 0,1-1,-1 1,1-1,0 0,-1 1,1-1,0 1,0-1,-1 1,1-1,0 0,0 1,0-1,0 0,0 1,0-1,0 0,0 1,0-1,0 0,-7-20,2 1,0-1,1-1,2 1,0 0,1-1,1 1,2-12,30-320,-19 276,-3-1,-4 0,-3 0,-4-1,-3 1,-4 0,-4-11,-14 21,25 68,0 0,1 0,-1 0,0-1,0 1,1 1,-1-1,0 0,0 0,0 0,1 0,-1 1,0-1,1 0,-1 0,0 1,0-1,1 1,-1-1,1 1,-1-1,0 1,1-1,-1 1,1-1,-1 1,1 0,0-1,-1 1,1 0,-1-1,1 1,0 0,0 0,0-1,-1 1,1 0,0 0,0 0,0-1,0 1,0 0,0 0,0-1,1 1,-1 0,0 0,0-1,1 2,-24 294,6-99,-8 0,-25 81,39-232,-8 37,3 1,3 1,0 79,21-113,-8-51,1 0,-1 1,0-1,1 0,-1 0,1 0,-1 0,1 1,-1-1,1 0,-1 0,1 0,-1 0,1 0,-1 0,1-1,-1 1,1 0,-1 0,1 0,-1 0,1-1,-1 1,1 0,-1 0,0-1,1 1,-1 0,1-1,-1 1,0 0,1-1,-1 1,0 0,1-1,-1 1,0-1,0 1,0-1,1 1,-1-1,0 1,0-1,0 1,0-1,0 1,0-1,0 1,0-1,0 1,0-1,6-21,-2 1,0-1,-1-1,-2 1,0 0,-2-14,2-1,-1-260,-4 110,9 0,9 1,7-2,-15 150,3 0,0 1,14-33,-11 48,-5 25,0 75,-5 978,20-578,-17-461,-1-38,2-113,-11-93,1 102,-2-920,9 984,2 60,16 68,-1 46,-5 2,-5 0,-5 95,-4-186,-13 883,12-895,0 6,0 0,1 0,0 0,2 0,0-1,3 9,-6-27,0 1,1-1,-1 1,0-1,0 1,1-1,-1 0,0 1,1 0,-1-1,0 1,1-1,-1 1,1-1,-1 1,1 0,-1-1,1 1,-1 0,1-1,-1 1,1 0,-1 0,1 0,-1 0,1-1,0 1,-1 0,1 0,-1 0,1 0,0 0,-1 0,1 0,-1 1,1-1,-1 0,1 0,0 0,-1 1,1-1,-1 0,1 0,-1 1,1-1,-1 0,1 1,-1-1,0 1,1-1,-1 1,0-1,1 1,-1 0,13-144,-12 108,28-1065,-5 625,-26 438,-3 25,0 28,-6 51,4 0,3 1,4 59,9 107,17 51,-4-62,-8 97,-15-269,-1 1,-3-1,-2 0,-9 27,8-54,2-25,-1-79,-1-488,-64-221,69 765,-9-65,4 1,4-82,7 148,-3 22,0 1,0-1,0 0,0 0,1 0,-1 1,0-1,0 0,0 0,0 0,0 0,0 0,1 1,-1-1,0 0,0 0,0 0,0 0,1 0,-1 0,0 0,0 0,0 0,1 0,-1 0,0 1,0-1,0 0,1 0,-1 0,0 0,0-1,0 1,1 0,-1 0,6 163,-2 8,8 322,38 155,-46-615,9 69,-5 1,-4 34,-4-130,0-14,-1-18,27-1251,-33 1108,-1 133,-6 42,-34 127,20-41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6:26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138 496,'-25'476,"18"-382,5-71,3 110,8-106,-9-26,0-1,0 0,0 1,0-1,0 1,0-1,1 1,-1-1,0 0,0 1,0-1,1 0,-1 1,0-1,0 0,1 1,-1-1,0 0,1 1,-1-1,0 0,1 0,-1 1,1-1,-1 0,0 0,1 0,-1 1,1-1,-1 0,1 0,-1 0,0 0,1 0,-1 0,1 0,-1 0,1 0,-1 0,0 0,1-1,-1 1,1 0,-1 0,1 0,-1 0,0-1,1 1,-1 0,0 0,1-1,-1 1,0 0,1-1,-1 1,0 0,3-6,0-1,-1 1,0-1,0 1,0-1,-1 0,0 1,0-1,-1 0,0 0,0 1,-1-7,0 6,-4-60,-4 1,-2 0,-3 0,-6-10,-2-10,-41-181,62 266,1 0,0 0,-1 0,1 0,0 0,-1 0,1 0,0 0,0 0,0 0,0 0,0 0,0 0,1-1,-1 1,0 0,0 0,1 0,-1 1,1-1,-1 0,0 0,1 0,0 0,-1 0,1 0,0 1,-1-1,1 0,0 0,0 1,0-1,-1 1,1-1,0 1,0-1,0 1,0-1,0 1,0 0,0-1,0 1,0 0,0 0,0 0,0 0,0 0,0 0,0 0,1 0,-1 1,0-1,0 0,0 0,0 1,-1-1,1 1,0-1,0 1,1 0,-1-1,81 3,0-4,-1-4,39-8,101-20,-198 32</inkml:trace>
  <inkml:trace contextRef="#ctx0" brushRef="#br0" timeOffset="257.584">70 898,'19'0,"16"-3,15-2,7-1,6-2,-1 1,-5 2,-7 1,-12 1</inkml:trace>
  <inkml:trace contextRef="#ctx0" brushRef="#br0" timeOffset="535.054">566 964,'-4'13,"1"-1,1 1,0-1,0 1,2 0,0 0,0 0,1 0,0-1,1 1,1 0,0-1,1 0,0 0,1 0,0 0,1 0,0-1,4 5,-9-14,-1-1,1 1,0-1,0 1,0-1,0 0,0 1,0-1,0 0,0 0,0 1,1-1,-1 0,1 0,-1 0,0-1,1 1,0 0,-1-1,1 1,-1-1,1 1,0-1,-1 1,1-1,0 0,-1 0,1 0,0 0,-1 0,1-1,0 1,-1 0,1-1,0 1,-1-1,1 0,-1 1,1-1,-1 0,1 0,-1 0,0 0,1 0,-1 0,0-1,0 1,0 0,0 0,1-2,8-16,0 0,-2-1,0 0,-1 0,-1-1,-1 0,1-8,6-23,10-25,-22 77,0 1,0-1,0 0,0 1,0-1,0 0,0 1,0-1,0 0,0 1,0-1,1 0,-1 1,0-1,0 0,0 0,1 1,-1-1,0 0,0 0,1 1,-1-1,0 0,1 0,-1 0,0 0,0 1,1-1,-1 0,0 0,1 0,-1 0,0 0,1 0,-1 0,0 0,1 0,-1 0,0 0,1 0,-1 0,1 0,-1 0,0 0,0 0,1-1,-1 1,0 0,1 0,-1 0,10 83,-9-57,2 0,1 0,1 0,1 0,1-1,5 10,24 15,-17-35</inkml:trace>
  <inkml:trace contextRef="#ctx0" brushRef="#br0" timeOffset="952.54">1060 924,'-4'7,"0"1,0-1,1 1,0 0,1 0,-1 0,2 0,-1 0,1 0,0 1,1-1,0 0,0 1,1-1,0 0,0 0,1 1,0-1,1 0,0 0,0-1,0 1,1-1,0 0,1 0,0 0,0 0,0-1,1 1,2 0,-6-4,2 0,-1 0,0-1,0 0,1 1,-1-1,1-1,0 1,-1 0,1-1,0 0,0 0,0 0,0 0,0-1,0 1,0-1,1 0,-1-1,0 1,0-1,0 1,0-1,0 0,0-1,-1 1,1-1,0 1,-1-1,1 0,-1-1,1 1,0-1,10-13,-1-1,0-1,-1 0,-1-1,0 0,-2 0,5-14,8-15,-12 38,-14 37,3-19,-2 10,0-8,0 0,1 1,1-1,0 0,0 1,1-1,0 0,1 1,0-1,1 0,0 0,0 0,1 0,2 5,-2-11,1-1,-1 1,1-1,0 1,0-1,0 0,0-1,1 1,-1-1,1 0,0 0,-1 0,1 0,0-1,0 0,0 0,0 0,2-1,29 4</inkml:trace>
  <inkml:trace contextRef="#ctx0" brushRef="#br0" timeOffset="1608.105">1956 924,'-3'-9,"0"1,-1 0,0 0,0 0,-1 0,0 1,0-1,-1 1,0 0,0 1,-1 0,-6-5,11 8,-1 1,0 0,0 0,-1 0,1 0,0 1,0-1,-1 1,1 0,-1 0,0 0,1 0,-1 1,0-1,1 1,-1 0,0 0,1 0,-1 1,0-1,1 1,-1 0,1 0,-1 0,1 1,-1-1,1 1,0 0,0 0,0 0,0 0,0 0,-4 6,0 1,0-1,1 1,0 0,1 1,0-1,1 1,0 0,0 0,1 1,0-1,1 1,0-1,1 1,0 0,1 0,0-1,1 1,0 0,0-1,1 1,1 0,-1-1,2 0,0 0,0 0,3 6,-2-9,0 0,0 0,1 0,-1-1,1 0,1 0,-1 0,1-1,0 0,0 0,1-1,-1 0,1 0,0-1,0 0,0 0,1-1,-1 0,1 0,-1-1,1 0,0 0,-1-1,1-1,-1 1,1-1,0-1,-1 0,0 0,1 0,-1-1,0 0,0-1,-1 0,1 0,-1-1,0 0,0 0,6-6,0 0,0-2,-1 0,-1 0,0-1,-1-1,0 0,-1 0,-1-1,0 0,-1 0,-1-1,1-3,4-21,-1 0,-2-1,-2 0,-1-25,-2 5,-2-1,-4 1,-2 0,-3 0,-2 0,-16-47,24 101,1 1,-1 0,0 0,-1 0,1 0,-1 1,0-1,-1 1,0 0,0 0,-2-3,5 9,0-1,0 1,0 0,0 0,0 0,0 0,0 1,0-1,0 0,0 0,0 1,0-1,0 0,1 1,-1-1,0 1,0-1,0 1,1-1,-1 1,0 0,1-1,-1 1,0 0,1-1,-1 1,1 0,-1 0,1 0,-1 0,1-1,0 1,-1 0,1 0,0 0,0 0,0 0,0 0,0 0,0 0,0 0,0 0,0 0,0 0,0 0,1 0,-6 39,3 0,1-1,2 1,2 0,2 0,1-1,2 0,11 32,-4-13,2-1,3 0,3-2,2 0,2-1,29 41,8-26,-62-68,1 1,-1 0,0-1,1 1,-1-1,1 1,0-1,-1 0,1 0,0-1,0 1,-1 0,1-1,0 0,0 0,0 0,0 0,0 0,0 0,-1-1,1 1,0-1,0 0,0 0,-1 0,1 0,-1 0,1-1,-1 1,2-2,4-4,-1-1,0 0,-1 0,1 0,-2-1,1 0,-1 0,-1 0,0-1,1-3,31-54,-36 66,1 1,-1-1,0 1,1 0,-1-1,0 1,1 0,-1-1,1 1,-1 0,0-1,1 1,-1 0,1-1,-1 1,1 0,-1 0,1 0,-1 0,1 0,-1 0,1-1,-1 1,1 0,0 0,-1 0,1 1,-1-1,1 0,-1 0,1 0,-1 0,1 0,-1 1,1-1,-1 0,1 0,-1 1,0-1,1 0,-1 1,1-1,-1 1,0-1,1 0,-1 1,0-1,0 1,1-1,-1 1,0-1,0 1,1-1,-1 1,0-1,0 1,14 36,-12-32,4 16,2 0,0-1,1 0,1 0,8 10,-15-25,0-1,0 1,0-1,1 0,0 0,-1-1,1 1,1-1,-1 0,0 0,1 0,-1-1,1 1,0-1,0 0,0 0,0-1,0 0,0 0,0 0,1 0,-1-1,0 0,1 0,-1 0,1-1,20-7,-4-4</inkml:trace>
  <inkml:trace contextRef="#ctx0" brushRef="#br0" timeOffset="1861.567">2557 550,'-13'-11,"-12"-4,-1 0</inkml:trace>
  <inkml:trace contextRef="#ctx0" brushRef="#br0" timeOffset="2040.076">1903 496,'18'-2,"24"-3,23-6,24-4,21-3,15-1,8 1,1 2,-23 3</inkml:trace>
  <inkml:trace contextRef="#ctx0" brushRef="#br0" timeOffset="3582.651">3079 951,'-2'21,"-2"1,2 0,0 0,2 0,0 0,2 0,0 0,1 0,6 17,-8-35,0 0,1 0,-1 0,1-1,0 1,0-1,0 1,1-1,-1 0,1 1,0-1,0 0,0-1,0 1,0-1,1 1,-1-1,1 0,0 0,-1-1,1 1,0-1,0 1,0-1,0-1,0 1,0 0,0-1,1 0,-1 0,0 0,0-1,0 1,0-1,0 0,0 0,0 0,0-1,0 0,-1 1,1-1,0 0,2-3,0-1,-1 0,1-1,-1 1,-1-1,1 0,-1-1,0 1,-1-1,0 0,0 0,-1 0,0 0,0 0,-1-1,0 1,0 0,-1-1,0 1,0 0,-1-1,0 1,-1 0,0-1,0 1,-1 0,0 1,0-1,-1 0,0 1,0 0,-1 0,0 0,0 0,0 1,-1 0,0 0,-1 0,0 1,0-1,0 1,-1 1,1-1,-1 1,0 1,0 0,-1 0,1 0,-1 1,1 0,-1 1,0 0,0 0,0 1,1 0,-1 1,0 0,-6 1,15-2,0 0,-1 0,1 0,-1 0,1 0,0 0,-1 0,1 0,0 0,-1 0,1 0,-1 0,1 0,0 1,-1-1,1 0,0 0,0 0,-1 1,1-1,0 0,-1 0,1 0,0 1,0-1,-1 0,1 1,0-1,0 0,0 1,-1-1,1 0,0 1,0-1,0 0,0 1,0-1,0 0,0 1,0-1,0 1,0-1,0 0,0 1,0-1,0 0,0 1,0-1,0 0,1 1,-1-1,0 0,0 1,0-1,0 0,1 1,19 9,10-4,1-1,-1-2,1-1,0-2,-1-1,7-2,30 1,-58 2,7-2,0 1,0 1,0 0,0 2,0-1,0 2,0 0,-1 1,1 1,-1 0,0 1,6 4,-16-5,-1 1,1-1,-1 1,0 0,-1 0,1 0,-1 1,-1 0,1-1,-1 1,0 0,-1 0,1 0,-1 0,-1 0,1 0,-1 0,-1 0,1 0,-1 0,0 0,-1 0,0 0,0 0,-1 1,4-8,0-1,-1 1,1 0,-1-1,1 1,0-1,-1 1,1 0,0 0,0-1,-1 1,1 0,0 0,0 0,-1 0,1 0,0 0,0 0,-1 0,1 0,0 0,0 0,-1 1,1-1,0 0,-1 0,1 1,0-1,-1 1,1-1,0 0,-1 1,1-1,-1 1,1-1,-1 1,1 0,-1-1,1 1,-1-1,0 1,1 0,-1-1,0 1,0 0,1 0,-1-1,0 1,0 0,0 0,0-1,0 1,0 0,0 0,0-1,0 1,0 0,0 0,-1-1,1 1,0 0,-1 0,27-23,-2-2,-1 0,0-1,-2-2,17-27,10-11,-47 63,-1 2,0-1,0 0,0 0,1 0,-1 0,0 0,0 0,1 1,-1-1,1 0,-1 0,1 0,-1 1,1-1,-1 0,1 1,0-1,-1 0,1 1,0-1,-1 1,1-1,0 1,0-1,0 1,-1 0,1-1,0 1,0 0,0 0,0 0,0-1,0 1,-1 0,1 0,0 0,0 0,0 1,0-1,0 0,0 0,0 0,-1 1,1-1,0 1,0-1,0 0,-1 1,1-1,0 1,0 0,8 62,-8-53,0-1,0 1,0-1,1 1,1-1,-1 0,2 0,-1 0,1 0,1 0,0 0,0-3,0 1,1-1,0-1,0 1,1-1,-1 0,1 0,0-1,1 0,-1 0,1-1,-1 0,1 0,0-1,0 0,0 0,1-1,-1 0,0 0,2-1,9 0,0 0,0-1,0-2,0 0,-1 0,1-2,-1 0,6-3,-8 2,-1 1,1-2,-1 0,0-1,0-1,-1 0,0-1,-1 0,0-1,-1-1,0 0,1-1,-12 11,0 1,0-1,1 1,-1-1,0 0,0 0,0 1,-1-1,1 0,0 0,-1 0,1 0,-1 0,0 0,1 0,-1 0,0 0,0 0,-1 0,1 0,0 0,0 0,-1 1,0-1,1 0,-1 0,0 0,0 0,0 1,0-1,0 0,0 1,0-1,-1 1,1-1,0 1,-1 0,1-1,-1 1,0 0,1 0,-1 0,0 0,0 0,0 1,1-1,-1 1,0-1,0 1,0-1,0 1,-7-1,1 0,-1 0,1 0,-1 1,0 1,1-1,-1 1,1 1,-1-1,1 2,0-1,0 1,0 0,0 1,0 0,1 0,-1 1,1 0,1 0,-1 0,1 1,-1 0,2 0,-1 1,1 0,0 0,0 0,1 0,0 1,-2 5,5-11,0 1,1 0,-1 0,1 0,-1 0,1 0,0-1,0 1,1 0,-1 0,1 0,-1 0,1 0,0-1,0 1,0 0,0-1,0 1,1 0,0-1,-1 0,1 1,0-1,0 0,0 0,0 0,0 0,0 0,1-1,-1 1,1-1,-1 1,1-1,0 0,-1 0,1 0,0 0,0-1,0 1,0-1,0 0,1 1,9 0,0 0,0-1,0 0,0-1,0-1,0 0,0 0,0-1,0-1,-1 0,7-4,-14 6,-4 1,0 0,-1 1,1-1,0 0,-1 1,1-1,0 1,0-1,0 1,0 0,0-1,-1 1,1 0,0-1,0 1,0 0,0 0,0 0,0 0,0 0,0 0,0 0,0 0,0 0,0 1,0-1,0 0,-1 1,1-1,0 0,0 1,0-1,0 1,-1-1,1 1,0 0,0-1,-1 1,1 0,-1-1,1 1,0 0,-1 0,0 0,1 0,-1 29,-1-28,1 0,-1 0,0-1,1 1,0 0,-1 0,1 0,0 0,0 0,0 0,0-1,0 1,1 0,-1 0,0 0,1 0,-1 0,1-1,0 1,0 0,0-1,0 1,0 0,0-1,0 1,0-1,1 0,-1 1,0-1,1 0,-1 0,1 0,0 0,-1 0,1 0,0 0,-1 0,1-1,0 1,0-1,0 1,0-1,2 0,0 0,0 0,0-1,0 1,0-1,-1 0,1 0,0-1,0 1,-1-1,1 1,-1-1,0 0,1 0,-1-1,0 1,0-1,0 0,-1 1,1-1,-1 0,1-1,-1 1,0 0,0-1,1-2,28-101,-20-50,-11 155,1 0,-1 0,1 0,0 1,0-1,-1 0,1 0,0 1,0-1,1 1,-1-1,0 1,1-1,-1 1,0 0,1 0,0-1,-1 1,1 0,0 1,-1-1,1 0,0 0,0 1,0-1,0 1,-1-1,1 1,0 0,2 0,62 5,-58-4,6 0,0 2,1-1,-1 2,0 0,-1 0,1 2,-1 0,0 0,0 1,-1 0,0 1,0 1,0 1,-8-4,0 0,0 1,-1-1,0 1,0-1,0 1,-1 0,0 0,-1 0,0 0,0 0,0 1,-1-1,0 0,0 0,-1 1,-1 5,1-4,1 1,-1-1,2 0,-1 0,1 1,0-1,1 0,0 0,1 0,1 4,-2-10,0 0,0 0,0-1,1 1,-1-1,0 1,1-1,0 0,-1 0,1 0,0 0,0 0,0-1,0 0,1 1,-1-1,0 0,1 0,-1-1,0 1,1-1,-1 0,3 0,79-6,-61 1,0-1,0 0,-1-2,0 0,-1-2,0 0,10-8,-22 12,-1 0,1 0,-2-1,1 0,-1-1,0 0,0 0,-1-1,0 1,-1-2,0 1,0-1,-1 0,-1 0,1 0,-2-1,2-4,-3 8,0 0,0-1,-1 1,0-1,-1 1,1-1,-1 1,-1-1,1 1,-1-1,-1 1,1-1,-3-5,3 11,0 1,0 0,0-1,0 1,0 0,-1 0,1-1,0 1,0 0,-1 0,1 1,-1-1,1 0,-1 0,1 1,-1-1,1 1,-1-1,0 1,1-1,-1 1,1 0,-1 0,0 0,0 0,1 0,-1 1,1-1,-1 0,0 1,1-1,-1 1,1-1,-1 1,1 0,-1 0,1 0,-1 0,1 0,-50 45,47-40,0 1,0 0,1 0,0 0,0 1,1-1,0 1,0 0,1-1,0 1,0 0,1 0,0 0,0 0,1 0,0-1,0 1,1 0,0-1,0 1,1-1,0 1,0-1,1 0,0-1,0 1,1 0,0-1,0 0,3 2,15 10,1-2,0 0,2-2,-1-1,2-1,0-1,0-1,1-2,0-1,0 0,24 0,23 7</inkml:trace>
  <inkml:trace contextRef="#ctx0" brushRef="#br0" timeOffset="9347.284">12116 911,'54'-207,"-31"133,10-30,-33 105,0-1,0 0,-1 1,1-1,0 0,0 0,0 1,0-1,0 0,0 1,0-1,0 0,0 1,0-1,0 0,0 1,0-1,0 0,0 0,0 1,1-1,-1 0,0 1,0-1,0 0,0 0,0 1,1-1,-1 0,0 0,0 1,1-1,-1 0,0 0,0 0,1 0,-1 1,0-1,0 0,1 0,-1 0,0 0,1 0,-1 0,0 0,1 0,-1 0,0 0,0 0,1 0,-1 0,0 0,1 0,-1 0,0 0,1 0,-1 0,0 0,0 0,1-1,-1 1,4 210,24 115,-28-323,3 9,-1 0,0 0,-1 0,0 0,-1 0,0 0,-1 0,0 0,-1 0,0 0,-1 0,0 0,0-1,-1 1,-1-1,0 0,0 0,-1 0,-6 7,11-15,-1-1,0 1,0-1,0 1,0-1,0 0,0 1,0-1,0 0,-1-1,1 1,0 0,-1-1,1 1,0-1,-1 1,1-1,-1 0,1 0,0 0,-1-1,1 1,-1-1,1 1,0-1,-1 0,1 1,0-1,0-1,0 1,-1 0,3 1,0-1,-1 1,1 0,-1-1,1 1,-1 0,1-1,0 1,-1-1,1 1,0-1,0 1,-1-1,1 1,0-1,0 1,0-1,-1 1,1-1,0 1,0-1,0 1,0-1,0 1,0-1,0 0,0 1,0-1,1 1,-1-1,0 1,0-1,0 1,1-1,-1 1,0-1,0 1,1-1,-1 1,1 0,-1-1,0 1,1-1,-1 1,1 0,-1 0,0-1,1 1,-1 0,1 0,-1-1,1 1,0 0,-1 0,1 0,-1 0,1 0,-1 0,1 0,-1 0,1 0,36-6,269 9,-245-8</inkml:trace>
  <inkml:trace contextRef="#ctx0" brushRef="#br0" timeOffset="9718.964">12851 977,'-6'3,"0"-1,1 1,0 0,-1 0,1 0,0 1,1 0,-1 0,1 0,-1 1,1-1,0 1,1 0,0 0,-1 0,1 1,1-1,-1 1,1-1,0 1,0 0,1 0,0 0,0 0,0 0,1 0,0 0,0 0,0 1,1-1,0 0,0 0,1 0,-1-1,3 7,1-4,-1-1,1 0,0 1,0-2,1 1,0 0,1-1,-1 0,1-1,0 0,0 0,1 0,-1-1,1 0,0 0,0-1,1 0,-1-1,1 1,-1-2,1 1,0-1,-1-1,1 1,0-1,0-1,0 0,-1 0,1-1,-1 0,1 0,-1-1,0 0,1-1,-2 1,1-2,0 1,-1-1,0 0,0-1,0 1,-1-1,2-2,-2-1,0 0,-1 0,-1 0,1 0,-1-1,-1 0,0 1,0-1,-1-1,0 1,0 0,-2 0,1-1,-1 1,-1 0,1-1,-2 1,0 0,0-1,-2-6,0 0,-2 0,0 1,-1-1,0 1,-2 0,0 1,0 0,-1 1,-10-10,16 18,-1 0,0 0,0 1,0 0,-1 0,0 1,0-1,0 1,0 0,-1 1,1 0,-1 0,0 0,0 1,0 0,0 0,-1 1,1 0,0 0,-1 0,1 1,0 1,-1-1,1 1,0 0,-1 1,1-1,-6 4,4 1,-1 1,1 1,1-1,0 1,0 1,0 0,1 0,1 0,-1 1,1 0,1 0,0 1,1-1,0 1,0 0,1 0,1 1,-1-1,2 1,0 1,-8 46</inkml:trace>
  <inkml:trace contextRef="#ctx0" brushRef="#br0" timeOffset="6674.69">9054 670,'-18'20,"0"1,2 1,0 0,1 1,2 0,0 1,2 1,0 0,2 0,1 1,1 0,1 1,1 0,2-1,0 11,1-27,1-1,0 1,1 0,0-1,1 1,0-1,1 1,-1-1,2 1,-1-1,1 0,1 0,0 0,0-1,1 1,0-1,0 0,3 3,-6-9,1 0,-1-1,0 0,0 1,1-1,-1 0,1 0,-1 0,1 0,-1-1,1 1,-1-1,1 1,0-1,-1 0,1 0,0 0,-1-1,1 1,-1-1,1 1,0-1,-1 0,1 0,-1 0,0 0,1 0,-1-1,61-49,-30 12,-3-2,-1 0,-3-2,-1-1,-2-1,-2-1,-2-1,2-13,-8 27,-2 0,-1-1,-1-1,-2 0,-1 0,-2 0,-2 0,-1-1,-3-23,2 55,0-1,-1 0,0 1,0-1,0 1,-1-1,1 1,-1 0,0-1,0 1,-1 0,1 0,-1 1,0-1,0 0,0 1,0 0,-1 0,1 0,-1 0,0 0,0 1,0-1,0 1,0 0,-1 1,1-1,-1 1,1-1,-1 2,0-1,-5 0,1 2,0-1,0 1,0 1,0 0,0 0,0 0,1 1,-1 1,1 0,0 0,0 0,0 1,0 0,1 0,0 1,0 0,-3 4,-3 3,0 2,0 0,1 0,1 1,1 0,0 1,1 0,-2 7,3 0,1 0,0 0,2 1,1-1,1 1,1 0,1 0,1 1,2-1,0 0,1-1,2 1,1 0,0-1,2 0,1-1,1 0,0 0,2-1,9 12,202 283,-181-224,-32-57</inkml:trace>
  <inkml:trace contextRef="#ctx0" brushRef="#br0" timeOffset="6985.518">9496 1405,'76'-326,"-71"321,-4 29,0-17,10 407,-8-370,-1-11</inkml:trace>
  <inkml:trace contextRef="#ctx0" brushRef="#br0" timeOffset="7532.572">10164 550,'-6'-3,"1"1,-1 0,1 0,-1 0,0 1,1 0,-1 0,0 0,0 1,0-1,0 1,0 1,0-1,0 1,1 0,-1 1,0-1,1 1,-1 0,1 1,-1-1,1 1,0 0,0 1,0-1,1 1,-1 0,-2 2,-8 13,1 0,1 1,0 1,2 0,0 0,1 1,2 1,0-1,1 1,1 1,2-1,-2 15,1-13,1-1,1 1,1 0,1 0,1 0,2 0,0 0,2 0,0 0,2-1,1 0,2 5,-6-23,0 0,0 0,0-1,0 1,1-1,0 0,0 0,1 0,-1-1,1 0,0 0,0 0,0 0,1-1,-1 1,1-2,0 1,0 0,0-1,0 0,0-1,0 1,1-1,-1-1,1 1,-1-1,0 0,1 0,-1-1,1 0,-1 0,0 0,0-1,0 0,0 0,6-3,0-2,1 0,-1-1,0-1,-1 1,0-2,-1 0,1 0,-2-1,0 0,0 0,-1-1,0-1,-1 1,0-2,7-16,-1-1,-1 0,-2-1,-1-1,2-18,-4 11,0-1,-3 1,-1-1,-2 0,-2 0,-2 1,-1-1,-3 1,-5-21,-24-12,35 71,0 0,-1 1,1-1,-1 0,1 1,-1-1,0 1,1 0,-1 0,0-1,0 1,0 0,0 0,0 1,0-1,0 0,0 1,0-1,-1 1,1 0,0-1,0 1,0 0,-1 0,1 1,0-1,0 0,0 1,0 0,-1-1,1 1,0 0,0 0,0 0,-8 7,1 1,0 0,0 1,1 0,0 0,1 1,0 0,1 0,0 0,1 1,0 0,1 0,0 0,1 1,0-1,-1 13,0 7,1 1,1 0,2 0,1 0,2 0,1 0,2-1,1 0,1 0,2 0,1-1,1-1,8 11,127 263,-144-299,40 59,-42-62,1 0,-1 0,1 0,0 0,0-1,0 1,0-1,0 1,0-1,0 0,0 0,1 0,-1 0,0 0,1 0,-1-1,1 1,-1-1,1 1,-1-1,1 0,-1 0,1 0,-1-1,0 1,1-1,1 0,14-8</inkml:trace>
  <inkml:trace contextRef="#ctx0" brushRef="#br0" timeOffset="7841.56">10618 1151,'-11'131,"11"-128,0 0,1 0,-1 0,0 0,1-1,0 1,0 0,-1 0,2 0,-1 0,0-1,1 1,-1-1,1 1,0-1,-1 1,1-1,1 0,-1 0,0 0,0 0,1 0,-1-1,1 1,-1-1,1 1,0-1,0 0,-1 0,1 0,0-1,0 1,0-1,0 1,0-1,0 0,0 0,0 0,0-1,0 1,2-1,3 0,-1-1,1 1,-1-1,1-1,-1 1,0-2,0 1,0 0,-1-1,1-1,-1 1,0-1,0 0,0 0,-1-1,1 1,-1-1,-1-1,1 1,-1 0,0-1,-1 0,0 0,0 0,0-1,-1 1,0-1,0 1,-1-1,0 1,0-5,-2 9,0-1,0 1,0 0,0 0,0-1,-1 1,0 0,1 0,-1 1,0-1,-1 0,1 0,0 1,-1 0,1-1,-1 1,0 0,0 0,0 0,0 1,0-1,0 1,0 0,0 0,-1 0,1 0,0 0,-1 1,-2-1,-3 0,0 0,0 1,0 1,-1-1,1 1,0 1,0-1,0 2,0-1,-5 4,8-4,0 0,0 1,1 0,-1 0,1 1,0-1,0 1,0 0,0 1,1-1,0 1,0 0,0 0,0 0,-2 6,6-9,-1-1,1 1,0 0,0 0,0 0,0-1,0 1,0 0,1 0,-1 0,1-1,-1 1,1 0,-1-1,1 1,0 0,0-1,0 1,0-1,0 1,0-1,0 0,1 1,-1-1,0 0,1 0,-1 0,1 0,0 0,-1 0,1 0,-1-1,1 1,0 0,0-1,-1 0,1 1,0-1,0 0,0 0,-1 0,1 0,0 0,34 5</inkml:trace>
  <inkml:trace contextRef="#ctx0" brushRef="#br0" timeOffset="8092.486">11073 885,'21'-3,"17"-2,17-4,12-1,6 0,-2 2,-7 3,-12 1,-14 3</inkml:trace>
  <inkml:trace contextRef="#ctx0" brushRef="#br0" timeOffset="8258.041">11193 1125,'3'2,"11"1,18-5,18-4,16-5,9-2,4 0,-12 2</inkml:trace>
  <inkml:trace contextRef="#ctx0" brushRef="#br0" timeOffset="5017.666">6608 977,'9'0,"10"0,10 0,13 0,10 0,5 0,4 0,-1 0,-2 0,-6 0,-8 0,-8 3,-11 0</inkml:trace>
  <inkml:trace contextRef="#ctx0" brushRef="#br0" timeOffset="5279.502">6729 1205,'13'0,"19"0,19-2,17-4,16-4,8-4,6-3,-1-2,-8 1,-19 3</inkml:trace>
  <inkml:trace contextRef="#ctx0" brushRef="#br0" timeOffset="5540.351">7343 670,'2'6,"-1"0,1 0,1 0,-1 0,1 0,0-1,0 0,1 1,-1-1,1 0,0-1,1 1,-1-1,1 0,0 0,0 0,0-1,0 1,1-1,-1 0,1-1,3 1,158 73,-127-61,0 2,-1 1,-1 2,-1 2,1 3,-31-21,-1 1,0-1,0 1,0 0,-1 1,0-1,0 1,0 0,-1 1,0-1,0 1,0-1,-1 1,0 0,-1 0,1 1,-1-1,-1 1,1-1,-1 1,-1-1,1 1,-1 0,-1-1,1 1,-2 2,-5 11,-1-2,-1 1,0-1,-2 0,0-1,-2 0,1-1,-2 0,0-1,-2-1,1 0,-10 6,-37 33,-3-3,-55 34,61-47</inkml:trace>
  <inkml:trace contextRef="#ctx0" brushRef="#br0" timeOffset="32487.388">8466 95,'-1'263,"0"182,30 143,-13-456,6-1,26 82,14 21,-62-231,1 0,0 0,0-1,0 1,0 0,0 0,0-1,1 1,-1-1,1 1,0-1,-1 1,1-1,0 0,0 0,1 0,-1 0,0-1,1 1,-1-1,1 1,0-1,-1 0,1 0,0 0,0 0,-1 0,1-1,0 1,0-1,0 0,0 0,0 0,0 0,0 0,0-1,0 1,0-1,0 0,192-65,-66 35,1 6,1 6,1 5,0 7,30 5,-32-2,1720-139,-730 47,-810 85,-372 10,24-2</inkml:trace>
  <inkml:trace contextRef="#ctx0" brushRef="#br0" timeOffset="34635.016">8440 216,'75'-21,"1"3,35-2,-47 9,256-30,2 14,200 13,-175 7,87-11,484-6,-554 24,-189-14,-40 15,-131 0,0 0,0 0,0 0,0 1,-1-1,1 1,-1 0,1 0,-1 1,0-1,0 1,0-1,0 1,0 0,0 0,-1 0,0 1,1-1,-1 1,28 29,-7-17,1-1,0-1,1-2,26 10,52 27,93 73,-22-32,138 80,-276-144,-2 2,-1 1,-2 1,-1 2,11 16,-2-5,100 93,-96-91,-10 13,-2 1,-2 2,-4 1,10 37,-20-56,-13-40,-1-1,0 1,0 0,0 0,-1 0,1-1,-1 1,0 0,1 0,-1 0,-1 0,1 0,0 0,-1-1,1 1,-1 0,0 0,0 0,0-1,0 1,0 0,-1-1,1 0,-1 1,0-1,0 0,0 1,0-1,0 0,0 0,0-1,-1 1,1 0,-9 4,1-1,-1 1,0-2,0 0,0 0,-1-1,1 0,-1-1,0 0,0-1,0 0,0-1,0-1,0 0,0 0,-55 1,-616 60,510-54,8-3</inkml:trace>
  <inkml:trace contextRef="#ctx0" brushRef="#br0" timeOffset="29856.425">1514 3531,'0'0</inkml:trace>
  <inkml:trace contextRef="#ctx0" brushRef="#br0" timeOffset="36647.054">1087 3478,'-19'-4,"0"2,0 1,0 0,0 1,0 1,0 1,0 0,-7 3,18-3,-1 1,1 0,0 0,0 0,0 1,1 1,-1-1,1 1,0 0,1 1,-1-1,1 1,0 1,0-1,1 1,0 0,0 0,0 1,0 2,2-6,0 1,1-1,-1 1,1 0,0 0,0 0,1 1,0-1,-1 0,2 0,-1 1,1-1,0 1,0-1,0 0,1 1,-1-1,1 0,1 1,-1-1,1 0,0 0,0 0,0 0,1 0,0-1,0 1,0-1,0 0,1 0,0 0,-1 0,1 0,1-1,-1 0,1 0,8 2,0-1,1-1,-1 0,1-1,0-1,0 0,0-1,0 0,-1-1,1 0,0-2,-1 1,1-2,-1 1,0-2,0 0,0-1,0 0,-1-1,0 0,-1 0,0-2,0 1,-1-2,0 1,6-8,-8 8,0 0,-1 0,0-1,0 0,-1 0,-1-1,1 0,-2 0,1 0,-2 0,0-1,0 1,-1-1,0 0,-1 0,0-4,-10-15,9 31,0 0,0-1,-1 1,1 0,0-1,0 1,-1 0,1-1,0 1,-1 0,1-1,0 1,-1 0,1 0,0-1,-1 1,1 0,-1 0,1 0,0 0,-1 0,1-1,-1 1,1 0,0 0,-1 0,1 0,-1 0,1 0,-1 1,1-1,0 0,-1 0,1 0,-1 0,1 0,0 0,-1 1,1-1,-1 0,1 0,0 1,-1-1,1 0,0 1,0-1,-1 0,1 1,0-1,0 0,-1 1,1-1,0 0,0 1,0-1,0 1,0-1,-1 1,1-1,0 0,0 1,0-1,0 1,0-1,0 0,0 1,1 0,-4 9,0 1,1 1,0-1,1 0,1 0,0 1,0-1,1 0,0 0,1 0,0 1,1-2,1 1,-1 0,2-1,-1 1,1-1,1 0,0-1,1 2,-3-6,0 1,0-1,1 0,0 0,-1 0,2-1,-1 0,0 0,1 0,0-1,0 1,0-1,0-1,1 1,-1-1,1 0,-1-1,1 1,0-1,-1-1,1 1,0-1,0 0,0-1,-1 0,1 0,0 0,-1-1,6-1,28-17,-4-4</inkml:trace>
  <inkml:trace contextRef="#ctx0" brushRef="#br0" timeOffset="36909.13">1555 3076,'-66'-45,"66"45,1 1,-1-1,0 0,1 1,-1-1,0 0,0 1,1-1,-1 1,0-1,0 1,1-1,-1 0,0 1,0-1,0 1,0-1,0 1,0-1,0 1,0-1,0 1,0-1,0 1,0-1,0 1,0-1,0 0,0 1,0-1,-1 1,1-1,0 1,0-1,-1 0,1 1,0-1,-1 1,1-1,0 0,-1 1,1-1,0 0,-1 0,1 1,-1-1,1 0,0 0,-1 0,1 1,-1-1,1 0,-1 0,1 0,-1 0,1 0,-1 0,1 0,-1 0,1 0,-1 0,1 0,-1 0,14 21,1 0,0-1,2 0,0-2,16 16,-4-5,-6-5,23 24,-1 2,-3 2,15 27,-46-63,0 0,-1 1,-1 0,-1 0,0 0,-2 1,0 0,0 1,-2-1,0 1,-2 0,0-1,-1 1,-1 11,-5-2,-1 0,-2 0,0-1,-2-1,-1 0,-1 0,-1-1,-1-1,-2 0,0-1,-1-1,-14 12,-19 21</inkml:trace>
  <inkml:trace contextRef="#ctx0" brushRef="#br0" timeOffset="55623.018">23413 2261,'58'525,"-57"-518,33 147,-34-153,0 1,1 0,-1-1,0 1,1 0,-1-1,1 1,0-1,-1 1,1-1,0 1,0-1,0 1,0-1,0 0,0 0,1 1,-1-1,0 0,1 0,-1 0,1 0,-1-1,1 1,-1 0,1-1,-1 1,1-1,0 1,-1-1,1 0,0 1,-1-1,1 0,0 0,-1-1,1 1,0 0,-1 0,1-1,0 1,-1-1,1 1,-1-1,1 0,-1 0,1 0,-1 1,1-1,-1-1,60-66,-53 57,0 0,1 1,0 0,1 0,0 1,0 0,7-3,-16 11,1 0,-1 0,1 0,0 1,-1-1,1 0,0 1,-1 0,1-1,0 1,0 0,0 0,-1 0,1 0,0 0,0 0,-1 0,1 0,0 1,0-1,-1 1,1 0,0-1,-1 1,1 0,-1 0,1 0,-1 0,1 0,-1 0,0 0,0 1,1-1,-1 0,0 1,0-1,0 1,0-1,-1 1,1 0,0-1,-1 1,1 0,-1-1,1 1,-1 0,0 0,4 11,-1-1,-1 1,0 0,0 0,-2 0,1 0,-2 0,0 0,0 3,0-10,0 1,0-1,-1 0,1 0,-1 0,-1 0,1 0,-1 0,0-1,0 1,-1-1,1 0,-1 0,-1 0,1-1,0 1,-1-1,0 0,-4 2,8-5,0 0,0-1,-1 1,1-1,0 1,0-1,0 0,0 1,0-1,0 0,-1 0,1 0,0 0,0 0,0 0,-1 0,1 0,0 0,0 0,0-1,0 1,0-1,0 1,-1-1,1 1,0-1,0 1,0-1,1 0,-1 0,0 1,0-1,0 0,0 0,1 0,-1 0,0 0,1 0,-1 0,1 0,-1 0,1-1,0 1,-1 0,1 0,0 0,0 0,0 0,0-1,0 1,0 0,0 0,0 0,0-1,1 1,-1 0,0 0,1 0,-1 0,1 0,-1 0,1 0,0 0,-1 0,1 0,0 0,0 0,0 0,5-9,1 0,0 1,1 0,0 0,1 1,-1-1,2 2,-1 0,1 0,0 0,10-4,-7 3,12-8,0 3,-1-1,-1-1,0-1,-1-2,-1 0,-1-1,0-1,-2 0,0-2,-1 0,-1-1,0-3,-5-1,-2 0,-1 0,0-1,-3 0,0-1,-2 1,0-1,-2 0,-2 0,0 1,-2-1,-1 1,-3-8,6 30,0 0,0 0,-1-1,1 1,-1 1,-1-1,1 0,-1 0,0 1,0-1,-1 1,1 0,-1 0,0 1,-1-1,-1-1,4 5,1 1,0 0,-1 0,1 0,0 0,0 0,-1 0,1 0,0 0,-1 0,1 0,0 1,-1-1,1 1,0-1,0 1,0-1,-1 1,1 0,0-1,0 1,0 0,0 0,0 0,0 0,1 0,-1 0,0 0,0 0,1 0,-1 0,0 1,1-1,0 0,-1 1,-6 14,1 1,1 0,0 0,1 0,1 0,1 1,1-1,0 18,0-25,-1 26,1 1,1-1,3 1,1-1,1 0,2 0,2 0,1-1,2 0,1-1,1 0,3-1,0-1,4 2,-18-27,2-1,-1 1,1-1,-1 1,2-2,-1 1,1 0,0-1,0 0,0-1,1 1,-1-1,1 0,0-1,1 0,-1 0,0 0,1-1,0 0,-1 0,1-1,0 0,0-1,0 0,0 0,0 0,-1-1,1 0,0-1,1 0,6-5,0-2,-1 1,0-1,-1-1,0-1,0 0,-1 0,-1-1,7-9,-18 21,0 1,0-1,0 0,1 0,-1 1,0-1,0 0,0 0,0 1,1-1,-1 0,0 0,0 1,1-1,-1 0,0 0,0 0,1 1,-1-1,0 0,0 0,1 0,-1 0,0 0,1 0,-1 0,0 0,1 0,-1 0,0 0,1 0,-1 0,0 0,1 0,-3 8,1-5,0-1,1 1,-1 0,1-1,0 1,0 0,0-1,0 1,0 0,0 0,1-1,-1 1,1 0,0-1,0 1,0-1,0 1,0-1,1 0,-1 1,1-1,0 0,-1 0,1 0,0 0,0 0,0 0,0-1,1 1,-1-1,0 1,1-1,-1 0,1 0,-1 0,1 0,0 0,4 1,1 0,-1 0,0-1,1 0,-1 0,1 0,-1-1,1 0,-1-1,1 0,-1 0,1 0,-1-1,0 0,0-1,0 1,0-1,0-1,0 1,-1-1,0 0,0-1,0 0,0 0,3-3,-8 5,1 0,-1 0,1 0,-1 0,0 0,0 0,0 0,-1 0,1 0,-1-1,1 1,-1 0,0 0,-1 0,1-1,0 1,-1 0,0 0,0 0,0 0,0 0,0 0,0 0,-1 0,1 0,-1 1,-1-2,-1-2,-1 0,0 0,-1 0,0 1,1-1,-1 1,-1 1,1-1,-1 1,-6-3,5 3,-1 0,0 0,0 1,-1 0,1 1,-1 0,1 1,-1-1,0 2,1-1,-1 2,0-1,1 1,-1 1,0-1,1 2,0-1,-1 1,1 1,0 0,1 0,-1 1,-7 4,14-7,0-1,0 1,0 0,0 0,0 0,0 0,1 0,-1 0,1 0,-1 1,1-1,0 0,0 1,0-1,0 1,0-1,1 1,-1 0,1-1,0 1,-1 0,1-1,1 1,-1 0,0-1,0 1,1 0,0-1,-1 1,1-1,0 1,0-1,1 1,-1-1,0 0,1 0,-1 1,2-1,32 28,8-6</inkml:trace>
  <inkml:trace contextRef="#ctx0" brushRef="#br0" timeOffset="55907.813">25311 2795,'-18'-4,"0"-1,1 2,-1 0,0 2,-1-1,1 2,0 1,0 0,0 1,0 1,0 1,-6 2,21-5,0 0,0 0,1 0,-1 0,0 1,1-1,-1 1,1-1,-1 1,1 0,0 0,0 0,0 0,0 1,0-1,0 0,1 1,-1-1,1 1,0 0,0-1,0 1,0 0,0 0,0 0,1 0,-1 0,1 0,0 0,0-1,0 1,0 0,1 0,-1 1,4 3,-1-1,1 0,0 0,1 0,-1 0,1-1,0 0,1 0,-1 0,1-1,0 1,0-1,0-1,1 1,40 19,1-2,0-2,1-2,1-2,1-3,0-2,1-2,44 1,-81-7,35 3,0-1,0-3,23-3,-72 1,-12-1</inkml:trace>
  <inkml:trace contextRef="#ctx0" brushRef="#br0" timeOffset="52580.884">18372 3291,'11'-98,"-8"47,3 0,2 0,3 1,1 0,4-1,-16 49,0 0,0 1,0-1,0 0,1 0,-1 0,1 0,-1 1,1-1,0 0,0 1,0-1,0 0,0 1,0-1,0 1,0 0,1-1,-1 1,0 0,1 0,-1 0,1 0,0 0,-1 0,1 0,0 0,-1 1,1-1,0 1,0-1,0 1,-1 0,1-1,0 1,0 0,0 0,0 1,-1-1,1 0,0 0,0 1,0-1,-1 1,1 0,0 0,0-1,-1 1,1 0,0 1,11 11,-1 0,0 2,0-1,-2 1,0 1,0 0,-2 1,0-1,6 18,-11-28,0 0,0 0,0 1,-1-1,0 0,0 1,0-1,-1 1,0 0,-1-1,1 1,-1 0,-1 0,1-1,-1 1,0 0,0-1,-1 1,0-1,0 0,-1 1,0-1,0 0,0 0,-1-1,0 1,0-1,0 1,0-1,-1-1,0 1,0-1,-4 3,-24-1,21-10</inkml:trace>
  <inkml:trace contextRef="#ctx0" brushRef="#br0" timeOffset="53451.311">19081 2916,'-14'-3,"1"1,0 0,-1 1,1 0,-1 2,1-1,-1 2,1-1,-1 2,-6 2,13-3,0 0,0 0,1 1,-1 0,1 0,-1 0,1 1,0 0,0 1,1-1,-1 1,1 0,0 0,1 1,-1-1,1 1,0 0,0 1,1-1,-1 3,2-6,1 1,0 0,0 0,0 0,0 0,1 0,0 1,0-1,0 0,0 0,1 0,-1 0,1 0,0 0,0 0,0 0,1 0,0 0,-1-1,1 1,1-1,-1 1,0-1,1 0,0 0,0 0,0 0,0 0,0-1,1 1,4 3,1 0,0-1,0 0,0 0,1-1,-1 0,1-1,0 0,0 0,0-1,8 0,-2-1,0-1,1-1,-1 0,0-1,0-1,0-1,0 0,-1-1,1 0,-1-1,0-1,-1-1,0 0,0 0,0-2,-1 0,10-10,1-2,-2-1,0-2,-2 0,0-1,-2-1,-1-1,-1 0,7-19,1-7,-3-2,-2 0,-2-1,-3-1,-2-1,-3 0,-1-20,-16-43,7 117,0 0,0 1,-1-1,0 0,0 1,0-1,0 1,-1 0,1 0,-1 0,0 0,-1 0,1 0,0 1,-1 0,0 0,0 0,0 0,0 0,0 1,-1 0,-3-2,1 3,-1 1,0 0,0 0,0 1,1-1,-1 2,0-1,1 1,-1 0,1 1,0 0,0 0,0 0,0 1,0 0,1 1,-1-1,1 1,1 0,-1 1,1 0,0-1,0 2,0-1,1 0,0 1,0 0,0 2,-5 9,2 0,0 0,1 1,0 0,2 0,0 0,1 1,2 0,-1-1,2 1,1 0,0-1,2 1,0-1,1 0,1 0,1 0,0 0,2-1,0 0,1 0,0-1,2-1,3 5,113 159,-90-135,-3 2,-2 2,-2 1,18 42,-47-92,-1-1,0 1,1 0,-1-1,0 1,0 0,1-1,-1 1,0 0,1-1,-1 1,1 0,-1 0,0 0,1-1,-1 1,1 0,-1 0,1 0,-1 0,1 0,-1 0,0 0,1 0,-1 0,1 0,-1 0,1 0,-1 0,1 0,-1 1,0-1,1 0,-1 0,1 0,-1 1,0-1,1 0,-1 0,0 1,1-1,7-26,1 1,1 0,2 0,0 1,2 1,0 0,2 1,0 1,19-19,4 7,-38 32,0 0,-1 1,1-1,0 1,0-1,0 1,0-1,0 1,0-1,0 1,0 0,0 0,0-1,0 1,0 0,0 0,0 0,0 0,0 0,0 0,0 0,0 1,0-1,0 0,0 0,0 1,0-1,0 1,-1-1,1 1,0-1,0 1,0 0,0-1,-1 1,1 0,0-1,-1 1,1 0,-1 0,1 0,-1 0,1 0,0 0,12 97,-11-52,-2-39,0 0,1 1,0-1,0 0,1 0,-1 0,2 0,-1-1,1 1,0 0,0-1,1 0,0 0,0 0,0 0,1-1,0 1,0-1,0 0,1-1,0 0,0 1,0-2,0 1,0-1,6 3,1-4,1 0,-1 0,0-1,1-1,-1 0,0-1,1 0,-1-1,0 0,0-2,0 1,0-1,-1-1,1 0,-1-1,0-1,-1 1,0-2,0 0,0 0,-1-1,-1 0,1-1,-1 0,-1 0,3-5,-6 9,-1-2,1 1,-1 0,-1-1,0 0,0 0,0 0,-1 0,0 0,0-1,-1 1,-1 0,1-1,-1 1,-1-5,1 12,-1 0,0 0,0 0,0 0,0 0,0 0,0 0,0 0,0 0,0 0,0 0,0 1,-1-1,1 1,0-1,0 1,-1-1,1 1,0 0,-1-1,1 1,0 0,-1 0,1 0,0 0,-1 0,1 1,0-1,-1 0,1 1,0-1,-1 0,1 1,0 0,0-1,-1 1,1 0,0-1,0 1,0 0,0 0,0 0,0 0,0 0,1 0,-1 0,0 1,0-1,1 0,-1 0,1 0,-1 1,1-1,-1 1,-3 3,0-1,0 1,0 0,1 1,0-1,-1 1,2 0,-1-1,1 1,0 0,0 1,1-1,0 0,0 0,0 1,1-1,0 0,0 1,0-1,1 0,0 1,0-1,1 0,0 0,0 0,0 0,1 0,0-1,0 1,0-1,1 1,0-1,0 0,0-1,1 2,4 0,0-1,0 0,0-1,1 1,-1-2,1 0,0 0,0 0,0-1,0-1,0 0,1 0,-1-1,1 0,40-2</inkml:trace>
  <inkml:trace contextRef="#ctx0" brushRef="#br0" timeOffset="54377.833">20698 2876,'-3'7,"0"0,0 0,0 0,0 0,1 0,1 1,-1-1,1 0,0 1,1-1,0 1,0 0,0-1,1 1,1-1,-1 1,1-1,0 0,1 0,-1 0,1 0,1 0,-1 0,1-1,1 0,-1 0,1 0,0 0,0-1,1 0,-1 0,1 0,0 0,1-1,-1 0,1-1,0 0,0 1,0-3,-1 1,1-1,-1 0,1-1,0 1,-1-2,1 1,0-1,-1 1,1-2,-1 1,1-1,-1 0,0 0,1-1,-1 0,0 0,-1 0,1-1,-1 0,1 0,-1 0,0-1,-1 0,1 0,-1 0,0 0,0-1,-1 1,1-1,-1 0,-1 0,1 0,-1-1,1-1,1-3,0 0,-1 0,0 0,-1 0,0 0,-1-1,0 1,0-1,-2-4,1 16,1-1,-1 1,0-1,0 1,0 0,0-1,0 1,0-1,0 1,0 0,0-1,0 1,0 0,0-1,0 1,0-1,0 1,-1 0,1-1,0 1,0 0,0-1,-1 1,1 0,0-1,0 1,-1 0,1-1,0 1,0 0,-1 0,1-1,0 1,-1 0,1 0,-1 0,1 0,0-1,-1 1,1 0,0 0,-1 0,1 0,-1 0,1 0,0 0,-1 0,1 0,-1 0,1 0,0 0,-1 0,1 1,0-1,-1 0,-15 19,13-14,0 0,0 0,0 1,1 0,-1-1,1 1,1 0,-1 0,1 0,0 0,1 0,-1 0,1 0,0 0,1 1,-1-1,1 0,0 0,1 0,0-1,-1 1,2 0,-1 0,1-1,0 0,0 1,0-1,1 0,0 0,0-1,0 1,4-1,-1-1,0 0,1 0,-1-1,1 0,0 0,0-1,-1 0,1 0,0-1,0 0,0 0,0-1,0 0,0 0,0-1,1 0,10-4,0 0,-1-1,0-1,0-1,0 0,4-5,-13 10,-1-2,0 1,0-1,-1 0,1 0,-1-1,-1 0,1-1,-1 1,5-9,-12 20,0 1,1 0,0-1,0 1,0-1,0 1,1 0,0-1,0 1,0-1,0 0,1 1,-1-1,1 0,0 0,1 0,0 2,9 6,1-1,0 0,0 0,1-2,0 1,1-2,0 0,1-1,-1 0,2-1,-1-1,0-1,1 0,0-1,0-1,0 0,2-1,3 1,0-1,0-1,1-1,-1-1,0-1,0-1,-1-1,9-3,-19 5,0-1,-1 0,0-1,0 0,0 0,-1-1,1-1,-1 1,-1-1,1-1,-1 0,-1 0,1 0,-2-1,1 0,-1 0,3-6,-7 11,-1 1,1 0,0-1,-1 1,0-1,0 0,0 1,0-1,-1 0,1 0,-1 1,0-1,0 0,0 0,-1 0,1 1,-1-1,0 0,0 1,-1-1,1 1,-1-1,1 1,-1-1,0 1,0 0,0 0,-1 0,1 0,-1 0,0 1,0-1,0 1,0 0,0 0,0 0,-1 0,1 0,0 1,-1 0,0-1,1 1,-1 0,0 1,0-1,2 1,0 0,0 0,0 0,0 0,0 0,0 0,1 0,-1 1,0-1,0 1,0-1,1 1,-1 0,0 0,0 0,1 0,-1 0,1 0,-1 0,1 1,-1-1,1 0,0 1,0-1,0 1,0-1,0 1,0 0,0 0,0-1,1 1,-1 0,0 0,1 0,0-1,-1 3,1 2,-1-1,1 1,0-1,0 1,1-1,-1 1,1-1,1 1,-1-1,1 0,0 0,1 3,2 0,-1 0,2 0,-1 0,1-1,0 0,1 0,-1-1,1 0,1 0,-1 0,1-1,0 0,0-1,1 0,-1 0,1-1,0 0,0 0,0-1,0 0,0 0,1-1,-1-1,5 0,1 0,0 0,0-1,-1-1,1-1,-1 0,1-1,-1 0,0-1,0-1,-1 0,0-1,0 0,0-1,-1-1,2-1,-1-3,0 1,-2-2,1 1,-1-2,-1 1,-1-1,2-4,-2 45,-6-13,0 0,0 0,1 0,1 0,0-1,0 1,2-1,-1-1,2 1,-1-1,1 0,1-1,0 0,1 0,0-1,0 0,1-1,0 0,0-1,6 3,-13-9,1 0,0 0,-1-1,1 1,0-1,-1 0,1 0,0-1,-1 1,1-1,-1 0,1 0,-1 0,1-1,-1 0,0 0,1 0,-1 0,0-1,21-14</inkml:trace>
  <inkml:trace contextRef="#ctx0" brushRef="#br0" timeOffset="54636.14">22544 2675,'-9'5,"-1"1,6 0,3-1</inkml:trace>
  <inkml:trace contextRef="#ctx0" brushRef="#br0" timeOffset="45895.238">4937 3437,'17'-59,"-3"0,-3-1,-2-1,-2-8,4-236,-19 252,7 53,1 0,0 0,0-1,-1 1,1 0,0 0,-1 0,1 0,0-1,0 1,-1 0,1 0,0 0,-1 0,1 0,0 0,-1 0,1 0,0 0,-1 0,1 0,0 0,-1 0,1 0,0 0,-1 0,1 1,0-1,0 0,-1 0,1 0,0 0,-1 1,1-1,0 0,0 0,0 0,-1 1,1-1,0 0,0 1,0-1,-1 0,1 0,0 1,0-1,0 0,0 1,0-1,0 0,0 1,0-1,0 0,0 1,0-1,0 0,0 1,0-1,0 0,0 0,0 1,0-1,0 0,0 1,1-1,-1 0,0 1,0-1,-5 33,2 1,1 0,1 0,2 8,0-1,-2 14,2 1,2-1,3 0,2 0,3 0,2-1,3-1,8 17,-18-57,1 0,0 0,1-1,1 0,0 0,0-1,1 0,11 8,-17-16,0 1,0-1,1 1,-1-1,1-1,0 1,0-1,0 0,0 0,0 0,1-1,-1 1,0-1,1-1,-1 1,1-1,-1 0,1 0,-1-1,1 1,-1-1,0 0,1-1,3-1,22-15,-7-5</inkml:trace>
  <inkml:trace contextRef="#ctx0" brushRef="#br0" timeOffset="46137.589">4669 3117,'19'0,"23"-2,26-6,21-3,17-3,7 2,-1 3,-8 9,-22 5</inkml:trace>
  <inkml:trace contextRef="#ctx0" brushRef="#br0" timeOffset="46518.08">5566 3611,'-1'-53,"-3"-1,-2 1,-2 0,-2 1,-8-20,4 38,16 44,5-4,0 0,0-1,1 1,-1-2,1 1,1-1,-1 0,1-1,-1 0,1-1,0 1,0-2,0 1,0-1,0 0,0-1,0 0,7-1,-7 1,27 0,-28-1,1 1,0 0,-1 0,1 1,0 0,-1 0,1 1,-1 0,8 3,-13-1,0 0,1 0,-1 1,-1-1,1 0,-1 1,1 0,-1 0,-1-1,1 1,-1 0,0 0,0 1,0-1,-1 0,1 0,-1 0,-1 0,1 1,-1-1,0 0,0 2,0 9,-1 9,1-21,0 1,-1-1,1 1,1-1,-1 1,1 0,0-1,0 1,0-1,1 1,-1-1,1 1,0 0,0-1,1 0,-1 1,1-1,0 0,0 0,1 0,-1 0,1 0,0-1,0 1,0-1,0 0,1 0,-1 0,1 0,0 0,0-1,0 0,4 2,8-2,2-1,-1 0,0-2,0 0,0 0,0-2,-1 0,1-1,-1-1,12-4,-16 5,43-12</inkml:trace>
  <inkml:trace contextRef="#ctx0" brushRef="#br0" timeOffset="46893.652">6461 3344,'-107'-38,"104"37,-1 0,1 1,-1-1,0 1,1 0,-1 0,1 1,-1-1,1 1,-1 0,1-1,-1 2,1-1,0 0,-1 1,1-1,0 1,0 0,0 0,0 0,0 1,1-1,-1 1,1-1,0 1,-1 0,1 0,0 0,-1 2,1-2,0 1,0-1,0 0,0 1,1 0,-1-1,1 1,0 0,0 0,0-1,0 1,1 0,0 0,0 0,0 0,0 0,0 0,1 0,0 0,0-1,0 1,0 0,0 0,1-1,0 1,0-1,0 0,0 1,0-1,1 0,-1 0,1 0,0 0,0-1,0 1,0-1,0 0,0 0,1 0,-1 0,1-1,0 1,-1-1,2 0,3-1,-1 0,1-1,0 0,0 0,-1-1,1 0,-1-1,1 0,-1 0,0 0,0-1,-1 0,1 0,-1-1,0 0,0 0,0 0,-1-1,1 1,-1-1,-1-1,1 1,-1-1,0 0,-1 0,0 0,0 0,0 0,-1-1,0 1,0-1,-1 0,0 0,-1 1,1-3,-2 10,1 0,0 1,-1-1,1 0,0 0,-1 0,1 1,0-1,-1 0,1 0,0 0,-1 0,1 0,0 0,-1 0,1 0,0 0,-1 0,1 0,0 0,-1 0,1 0,-1 0,1 0,0 0,-1 0,1-1,0 1,-1 0,1 0,0 0,0-1,-1 1,1 0,0 0,0-1,-1 1,1 0,0 0,0-1,-1 1,1 0,-3 8,0 0,0 0,1 0,0 0,0 1,1-1,0 1,1-1,0 1,0-1,1 1,0-1,0 1,1-1,0 0,1 1,-1-1,2 0,-1-1,1 1,0-1,1 1,0-1,0 0,0-1,1 1,0-1,0 0,1-1,-1 0,1 0,3 1,23 7</inkml:trace>
  <inkml:trace contextRef="#ctx0" brushRef="#br0" timeOffset="48158.469">7116 3117,'-16'-2,"1"2,-1 0,1 0,-1 1,1 1,-1 1,1 0,0 1,0 1,1 0,-1 1,1 0,0 2,1-1,0 2,0-1,-3 5,13-11,1 1,-1-1,1 1,0 0,0-1,0 1,0 0,1 0,-1 1,1-1,0 0,0 0,0 1,0-1,0 1,1-1,0 0,-1 1,1-1,1 1,-1-1,0 1,1-1,0 1,0-1,0 0,0 1,0-1,1 0,-1 0,1 0,0 0,1 1,10 9,1 0,0 0,1-2,1 0,0-1,0 0,1-1,0-1,8 2,11 8,-22-12,-6-3,0 1,0-1,-1 1,1 1,-1-1,0 1,0 0,-1 1,1-1,-1 2,-1-1,1 0,2 6,-7-10,-1 0,1 0,-1 0,0 0,0 0,0 0,0 0,0 0,-1 0,1 0,0 0,-1 0,0 0,1 0,-1 0,0 0,0 0,0-1,0 1,0 0,-1-1,1 1,0-1,-1 1,1-1,-1 1,0-1,0 1,-52 32,38-26,-1 0,0-1,0 0,-1-2,0 0,0-1,0-1,-14 1,31-3,0-1,-1 0,1 1,-1-1,1 0,0 1,-1-1,1 0,-1 0,1 0,-1-1,1 1,-1 0,1 0,-1-1,1 1,0-1,-1 1,1-1,0 0,-1 1,1-1,0 0,0 0,0 0,0 0,0 0,0 0,0 0,0 0,0-1,0 1,0 0,1 0,-1-1,1 1,-1-1,1 1,-1 0,1-1,0 0,3-3,0 0,0 0,1 0,-1 1,1-1,0 1,1 0,-1 0,1 0,0 1,0 0,0 0,0 0,0 0,2 1,0-2,34-17,1 3,0 2,28-7,-26 10,-1-3,-1-1,25-15,-61 29,0 1,-1-1,0-1,1 1,-1-1,-1 0,1 0,0 0,-1-1,0 1,0-1,-1 0,1 0,-1-1,0 1,0-1,-1 1,1-1,-1 0,-1 0,1 0,-1 0,0 0,0 0,-1-1,0 1,0-2,0 6,-1 1,1-1,0 1,0-1,-1 1,1 0,-1-1,1 1,-1 0,0-1,0 1,1 0,-1 0,0-1,0 1,0 0,0 0,0 0,-1 0,1 0,0 1,0-1,-1 0,1 1,0-1,-1 0,1 1,-1 0,1-1,0 1,-1 0,1 0,-1 0,1-1,-1 2,1-1,-1 0,1 0,-1 0,1 1,-1-1,1 1,0-1,-1 1,1-1,0 1,-1 0,1 0,0 0,0 0,0 0,0 0,0 0,0 0,0 0,0 0,0 1,-8 7,1-1,1 1,0 1,0-1,1 1,0 0,1 1,0-1,0 1,1 0,1 0,-2 11,3-16,1 0,0 0,1 0,-1 0,1 0,1 0,-1 1,1-1,0 0,0 0,1 0,-1-1,1 1,1 0,-1-1,1 1,0-1,0 0,1 0,0 0,-1 0,1-1,1 1,-1-1,2 1,6 2,0-1,0 0,1-1,-1-1,1 0,0-1,0 0,1-1,-1 0,0-1,1 0,-1-1,1-1,-1 0,0-1,1-1,-1 0,0 0,-1-1,1-1,-1 0,1-1,-2 0,1-1,3-3,-2 0,-1 0,-1 0,0-1,-1-1,0 0,0 0,-1-1,-1 0,0-1,-1 1,-1-1,0-1,-1 1,0-1,-1 0,-1 0,0-1,-1-4,-1 7,-3 17,-5 24,6-16,0 0,0 0,1-1,1 1,0 0,0 0,2 0,-1-1,1 1,4 6,-5-12,0-1,1 0,-1 0,2 0,-1 0,0 0,1-1,0 1,0-1,0 0,0 0,1-1,0 1,-1-1,1 0,1 0,-1-1,0 1,1-1,-1 0,1-1,4 2,0-3,1 0,-1 0,0-1,0 0,1-1,-1 0,0-1,0 0,-1 0,1-1,-1 0,0-1,0 0,0-1,0 0,-1 0,0 0,-1-1,1-1,-1 1,-1-1,1 0,-1-1,-1 1,1-1,-2 0,1-1,-1 1,-1-1,1 0,0-5,24-86,-24 151,-6-42,1-1,0 1,1-1,0 1,0-1,0 1,1-1,0 1,1-1,0 0,0 0,0 1,1-1,0 0,0-1,1 1,0-1,0 1,1-1,-1-1,1 1,0 0,1-1,0 0,-1-1,2 1,12 1,-1-1,2 0,-1-2,0 0,1-2,-1 0,1-1,-1 0,1-2,-1-1,8-1,-5 2,1 0,-1-1,0-1,0-1,0-1,-1-1,0-1,0-1,-1-1,0-1,-1 0,0-1,-1-2,0 1,-1-2,0-1,9-11,-9 0,-1 0,-2-1,-1-1,0 0,-3 0,0-1,-2-1,-1 1,-2-1,-1 0,-1-1,-2 1,-1-14,1 33,-1-1,-1 0,0 1,0-1,-2 1,1-1,-1 1,-1 0,0 0,-1 0,0 1,-1 0,0 0,-1 0,0 1,-1-1,-1 0,7 10,0-1,0 1,0-1,0 1,0 0,0 0,-1 0,1 0,0 0,0 0,-1 1,1-1,-1 1,1-1,-1 1,1 0,0 0,-1 0,1 1,-1-1,1 0,-1 1,1 0,0-1,-1 1,1 0,0 0,0 0,0 1,0-1,-2 1,-48 62,41-41,2 1,1-1,0 2,2-1,1 1,1 0,1 0,1 0,1 0,1 1,1-1,2 0,5 24,-5-31,2 0,0 0,1-1,1 1,0-1,2-1,0 0,0 0,2 0,0-1,0-1,2 0,0-1,0 0,1-1,1 0,0-1,0-1,1 0,0-1,1-1,17 6,-4-5,2 0,-1-2,1-2,-1-1,2-1,30-2,15-3</inkml:trace>
  <inkml:trace contextRef="#ctx0" brushRef="#br0" timeOffset="44695.862">2999 3424,'2'14,"1"15,0 15,-1 13,0 13,-1 11,-1 6,-2 6,-1-2,1-6,-1-7,1-13,4-18,2-16,2-14</inkml:trace>
  <inkml:trace contextRef="#ctx0" brushRef="#br0" timeOffset="45298.692">2959 3892,'-61'-331,"61"330,-1-1,0 1,1-1,-1 1,1 0,-1-1,1 1,0-1,0 1,-1-1,1 0,0 1,1-1,-1 1,0-1,0 1,1-1,-1 1,0 0,1-1,0 1,-1-1,1 1,0 0,-1-1,1 1,0 0,0 0,0 0,0 0,1 0,-1 0,0 0,0 0,1 0,-1 0,0 1,1-1,-1 0,0 1,1-1,-1 1,1 0,-1-1,1 1,0 0,12 0,0 0,0 1,0 1,0 0,0 1,-1 0,1 1,-1 1,0 0,0 0,0 2,-1-1,4 4,-13-8,-1 0,1 0,-1 1,0-1,0 0,0 1,0-1,0 1,-1-1,1 1,-1 0,1 0,-1 0,0 0,0 0,-1 0,1 0,-1 0,1 0,-1 0,0 0,0 0,0 1,-1-1,1 0,-1 0,1 0,-1 0,0 0,0 0,-1 0,1-1,-1 1,1 0,-1 0,0-1,0 1,-7 9,-1 1,-1-2,0 1,0-1,-1-1,-1 0,1-1,-2 0,1-1,-1-1,-8 4,21-10,0 0,0 0,0 0,0 0,-1-1,1 1,0 0,-1 0,1-1,0 1,-1-1,1 1,-1-1,1 0,0 0,-1 1,1-1,-1 0,1 0,-1 0,1-1,-1 1,1 0,-1 0,1-1,-1 1,1-1,0 1,-1-1,1 0,0 0,0 1,-1-1,1 0,0 0,0 0,0 0,0 0,0-1,0 1,0 0,1 0,-1-1,0 1,1 0,-1-1,1 1,-1-1,3-6,1 1,0 0,0 0,1 0,-1 0,2 1,-1-1,1 1,0 0,0 0,0 1,1 0,0 0,0 0,1 1,-1-1,1 1,6-2,3-1,0 2,0 0,0 1,1 0,-1 1,1 1,0 1,0 0,0 1,-1 1,1 1,0 0,-1 1,13 4,-18-5,3 1,-1 0,1-1,0 0,-1-1,1 0,0-1,0-1,-1-1,1 1,-1-2,1 0,-1-1,0 0,0-1,0 0,-1-1,0-1,0 0,0 0,-1-1,0-1,2-2,-11 8,1-1,-1 0,0 0,0 1,0-1,-1 0,1 0,-1-1,0 1,0 0,-1 0,1-1,-1 1,0 0,0 0,0-1,-1 1,1 0,-1-1,0 1,-1 0,1 0,0 0,-1 0,0 0,0 0,0 1,-1-1,1 1,-1-1,0 1,0 0,0 0,0 0,-1 1,1-1,-1 1,1-1,-1 1,0 0,0 1,0-1,0 1,0 0,-1 0,1 0,-3 0,2 1,0 0,-1 0,1 0,0 1,-1 0,1 0,0 0,0 1,0 0,0 0,0 0,0 1,1-1,-1 1,1 0,0 0,-1 1,1-1,1 1,-1 0,1 0,-1 1,1-1,0 0,1 1,-1 0,1 0,0 0,0 0,0 0,1 0,0 0,0 0,0 1,1-1,-1 0,1 1,1-1,-1 1,1-1,0 0,1 3,-1 1,2-1,-1 1,1-1,1 1,-1-1,1 0,1 0,0-1,0 1,0-1,1 0,0-1,0 1,1-1,-1 0,1-1,1 1,-1-2,1 1,0-1,0 0,0 0,1-1,15 6,-1-2,1 0,1-1,-1-2,1 0,0-2,20 0,52-7,-8-5</inkml:trace>
  <inkml:trace contextRef="#ctx0" brushRef="#br0" timeOffset="58427.648">6328 4855,'-3'25,"2"22,4 21,3 15,2 11,1 6,-2 2,-1-3,-7-7,-3-19</inkml:trace>
  <inkml:trace contextRef="#ctx0" brushRef="#br0" timeOffset="58706.926">6127 5029,'12'-7,"0"1,0 0,1 1,0 0,1 1,-1 0,0 2,1-1,0 1,0 1,-1 1,1 0,0 1,0 0,0 1,-1 0,1 1,-1 1,0 0,0 1,0 0,-1 1,1 1,-1 0,-10-6,1 0,-1 0,-1 0,1 0,0 0,0 0,0 0,0 0,-1 1,1-1,-1 1,1 0,-1-1,1 1,-1 0,0 0,0 0,0-1,0 1,0 0,0 1,-1-1,1 0,-1 0,1 0,-1 0,0 0,0 1,0-1,0 0,0 0,0 0,-1 0,1 1,-1-1,1 0,-1 0,0 0,0 0,0 0,0 0,0-1,-1 1,1 0,0 0,-2 0,-7 5,0-1,-1 0,1-1,-1 0,-1-1,1 0,-1 0,0-1,1-1,-1 0,0-1,0 0,0-1,-1 0,-5-2,0 0</inkml:trace>
  <inkml:trace contextRef="#ctx0" brushRef="#br0" timeOffset="59305.109">6648 5122,'16'-97,"-7"48,-1 0,-3-1,-2-16,-3 65,0 0,1-1,-1 1,0 0,0-1,0 1,0 0,0-1,0 1,-1 0,1 0,0-1,-1 1,1 0,-1 0,1-1,-1 1,0 0,1 0,-1 0,0 0,0 0,0 0,0 0,0 0,0 0,0 1,0-1,0 0,0 1,0-1,0 0,-1 1,1 0,0-1,0 1,-1 0,1-1,0 1,-1 0,1 0,0 0,-1 0,1 0,0 1,0-1,-1 0,1 0,0 1,0-1,-1 1,-48 36,49-36,0 0,0 0,1 0,-1 0,0 0,0 0,1 0,-1 0,0 1,1-1,-1 0,1 0,0 0,-1 1,1-1,0 0,0 0,0 1,0-1,0 0,0 1,0-1,0 0,0 0,1 1,-1-1,1 0,-1 0,1 0,-1 1,1-1,-1 0,1 0,0 0,0 0,0 0,-1 0,1 0,0-1,0 1,0 0,0 0,1-1,-1 1,0 0,0-1,13 5,0-1,0-1,0 0,0-1,1 0,-1-1,0-1,1 0,-1-1,2-1,7 1,124 2,-145-1,1 1,0-1,0 1,0 0,-1 0,1 0,0 0,-1 1,1-1,-1 1,0-1,1 1,-1 0,0 0,0 0,0 0,0 1,-1-1,1 0,-1 1,1-1,-1 1,0-1,0 1,0 0,0-1,0 1,0 0,-1 0,0 0,1 0,-1-1,0 1,0 0,-1 0,1 0,-15 141,16-141,1 0,-1-1,1 1,0-1,0 1,0-1,0 0,0 0,0 0,1 0,-1 0,1-1,-1 1,1-1,0 1,-1-1,1 0,0 0,0 0,0 0,0-1,0 1,0-1,0 0,0 0,0 0,0 0,0 0,0-1,0 0,0 1,0-1,0 0,-1 0,1 0,0-1,2 0,5-1,1-1,0 0,-1 0,0-1,0 0,0-1,0 0,-1-1,0 0,-1 0,1-1,-1 0,-1 0,1-1,-2 0,1 0,-1-1,4-7,-9 15,-1 0,1 0,0 0,0 0,-1 0,1 0,-1 0,0 0,0 0,0 0,0 0,0-1,0 1,0 0,0 0,-1 0,1 0,-1 0,0 0,0 0,0 0,1 1,-2-1,0-1,2 2,-1 1,1 0,-1-1,1 1,-1 0,1 0,-1 0,1 0,-1-1,1 1,-1 0,0 0,1 0,-1 0,1 0,-1 0,1 0,-1 1,1-1,-1 0,1 0,-1 0,1 1,-1-1,1 0,-1 0,1 1,-1-1,1 0,-1 1,1-1,0 1,-1-1,1 0,0 1,-1-1,1 1,0-1,-1 1,1-1,0 1,0-1,0 1,0-1,-1 1,1 0,0-1,0 1,0-1,0 1,-7 31,7-24,0 0,1 0,0 1,0-1,1 0,0 0,0 0,1 0,0 0,0-1,1 1,0-1,0 0,1 0,0 0,0-1,1 0,-1 0,1 0,1-1,-1 0,7 4,10 6</inkml:trace>
  <inkml:trace contextRef="#ctx0" brushRef="#br0" timeOffset="60102.994">7075 4600,'156'61,"-119"-50,0 2,0 2,-2 1,0 2,-1 1,0 2,-2 1,18 17,-40-29,0 0,-1 1,-1 0,0 1,0 0,-1 0,0 0,-1 1,-1 0,0 0,-1 1,0 0,-1-1,0 1,-1 0,-1 0,0 0,-1 1,-1 4,-1 23,2-42,1 1,-1-1,1 1,-1-1,1 0,-1 1,1-1,-1 0,1 1,-1-1,1 0,0 0,-1 1,1-1,-1 0,1 0,0 0,-1 0,1 0,0 0,-1 0,1 0,0 0,-1 0,1 0,0-1,-1 1,1 0,-1 0,1 0,0-1,-1 1,1 0,-1-1,1 1,-1-1,1 1,-1-1,1 1,-1-1,0 1,1-1,-1 1,0-1,1 1,-1-1,0 1,0-1,1 0,-1 1,0-1,0 0,0 0,0 1,13-16,-2-1,0 0,0 0,-2-1,0 0,-1-1,-1 0,-1 0,-1-1,0 0,-2 0,2-15,-19 117,14-77,-1 0,1 0,0 1,0-1,0 0,1 0,0 0,0 0,0 0,0 0,1 0,0 0,0 0,0 0,1-1,0 1,0-1,0 0,0 0,1 0,-1 0,1-1,0 1,0-1,0 0,1 0,-1 0,1-1,-1 0,1 0,0 0,0 0,0-1,4 1,-2-1,1 0,-1-1,1 0,-1-1,1 0,-1 0,1 0,-1-1,0 0,0 0,0-1,0 0,0 0,0-1,-1 0,1 0,-1-1,0 1,-1-1,1 0,-1-1,0 0,0 1,-1-1,0-1,0 1,0-1,-1 0,0 1,0-1,0-1,-1 1,0 0,-1-1,0 1,1-5,-3 12,1 0,0 1,0-1,-1 0,1 0,0 0,0 0,-1 1,1-1,0 0,-1 0,1 0,0 0,-1 0,1 0,0 0,0 0,-1 0,1 0,0 0,-1 0,1 0,0 0,-1 0,1 0,0 0,-1 0,1-1,0 1,0 0,-1 0,1 0,0 0,0-1,-1 1,1 0,0 0,0-1,0 1,-1 0,1 0,0-1,0 1,0 0,0 0,0-1,0 1,-1 0,1-1,0 1,0 0,0-1,0 1,0 0,0 0,0-1,0 1,0 0,0-1,1 1,-1 0,0-1,-14 25,12-19,0 0,0 0,1 0,-1 0,1 0,0 0,0 1,1-1,0 0,0 1,0-1,0 0,1 1,0-1,0 0,0 0,1 0,0 0,0 0,0 0,0 0,1-1,0 1,0-1,0 1,1-1,-1 0,1-1,0 1,0 0,0-1,2 1,7 1,1 0,0-1,0 0,0-1,0-1,0 0,1-1,-1-1,1 0,-1-1,0 0,1-1,-1-1,0 0,0-1,-1-1,1 0,-1-1,0 0,0-1,-1 0,5-5,-10 9,0-2,0 1,-1-1,1 0,-1 0,0-1,-1 0,1 0,-1 0,0-1,-1 0,0 1,0-2,0 1,-1 0,0-1,0 1,-1-1,0 0,-1 0,1 0,-1-4,-2 9,1 0,-1 0,0 0,0 0,-1 0,1 0,0 1,-1-1,0 0,1 1,-1-1,0 1,0 0,-1 0,1 0,0 0,-1 0,1 0,-1 0,0 1,1-1,-1 1,0 0,0 0,0 0,0 0,0 1,0-1,0 1,0 0,0-1,0 1,-1 1,1-1,0 0,0 1,0 0,0-1,0 1,0 1,1-1,-1 0,0 1,0-1,1 1,-1 0,1 0,-1 0,-1 3,-1 0,1 1,0-1,1 1,-1 0,1 0,0 0,1 1,-1-1,1 1,1-1,-1 1,1 0,0 0,1 0,-1 0,2-1,-1 1,1 0,0 0,0 0,0-1,1 1,0 0,1-1,-1 0,1 1,1-1,-1 0,1-1,0 1,0-1,0 1,1-1,0-1,1 2,5 1,1 1,0-1,0-1,1 0,0-1,0 0,0-1,1-1,-1 0,1 0,0-2,0 1,0-2,1 0,32 0</inkml:trace>
  <inkml:trace contextRef="#ctx0" brushRef="#br0" timeOffset="60644.153">9041 4801,'-18'-1,"1"0,-1 0,1 2,-1 0,1 1,0 1,-1 0,1 2,0 0,-8 4,21-8,0 0,0 1,0 0,1 0,-1 0,0 0,1 0,-1 1,1-1,0 1,0 0,0 0,1 0,-1 0,0 1,1-1,0 1,0-1,0 1,0 0,1 0,0 0,0 0,0 0,0 0,0 0,1 0,-1 0,1 1,0-1,1 0,-1 0,1 0,0 0,0 0,0 0,0 0,1 0,-1 0,1 0,0-1,0 1,1-1,-1 1,1-1,2 2,5 2,1-2,0 1,0-1,1-1,0 0,-1-1,1 0,0 0,1-2,-1 1,0-1,5-1,26 4,-41-4,0 0,0 0,-1 0,1 0,0 0,0 0,-1 1,1-1,0 1,-1 0,1-1,0 1,-1 0,1 0,-1 0,1 0,-1 0,0 0,1 0,-1 1,0-1,0 0,0 1,0-1,0 1,0-1,0 1,0 0,-1-1,1 1,-1 0,1-1,-1 1,1 0,-1 0,0-1,0 1,0 0,0 0,0 0,-1-1,1 1,0 0,-1 0,0 0,-4 11,-1-2,-1 1,0 0,0-1,-1-1,0 1,-1-1,0-1,-2 2,6-6,-72 64,77-69,1 1,-1-1,0 0,0 0,1 0,-1 1,0-1,0 0,0 0,1 1,-1-1,0 0,0 0,0 1,0-1,0 0,0 0,1 1,-1-1,0 0,0 1,0-1,0 0,0 1,0-1,0 0,0 0,0 1,0-1,-1 0,1 1,0-1,0 0,0 0,0 1,0-1,0 0,-1 0,1 1,0-1,0 0,0 0,-1 1,1-1,0 0,0 0,-1 0,1 0,0 1,0-1,-1 0,1 0,0 0,-1 0,1 0,0 0,0 0,-1 0,30-7,-18 4,96-9,-102 13,-1-1,1 1,0-1,-1 1,1 0,-1 1,1-1,-1 1,0 0,0 0,1 0,-1 1,-1 0,1-1,0 1,-1 0,1 1,-1-1,0 1,0-1,-1 1,1 1,1 4,0 1,-1 0,0 0,-1 1,0-1,-1 0,0 1,-1-1,0 1,0-1,-1 1,-1-1,0 0,0 0,-1 1,0-2,0 1,-2 0,1-1,-1 1,0-1,-1-1,0 1,0-1,-1 0,-5 4,-27 16,38-29,0 1,1 0,-1-1,0 1,1-1,-1 1,0-1,1 1,-1-1,0 1,1-1,-1 0,1 1,-1-1,1 0,-1 1,1-1,0 0,-1 0,1 1,0-1,-1 0,1 0,0 0,0 1,0-1,0 0,0 0,0 0,0 0,0 1,0-1,0 0,1 0,-1 0,0 1,1-2,-1 2,4-25</inkml:trace>
  <inkml:trace contextRef="#ctx0" brushRef="#br0" timeOffset="61181.204">9268 4520,'-1'-5,"-15"-42,3-1,1 0,3-1,2 0,2-6,6 36,0 36,-7 157,0-82,5 1,3 0,12 60,-10-119,2 0,1 0,2 0,1-1,2 0,1-1,1 0,10 13,-21-41,-1 1,1 0,0-1,1 0,-1 1,1-1,0-1,0 1,0 0,0-1,0 0,1 0,0 0,0-1,0 0,0 0,0 0,0 0,0-1,0 0,1 0,-1 0,0-1,1 1,-1-1,1-1,-1 1,0-1,1 0,-1 0,0 0,1-1,8-6,0 0,-1-1,1 0,-2-1,1 0,-2-1,1-1,-2 0,1 0,-2-1,0-1,0 1,-1-1,-1-1,5-12,-12 27,2-4,1 0,-1 0,0-1,0 1,-1 0,1-1,-1 0,0 1,0-1,-1 0,1 0,-1 1,0-1,0 0,-1 0,1 1,-1-1,0 0,-1 1,1-1,-1 1,-1-4,0 7,-1 0,1 0,0 1,-1-1,1 1,0-1,-1 1,1 0,-1 1,1-1,0 1,-1-1,1 1,0 0,-1 0,1 0,0 1,0-1,0 1,0 0,0 0,0 0,1 0,-1 0,1 0,-1 1,1 0,0-1,-1 2,-1 0,0 0,0 0,0 1,1-1,-1 1,1 0,0 0,0 0,1 0,0 0,0 1,0-1,0 1,1 0,0-1,0 1,1 0,-1 0,1-1,0 1,1 0,0 0,0-1,0 1,0 0,1-1,0 0,0 1,0-1,1 0,0 0,0 0,0 0,1 0,-1-1,1 0,2 2,4 1,1-1,-1 0,1 0,1-2,-1 1,0-1,1-1,0 0,0-1,0 0,0-1,0 0,0-1,1 0,-1-1,0 0,0-1,0 0,9-4,3-4</inkml:trace>
  <inkml:trace contextRef="#ctx0" brushRef="#br0" timeOffset="61443.248">8908 4480,'2'-7,"17"-2,27-1,35-5,36-6,35-6,-9 1</inkml:trace>
  <inkml:trace contextRef="#ctx0" brushRef="#br0" timeOffset="56888.404">3520 4761,'-2'16,"-1"14,0 12,0 9,2 8,-1 3,2-1,0-3,0-7,0-10,2-12,6-15,1-11</inkml:trace>
  <inkml:trace contextRef="#ctx0" brushRef="#br0" timeOffset="57210.545">3413 4774,'0'0,"-1"-1,1 1,-1-1,1 1,-1-1,1 1,0-1,-1 1,1-1,0 0,-1 1,1-1,0 1,0-1,-1 0,1 1,0-1,0 0,0 1,0-1,0 0,0 1,0-1,0 0,0 1,0-1,1 0,-1 1,0-1,0 0,1 1,-1-1,0 0,1 1,-1-1,0 1,1-1,-1 1,1-1,-1 1,1-1,-1 1,1 0,-1-1,1 1,0 0,-1-1,1 1,0 0,39-1,0 8,-1 2,1 1,-1 2,-1 2,0 2,-1 1,32 20,-59-32,0 1,0 0,0 0,-1 1,0 0,0 1,-1-1,0 2,0-1,-1 1,0 1,-1-1,0 1,0 0,-1 0,0 1,-1-1,0 1,-1 0,0 1,-1-1,0 0,-1 1,0-1,-1 1,-1 9,-4-6,0 0,-1-1,-1 1,-1-1,0-1,0 0,-1 0,-1 0,0-1,-1-1,0 0,-1 0,0-1,-1-1,0 0,0-1,-1 0,0-1,-1 0,1-1,-9 1,20-5,-1 0,1 0,-1 0,0-1,0 0,0 0,0 0,0 0,0 0,0-1,0 0,0 0,0 0,0 0,0-1,0 1,0-1,0 0,0 0,0-1,1 1,-1-1,0 0,1 0,-1 0,1 0,0-1,0 1,0-1,0 0,0 0,0 0,1 0,0 0,-1-1,1 1,0-1,0-1,-1-20</inkml:trace>
  <inkml:trace contextRef="#ctx0" brushRef="#br0" timeOffset="57505.006">4375 4881,'-5'-9,"-1"0,-1 0,0 0,0 1,-1 0,0 1,0-1,0 1,-1 1,0 0,-1 0,1 1,-1 0,0 1,-5-2,8 4,0 0,1 0,-1 1,0 0,0 0,-1 0,1 1,0 0,0 1,0-1,0 1,0 1,0-1,0 1,1 1,-1-1,1 1,-1 0,1 1,0-1,0 1,0 0,1 1,-1-1,-1 4,0-1,0 1,1 1,0-1,0 1,1 0,0 0,0 1,1-1,1 1,0 0,0 0,1 0,0 0,0 1,1-1,1 1,0-1,0 0,1 1,0-1,1 0,0 1,1-1,0 0,1-1,0 1,0 0,1-1,0 0,1 0,0-1,0 1,1-1,0-1,0 1,1-1,6 5,7-1,0 0,0-1,1-1,1-1,-1-2,1 0,0-1,1-1,-1-1,1-1,-1-1,1-2,-1 0,1-1,-1-1,11-4,43-7</inkml:trace>
  <inkml:trace contextRef="#ctx0" brushRef="#br0" timeOffset="57969.254">4830 4787,'47'234,"-15"-48,-56-276,-4 0,-4 2,-3 2,-31-50,55 112,11 25,0-1,1 0,-1 1,0-1,0 0,0 1,0-1,1 0,-1 1,0-1,0 0,1 0,-1 1,0-1,1 0,-1 0,0 1,1-1,-1 0,0 0,1 0,-1 0,0 0,1 0,-1 1,0-1,1 0,-1 0,1 0,-1 0,0 0,1 0,-1 0,0-1,1 1,-1 0,0 0,1 0,-1 0,0 0,1 0,-1-1,0 1,1 0,-1 0,0-1,1 1,-1 0,0 0,0-1,1 1,-1 0,0-1,0 1,0 0,0-1,1 1,-1 0,0-1,0 1,0 0,0-1,0 1,0-1,0 1,0 0,200 142,-144-102,-3 3,-1 2,35 39,-79-75,0 0,-1 1,-1 0,1 0,-1 0,-1 1,0-1,3 11,-7-16,0-1,0 1,0 0,0-1,-1 1,0 0,0-1,0 1,-1 0,1-1,-1 1,0-1,-1 1,1-1,-1 1,0-1,0 0,0 0,0 0,-1 0,0 0,1 0,-4 2,-12 9,-2-1,0 0,-1-2,0 0,0-1,-2-1,1-1,-1-2,0 0,-1-1,1-1,-1-1,-8-1,-14 4</inkml:trace>
  <inkml:trace contextRef="#ctx0" brushRef="#br0" timeOffset="76307.806">18640 4413,'16'0,"16"0,17 0,13 0,11-2,5-1,0-2,-8 0,-10 0,-16 4,-15 2</inkml:trace>
  <inkml:trace contextRef="#ctx0" brushRef="#br0" timeOffset="76474.869">18814 4613,'20'3,"19"0,18 0,15-3,9-4,5-3,-13 0</inkml:trace>
  <inkml:trace contextRef="#ctx0" brushRef="#br0" timeOffset="76755.114">19321 4160,'5'6,"1"0,0-1,0 1,0-1,0 0,1 0,0-1,0 0,0 0,0-1,1 0,2 0,2 3,163 61,-112-45,0 2,-2 3,43 26,-95-49,0 1,-1 0,1 0,-1 0,0 1,0 1,-1-1,0 1,0 0,0 1,-1 0,0 0,-1 0,0 0,0 1,-1 0,0 0,0 0,-1 1,0-1,-1 1,0 0,-1 0,0-1,0 1,-1 0,0 0,-1 0,0 0,-1 1,-11 18,-2 0,-1-2,-1 1,-1-2,-1-1,-1 0,-2-1,0-2,-2 0,0-1,-1-1,-7 2,-141 99,105-81</inkml:trace>
  <inkml:trace contextRef="#ctx0" brushRef="#br0" timeOffset="52075.596">16661 3050,'-51'-20,"-2"2,0 3,-17-2,67 16,-1 0,0 0,0 0,0 0,0 0,0 1,0 0,0 0,0 0,1 0,-1 1,0-1,0 1,0 0,0 0,0 0,1 1,-1 0,1-1,-1 1,1 0,-1 1,1-1,0 0,0 1,0 0,1 0,-1 0,1 0,-1 0,1 0,0 1,0 5,1-1,0 1,0-1,1 1,0-1,0 1,1-1,0 1,1-1,0 0,0 0,1 1,0-1,0-1,1 1,0 0,0-1,1 0,-1 0,2 0,-1-1,1 0,0 0,1 0,-1-1,1 1,0-2,0 1,1-1,-1 0,1 0,0-1,0 0,0-1,0 0,1 0,-1-1,0 0,7 0,-10-1,1-1,-1 0,0 0,0-1,1 0,-1 0,0 0,0 0,-1-1,1 0,0 0,-1 0,0 0,0-1,0 0,0 1,0-2,-1 1,0 0,0-1,2-3,41-106,-46 115,0-1,1 0,-1 0,0 0,0 1,0-1,0 0,0 0,0 0,0 0,1 0,-1 1,0-1,0 0,0 0,0 0,1 0,-1 0,0 0,0 0,0 0,1 0,-1 0,0 0,0 0,0 0,1 0,-1 0,0 0,0 0,0 0,1 0,-1 0,0 0,0 0,0 0,0 0,1 0,-1 0,0 0,0 0,0-1,0 1,1 0,-1 0,0 0,0 0,0 0,0-1,0 1,0 0,1 0,-1 0,0 0,0-1,7 28,-4-16,-2-6,1 1,-1-1,1 1,1-1,-1 1,1-1,0 0,0 0,0 0,0-1,1 1,0-1,0 0,0 0,1 0,-1-1,1 1,0-1,0 0,0 0,1-1,-1 0,0 0,1 0,-1 0,1-1,0 0,0 0,-1-1,1 1,0-1,0 0,0-1,0 0,-1 0,1 0,0 0,3-2,6-5,0-1,0-1,-1 0,0-1,-1 0,0-1,-1-1,0 0,-1 0,-1-1,0 0,-1-1,0 0,-1-1,5-15,-2 4,-2 0,-1-1,-1 0,-1 0,-1 0,-2-1,-1 1,-1-1,-2 0,-1 1,-1-1,-6-23,6 38,-1 1,0 0,-1 0,-1 0,0 1,0 0,-2 0,1 0,-8-8,11 16,1 0,-1 0,0 0,0 1,0-1,-1 1,1 0,-1 0,0 0,0 1,0 0,0 0,0 0,-1 1,1-1,0 1,-1 0,1 1,-1-1,1 1,-1 0,1 1,-1-1,1 1,-4 1,-1 2,1 1,0 0,0 0,0 0,1 1,0 1,0-1,1 1,-1 1,1-1,1 1,0 0,0 1,0-1,1 1,1 1,-1-1,2 0,-1 1,1 0,1 0,-1 0,2 0,-1 0,2 0,-1 1,1-1,1 0,0 0,0 1,1-1,1 3,7 17,0-1,2-1,1 0,1-1,1 0,2-1,1-1,0-1,2 0,1-1,1-1,0-2,2 0,0-1,23 12,-17-10,2-1,0-2,1-1,0-1,2-3,17 5,10-2</inkml:trace>
  <inkml:trace contextRef="#ctx0" brushRef="#br0" timeOffset="50517.426">10712 3491,'3'-4,"0"0,-1 0,0 0,0 0,0 0,-1-1,1 1,-1 0,0-1,0 1,-1-1,1 1,-1-2,2-10,5-27,-3 12,2 0,1 1,1 0,1 1,3-4,-11 30,0 0,0 0,0 0,0 0,1 1,0-1,-1 0,1 1,0-1,0 1,0-1,0 1,1 0,-1 0,0 0,1 0,0 1,-1-1,1 0,0 1,0 0,0 0,0 0,0 0,0 0,0 1,0-1,0 1,0 0,1 0,-1 0,0 0,0 1,1-1,6 7,1 0,-1 0,0 1,0 0,-1 1,0 0,-1 1,0-1,0 2,-1-1,0 1,-1 0,0 0,-1 1,3 9,-7-18,1-1,-1 1,1 0,-1 0,0 0,0 0,0 0,0 0,-1 0,1 0,-1 0,0 0,0 0,0 0,0 1,-1-1,1 0,-1 0,0 0,0 0,0 0,0 0,0-1,-1 1,1 0,-1 0,0-1,0 1,0-1,0 0,0 1,0-1,-1 0,1 0,-1-1,-1 2,1-1,0 0,0 0,0-1,-1 1,1-1,0 0,-1 0,1 0,-1 0,1-1,-1 1,1-1,-1 0,1 0,-1 0,1-1,-1 1,1-1,-1 0,1 0,0 0,-3-1,5 0,1-1,-1 0,1 1,0-1,0 1,0-1,0 1,0-1,1 1,-1-1,1 1,0-1,-1 1,1-1,0 1,1 0,-1-1,0 1,1 0,-1 0,1 0,-1 0,1 0,0 0,0 1,0-1,1 0,17-17,1 0,1 1,1 1,0 2,1 0,0 1,1 2,17-6,-40 16,0 0,1 1,-1-1,1 1,-1 0,1 0,-1 0,1 0,-1 0,1 0,0 1,0 0,-1-1,1 1,0 0,-1 0,1 0,0 1,0-1,-1 1,1-1,0 1,-1 0,1 0,-1 0,1 0,-1 1,1-1,-1 1,0-1,0 1,0 0,0 0,0 0,0 0,0 0,-1 0,1 1,-1-1,2 3,11 84,-14-78,0 0,2 0,-1 0,1 0,1 0,0 0,0 0,1-1,1 2,-3-9,0 0,0 0,0 0,1-1,-1 1,0-1,1 1,0-1,0 0,-1 0,1 0,0-1,1 1,-1-1,0 1,0-1,1 0,-1 0,0-1,1 1,-1-1,1 1,-1-1,1 0,-1-1,1 1,-1 0,1-1,-1 0,2 0,5-2,0 0,0-1,0 0,-1 0,0-1,0-1,0 1,-1-1,7-6,-4 0,0 0,0-1,-2-1,1 1,-2-2,0 1,0-1,-2 0,0-1,0 1,-2-1,0 0,-1-1,0-1,-3 18,1 0,-1 0,0 0,1-1,-1 1,0 0,1 0,-1 0,0 0,1 0,-1-1,1 1,-1 0,0 0,1 0,-1 0,0 0,1 0,-1 0,1 0,-1 1,0-1,1 0,-1 0,0 0,1 0,-1 0,0 1,1-1,-1 0,0 0,1 0,-1 1,0-1,0 0,1 1,-1-1,0 0,0 0,1 1,-1-1,0 0,0 1,0-1,0 1,0-1,1 0,-1 1,0-1,0 0,0 1,0-1,0 1,0-1,0 0,0 1,-1-1,1 0,0 1,0-1,0 1,0-1,0 0,-1 1,1-1,2 4,4 6,0 0,1 0,0 0,0-1,1 0,0-1,1 1,0-1,0-1,1 0,0 0,0-1,0-1,1 1,0-2,0 1,0-2,1 1,1-1,-4-1,0 0,0-1,0 0,0-1,0 1,0-2,0 1,0-1,0-1,0 0,0 0,0-1,-1 0,1 0,-1-1,0 0,0 0,0-1,-1 0,1-1,-1 1,0-2,-1 1,0-1,1-1,3-4,-2-1,1-1,-2 1,0-1,0 0,-1-1,-1 0,-1 0,0 0,-1 0,0-1,-1 1,-1-9,-4 0,3 25,0-1,0 0,0 1,0-1,0 0,0 1,0-1,0 0,0 1,0-1,0 0,-1 0,1 1,0-1,0 0,0 1,-1-1,1 0,0 0,0 1,0-1,-1 0,1 0,0 0,-1 0,1 1,0-1,0 0,-1 0,1 0,0 0,-1 0,1 0,0 0,-1 0,1 0,0 0,-1 0,1 0,0 0,-1 0,1 0,0 0,-1 0,1 0,0 0,-1 0,1 0,0-1,0 1,-1 0,1 0,0 0,0-1,-1 1,1 0,0 0,0-1,-6 27,1-1,1 1,1 0,2 1,1-1,0 0,4 19,9 63,3 0,18 48,-12-59,-4 2,-5 0,-3 9,-15-47,4-60,1-1,0 1,-1-1,1 0,0 1,-1-1,1 0,-1 0,1 1,-1-1,1 0,0 0,-1 0,1 0,-1 1,1-1,-1 0,1 0,-1 0,1 0,-1 0,1 0,-1 0,1 0,-1 0,1-1,-1 1,1 0,-1 0,1 0,0 0,-1-1,1 1,-1 0,1 0,-1-1,1 1,0 0,-1-1,1 1,0-1,0 1,-1 0,1-1,0 1,0-1,-1 1,1-1,0 1,0 0,0-1,0 1,0-1,0 1,0-1,-1 1,2-1,-38-108,30 83,-21-75,5-1,4-1,5-1,4 0,4 0,6-15,0 112,0-4,1-1,-1 1,2-1,0 1,0-1,1 1,0 0,1 0,0 0,1 0,0 1,4-6,-7 14,0 0,0 0,0 0,1 1,-1-1,0 0,1 1,-1 0,1-1,0 1,-1 0,1 0,0 1,-1-1,1 1,0-1,0 1,0 0,0 0,-1 0,1 0,0 1,0-1,0 1,-1-1,1 1,0 0,-1 0,1 0,-1 1,1-1,0 1,75 56,-61-43,0 0,-1 1,-1 1,0 0,-2 1,0 1,-1 0,0 0,1 7,-12-23,0 0,0 0,-1 0,1 1,-1-1,1 0,-1 1,0-1,0 0,0 0,-1 1,1-1,-1 0,0 0,0 1,0-1,0 0,-1 0,1 0,-1-1,1 1,-1 0,0 0,0-1,-1 1,1-1,0 0,-1 0,1 0,-1 0,0 0,0 0,0-1,0 1,0-1,0 0,0 0,0 0,-3 0,2 1,0 0,-1 0,1-1,-1 0,1 0,-1 0,1 0,-1-1,0 1,1-1,-1-1,0 1,1-1,-1 1,1-1,-1-1,1 1,-1-1,1 1,0-1,0 0,0-1,0 1,-3-3,6 4,0 0,1 0,-1 0,1 0,0-1,-1 1,1 0,0 0,0 0,-1 0,1 0,0 0,0-1,0 1,0 0,1 0,-1 0,0 0,0 0,1 0,-1 0,0-1,1 1,-1 0,1 0,0 0,-1 1,1-1,0 0,0 0,-1 0,1 0,0 1,0-1,0 0,0 1,0-1,0 0,42-21,81-18,-99 34,1-1,-1-1,-1-1,1-1,-2-1,1-1,-2-1,1-1,-2-1,13-12,1-23,-34 48,0 1,0 0,-1-1,1 1,-1-1,1 1,-1-1,1 1,-1-1,0 1,0-1,0 0,0 1,0-1,0 1,0-1,0 1,-1-1,1 1,-1-1,1 1,-1-1,1 1,-1-1,0 1,0 0,0-1,1 1,-2 0,1 0,0 0,0 0,0 0,0 0,-1 0,1 0,-4 0,1 1,-1 0,1 0,0 0,-1 0,1 1,-1 0,1 0,0 0,-1 0,1 1,0-1,0 1,0 0,0 0,1 1,-1-1,0 1,1 0,0 0,0 0,0 0,0 1,0-1,0 1,1 0,0 0,0 0,0 0,-2 2,1-1,0 1,0 0,0 0,1 0,0 0,0 0,0 1,1-1,0 1,0-1,1 1,0-1,0 1,1-1,-1 1,1-1,1 1,-1-1,1 0,0 1,1-1,-1 0,1-1,0 1,1 0,-1-1,1 0,0 0,1 0,-1 0,1 0,0-1,4 3,3 0,1 0,0-1,0-1,1 0,-1 0,1-2,0 0,0 0,0-1,0-1,0 0,1-1,-1-1,0 0,0-1,0 0,0-1,0-1,1-1,-7 2,0-1,0 1,0-2,-1 1,0-1,0 0,0-1,0 0,-1 0,0 0,0-1,-1 1,1-1,-2-1,1 1,-1-1,0 0,0 0,-1 0,-1 0,1-1,0-5,1-4,-2 0,0 0,0 0,-2 0,0 0,-2 0,0 0,0 0,-2 0,-3-8,-9-11,45 48,179 55,-201-64,0 0,-1 0,1 0,-1 1,0 0,0 0,0 1,0-1,0 1,-1 1,1-1,-1 1,0 0,-1 0,1 0,-1 1,0 0,0 0,-1 0,0 0,0 0,0 0,-1 1,1 5,6 42,11 43,-18-93,-1 0,1-1,0 1,0-1,1 0,-1 0,1 0,-1 0,1 0,0 0,0-1,0 1,1-1,-1 0,0 0,1 0,0 0,-1-1,1 1,0-1,0 0,0 0,0-1,7 0,0-1,-1 0,1-1,0 0,-1-1,1 0,-1-1,0 0,0 0,-1-1,1-1,-1 1,0-2,-1 1,1-1,-1 0,-1-1,1 0,-1 0,-1-1,3-4,59-83,-68 97,0-1,0 0,1 0,-1 1,0-1,0 0,0 0,1 0,-1 1,0-1,1 0,-1 0,0 0,0 0,1 1,-1-1,0 0,1 0,-1 0,0 0,0 0,1 0,-1 0,0 0,1 0,-1 0,0 0,1 0,-1 0,0 0,1-1,-1 1,0 0,0 0,1 0,-1 0,0 0,0-1,1 1,-1 0,0 0,0-1,1 1,-1 0,0 0,0-1,0 1,0 0,1 0,-1-1,0 1,0 0,0-1,0 1,0 0,0 0,0-1,0 1,0 0,0-1,0 1,0 0,0-1,0 1,0 0,0-1,0 1,-1 26,0-18,9 91,-7-96,0 0,0 0,1 0,-1 0,0 0,1 0,0 0,0 0,0-1,0 1,0-1,1 0,-1 1,1-1,-1 0,1-1,0 1,0 0,0-1,0 1,0-1,0 0,0 0,0 0,0-1,0 1,1-1,-1 1,1-1,22-3,-2-4</inkml:trace>
  <inkml:trace contextRef="#ctx0" brushRef="#br0" timeOffset="50794.481">13773 2716,'-16'0,"-9"0,-1 2,4 3,10 6,17 2,16 4,5 0</inkml:trace>
  <inkml:trace contextRef="#ctx0" brushRef="#br0" timeOffset="51047.765">14095 3184,'0'5,"2"0,-1 0,0 0,1 0,0 0,0 0,1 0,-1 0,1-1,0 1,0-1,0 0,1 0,0 0,0 0,0-1,0 0,0 1,1-1,-1-1,1 1,0-1,0 0,0 0,0 0,0-1,0 1,0-1,0-1,1 1,-1-1,1 0,1 0,-1-1,0-1,0 1,0-1,0 0,0 0,-1-1,1 0,-1 0,1 0,-1-1,0 1,0-1,-1 0,1-1,-1 1,0-1,0 0,0 0,-1 0,0-1,0 1,0-1,1-3,0 0,0-1,-1 0,0 0,-1 0,0 0,0 0,-1 0,0 0,-1 0,0-1,-1 1,0 0,-1 0,-2-8,4 16,0-1,-1 1,1-1,-1 1,0 0,0 0,0-1,0 1,0 0,0 0,-1 0,1 0,0 0,-1 0,0 1,0-1,1 0,-1 1,0 0,0-1,0 1,0 0,-1 0,1 0,0 0,0 0,-1 1,1-1,0 1,-1-1,1 1,-1 0,1 0,0 0,-1 0,1 0,-1 1,1-1,0 1,-1-1,1 1,0 0,0 0,0 0,-1 0,1 1,0-1,0 0,-1 2,-1 0,1 1,-1 0,1 0,-1 0,1 1,1-1,-1 1,0-1,1 1,0 0,0 0,1 0,-1 0,1 0,0 0,1 1,-1-1,1 0,0 0,0 1,0-1,1 0,0 0,0 0,0 1,1-1,0 0,0-1,0 1,0 0,1 0,0-1,0 0,0 1,1 0,19 15</inkml:trace>
  <inkml:trace contextRef="#ctx0" brushRef="#br0" timeOffset="51342.973">14442 3224,'5'0,"-1"0,1 0,-1 0,1-1,-1 0,1 0,-1 0,1 0,-1-1,0 0,0 0,0 0,0 0,0 0,0-1,-1 0,1 0,-1 0,0 0,0 0,0-1,0 0,0 1,-1-1,0 0,0 0,0 0,0 0,1-3,1-11,0 1,-1-1,0 1,-2-1,0 0,-1-16,1-28,-1 61,0 0,0 0,0-1,0 1,1 0,-1 0,0 0,0 0,1 0,-1-1,1 1,-1 0,1 0,0 0,-1 0,1 0,0 1,0-1,-1 0,1 0,0 0,0 1,0-1,0 0,0 1,0-1,0 1,0-1,0 1,1-1,-1 1,0 0,0 0,0-1,0 1,1 0,-1 0,0 0,1 1,50 12,-43-10,-6-2,23 7,-1 1,1 1,-2 1,0 1,0 1,-1 1,12 11,-30-20,0 0,0 1,0 0,-1 0,0 1,0-1,0 1,-1 0,0 0,-1 0,1 0,-1 1,-1-1,1 0,-1 1,-1-1,1 1,-1 0,-1-1,1 1,-1-1,-1 1,1-1,-1 0,-1 1,1-1,-1 0,0-1,-1 1,0 0,-43 96,47-101,-1-1,1 0,0 0,0 0,0 1,0-1,0 0,1 0,-1 1,0-1,1 0,-1 0,0 0,1 0,0 0,-1 1,1-1,-1 0,1 0,0 0,0-1,0 1,0 0,-1 0,1 0,0-1,1 1,-1 0,0-1,0 1,0-1,0 1,0-1,0 0,1 1,-1-1,0 0,0 0,0 0,2 0,53 1,-2-8,-2-2,1-3,16-7,11-4</inkml:trace>
  <inkml:trace contextRef="#ctx0" brushRef="#br0" timeOffset="62081.54">10926 4547,'-7'-2,"0"1,0 0,0 1,0 0,0 0,0 0,0 1,1 0,-1 0,0 1,0 0,1 0,-1 1,1-1,0 1,0 1,0-1,0 1,0 0,1 0,0 1,0 0,0 0,0 0,1 0,0 1,0-1,0 1,1 0,0 1,0-1,0 0,1 1,0 0,0-1,1 1,0 0,0 0,1 0,-1 0,2 5,0-7,1 0,0-1,0 1,0-1,1 1,-1-1,1 0,0 0,0 0,0 0,1 0,0-1,-1 0,1 0,0 0,1 0,-1 0,0-1,1 0,-1 0,1 0,3 1,110 17,-99-20,1 0,-1-1,1-1,-1-1,0-1,0 0,0-2,-1 0,0-1,0-1,0 0,-1-2,-1 0,1-1,-2 0,1-1,-2-1,5-5,-13 61,-2-39,1 1,-1-1,1 0,-1 0,1 0,1 0,-1-1,0 0,1 0,0 0,-1-1,1 0,0 0,0 0,0-1,1 0,-1 0,0-1,0 1,0-2,1 1,-1 0,0-1,0 0,0-1,2 0,-3 2,1-1,-1 0,1 0,-1 0,0 0,0-1,1 0,-1 0,0-1,0 1,-1-1,1 0,-1 0,1-1,-1 0,0 1,0-1,-1 0,1-1,-1 1,0-1,0 1,0-1,1-3,-4 6,0-1,0 1,0 0,0 0,0 0,0-1,0 1,-1 0,1 0,-1 0,1 0,-1 0,0-1,0 1,0 1,0-1,0 0,-1 0,1 0,-1 0,1 1,-1-1,1 1,-1-1,0 1,0 0,1 0,-1 0,0 0,0 0,-2-1,-68-15,61 17,-1 1,1-1,-1 2,1 0,0 0,0 1,0 1,0-1,0 2,1 0,-1 0,1 0,1 2,-1-1,1 1,0 0,1 1,-3 3,10-10,0 0,0 1,0 0,0-1,0 1,0-1,0 1,1 0,-1-1,1 1,-1 0,1 0,0 0,0-1,0 1,0 0,0 0,0 0,0-1,0 1,1 0,-1 0,1 0,-1-1,1 1,0 0,0-1,0 1,0-1,0 1,0-1,0 1,0-1,0 0,1 0,-1 1,0-1,1 0,0 0,-1 0,1 0,-1-1,1 1,0 0,1 0,29 11</inkml:trace>
  <inkml:trace contextRef="#ctx0" brushRef="#br0" timeOffset="63092.793">12022 4561,'-18'-4,"0"1,0 1,-1 1,1 0,0 2,-1 0,1 1,0 0,0 2,0 0,0 1,1 1,0 0,-11 7,25-12,0 0,1 1,-1-1,1 1,-1 0,1 0,-1 0,1 0,0 0,0 0,0 0,0 1,1-1,-1 1,1-1,-1 1,1 0,0 0,0-1,0 1,0 0,1 0,-1 0,1 0,0 0,-1 0,1 0,1 0,-1 0,0 0,1 0,0 0,-1 0,1 0,0 0,0-1,1 1,0 0,5 3,0-1,0-1,1 0,-1 0,1 0,0-1,0 0,1 0,-1-1,0 0,1-1,0 0,-1 0,1-1,-1 0,1 0,0-1,0-1,0 2,-1 0,0-1,1 0,-1 0,0-1,0 0,0 0,0-1,0 0,-1-1,1 0,-1 0,0 0,0-1,0 0,-1 0,0-1,0 0,0 0,-1 0,0-1,0 0,0 0,-1 0,2-4,-2-9,-1 1,-1-1,0-1,-2 1,0 0,-2 0,0 0,-1 0,0 0,-2 1,-1-1,0 1,-1 0,-2 0,3-1,-2-1,0 2,-2-1,0 1,-1 1,-1-1,0 2,-1 0,-3-1,16 17,-1 0,1 1,0-1,-1 0,1 1,-1-1,1 0,-1 1,1-1,-1 1,1-1,-1 1,1-1,-1 1,0-1,1 1,-1 0,0-1,1 1,-1 0,0 0,0-1,1 1,-1 0,0 0,0 0,0 0,1 0,-1 0,0 0,0 0,1 0,-1 1,0-1,0 0,1 0,-1 1,0-1,1 0,-1 1,0-1,1 1,-1-1,0 1,1-1,-1 1,1-1,-1 1,1-1,-1 1,1 0,0-1,-1 1,1 0,0 0,-1-1,1 1,0 0,-1 49,13-5,2-1,2 0,2-1,2-1,1 0,2-2,15 19,-23-35,1-1,1 0,1-1,1-1,7 6,-21-22,0 0,1-1,-1 0,1 0,0 0,1 0,-1-1,0 0,1-1,0 1,-1-1,1 0,0-1,0 0,0 0,0 0,0-1,1 0,-1-1,0 1,0-1,0-1,5-1,-1-1,-1-1,1-1,-1 0,0 0,-1-1,0 0,0 0,0-1,-1-1,0 1,0-1,-1-1,0 1,-1-1,0 0,-1-1,0 1,-1-1,0 0,2-6,0 79,-4-55,0-1,0 1,0-1,1 0,0 1,1-1,0 0,-1-1,2 1,-1-1,1 0,0 0,0 0,0 0,0-1,1 0,0 0,0-1,0 0,0 0,1 0,-1 0,1-1,-1 0,1-1,0 1,0-2,0 1,0 0,-1-1,1-1,0 1,0-1,0 0,0-1,0 1,-1-1,6-3,1 0,-1-1,1-1,-1 0,-1-1,1 0,-2-1,1 0,-1-1,0 0,-1 0,0-1,-1 0,0-1,0 0,-2 0,1-1,3-12,8 107,-13-71,-1-1,2 0,-1-1,1 1,1-1,0 0,0 0,0-1,1 0,1 0,-1-1,1 0,0-1,1 0,-1 0,1-1,1 0,-1-1,1 0,-1-1,1 0,0 0,0-1,0-1,1 0,-1-1,0 0,0 0,0-1,1 0,-1-1,0-1,0 0,-1 0,1-1,8-4,-5 0,-1-1,-1 0,1 0,-1-1,-1-1,0 0,-1 0,0-1,0 0,-1-1,-1 0,0-1,-1 0,-1 0,0 0,-1-1,3-9,1-14,-1 1,-2-1,-1 0,-2-1,-2 1,-3-24,3 43,-2 0,0 1,-2-1,0 1,0-1,-2 1,0 0,-2 0,0 1,0 0,-2 0,0 0,-1 2,-2-2,10 13,-1 1,0 0,0 0,-1 0,1 0,0 1,-1-1,0 1,0 0,0 0,0 0,0 1,0-1,0 1,0 0,0 0,-1 0,1 1,0 0,-1 0,1 0,-1 0,1 1,0-1,0 1,-1 0,1 0,0 1,0-1,0 1,-2 1,-2 2,1 1,0-1,0 1,1 0,-1 1,1 0,1 0,-1 0,1 1,1-1,-1 1,1 0,1 1,-1-1,1 1,1-1,0 1,-1 4,0 7,0 0,1 0,1 0,1 0,1 0,0 0,5 18,-1-14,1 0,1-1,1 0,1-1,2 0,0 0,1-1,1 0,0-1,2-1,0 0,2-1,0-1,1 0,0-2,1 0,1-1,0-1,1 0,1-2,0-1,0 0,1-2,2 1,56 8,-7-8</inkml:trace>
  <inkml:trace contextRef="#ctx0" brushRef="#br0" timeOffset="74306.876">14415 4400,'-4'111,"-5"0,-4-1,-10 22,15-73,19-92,-4-21,-2 0,-3 0,-2 0,-3-1,-5-26,3 16,5 59,2-68,-2 72,1 0,0-1,0 1,0 0,0 0,0 0,0 0,0 0,1 1,-1-1,1 0,-1 0,1 1,0-1,-1 1,1 0,0-1,0 1,0 0,0 0,0 0,0 0,0 1,1-1,-1 1,0-1,0 1,1 0,-1-1,2 1,4 0,0 1,-1-1,1 1,0 0,-1 1,1 0,-1 0,1 0,-1 1,0 0,0 1,0 0,-1 0,1 0,-1 1,0 0,0 0,-1 0,1 1,-1 0,0 0,-1 0,1 0,-1 1,-1 0,1 0,-1 0,0 0,-1 1,0-1,0 1,-1-1,1 1,-2 0,1-1,-1 1,0 0,-1 0,0 0,-3 3,0-1,-1 0,0 0,-1-1,0 0,-1 0,0 0,0-1,-1 0,0 0,0-1,0 0,-1 0,-1-1,1-1,-1 1,-3 0,3-3,22-10,0 2,0 1,1 0,-1 1,1 0,0 1,0 1,0 0,0 0,0 1,0 1,-1 0,1 1,0 0,0 1,-1 1,6 2,-14-4,-1-1,1 1,-1 1,0-1,0 0,0 1,0-1,-1 1,1 0,-1 0,1 0,-1 1,0-1,0 0,-1 1,1-1,-1 1,0-1,1 1,-1 0,-1 0,1 0,-1-1,1 1,-1 0,0 0,-1 0,1 0,-1 0,1-1,-1 1,0 0,-3 7,0 1,0-1,-1 0,0 0,-1-1,0 1,-1-1,0-1,-7 8,-1 0,-1 0,-1-2,0 0,-1-1,-1 0,0-2,0 0,-8 2,26-13,0 0,1 0,-1 0,0 0,0 0,0-1,0 1,0 0,0-1,0 1,0-1,0 1,0-1,-1 1,1-1,0 0,0 0,0 0,-1 1,1-1,0 0,0 0,0-1,-1 1,1 0,0 0,0-1,0 1,0 0,0-1,0 1,-1-1,1 1,0-1,0 0,0 0,1 1,-1-1,0 0,0 0,0 0,1 0,-1 0,0 0,1 0,-1 0,1 0,-1 0,1 0,-1-1,4-18</inkml:trace>
  <inkml:trace contextRef="#ctx0" brushRef="#br0" timeOffset="74724.76">15044 4507,'-43'95,"10"-25,4 1,-8 35,8 3,63-203,0-19,-5-3,-5 0,-1-34,-18 117,0 24,0 22,-5-12,26 94,5-1,9 12,27 43,64 98,-117-223</inkml:trace>
  <inkml:trace contextRef="#ctx0" brushRef="#br0" timeOffset="74969.692">14910 4735,'16'2,"19"1,21-2,20-5,13-4,-9-3</inkml:trace>
  <inkml:trace contextRef="#ctx0" brushRef="#br0" timeOffset="75219.81">15805 4587,'21'-7,"20"-4,14-3,10 1,0 3,-6 3,-11 7,-14 9,-12 2</inkml:trace>
  <inkml:trace contextRef="#ctx0" brushRef="#br0" timeOffset="75372.996">15886 4761,'16'0,"16"-2,20-6,13-3,10-2,6 0,-11 4</inkml:trace>
  <inkml:trace contextRef="#ctx0" brushRef="#br0" timeOffset="75592.409">16701 4641,'-13'-405,"12"575,0-137,0 0,2 0,2 0,1 0,1 0,2-1,2 1,0-2,2 1,2-2,2 4,8 1</inkml:trace>
  <inkml:trace contextRef="#ctx0" brushRef="#br0" timeOffset="75858.212">17076 4520,'-1'18,"2"0,0-1,1 1,1 0,1-1,0 0,6 15,-8-27,1 0,-1 1,1-1,0 0,0 0,1-1,-1 1,1-1,0 0,1 0,-1 0,0 0,1-1,0 1,0-1,0-1,0 1,1-1,-1 0,1 0,-1 0,1-1,0 1,-1-2,4 1,-3 0,0-1,1 0,-1-1,0 1,0-1,0-1,0 1,0-1,0 0,0 0,-1 0,1-1,-1 0,1 0,-1-1,0 0,0 1,-1-2,1 1,-1 0,0-1,0 0,0 0,0-2,2-3,0 0,0 0,-1-1,-1 0,0 0,-1-1,0 1,0-1,-1 1,-1-1,0 0,-1-5,0 5,-1-1,0 1,-1 0,-1-1,0 1,0 0,-1 0,-1 1,0-1,-6-9,8 16,0 0,0 0,-1 0,0 0,0 1,0 0,0 0,-1 0,1 0,-1 1,0 0,0 0,0 0,-1 0,1 1,-1 0,1 0,-1 0,0 1,0 0,1 0,-1 0,-6 1,3 1,0 0,0 1,1 0,-1 1,1 0,0 0,-1 0,2 1,-1 0,0 1,1 0,0 0,0 1,0 0,1 0,-1 0,2 1,-1 0,1 0,0 0,0 1,1 0,0 0,0 0,1 0,0 1,1-1,0 1,0-1,1 1,0 0,0 0,1 0,0 0,1-1,-1 1,3 4,11 21</inkml:trace>
  <inkml:trace contextRef="#ctx0" brushRef="#br0" timeOffset="84339.705">30150 3812,'37'0,"-23"-2,0 1,0 0,0 1,1 1,-1 0,0 1,0 0,-1 1,1 1,-1 0,1 1,-1 1,0 0,-1 0,4 3,-13-6,-1 0,1 0,0 0,-1 0,0 0,1 1,-1-1,-1 1,1 0,0-1,-1 1,0 0,0 0,0 0,0 0,-1 0,1 0,-1 0,0 0,0 0,-1 0,1 0,-1 0,0 0,0 0,0-1,-1 1,1 0,-1-1,0 1,-1 2,-79 102,80-105,-35 35,-57 75,92-111,1-1,0 1,0-1,0 1,0-1,0 1,0 0,0 0,0-1,1 1,-1 0,1 0,-1 0,1 0,0 0,0 0,0 0,0-1,0 1,0 0,0 0,1 0,-1 0,1 0,-1 0,1-1,0 1,0 0,0 0,0-1,0 1,0-1,0 1,0-1,1 1,-1-1,2 2,6 0,1 1,0-1,0 0,0-1,0-1,0 1,0-1,1-1,-1 0,4-1,6 1,67 1,-1-5,83-14,-122 10</inkml:trace>
  <inkml:trace contextRef="#ctx0" brushRef="#br0" timeOffset="84719.697">30070 3585,'21'-7,"22"-2,22 0,18 2,9 2,2 2,-5 1,-14 2,-17 0,-19 2,-15 4,-15 2,-9 1</inkml:trace>
  <inkml:trace contextRef="#ctx0" brushRef="#br0" timeOffset="81955.145">26982 4066,'0'16,"0"12,0 10,2 8,3 3,1 0,2-6,-2-8,2-11,-1-12,1-17,-1-6</inkml:trace>
  <inkml:trace contextRef="#ctx0" brushRef="#br0" timeOffset="82204.731">26982 3785,'-7'4,"0"9,6 9,8 5,2-2</inkml:trace>
  <inkml:trace contextRef="#ctx0" brushRef="#br0" timeOffset="82454.489">27222 4240,'27'-14,"-1"-1,0-1,-1-1,-1-1,-1-1,-1-1,19-22,-40 42,0-1,1 0,-1 0,0 0,0 0,0 0,0 0,0 0,0 0,-1 0,1 0,0 0,0-1,-1 1,1 0,-1 0,1-1,-1 1,0 0,1-1,-1 1,0-1,0 1,0 0,0-1,0 1,0-1,0 1,-1 0,1-1,0 1,-1-1,1 1,-1 0,0 0,1-1,-1 1,0 0,0 0,1 0,-1 0,0 0,0 0,0 0,-1 0,1 0,0 0,0 1,0-1,-1 0,1 1,-1-1,-7 1,0 0,0 1,0 0,0 1,0-1,0 2,1-1,-1 1,1 1,0-1,0 2,0-1,0 1,1 0,0 0,0 1,0 0,-2 3,5-6,0 1,0 0,0 0,0 0,1 0,0 1,0-1,0 1,0 0,1 0,-1 0,1 0,1 0,-1 0,1 1,0-1,0 0,0 1,1-1,0 1,0-1,0 1,1-1,0 1,0-1,0 0,1 1,-1-1,1 0,1 0,-1 0,1 0,-1-1,2 1,-1-1,0 1,1-1,0 0,2 2,7 3,0-1,1-1,-1 0,1-1,0 0,1-2,0 1,-1-2,1 0,0 0,4-1,45 6</inkml:trace>
  <inkml:trace contextRef="#ctx0" brushRef="#br0" timeOffset="82842.271">27757 3945,'-10'0,"5"-1,-1 0,1 1,-1-1,1 1,-1 0,1 0,-1 1,0 0,1 0,-1 0,1 0,0 1,0 0,-1 0,1 1,0-1,1 1,-1 0,0 0,1 1,0-1,0 1,0 0,0 0,0 1,4-1,0 1,0-1,1 1,-1-1,1 0,0 0,0 1,1-1,-1 0,1 0,0 0,0 0,0 0,1-1,-1 1,1-1,0 1,0-1,0 0,1 0,-1 0,1-1,-1 1,3 0,87 65,-71-55,-1 1,-1 1,0 1,-1 1,0 1,6 9,-23-25,1 1,-1-1,0 1,1 0,-1 0,-1 0,1 0,0 1,-1-1,0 0,1 1,-1-1,-1 1,1-1,0 1,-1-1,0 1,0-1,0 1,0 0,0-1,-1 1,1-1,-1 1,0-1,0 0,-1 1,1-1,-1 0,1 0,-1 1,0-1,0-1,-1 1,1 0,-1 0,-2 0,1 0,0 0,-1-1,0 0,1 1,-1-2,0 1,0-1,0 0,0 0,-1 0,1 0,0-1,0 0,-3 0,6 0,0-1,0 1,-1 0,1-1,0 0,0 1,0-1,-1 0,1 0,0 0,0 0,1-1,-1 1,0 0,0-1,0 1,1-1,-1 0,1 1,0-1,-1 0,1 0,0 0,0 0,0 0,0 0,0 0,1-1,-1 1,1 0,-1 0,1-1,0 1,0 0,0-2,2-11,1 0,1 0,0 0,1 1,0 0,1 0,1 0,0 1,1 0,0 0,11-11,2-7,2 1,1 1,1 1,2 0,-27 27,0 1,1-1,-1 0,0 0,1 1,-1-1,0 0,1 0,-1 1,1-1,-1 1,1-1,0 0,-1 1,1-1,-1 1,1 0,0-1,0 1,-1-1,1 1,0 0,0-1,-1 1,1 0,0 0,0 0,0 0,-1 0,1 0,0 0,0 0,0 0,-1 0,1 0,0 0,0 1,0-1,-1 0,1 1,0-1,0 0,-1 1,1-1,0 1,-1-1,1 1,-1-1,1 1,-1 0,1-1,-1 1,1 0,-1-1,1 1,-1 0,0-1,1 1,-1 0,0 0,36 157,-32-142,1-1,0 0,1 0,1 0,0 0,1-1,1 0,0-1,1 0,0-1,1 1,0-2,1 0,3 2,-13-11,1-1,0 1,0-1,0 0,0 1,0-1,0-1,0 1,1 0,-1-1,0 0,0 1,0-1,1 0,-1-1,0 1,0-1,0 1,1-1,-1 0,0 0,0 0,0-1,0 1,-1-1,1 1,2-3,19-16</inkml:trace>
  <inkml:trace contextRef="#ctx0" brushRef="#br0" timeOffset="83131.111">28105 3745,'-12'16,"-3"14,8 12,13 4,16 5,3-7</inkml:trace>
  <inkml:trace contextRef="#ctx0" brushRef="#br0" timeOffset="83541.554">28358 4373,'5'-148,"15"-90,-15 227,3 25,-1 0,2-4,0 1,0-2,1 1,1-1,0 0,0-1,0-1,7 4,72 60,-86-65,-1 0,1 1,-1-1,-1 1,1 0,-1 0,0 0,0 0,-1 0,0 0,-1 0,1 1,-1-1,-1 0,1 0,-1 0,0 1,-2 1,0 49,3-55,0 0,0 0,1 0,-1 0,1 0,0 0,0 0,0 0,0 0,1-1,-1 1,1 0,-1-1,1 1,0-1,0 0,0 0,0 0,1 0,-1 0,1 0,-1 0,1-1,-1 1,1-1,0 0,0 1,0-1,0-1,2 2,4 0,1-1,0 0,0 0,0-1,0 0,0-1,0 0,9-2,-4 0,-1 0,0-1,0-1,0 0,-1-1,0 0,0-1,0-1,-1 0,0 0,-1-1,0-1,0 0,-1-1,0 0,-1 0,0-1,-1 0,0 0,-1-1,0 0,-1-1,-1 1,0-1,-1 0,1-4,-5 15,1 1,-1-1,0 1,0 0,0-1,0 1,0-1,-1 1,1-1,-1 1,1-1,-1 1,0 0,0-1,0 1,0 0,0 0,-1 0,1 0,-1 0,1 0,-1 0,0 0,0 0,1 1,-1-1,0 1,-1 0,1-1,0 1,0 0,-1 0,1 0,0 1,-1-1,1 0,-1 1,1 0,0 0,-1-1,1 1,-1 1,1-1,-1 0,1 1,-1-1,1 1,-3 0,1 0,0 1,0 0,0 0,0 0,0 0,0 0,1 1,-1-1,1 1,-1 0,1 0,0 1,1-1,-1 1,0-1,1 1,0 0,0 0,0 0,0 0,1 0,-1 0,1 1,0-1,0 0,1 4,-1-1,0 0,1 1,0-1,1 0,-1 0,1 0,1 0,-1 0,1 0,1 0,-1-1,1 1,0-1,0 1,1-1,0 0,1 0,10 8,1-1,0 0,1-2,0 0,1-1,1 0,-1-1,1-2,1 0,-1-1,1 0,0-2,1-1,-1 0,16-1,26 3</inkml:trace>
  <inkml:trace contextRef="#ctx0" brushRef="#br0" timeOffset="83892.331">29508 4173,'-14'-8,"-1"1,-1 1,1 1,-1 0,0 1,0 0,-1 1,1 1,0 1,-1 1,1 0,-3 1,16-1,0 0,0 0,1 0,-1 0,0 1,1-1,-1 1,0 0,1 0,-1 0,1 0,-1 1,1-1,0 0,-1 1,1 0,0 0,0-1,0 1,0 0,1 1,-1-1,0 0,1 0,0 1,-1-1,1 1,0-1,0 1,1-1,-1 1,0 0,1-1,-1 1,1 0,0 0,0-1,0 1,1 0,-1 0,1-1,-1 1,1 0,0-1,0 1,0-1,1 2,4 4,1-1,0 1,1-2,-1 1,2-1,-1 0,0-1,1 0,0 0,0-1,1 0,-1-1,1 0,0 0,-1-1,1 0,0-1,0 0,1-1,-1 0,4 0,-11 0,-1 0,1 0,0-1,0 1,0 0,0-1,-1 0,1 1,0-1,-1 0,1 0,-1-1,1 1,-1-1,1 1,-1-1,0 0,0 1,0-1,0 0,0-1,0 1,0 0,-1 0,1-1,-1 1,0-1,0 0,0 1,0-1,0 0,0 1,-1-1,1 0,-1 0,0 0,0 1,0-1,0 0,-1 0,1 0,-1 1,1-1,-1 0,0 0,0 1,0-1,0 1,-1-1,-1-1,3 3,-1 0,0 0,0 0,1 0,-1 0,0 0,0 0,0 0,0 1,0-1,0 0,0 1,0-1,0 1,-1-1,1 1,0 0,0-1,0 1,-1 0,1 0,0 0,0 0,0 0,-1 0,1 0,0 0,0 1,0-1,-1 0,1 1,0-1,0 1,0-1,0 1,0-1,0 1,0 0,0 0,0-1,0 1,0 0,0 0,-25 49,25-44,1-1,-1 1,1 0,0-1,0 1,0 0,1 0,0-1,0 1,1-1,0 1,0-1,0 1,0-1,1 0,0 0,0 0,0-1,1 1,-1-1,1 1,0-1,0 0,1-1,-1 1,1-1,0 0,0 0,0 0,0-1,4 2,31 13</inkml:trace>
  <inkml:trace contextRef="#ctx0" brushRef="#br0" timeOffset="78533.72">21514 4253,'-15'-8,"0"1,-1 1,1 0,-1 1,0 1,-1 1,1 0,11 2,0 1,0-1,0 1,0 0,0 1,0-1,0 1,0 0,0 0,0 0,0 1,1 0,-1 0,1 0,-1 1,1-1,0 1,0 0,0 0,0 0,1 1,-1-1,1 1,0 0,-1 0,0 3,1 0,-1 0,1 0,0 0,1 0,0 0,0 1,0 0,1-1,0 1,0 0,1-1,0 1,1 0,0-1,0 2,0-5,-1 0,1-1,0 1,0 0,1 0,-1-1,1 1,0-1,0 1,0-1,0 0,1 0,-1 0,1 0,0 0,0-1,0 1,0-1,0 1,1-1,-1 0,0-1,1 1,0-1,-1 1,1-1,0 0,0 0,0-1,0 1,3-1,0 0,1 0,-1-1,0 0,0-1,0 1,0-1,-1-1,1 1,0-1,-1 0,0-1,1 1,-1-1,-1 0,1-1,-1 0,1 0,-1 0,-1 0,1-1,-1 1,1-4,3-2,-1 0,-1-1,0 0,0 0,-1-1,-1 1,0-1,-1 0,-1 0,0-1,1-7,-3 62,0-28,1-1,1 1,0-1,1 1,1-1,0 0,0 0,1 0,0-1,1 0,1 0,0 0,0-1,1 1,0-2,1 1,0-2,0 1,1-1,0 0,2 0,27 12</inkml:trace>
  <inkml:trace contextRef="#ctx0" brushRef="#br0" timeOffset="79181.824">22089 4173,'-7'-2,"0"1,1 0,-1 0,0 1,0-1,0 2,0-1,0 1,0 0,1 0,-1 1,0 0,1 0,-1 0,1 1,0 0,0 0,0 1,0 0,0 0,1 0,0 1,0 0,0 0,0 0,1 0,0 1,0 0,1-1,-1 1,1 1,0 0,1-1,1-1,0 1,0-1,0 1,1 0,0-1,0 1,0 0,1-1,0 1,0-1,0 1,0-1,1 1,0-1,1 0,-1 0,1 0,0 0,0 0,0-1,1 1,-1-1,1 0,0 0,1 0,1 1,2 1,0-1,0 1,0-2,1 1,0-1,0-1,0 1,0-2,0 1,0-1,1-1,0 1,-1-2,1 1,9-2,-4-1,0-1,0-1,0 0,0-1,-1-1,1 0,-2-1,1 0,-1-1,0-1,0 0,-1-1,-1 0,0-1,0 0,-1-1,0 0,-1 0,0-1,-1 0,-1-1,0 0,-1 0,0 0,-1-1,-1 0,0-2,4-30,-1-2,-3 1,-2 0,-3-1,-1 1,-3-7,4 46,0-8,0 1,-1 0,-1 0,-1 0,0 0,-1 1,-3-6,8 20,0 0,-1 0,1 1,-1-1,1 0,-1 0,1 1,-1-1,1 0,-1 1,0-1,1 1,-1-1,0 1,0-1,1 1,-1-1,0 1,0 0,0 0,1-1,-1 1,0 0,0 0,0 0,0 0,0 0,1 0,-1 0,0 0,0 0,0 0,0 0,0 1,1-1,-1 0,0 1,0-1,0 0,1 1,-1-1,0 1,1-1,-1 1,0 0,1-1,-1 1,1 0,-1-1,1 1,-1 0,1 0,-1-1,1 1,0 0,-1 0,1 0,0-1,0 1,0 0,0 0,0 0,0 0,0 0,0 0,0-1,0 1,0 0,0 0,1 0,-6 26,1-1,2 0,1 1,0 0,2-1,2 1,0-1,1 0,2 0,4 12,14 46,3 0,4-2,5 2,-31-73,-2-2,0 0,0-1,1 1,1-1,-1 0,1 0,1 0,-1-1,1 0,1 0,-1 0,1-1,0 0,1 0,6 4,-11-9,1-1,0 1,-1 0,1-1,0 0,0 0,-1 0,1 0,0-1,0 1,-1-1,1 0,0 0,-1 0,1-1,-1 1,0-1,1 0,-1 0,0 0,0 0,0-1,2-1,58-68,30-98,-85 167,-7 22,-1-17,0 17,12 114,-11-128,0-1,1 1,-1-1,1 0,0 1,1-1,-1 0,1 0,-1-1,1 1,0 0,1-1,-1 0,0 1,1-2,0 1,0 0,0-1,0 1,0-1,0 0,1-1,-1 1,1-1,-1 1,4-1,25 0,-3-5</inkml:trace>
  <inkml:trace contextRef="#ctx0" brushRef="#br0" timeOffset="79445.72">22984 3986,'-11'-3,"-9"0,-5 0,2 1</inkml:trace>
  <inkml:trace contextRef="#ctx0" brushRef="#br0" timeOffset="79625.241">22182 3892,'27'-2,"30"-4,28 1,24-3,16 1,8 1,-3 2,-24 2</inkml:trace>
  <inkml:trace contextRef="#ctx0" brushRef="#br0" timeOffset="79829.693">23319 4240,'1'7,"0"0,1 0,-1 0,2 0,-1 0,1-1,0 1,0-1,1 1,0-1,0 0,0-1,1 1,0-1,0 0,0 0,1 0,-1-1,1 0,0 0,1 0,-1-1,1 0,-1 0,1 0,0-1,0 0,0-1,0 1,5-1,-9-1,1-1,-1 1,1-1,-1 0,1 0,-1 0,0 0,1-1,-1 1,0-1,0 0,0 0,0 0,0 0,-1 0,1-1,-1 0,1 1,-1-1,0 0,0 0,0 0,0 0,0-2,27-83,0-58,-29 143,1 1,0-1,0 0,0 1,0-1,0 0,0 1,0 0,1-1,0 1,-1 0,1-1,0 1,0 0,0 0,0 1,0-1,1 0,-1 1,0-1,1 1,-1 0,1 0,0 0,-1 0,1 0,0 0,0 1,-1-1,1 1,0 0,0 0,0 0,0 0,16 3</inkml:trace>
  <inkml:trace contextRef="#ctx0" brushRef="#br0" timeOffset="81202.409">23907 4306,'20'-8,"0"-1,0-2,-1 0,0-1,-1 0,0-2,-1 0,-1-1,0 0,-1-2,11-14,-24 29,0 0,0 0,0 0,0 0,0-1,-1 1,1-1,-1 1,1-1,-1 1,0-1,0 0,0 1,0-1,0 0,-1 0,0 0,1 0,-1 0,0 1,0-1,0 0,-1 0,1 0,-1 0,0 0,1 1,-1-1,-1 0,1 0,0 1,-1-1,1 1,-1 0,1-1,-1 1,0 0,-2-2,-5 2,0 1,0 0,1 0,-1 1,0 1,0-1,0 1,0 1,1-1,-1 2,0-1,1 1,0 0,0 1,0 0,0 0,0 1,1 0,0 0,0 1,0 0,-2 3,5-6,0 0,1 0,-1 0,1 1,0-1,0 1,0 0,0 0,1 0,0 0,-1 1,2-1,-1 0,0 1,1 0,0-1,0 1,0 0,1-1,-1 1,1 0,0 0,1 0,-1-1,1 1,0 0,0-1,0 1,1 0,0-1,0 0,0 1,1 1,8 4,1-1,0 0,0-1,1-1,0 0,0 0,0-1,1-1,0 0,0-1,0-1,1 0,-1-1,1 0,14-1,4 2,-1-1,1-1,-1-2,1-1,-1-1,0-2,0-2,0 0,-1-2,21-10,-45 15,1 0,-1 0,0-1,0 0,-1 0,1 0,-1-1,0 0,-1-1,0 1,0-1,3-4,-6 8,-1 0,1 0,-1 0,0 0,0 0,0 0,0 0,0-1,-1 1,1 0,-1-1,0 1,0 0,0 0,0-1,-1 1,0 0,1-1,-1 1,0 0,0 0,-1 0,1 0,-1 0,1 0,-1 1,0-1,0 0,0 1,-1-1,1 1,-2-2,-1 0,0 1,0 0,-1-1,1 1,-1 1,0-1,1 1,-1 0,0 1,0-1,0 1,-1 0,1 1,0-1,0 1,0 1,-1-1,1 1,0 0,0 0,0 1,0-1,0 2,0-1,1 0,-1 1,1 0,0 1,-1-1,2 1,-1 0,0 0,1 0,-1 1,1 0,1 0,-1 0,1 0,-1 0,2 1,-1-1,0 1,1 0,0 0,1 0,-1 3,2-5,0-1,1 1,-1-1,1 0,0 1,0-1,0 0,1 1,-1-1,1 0,-1 0,1 0,0 0,0-1,1 1,-1 0,0-1,1 0,0 1,0-1,-1 0,1-1,0 1,0 0,1-1,-1 1,0-1,0 0,3 0,5 2,0 0,1 0,-1-2,1 1,-1-1,1-1,0 0,3-1,-5 0,-1 0,0-1,0 0,0 0,0-1,0 0,-1 0,1-1,-1-1,0 1,0-1,0 0,-1-1,0 0,0 0,0-1,-1 0,5-7,-10 14,0-1,0 1,-1-1,1 1,-1-1,1 1,-1-1,1 0,-1 1,1-1,-1 0,1 0,-1 1,0-1,1 0,-1 0,0 0,0 1,1-1,-1 0,0 0,0 0,0 0,0 1,0-1,0 0,-1 0,1 0,0 1,0-1,0 0,-1 0,1 0,-1 1,1-1,0 0,-1 1,1-1,-1 0,1 1,-1-1,0 0,1 1,-1-1,0 1,-2 3,-1 0,1 1,1-1,-1 1,0 0,1 0,0 0,0 0,0 0,0 0,1 1,0-1,0 1,0-1,0 1,0-1,1 1,0 1,-1 0,1-1,0 0,0 1,0-1,0 1,1-1,0 0,0 0,1 1,-1-1,1 0,0 0,0 0,1-1,0 1,0 0,0-1,0 0,0 0,1 0,0 0,0 0,0-1,0 0,1 1,-1-2,1 1,0 0,-1-1,1 0,0 0,1-1,-1 1,3-1,2 1,0-1,0-1,0 0,1-1,-1 0,0 0,0-1,0 0,0-1,0 0,-1 0,1-1,-1-1,0 1,0-2,-1 1,1-1,-1 0,0-1,-1 0,0 0,0-1,0 0,-1 0,0 0,-1-1,0 0,0 0,1-3,52-134,-58 145,0 0,1 0,-1 0,0 0,1 0,-1 0,1 1,0-1,-1 0,1 0,0 0,0 0,-1 1,1-1,0 0,0 1,0-1,0 0,0 1,0-1,0 1,0 0,0-1,0 1,0 0,0 0,0-1,0 1,0 0,0 0,0 0,1 0,-1 1,0-1,0 0,0 0,0 1,0-1,0 0,0 1,0-1,0 1,0-1,0 1,0 0,-1-1,1 1,0 0,0 0,-1 0,41 46,-39-45,11 18,-1 1,0 1,-1 0,-2 1,0 0,-2 0,0 1,-2 0,0 0,-2 0,0 4,1 54,-4 0,-7 55,1-33,5-77,1 0,1 0,1-1,2 1,0 0,7 19,-9-38,1 0,0 0,0-1,0 1,1-1,0 0,0 0,1 0,0-1,0 0,1 0,0 0,0 0,0-1,0 0,1 0,0-1,0 0,0 0,1 0,-1-1,1 0,7 1,-8-3,0-1,0 0,0 0,0-1,1 1,-1-2,0 1,-1-1,1 0,0 0,-1-1,1 0,-1 0,1 0,-1-1,-1 0,1 0,0-1,-1 0,0 0,0 0,-1 0,1-1,-1 0,0 0,0 0,-1 0,0 0,0-1,-1 0,0 1,0-1,0 0,-1 0,0 0,0 0,-1-7,3-7,-2-1,-1 0,0 0,-2 1,0-1,-2 0,0 1,-2 0,0 0,-1 0,-1 1,-1 0,-1 1,0-1,-2 2,0 0,-1 0,-1 1,0 1,-2 0,1 1,-2 1,0 1,-1 0,0 1,-8-3,-145-50,144 57,28 7,-1 1,0 0,0 0,0 0,0-1,0 1,0 0,0 0,0-1,0 1,1 0,-1 0,0-1,0 1,0 0,0 0,0-1,0 1,-1 0,1 0,0-1,0 1,0 0,0 0,0-1,0 1,0 0,0 0,-1 0,1-1,0 1,0 0,0 0,0 0,-1-1,1 1,0 0,0 0,-1 0,1 0,0 0,0 0,0-1,-1 1,1 0,0 0,0 0,-1 0,1 0,0 0,0 0,-1 0,1 0,0 0,26-4,-21 3,345-70,-170 30,-165 45,-29 13,8-11,4-5,1-1,-1 1,1 0,0 0,-1 0,1 0,0 0,0 0,0 0,0 1,0-1,0 0,0 1,0-1,0 1,1-1,-1 0,0 1,1 0,0-1,-1 1,1-1,0 1,0 0,0-1,0 1,0-1,0 1,0 0,0-1,1 1,-1-1,1 1,-1-1,1 1,-1-1,1 1,0-1,0 1,0-1,0 0,0 0,0 1,0-1,0 0,1 0,-1 0,0 0,1 0,0 0,7 2,1-1,-1-1,1 1,-1-1,1-1,0 0,-1 0,1-1,0 0,-1-1,0 0,1 0,-1-1,1-1,-6 3,0 0,0-1,0 0,0 1,0-2,0 1,0 0,-1-1,1 1,-1-1,0 0,0 0,0-1,0 1,0 0,-1-1,0 0,1 0,-1 0,-1 0,1 0,-1 0,1 0,-1 0,0 0,-1-1,1 1,-1 0,1-1,-2 1,1-4,-1 3,-1-1,1 1,-1-1,-1 1,1 0,-1 0,1 0,-1 0,-1 0,1 1,-1-1,0 1,0 0,0 0,0 1,-1-1,1 1,-1 0,0 0,0 0,0 1,-1 0,-3-2,-2 0,-1 1,1 0,-1 0,1 1,-1 0,0 1,0 1,0 0,0 0,1 1,-2 1,8-2,0 1,0 0,0 0,0 1,0-1,0 1,1 0,-1 0,0 1,1-1,0 1,-1 0,1 0,0 1,1-1,-1 1,0 0,1 0,0 0,0 0,0 1,1-1,-1 1,1-1,0 1,1 0,-1 0,1 0,0 0,0 0,0 0,1 0,0 1,0-1,0 0,0 0,1 0,0 0,0 0,1 0,0 1,2 1,1 0,0-1,0 1,1-1,-1-1,1 1,1-1,-1 0,1 0,0-1,0 0,0 0,1-1,-1 0,1 0,0-1,0 1,0-2,0 1,6-1,34 6</inkml:trace>
  <inkml:trace contextRef="#ctx0" brushRef="#br0" timeOffset="81521.077">25886 3838,'-11'-5,"1"1,-1 0,0 0,0 1,0 1,0-1,-1 2,1 0,-1 0,1 1,0 0,-1 1,1 1,0-1,-1 2,-3 1,12-3,1 0,0 0,0 0,0 1,0-1,0 1,0-1,0 1,0 0,0 0,1 0,-1 0,1 0,0 0,-1 0,1 0,0 0,0 1,0-1,1 0,-1 1,0-1,1 1,0-1,0 1,-1-1,1 1,1-1,-1 1,0-1,1 1,-1-1,1 1,0-1,-1 0,1 1,1 0,50 83,-8-31,-17-24,-2 1,-2 0,-1 2,-1 1,15 36,-25-40,-10-25,0-1,0 1,1-1,0 1,0-1,0 1,1-1,0 0,-1 0,2-1,-1 1,1-1,-1 1,1-1,1 0,-1 0,0-1,1 1,0-1,0 0,0 0,0-1,2 1,2-1,-1-1,0-1,0 1,0-1,1-1,-1 0,0 0,0 0,0-1,0 0,0-1,-1 0,1 0,-1-1,2 0,22-14</inkml:trace>
  <inkml:trace contextRef="#ctx0" brushRef="#br0" timeOffset="86179.427">20899 3905,'-22'17,"2"1,0 1,1 0,1 2,0 0,2 1,1 1,0 0,2 1,1 0,1 1,1 1,1-1,1 2,1-1,2 1,1 0,0 0,2 0,2 1,0-1,2 0,1 0,1 1,1-2,1 1,2-1,5 13,10 4,1-1,2-2,2 0,2-2,15 14,50 66,-84-103,-1 0,0 0,-1 1,-1 0,-1 0,0 1,2 11,-7-22,-1 0,0 1,0-1,0 1,-1-1,0 1,0-1,-1 1,1-1,-2 0,1 1,-1-1,1 0,-2 0,1 0,-1 0,0 0,0 0,-1-1,1 0,-1 1,-2 1,-10 8,-1-1,0-1,0 0,-1-1,-1-1,0-1,-13 5,-52 31,83-45,0-1,1 0,-1 0,0 0,1 0,-1 0,1 1,-1-1,0 0,1 1,-1-1,1 0,-1 1,1-1,-1 1,1-1,-1 1,1-1,0 1,-1-1,1 1,0-1,-1 1,1-1,0 1,-1 0,1-1,0 1,0-1,0 1,0 0,0-1,0 1,0 0,0-1,0 1,0 0,0-1,0 1,0 0,1-1,-1 1,0-1,0 1,1 0,-1-1,0 1,1-1,-1 1,0-1,1 1,-1-1,1 1,-1-1,1 0,-1 1,1-1,0 1,41 14,-34-13,9 0,-1 2,0 0,1 0,-2 2,1 0,0 1,-1 0,-1 1,1 1,-1 0,-1 1,0 1,0 0,-1 1,0 0,-1 0,-1 2,0-1,5 11,-3 13,-1 0,-3 0,-1 1,-2-1,-1 2,-2-1,-2 0,-1 0,-2 1,-6 25,6-23,-3 14,2-28,1 1,2 0,0 0,2 0,1 0,1-1,1 1,3 3,-4-23,0 0,1-1,0 1,1-1,-1 0,1 0,1-1,-1 1,1-1,0 0,0-1,1 0,0 0,0 0,0-1,0 0,1 0,0 0,0-1,0-1,0 1,0-1,0-1,1 1,-1-2,0 1,1-1,-1 0,1-1,72-4,-5-8</inkml:trace>
  <inkml:trace contextRef="#ctx0" brushRef="#br0" timeOffset="86781.815">21647 5497,'3'18,"0"15,2 13,1 6,-2 3,0-1,-2-7,-1-10,-3-11,0-9</inkml:trace>
  <inkml:trace contextRef="#ctx0" brushRef="#br0" timeOffset="87239.807">21527 5242,'0'0,"-1"1,1-1,0 0,0 1,-1-1,1 1,0-1,0 1,-1-1,1 0,0 1,0-1,0 1,0-1,0 1,0-1,0 1,0-1,0 1,0-1,0 1,0-1,0 1,0-1,0 1,0-1,1 1,-1-1,0 0,0 1,1-1,-1 1,0-1,0 0,1 1,-1-1,0 0,1 1,-1-1,1 0,-1 1,0-1,1 0,-1 0,1 0,-1 1,1-1,-1 0,1 0,-1 0,1 0,-1 0,1 0,-1 0,1 0,-1 0,0 0,1 0,-1 0,1 0,-1 0,147 47,-71-27,-46-11,0 1,0 2,-1 1,-1 1,5 4,-24-13,-1 1,0 0,0 0,0 1,-1 0,0 0,0 1,-1-1,0 2,0-1,-1 1,0 0,0 0,-1 0,-1 0,1 1,-2 0,1 2,0 14,-1 0,-1 0,-2 0,0 0,-2 0,-1 4,-2 16,6-45,-1 1,0-1,1 0,-1 0,1 1,-1-1,1 0,0 0,-1 1,1-1,0 0,0 1,0-1,0 0,0 1,0-1,0 0,1 1,-1-1,0 0,1 1,-1-1,1 0,-1 0,1 1,0-1,0 0,-1 0,1 0,0 0,0 0,0 0,0 0,0 0,0-1,0 1,0 0,1-1,-1 1,0 0,0-1,1 0,-1 1,0-1,1 0,-1 1,0-1,1 0,-1 0,0 0,1 0,-1 0,0-1,1 1,-1 0,0-1,1 1,12-9,0-1,0 0,-1-1,-1 0,0-1,-1 0,0-1,0 0,-2-1,3-4,2-2,0-1,-2-1,0 1,-2-2,0 0,-1 0,-2 0,4-20,-11 43,0 0,0 0,0 0,-1 0,1 0,0 0,0 0,-1 0,1 0,0 0,0 0,-1 0,1 0,0-1,0 1,0 0,-1 0,1 0,0 0,0 0,0-1,0 1,-1 0,1 0,0 0,0-1,0 1,0 0,0 0,0 0,0-1,-1 1,1 0,0 0,0-1,0 1,0 0,0 0,0-1,0 1,0 0,0 0,0 0,0-1,0 1,1 0,-1 0,-12 20,7-7,1 1,0 0,1 0,0 0,1 0,1 0,0 1,1-1,0 1,1-1,2 6,-2-12,0 0,1-1,0 1,1-1,0 0,0 1,0-1,1-1,0 1,0 0,1-1,-1 0,2 0,-1 0,0-1,1 0,0 0,1 0,-1-1,1 0,5 3,32 8,-1-6</inkml:trace>
  <inkml:trace contextRef="#ctx0" brushRef="#br0" timeOffset="88250.921">22864 5603,'-7'-5,"0"1,0 0,0 1,0-1,-1 1,0 1,1-1,-1 2,0-1,0 1,0 0,0 0,0 1,-1 0,1 1,0 0,0 0,0 0,1 1,-1 1,0-1,1 1,-1 0,1 1,0 0,0 0,0 1,1-1,-1 1,1 1,0-1,1 1,-1 0,1 1,0-1,1 1,-3 5,5-8,1-1,0 1,0-1,1 1,-1 0,1-1,0 1,0 0,0 0,0-1,0 1,1 0,0-1,0 1,0-1,0 1,0-1,1 1,0-1,-1 0,1 1,0-1,1 0,-1 0,1-1,-1 1,1 0,0-1,0 0,0 0,0 1,0-2,0 1,1 0,-1-1,1 1,-1-1,1 0,-1 0,3 0,2 1,0-1,0 1,0-1,0-1,0 1,0-1,1-1,-1 0,0 0,0 0,0-1,-1 0,1-1,0 1,-1-2,1 1,-1-1,0 0,-1 0,1-1,0 0,-1 0,0-1,-1 0,1 0,-1 0,0 0,-1-1,1 0,-1 0,-1 0,1-1,-1 1,0-1,-1 0,0 1,0-1,-1 0,0 0,0-4,-9-11,7 23,1 0,0-1,0 1,-1 0,1 0,0 0,-1-1,1 1,0 0,-1 0,1 0,-1 0,1 0,0 0,-1-1,1 1,-1 0,1 0,0 0,-1 0,1 0,0 1,-1-1,1 0,-1 0,1 0,0 0,-1 0,1 0,0 1,-1-1,1 0,0 0,-1 1,1-1,0 0,0 0,-1 1,1-1,0 0,0 1,-1-1,1 0,0 1,0-1,0 0,0 1,0-1,-1 0,1 1,0-1,0 1,0-1,0 0,0 1,0-1,0 1,1-1,-4 6,2 1,-1-1,1 0,0 1,0-1,1 1,-1-1,2 1,-1-1,1 1,0-1,0 1,1-1,-1 0,1 1,1-1,-1 0,1 0,1-1,-1 1,1-1,-1 1,1-1,1 0,-1-1,1 1,0-1,0 0,3 2,31 12,0-6</inkml:trace>
  <inkml:trace contextRef="#ctx0" brushRef="#br0" timeOffset="88856.776">23413 5523,'-13'-1,"0"0,0 0,0 2,0-1,1 2,-1 0,0 0,1 1,-10 4,18-6,0 1,0-1,0 1,1 0,-1 0,1 0,0 1,-1-1,1 1,0-1,0 1,1 0,-1 1,1-1,-1 0,1 1,0-1,0 1,0-1,1 1,-1 0,1 0,0 0,0 0,1 0,-1 0,1 0,0 0,0 0,0 0,0 0,1 1,0 1,1 0,-1 0,1 0,1 0,-1-1,1 1,0-1,0 0,0 0,1 0,0 0,0 0,0-1,1 0,-1 0,1 0,0 0,0-1,0 0,1 0,-1 0,1-1,0 1,3-1,5 3,1-1,0 0,0-1,0-1,0 0,1-2,-1 1,0-2,7-1,-9 1,-1-2,1 0,-1 0,0-1,-1-1,1 0,-1 0,0-1,0-1,0 0,-1 0,0-1,-1 0,0-1,0 0,-1 0,0-1,0 0,-1-1,-1 0,1 0,-2 0,0 0,0-1,-1 0,0 0,-1 0,0-6,4-34,-2 0,-2 0,-3 0,-1 0,-4 0,-2-7,5 41,0 1,-1-1,0 1,-2 0,0 0,-1 1,0-1,-3-2,9 18,-1 0,1 0,-1-1,1 1,-1 0,1 0,-1 0,0 0,1 0,-1 0,0 0,0 0,0 0,0 0,0 0,0 1,0-1,0 0,0 1,0-1,0 1,-1-1,1 1,0-1,0 1,-1 0,1 0,0 0,0-1,-1 1,1 0,0 1,0-1,-1 0,1 0,0 0,0 1,-1-1,1 1,0-1,0 1,0-1,0 1,0 0,0 0,0-1,0 1,0 0,0 0,0 0,0 0,1 0,-1 0,0 0,-5 11,1 1,0 0,1-1,0 2,1-1,1 0,0 1,1-1,0 1,1-1,0 1,1-1,1 1,1 3,2 21,2 0,2-1,1 0,1-1,3 0,1 0,1-2,2 0,1-1,2-1,1-1,7 6,-21-28,0 0,1 0,0-1,1 0,0 0,0-1,0-1,4 2,-10-6,-1 0,1 0,0-1,0 0,0 0,0 0,1 0,-1 0,0-1,0 0,0 0,0 0,1 0,-1-1,0 0,0 0,0 0,0 0,0 0,0-1,0 0,-1 0,1 0,0 0,1-2,4-4,0-1,-1 0,0 0,-1 0,0-1,-1 0,0-1,0 1,-1-1,1-3,19-35,-19 49,-7 18,0-14,-2 24,1-20,0 1,1-1,-1 1,2 0,-1-1,1 1,1 0,-1 0,1-1,1 1,0-1,0 1,1-1,0 1,0-1,1 0,0-1,0 1,3 2,-4-8,0 1,0-1,0 0,1-1,-1 1,1 0,-1-1,1 0,0 0,-1 0,1 0,0-1,0 1,-1-1,1 0,27-1</inkml:trace>
  <inkml:trace contextRef="#ctx0" brushRef="#br0" timeOffset="89106.752">24281 5336,'-18'0,"-11"2,-4 1,-5 0,1-1,-3 0,6-1</inkml:trace>
  <inkml:trace contextRef="#ctx0" brushRef="#br0" timeOffset="89357.729">23465 5203,'25'-3,"27"0,24-2,21-1,13-1,5 1,-7 1,-20 2</inkml:trace>
  <inkml:trace contextRef="#ctx0" brushRef="#br0" timeOffset="89561.777">24415 5523,'8'13,"0"0,0 0,1-1,1 0,0 0,1-1,0-1,0 0,1 0,1-1,0-1,0 0,0-1,6 2,-16-8,0 0,0 0,-1-1,1 0,0 1,0-1,0 0,0 0,0-1,0 1,0 0,0-1,0 0,0 0,0 0,0 0,-1 0,1-1,0 1,-1-1,1 1,-1-1,0 0,1 0,-1 0,0-1,0 1,-1 0,1-1,0 1,-1-1,1 0,-1 1,0-1,0 0,0 0,0 0,30-98,-28 85,1 1,0 0,1 0,0 0,2 0,-1 1,2 0,2-3,-8 14,1 0,0 0,0 0,0 0,0 1,0-1,1 1,-1 0,1 0,-1 0,1 0,0 1,0-1,0 1,0 0,0 0,14-2</inkml:trace>
  <inkml:trace contextRef="#ctx0" brushRef="#br0" timeOffset="89814.615">24990 5617,'16'-8,"0"-1,-1 0,0-2,0 1,-1-2,-1 0,0 0,0-1,-2-1,1 0,-2-1,0 0,4-9,-13 22,0 1,-1-1,1 0,0 0,-1 0,0 1,1-1,-1 0,0 0,0 0,0 0,0 0,0 0,-1 0,1 1,0-1,-1 0,0 0,1 0,-1 0,0 1,0-1,0 0,0 1,0-1,0 1,0-1,-1 1,1 0,0-1,-1 1,0 0,1 0,-1 0,1 0,-1 0,0 1,0-1,1 0,-1 1,0-1,0 1,0 0,0-1,0 1,0 0,1 0,-1 0,0 1,0-1,-1 1,-4-2,1 1,0 1,0-1,0 1,0 1,0-1,0 1,1 0,-1 0,0 0,1 1,-1 0,1 0,0 0,0 1,0 0,1 0,-1 0,1 0,0 1,0 0,1 0,-1 0,1 0,0 0,0 1,1-1,0 1,0 0,0 0,0 0,1 0,0 0,0 0,1 0,0 0,0 0,0 0,1 0,0 0,0 0,1 0,-1 0,1 0,0-1,1 1,2 4,1-1,1-1,0 0,1-1,-1 0,1 0,1 0,-1-1,1 0,0-1,1 0,-1 0,1-1,0 0,0-1,10 2,5 1,0-2,0 0,1-2,-1-1,1-1,2-1,105-19,-78 5</inkml:trace>
  <inkml:trace contextRef="#ctx0" brushRef="#br0" timeOffset="90881.284">25752 5510,'-4'-9,"0"0,-1 1,0-1,0 1,-1 1,0-1,-1 1,0 0,0 0,0 1,-4-3,8 7,-1 0,1 0,0 0,0 0,-1 1,1-1,-1 1,1 0,-1 0,1 0,-1 1,0-1,0 1,1 0,-1 0,0 0,1 1,-1-1,0 1,1 0,-1 0,1 0,-1 0,1 1,-1-1,1 1,0 0,0 0,0 0,-3 3,3-2,-1 0,1 0,0 1,0-1,0 1,0 0,0-1,1 1,0 0,0 1,0-1,0 0,1 1,-1-1,1 1,0-1,1 1,-1-1,1 1,0 0,0-1,0 1,1 0,-1-1,1 1,0-1,1 1,-1-1,1 0,0 1,0-1,0 0,1 0,-1 0,1-1,0 1,0 0,2 1,3 0,0-1,0 0,1-1,-1 1,1-2,-1 1,1-1,0 0,0-1,0 0,0-1,0 0,0 0,0-1,0 0,0 0,0-1,0 0,-1-1,1 0,-1 0,0-1,0 0,0 0,0-1,-1 0,1-1,-1 1,1-3,14-25,-21 32,-1 0,1 1,-1-1,1 0,-1 0,1 1,-1-1,0 0,0 0,1 0,-1 1,0-1,0 0,0 0,0 0,0 0,0 1,0-1,0 0,0 0,0 0,-1 0,1 1,0-1,-1 0,1 0,0 0,-1 1,1-1,-1 0,1 1,-1-1,1 0,-1 1,0-1,1 1,-1-1,0 1,1-1,-1 1,0-1,-1 1,0 0,-1 1,0 0,1 0,-1 0,1 1,-1-1,1 1,-1-1,1 1,0 0,0-1,0 1,0 1,0-1,0 0,1 0,-1 1,1-1,-1 0,1 1,0 0,0-1,0 1,0 0,1-1,-1 1,0 3,0-1,-1 0,1 0,0 0,0 0,1 0,-1 0,1 1,0-1,1 0,-1 0,1 0,0 1,0-1,1 0,-1 0,1-1,0 1,0 0,1 0,0-1,0 0,0 1,0-1,0 0,1-1,0 1,0 0,0-1,0 0,0 0,1 0,-1-1,1 0,0 0,0 0,0 0,0 0,1-1,-2-1,-1 0,1 0,-1-1,1 1,-1-1,1 0,-1 0,1 0,-1-1,0 1,1-1,-1 0,0 1,0-2,0 1,-1 0,1 0,0-1,-1 0,0 1,1-1,-1 0,0 0,-1 0,2-3,31-87,-25 49,26-83,-33 123,0 0,0 0,1 0,-1 1,1-1,-1 1,1-1,0 1,1 0,-1 0,0 0,1 1,0-1,-1 1,1 0,0 0,0 0,1 1,-1-1,0 1,0 0,1 0,-1 0,0 1,1 0,-1 0,1 0,1 0,0 1,0 0,1 1,-1-1,0 1,0 1,-1-1,1 1,0 0,-1 0,0 1,0-1,0 1,0 0,0 1,-1-1,0 1,0 0,0 0,-1 0,3 4,3 6,-1 0,-1 1,0 0,-1 0,-1 0,0 1,0 7,2 29,-2 0,-2 0,-3 0,-4 30,2 116,3-181,1 1,1-1,0 0,2-1,0 1,1-1,5 12,-8-23,0 1,1-1,-1-1,1 1,0 0,1-1,-1 0,1 0,0 0,0-1,1 0,-1 0,1 0,0-1,0 1,0-1,0-1,1 1,-1-1,1 0,5 0,-6-1,0-1,0 0,0 0,-1-1,1 0,0 0,0 0,0-1,-1 0,1 0,-1 0,0-1,1 0,-1 0,0 0,0-1,-1 1,1-1,-1 0,0 0,0-1,0 1,-1-1,1 0,-1 0,0 0,-1-1,1 1,-1 0,0-1,-1 0,1 1,-1-1,0 0,0 0,-1 0,0 0,0-5,-2-10,-2 0,0 0,-1 0,-1 0,-1 1,0 0,-2 0,0 1,-2 0,0 1,0 0,-2 1,0 0,-2 1,1 1,-2 0,0 1,-17-12,9 8,-1 0,-1 2,-1 1,0 1,0 2,-2 0,1 2,-21-4,41 10,20 4,-7 0,576-2,-542 1,-39 1,0 0,1 0,-1-1,0 1,1 0,-1 0,0 0,1 0,-1-1,1 1,-1 0,0 0,1 0,-1 0,0 0,1 0,-1 0,1 0,-1 0,0 0,1 0,-1 0,1 1,-1-1,0 0,1 0,-1 0,0 0,1 1,-1-1,0 0,1 0,-1 1,0-1,0 0,1 1,-1-1,0 0,0 1,0-1,1 0,-1 1,0-1,0 0,0 1,0-1,0 0,0 1,0-1,0 1,0-1,0 0,0 1,0-1,0 1,0-1,0 0,-18 18,8-9,7-8,1 0,0 1,0-1,0 1,0-1,0 1,1 0,-1 0,0 0,1-1,-1 2,1-1,0 0,0 0,0 0,0 1,0-1,0 0,1 1,-1-1,1 1,-1-1,1 1,0-1,0 1,0-1,0 1,1-1,-1 0,1 1,-1-1,1 1,0-1,0 0,0 1,0-1,0 0,1 0,-1 0,1 0,-1 0,1 0,0 0,0-1,-1 1,1-1,0 1,1-1,0 1,6 1,0 0,0-1,0 0,0-1,1 0,-1 0,0-1,0 0,1 0,-1-1,0-1,0 1,0-2,0 1,0-1,0 0,-1-1,0 0,1-1,-2 1,1-1,0-1,-1 0,0 0,0 0,-1-1,0 0,0 0,0 0,-1-1,0 0,-1 0,0 0,3-8,-6 12,0 0,0 0,-1-1,1 1,-1 0,0 0,-1 0,1 0,-1-1,1 1,-1 0,0 0,-1 0,1 0,-1 1,0-1,0 0,0 1,0-1,0 1,-1-1,0 1,0 0,0 0,0 1,0-1,0 0,-1 1,0-1,-3 0,1-1,-1 1,0 0,0 1,-1 0,1 0,0 0,-1 1,1 0,-1 0,1 1,-1 0,1 1,-1-1,-6 3,6-1,1 0,-1 0,1 1,0 0,0 1,0 0,0 0,0 0,1 1,0 0,0 0,-3 3,7-5,-1-1,1 1,0 0,0 0,0 0,0 0,0 0,1 0,-1 0,1 0,0 1,0-1,0 0,1 1,-1-1,1 1,0-1,-1 1,2-1,-1 1,0-1,1 1,-1-1,1 1,0-1,0 0,1 1,0 1,2 0,-1-1,1 1,0-1,0 0,0 0,0-1,1 1,-1-1,1 0,0 0,0-1,0 1,1-1,-1 0,0-1,1 1,-1-1,1 0,0 0,36 6</inkml:trace>
  <inkml:trace contextRef="#ctx0" brushRef="#br0" timeOffset="91168.511">27075 5162,'-12'-4,"-1"1,1 1,-1 0,1 0,-1 1,0 1,1 0,-1 1,0 0,1 1,-12 3,22-5,-1 1,1 0,0 0,-1 0,1 0,0 1,0-1,0 0,0 1,0 0,0-1,1 1,-1 0,0 0,1 0,0 0,-1 0,1 0,0 0,0 1,0-1,0 0,0 1,1-1,-1 0,1 1,0-1,-1 1,1-1,0 1,0-1,1 1,-1-1,1 1,31 81,45 35,26 51,-99-161,-2-2,0-1,0 1,1-1,0 0,0 0,1 0,-1 0,1 0,1-1,-1 0,1 0,0 0,0 0,0-1,1 0,-1 0,1 0,0-1,0 0,1 0,-1 0,5 0,1-3,0 0,0-1,0-1,-1 0,1 0,0-2,-1 1,1-1,-1-1,0 0,-1 0,1-1,-1-1,0 0,1-1,32-24</inkml:trace>
  <inkml:trace contextRef="#ctx0" brushRef="#br0" timeOffset="92084.745">28185 5617,'8'-29,"19"-60,-5-1,9-76,-30 163,-1 0,1 0,0 1,-1-1,0 0,0 0,1 0,-2 1,1-1,0 0,-1 0,1 1,-1-1,0 0,0 1,0-1,0 0,0 1,-1-1,2 3,-1 0,1 0,-1 1,1-1,-1 0,1 1,0-1,-1 0,1 1,0-1,-1 0,1 1,0-1,-1 1,1-1,0 1,0-1,0 1,-1-1,1 1,0-1,0 1,0-1,0 1,0-1,0 1,0-1,0 1,0-1,0 1,0-1,0 1,1-1,-1 1,0-1,0 1,0-1,1 1,-1-1,0 0,1 1,-1-1,0 1,4 3,1 0,-1 0,1-1,0 1,0-1,0 0,0-1,0 1,1-1,-1 0,1 0,-1-1,1 1,0-1,0-1,3 1,126 20,-132-19,0 0,0 1,0-1,0 1,-1 0,1-1,-1 1,0 0,1 1,-1-1,-1 0,1 0,0 1,-1-1,0 1,0 0,0-1,0 1,-1 0,1-1,-1 1,0 0,0 0,0 0,0-1,-1 1,0 0,0-1,0 1,0 0,0-1,-1 1,0 0,-4 47,8-48,0 1,0-1,0 0,0 0,0 1,1-2,-1 1,1 0,0 0,0-1,0 1,0-1,0 0,0 0,1 0,-1-1,1 1,-1-1,1 0,0 0,0 0,-1 0,1 0,0-1,0 0,0 0,0 0,-1 0,1-1,0 1,0-1,2-1,8 1,0-1,-1 0,1-1,0-1,-1 0,0 0,0-2,0 0,3-2,-11 6,0-1,-1 0,0 0,1 0,-1 0,0-1,0 0,-1 1,1-1,-1-1,0 1,0 0,0-1,0 0,-1 1,0-1,0 0,0 0,-1 0,0-1,0 1,0 0,0 0,-1-1,0-3,0 7,0 0,0 0,0 0,0 0,-1 0,1 0,-1 0,1 0,-1 0,0 0,0 0,0 0,0 0,0 0,0 1,0-1,-1 0,1 1,-1-1,1 1,-1-1,1 1,-1 0,0 0,0 0,0 0,0 0,1 0,-1 0,0 1,0-1,-1 1,1-1,0 1,0 0,0 0,0 0,0 0,0 0,0 0,0 1,0-1,0 1,0-1,0 1,0 0,0 0,0 0,-1 0,-2 4,0 1,0 0,0 0,1 0,0 0,0 1,1-1,-1 1,1 0,1 0,0 0,0 0,0 1,1-1,0 0,0 1,0-1,1 1,1-1,-1 1,1-1,1 1,-1-1,3 2,0 0,1-1,0 0,0 0,1 0,0 0,0-1,1 0,-1-1,2 1,-1-1,1-1,0 1,0-1,0-1,1 1,-1-1,1-1,0 0,1 0,-1-1,0 0,1 0,-1-1,3-1,42 8</inkml:trace>
  <inkml:trace contextRef="#ctx0" brushRef="#br0" timeOffset="93215.222">29308 5242,'-5'-1,"-6"-2,-1 1,0 0,0 1,0 0,0 0,1 1,-1 1,0 0,0 1,0 0,1 1,-1 0,1 1,0 0,-10 6,19-9,0 0,0 0,1 0,-1 1,1-1,-1 1,1-1,0 1,0 0,0-1,0 1,0 0,0 0,0 0,0 0,1-1,-1 1,1 0,-1 0,1 1,0-1,0 0,0 0,0 0,0 0,0 0,0 0,1 0,-1 0,1 0,0 0,-1 0,1-1,0 1,0 0,0 0,0-1,1 1,-1 0,0-1,1 1,1 0,71 54,19-11,-67-35,-1 2,0 0,-1 2,-1 0,4 5,-26-18,1 0,-1 0,0 0,0-1,0 1,1 1,-1-1,0 0,0 0,0 0,-1 0,1 1,0-1,0 0,-1 1,1-1,-1 1,1-1,-1 1,0-1,1 1,-1-1,0 1,0-1,0 1,0-1,0 1,-1-1,1 1,0-1,-1 1,1-1,-1 0,1 1,-1-1,0 0,1 1,-1-1,0 0,0 0,0 1,0-1,0 0,0 0,0 0,-1 0,1 0,0-1,-1 1,1 0,0-1,-1 1,1-1,-1 1,0-1,-11 6,0-1,-1 0,1-1,-1 0,0-1,0-1,-1 0,-11-1,25 0,0-1,0 0,0 1,0-1,0 0,0 1,0-1,0 0,0 0,0 0,0 0,0 0,0 0,0 0,0 0,0 0,0 0,0-1,0 1,0 0,0-1,0 1,1 0,-1-1,0 1,0-1,0 0,0 1,1-1,-1 0,0 1,1-1,-1 0,0 0,1 0,-1 0,1 1,0-1,-1 0,1 0,0 0,-1 0,1 0,0 0,0 0,0 0,0 0,0 0,0 0,0 0,0 0,0 0,0 0,1 0,-1 0,0 0,1 0,72-69,-45 48,3-2,-2-2,-1 0,0-2,-3-1,0-1,-2-1,-1-1,-2-1,-1-1,-1-1,-3 0,0-2,-2 1,-2-1,3-23,-9 30,0 0,-2 0,-2-1,0 1,-2-1,-3-13,4 43,0 1,1-1,-1 0,0 0,0 0,0 0,0 0,0 0,0 0,0 0,-1 0,1 0,0 0,0 0,-1 0,1 0,-1 1,1-1,-1 0,1 0,-1 0,1 1,-1-1,0 0,1 1,-1-1,0 0,1 1,-1-1,0 1,0-1,0 1,0-1,0 1,1 0,-1 0,0-1,0 1,0 0,0 0,0 0,0 0,0 0,0 0,0 0,0 0,0 0,0 1,0-1,0 0,0 1,1-1,-1 0,0 1,0-1,0 1,1-1,-1 1,0 0,0 0,-8 11,1 0,0 0,1 1,0 0,1 0,1 1,0 0,0 0,2 0,0 0,0 1,1-1,1 3,-3 21,1 1,2 0,2 0,2 0,1-1,2 1,1-1,2 0,2-1,2 0,1-1,1 0,6 6,-14-29,1 1,0-2,1 1,0-1,1 0,0-1,1 0,3 1,-11-9,0 0,0-1,0 1,1-1,-1 0,1 0,0-1,-1 1,1-1,0 1,0-1,0 0,0-1,0 1,0-1,0 1,0-1,0-1,0 1,0 0,0-1,0 0,0 0,0 0,0-1,-1 1,1-1,0 0,-1 0,1 0,-1 0,2-2,4-4,-1 0,0-1,-1 0,0 0,0-1,-1 0,0 0,-1 0,0-1,-1 0,0 0,2-11,-6 18,-5 19,4-9,0-1,1 1,-1-1,1 1,0 0,1-1,0 1,-1 0,2-1,-1 1,1-1,-1 0,2 1,-1-1,0 0,1 0,0-1,0 1,1 0,-1-1,1 0,0 0,0 0,0 0,1-1,-1 1,1-1,0 0,0-1,0 1,0-1,0 0,1 0,-1-1,6 2,-4-2,-1 0,1 0,0 0,0-1,0 0,-1 0,1-1,0 0,0 0,-1-1,1 0,0 0,-1 0,0-1,1 0,-1 0,-1 0,1-1,0 0,-1 0,0 0,0-1,0 0,0 0,-1 0,1-2,16-21,-20 28,-1 0,1 0,-1 0,1 0,0 0,-1 0,1 0,-1 0,1 0,-1 0,1 0,-1 1,1-1,-1 0,1 0,-1 0,1 1,-1-1,1 0,-1 1,1-1,-1 0,0 1,1-1,-1 1,0-1,1 1,-1-1,0 0,1 1,-1-1,0 1,0-1,0 1,1 0,-1-1,0 1,0-1,0 1,0-1,0 1,0-1,0 1,2 3,1 2,1 0,0 0,0 0,0-1,1 0,0 1,0-2,0 1,1-1,-1 0,1 0,0 0,0-1,1 0,-1 0,1 0,-1-1,1 0,0-1,0 1,0-1,0-1,0 1,6-1,-2 0,0-1,-1 0,1-1,-1 0,0 0,1-1,-1 0,0-1,-1 0,1-1,-1 0,1 0,-2-1,1 0,-1-1,3-2,-2-1,-1 0,0 0,0-1,-2 0,1 0,-1-1,-1 0,0 0,-1 0,0-1,-1 1,2-13,8-157,-13 147,-2-1,-1 1,-1 0,-2 0,-2 1,-7-22,-5 14,19 41,1 0,-1 0,1 0,-1 0,1 0,-1 0,0 0,0 1,1-1,-1 0,0 1,0-1,0 0,0 1,0-1,0 1,0-1,0 1,0-1,0 1,0 0,0 0,0 0,0-1,0 1,0 0,-1 0,1 0,0 1,0-1,0 0,0 0,0 1,0-1,0 0,0 1,0-1,0 1,-5 5,2 0,-1 0,1 0,0 1,0-1,1 1,-1 0,2 0,-1 0,1 0,0 1,0-1,1 1,0-1,1 1,-1 1,0-3,-4 46,3 0,1-1,3 1,2 0,2-1,2 0,3 0,2-1,2-1,14 30,16 37,-29-77</inkml:trace>
  <inkml:trace contextRef="#ctx0" brushRef="#br0" timeOffset="93476.523">29482 5082,'23'-2,"30"-1,33 0,32 0,20 1,6 1,-23 1</inkml:trace>
  <inkml:trace contextRef="#ctx0" brushRef="#br0" timeOffset="94212.141">22370 6499,'0'18,"0"16,0 12,0 9,0 3,0-1,0-4,0-8,0-12</inkml:trace>
  <inkml:trace contextRef="#ctx0" brushRef="#br0" timeOffset="94456.294">22329 6285,'-15'-9,"-9"-3,-1 0,2 7,7 12,7 10,12 10,13 7,3-2</inkml:trace>
  <inkml:trace contextRef="#ctx0" brushRef="#br0" timeOffset="94702.241">22597 6753,'79'-63,"-49"41,-2-1,0-1,-1-2,7-10,-33 35,0 1,0-1,0 1,0-1,0 0,0 1,0-1,-1 0,1 0,0 0,0 1,-1-1,1 0,0 0,-1 0,1 0,-1 0,1 0,-1 0,0-1,1 1,-1 0,0 0,0 0,0 0,0 0,0 0,0 0,0-1,0 1,0 0,-1 0,1 0,0 0,-1 0,1 0,-1 0,1 0,-1 0,1 0,-1 0,0 0,0 0,1 0,-1 1,0-1,-5 1,-1 1,1 0,0 1,-1 0,1 0,0 0,0 0,0 1,1 0,-1 0,1 1,-1-1,1 1,0 1,1-1,-1 0,1 1,0 0,-3 3,3-4,1 0,-1-1,0 1,1 1,0-1,0 0,0 1,1-1,-1 1,1 0,0 0,0 0,1 0,0 0,0 1,0-1,0 0,1 0,0 1,0-1,0 0,1 1,0-1,0 0,0 0,0 1,1-1,0 0,0-1,0 1,1 0,0-1,0 1,2 1,6 1,1 0,0-1,0-1,1 0,-1-1,1 0,0-1,1 0,-1-1,0-1,1 0,-1-1,1 0,-1-1,2-1,46-2</inkml:trace>
  <inkml:trace contextRef="#ctx0" brushRef="#br0" timeOffset="95123.211">23292 6459,'-6'-2,"0"1,0-1,-1 2,1-1,0 1,0-1,0 2,0-1,0 1,-1 0,1 0,0 1,0-1,1 1,-1 1,0-1,1 1,-1 0,1 0,0 1,0-1,0 1,1 0,-1 1,0 1,4-3,0-1,1 1,-1 0,1 0,0 0,0 0,0-1,0 1,1 0,-1 0,1 0,0-1,-1 1,1 0,1 0,-1-1,0 1,0-1,1 1,0-1,-1 0,1 0,0 0,2 2,55 48,-58-50,69 45,-50-35,0 1,0 1,-2 1,0 0,0 1,5 9,-22-24,0 0,0 1,0-1,0 0,0 1,0-1,0 0,-1 1,1-1,0 1,-1 0,0-1,1 1,-1-1,0 1,0-1,0 1,0 0,0-1,0 1,0-1,0 1,-1 0,1-1,-1 1,1-1,-1 1,0-1,1 1,-1-1,0 0,0 1,0-1,0 0,0 0,0 0,0 1,-1-1,1 0,0-1,-1 1,1 0,0 0,-1 0,1-1,-1 1,1-1,-1 1,0-1,1 0,-1 0,1 1,-1-1,0 0,-1 0,-1 1,1 0,-1-1,1 0,0 0,-1 0,1 0,-1 0,1-1,0 1,-1-1,1 0,0 0,0 0,-1-1,1 1,0-1,0 0,1 0,-1 0,0 0,1 0,-1 0,1-1,-1 1,1-1,0 0,0 0,0 0,1 1,-1-2,1 1,0 0,-1 0,2 0,-1-1,0 1,0 0,1-1,0-2,2-7,0-1,1 1,1 0,0 0,1 1,0-1,1 1,0 0,1 1,0 0,1 0,0 0,1 1,0 0,1 0,0 1,9-6,-11 8,0 0,0 0,0 1,1 0,0 0,0 1,0 0,1 1,0 0,6-1,-13 5,-1 1,1-1,-1 1,0 0,1 0,-1 0,0 1,1-1,-1 0,0 1,0 0,0-1,0 1,0 0,-1 0,1 0,-1 0,1 0,-1 0,0 1,1-1,-1 0,0 1,-1-1,1 1,0-1,-1 1,1-1,-1 1,0 0,0-1,0 1,0-1,0 1,-1-1,1 1,-1 2,1 2,1 7,19 112,-19-121,1 0,0 0,0 0,0-1,1 1,-1 0,1-1,0 0,0 0,1 0,-1 0,1 0,0-1,0 1,0-1,1 0,-1 0,1-1,-1 1,1-1,0 0,4 1,51-7,-34-7</inkml:trace>
  <inkml:trace contextRef="#ctx0" brushRef="#br0" timeOffset="95410.635">23639 6272,'-13'16,"-3"14,8 9,16 7,12 2,3-6</inkml:trace>
  <inkml:trace contextRef="#ctx0" brushRef="#br0" timeOffset="95799.608">23947 6834,'-13'-34,"1"0,1 0,2-1,2 0,1 0,1-1,1-27,4 61,2-42,-2 43,0 0,0 0,0 0,1 0,-1 0,0 0,0 1,1-1,-1 0,0 0,1 0,-1 0,1 0,-1 1,1-1,-1 0,1 1,0-1,-1 0,1 1,0-1,-1 0,1 1,0-1,0 1,0 0,-1-1,1 1,0 0,0-1,0 1,0 0,0 0,0 0,0 0,0 0,0 0,0 0,-1 0,2 0,70 46,-18-9,2-2,44 19,-98-54,0 1,0 0,0-1,0 1,0 0,0 0,0 0,0 0,0 0,-1 1,1-1,-1 1,1-1,-1 1,1-1,-1 1,0 0,1-1,-1 1,0 0,0 0,-1 0,1 0,0 0,-1 0,1 0,-1 0,1 1,-1-1,0 0,0 0,0 0,0 0,-1 1,0-2,0 1,1-1,-1 1,0-1,1 0,-1 1,1-1,-1 1,1-1,0 1,-1 0,1-1,0 1,0-1,0 1,0-1,1 1,-1 0,0-1,1 1,-1-1,1 1,-1-1,1 1,0-1,-1 0,1 1,0-1,0 0,0 0,0 1,0-1,1 0,-1 0,0 0,0 0,1 0,-1-1,0 1,1 0,-1-1,1 1,-1-1,1 1,9 0,1 0,-1-1,0 0,1-1,-1 0,0-1,0 0,1-1,-2 0,1-1,0 0,-1-1,0 0,2-1,-5 3,-1-1,1 1,-1-1,0-1,0 1,0-1,0 0,-1 0,0-1,0 0,0 1,-1-2,1 1,-2 0,1-1,-1 0,0 0,-13 27,8-14,-1 0,1 0,1 1,-1 0,1-1,0 1,0-1,1 1,0 0,0 0,1-1,0 1,0 0,1-1,-1 1,1-1,1 0,-1 1,1-1,0 0,1-1,-1 1,1 0,0-1,0 0,1 0,0 0,0-1,0 1,0-1,1-1,-1 1,1-1,0 0,0 0,0 0,2 0,19 0</inkml:trace>
  <inkml:trace contextRef="#ctx0" brushRef="#br0" timeOffset="96065.44">24415 6244,'2'16,"8"15,11 8,2-2</inkml:trace>
  <inkml:trace contextRef="#ctx0" brushRef="#br0" timeOffset="96560.531">24763 6660,'92'-281,"-83"246,-1 1,-1-1,-2-1,-2 1,-1-1,-2 0,-2-15,-23-28,24 77,0 0,0 1,0-1,0 0,0 1,0 0,-1-1,1 1,0 0,-1-1,1 1,-1 0,1 0,-1 0,0 0,1 1,-1-1,0 0,0 1,0-1,1 1,-1 0,0-1,0 1,0 0,0 0,0 0,1 0,-1 1,0-1,0 0,0 1,0-1,1 1,-1 0,0 0,1-1,-1 1,0 0,1 0,-1 1,-7 6,1 0,0 1,0 0,0 0,1 1,1 0,0 1,0-1,1 1,0 0,1 0,0 1,1-1,0 3,-4 5,2 1,0-1,1 1,1 0,1 0,0 0,2 0,0 0,2 0,0 0,1-1,1 1,1 0,0-1,2 0,0 0,1-1,1 0,1 0,0-1,1-1,1 1,0-2,2 0,0 0,0-1,1-1,1-1,6 4,-13-10,1-1,0 0,0-1,0 0,0 0,0-1,1-1,0 0,5 1,-11-3,-1 0,0 0,0 0,0 0,0-1,0 0,1 1,-1-1,0-1,-1 1,1-1,0 1,0-1,-1 0,1-1,-1 1,1-1,-1 1,0-1,0 0,0 0,-1 0,1-1,-1 1,2-3,18-49,-20 62,0 0,1-1,-1 1,2-1,-1 0,1 0,-1 0,2-1,-1 1,1-1,-1 0,2 0,-1 0,0-1,1 0,0 0,0-1,0 1,0-1,1 0,-1-1,1 0,-1 0,1 0,0-1,0 0,0 0,0 0,0-1,0 0,0-1,0 0,0 0,-1 0,1-1,5-2,-8 4,-1-1,0 0,1-1,-1 1,0 0,0-1,0 0,0 0,0 0,-1 0,1 0,-1 0,1-1,-1 1,0-1,0 0,0 1,0-1,0 0,0 0,-1 0,0-1,0 1,0 0,0-1,0 1,0 0,-1-1,0 1,0-1,0 1,0 0,0-1,-1 1,1-1,-1 1,0 0,0-1,0 1,0 0,-1 0,1 0,-1 0,0 0,0 0,0 1,0-1,-1 0,1 1,-2-3,-1 0,1 1,-1 0,1 0,-1 0,0 0,-1 1,1 0,-1 0,1 0,-1 1,0 0,0 0,0 0,0 1,0 0,0 0,-1 0,1 1,0 0,0 0,-1 1,1 0,0 0,0 0,0 1,0-1,0 2,0-1,1 1,-1-1,1 1,-1 1,1-1,0 1,0 0,1 0,-1 1,1-1,-3 5,5-6,1 0,-1 0,1 1,0-1,0 0,0 0,1 1,-1-1,1 1,-1-1,1 1,0-1,1 0,-1 1,0-1,1 1,0-1,0 0,0 1,0-1,0 0,1 0,0 0,-1 0,1 0,0 0,0-1,1 1,-1 0,1 0,5 4,1 1,-1-1,2 0,-1-1,1 0,-1 0,2-1,7 3,39 11,-1-4</inkml:trace>
  <inkml:trace contextRef="#ctx0" brushRef="#br0" timeOffset="96943.66">25551 6686,'-108'-189,"108"189,-1-1,1 1,-1-1,0 1,1-1,-1 0,1 1,0-1,-1 0,1 1,-1-1,1 0,0 1,-1-1,1 0,0 0,0 1,0-1,0 0,0 0,0 0,0 1,0-1,0 0,0 0,0 1,0-1,0 0,1 0,-1 1,0-1,0 0,1 0,-1 1,1-1,-1 1,1-1,-1 0,1 1,-1-1,1 1,-1-1,1 1,0-1,-1 1,1-1,0 1,-1 0,1-1,0 1,0 0,-1 0,1 0,0-1,0 1,-1 0,2 0,134 42,-102-31,-18-7,0 1,1 1,-2 0,1 1,-1 1,0 0,-1 1,7 6,-18-11,-1-1,0 0,0 1,0-1,0 1,-1-1,1 1,-1 0,0 0,0 0,0 0,-1 0,1 0,-1 0,0 0,0 0,-1 0,1 0,-1-1,0 1,0 0,0 0,0 0,-1-1,0 1,1 0,-1-1,-1 0,1 1,-2 1,-13 38,17-41,0 0,0 1,1-1,0 0,-1 1,1-1,0 0,0 0,0 0,0 0,0 0,0 0,1 0,-1 0,1 0,-1-1,1 1,0 0,0-1,0 0,0 1,0-1,0 0,0 0,0 0,0 0,0 0,1-1,-1 1,0-1,1 1,-1-1,0 0,1 0,-1 0,0 0,1 0,-1-1,0 1,1-1,0 0,50 1,0-2,0-3,0-2,26-8,-7 2,-19 3,-49 7</inkml:trace>
  <inkml:trace contextRef="#ctx0" brushRef="#br0" timeOffset="108418.261">2063 5015,'7'16,"11"9,12 6,9 2,8-1,5 2,0 2,-4-1,-6 0,-7-1,-6-1,-7-5,-6-5,-2-5,-2-12,-3-10,-3-5</inkml:trace>
  <inkml:trace contextRef="#ctx0" brushRef="#br0" timeOffset="108693.091">2491 4988,'-16'3,"-8"9,-1 12,0 13,3 12,3 6,0 6,-2 1,-1 0,-4-5,-2-7,-1-10,4-11</inkml:trace>
  <inkml:trace contextRef="#ctx0" brushRef="#br0" timeOffset="108940.001">1969 5376,'18'-2,"25"-8,22-7,19-7,11-4,5-1,-3 1,-6 3,-10 4,-19 5</inkml:trace>
  <inkml:trace contextRef="#ctx0" brushRef="#br0" timeOffset="109220.923">2557 4774,'-32'-4,"0"0,-1 3,0 1,1 1,-1 1,1 2,0 2,0 0,0 3,1 0,1 2,-1 1,2 2,0 1,-9 6,25-11,0 0,1 1,0 1,0 0,2 0,-1 1,2 0,0 1,0 0,1 0,1 1,1 0,0 0,0 1,2 0,0 0,1 0,0 0,2 0,0 1,0-1,2 1,0-1,2 6,-1-2,1-1,1 0,1 0,1 0,0-1,2 0,0 0,1-1,0 0,2-1,0 0,0 0,2-1,0-1,0 0,2 0,0-2,0 0,1 0,0-2,1 0,0-1,2 0,8 1,-1-2,1 0,0-2,1-1,-1-1,1-2,0-1,0-1,0-1,0-1,-1-2,1 0,-1-2,0-1,0-2,-1 0,21-12,-24 12,-2-2,0-1,0-1,-1 0,0-2,-2 0,0-1,0-1,-1 0,-2-2,0 0,0 0,-2-2,-1 1,0-2,-1 1,-2-2,0 1,-1-1,2-17,-8 27,0 0,-1 0,-1-1,0 1,0-1,-2 1,0 0,0 0,-1 0,-1 0,0 0,0 0,-2 1,0 0,0 0,-1 1,0-1,-1 1,0 1,-1 0,0 0,0 0,-11-6,3 1,-1 2,-1 0,0 1,-1 1,0 1,-1 1,0 1,0 0,-1 2,0 0,0 1,0 2,-1 0,1 2,-1 0,0 1,1 2,-1 0,1 1,0 1,0 2,0 0,0 1,1 1,0 1,1 1,-18 11,16-4,2 0,0 1,1 1,1 1,0 0,2 2,0-1,2 2,0 0,2 1,0 0,-3 14,-22 66</inkml:trace>
  <inkml:trace contextRef="#ctx0" brushRef="#br0" timeOffset="110298.349">2411 7502,'13'13,"12"14,8 12,6 7,2 6,4 3,1-1,-1-3,-1-8,-7-11</inkml:trace>
  <inkml:trace contextRef="#ctx0" brushRef="#br0" timeOffset="110543.755">2851 7555,'-18'-11,"-13"-4,-5 7,-5 14,2 16,2 15,3 12,5 10,7 4,8 0,6-6,4-13</inkml:trace>
  <inkml:trace contextRef="#ctx0" brushRef="#br0" timeOffset="110740.292">2411 7822,'-7'-5,"9"-3,18-7,24-6,22-6,16-3,8-1,2 2,-5 7,-18 7</inkml:trace>
  <inkml:trace contextRef="#ctx0" brushRef="#br0" timeOffset="111089.041">2838 7221,'-34'-7,"0"2,0 1,0 2,-1 2,1 1,0 1,-1 2,-5 2,17-3,-1 1,1 1,0 0,0 2,0 1,1 1,1 0,-1 2,2 1,-1 0,2 1,-1 2,2-1,0 2,1 1,1 0,0 1,1 1,1 0,1 1,1 0,1 1,0 0,2 1,-2 7,7-8,0 0,1 0,1 1,1-1,1 1,1-1,1 1,1-1,1 0,1 0,0 0,2 0,0-1,2 0,0-1,1 0,0 0,2-1,0 0,2-1,-1-1,2 0,0-1,1 0,1-1,0-1,1-1,0 0,19 8,-9-7,1-1,0-1,1-1,0-2,1-1,-1-2,1-1,0-1,0-1,1-2,-1-2,0 0,0-2,0-2,-1 0,0-2,0-2,-1 0,0-2,0-1,-2-1,0-2,0-1,-2 0,0-2,-1-1,17-19,-30 27,-1 0,-1-1,0 1,-1-2,-1 1,0-1,0 0,-2-1,1 1,-2-1,0 0,-1-1,0 1,-2 0,0-1,0 0,-1 1,-1-1,-1 1,0 0,-1-1,-1 1,0 0,-1 0,0 1,-1 0,-2-3,-4-3,0-1,-2 2,0 0,-1 0,-1 1,-1 1,0 1,-1 0,-1 2,0 0,-1 0,0 2,-1 1,-12-5,16 9,1 1,-1 0,0 1,-1 0,1 2,-1 0,0 1,0 1,1 0,-1 2,0 0,0 1,0 0,1 2,-1 0,1 1,0 0,0 2,-9 5,7 0,-1 1,2 1,0 1,1 1,0 0,2 1,-1 1,2 1,1 0,0 0,2 1,0 1,1 0,1 0,1 1,1 0,1 1,-3 16,-9 63</inkml:trace>
  <inkml:trace contextRef="#ctx0" brushRef="#br0" timeOffset="112788.556">4229 7261,'0'14,"0"15,-3 15,0 13,-2 11,-1 4,0 3,-1-6,2-7,2-10,3-11,4-11,4-10,0-8</inkml:trace>
  <inkml:trace contextRef="#ctx0" brushRef="#br0" timeOffset="113142.421">3961 7167,'-20'-21,"15"16,0 0,0 0,0 0,1-1,0 0,0 1,0-1,1-1,0 1,-2-5,5 9,0 1,0-1,0 1,0 0,0-1,0 1,1-1,-1 1,1 0,-1-1,1 1,-1 0,1-1,0 1,-1 0,1 0,0 0,0 0,0 0,0 0,0 0,0 0,0 0,0 0,0 0,1 1,-1-1,0 0,1 1,-1-1,0 1,1-1,-1 1,2 0,19-7,0 2,1 1,0 0,0 2,0 0,0 2,1 1,4-2,24 0,1 2,-1 2,0 2,0 2,-1 3,26 9,-64-15,-1 1,1 1,-1-1,0 2,0 0,-1 0,5 4,-13-8,0-1,0 1,0-1,-1 1,1 0,0 0,-1 1,0-1,0 0,0 1,0-1,-1 1,1 0,-1-1,0 1,0 0,0 0,0 0,-1 0,0 0,0 0,0 0,0 0,0 0,-1 0,0 1,-5 8,-1-1,0 0,-1 0,0-1,-1 0,0-1,-1 0,0 0,0-1,-1 0,0-1,-1 0,0-1,0 0,0-1,-3 0,-177 78,168-64,26-14</inkml:trace>
  <inkml:trace contextRef="#ctx0" brushRef="#br0" timeOffset="113424.176">4884 7114,'-3'25,"0"24,-2 17,-3 14,-1 7,-1 2,3-6,2-8,1-12,3-14,0-14</inkml:trace>
  <inkml:trace contextRef="#ctx0" brushRef="#br0" timeOffset="113710.915">4710 7301</inkml:trace>
  <inkml:trace contextRef="#ctx0" brushRef="#br0" timeOffset="114272.415">4856 7167,'3'16,"7"12,8 11,14 4,12 3,12 3,8-1,5-2,-1-1,-2-2,-9-3,-8-5,-12-5,-8-8,-10-8</inkml:trace>
  <inkml:trace contextRef="#ctx0" brushRef="#br0" timeOffset="114532.896">5431 7007,'-15'-11,"-9"-4,1 7,4 12,5 17,7 16,10 15,6 13,4 9,3 5,-1 1,-1-2,1-5,0-9,2-9,2-16,-1-13</inkml:trace>
  <inkml:trace contextRef="#ctx0" brushRef="#br0" timeOffset="114809.536">5913 7074,'0'14,"0"15,0 17,0 16,-2 12,-1 6,0 4,0-4,4-6,3-9,4-13,0-11,1-13,1-10,-1-9</inkml:trace>
  <inkml:trace contextRef="#ctx0" brushRef="#br0" timeOffset="115131.368">5740 7141,'-5'-10,"3"7,0 0,0-1,0 0,0 1,0-1,1 0,0 0,-1 0,1 0,1 0,-1 0,1 0,0 0,-1-1,2 1,-1 0,0 0,1 0,0 0,0 0,0 0,1 0,-1 0,1 0,0 1,0-2,6 0,0 0,0 0,1 1,-1-1,1 2,0 0,0 0,0 0,0 1,0 1,1-1,-1 2,0-1,9 1,8-1,-1 1,0 1,0 1,0 1,-1 1,1 1,-1 1,0 2,0 0,-1 1,0 2,-1 0,0 2,11 7,-27-15,1-1,-1 1,0 0,0 0,-1 1,0 0,0 0,0 0,0 0,-1 1,0 0,-1 0,1 0,-1 0,-1 1,1-1,-1 1,-1-1,1 1,-1 0,-1 0,0-1,0 1,0 0,-1 0,0 0,0-1,-1 1,0 0,0-1,-1 0,0 1,-2 1,-8 10,-2-1,0-1,-2 0,1-1,-2-1,0-1,-1 0,0-1,-1-1,-1-1,0-1,0-1,-1 0,0-2,-3 0,-83 14,93-20</inkml:trace>
  <inkml:trace contextRef="#ctx0" brushRef="#br0" timeOffset="115752.909">7650 7461,'19'7,"19"2,17 2,15-1,9-2,7-3,3-1,-2-3,-6 0,-6-1,-10-1,-15 1</inkml:trace>
  <inkml:trace contextRef="#ctx0" brushRef="#br0" timeOffset="120477.122">17651 7422,'13'-19,"0"-1,-1 0,-1-1,-1 0,-1-1,-1 0,0 0,-2-1,-1 0,-1 0,0 0,-1-16,-2 22,-1 0,-1 1,0-1,-1 0,0 1,-2-1,0 1,-1 0,0 0,-2 0,-1-3,7 18,1-1,-1 1,1 0,-1-1,0 1,0 0,1 0,-1-1,0 1,0 0,0 0,0 0,-1 0,1 0,0 1,0-1,0 0,-1 0,1 1,0-1,-1 1,1-1,-1 1,0 0,2 0,-1 1,1 0,0 0,-1 0,1 0,0 0,0 0,0 0,0 0,-1 0,1 0,0 0,1 0,-1 0,0 0,0 0,0 0,1 0,-1-1,0 1,1 0,-1 0,1 0,-1 0,1 0,-1-1,1 1,-1 0,1 0,0-1,8 10,1-2,0 1,0-1,1-1,0 0,0 0,1-1,0-1,0 0,0-1,1 0,-1 0,2-1,-11-3,164 48,-162-47,0 1,-1-1,1 1,0 0,-1 0,0 0,0 0,1 1,-1 0,-1 0,1 0,0 0,-1 1,0-1,0 1,0 0,0 0,0 0,-1 0,0 1,0-1,0 1,0-1,-1 1,1-1,-1 3,-3 121,2-125,0-1,0 1,1 0,-1 0,1 0,-1 0,1 0,0-1,0 1,0 0,1-1,-1 1,1-1,-1 1,1-1,0 0,0 0,0 0,0 0,0 0,0 0,1 0,-1-1,1 1,-1-1,1 0,0 1,-1-1,1 0,0-1,0 1,92 4,-83-6,1-1,-1-1,1 0,-1-1,0 0,0-1,0 0,-1-1,4-2,-11 5,1 0,-1 0,0 0,0 0,-1-1,1 0,-1 1,1-1,-1-1,0 1,-1 0,1-1,-1 1,0-1,0 0,0 0,-1 0,0 0,0 0,0 0,0 0,-1 0,0 0,0-3,0 5,-1 0,1 0,-1 0,1 0,-1 0,0 0,0 0,0 0,-1 0,1 0,-1 1,1-1,-1 1,0-1,0 1,0-1,0 1,0 0,-1 0,1 0,-1 0,1 1,-1-1,0 1,0 0,0-1,1 1,-1 0,0 1,0-1,0 0,-1 1,1 0,0-1,0 1,0 1,0-1,0 0,0 1,0-1,0 1,0 0,0 0,0 0,0 1,0-1,1 1,-1-1,1 1,-2 1,-1 2,0 0,1 0,-1 1,1 0,0-1,0 2,1-1,0 0,0 1,0-1,1 1,0 0,0 0,1 0,0 0,0 0,0 0,1 0,0 1,1-1,0 0,0 0,0 0,1 0,0 0,0-1,1 1,0 0,0-1,0 0,1 0,0 0,0 0,0 0,5 3,6 3,1-1,0 0,0-1,1-1,1 0,0-1,0-1,0-1,1-1,-1 0,1-1,1-2,-1 1,0-2,1-1,-1 0,5-2,47-1</inkml:trace>
  <inkml:trace contextRef="#ctx0" brushRef="#br0" timeOffset="121077.315">19014 7234,'-13'-8,"-1"1,0 0,0 2,-1-1,1 2,-1 0,0 0,0 2,-1 0,1 0,0 1,-1 1,1 1,0 0,-1 1,1 1,0 0,0 1,1 1,-6 2,14-5,-1 0,1 0,0 0,0 0,0 1,1 0,-1 1,1-1,-1 1,1 0,0 0,1 1,-1-1,1 1,0 0,0 1,0-1,1 0,0 1,0 0,0 0,0 2,4-5,0-1,0 1,0 0,0-1,1 1,-1-1,1 0,0 1,0-1,0 0,0 0,0 0,0-1,0 1,1 0,-1-1,0 1,1-1,0 0,-1 0,1 0,0 0,-1 0,1-1,0 1,0-1,0 0,0 0,-1 0,2 0,18 3,0 0,0-2,0-1,0 0,0-2,0-1,-1 0,1-1,-1-2,0 0,0-1,0-2,-1 0,6-4,-24 12,-2 0,0 1,1-1,-1 1,0-1,1 1,-1-1,0 1,1-1,-1 1,1 0,-1-1,0 1,1-1,-1 1,1 0,-1-1,1 1,0 0,-1 0,1 0,-1-1,1 1,-1 0,1 0,0 0,-1 0,1 0,-1 0,1 0,0 0,-1 0,1 0,-1 0,1 1,-1-1,1 0,0 0,-1 0,1 1,-1-1,1 0,-1 1,1-1,-1 0,1 1,-1-1,0 1,1-1,-1 1,0-1,1 1,-1-1,0 1,1-1,-1 1,0-1,0 1,0 0,0-1,0 1,1-1,-1 1,0 0,0-1,0 1,-1-1,1 1,0 0,9 174,2-130,3 0,1-1,20 38,18 55,-51-134,1 1,-2 0,1 1,0-1,-1 0,0 0,0 1,0-1,-1 1,1-1,-1 1,0-1,0 1,-1-1,1 0,-1 1,0-1,0 0,-1 1,1-1,-1 0,0 0,0 0,0 0,-1 0,1-1,-1 1,0-1,0 1,-1-1,-1 0,-1-1,0 0,1 0,-1-1,0 0,0 0,0 0,0-1,0 0,0 0,0 0,0-1,0 0,0 0,0 0,0-1,0 0,1 0,-1-1,1 1,-1-1,1 0,0-1,0 1,0-1,1 0,-1 0,1-1,0 1,0-1,1 0,-1 0,1 0,0 0,1-1,-1 1,1-1,0 0,0 1,1-3,-3-18,2 0,1 0,1 0,1 0,2 0,0 0,2 0,0 0,2 1,1 0,1 0,1 1,1 0,3-1,-2-5,2 1,1 0,1 1,2 1,0 0,2 2,11-11,-29 33,1 0,-1 0,0 1,1-1,-1 1,1-1,0 1,0 0,0 0,0 1,0-1,0 1,1-1,-1 1,1 0,-1 0,0 0,1 1,-1-1,1 1,0 0,-1 0,1 0,-1 0,1 1,-1 0,1-1,-1 1,1 0,-1 1,0-1,0 1,0-1,1 1,0 1,13 14,-1 1,-1 1,0 0,-2 1,0 0,-1 1,-1 1,-1 0,1 7,-5-15,36 80,-35-83</inkml:trace>
  <inkml:trace contextRef="#ctx0" brushRef="#br0" timeOffset="119332.735">15511 7194,'0'14,"0"15,0 13,0 7,3 3,0-1,-1-6,3-14,0-12</inkml:trace>
  <inkml:trace contextRef="#ctx0" brushRef="#br0" timeOffset="119765.581">15217 6873,'79'14,"-4"-2,-1 4,52 18,-104-26,0 0,-1 1,0 2,-1 0,0 1,0 1,-2 0,0 2,0 0,-1 1,-1 1,-6-3,0 0,-1 0,-1 1,0 0,-1 0,-1 1,0 0,-1 0,-1 0,0 1,-1-1,-1 1,-1 0,0 5,-1-14,0-6,-1 0,1 1,0-1,0 0,0 1,0-1,0 0,0 1,1-1,-1 0,1 0,0 1,-1-1,1 0,0 0,0 0,0 0,1 0,-1 0,0 0,1 0,0 0,-1-1,1 1,0 0,0-1,-1 0,1 1,0-1,1 0,-1 0,0 0,2 0,4-2,-1-1,1-1,-1 1,1-1,-1-1,0 1,0-1,0 0,-1-1,1 1,-1-1,0-1,0 1,-1-1,0 0,0 0,2-5,3-1,0-1,-1-1,-1 0,-1 0,0 0,0-1,-2 0,0 0,0 0,-1-1,1-13,-6 29,1 0,0 1,0-1,0 0,0 0,0 1,0-1,-1 0,1 0,0 0,0 0,0 1,-1-1,1 0,0 0,0 0,-1 0,1 0,0 0,0 1,-1-1,1 0,0 0,0 0,-1 0,1 0,0 0,0 0,-1 0,1 0,0 0,0 0,-1 0,1-1,0 1,0 0,-1 0,1 0,0 0,0 0,-1 0,1-1,0 1,-3 8,1-1,0 1,0 0,1 0,0 0,1 0,-1 0,1 0,1 0,0 0,0 0,0 0,1 0,0 0,1-1,0 1,0-1,1 1,-1-1,2 0,-1-1,1 1,0-1,0 0,0 0,1 0,0-1,1 0,-1 0,1 0,-1-1,6 2,7 3,1 0,0-1,1-2,-1 0,1-1,9 1,52 7</inkml:trace>
  <inkml:trace contextRef="#ctx0" brushRef="#br0" timeOffset="116898.465">9402 7448,'5'0,"0"1,1-2,-1 1,0 0,0-1,0 0,1-1,-1 1,0-1,0 0,-1 0,1 0,0 0,-1-1,1 0,-1 0,0-1,0 1,0-1,-1 1,1-1,-1 0,0-1,0 1,2-3,4-9,0 1,-2-1,1 0,-2-1,0 0,-1 0,-1-2,4-15,-3-1,0-1,-3 1,-1-1,-1 1,-2-1,-1 1,-2 0,-2 0,-6-17,-22-17,33 68,1 0,-1 0,1 0,0 0,-1 1,0-1,1 1,-1-1,1 1,-1-1,0 1,1 0,-1 0,1 0,-1 0,0 0,1 0,-1 0,0 1,1-1,-1 0,1 1,-1 0,1-1,-1 1,1 0,-1 0,1-1,-1 1,1 0,0 1,0-1,0 0,-1 0,1 0,0 1,1-1,-1 0,0 1,0-1,0 1,1-1,-1 1,1 0,-1-1,1 1,0 1,-8 19,1 1,2 0,0 0,1 0,1 1,2 0,0-1,2 1,0 0,2-1,1 8,1 6,1-1,1 0,3-1,0 1,2-2,2 0,1 0,2-2,1 0,9 10,-19-30,1-2,0 1,0-1,2-1,-1 1,1-2,8 6,-16-12,1 0,-1 0,1 0,0 0,-1-1,1 1,0-1,0 0,0 0,0-1,0 1,0-1,0 0,0 0,0 0,0 0,0-1,0 1,0-1,0 0,0-1,0 1,0-1,-1 1,1-1,0 0,1-2,6-7,-1 0,0-1,-1 0,0-1,-1 0,-1 0,0-1,-1 1,0-2,-1 1,-1 0,0-1,-1 0,0 0,-1 0,-1-10,3-36,-15 114,11-45,-1-1,1 0,0 0,1 1,-1-1,2 0,-1 0,1 0,0 0,0 0,1 0,0 0,0-1,0 0,1 1,0-1,1 0,-1-1,1 1,0-1,0 0,1 0,-1-1,1 1,0-1,0-1,1 1,-1-1,1 0,5 2,-1-4,0 0,0-1,0 0,0-1,0 0,0 0,0-1,0-1,-1 0,1 0,-1-1,1-1,-2 1,1-2,0 1,-1-1,0-1,0 0,-1 0,0 0,0-1,-1 0,0-1,0 0,-1 0,0 0,0-1,-1 0,-1 0,0 0,0-1,-1 0,1 1,0-1,-1 0,-1 0,0-1,0 1,-1 0,-1-1,0 1,0 0,-2-7,2 18,0-1,0 1,0-1,0 1,0-1,0 1,0-1,0 1,-1-1,1 1,0-1,0 1,-1-1,1 1,0-1,-1 1,1-1,0 1,-1 0,1-1,-1 1,1 0,-1-1,1 1,-1 0,1 0,-1-1,1 1,-1 0,1 0,-1 0,1 0,-1 0,1 0,-1-1,1 1,-1 0,1 1,-1-1,0 0,1 0,-1 0,1 0,-1 0,1 0,-1 1,1-1,-1 0,1 1,0-1,-1 0,1 0,-1 1,1-1,-1 1,1-1,0 0,-1 1,1-1,0 1,-1 0,-20 30,17-23,1 0,0 1,0-1,1 1,0-1,1 1,-1 0,2 0,-1 0,1-1,1 1,0 0,0 0,1-1,-1 1,2 0,0-1,0 0,0 0,1 0,0 0,0 0,1-1,0 1,1-2,-1 1,1 0,3 1,0-2,2 1,-1-2,1 1,0-1,0-1,0 0,0 0,3-1,39 8</inkml:trace>
  <inkml:trace contextRef="#ctx0" brushRef="#br0" timeOffset="118753.295">10886 7180,'-16'0,"-1"1,1 1,0 0,-1 1,1 0,0 2,-3 1,15-5,0 0,1 1,-1-1,0 1,1 0,-1 0,1 0,-1 1,1-1,0 1,0 0,0 0,1 0,-1 0,1 0,-1 1,1-1,0 1,0-1,1 1,-1 0,1 0,0 0,0 0,0 0,0 0,1 0,0 0,-1 0,2 0,-1 1,1 1,0 0,1 1,0-1,0 0,1 0,0-1,0 1,0 0,0-1,1 0,0 0,0 0,1 0,-1 0,1-1,0 0,0 0,4 2,5 3,1 0,0-2,0 1,1-2,-1 0,12 2,-11-2,0-2,1 1,-1-2,1-1,0 0,0-1,0 0,0-1,0-2,0 1,0-2,0 0,-1-1,1-1,-1 0,0-2,-1 1,1-2,-1 0,-1-1,1 0,11-12,-20 14,0 0,-1-1,1 0,-2-1,1 1,-1-1,0 0,-1 0,0 0,0 0,-1 0,-1-1,1 1,-1-1,-1 0,0 1,0-1,-1 1,0-1,-1 1,0-1,0 1,-1 0,-1 0,1 0,-1 0,-1 1,1-1,-1 1,-1 0,-2-2,-15 0,35 29,1-13,0 0,0-1,0-1,1 0,-1 0,1-1,0-1,10 0,3 2,-3 0,87 21,-106-23,0 0,-1 1,0-1,1 1,-1-1,0 1,-1 0,1 1,0-1,-1 1,0 0,0 0,0 0,0 0,-1 0,1 0,-1 1,0-1,0 1,-1 0,1 2,0 7,0 0,-1 0,-1 0,-1 0,0 0,0 0,-2 1,-2 59,5-71,0-1,0 1,1 0,-1-1,1 1,-1-1,1 1,0 0,0-1,0 0,0 1,0-1,1 0,-1 1,1-1,-1 0,1 0,0 0,0 0,0-1,0 1,0-1,0 1,1-1,-1 1,1-1,-1 0,0 0,1 0,0-1,-1 1,1-1,-1 1,1-1,0 0,-1 0,1 0,0 0,-1 0,2-1,13-2,1-2,-1 0,0-1,0 0,-1-1,1-2,-2 1,1-2,-1 0,-1 0,0-2,-1 0,9-9,-15 15,1-1,-1 0,-1-1,1 0,-2 0,1 0,-1-1,0 0,0 0,-1 0,-1 0,1-1,-1 1,-1-1,1-4,-3 12,0 0,0 0,0 0,0 0,0 1,-1-1,1 0,0 0,-1 0,0 0,1 1,-1-1,0 0,0 1,0-1,0 0,0 1,0-1,0 1,-1 0,1-1,0 1,-1 0,1 0,-1 0,1 0,-1 0,0 0,0 0,1 0,-1 1,0-1,0 1,0-1,1 1,-1 0,0 0,0 0,0 0,0 0,0 0,0 0,1 1,-1-1,0 1,0-1,0 1,1 0,-1 0,0-1,1 1,-1 0,1 1,-1-1,1 0,-3 1,0 0,1 1,-1-1,1 1,0 0,0 0,0 0,0 0,1 1,-1-1,1 1,0-1,0 1,0 0,0 0,1 0,-1 0,1 0,0 0,0 0,1 0,-1 1,1-1,0 0,0 0,1 1,-1-1,1 0,0 0,0 0,0 0,0 0,1 0,0 0,0 0,0 0,0-1,0 1,2 0,5 2,1-1,-1 0,1-1,0 0,1-1,-1 0,0-1,1 0,0 0,0-1,-1-1,8 0,39 2,0-4,0-2,0-2,0-3,30-10,-71 16,0 0,0-2,0 1,-1-2,0 0,0-1,-1-1,13-8,-26 15,1 1,-1-1,0 0,1 0,-1 0,0 0,1 0,-1 0,0 0,0 0,0 0,0 0,0 0,0-1,0 1,0 0,-1-1,1 1,-1-1,1 1,-1-1,1 1,-1-1,0 1,1-1,-1 0,0 1,0-1,0 1,-1-1,1 1,0-1,-1 0,1 1,0-1,-1 1,0 0,1-1,-1 1,0-1,0 1,0 0,0 0,0-1,0 1,-10-4,1 0,-1 0,0 1,0 1,0 0,-1 0,1 1,-1 1,1 0,-1 0,1 1,-1 1,-4 1,7-3,1 1,-1 0,0 1,1 0,-1 1,1 0,0 0,0 0,-1 1,1 1,1-1,-1 1,1 0,-1 1,1 0,0 0,-2 3,8-6,0-1,-1 1,1 0,0 0,0 0,0 0,1 0,-1 0,0 0,1 0,-1 0,1 0,0 0,0 0,0 0,0 1,0-1,0 0,0 0,1 0,-1 0,1 0,-1 0,1 0,0 0,0 0,0 0,0 0,0 0,0-1,1 1,-1 0,1-1,-1 1,1-1,1 1,68 40,-53-36,0 0,1-2,-1 0,1-2,0 0,-1-1,1 0,0-2,0 0,0-1,-1-1,1-1,-1-1,0 0,14-7,-26 10,-1-1,0 1,-1-1,1 0,0 0,-1-1,0 1,1-1,-1 0,-1 0,1 0,-1-1,0 1,0-1,0 0,0 0,-1 0,0 0,0 0,0-1,-1 1,1 0,-1-1,0-3,-1 9,0-1,0 1,0-1,0 1,0 0,0-1,0 1,1-1,-1 1,0-1,-1 1,1 0,0-1,0 1,0-1,0 1,0 0,0-1,0 1,-1-1,1 1,0 0,0-1,0 1,-1 0,1-1,0 1,-1 0,1-1,0 1,-1 0,1 0,0-1,-1 1,1 0,0 0,-1 0,1 0,-1-1,1 1,0 0,-1 0,1 0,-1 0,1 0,0 0,-1 0,1 0,-1 0,1 0,-1 0,1 0,0 1,-1-1,1 0,-1 0,1 0,0 1,-1-1,1 0,0 0,-1 1,1-1,0 0,-16 26,13-18,1 1,0-1,0 1,1-1,0 1,1 0,0 0,0-1,0 1,2 0,-1-1,1 1,0-1,1 1,-1-1,2 0,-1 0,1 0,1-1,-1 1,1-1,0 0,1 0,0-1,0 0,0 0,1 0,0-1,0 0,0 0,1 0,0-1,-1-1,1 1,1-1,-2-1,-1 0,0 0,1-1,-1 1,1-2,-1 1,1-1,0 0,-1 0,1-1,0 1,-1-2,1 1,-1-1,0 0,0 0,1-1,-1 1,0-1,-1-1,1 1,-1-1,1 0,-1 0,-1-1,1 0,0 0,-1 0,0 0,1-2,6-13,0 0,-2 0,0-1,-1 0,4-21,-7 21,2 0,1 0,0 1,2 0,0 0,4-3,-14 21,1 1,0 0,0-1,0 1,0 0,0-1,0 1,0 0,0 0,0 0,1 0,-1 0,0 0,1 0,-1 1,0-1,1 0,-1 1,1-1,0 1,-1 0,1-1,-1 1,1 0,-1 0,1 0,0 0,-1 0,1 0,-1 1,1-1,0 0,-1 1,1-1,-1 1,1 0,-1-1,0 1,1 0,-1 0,0 0,1 0,0 1,5 8,1 0,-1 1,-1 0,0 0,0 0,-1 1,-1 0,0 0,0 0,-1 0,-1 1,0-1,0 12,3 216,-8-178,4 0,1 1,6 17,-5-60,1-1,1 0,0 0,2-1,0 0,1 0,0 0,2-1,0 0,1-1,0 0,9 7,-20-23,4 6,1-1,-1 1,1-1,0 0,1-1,0 1,-1-1,1 0,0-1,1 1,-1-1,1 0,1 0,-6-4,0 1,0-1,0 0,0 0,0 0,0 0,0 0,-1 0,1 0,0-1,-1 1,1 0,-1-1,0 1,1-1,-1 0,0 0,0 1,0-1,0 0,0 0,0 0,-1 0,1 0,-1 0,1 0,-1 0,0 0,0 0,0 0,0 0,0 0,0-1,-1 1,1 0,-1 0,1 0,-1 0,0 0,0-1,-54-232,51 219,1-7,-2 0,0 1,-1-1,-2 1,0 1,-1-1,-1 2,-1-1,-1 1,-1 1,0 0,-2 1,-13-13,15 20,-1 1,0 1,-1 0,0 1,-1 0,0 2,0 0,0 0,0 2,-1 0,0 0,0 2,0 0,0 1,-1 1,69 1,108-17,110-26,-211 39,-57 4,0 0,0 1,-1-1,1 1,-1-1,0 1,1-1,-1 1,0-1,0 1,0-1,0 1,0-1,0 1,0-1,0 1,-1 0,1-1,-1 0,1 1,-1-1,1 1,-1-1,0 0,0 1,0-1,0 0,0 0,0 1,0-1,-2 3,-2 6,3-8,0-1,1 0,-1 1,1 0,-1-1,1 1,0 0,0-1,0 1,0 0,0 0,0 0,0 0,0 0,1 0,-1 0,1 1,0-1,0 0,-1 0,1 0,0 0,1 0,-1 0,0 1,1-1,-1 0,1 0,0 0,0 0,-1 0,1 0,0 0,1-1,-1 1,0 0,1-1,-1 1,1 0,-1-1,1 0,1 2,10 0,0-1,1 0,-1-1,1 0,-1-1,1 0,-1-1,0-1,1 0,-1-1,0 0,0-1,0-1,1-1,-4 2,0 0,0-1,0-1,-1 0,0 0,0-1,-1 0,3-2,-9 7,0 0,0 0,0 0,-1 1,1-2,0 1,-1 0,1 0,-1 0,0-1,0 1,0-1,0 1,0-1,-1 1,1-1,-1 1,0-1,1 1,-1-1,0 0,-1 1,1-1,0 0,-1 1,1-1,-1 1,0-1,0 1,0 0,0-1,0 1,-1 0,1-1,-1 1,-1-2,-4-2,-1 0,0 1,0-1,0 1,-1 1,0 0,0 0,0 0,0 1,-1 1,1 0,-1 0,1 0,-1 1,0 1,1 0,-1 0,0 1,0 0,1 1,-1 0,-8 3,11-2,0-1,1 1,0 1,0-1,0 1,0 0,0 0,1 1,-1 0,1 0,1 0,-1 0,1 1,0 0,-3 4,6-7,-1 0,1-1,-1 1,1 0,0 0,0 0,1 0,-1 1,1-1,-1 0,1 0,0 0,0 0,0 0,1 1,-1-1,1 0,0 0,0 0,0 0,0 0,0 0,0 0,1-1,0 1,-1 0,1-1,0 1,0-1,1 0,-1 0,0 1,1-1,-1-1,3 2,6 3,0-1,1 0,-1-1,1 0,0-1,0 0,0-1,0 0,0-1,0 0,1-1,-1-1,0 0,10-2,26-4</inkml:trace>
  <inkml:trace contextRef="#ctx0" brushRef="#br0" timeOffset="119024.491">13880 6793,'-21'-2,"-1"0,0 2,0 0,0 1,0 2,0 0,-6 3,20-5,1 1,0 1,0-1,0 1,1 0,-1 1,1-1,-1 1,1 1,0-1,1 1,-1 0,1 1,0-1,0 1,1 0,-1 0,2 0,-1 1,0-1,1 1,1 0,-1 2,0 0,2 1,-1-1,1 1,1 0,0-1,0 1,1 0,0-1,0 1,1-1,1 1,0-1,0 0,1 0,0 0,3 5,91 132,-84-129,119 157,-127-166,1 0,0-1,1 0,-1 0,2 0,-1-1,1 0,0-1,0 0,0-1,1 1,-1-2,1 1,0-2,0 1,0-1,1-1,-1 0,0 0,9-1,53-5,1-5</inkml:trace>
  <inkml:trace contextRef="#ctx0" brushRef="#br0" timeOffset="121739.061">19295 6993,'15'0,"0"0,0 0,1 2,-1-1,0 2,0 0,-1 1,1 1,-1 0,0 1,0 0,-1 1,1 1,-2 0,1 1,-1 0,0 1,-1 0,0 1,-1 0,0 0,6 11,-4 2,0 1,-2 0,-1 0,0 1,-2 0,1 14,11 35,-19-71,0 0,1 0,-1 0,1 0,0-1,0 1,1 0,-1-1,1 1,0 0,0-1,0 0,0 1,0-1,1 0,0 0,-1-1,1 1,0 0,0-1,1 0,-1 1,0-1,1-1,0 1,-1 0,1-1,0 0,-1 0,1 0,0 0,0-1,0 1,0-1,0 0,0 0,2-1,5-4,-1-1,0 0,-1 0,1-1,-1 0,0-1,-1 0,0 0,0-1,-1 0,0 0,0-1,-1 0,-1 0,0 0,0-1,-1 0,0 0,-1 0,1-5,-4 16,2-4,-1-1,1 1,-1 0,0 0,-1-1,1 1,-1 0,0-1,0 1,0-1,0 1,-1 0,0-1,0 1,0 0,-1-3,0 7,1 0,0 0,0 0,-1 0,1 1,0-1,0 0,-1 1,1-1,0 1,0-1,0 1,0 0,0-1,0 1,0 0,0 0,0 0,0 0,0 0,1 0,-1 0,0 0,1 0,-1 0,1 0,-1 0,1 0,-1 0,1 1,0-1,-1 0,1 0,0 2,-3 3,1 0,-1 1,2-1,-1 1,0 0,1 0,1-1,-1 1,1 0,0 0,0 0,1 0,0-1,0 1,1 0,0-1,0 1,0-1,1 1,0-1,0 0,1 0,0-1,0 1,0-1,1 0,-1 0,1 0,0 0,1-1,-1 0,1 0,0 0,0-1,0 0,0 0,0-1,1 1,-1-1,1-1,3 1,1-3,-1 0,1-1,-1 0,1-1,-1 0,0-1,0 0,0 0,-1-1,0 0,0-1,0 0,0-1,-1 1,0-2,-1 1,1-1,-1 0,-1-1,0 1,0-1,0-1,-1 1,-1-1,0 0,1-3,4-26,-10 39,1 0,-1 0,1-1,-1 1,1 0,-1 0,1 0,-1 0,1-1,-1 1,1 0,-1 0,1 0,-1 0,1 0,-1 0,1 1,-1-1,1 0,-1 0,1 0,-1 0,1 0,-1 1,1-1,-1 0,1 1,-1-1,1 0,0 1,-1-1,1 0,-1 1,1-1,0 1,0-1,-1 0,1 1,0-1,0 1,-1-1,1 1,0-1,0 1,0-1,0 1,0-1,0 1,0 0,0-1,0 1,0-1,0 1,0-1,0 1,0-1,-2 6,-1 0,1 0,0 0,0 0,0 0,1 0,0 0,0 1,1-1,-1 0,2 1,-1-1,1 0,-1 1,2-1,-1 0,1 0,0 0,0 0,1 0,-1 0,1-1,1 1,-1-1,1 0,0 0,0 0,0 0,1-1,-1 0,1 0,5 3,11 3,0 0,1-1,1-2,-1 0,1-2,0 0,1-1,-1-2,3 0,209 13,-122-12</inkml:trace>
  <inkml:trace contextRef="#ctx0" brushRef="#br0" timeOffset="122465.911">22143 7435,'-7'-7,"-1"0,1 1,-1 0,0 1,0 0,-1 0,1 0,-1 1,0 1,0-1,-1 2,1-1,-1 1,1 0,-1 1,0 0,0 1,1 0,-1 1,0 0,1 0,-1 1,0 0,1 0,0 1,0 1,0 0,0 0,0 0,1 1,0 1,0-1,0 1,1 1,-1 0,5-5,0 1,0 0,1 0,-1 0,1 0,-1 0,1 1,0-1,1 0,-1 1,1 0,-1-1,1 1,0 0,0 0,1 0,-1 0,1 0,0 0,0-1,0 1,0 0,1 0,0 0,0 0,0 0,0-1,0 1,1 0,0-1,-1 1,1-1,1 0,-1 1,0-1,2 1,4 0,1 0,0 0,0-1,0 0,0-1,1 0,-1 0,1-1,-1 0,1 0,-1-1,1-1,-1 0,1 0,-1-1,1 0,-1 0,0-1,0 0,0-1,0 0,-1 0,0-1,1 0,3-4,-1 1,-1 0,0 0,-1-1,0 0,0 0,-1-1,0 0,-1-1,0 0,-1 0,0-1,0 1,-1-1,-1 0,0-1,-1 1,0-1,-1 1,0-1,-1-1,0-8,0 0,-1-1,-2 1,0 0,-1 0,-1 0,-1 0,-1 1,-1 0,-1 0,-3-5,-30-30,39 55,1 1,-1 0,0 0,1 0,-1 0,1 1,-1-1,1 0,-1 1,1-1,-1 1,1-1,-1 1,1 0,-1 0,1-1,0 1,-1 0,1 0,0 0,0 1,0-1,0 0,0 0,0 1,0-1,0 0,1 1,-1-1,0 1,1-1,-1 1,1-1,0 1,-1-1,1 1,0-1,0 1,0 0,0-1,0 1,1 1,-5 23,1 1,1 0,2-1,1 1,1 0,1 0,1-1,1 0,2 0,1 0,0-1,13 24,-14-32,1-1,0-1,1 0,1 0,0 0,1-2,1 1,0-1,1-1,0 0,1-1,0 0,1-1,0-1,0 0,1-1,0-1,1 0,-1-2,1 1,0-2,1-1,-1 0,18 1,-20-4,1 0,-1-1,0-1,1 0,-1-1,0 0,0-1,0-1,-1-1,3-1,-11 4,0 0,1 0,-1-1,-1 0,1 0,-1 0,1-1,-1 0,0 0,-1 0,1-1,-1 1,0-1,-1 0,1 0,-1-1,0 1,-1-1,0 1,0-1,0 0,-1 0,1-1,-2 3,-1 1,1-1,-1 0,1 1,-1-1,-1 1,1-1,-1 1,1 0,-1 0,-1-1,1 1,0 1,-1-1,0 0,0 0,0 1,0 0,-1 0,1 0,-1 0,0 0,0 1,0-1,0 1,0 0,0 1,-1-1,1 1,-1-1,1 1,-1 1,1-1,-1 1,0-1,1 2,-1-1,0 0,1 1,-1 0,1 0,-1 0,1 0,-1 1,1 0,0 0,0 0,0 0,0 1,0-1,0 1,1 0,-1 1,0 0,0 0,0 1,1 0,0 0,0 0,0 0,0 0,1 0,0 1,0-1,0 1,1 0,0 0,0-1,0 1,1 0,0 0,0 0,0 0,1 0,0-1,0 1,0 0,1 0,0-1,0 1,0-1,1 0,0 0,0 1,0-2,1 1,-1 0,1-1,0 0,1 0,-1 1,16 9,1 0,0-2,1 0,0-1,1-1,0-1,1-2,-1 0,2-1,-1-1,0-2,1 0,0-2,-1 0,9-2,45-1</inkml:trace>
  <inkml:trace contextRef="#ctx0" brushRef="#br0" timeOffset="125247.655">24241 7422,'-11'0,"0"0,-1 1,1 1,0 0,0 0,0 1,0 1,0-1,1 2,0 0,0 0,0 1,0 0,1 0,0 1,0 0,-7 8,15-12,-1 0,0 1,1-1,-1 0,1 0,0 1,0-1,1 1,-1-1,1 1,-1-1,1 1,0-1,1 1,-1-1,0 1,1-1,0 1,0-1,0 0,0 1,1-1,-1 0,1 0,0 0,-1 0,2 0,-1 0,0-1,0 1,1-1,0 1,-1-1,1 0,0 0,0 0,0 0,0-1,0 1,1-1,-1 0,0 0,1 0,0 0,30 11,1-2,-1-2,1-1,1-1,-1-2,1-1,0-3,27-2,-24 2,-1-2,1-2,-1-1,-1-2,1-2,-1-1,33-14,-8-17,-61 39,1 1,-1 0,1-1,-1 1,0-1,0 0,0 1,0-1,0 0,0 0,0 1,0-1,-1 0,1 0,0 0,-1 0,0 0,0 0,1 0,-1 0,0 0,-1 0,1 0,0 0,-1 0,1 0,-1 0,1 0,-1 0,0 1,0-1,0 0,0 0,-2-1,0 0,0 0,0 0,0 0,0 1,-1-1,1 1,-1 0,0 0,0 1,1-1,-1 1,0 0,0 0,-1 0,1 0,0 1,0 0,0-1,0 1,0 1,-1-1,1 1,0 0,0 0,0 0,0 0,0 1,0-1,3 0,0 0,0 0,1 0,-1 0,0 0,0 1,1-1,-1 0,1 0,-1 0,1 1,-1-1,1 0,0 0,0 1,0-1,-1 0,1 1,1-1,-1 0,0 1,0-1,0 0,1 0,-1 1,0-1,1 0,-1 0,1 1,0-1,-1 0,1 0,0 0,0 0,0 0,32 38,-10-20,0 0,2-2,0 0,0-2,10 3,-9-11,-25-7,-1 0,1-1,-1 1,0 0,1-1,-1 1,0 0,1-1,-1 1,0 0,0-1,1 1,-1-1,0 1,0-1,0 1,0-1,0 1,1 0,-1-1,0 1,0-1,0 1,0-1,0 1,0-1,-1 1,1-1,0 1,0-1,0 1,0-1,0 1,-1 0,1-1,0 1,0-1,-1 1,1 0,0-1,-1 1,1 0,0-1,-1 1,1 0,-1 0,1-1,0 1,-1 0,1 0,-1-1,-160-175,160 174,-1 0,1 1,-1-1,1 0,0 0,0 0,0 0,0 0,0 0,0-1,0 1,1 0,-1 0,1-1,0 1,-1 0,1-1,0 1,0 0,1-1,-1 1,0 0,1 0,0-1,-1 1,1 0,0 0,0 0,0 0,0 0,2-2,6-1,1 0,0 1,0 0,0 0,1 1,-1 1,1 0,-1 0,1 1,0 0,0 1,-1 0,4 1,-7-1,15-1,-1 1,0 1,1 1,-1 1,0 1,0 1,-1 0,0 2,0 0,0 1,-1 1,0 1,0 1,13 10,-26-14,1 0,-1 1,0 0,-1 0,0 0,0 0,-1 1,0 0,0 0,-1 0,0 0,-1 1,0-1,0 3,3 10,-4-20,-1 0,0 1,1-1,0 1,0-1,0 0,0 1,0-1,0 0,0 0,1 0,-1 0,1 0,-1 0,1 0,0-1,0 1,0 0,0-1,0 0,0 1,0-1,0 0,0 0,1 0,-1 0,1-1,-1 1,0-1,1 1,-1-1,1 0,-1 0,1 0,-1 0,1 0,-1-1,1 1,-1-1,0 0,1 1,1-2,8-5,0 0,0 0,-1-1,0-1,0 0,-1 0,-1-1,1-1,-1 1,-1-1,0-1,-1 1,0-1,-1-1,0 1,-1-1,0 0,-1 0,-1-1,0 1,0-11,-2 24,-1 1,0-1,1 0,-1 0,0 0,0 0,1 0,-1 0,0 0,1 0,-1 0,0 0,0 0,1 0,-1 0,0 0,1 0,-1 0,0 0,1 0,-1 0,0 0,0 0,1 0,-1-1,0 1,0 0,1 0,-1 0,0-1,0 1,1 0,-1 2,6 13,0-1,1 0,1 0,0 0,1-1,0 0,1-1,1 0,-1-1,2 0,0-1,0 0,3 1,-9-7,0 1,1-1,0 0,0-1,0 1,0-2,0 1,1-1,-1 0,1 0,0-1,-1 0,1 0,0-1,0 0,-1 0,1-1,0 0,0-1,-1 1,1-1,-1-1,0 0,0 0,1 0,-2-1,4-1,0-3,0 0,-1-1,0 0,0-1,-1 0,-1 0,1 0,-2-1,1 0,-1-1,-1 1,0-1,-1 0,2-9,1 7,-6 32,-1-7,0-4,0 0,1 0,0 0,0 0,1 0,0-1,0 1,0 0,1-1,0 1,0-1,1 0,0 0,0-1,0 1,0-1,1 1,0-2,0 1,1 0,-1-1,1 0,0 0,0-1,0 0,1 0,-1 0,1-1,0 0,-1 0,1 0,0-1,2 0,5-1,0-1,-1 0,1-1,0-1,-1 0,0 0,0-2,0 1,0-2,-1 0,0 0,0-1,0-1,-1 0,0 0,-1-1,0-1,0 1,-1-2,0 1,-1-1,0-1,-1 1,0-1,-1 0,4-10,-7-6,-3 28,0-1,0 1,0 0,0-1,0 1,0-1,0 1,0 0,-1-1,1 1,0-1,0 1,0 0,-1-1,1 1,0 0,0-1,0 1,-1 0,1-1,0 1,-1 0,1 0,0-1,-1 1,1 0,0 0,-1 0,1 0,-1-1,1 1,0 0,-1 0,1 0,-1 0,1 0,0 0,-1 0,1 0,-1 0,1 0,0 0,-1 0,1 0,0 1,-1-1,1 0,-1 0,1 0,0 0,-1 1,1-1,0 0,-1 0,1 1,0-1,0 0,-1 1,1-1,0 0,0 1,-1-1,-1 3,-1 1,1-1,0 1,0-1,0 1,0 0,0-1,1 1,0 0,0 0,0 0,0 0,0 0,1 0,0 1,0-1,0 0,0 0,1 0,0 0,0 0,0 0,0 0,0 0,1 0,0 0,0-1,0 1,1 1,7 4,-1-1,1 0,1 0,-1-1,1-1,0 1,1-2,0 0,0 0,0-1,0-1,0 0,1 0,0-1,-1-1,1 0,0-1,0 0,-1-1,5-1,-14 2,1 1,-1-1,1 0,0 0,-1 0,1 0,-1-1,1 0,-1 0,1 1,-1-2,0 1,1 0,-1-1,0 0,0 1,0-1,0 0,0-1,0 1,-1 0,1-1,-1 0,0 1,0-1,0 0,0 0,0 0,0-1,-1 1,0 0,1-3,0-1,10-33,-12 39,1 0,-1 0,0 1,1-1,-1 0,1 1,-1-1,1 1,-1-1,1 1,0-1,-1 1,1-1,0 1,-1-1,1 1,0 0,-1-1,1 1,0 0,0 0,-1-1,1 1,0 0,0 0,0 0,-1 0,1 0,0 0,0 0,-1 1,1-1,0 0,0 0,-1 0,1 1,0-1,0 0,-1 1,1-1,0 1,-1-1,1 1,-1-1,1 1,-1-1,1 1,113 121,-104-115,0-1,0 0,1 0,0-1,-1 0,2-1,-1 0,0-1,1 0,0-1,0-1,-1 1,1-2,0 0,0 0,0-1,0-1,0 0,-1 0,1-1,-1 0,1-1,-1-1,-1 0,4-2,-8 2,0-1,0 1,-1-1,0-1,0 1,0-1,-1 0,0 0,0 0,-1 0,0-1,0 0,-1 1,0-1,1-5,9-124,-12 132,1-168,-8 1,-9-12,-1 103,17 80,-1 1,1-1,-1 1,1-1,-1 1,0-1,1 1,-1 0,0-1,1 1,-1 0,0 0,0-1,1 1,-1 0,0 0,0 0,1 0,-1 0,0 0,0 0,1 0,-1 0,0 1,0-1,1 0,-1 0,0 1,1-1,-1 0,0 1,1-1,-1 1,1-1,-1 0,0 1,1 0,-1-1,1 1,-1-1,1 1,0 0,-1-1,1 1,0 0,-1-1,1 1,0 0,0 0,0-1,-1 1,1 0,0-1,0 2,-17 32,2 1,1 0,1 1,2 1,2 0,-5 36,7-32,1 0,2 0,2 1,2-1,2 1,5 32,-4-54,0-1,2 1,1-1,0 0,1 0,1 0,1-1,0-1,2 1,0-2,0 1,2-1,0-1,1-1,1 1,-8-8,0-1,1 0,0 0,0 0,1-1,-1 0,1-1,0 0,0 0,1-1,-1 0,1-1,-1 0,1 0,6-1,-14-1,0 0,0 0,0 0,0 0,1-1,-1 1,0-1,0 0,0 1,0-1,0 0,0 0,0 0,0 0,-1-1,1 1,0 0,-1-1,1 1,-1-1,1 0,-1 1,0-1,0 0,0 0,0 0,0 0,0 0,0 0,-1 0,1-2,0-2,0 0,-1 0,0 0,0 0,0 1,-1-1,0 0,0 0,-1 1,1-1,-3-3,-10-19,-1 1,-2 0,0 2,-2 0,-1 1,-1 0,-1 2,-1 1,0 1,-2 1,-17-11,-137-77,149 89,30 9,20 10,-19-1,759 90,-662-71,-99-19,1 0,-1 0,1 0,0 0,-1 0,1 0,-1 1,1-1,-1 0,1 0,0 0,-1 0,1 1,0-1,-1 0,1 0,-1 1,1-1,0 0,0 1,-1-1,1 0,0 1,0-1,-1 1,1-1,0 0,0 1,0-1,0 1,-1-1,1 0,0 1,0-1,0 1,0-1,0 1,0-1,0 1,0-1,0 0,1 1,-1-1,0 1,0-1,0 0,0 1,1-1,-1 1,0-1,0 0,1 1,-1-1,0 0,0 1,1-1,-1 0,0 0,1 1,-1-1,1 0,-1 0,0 1,1-1,-1 0,-71 33,46-23,2 0,-1 2,2 1,-1 1,-6 6,-23 40,51-58,0-1,0 1,0 0,0 0,1 0,-1-1,0 1,1 0,0 0,0 0,-1 0,1 0,0 0,0 0,1 0,-1 0,0 0,1 0,-1 0,1 0,0-1,-1 1,1 0,0 0,0-1,0 1,0 0,1-1,-1 1,0-1,1 0,-1 1,1-1,-1 0,1 0,-1 0,1 0,1 1,8 2,0 0,1 0,0-1,0-1,0 0,0-1,0 0,0 0,0-1,0-1,1 0,-1-1,0 0,-1-1,1 0,0-1,-1-1,11-5,43-32,-65 42,1 1,-1-1,1 0,0 1,-1 0,1-1,-1 1,1-1,-1 1,1 0,-1-1,0 1,1 0,-1-1,0 1,0 0,1 0,-1-1,0 1,0 0,0 0,0-1,0 1,0 0,0 0,0 0,0-1,0 1,0 0,-1 0,1-1,0 1,-1 0,1-1,0 1,-1 0,1-1,-1 1,1 0,-1-1,1 1,-3 20,3-18,1 0,-1 0,1 0,-1 0,1 0,0 0,0 0,1 0,-1-1,0 1,1 0,0-1,-1 1,1-1,0 0,0 0,1 1,-1-1,0 0,1-1,-1 1,1 0,-1-1,1 0,0 1,0-1,0 0,0 0,0-1,-1 1,2 0,4 0,1 0,0 0,-1-1,1 0,0-1,-1 0,1 0,-1 0,1-1,4-2,-5 1,1-1,-1 0,0 0,0 0,0-1,0-1,-1 1,0-1,0 0,-1-1,0 1,0-1,0-1,-1 1,0-1,0 0,-1 0,0 0,-1-1,1 0,4-17,-1-1,0 0,-2 0,-2-1,0 1,-2-5,4-46,-4-1,-3 0,-3 1,-4 0,-19-74,26 146,1-2,0 1,-1-1,0 1,0-1,-1 1,0 0,0 0,-1 1,0-1,0 1,0 0,-1 0,0 0,0 0,-3-1,7 6,0 1,0 0,0 0,0-1,0 1,0 0,0 0,0 0,0 0,0 0,0 0,1 0,-1 0,0 1,0-1,0 0,0 1,0-1,0 0,0 1,0-1,0 1,1 0,-1-1,0 1,0-1,1 1,-1 0,1 0,-1-1,0 1,1 0,-1 0,1 0,0 0,-1 0,1 0,0-1,-1 1,1 0,0 0,0 0,0 1,-5 15,1 1,1-1,0 1,2 0,0 0,1 0,0 0,2 0,0 1,-1-13,12 117,5-1,6-1,25 70,-46-181,1 10,2-1,0 1,1-1,1-1,0 1,2-1,0-1,1 1,4 2,-12-16,1-1,0 1,0-1,0 0,0-1,1 1,-1-1,1 0,-1 0,1 0,0 0,0-1,0 0,0 0,0 0,0-1,0 0,0 0,0 0,0 0,0-1,0 0,0 0,0 0,0-1,-1 1,1-1,1-1,13-6,-1 0,0-1,0-1,-1-1,-1-1,4-3,72-72,-100 101,0 0,1 0,1 0,0 1,0 0,2 1,-1-1,0 10,5-21,0 0,-1 1,1-1,1 0,-1 1,0-1,1 0,0 0,-1 1,1-1,1 0,-1 0,0 0,1 0,-1 0,1-1,0 1,0 0,0-1,1 1,-1-1,0 0,1 0,-1 0,1 0,0 0,0 0,0-1,0 0,0 1,0-1,0 0,2 0,23 7</inkml:trace>
  <inkml:trace contextRef="#ctx0" brushRef="#br0" timeOffset="125504.966">28867 7261,'-16'-5,"-10"-1,-5-2,1 0,3 0,1-2,6 2</inkml:trace>
  <inkml:trace contextRef="#ctx0" brushRef="#br0" timeOffset="125754.847">28078 6993,'21'-2,"22"-3,22-1,23 1,19 1,10 1,-16 2</inkml:trace>
  <inkml:trace contextRef="#ctx0" brushRef="#br0" timeOffset="125938.365">29027 7475,'28'0,"0"-1,0-1,0-2,0 0,0-2,-18 3,-1 0,1 0,0-1,-1 0,0-1,0 0,0 0,0-1,-1 0,0-1,-1 0,1 0,-1 0,0-1,0-2,-4 8,-1-1,0 0,0 0,0 0,0 0,0 0,-1 0,1 0,-1-1,0 1,0 0,0-1,0 1,-1-1,1 0,-1 1,0-1,0 1,-1-1,1 1,-1-1,1 1,-1-1,0 1,0-1,-1 1,1 0,-1-1,1 1,-1 0,0 0,0 0,-1 1,1-1,-1 0,1 1,-1 0,0-1,-2-1,-5 0,-1 1,1 0,-1 0,1 1,-1 0,0 1,0 0,1 1,-1 0,0 0,0 1,0 1,1 0,-1 1,1 0,-1 0,1 1,0 0,0 1,1 0,-1 0,1 1,1 1,-1 0,1 0,0 0,0 1,0 1,5-5,0 1,0-1,1 1,-1 0,1 0,0 0,0 0,1 0,-1 0,1 0,0 1,1-1,-1 0,1 1,0-1,0 1,1-1,0 0,0 1,0-1,0 0,1 0,0 0,0 0,0 0,1 0,0 0,0-1,0 0,0 1,1-1,-1 0,1 0,0-1,4 4,14 8,0 0,1-2,1 0,0-2,1 0,0-2,0 0,1-2,0-1,0-1,1-2,-1 0,24-1,19 0</inkml:trace>
  <inkml:trace contextRef="#ctx0" brushRef="#br0" timeOffset="130464.369">6354 9092,'-38'-243,"41"247,19 83,-4 1,2 45,-17-116,68 629,-43-477,-14-114</inkml:trace>
  <inkml:trace contextRef="#ctx0" brushRef="#br0" timeOffset="131500.728">6434 10028,'-5'2,"-8"8,-10 9,-16 10,-15 10,-13 7,-10 4,-3 1,4-3,9-6,12-8,15-7,13-6,10-4,10-5,7-7,4-7,0-2</inkml:trace>
  <inkml:trace contextRef="#ctx0" brushRef="#br0" timeOffset="132009.375">5566 9881,'6'119,"-4"-105,85 407,-35-196,86 628,-132-798,39 207,-33-223,-1-12</inkml:trace>
  <inkml:trace contextRef="#ctx0" brushRef="#br0" timeOffset="132940.583">5953 10109,'34'-29,"-42"45,-13 15,-21 28,2 2,3 1,-28 67,55-98,11-31,-1 1,1 0,-1 0,0 0,1-1,-1 1,1 0,0-1,-1 1,1 0,-1-1,1 1,0-1,0 1,-1-1,1 1,0-1,0 1,0-1,-1 0,1 1,0-1,0 0,0 0,0 0,0 0,0 0,-1 0,1 0,0 0,0 0,0 0,0 0,0 0,0-1,-1 1,1 0,0-1,0 1,0-1,-1 1,1-1,0 1,0-1,-1 1,1-1,-1 0,1 1,0-1,-1 0,1 0,-1 1,0-1,1 0,3-1,29-17,-21 11,0 1,1 0,0 0,1 1,-1 1,1 1,0 0,0 0,0 1,8 0,-18 4,0-1,1 1,-1 0,0 0,0 0,0 1,0-1,0 1,-1 0,1 0,0 0,-1 1,0-1,1 1,-1 0,2 2,24 17,-28-21,0-1,0 1,0-1,0 0,0 1,0-1,0 0,0 0,0 0,0 0,0 0,1 0,-1 0,0 0,0 0,0 0,0-1,0 1,0 0,0-1,0 1,0-1,0 1,0-1,0 1,0-1,0 0,-1 1,1-1,0 0,0 0,-1 0,1 1,0-1,-1 0,1 0,-1 0,1 0,-1 0,0 0,1 0,-1 0,0-1,0 1,12-52,-12 38,-1-1,0 1,-1-1,-1 1,0-1,-1 1,0 0,-2 1,1-1,-2 1,0 0,-1 0,0 1,-1 0,0 1,-1 0,-1 0,0 1,-7-6,-21-10,39 27,-1 0,1 0,0 0,-1 0,1 0,0 0,0 0,-1 0,1 0,0-1,-1 1,1 0,0 1,-1-1,1 0,0 0,-1 0,1 0,0 0,-1 0,1 0,0 0,0 0,-1 1,1-1,0 0,-1 0,1 0,0 1,0-1,0 0,-1 0,1 1,0-1,0 0,0 0,-1 1,1-1,0 0,0 1,0-1,0 0,0 1,0-1,0 0,0 1,0-1,0 0,0 1,0-1,0 0,0 1,0-1,0 0,0 0,0 1,0-1,1 0,-1 1,0-1,0 0,0 0,1 1,-1-1,0 0,0 0,1 1,9 20,6 1</inkml:trace>
  <inkml:trace contextRef="#ctx0" brushRef="#br0" timeOffset="133925.775">5860 11339,'567'95,"-481"-82,-84-12,-1 0,0 0,0 0,0 1,0-1,0 0,0 0,0 1,0-1,0 1,-1-1,1 1,0-1,-1 1,0-1,1 1,-1-1,0 1,0 0,0-1,0 1,0-1,0 1,0 0,0-1,-1 1,1-1,-1 1,1-1,-1 1,1-1,-2 2,0 11,0 48,3 0,3 0,11 60,-8-69,60 383,31 55,-92-465,7 26,-3 1,-2 0,0 40,-9-62</inkml:trace>
  <inkml:trace contextRef="#ctx0" brushRef="#br0" timeOffset="135300.296">3800 10978,'747'34,"-114"-28,-361-20,-198 27,11-21,-4-5,-78 10</inkml:trace>
  <inkml:trace contextRef="#ctx0" brushRef="#br0" timeOffset="138489.936">9281 10871,'66'-73,"197"-166,-170 158,139-128,-9-9,113-152,-225 234,6-9,45-35,-101 129,-61 51,0 0,1-1,-1 1,1 0,-1 0,1 0,-1 0,0-1,1 1,-1 0,1 0,-1 0,1 0,-1 0,1 0,-1 0,1 0,-1 0,1 1,-1-1,0 0,1 0,-1 0,1 0,-1 1,0-1,1 0,-1 0,1 1,-1-1,0 0,1 1,-1-1,0 0,0 1,1-1,-1 1,0-1,0 0,1 1,-1-1,0 1,0-1,0 1,0-1,0 1,0-1,0 0,0 1,0-1,0 1,0-1,0 1,0-1,0 1,0-1,0 1,-1-1,-5 29,-10 1,-4 0</inkml:trace>
  <inkml:trace contextRef="#ctx0" brushRef="#br0" timeOffset="139626.287">9335 10964,'2'6,"0"1,1-1,0 0,0 0,0 0,1 0,0 0,0-1,0 0,1 0,0 0,0 0,0-1,0 1,1-1,0-1,0 1,5 1,3 5,266 179,10 36,18 39,242 191,-234-240,172 81,-229-144,-147-84,39 25,92 37,-144-92,-71-38,-11-6</inkml:trace>
  <inkml:trace contextRef="#ctx0" brushRef="#br0" timeOffset="140946.528">10953 9133,'0'-3,"2"0,6 1,10-1,16-1,20-2,24-3,21-4,14-2,6-1,-3 0,-12 3,-20 3,-22 4,-21 5,-20 3,-15 0,-10 1</inkml:trace>
  <inkml:trace contextRef="#ctx0" brushRef="#br0" timeOffset="143108.199">14389 9641,'0'0,"0"0,0 1,0-1,0 0,0 0,0 0,0 1,0-1,0 0,0 0,0 1,0-1,0 0,0 0,0 0,0 1,0-1,0 0,0 0,0 1,0-1,0 0,0 0,0 0,0 1,-1-1,1 0,0 0,0 0,0 0,0 1,0-1,-1 0,1 0,0 0,0 0,0 0,-1 0,1 1,0-1,0 0,0 0,-1 0,1 0,24 3,0-1,0-1,0-1,0-2,8-1,18 0,83-5,643-15,-722 24,-1 2,1 3,11 5,-61-10,-2-1,1 0,0 0,-1 0,1 1,-1-1,1 1,-1 0,1 0,-1 0,1 0,-1 0,0 0,1 1,-1-1,0 1,0-1,0 1,0 0,-1 0,1 0,0 0,-1 0,2 2,-4 7</inkml:trace>
  <inkml:trace contextRef="#ctx0" brushRef="#br0" timeOffset="143444.335">15752 9025,'0'10,"0"13,2 15,6 17,8 17,5 19,3 17,-2 13,-4 6,-5 2,-4-3,-5-9,-2-13,-2-17,-1-18,2-17,6-17,1-16</inkml:trace>
  <inkml:trace contextRef="#ctx0" brushRef="#br0" timeOffset="144408.395">16996 7956,'-1'99,"-1"17,5 0,5 0,18 88,28 23,-54-226,1-1,-1 1,1 0,-1 0,0 0,1-1,-1 1,0 0,0 0,1 0,-1 0,0 0,0 0,0-1,0 1,0 0,0 0,0 0,0 0,-1 0,1 0,0 0,0-1,-1 1,1 0,-1 0,1 0,-1-1,1 1,-1 0,1-1,-1 1,1 0,-1-1,0 1,0-1,1 1,-1-1,0 1,0-1,1 1,-1-1,0 0,0 1,0-1,0 0,0 0,1 0,-1 0,0 0,0 0,0 0,0 0,0 0,0 0,0 0,-23-7,-49-3,41 17,0 1,1 2,0 1,1 1,0 2,1 1,-14 10,38-22,-109 61,2 5,4 5,3 4,-10 17,45-24,57-62,20-12,4-1</inkml:trace>
  <inkml:trace contextRef="#ctx0" brushRef="#br0" timeOffset="144960.483">16421 8999,'-26'17,"1"1,1 2,1 0,1 1,-12 15,8-9,-179 193,179-181,26-38,1 0,-1 0,1 0,-1 0,1 0,0 0,-1 0,1 0,0 0,0 0,-1-1,1 1,0 0,0 0,0-1,0 1,0-1,0 1,0-1,0 1,0-1,1 0,-1 0,0 1,0-1,0 0,0 0,0 0,1 0,-1 0,0 0,0-1,0 1,0 0,0 0,1-1,0 1,39-4,-1-1,0-2,35-11,-1 0,-27 9,1 3,-1 1,1 3,22 2,-69 0,1 1,-1-1,1 0,-1 1,1-1,-1 0,1 0,-1 0,0 0,1 0,-1 0,1 0,-1-1,1 1,-1-1,1 1,-1-1,0 1,1-1,-1 0,0 1,0-1,1 0,-1 0,0 0,0 0,0 0,0 0,0 0,0-1,0 1,-1 0,1 0,0-1,-1 1,1-1,-1 1,1 0,-1-1,0 1,1-1,-1 1,0-1,0 1,0-1,-2-9,0 1,-1-1,0 1,-1 0,0 0,-1 1,0-1,0 1,-2-2,-7-14,-101-203,111 221,7 18,-1-3,4 12</inkml:trace>
  <inkml:trace contextRef="#ctx0" brushRef="#br0" timeOffset="145921.169">14522 8879,'-5'14,"1"1,0 0,1 0,0 0,1 0,1 0,0 0,2 0,-1 1,2-1,0 0,1 0,0 0,1-1,1 1,0-1,5 9,-6-18,0-1,0 1,0-1,1 1,-1-1,1-1,0 1,0-1,1 0,-1 0,1 0,-1-1,1 0,0 0,0 0,0-1,0 1,0-2,0 1,0-1,0 0,0 0,0 0,0-1,1 0,-1 0,2-2,2 1,0-2,0 1,0-1,-1-1,1 0,-1 0,0-1,-1 0,1 0,-1-1,-1 0,1-1,-1 0,0 0,3-7,-5 9,-1-1,0 0,0 0,-1 0,0 0,0-1,0 1,-1-1,-1 0,1 0,-1 1,0-1,-1 0,0 0,0 0,-1 0,0 0,0 0,-1 0,0 1,0-1,-1 1,0-1,-1 1,1 0,-1 0,0 0,-1 1,0-1,0 1,0 0,-1 1,-1-2,-2 1,-1 1,1 0,-1 0,0 1,-1 0,1 1,-1 0,0 0,1 1,-1 1,0 0,0 1,0-1,0 2,0 0,0 0,0 1,0 0,1 1,-1 1,1-1,0 1,0 1,0 0,0 1,1 0,0 0,0 0,1 2,0-1,0 1,0 0,1 0,1 1,-4 6,-24 35,9-3</inkml:trace>
  <inkml:trace contextRef="#ctx0" brushRef="#br0" timeOffset="146262.898">14134 8264,'-2'2,"1"10,4 14,3 17,5 16,3 13,2 6,-1 3,-1-13</inkml:trace>
  <inkml:trace contextRef="#ctx0" brushRef="#br0" timeOffset="146629.047">14910 8210,'-5'-4,"-1"4,-2 15,0 16,2 15,9 15,10 10,10 7,1-11</inkml:trace>
  <inkml:trace contextRef="#ctx0" brushRef="#br0" timeOffset="148286.053">16046 10175,'54'17,"445"101,-119-34,-378-83,1 0,-1 0,0 0,1 1,-1-1,0 0,1 1,-1 0,0-1,0 1,0 0,-1 0,1 0,0 0,-1 1,1-1,-1 0,0 1,0-1,0 1,0-1,0 1,0-1,-1 1,1 0,-1-1,0 1,0 0,0-1,0 1,0 0,-1-1,1 1,-1 1,11 155,26 127,-8-79,10 172,-13 101,-25-366,2-114,0-5</inkml:trace>
  <inkml:trace contextRef="#ctx0" brushRef="#br0" timeOffset="172172.547">19081 9721,'13'0,"17"2,18 1,18 2,15 0,14 0,10 0,7 3,3 1,0 3,-6 0,-11 1,-14 1,-19-1,-22 3,-17-1</inkml:trace>
  <inkml:trace contextRef="#ctx0" brushRef="#br0" timeOffset="172435.843">19241 10082,'21'6,"24"4,26-2,25-1,19-4,16-5,5-3,-5 1,-7 0,-26 1</inkml:trace>
  <inkml:trace contextRef="#ctx0" brushRef="#br0" timeOffset="172740.976">20110 9440,'-60'-2,"59"2,1 0,-1 1,0-1,1 1,-1-1,1 1,-1-1,1 1,-1-1,1 1,-1 0,1-1,0 1,-1 0,1-1,0 1,0 0,-1-1,1 1,0 0,0 0,0-1,0 1,0 0,0 0,0-1,0 1,0 0,0 0,0-1,1 1,-1 0,0-1,0 1,1 0,-1-1,0 1,1 0,-1-1,1 1,-1-1,1 1,-1-1,1 1,0-1,-1 1,1-1,-1 1,1-1,0 0,0 1,10 10,2-1,0 0,0-1,1 0,0-1,9 4,269 114,-208-94,-2 3,0 4,62 41,-129-70,1 1,-1 1,-1 0,0 1,0 1,-2 0,0 1,3 5,-10-13,0 1,-1 0,0 0,-1 0,0 0,0 0,-1 1,0-1,0 1,-1-1,0 1,-1 0,0-1,0 1,-1 0,0 0,0-1,-1 1,0 0,-8 16,-2 0,0 0,-2-1,0-1,-1-1,-2 0,0-1,-2 0,0-2,-1 0,-1-1,-234 193,52-48,163-126,17-11</inkml:trace>
  <inkml:trace contextRef="#ctx0" brushRef="#br0" timeOffset="174031.629">24709 9774,'0'0</inkml:trace>
  <inkml:trace contextRef="#ctx0" brushRef="#br0" timeOffset="174291.84">24589 9828,'0'0,"1"0,-1 0,0 1,0-1,1 0,-1 0,0 1,0-1,0 0,0 0,1 1,-1-1,0 0,0 1,0-1,0 0,0 0,0 1,0-1,0 0,0 1,0-1,0 0,0 1,0-1,0 0,0 1,0-1,0 0,0 1,0-1,0 0,0 0,-1 1,1-1,0 0,0 1,0-1,0 0,-1 0,1 1,292-2,-227-2,274-13,-304 17</inkml:trace>
  <inkml:trace contextRef="#ctx0" brushRef="#br0" timeOffset="174540.712">24749 10055,'23'2,"18"1,19 0,17-3,12-3,6-4,0-3,-3-5,-10-1,-18 2</inkml:trace>
  <inkml:trace contextRef="#ctx0" brushRef="#br0" timeOffset="174785.83">25377 9507,'-116'2,"116"-1,0-1,1 0,-1 1,0-1,0 0,0 1,0-1,0 0,1 1,-1-1,0 0,0 1,0-1,0 0,0 1,0-1,0 1,0-1,0 0,0 1,-1-1,1 0,0 1,0-1,0 0,0 1,0-1,-1 0,1 1,0-1,0 0,0 0,-1 1,1-1,0 0,-1 0,1 1,0-1,0 0,-1 0,1 0,0 0,-1 1,1-1,0 0,-1 0,1 0,-1 0,1 0,0 0,-1 0,106 23,-61-16,4-1,0 2,-1 2,0 1,-1 3,-1 2,0 2,-1 2,22 14,-59-30,0 1,0 0,0 0,0 1,-1 0,0 0,-1 0,1 1,-1 0,0 0,-1 0,0 1,0-1,0 1,-1 0,0 0,-1 0,0 1,0-1,-1 0,0 1,0 0,-1-1,0 5,-6 11,-1 0,-1-1,-1 0,-1-1,-1 0,-1 0,-1-2,0 1,-2-2,-1 0,0 0,-1-2,-15 13,-158 141,146-137</inkml:trace>
  <inkml:trace contextRef="#ctx0" brushRef="#br0" timeOffset="175842.011">26701 9547,'1'5,"1"-1,-1 0,1 1,0-1,1 0,-1 0,0 0,1 0,0 0,0 0,0-1,1 1,-1-1,1 0,0 0,0-1,0 1,-3-3,0 0,1 0,-1 0,0 0,0 0,0-1,0 1,0 0,0-1,0 1,0 0,0-1,0 0,0 1,0-1,0 0,0 1,0-1,-1 0,1 0,0 0,0 1,-1-1,1 0,-1 0,1 0,-1 0,1 0,-1 0,0 0,1-1,-1 1,0 0,0 0,0 0,0 0,0 0,0 0,0 0,0-1,0 1,0 0,-1 0,1 0,0 0,-1 0,0-1,-2-2,0 0,-1 0,1 1,-1-1,0 1,0 0,0 0,-1 0,1 0,-1 1,0-1,1 1,-1 1,0-1,0 1,0-1,-1 1,1 1,0-1,0 1,0 0,-1 0,-2 1,-2-1,0 1,-1 0,1 1,0 0,0 1,0 0,0 0,0 1,0 0,1 1,0 0,0 1,1 0,-1 0,1 0,0 1,1 1,0-1,0 1,0 1,1-1,1 1,-1 0,1 0,1 0,-4 10,7-15,1 0,-1 0,1-1,-1 1,1 0,1 0,-1 0,0 0,1 0,0 0,0 0,0-1,0 1,1 0,-1-1,1 1,0-1,0 1,0-1,1 0,-1 0,1 0,-1 0,1-1,0 1,0-1,1 1,-1-1,0 0,2 0,8 5,0 0,0-2,1 1,-1-2,1 0,0-1,11 2,10 0,0-2,0-1,0-2,0-1,0-2,0-1,0-2,-1-2,0 0,0-3,-1-1,30-15,-54 23,0-1,0 0,0 0,-1-1,0-1,0 1,-1-1,0 0,0-1,0 0,3-5,-9 12,-1 0,1 0,0 0,-1 0,1 1,-1-1,1 0,-1 0,1 0,-1 0,0 0,1 0,-1 0,0 0,0-1,0 1,0 0,0 0,0 0,0 0,0 0,0 0,0 0,-1 0,1 0,0 0,-1 0,1 0,-1 0,1 0,-1 0,0 0,1 1,-1-1,0 0,1 0,-2 0,1 2,0-1,0 1,0 0,0 0,0-1,0 1,1 0,-1 0,0 0,0 0,1 0,-1 0,0 0,1 0,-1 1,1-1,-1 0,1 0,0 0,-1 1,1-1,0 0,0 0,0 1,0-1,0 0,0 0,0 1,1-1,-1 0,0 0,1 0,-1 1,1-1,-1 0,1 0,-1 0,1 0,0 0,0 0,-1 0,1 0,4 6,0 0,1-1,-1 0,1 0,0 0,1 0,-1-1,1 0,0-1,0 0,1 0,-1 0,1-1,0 0,0 0,0-1,0 0,0-1,6 1,-13-1,0-1,0 0,0 0,0 0,1 0,-1 0,0 0,0 0,0 0,0 0,0 0,1-1,-1 1,0 0,0-1,0 1,0-1,0 1,0-1,0 0,0 1,-1-1,1 0,0 0,0 1,0-1,-1 0,1 0,0 0,-1 0,1 0,-1 0,1 0,-1 0,0 0,1 0,-1 0,0-1,0 1,1 0,-1 0,0 0,0 0,-1 0,1-1,0 1,-22-51,2 28,-1 1,-1 0,-1 2,-1 1,-1 0,-1 2,-13-7,36 24,2 1,1 0,-1 0,0-1,0 1,0 0,0 0,0 0,1-1,-1 1,0 0,0-1,0 1,1-1,-1 1,0-1,0 1,1-1,-1 0,1 1,-1-1,0 0,1 1,-1-1,1 0,0 0,-1 1,1-1,0 0,-1 0,1 0,0 0,0 1,0-1,-1 0,1 0,0 0,0 0,1 0,-1 0,0 0,0 0,121-15,166-1,-280 16,0 0,0 1,0 0,1 1,-1 0,0 0,0 0,0 1,0 0,-1 0,1 1,0 0,-1 0,1 0,-1 1,0 0,-1 0,1 1,-1-1,1 1,-1 1,-1-1,1 1,-1-1,0 2,-1 1,-1 2,0-1,-1 0,1 0,-2 1,0-1,0 0,0 1,-1-1,-1 0,0 1,-2 51,4-59,0-1,0 1,0 0,1 0,-1-1,0 1,1 0,0 0,-1-1,1 1,0 0,0-1,0 1,0-1,0 1,0-1,0 0,0 1,0-1,1 0,-1 0,1 0,-1 0,1 0,-1 0,1 0,0-1,-1 1,1 0,0-1,-1 1,1-1,0 0,0 0,0 0,0 0,66-11,-54 4,0 0,0-2,0 1,-1-2,0 0,-1-1,0 0,-1 0,0-1,-1-1,0 0,-1 0,0-1,-1 0,-1-1,-1 1,1-1,-2-1,0 1,-1-1,-1 0,-1 0,0 0,-1-7,-1 23,0 1,0-1,0 0,0 1,0-1,0 0,0 0,0 1,-1-1,1 0,0 1,0-1,0 0,0 0,0 1,0-1,-1 0,1 0,0 1,0-1,-1 0,1 0,0 0,0 1,0-1,-1 0,1 0,0 0,-1 0,1 0,0 1,0-1,-1 0,1 0,0 0,-1 0,1 0,0 0,-1 0,1 0,0 0,0 0,-1 0,1 0,0-1,-1 1,1 0,0 0,0 0,-1 0,1 0,0-1,0 1,-1 0,1 0,0 0,0-1,-1 1,1 0,0 0,0-1,0 1,0 0,-1 0,1-1,-4 13,-1 0,1 0,1 0,0 0,1 1,1-1,0 1,0-1,1 1,1 0,0 4,2-8,-1 0,1 0,1-1,0 1,0-1,1 0,0 0,0 0,1 0,-1-1,2 0,-1 0,1-1,0 0,1 0,-1-1,1 0,0 0,0 0,1-1,0-1,-1 1,1-2,0 1,0-1,1 0,-1-1,0 0,1 0,-1-1,0-1,5 0,40 0</inkml:trace>
  <inkml:trace contextRef="#ctx0" brushRef="#br0" timeOffset="176577.534">28573 9414,'-12'-1,"0"1,0 0,0 1,1 0,-1 1,0 1,1 0,0 0,-1 1,1 0,1 1,-1 1,1-1,0 2,0-1,0 1,1 1,0 0,1 0,0 1,0 0,1 0,0 0,0 1,-1 6,6-12,1 0,0 0,0 1,0-1,0 0,1 0,0 1,0-1,0 1,1-1,-1 0,1 0,0 1,0-1,0 0,1 0,0 0,-1 0,1 0,1 0,-1-1,0 1,1-1,0 1,0-1,0 0,0 0,1 0,-1-1,1 1,-1-1,1 0,0 0,0 0,2 1,4 1,0 0,0-1,0 0,0-1,1 0,-1 0,1-1,-1 0,1-1,0 0,-1-1,1 0,-1-1,0 0,1-1,-1 0,0 0,0-1,-1 0,1-1,-1 0,0-1,0 0,-1 0,1-1,-1 0,-1 0,1-1,-2 0,1 0,4-14,-2-1,0 0,-2 0,-1 0,0-1,-2 0,0 0,-2-1,-1 1,-1-1,-1 1,-1 0,-1 0,-4-16,-9-68,-4 1,-8-12,25 109,3 6,-1 0,0 0,0 0,0 0,-1 0,1 0,-1 1,0-1,0 0,0 1,0-1,-1 1,1 0,-3-2,4 5,0 0,-1 0,1 1,0-1,0 0,-1 1,1-1,0 0,0 1,-1-1,1 1,0 0,0-1,0 1,0 0,0 0,0 0,0 0,0-1,0 1,1 0,-1 1,0-1,1 0,-1 0,0 0,1 0,0 1,-1-1,1 0,0 0,-1 1,1-1,0 0,0 1,-8 28,1 1,1 0,2 1,1 0,1-1,2 1,2 11,-1-7,1 0,2-1,1 0,2 0,2 0,1-1,1 0,2-1,1-1,2 0,1 0,2-2,11 15,-27-41,-1 0,1 1,0-1,0 0,0-1,1 1,-1 0,1-1,0 0,0 0,0 0,0 0,1-1,-1 0,1 0,-1 0,1 0,0-1,0 0,0 0,0 0,0 0,0-1,0 0,0 0,0 0,0-1,0 1,0-1,-1 0,1-1,0 1,0-1,-1 0,1 0,0-1,4-9,-1 1,0-1,-1-1,0 1,-1-1,-1 0,0-1,-1 0,0 1,-1-1,0 0,-1-1,-1 1,0 0,-1 0,-1-3,-1-59,-10 63,0 34,9-9,0 0,1 1,0-1,1 1,0 0,1-1,0 1,1-1,1 1,0-1,1 1,0-1,1 0,0 0,2 4,-2-9,-1 0,1 0,1 0,-1 0,1 0,0-1,1 0,-1 0,1-1,0 1,1-1,-1-1,1 1,0-1,0 0,1-1,-1 1,1-1,-1-1,1 0,0 0,0 0,0-1,3 0,-4-1,-1 0,0 0,0-1,0 0,0 0,0 0,0-1,0 0,0 0,0 0,-1-1,1 0,-1 0,0 0,0-1,0 0,0 0,-1 0,1 0,-1-1,0 0,-1 0,1 0,-1 0,0 0,0-1,0 1,-1-3,5-7,-1-1,-1 0,-1 0,0-1,-2 1,1-1,-2 0,0 1,-2-17,-11-23,11 56,1-1,-1 1,0 0,0 0,0-1,1 1,-1 0,0 0,0 0,0 0,0 0,0 0,0 0,1 0,-1 0,0 0,0 1,0-1,0 0,1 1,-1-1,0 0,0 1,1-1,-1 1,0-1,1 1,-1 0,0-1,1 1,-1-1,1 1,-1 0,1 0,-1-1,1 1,-1 0,1 0,0 0,0-1,-1 1,1 0,0 0,0 0,0 0,0 0,0-1,0 1,0 0,0 0,0 0,1 0,-4 8,0 0,1 1,0-1,1 1,0 0,1-1,-1 1,2 0,0-1,0 1,1-1,0 1,0-1,1 0,0 1,1-1,0-1,0 1,1-1,0 1,1-2,0 1,0 0,0-1,1 0,0-1,1 0,-1 0,1 0,2 0,27 10</inkml:trace>
  <inkml:trace contextRef="#ctx0" brushRef="#br0" timeOffset="177000.39">29869 9333,'-10'-2,"1"2,-1-1,0 1,0 1,0-1,1 2,-1-1,0 1,1 1,0 0,-1 0,1 1,0 0,1 1,-1 0,1 0,0 1,0 0,1 0,-7 7,12-11,1 1,-1 0,1 0,0 0,0 1,0-1,0 0,0 0,1 0,0 1,-1-1,1 0,0 1,1-1,-1 0,0 0,1 1,0-1,0 0,0 0,0 0,0 0,1 0,-1 0,1 0,0 0,0-1,1 2,72 60,-51-52,1 0,1-2,0-1,0-1,0-1,1-2,0 0,1-2,-1-1,1-1,-1-1,1-1,13-4,-23 2,-1-1,0 0,0-1,0-2,-1 1,0-2,0 0,-1-1,2-1,-9 4,0 1,-1-1,1-1,-1 1,-1-1,1 0,-1-1,-1 1,1-1,-1 0,0-1,-1 1,0-1,-1 0,0 0,0 0,1-5,-4 11,1 0,-1 1,0-1,1 0,-1 1,-1-1,1 0,0 1,0-1,-1 0,0 1,1-1,-1 1,0-1,0 1,-1-1,1 1,0 0,-1 0,1-1,-1 1,0 0,0 0,0 1,0-1,0 0,0 1,0-1,0 1,-1 0,1-1,-1 1,1 0,-1 1,1-1,-1 0,1 1,-1-1,0 1,1 0,-1 0,-2 0,-1 0,0 1,-1-1,1 1,0 1,0-1,0 1,0 0,0 0,1 1,-1-1,0 2,1-1,0 0,0 1,0 0,0 0,1 0,-1 1,1 0,0 0,1 0,-1 0,1 0,0 1,0-1,1 1,0 0,0 0,0 0,0 0,1 0,0 1,1-1,-1 0,1 0,0 1,1-1,0 4,6 2,1-1,0 0,1 0,0-1,0 0,2 0,-1-1,1-1,0 0,0 0,1-1,0 0,1-1,-1-1,1 0,0-1,1 0,0 0,35 11,1-2,0-2,23 0,-21-4</inkml:trace>
  <inkml:trace contextRef="#ctx0" brushRef="#br0" timeOffset="178515.452">14241 14573,'3'5,"9"3,14 1,19 1,20-1,17-3,15-1,11-3,6 0,1-2,-4 0,-9-1,-9 1,-10-3,-12 0,-18 0</inkml:trace>
  <inkml:trace contextRef="#ctx0" brushRef="#br0" timeOffset="179508.4">15672 13785,'-2'9,"-1"17,0 24,1 29,-2 30,0 31,0 28,1 20,2 9,4-2,5-10,8-20,5-21,4-21,2-21,-1-16,-5-23</inkml:trace>
  <inkml:trace contextRef="#ctx0" brushRef="#br0" timeOffset="180604.249">17089 12863,'0'89,"0"175,27 185,-7-292,-3-43,-6 0,-4 34,-7-143,1-1,0 1,0-1,-1 0,0 1,0-1,0 1,-1-1,1 1,-1-1,0 1,0-1,0 0,-1 0,0 1,0-1,0 0,0-1,0 1,-1 0,0-1,0 1,0-1,0 0,0 0,-1 0,-3 2,-121-3,60 7,1 2,1 4,1 2,0 4,1 2,1 3,-51 29,-82 39,-45 36,199-101,42-30,1 0,-1 0,1 0,-1 0,1 1,-1-1,0 0,0 0,1 0,-1 0,0 0,0 0,0 0,0 0,0 0,0 0,0 0,0 0,0 0,-1 0,1 0,0 0,0 1,-1-1,1 0,-1 0,1 0,-1 0,1 1,-1-1,0 0,-5-4</inkml:trace>
  <inkml:trace contextRef="#ctx0" brushRef="#br0" timeOffset="181217.29">16233 14346,'-59'30,"2"3,2 3,1 1,1 3,3 2,1 3,-5 9,51-50,1-3,0 1,0-1,1 1,-1 0,0-1,1 1,0 0,-1 0,1 0,0 0,0 0,0 0,0 1,1-1,-1 0,0 0,1 1,0-1,-1 2,3-3,-1 0,1-1,0 1,-1 0,1-1,0 1,-1-1,1 1,0-1,0 0,-1 0,1 0,0 0,0 0,-1 0,1 0,0-1,0 1,-1 0,1-1,0 0,-1 1,1-1,2 0,18-4,232-41,-231 44,1 1,0 1,-1 1,1 1,-1 1,1 1,-1 1,0 1,20 8,31 14,-71-30,-1 1,1-1,-1 0,1 0,-1 0,0 0,0 0,0-1,0 1,0-1,-1 1,1-1,-1 0,0 1,0-1,0 0,0 0,0 0,0 0,-1 0,1 0,-1 0,0 0,0 0,1-3,1-20,-1 0,-1 0,-1 0,-1 0,-2 0,0 1,-2-1,-1 1,-1 0,-1 1,-1 0,-1 0,-1 1,-1 1,-1 0,-1 1,-6-6,2 3,11 17,9 15,6 8</inkml:trace>
  <inkml:trace contextRef="#ctx0" brushRef="#br0" timeOffset="182227.772">16046 15550,'111'0,"-1"6,1 4,-2 5,0 5,56 20,189 67,-343-106,-9-1,0 0,-1 0,1 0,0 0,0 1,0-1,-1 0,1 1,0-1,-1 1,1-1,0 1,-1 0,1 0,-1 0,1 0,-1 0,0 0,1 0,-1 0,0 1,0-1,0 0,1 1,-2-1,1 1,0-1,0 1,0 1,-6 69,-4 50,6 0,5 0,5 0,6 0,5-1,6-1,17 47,10 29,-43-156</inkml:trace>
  <inkml:trace contextRef="#ctx0" brushRef="#br0" timeOffset="183071.433">16113 15576,'-9'-2,"-6"-1,-4-2,-6-1,-8 2,-7 1,-8 0,-8 2,-3 3,2 3,5 3,8 3,11-1</inkml:trace>
  <inkml:trace contextRef="#ctx0" brushRef="#br0" timeOffset="183577.495">15672 15603,'-2'0,"-1"2,0 6,3 8,1 8,3 9,1 10,2 7,-1 7,1 2,0-9</inkml:trace>
  <inkml:trace contextRef="#ctx0" brushRef="#br0" timeOffset="184435.205">14509 13798,'157'-264,"-88"130,-58 115,-11 18,0 1,1 0,-1 0,0 0,0 0,1 0,-1 0,0 0,1 0,-1 0,1 0,-1 0,0 0,1 0,-1 0,0 0,1 0,-1 0,0 0,0 0,1 1,-1-1,0 0,1 0,-1 0,0 0,0 1,1-1,-1 0,0 0,0 1,1-1,-1 0,0 0,0 1,0-1,0 0,1 1,-1-1,0 0,0 1,0-1,0 0,0 1,0-1,0 0,0 1,0-1,0 0,0 1,0-1,0 0,0 1,0-1,0 0,-1 1,1-1,0 0,0 1,0-1,0 0,-1 0,1 1,0-1,0 0,-1 0,1 1,2 242,5-141,-1-33,-4 1,-5 58,-2-84</inkml:trace>
  <inkml:trace contextRef="#ctx0" brushRef="#br0" timeOffset="184756.392">14174 12849,'5'10,"6"11,5 13,5 14,3 11,3 9,-2 5,-5-10</inkml:trace>
  <inkml:trace contextRef="#ctx0" brushRef="#br0" timeOffset="185109.093">14977 12849,'0'-2,"0"6,0 11,2 17,3 19,3 19,5 18,2 14,-1 11,-3-14</inkml:trace>
  <inkml:trace contextRef="#ctx0" brushRef="#br0" timeOffset="186039.35">14469 14640,'-317'9,"264"-6,0-1,1-3,-1-2,0-2,-46-12,-35-11,132 27,7 1</inkml:trace>
  <inkml:trace contextRef="#ctx0" brushRef="#br0" timeOffset="197235.381">18533 15416,'20'-9,"21"-5,24-1,20 3,20 3,14 3,7 1,1 0,-5 2,-8-1,-14 0,-18-2,-17 1,-18 0,-22 2,-14 1</inkml:trace>
  <inkml:trace contextRef="#ctx0" brushRef="#br0" timeOffset="197493.389">18760 15657,'14'0,"20"0,23-3,24-2,23-5,19-6,12-5,3 0,-9 0,-14 4,-20 5,-24 5,-24 3</inkml:trace>
  <inkml:trace contextRef="#ctx0" brushRef="#br0" timeOffset="197765.76">19629 14881,'-2'0,"0"0,-1 0,1 1,0-1,0 1,0-1,-1 1,1 0,0 0,0 0,0 0,0 0,0 1,0-1,1 1,-1-1,0 1,1 0,-1-1,1 1,0 0,-1 0,1 0,0 0,0 0,0 0,0 0,1 0,-1 1,1-1,-1 0,1 1,0-1,0 0,0 0,0 1,0-1,0 0,1 1,-1-1,1 0,-1 0,1 0,0 0,0 1,0-1,0 0,1 0,-1-1,0 1,1 0,0 0,10 12,0-1,2 0,0-1,0-1,1 0,0-1,1 0,0-1,0-1,1-1,10 3,-23-8,176 70,-90-39,-2 5,5 7,-75-36,0 2,-1 0,-1 1,0 0,0 2,-1-1,4 7,-14-14,0 0,0 1,-1-1,1 1,-2 0,1 0,-1 0,0 0,0 1,-1-1,0 1,-1 0,0-1,0 1,0 0,-1 0,0 0,0 0,-1-1,-1 3,-5 13,-1-2,-1 1,-2-1,0-1,0 0,-2 0,-1-1,0-1,-1 0,-1-1,-18 14,-207 198,182-175</inkml:trace>
  <inkml:trace contextRef="#ctx0" brushRef="#br0" timeOffset="-207653.05">25231 15122,'18'0,"17"0,17-2,15-4,10 0,5 1,1 1,-8 1,-11 4,-15 3,-18 5,-14-1</inkml:trace>
  <inkml:trace contextRef="#ctx0" brushRef="#br0" timeOffset="-207408.599">25364 15309,'21'5,"17"0,19 1,15-1,10-4,4-2,-4-3,-15-1</inkml:trace>
  <inkml:trace contextRef="#ctx0" brushRef="#br0" timeOffset="-207144.054">25858 14774,'0'7,"1"0,-1 0,1 0,0 0,1 0,0 0,0-1,0 1,1-1,0 1,0-1,0 0,1 0,0 0,0-1,1 0,-1 1,1-1,0-1,1 1,-1-1,1 0,0 0,1 0,-4-2,40 30,2-2,1-2,2-1,18 5,76 43,-136-72,1 0,0 0,-1 1,1 0,-1 0,0 1,-1-1,1 1,-1 1,0-1,0 1,-1 0,1 0,-1 0,-1 1,1-1,-1 1,0 0,-1 0,1 0,-1 0,-1 0,1 4,-5 3,0 0,-1-1,0 1,-2-1,1 0,-1-1,-1 1,0-1,-1 0,-1-1,1 0,-2 0,1-1,-10 7,19-16,-241 235,208-202</inkml:trace>
  <inkml:trace contextRef="#ctx0" brushRef="#br0" timeOffset="-206136.71">27409 14239,'20'7,"-1"1,0 0,0 2,-1 0,-1 1,0 0,0 2,-1 0,0 1,-2 0,1 2,-2-1,0 2,-1 0,-1 0,0 1,-1 0,-1 1,-1 0,-1 0,-1 1,2 6,18 106,-26-131,0 0,0 0,0 0,0 0,0 0,0 0,1-1,-1 1,0 0,0 0,1 0,-1 0,0 0,1-1,-1 1,1 0,-1 0,1-1,-1 1,1 0,0-1,-1 1,1-1,0 1,-1-1,1 1,0-1,0 1,-1-1,1 0,0 1,0-1,0 0,0 0,0 0,0 1,-1-1,1 0,0 0,0 0,0 0,0-1,0 1,0 0,-1 0,1 0,0-1,0 1,0-1,0 1,-1 0,1-1,0 1,-1-1,1 0,0 1,-1-1,1 1,0-1,-1 0,1 0,-1 1,1-1,-1 0,0 0,1 0,-1 0,13-17,-1-1,-1-1,0 0,-2 0,0-1,3-14,1 0,60-156,-64 171,-9 20,0 0,0 1,0-1,0 0,0 0,1 1,-1-1,0 0,0 0,0 0,0 1,0-1,0 0,0 0,0 0,0 1,1-1,-1 0,0 0,0 0,0 0,0 0,1 1,-1-1,0 0,0 0,0 0,1 0,-1 0,0 0,0 0,0 0,1 0,-1 0,0 0,0 0,0 0,1 0,-1 0,0 0,0 0,1 0,-1 0,0 0,0 0,0 0,1 0,-1 0,0 0,0 0,0-1,1 1,-1 0,0 0,0 0,0 0,0 0,0-1,1 1,-1 0,0 0,0 0,2 21,-2-20,0 41,-2-35,1 0,0 0,0 0,1-1,0 1,0 0,1 0,0 0,0 0,1 0,-1 0,2-1,-1 1,1-1,0 1,0-1,0 0,1 0,0-1,0 1,1-1,-1 0,1 0,1 0,-1 0,8-1,-1 0,0 0,1-1,0-1,0 0,0-1,-1 0,1-1,0-1,0 0,0-1,0 0,-1-1,1 0,-1-1,1 0,-1-1,-1 0,1-1,-1-1,0 0,0 0,9-9,-11 8,-1 0,1 0,-1-1,-1 0,0 0,0-1,-1 0,0 0,-1 0,0-1,0 0,-1 0,-1 0,0-1,1-7,-6-4,-6 37,6-7,1 0,1 0,-1 0,1 0,0 0,0 0,1 0,0 0,1 0,-1-1,1 1,0 0,1-1,0 1,0-1,0 0,1 0,-1 0,2 0,-1-1,0 0,1 0,0 0,1 0,-1-1,1 0,-1 0,1 0,0-1,1 1,-1-2,1 1,-1-1,1 0,3 1,-1-4,1 0,-1 0,0-1,0 0,0 0,0-1,0-1,0 1,-1-1,0-1,0 1,0-1,0-1,-1 0,0 0,0 0,0-1,-1 0,0 0,0-1,0-1,6-8,-1 0,-1-1,-1-1,-1 1,0-1,-1-1,4-18,-8 20,-4 18,0 0,0 0,0 0,0 0,0 0,0 0,0 1,0-1,0 0,0 0,0 1,0-1,0 1,1-1,-1 1,0-1,0 1,0-1,1 1,-1 0,0-1,1 1,-1 0,1 0,-1-1,0 1,1 0,0 0,-1 0,1 0,0 0,-1 0,1-1,0 1,-4 5,0-1,0 0,0 1,1 0,0-1,1 1,-1 0,1 1,0-1,0 0,1 1,0-1,0 1,1-1,-1 1,1-1,1 1,-1 0,1-1,0 1,1-1,0 0,0 1,0-1,3 6,5-4,0-1,0 1,1-2,-1 1,1-1,1-1,-1 0,1-1,0 0,0-1,0 0,0-1,1 0,8 0,177 18,-107-14</inkml:trace>
  <inkml:trace contextRef="#ctx0" brushRef="#br0" timeOffset="-204896.044">27517 15563,'-11'-3,"-1"2,1-1,0 1,0 1,0 0,-1 1,1 0,0 0,0 1,0 1,0 0,1 0,-1 1,1 1,0 0,0 0,0 1,1 0,0 0,0 1,0 1,1-1,0 1,1 1,-1-1,-3 8,7-10,1 1,-1 0,1 0,0 1,1-1,0 1,0-1,1 1,-1 0,2-1,-1 1,1 0,0 0,1 0,0-1,0 1,1 0,0-1,0 1,0-1,1 0,0 0,1 0,0 0,0 0,0-1,1 1,0-1,0-1,0 1,1-1,0 0,0 0,0 0,1-1,0 0,2 1,12 3,1-1,0 0,0-2,1-1,0 0,-1-2,1-1,0 0,0-2,0-1,0 0,0-2,-1 0,0-2,0-1,0 0,-1-2,18-9,-26 13,0 0,0-2,0 1,-1-2,0 1,-1-2,0 1,0-2,-1 1,0-1,-1-1,0 0,6-10,-14 20,0 0,0-1,-1 1,1 0,-1 0,1-1,-1 1,1 0,-1-1,0 1,0-1,0 1,1 0,-1-1,-1 1,1-1,0 1,0 0,0-1,-1 1,1 0,-1-1,1 1,-1 0,1-1,-1 1,0 0,0 0,0 0,1 0,-1 0,0 0,0 0,-1 0,1 0,0 0,0 0,0 1,0-1,-1 0,1 1,0-1,-1 1,1-1,0 1,-1 0,1 0,-1 0,1 0,-1 0,1 0,0 0,-1 0,1 0,-1 1,-2-1,1 1,-1 0,1 1,0-1,-1 1,1-1,0 1,0 0,0 0,0 0,1 0,-1 1,1-1,-1 1,1 0,0 0,0-1,0 1,0 1,0-1,1 0,-1 0,1 1,0-1,0 0,0 1,1-1,-1 1,1 0,0-1,0 1,0-1,0 1,1-1,0 1,-1-1,1 1,0-1,1 1,-1-1,0 0,1 0,0 0,0 1,5 4,0 1,1-1,-1 0,2-1,-1 0,1 0,0-1,1 0,-1-1,1 0,0 0,1-1,-1 0,1-1,-1 0,1-1,0 0,0-1,6 0,-15-1,0 1,1-1,-1 0,0 0,0 0,1 0,-1 0,0 0,1-1,-1 1,0-1,0 0,0 1,1-1,-1 0,0 0,0-1,0 1,0 0,-1-1,1 1,0-1,-1 1,1-1,-1 0,1 0,-1 0,0 0,0 0,0 0,0 0,0 0,0 0,0 0,-1 0,1-1,-1 1,0 0,1-1,-1 1,0 0,0-1,-1 1,1 0,0 0,-2-3,-2-6,0-1,-1 1,-1 1,1-1,-2 1,0 0,0 0,-1 1,0 0,0 0,-1 1,0 0,-1 0,0 1,0 0,-5-1,-29-9,44 17,0 0,0 1,0-1,0 0,0 0,0 0,0 0,0 1,0-1,0 0,0 0,0 0,0 1,0-1,0 0,0 0,0 0,0 1,0-1,-1 0,1 0,0 0,0 0,0 0,0 1,0-1,0 0,-1 0,1 0,0 0,0 0,0 0,0 1,-1-1,1 0,0 0,0 0,0 0,0 0,-1 0,1 0,0 0,0 0,13 4,1-1,0 0,1-1,-1-1,0 0,0-1,1 0,4-2,-5 1,69-5,-54 2,0 2,1 1,-1 2,19 2,-45-3,0 1,0-1,-1 1,1-1,0 1,-1 0,1 0,0 0,-1 0,1 1,-1-1,0 1,1 0,-1-1,0 1,0 0,0 0,0 0,-1 1,1-1,0 0,-1 1,0-1,0 1,1-1,-1 1,-1-1,1 1,0 0,-1 0,1-1,-1 1,0 0,0 0,0 2,-1 9,0-13,1 1,-1-1,1 0,-1 1,1-1,0 1,-1-1,1 1,0-1,0 1,0-1,0 1,0-1,0 1,1-1,-1 0,0 1,1-1,-1 1,1-1,-1 0,1 1,0-1,0 0,0 1,-1-1,1 0,0 0,0 0,1 0,-1 0,0 0,0 0,0-1,1 1,-1 0,0 0,2 0,5-3,0-1,-1 1,1-1,0-1,-1 1,0-1,0 0,0-1,-1 0,1 0,-1 0,4-5,-10 10,12-10,-1 0,0-1,-1 0,0-1,-1 0,-1-1,0 1,0-2,-1 1,-1-1,-6-5,-16 35,13-12,0 1,1-1,-1 1,1-1,0 1,1 0,-1 0,1 0,0 0,0 1,0-1,1 0,-1 0,1 0,1 1,-1-1,1 0,0 0,0 0,0 0,1 0,0 0,0 0,0 0,1-1,-1 1,1-1,0 0,0 1,1-1,-1-1,1 1,0 0,0-1,3 2,84 27,-44-24</inkml:trace>
  <inkml:trace contextRef="#ctx0" brushRef="#br0" timeOffset="-204103.571">29120 15590,'-10'1,"0"1,0 0,0 1,0 0,0 0,0 1,1 0,0 1,-1 0,2 0,-1 1,1 0,0 1,0 0,1 0,0 0,0 1,0 0,1 1,1 0,-3 4,7-11,0 1,0 0,0-1,0 1,1 0,-1 0,1-1,0 1,-1 0,1 0,1 0,-1 0,0-1,1 1,-1 0,1 0,0-1,0 1,0 0,0-1,1 1,-1-1,0 1,1-1,0 0,0 0,0 1,0-1,0-1,0 1,0 0,1 0,-1-1,2 1,3 2,-1-1,1 0,0 0,0-1,1 1,-1-2,0 1,1-1,-1 0,1-1,-1 0,7 0,-5-2,1 1,-1-1,0 0,0-1,0 0,-1-1,1 0,-1 0,0 0,0-1,0-1,-1 1,0-1,0-1,0 1,-1-1,0 0,0 0,2-5,2-4,-1 0,0 0,-1-1,-1-1,-1 1,-1-1,0 0,-1 0,0-9,2-28,-2-1,-3 0,-2 0,-3 0,-2 1,-7-28,-19-19,31 100,1 1,0 1,-1-1,1 0,-1 0,0 0,1 0,-1 0,0 0,0 1,1-1,-1 0,0 1,0-1,0 0,0 1,0-1,0 1,0 0,0-1,0 1,0 0,0-1,0 1,0 0,0 0,0 0,0 0,0 0,0 0,0 0,-1 0,1 1,0-1,0 0,0 1,0-1,0 1,0 0,-29 35,20-9,0 0,2 1,1 0,1 0,1 1,1 0,2 0,1 0,2 0,-2 2,2 0,2 0,1 1,1-2,1 1,2-1,1 0,1 0,2-1,1-1,1 0,1-1,2 0,17 21,-31-43,0 0,1-1,-1 1,1-1,0 1,1-1,-1 0,1-1,0 1,-1-1,1 0,1 0,-1-1,0 1,1-1,-1 0,1-1,0 1,0-1,-1 0,1-1,0 1,0-1,0 0,0-1,0 1,0-1,-1 0,1-1,0 1,4-3,-4-1,0 0,-1 0,1 0,-1-1,0 1,-1-1,1-1,-1 1,-1 0,1-1,-1 0,0 0,0 0,-1 0,0-1,0 0,13-121,-17 76,-9 80,9-20,1 1,0 0,1 0,0-1,0 1,0 0,1 0,1 0,-1-1,1 1,0-1,1 1,0-1,0 0,0 0,1 0,0-1,1 1,-1-1,1 0,0 0,1 0,0-1,-1 0,2 0,-1-1,0 1,1-1,0-1,0 1,0-1,0 0,4 0,-5-2,-1-1,1 0,-1 0,0 0,1-1,-1 0,0 0,1 0,-1 0,0-1,0 0,0 0,0-1,0 1,-1-1,1 0,-1 0,1-1,-1 1,0-1,-1 0,1 0,-1 0,1 0,-1-1,-1 0,1 1,-1-1,1 0,-1 0,-1 0,1-1,0-4,5-15,0 0,-2-1,-1 0,-1 0,-2 0,0-12,-16 101,12-55,1 0,0 0,0 1,1-1,0 0,1 1,0-1,0 1,0-1,1 0,1 1,-1-1,1 0,1 0,0 0,0 0,0 0,1-1,0 1,0-1,1 0,0 0,1-1,-1 1,1-1,67 23,-36-22</inkml:trace>
  <inkml:trace contextRef="#ctx0" brushRef="#br0" timeOffset="-203717.603">30391 15509,'-100'-5,"96"6,1-1,-1 1,0 0,0 0,1 0,-1 1,1-1,-1 1,1 0,-1 0,1 0,0 0,0 1,0-1,0 1,1 0,-1-1,1 1,-1 1,1-1,0 0,0 0,1 1,-1 0,0 1,0 1,1-1,-1 0,1 0,1 1,-1-1,1 1,0-1,0 0,0 1,1-1,0 1,0-1,0 0,1 0,0 0,0 0,0 0,0 0,1 0,0 0,0-1,4 5,0-1,1 0,0 0,0 0,1-1,0 0,0-1,1 0,0 0,0-1,0 0,2 0,7 1,-1 0,1 0,0-2,0 0,0-2,0 0,0-1,1-1,-1 0,1-2,-1 0,0-1,0-1,0-1,-1-1,0 0,0-2,0 0,11-7,-20 9,-1-1,-1 0,1 0,-1 0,0-1,-1 0,0 0,3-7,-7 12,0 0,0 0,0 0,-1-1,1 1,-1-1,0 1,0-1,0 1,-1-1,1 0,-1 1,0-1,0 0,0 1,0-1,-1 0,1 1,-1-1,0 0,0 1,-1-1,1 1,-1 0,0-1,0 1,0 1,0-1,-1 1,1 0,-1-1,1 1,-1 1,0-1,0 0,0 1,0-1,0 1,0 0,0 0,0 0,-1 0,1 1,0-1,-1 1,1 0,0 0,-1 0,1 1,0-1,0 1,-1-1,1 1,0 0,0 1,-2 0,0 0,0 0,0 0,1 0,-1 1,1 0,-1 0,1 0,0 0,0 1,1-1,-1 1,1 0,0 0,0 0,0 1,0-1,1 1,0 0,-1 3,2-4,1 1,0-1,0 1,1 0,-1-1,1 1,0-1,0 1,0-1,1 1,0-1,0 0,0 0,0 0,1 0,-1 0,1 0,0-1,0 1,0-1,1 0,-1 0,1 0,0 0,0-1,0 0,0 1,0-2,0 1,3 1,21 9,1 0,1-2,0-1,0-1,19 1,68 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2:48.8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1 164,'0'708,"1"-738,1-1,1 0,2 1,1 0,5-13,-11 41,0 0,0 0,0 0,0 0,0 0,1 0,-1 0,1 0,0 0,-1 0,1 0,0 1,0-1,0 0,0 1,0-1,1 0,-1 1,0-1,1 1,-1 0,1 0,0-1,-1 1,1 0,0 0,0 0,-1 1,1-1,0 0,0 1,0-1,0 1,0 0,0-1,0 1,0 0,0 0,0 1,0-1,0 0,0 1,0-1,2 1,5 8,0 1,-1 0,0 0,0 0,-1 1,0 0,-1 1,0 0,-1 0,-1 0,2 5,3 8,-1 0,-1 1,-1-1,-1 1,-1 0,0 19,-4-42,0-1,0 0,0 0,0 0,0 1,0-1,-1 0,1 0,-1 0,1 0,-1 0,0 1,0-1,0 0,0-1,0 1,0 0,-1 0,1 0,-1-1,1 1,-1-1,0 1,1-1,-1 0,0 1,0-1,0 0,0 0,0 0,0-1,0 1,0 0,0-1,-1 0,1 1,0-1,0 0,0 0,-1 0,-89 0,81 2</inkml:trace>
  <inkml:trace contextRef="#ctx0" brushRef="#br0" timeOffset="279.284">428 284,'1'-273,"-1"273,1 0,-1 0,0 1,1-1,-1 0,1 0,-1 0,0 1,1-1,-1 0,1 0,-1 0,0 0,1 0,-1 0,1 0,-1 0,1 0,-1 0,0 0,1 0,-1 0,1 0,-1-1,0 1,1 0,-1 0,1 0,-1-1,0 1,1 0,-1 0,0-1,1 1,-1 0,0 0,0-1,1 1,-1-1,0 1,0 0,1-1,-1 1,0 0,0-1,0 1,0-1,0 1,0-1,0 1,0 0,0-1,0 1,0-1,0 1,0 0,0-1,0 1,44 111,-13 4,-5 2,-5 0,-6 2,0 70,-13-140,-1-1,-3 1,-1-1,-3 1,-2-2,-2 1,-1-1,-3 0,-2-2,-8 13,-7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19.9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227 553,'-15'3,"1"2,0-1,0 2,0 0,1 0,0 1,0 1,1 0,0 1,0 0,1 1,0 0,1 1,0 0,1 1,-8 12,15-23,1 1,0-1,0 1,0 0,0-1,0 1,0 0,0 0,1 0,-1-1,1 1,-1 0,1 0,0 0,0 0,0 0,0 0,0 0,0 0,0 0,0 0,1 0,-1 0,1 0,0-1,0 1,-1 0,1 0,0-1,0 1,1 0,-1-1,0 1,0-1,1 1,-1-1,1 0,-1 0,1 0,0 1,-1-1,1-1,0 1,0 0,0 0,-1-1,1 1,0-1,2 1,8-1,1 0,0 0,-1-1,1 0,-1-1,1-1,-1 0,0-1,0 0,0-1,-1 0,1-1,-1 0,-1 0,1-2,-1 1,0-1,-1-1,0 1,0-2,-1 1,4-7,8-15,-2-1,0 0,-3-2,-1 1,-1-2,-2 0,-1 0,-2-1,-2 0,-1-1,-2 1,-1-34,-9-59,8 127,-2 0,1 0,0 0,0 0,-1 0,1 0,-1 0,1 1,-1-1,0 0,0 0,0 1,0-1,0 0,0 1,0-1,-1 1,1 0,0-1,-1 1,1 0,-1 0,0 0,1 0,-1 0,0 0,0 0,1 0,-1 1,0-1,0 1,0 0,0-1,0 1,0 0,0 0,0 0,1 0,-1 1,0-1,0 0,0 1,0-1,0 1,0 0,1 0,-1-1,0 1,1 0,-1 1,1-1,-1 0,0 1,-11 11,1 0,0 0,1 1,1 1,0 0,1 1,0-1,2 2,-1-1,2 1,1 0,0 0,1 1,-2 14,3-13,0 0,1 0,1 0,1 1,0-1,2 0,0 1,1-1,1 0,1-1,0 1,2-1,0 0,1 0,0-1,2 0,0-1,1 0,0 0,2-1,-1-1,2 0,0-1,14 10,-15-13,0-1,1-1,1 0,-1 0,1-2,0 0,1 0,0-2,0 0,10 1,-19-4,0 0,1-1,-1 0,0 0,0 0,0-1,1 0,-1-1,0 0,0 0,-1 0,1-1,0 0,-1 0,0-1,1 1,-1-1,-1-1,1 1,-1-1,0 0,0 0,0-1,4-5,-4 3,0 0,0-1,0 0,-1 1,0-1,-1-1,0 1,-1 0,0-1,0 0,-1 1,0-1,-1 0,0 0,0 1,-1-1,0 0,-1 0,0 1,-3-7,4 14,1 1,-1-1,0 0,0 1,0-1,0 1,-1-1,1 1,0 0,-1-1,1 1,0 0,-1 0,0 0,1 0,-1 0,0 0,1 1,-1-1,0 1,0-1,1 1,-1-1,0 1,0 0,0 0,0 0,0 0,0 0,1 0,-1 1,0-1,0 1,0-1,1 1,-1 0,0-1,1 1,-1 0,0 0,1 0,-1 0,1 1,0-1,-1 0,1 1,0-1,0 0,0 1,0 0,0-1,0 1,0 0,-4 5,1-1,0 1,1 0,0 0,0 0,0 0,1 1,0-1,1 1,-1-1,1 1,1 0,0-1,0 1,0 0,1-1,0 1,0 0,1-1,0 1,1-1,-1 0,1 0,1 0,-1 0,1 0,0-1,1 0,0 0,0 0,0 0,0-1,1 0,0 0,0 0,1-1,2 2,12 4,0 0,0-2,0 0,1-2,0 0,1-1,-1-2,1 0,0-2,0 0,21-2,18-3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17.6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172 718,'0'-3,"-1"1,1 0,-1-1,0 1,0 0,0 0,0 0,0 0,0 0,-1 0,1 0,-1 0,1 1,-1-1,1 0,-1 1,0-1,0 1,0 0,0 0,0-1,0 1,0 1,-1-1,1 0,0 0,0 1,-1-1,1 1,0 0,-1 0,1 0,0 0,-1 0,1 0,0 1,-1-1,1 1,0 0,0-1,-1 1,0 1,-5 5,0 0,0 0,1 1,0 0,1 1,0-1,0 1,1 0,0 1,1-1,-1 1,2 0,0 0,0 0,1 0,0 1,0 5,1-14,0 0,1 0,-1 0,1 0,0 0,0 0,0 0,0 0,0 0,0 0,0 0,0 0,1 0,-1 0,1 0,0 0,-1 0,1 0,0-1,0 1,0 0,1 0,-1-1,0 1,1-1,-1 1,0-1,1 1,0-1,-1 0,1 0,0 0,0 0,0 0,-1 0,1-1,0 1,0 0,0-1,0 0,0 1,0-1,0 0,1 0,-1 0,0 0,0-1,9-3,-1-1,1-1,-1 0,0 0,-1-1,1 0,-1-1,-1 0,1 0,-1-1,-1 0,0 0,0-1,-1 0,4-8,19-50,-40 91,10-15,1 0,-1 1,2-1,-1 0,1 0,1 0,-1 0,1 0,1 0,-1 0,2 0,-1-1,1 0,0 1,0-1,1-1,0 1,0-1,0 1,1-2,0 1,0-1,1 1,-1-2,1 1,0-1,1 0,-1-1,1 1,-1-1,1-1,0 0,7 2,58 14,-3-6</inkml:trace>
  <inkml:trace contextRef="#ctx0" brushRef="#br0" timeOffset="925.529">747 691,'-16'0,"6"-1,0 0,0 0,-1 1,1 0,0 0,0 1,0 1,0 0,0 0,0 1,0 0,1 1,-1 0,1 1,0 0,0 0,1 0,-1 1,1 1,-2 2,8-5,0-1,0 0,0 0,1 1,-1-1,1 1,0 0,0-1,0 1,1 0,-1-1,1 1,0 0,0 0,1 0,-1-1,1 1,-1 0,1-1,0 1,0-1,1 1,-1-1,1 1,0-1,0 0,0 0,2 3,1 0,0 0,0-1,0 1,1-1,0-1,0 1,0-1,1 0,-1 0,1-1,0 0,0 0,0 0,1-1,3 0,-1-2,0 1,0-1,1-1,-1 1,0-2,0 0,0 0,0 0,0-1,-1-1,1 0,-1 0,0-1,0 0,0-1,-1 1,0-2,0 1,0-1,-1 0,0-1,0 0,-1 0,0 0,-1-1,0 0,0 0,-1 0,0-1,0 1,-1-1,0 0,-1 0,1-9,5-39,-2-1,-3 0,-2 0,-3-1,-2 1,-3 1,-9-29,13 68,0-9,-2 0,-2 0,0 1,-10-24,17 49,0 1,-1-1,1 1,0-1,0 1,-1 0,1-1,-1 1,1 0,-1-1,0 1,1 0,-1 0,0-1,0 1,0 0,0 0,0 0,0 0,0 0,0 0,0 1,-1-1,1 0,0 0,0 1,-1-1,1 1,-1-1,1 1,0 0,-1 0,1-1,-1 1,1 0,0 0,-1 0,1 0,-1 1,1-1,-1 0,1 1,0-1,-1 1,1-1,0 1,-1-1,1 1,0 0,0 0,0 0,0 0,0 0,0 0,-1 0,-6 11,1 0,0 0,1 1,0-1,1 1,0 1,1-1,0 1,2-1,-1 1,1 14,-1 16,2 0,2 1,2-1,2 0,2 0,2 0,2-1,1 0,3-1,1-1,2 0,2-1,2-1,1-2,2 0,7 6,-31-41,61 70,-60-70,0 0,1 0,-1 0,1 0,-1 0,1-1,0 1,-1-1,1 0,0 1,0-1,0-1,0 1,0 0,0-1,1 1,-1-1,0 0,0 0,0-1,0 1,0 0,0-1,0 0,0 0,0 0,2-1,1-2,0 0,0 0,0-1,-1 0,0 0,0-1,0 1,-1-1,0 0,0 0,0-1,-1 1,0-1,0 0,-1 1,0-1,1-4,14-125,-15 119,-2-1,-1 0,0 0,-1 1,0-1,-2 1,0-1,-1 1,-1 0,0 1,-1 0,-4-6,-14 1,25 37,6-10,1 0,0-1,0 0,1 0,-1 0,1-1,0 0,0 0,1-1,-1 0,1-1,0 0,-1 0,1-1,0 0,0-1,5 0,-3 2,19 1,-24-4,0 1,0-1,0 1,0 1,0-1,0 1,0 0,0 1,-1-1,1 1,0 0,-1 0,1 1,-1 0,0 0,0 0,0 1,0-1,0 1,-1 0,0 1,0-1,0 1,0-1,-1 1,0 1,2 1,11 155,-14-149,1 0,0-1,0 1,1-1,1 0,0 0,1 0,0-1,8 11,-11-18,0 0,0 0,0 0,1 0,0-1,0 1,0-1,0 0,0 0,1-1,0 1,-1-1,1 0,0 0,0 0,0-1,0 0,0 0,0 0,0-1,0 1,1-1,-1 0,0-1,0 1,1-1,2-1,0-1,1 1,-1-1,-1-1,1 0,0 0,-1 0,0-1,0 0,0 0,-1-1,0 1,0-2,0 1,-1-1,1 1,-2-1,1-1,-1 1,2-6,2-3,-2-1,1 0,-2-1,-1 0,0 0,-1 0,-1 0,0 0,-1-3,-6-29,5 49,0 0,-1 0,1 0,0-1,0 1,-1 0,1 0,-1 0,1 0,-1 0,0 0,1 0,-1 0,0 0,0 0,0 0,1 0,-1 1,0-1,0 0,0 0,0 1,0-1,-1 1,1-1,0 1,0 0,0-1,0 1,0 0,-1 0,1-1,0 1,0 0,-1 0,1 1,0-1,-4 2,1 1,-1 0,1 0,0 1,0-1,0 1,1 0,-1 0,1 0,0 1,0-1,0 1,1-1,-1 1,1 0,0 0,1 0,-1 0,1 0,0 1,0 3,0-4,0 0,1 0,-1-1,1 1,0 0,1 0,-1 0,1 0,0 0,0-1,0 1,1 0,-1-1,1 1,0-1,1 0,-1 0,1 1,0-2,0 1,0 0,0-1,1 1,-1-1,1 0,0 0,0 0,1 0,7 4,0-1,1-1,0 1,0-2,0 0,0 0,0-2,1 1,5-1,42 2</inkml:trace>
  <inkml:trace contextRef="#ctx0" brushRef="#br0" timeOffset="1293.246">2459 503,'-28'-4,"0"1,-1 2,1 0,0 2,0 1,-1 2,-8 2,-13 17,49-22,-1 0,1 0,0-1,0 1,0 0,0 0,0 0,1 0,-1 1,0-1,0 0,1 0,-1 0,0 1,1-1,-1 0,1 1,0-1,0 0,-1 1,1-1,0 1,0-1,0 0,0 1,0-1,1 1,-1-1,0 0,1 1,-1-1,1 0,-1 1,1-1,0 0,0 1,7 5,0 0,0 0,0-1,1 0,0-1,0 0,1 0,-1-1,1-1,0 1,0-1,0-1,0 0,1 0,-1-1,-7-1,67 12,-49-10,0 0,-1 2,0 1,0 1,0 0,15 8,-32-12,0 1,0-1,0 1,0 0,0 0,-1 0,1 0,-1 1,0-1,0 0,0 1,-1 0,1-1,-1 1,0 0,0 0,0 0,0 0,-1 0,1 0,-1 0,0 0,0 0,-1-1,1 1,-1 0,0 0,0 0,0 0,-1 0,1-1,-1 1,0-1,0 1,0-1,0 0,-1 1,0-1,1-1,-1 1,0 0,0-1,0 1,-1-1,1 0,-1 0,1 0,-3 1,-1 1,-1-1,1 1,-1-1,1-1,-1 0,0 0,0 0,0-1,0 0,0 0,0-1,0 0,0-1,0 0,0 0,-2-1,9 2,0 0,0-1,0 1,1 0,-1-1,0 1,0-1,0 1,1-1,-1 0,0 1,1-1,-1 0,0 1,1-1,-1 0,1 0,-1 0,1 1,0-1,-1 0,1 0,0 0,-1 0,1 0,0 0,0 0,0 0,0 0,0 0,0 1,0-1,0 0,0 0,1 0,-1 0,0 0,1 0,-1 0,0 0,1 1,-1-1,1 0,-1 0,1 1,0-1,-1 0,1 1,0-1,-1 0,1 1,0-1,14-14</inkml:trace>
  <inkml:trace contextRef="#ctx0" brushRef="#br0" timeOffset="1703.818">3033 731,'0'-6,"1"0,-1 0,-1 1,1-1,-1 0,0 1,0-1,-1 0,0 1,0 0,0-1,-1 1,1 0,-1 0,0 0,-1 0,1 1,-1 0,0-1,0 1,0 0,-1 1,1-1,-1 1,0 0,0 0,0 1,0-1,-1 1,1 0,-1 0,-2 0,4 1,-1 0,0 1,0-1,0 1,0 0,1 0,-1 1,0-1,0 1,1 0,-1 1,0-1,1 1,-1 0,1 0,-1 0,1 0,0 1,0 0,0 0,1 0,-1 0,1 0,-1 1,1 0,0 0,1 0,-1 0,0 0,1 0,0 1,0-1,1 1,-1-1,1 1,0 0,0-1,0 5,0-5,1 0,-1 0,1 0,0 0,0 0,0 0,0 0,1 0,0 0,0 0,0 0,0 0,0-1,1 1,0 0,0-1,0 1,0-1,0 1,1-1,-1 0,1 0,0 0,0-1,0 1,0 0,1-1,-1 0,1 0,-1 0,1 0,0-1,0 0,-1 1,1-1,0-1,0 1,0 0,0-1,2 0,1 0,0 0,0-1,0 1,0-2,0 1,0-1,0 0,-1 0,1-1,-1 0,1 0,-1 0,0-1,0 0,-1 0,1-1,-1 1,0-1,0 0,-1-1,1 1,-1-1,0 0,-1 0,1 0,-1-1,-1 1,1-1,-1 1,1-4,-8 33,7-18,0-1,0 0,1 0,0 0,-1-1,1 1,0-1,1 1,-1-1,1 0,-1 0,1-1,0 1,0-1,0 0,0 0,1 0,-1 0,0-1,5 2,144 35,-66-25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2:58.4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16538 1072,'7'0,"2"0</inkml:trace>
  <inkml:trace contextRef="#ctx0" brushRef="#br0" timeOffset="1003.439">17794 16,'-37'815,"42"-751,5-65,50-90,-52 80,0 1,0-1,1 2,0-1,1 1,0 1,0 0,1 0,0 1,4-2,-10 6,-1 1,1 0,-1 0,1 0,-1 1,1 0,0 0,0 0,0 0,0 1,0-1,0 1,0 1,0-1,-1 1,1 0,0 0,0 0,0 0,-1 1,1 0,-1 0,1 0,-1 1,0 0,0-1,0 1,3 3,-2 0,0 0,0 0,-1 0,0 0,0 1,-1 0,0-1,0 1,0 0,-1 1,0-1,-1 0,1 1,-1-1,-1 1,1-1,-1 1,-1-1,1 1,-1-1,-1 1,1-1,-1 0,-1 0,1 0,-1 0,0 0,-1 0,1-1,-2 1,1-1,0 0,-5 4,-66 47,72-55,0 0,-1 0,1-1,-1 1,1-1,-1 0,1 0,-1 0,0-1,1 1,-1-1,0 0,1 0,-1 0,0-1,1 1,-1-1,0 0,1 0,-1 0,1-1,-1 1,1-1,-1 0,2 0,-1 0,1 0,0 0,0 0,1 0,-1 0,0-1,1 1,-1-1,1 1,0-1,0 1,0-1,0 0,0 0,1 1,-1-1,1 0,0 0,0 0,0 0,0 1,0-1,1 0,-1 0,1 0,0 1,0-1,0 0,0 1,1-3,52-74,98-46,-123 106,-2-1,-1-1,0-1,-2-1,0-2,-2 0,-1-1,15-24,-25 28,-1-1,-1 0,0-1,-2 0,-1 0,-1 0,-1-1,-1 0,-1 0,-2 0,0 0,-1 0,-2 0,-1-2,4 19,-1 1,0-1,-1 1,0 0,0 0,0-1,-1 2,0-1,0 0,-1 0,0 1,0 0,0 0,-1 0,0 0,0 1,-6-5,9 9,0 0,0 1,0-1,0 1,0-1,0 1,0 0,-1 0,1 0,0 0,0 0,0 0,0 1,0-1,-1 0,1 1,0 0,0 0,0 0,0-1,1 2,-1-1,0 0,0 0,1 1,-1-1,0 1,0 0,-39 50,27-23,0 0,2 1,1 0,2 1,1 0,1 0,2 1,1 0,1 0,2 0,1 1,2-1,2 9,-2-20,0 0,2 0,0-1,1 1,1-1,1 0,1-1,1 1,0-2,2 1,0-1,1-1,1 0,0-1,1 0,1-1,0-1,1 0,1-1,0 0,1-2,6 3,-17-11,-1 0,1 0,0-1,0 0,0 0,0-1,0 0,0 0,1-1,-1 0,0 0,0-1,1 0,-1 0,0 0,0-1,0 0,0-1,-1 0,1 0,-1 0,1 0,-1-1,0 0,-1-1,1 1,-1-1,1 0,-1-1,-1 1,1-1,-1 0,0 0,-1 0,1 0,0-2,-4-12,-10 32,8-9,0 1,1 0,-1 0,1 0,0 0,1 0,-1 0,1 0,-1 0,1 1,0-1,1 0,-1 0,1 0,0 0,0 0,0 0,0 0,1 0,0 0,-1-1,2 1,-1 0,0-1,1 0,-1 1,1-1,0 0,0-1,0 1,0 0,1 0,6 1,0 0,1-1,-1 0,1-1,-1 0,1-1,0 0,-1 0,1-1,0-1,0 0,-1 0,1-1,-1 0,1-1,-1 0,0-1,0 0,0 0,4-4,-10 6,-1 0,0 0,0 0,0 0,0 0,0-1,0 0,-1 1,1-1,-1 0,0 0,1-1,-2 1,1 0,0-1,-1 1,1-1,-1 1,0-1,0 0,-1 1,1-1,-1 0,0 0,1 1,-2-1,1 0,0 0,-1 0,0 1,0-1,0 0,0 1,-1-1,1 1,-1-1,0 1,0 0,0 0,0 0,-2-2,-5-2,0 1,0 1,-1-1,1 1,-1 1,0 0,-1 0,1 1,0 0,-1 1,0 0,0 1,1 0,-1 1,0 0,0 0,0 1,0 1,1 0,-1 0,1 1,-1 1,1-1,0 2,0-1,1 2,-1-1,1 1,-5 5,11-10,1 0,0 0,0 0,0 0,0 1,0-1,1 0,-1 1,0 0,1-1,-1 1,1 0,-1 0,1 0,0 0,0 0,0 0,0 0,0 1,0-1,1 0,-1 1,1-1,0 0,-1 1,1-1,0 0,0 1,1-1,-1 0,0 1,1-1,0 0,-1 0,1 1,0-1,0 0,18 18</inkml:trace>
  <inkml:trace contextRef="#ctx0" brushRef="#br0" timeOffset="1355.496">19332 792,'-10'-7,"-1"0,0 1,0 0,0 1,-1 1,0 0,0 0,0 1,0 1,-6-1,14 2,-1 1,0-1,0 1,0 0,0 0,0 1,0 0,0-1,0 2,0-1,0 1,1-1,-1 1,0 0,1 1,0-1,0 1,-1 0,2 0,-1 0,0 1,1-1,-1 1,1 0,0 0,-2 3,4-4,-1 0,1 0,0 0,0 0,0 0,0 0,0 0,1 0,-1 0,1 0,0 0,0 1,0-1,0 0,0 0,1 0,0 0,0 0,-1 0,2 0,-1 0,0 0,1 0,-1-1,1 1,0 0,0-1,0 1,0-1,0 0,0 0,2 2,5 3,1 0,-1 0,1-1,1 0,-1-1,1 0,0-1,3 1,33 7,-1-1,2-3,-1-2,1-2,0-3,46-3,43-14,-136 16,-1 0,1 0,0 0,0 0,-1 0,1-1,0 1,-1 0,1 0,0 0,-1 0,1-1,0 1,-1 0,1-1,-1 1,1 0,-1-1,1 1,-1-1,1 1,-1-1,1 1,-1-1,1 0,-1 1,0-1,1 1,-1-1,0 0,0 1,1-1,-1 0,0 1,0-1,0 0,0 1,0-1,0 0,0 1,0-1,0 0,0 1,0-1,0 0,-5-6</inkml:trace>
  <inkml:trace contextRef="#ctx0" brushRef="#br0" timeOffset="-881.64">14653 1232,'119'-310,"-119"309,0-1,0 0,0 1,1-1,-1 0,0 1,1-1,-1 0,1 1,0-1,0 1,-1-1,1 1,0 0,0-1,0 1,1 0,-1 0,0-1,0 1,1 0,-1 0,0 1,1-1,-1 0,1 0,-1 1,1-1,0 0,-1 1,1 0,0-1,-1 1,1 0,0 0,-1 0,1 0,0 0,-1 0,1 1,0-1,-1 1,1-1,-1 1,1-1,-1 1,1 0,-1 0,1 0,-1 0,8 11,-2 0,1 0,-2 1,0 1,0-1,-1 1,-1-1,2 15,-2-17,-1 1,1-3,-1 0,0 1,0-1,-1 1,-1 0,1 0,-1-1,-1 1,0 0,0 0,-1 0,-1 0,1 0,-1-1,-4 10,6-18,-1 1,0-1,0 1,0-1,0 0,0 0,0 1,0-1,0 0,0 0,0 0,-1 0,1 0,0 0,-1-1,1 1,-1 0,1-1,-1 1,1-1,-1 1,1-1,-1 0,1 1,-1-1,0 0,1 0,-1 0,1-1,-1 1,0 0,1-1,-1 1,1 0,-1-1,1 0,-1 1,1-1,0 0,-1 0,0-1,-9-10</inkml:trace>
  <inkml:trace contextRef="#ctx0" brushRef="#br0" timeOffset="-248.339">15308 925,'-16'-1,"0"1,1 0,-1 1,0 1,1 1,-1 0,1 1,0 0,0 2,0-1,1 2,0 0,-5 4,16-10,1 0,0 1,0-1,0 1,0 0,0-1,0 1,1 0,-1 0,1 0,-1 0,1 1,0-1,0 0,0 1,0-1,0 0,0 1,0-1,1 1,0-1,-1 1,1 0,0-1,0 1,0-1,1 1,-1-1,1 1,-1-1,1 1,0-1,0 1,0-1,0 0,0 1,1-1,-1 0,1 0,-1 0,1 0,0 0,1 1,8 2,0 0,0 0,0-1,0-1,1 0,-1 0,1-1,0-1,0 0,-1 0,1-1,0-1,0 0,0-1,-1 0,1-1,-1 0,1 0,-1-2,0 1,2-2,6-3,0 1,-1-2,0-1,0 0,-1-1,-1-1,0 0,-1-1,0-1,-1-1,-1 0,0 0,-1-2,-1 1,-1-1,0-1,-2 0,6-18,1-14,-3 0,-3-1,-1-1,-3 1,-2-1,-4-50,1 100,0-9,1 0,-2 1,1-1,-2 0,1 1,-2-1,0 1,0 0,-1-1,0 2,-1-1,0 0,-2-2,5 11,1 0,-1 0,1 1,-1-1,1 1,-1 0,0-1,1 1,-1 0,0 0,0 0,0 0,0 0,0 1,0-1,0 1,-1-1,1 1,0 0,0-1,0 1,0 0,0 1,-1-1,1 0,0 1,0-1,0 1,0-1,0 1,0 0,0 0,0 0,0 0,0 0,1 1,-1-1,0 1,-55 66,47-48,2 1,0 0,1 0,1 0,1 1,1 0,1 0,1 0,1 0,1 1,1-1,0 0,2 0,1 0,1 0,5 14,12 33,3-2,3 0,3-2,22 31,-47-84,11 20,1 0,1-2,2 0,21 23,-41-52,0 1,0-1,0 0,0 0,0 1,0-1,0 0,0 0,0 0,1 0,-1 0,0-1,1 1,-1 0,0-1,1 1,-1-1,1 1,-1-1,1 0,0 1,-1-1,1 0,-1 0,1 0,-1 0,1 0,0-1,-1 1,1 0,-1-1,1 1,-1-1,0 0,1 1,-1-1,1 0,-1 0,0 0,1 0,7-10,-1 0,0-1,0 0,-1 0,-1 0,0-1,-1 0,1-4,4-9,1 0,-7 14,0 1,1 0,0 0,1 0,0 1,1-1,0 2,2-3,-8 12,-1-1,1 1,-1-1,1 1,-1 0,1-1,-1 1,1 0,0-1,-1 1,1 0,-1 0,1-1,0 1,-1 0,1 0,0 0,-1 0,1 0,0 0,-1 0,1 0,0 0,-1 1,1-1,0 0,-1 0,1 0,-1 1,1-1,0 0,-1 1,1-1,-1 1,1-1,-1 0,1 1,-1-1,1 1,-1-1,0 1,1 0,-1-1,0 1,1-1,-1 1,0 0,0-1,0 1,1 0,-1-1,0 1,0 0,0-1,0 1,0 0,8 40,-4 5,-4-34,0 0,1-1,0 1,0-1,1 1,1-1,0 0,0 0,1 0,1 0,0 0,0-1,1 0,0 0,8 8,-11-15,1 0,-1-1,1 0,0 1,-1-1,1-1,0 1,0-1,1 1,-1-1,0 0,0-1,0 1,3-1,24 0</inkml:trace>
  <inkml:trace contextRef="#ctx0" brushRef="#br0" timeOffset="75829.018">16057 2222,'0'27,"0"30,0 25,0 22,0 15,2 11,1 6,2-2,0-8,2-14,-1-26</inkml:trace>
  <inkml:trace contextRef="#ctx0" brushRef="#br0" timeOffset="76085.334">15937 2770,'-10'-59,"3"-1,2 1,4-42,0 97,1 0,0 1,0-1,0 0,0 1,0-1,1 0,0 1,0-1,0 0,0 1,0-1,1 1,0 0,-1-1,1 1,0 0,1 0,-1 0,0 1,1-1,0 0,-1 1,1 0,0-1,0 1,1 0,-1 1,0-1,1 1,-1-1,1 1,-1 0,1 0,0 0,12 3,-1 0,1 0,-1 2,1 0,-1 0,-1 2,1 0,-1 0,0 1,0 1,7 6,-8-6,-1 0,0 1,-1 0,1 1,-2 0,0 1,9 11,-17-19,0 0,0 0,0 0,0 0,0 0,0 1,-1-1,0 1,0-1,0 1,0-1,0 1,-1 0,1-1,-1 1,0 0,0 0,-1-1,1 1,-1 0,0-1,0 1,0-1,0 1,0-1,-1 1,0-1,0 0,0 0,0 0,0 0,0 0,-3 2,-5 4,-1-1,0 0,0 0,-1-1,0 0,0-1,0-1,-1 0,0-1,0 0,0 0,-1-2,1 0,-11 1,-1-3</inkml:trace>
  <inkml:trace contextRef="#ctx0" brushRef="#br0" timeOffset="76637.061">16444 2663,'0'-42,"-11"-183,11 224,0-3,0-1,-1 1,1 0,-1-1,0 1,0 0,0 0,-1 0,1 0,-1 0,0 0,-1 0,1 0,0 1,-1-1,0 1,0 0,0-1,0 1,-1 0,3 3,1 0,-1 0,1 1,-1-1,1 0,0 0,-1 1,1-1,0 0,-1 0,1 1,0-1,-1 1,1-1,0 0,0 1,-1-1,1 0,0 1,0-1,0 1,0-1,0 1,-1-1,1 0,0 1,0-1,0 1,0-1,0 1,0-1,0 1,1-1,-1 1,0-1,0 0,0 1,0-1,0 1,1-1,-1 0,0 1,0-1,1 1,-1-1,0 0,1 1,-1-1,0 0,1 0,-1 1,0-1,1 0,-1 0,1 0,-1 1,1-1,-1 0,0 0,1 0,-1 0,1 0,-1 0,1 0,-1 0,1 0,-1 0,14 7,0-2,0 1,0-2,1 0,0-1,0 0,0-1,6 0,4 1,5 1,-9-2,0 1,0 0,-1 2,0 0,0 2,11 4,-27-8,1 1,-1 0,0-1,0 1,0 1,-1-1,1 0,-1 1,0 0,-1 0,1 0,-1 0,0 0,0 0,0 0,-1 1,0-1,0 1,0-1,-1 1,1 0,-1-1,-1 1,1-1,-1 1,0-1,0 1,-1-1,-1 5,-2 29,5-37,0 0,-1 0,1 0,0 0,0 0,0 0,0-1,0 1,1 0,-1 0,1 0,-1 0,1 0,-1 0,1-1,0 1,0 0,0 0,0-1,0 1,0-1,1 1,-1-1,0 1,1-1,-1 0,1 0,0 0,-1 0,1 0,0 0,0 0,-1 0,1-1,0 1,0-1,0 1,0-1,0 0,0 0,0 0,0 0,0 0,0 0,0-1,10-2,0-1,-1 0,1-1,-1-1,0 0,0 0,-1-1,0 0,0-1,-1 0,0-1,0 0,-1 0,0-1,0 0,-1 0,-1 0,0-1,1-4,12-38,-19 53,0 0,-1 0,1 0,0 0,0 0,-1 0,1 0,0 0,0 0,0 0,-1 0,1 0,0 0,0 0,0-1,-1 1,1 0,0 0,0 0,0 0,-1 0,1 0,0 0,0-1,0 1,0 0,-1 0,1 0,0-1,0 1,0 0,0 0,0 0,0-1,0 1,-1 0,1 0,0 0,0-1,0 1,0 0,0 0,0 0,0-1,0 1,0 0,0 0,0-1,1 1,-12 20,7-9,1 1,0 0,1 0,0 0,1 0,1 0,-1 0,2 0,0 0,0 0,2 3,-2-11,0 1,0-1,1 1,-1-1,1 1,0-1,0 0,1 0,-1 0,1 0,0-1,0 1,0-1,1 1,-1-1,1 0,-1 0,1-1,0 1,0-1,0 0,1 0,-1 0,0-1,1 1,-1-1,1 0,0 0,4-1,21 1</inkml:trace>
  <inkml:trace contextRef="#ctx0" brushRef="#br0" timeOffset="77464.913">17006 2142,'134'76,"-116"-69,0 1,0 1,-1 1,0 0,0 2,-1-1,-1 2,0 0,-1 1,-1 0,0 1,0 1,-2 0,0 1,4 8,30 166,-45-190,0 0,0 0,0 0,0 0,0 0,0 0,0 0,0 0,1 0,-1 0,0 0,1 0,-1 0,0 0,1 0,-1 0,1-1,0 1,-1 0,1 0,0 0,-1-1,1 1,0 0,0-1,0 1,-1-1,1 1,0-1,0 1,0-1,0 1,0-1,0 0,0 0,0 1,0-1,0 0,0 0,0 0,0 0,0 0,0 0,0-1,0 1,0 0,0 0,0-1,0 1,0-1,0 1,0-1,0 1,0-1,-1 1,1-1,0 0,0 1,-1-1,1 0,0 0,13-17,0-1,-1 0,-1 0,-1-1,-1-1,-1 0,0 0,-2-1,0 0,1-11,4-19,-26 101,10-31,2-1,0 1,0 0,2-1,0 1,1 0,1-1,1 1,3 12,-4-26,0 0,0 0,1 0,-1-1,1 1,0-1,0 0,0 0,1 0,-1 0,1 0,-1-1,1 0,0 1,0-1,0-1,0 1,1-1,-1 1,0-1,0 0,1-1,-1 1,1-1,-1 0,1 0,-1 0,0-1,1 1,-1-1,1 0,-1 0,0-1,0 1,0-1,0 0,0 0,0-1,0 1,-1-1,1 1,-1-1,2-3,9-4,-1-2,-1 1,0-2,-1 1,0-2,-1 1,-1-2,0 1,-1-1,0 0,-1-1,-1 0,2-9,-11 169,4-139,0 0,1 0,-1 0,1 0,0-1,0 1,1 0,0-1,-1 0,1 0,0 0,1 0,-1 0,1 0,0-1,0 0,0 0,0 0,0 0,1-1,-1 1,1-1,0 0,0-1,0 1,0-1,3 1,2-1,1 1,-1-2,1 0,0 0,-1 0,1-2,-1 1,0-1,1-1,-1 0,0 0,0-1,0-1,1 1,-1-1,0 0,0 0,-1-1,0-1,0 1,0-2,-1 1,0-1,0 0,-1-1,0 0,0 0,-1 0,-1-1,1 0,-2 0,1 0,-1-1,-1 1,0-1,0 0,-1 0,-1 0,1-9,-2 17,0 0,0 0,0 0,0 0,0 1,-1-1,1 0,-1 0,0 0,0 0,0 1,0-1,0 0,0 1,-1-1,0 1,1-1,-1 1,0 0,0 0,0 0,0 0,-1 0,1 0,0 1,-1-1,1 1,-1-1,0 1,1 0,-1 0,0 0,0 1,0-1,0 0,1 1,-1 0,0 0,0 0,0 0,0 0,0 1,0-1,0 1,1 0,-1 0,0 0,-1 1,-1 2,1 0,0 1,0 0,0-1,0 2,1-1,0 0,0 1,0-1,1 1,0 0,0 0,0 0,1 0,0 0,0 0,1 1,-1-1,1 0,1 0,-1 0,1 1,0-1,0 0,1 0,0 0,0 0,0-1,1 1,0 0,0-1,0 0,1 0,0 0,3 3,3 1,1 0,1-1,0 0,0-1,0 0,1-1,0 0,0-1,1-1,-1 0,1-1,0 0,0-1,0-1,0 0,0-1,0 0,0-2,6 0,32-5</inkml:trace>
  <inkml:trace contextRef="#ctx0" brushRef="#br0" timeOffset="77958.591">18730 2249,'-12'-5,"0"1,-1 1,1 0,-1 0,1 1,-1 1,0 0,0 1,1 0,-1 1,-7 2,18-3,0 1,0-1,0 1,-1 0,1 0,0 0,0 0,0 1,1-1,-1 0,0 1,0-1,1 1,-1 0,1 0,-1-1,1 1,0 0,0 0,-1 0,1 0,1 1,-1-1,0 0,1 0,-1 0,1 1,-1-1,1 0,0 1,0-1,0 0,0 0,1 1,-1-1,1 0,-1 1,1-1,0 0,0 0,0 0,0 0,0 0,0 0,1 0,0 1,7 6,1 0,1 0,0-1,0 0,0-1,1-1,0 1,1-2,-1 0,1 0,12 2,1 2,92 31,-116-40,-1 1,1-1,0 1,-1-1,1 1,-1 0,0 0,1 0,-1-1,0 1,1 1,-1-1,0 0,0 0,0 0,0 1,0-1,0 0,0 1,-1-1,1 1,0-1,-1 1,1-1,-1 1,1-1,-1 1,0 0,0-1,0 1,0-1,0 1,0 0,0-1,-1 1,1-1,0 1,-1 0,1-1,-1 1,0-1,1 1,-1-1,0 0,0 1,0-1,0 0,0 0,0 1,-1-1,-9 8,0 0,0-1,-1 0,-1-1,1 0,-1-1,0-1,-1 0,1 0,-1-1,0-1,-10 1,24-4,0 0,0 0,1 0,-1 0,0 1,0-1,0 0,0 0,1 0,-1 0,0 0,0 1,0-1,0 0,0 0,0 0,0 0,1 1,-1-1,0 0,0 0,0 0,0 1,0-1,0 0,0 0,0 0,0 1,0-1,0 0,0 0,0 0,0 1,0-1,0 0,0 0,-1 0,1 0,0 1,0-1,0 0,0 0,0 0,0 0,-1 1,1-1,0 0,0 0,0 0,30 9,-18-6,-2 0,0-1,0 2,-1-1,0 1,1 1,-2 0,1 0,0 1,-1 0,0 0,-1 1,1 0,-1 0,0 1,-1 0,0 0,0 0,-1 1,0 0,-1 0,1 0,-2 1,1-1,-2 1,1 0,0 6,-3-12,0-1,0 1,-1-1,1 1,-1 0,0-1,0 1,0-1,0 0,-1 1,1-1,-1 0,0 0,0 0,0 0,-1 0,1 0,0-1,-1 1,0-1,0 0,0 0,0 0,0 0,0 0,0 0,0-1,-1 0,0 1,-25 8</inkml:trace>
  <inkml:trace contextRef="#ctx0" brushRef="#br0" timeOffset="78610.657">19171 1674,'-10'72,"2"2,4-1,3 16,1-62,-3 47,4-1,3 0,3 0,3 0,13 41,-19-99,1-1,0-1,1 1,0-1,1 0,1 0,0-1,-6-8,1-1,-1 0,1 0,0 0,0 0,0 0,0 0,1-1,-1 1,1-1,-1 0,1 0,0-1,0 1,0-1,0 0,0 0,0 0,0 0,0-1,1 1,-1-1,0 0,0-1,0 1,2-1,7-4,-1-1,0 0,-1-1,0 0,0-1,0 0,-1-1,0 0,-1 0,0-1,0 0,-1-1,-1 0,0 0,0-1,-1 0,0 0,-1 0,2-11,-1 11,-1-1,-1 0,0 0,-1 0,0 0,-1-1,-1 1,0-14,-1 26,1 0,-1 0,0 0,0 0,0 0,0 0,0 1,-1-1,1 0,0 0,0 0,-1 0,1 0,0 0,-1 1,1-1,-1 0,1 0,-1 1,1-1,-1 0,0 1,1-1,-1 0,0 1,1-1,-1 1,0-1,0 1,0-1,1 1,-1 0,0-1,0 1,0 0,0 0,0 0,0 0,0 0,1 0,-1 0,0 0,0 0,0 0,0 0,0 0,0 1,0-1,1 0,-1 1,0-1,0 0,0 1,1-1,-1 1,0 0,0-1,1 1,-1 0,1-1,-1 1,0 0,1-1,-1 1,1 0,0 0,-8 9,2 0,-1 0,1 1,1 0,0 0,0 0,1 1,1-1,0 1,0 0,1 0,1 0,0 0,1 1,0 3,0-8,1 1,0 0,0 0,1 0,0-1,1 1,-1-1,2 0,-1 0,1 0,0 0,1 0,0-1,0 0,1 0,-1 0,2-1,-1 0,1 0,0 0,0-1,0 0,1-1,-1 1,1-1,0-1,1 0,-1 0,1 0,8 0,40 4,-6-7</inkml:trace>
  <inkml:trace contextRef="#ctx0" brushRef="#br0" timeOffset="78871.477">19051 2061,'-18'-2,"-9"-1,10 0,24 1,33-2,37-2,37-3,36-2,29-1,-17 1</inkml:trace>
  <inkml:trace contextRef="#ctx0" brushRef="#br0" timeOffset="-6126.125">5187 992,'-4'16,"-2"16,0 15,2 8,1 4,1-2,0-5,4-8,3-11,1-11</inkml:trace>
  <inkml:trace contextRef="#ctx0" brushRef="#br0" timeOffset="-5877.789">5014 871,'-14'-9,"-6"-5,4 0,14 1,22 4,22 4,21 4,13 5,-7 1</inkml:trace>
  <inkml:trace contextRef="#ctx0" brushRef="#br0" timeOffset="-5618.481">5522 1058,'-7'41,"1"-14,2 0,1 0,1 1,1-1,2 5,1-26,0 0,0 0,0-1,1 1,0-1,1 1,-1-1,1 0,0 0,0-1,0 1,1-1,-1 0,1 0,0-1,0 1,1-1,-1 0,1 0,0-1,-1 0,1 0,0 0,0-1,0 0,1 0,-1 0,0-1,0 0,0 0,0 0,4-1,-6 0,0 1,-1 0,1-1,0 1,-1-1,1 0,0 0,-1-1,0 1,1-1,-1 1,0-1,0 0,0 0,0-1,0 1,0-1,0 1,-1-1,0 0,1 0,-1 0,0 0,0-1,-1 1,1 0,-1-1,1-1,18-106,-18-20,-1 142,0 1,1-1,1 1,0-1,0 0,1 0,1 0,0 0,0-1,1 0,0 0,1 0,0-1,0 0,1 0,1-1,-1 0,1 0,0-1,1 0,28 9,-1-5</inkml:trace>
  <inkml:trace contextRef="#ctx0" brushRef="#br0" timeOffset="-8567.082">242 992,'4'20,"5"21,1 19,1 15,-3 11,-2 3,-2-4,-4-8,-3-14,1-14,-1-16</inkml:trace>
  <inkml:trace contextRef="#ctx0" brushRef="#br0" timeOffset="-8243.941">107 871,'-93'-75,"92"74,0 1,1-1,-1 0,0 1,0-1,0 0,0 1,1-1,-1 0,0 0,1 0,-1 0,1 0,-1 0,1 0,-1 0,1 0,0 0,-1 0,1 0,0 0,0 0,0 0,0 0,0 0,0 0,0 0,0 0,0 0,0 0,1 0,-1 0,0 0,1 0,-1 0,1 0,-1 0,1 0,0 0,-1 0,1 0,0 1,-1-1,1 0,0 0,0 1,0-1,0 1,0-1,0 1,-1-1,1 1,0-1,1 1,-1 0,0 0,0-1,0 1,0 0,0 0,0 0,1 0,25-4,1 0,0 2,0 1,0 1,-1 2,1 0,0 2,21 6,-20-4,0 2,0 0,0 2,21 12,-40-18,0 1,0 1,-1 0,0 0,0 1,0 0,-1 0,0 1,-1 0,1 1,-2-1,1 2,-1-1,3 7,-7-10,0 0,0 1,0-1,-1 1,0 0,0 0,-1-1,1 1,-2 0,1 0,-1-1,0 1,0 0,-1-1,0 1,0-1,0 0,-1 1,0-1,0 0,-1-1,-3 6,-4 4,0-2,-1 1,0-1,-1-1,0 0,-1-1,0-1,-5 3,-161 71,161-76,15-3,10-3</inkml:trace>
  <inkml:trace contextRef="#ctx0" brushRef="#br0" timeOffset="-7085.624">977 1406,'-22'-11,"1"1,-2 1,1 1,-1 0,-12-1,29 8,-1 0,1 0,-1 0,0 1,1 0,-1 0,1 0,-1 1,0 0,1 1,-1-1,1 1,0 1,0-1,0 1,0 0,0 0,0 1,1-1,0 1,-5 5,2 0,0 0,1 0,0 1,1 0,0 1,1-1,0 1,1 0,0 0,1 1,0-1,0 1,1-1,1 1,0 0,1 7,0-16,0 0,0-1,1 1,-1 0,1 0,0-1,0 1,0 0,0-1,0 1,0-1,1 1,-1-1,1 0,0 1,0-1,-1 0,2 0,-1 0,0-1,0 1,0 0,1-1,-1 1,1-1,-1 0,1 0,0 0,-1 0,1-1,0 1,0-1,0 1,-1-1,1 0,3 0,3 0,0-1,0 0,0-1,0 0,0 0,0-1,0 0,-1 0,0-1,8-5,-3 2,0-2,-1 0,0 0,-1-1,0-1,-1 0,0 0,0-1,-1 0,-1-1,0 0,-1 0,0-1,-4-15,-3 29,0 0,0-1,0 1,-1-1,1 1,0 0,0-1,-1 1,1 0,0-1,0 1,-1 0,1-1,0 1,-1 0,1 0,0-1,-1 1,1 0,-1 0,1 0,0-1,-1 1,1 0,-1 0,1 0,0 0,-1 0,1 0,-1 0,1 0,-1 0,1 0,0 0,-1 0,1 0,-1 1,1-1,0 0,-1 0,1 0,-1 0,1 1,0-1,-1 0,1 1,0-1,-1 0,1 0,0 1,0-1,-1 0,1 1,0-1,0 1,0-1,-1 0,1 1,0-1,-3 4,-1-1,1 0,0 1,0 0,0-1,1 1,-1 0,1 0,0 1,0-1,0 0,1 1,-1-1,1 1,0 0,1-1,-1 1,1 0,0-1,0 1,0 0,1 0,0-1,0 1,0-1,0 1,1-1,-1 1,1-1,0 0,1 1,-1-1,1-1,0 1,0 0,0-1,0 1,0-1,2 1,5 1,0-1,0 1,1-2,0 1,0-1,0-1,0 0,0-1,0 0,1-1,-1 0,0 0,6-2,-13 1,0 1,-1-1,1 0,0 0,-1-1,1 1,-1-1,0 0,1 1,-1-2,0 1,0 0,0 0,-1-1,1 0,0 1,-1-1,0 0,0 0,0-1,0 1,0 0,0-1,-1 1,0-1,1 1,-1-2,13-105,-14 101,-1-12,10-40,-7 60,1 0,-1 0,1 0,-1 0,1 0,0 0,-1 1,1 0,0-1,-1 1,1 0,0 0,-1 0,1 1,0-1,-1 1,1-1,0 1,-1 0,1 0,1 1,4 0,14 3,1 1,-2 1,1 0,-1 2,0 0,0 2,-1 0,-1 1,0 1,-1 1,7 7,-19-14,-1 0,0 1,-1-1,0 1,0 0,-1 0,0 1,0-1,-1 1,0-1,0 7,-1-11,-1-3,1 1,-1 0,0 0,1-1,0 1,-1 0,1-1,0 1,0 0,0-1,0 1,0-1,0 1,0-1,0 0,1 0,-1 1,1-1,-1 0,1 0,-1 0,1 0,-1-1,1 1,0 0,0-1,-1 1,1-1,0 0,0 1,-1-1,1 0,0 0,0 0,0 0,0 0,-1-1,1 1,0-1,0 1,-1-1,1 1,0-1,-1 0,1 0,-1 0,1 0,-1 0,1 0,0-1,14-11,0-1,0-1,-2 0,0-1,0 0,-2-1,0-1,6-11,3-8,-1-1,-2 0,-2-2,-1 0,-3-1,-1 0,-1 0,-1-13,2-39,-3 0,-5-1,-4-21,0 101,2-3,-2 0,0 0,-1 0,0 1,-2-1,0 1,-2-5,6 22,0 0,0 0,0 0,0 0,0 0,0 0,0-1,-1 1,1 0,0 0,0 0,-1 0,1-1,-1 1,1 0,-1 0,1-1,-1 1,1 0,-1-1,0 1,1 0,-1-1,0 1,1-1,-1 1,0-1,0 0,0 1,1-1,-1 0,0 1,0-1,0 0,0 0,0 0,1 0,-1 0,0 0,0 0,0 0,0 0,0 0,0 0,1-1,-1 1,0 0,0-1,0 1,1-1,-1 1,0 0,0-1,1 0,-1 1,0-1,1 1,-1-1,1 0,-1 1,1-1,-1 0,1 0,-1 0,1 1,0-1,-1 0,1 0,0 0,-10 28,1 1,1 0,1 1,2-1,1 1,1 7,2-27,-8 51,2 0,4 1,2 0,2 0,3 0,3-1,3 0,2 0,13 36,-20-80,1 0,1-1,0 0,1 0,0-1,1 0,1-1,0 0,1 0,1-1,0 0,0-1,1-1,0 0,1 0,0-2,1 1,-1-2,1 0,1-1,0-1,5 2,-15-7,1 0,-1 0,1 0,0-1,-1 0,1 0,-1 0,0-1,1 0,-1 0,0-1,0 0,0 0,-1 0,1-1,-1 0,0 0,1 0,-2-1,1 1,-1-1,1 0,-1-1,-1 1,1-1,-1 1,0-1,0 0,-1 0,0-1,0 1,0 0,-1-1,0 1,0-1,0-1,2-5,-1 0,0 0,-1 0,-1 0,0 0,0 0,-1-1,-1 1,0 0,-2-2,4 14,1 1,-1-1,0 1,0-1,0 0,0 1,0-1,0 1,0-1,0 1,-1-1,1 1,0-1,0 0,0 1,-1-1,1 1,0-1,0 1,-1-1,1 1,0 0,-1-1,1 1,-1-1,1 1,0 0,-1-1,1 1,-1 0,1-1,-1 1,1 0,-1 0,1 0,-1-1,0 1,1 0,-1 0,1 0,-1 0,1 0,-1 0,1 0,-1 0,0 0,1 0,-1 1,1-1,-1 0,1 0,-1 0,1 1,-1-1,0 0,-11 33,12-21,0 0,1 0,1-1,0 1,0-1,1 1,0-1,1 0,1 0,0 0,0 0,1-1,0 0,1 0,0-1,0 0,1 0,0-1,1 0,0 0,0-1,1 0,-1 0,2-1,-1-1,1 1,0-2,0 0,0 0,0-1,1 0,-1-1,5 0,22 2</inkml:trace>
  <inkml:trace contextRef="#ctx0" brushRef="#br0" timeOffset="-6825.313">1819 1019,'-23'-5,"-14"-3,-5-1,6 2,19 1,30 2,36 2,41-1,40 0,29 0,-12 1</inkml:trace>
  <inkml:trace contextRef="#ctx0" brushRef="#br0" timeOffset="-6433.813">3209 1446,'-11'-19,"0"1,-1 0,-1 0,-1 1,-1 1,0 0,-12-8,21 18,0 1,-1 1,0-1,0 1,0 1,0-1,0 1,-1 0,0 1,1-1,-1 2,0-1,0 1,0 0,0 1,0 0,0 0,0 1,0 0,0 0,0 1,-1 0,1 1,1 0,-1 0,1 0,0 1,0 0,0 1,1-1,-1 1,1 1,0-1,1 1,-1 0,1 0,0 1,1-1,0 1,0 0,0 0,1 1,0-1,0 1,1-1,0 1,0 0,1 0,0 0,0 0,1 0,0 0,1 0,0 5,1-8,0 0,1-1,-1 1,1 0,0-1,1 0,-1 0,1 0,-1 0,1 0,0-1,1 0,-1 0,0 0,1 0,0 0,0-1,-1 0,1 0,1-1,-1 1,0-1,2 0,4 1,1 0,-1-1,0-1,1 0,-1 0,1-1,-1-1,0 0,0 0,6-3,-7 2,0 0,0-1,-1 0,1-1,-1 0,0 0,-1-1,1-1,-1 1,0-1,-1 0,0-1,0 0,0 0,-1-1,0 1,-1-1,0-1,-1 1,1-1,-2 1,1-1,-2 0,1 0,-1-1,0-1,-5-7,3 19,0 0,0 0,0 0,0 0,0 1,0-1,-1 0,1 0,0 0,0 0,0 0,0 0,0 1,-1-1,1 0,0 0,0 0,0 0,0 0,-1 0,1 0,0 0,0 0,0 0,0 0,-1 0,1 0,0 0,0 0,0 0,-1 0,1 0,0 0,0 0,0 0,0 0,-1 0,1 0,0 0,0 0,0 0,0 0,0-1,-1 1,1 0,0 0,0 0,-2 6,1-1,0 1,0 0,1 0,-1 0,1 0,1 0,-1 0,1 0,0 0,0 0,1 0,-1-1,1 1,1-1,-1 1,1-1,0 0,0 0,1 0,-1 0,1 0,0-1,0 0,1 0,-1 0,1 0,0-1,3 2,9 6,1-1,0 0,0-2,1 0,0-1,1-1,0-1,5 1,88 11,-1-6</inkml:trace>
  <inkml:trace contextRef="#ctx0" brushRef="#br0" timeOffset="-1331.47">12941 951,'-12'0,"-1"1,1 0,-1 1,1 0,-1 1,1 0,0 1,1 0,-1 1,1 1,-1 0,2 0,-1 1,1 0,0 1,0 0,1 0,0 1,1 1,-6 7,8-10,-1 1,2 0,-1 1,1-1,1 1,-1 0,1 0,1 1,0 0,2-8,0 1,1-1,-1 0,1 1,0-1,0 1,0-1,0 0,0 1,0-1,1 1,-1-1,1 0,0 0,0 1,-1-1,1 0,1 0,-1 0,0 0,0 0,1 0,-1 0,1 0,0 0,0-1,-1 1,1-1,0 1,0-1,0 0,1 0,-1 0,0 0,0 0,1 0,-1-1,0 1,2-1,8 1,0 0,0-1,0 0,0-1,0-1,0 0,0 0,-1-1,1-1,-1 0,0-1,0 0,0 0,0-1,-1-1,0 1,0-2,-1 1,0-2,-1 1,1-1,-2 0,1-1,1-2,-4 5,0 0,0 0,0 0,-1-1,0 0,0 0,-1 0,0 0,-1 0,0-1,0 1,-1-1,1-2,-11 41,8-22,1 1,0-1,0 1,1-1,0 1,1-1,0 0,0 0,1 0,0 0,0 0,1 0,0-1,0 1,0-1,1 0,1-1,-1 1,1-1,0 0,6 5,47 26,3-8</inkml:trace>
  <inkml:trace contextRef="#ctx0" brushRef="#br0" timeOffset="-5162.135">6324 885,'12'2,"17"-6,-1-1,0-2,0-1,0-1,-1-1,0-2,1 2,0-1,-1-2,-1-1,0 0,0-2,-2-1,0-1,-1-1,-1-1,-1-1,0-1,-2-1,-1 0,6-12,-20 27,0 0,-1 0,0 0,-1-1,1 1,-2-1,1 0,-1 0,-1 0,1 1,-1-1,-1-1,1 7,-1 0,1 0,-1 0,1 0,-1 0,0 0,0 0,-1 0,1 0,-1 1,1-1,-1 1,0-1,0 1,0-1,0 1,0 0,-1 0,1 0,-1 0,1 1,-1-1,0 0,1 1,-1 0,0 0,0 0,0 0,0 0,0 1,0-1,0 1,-1 0,1 0,-2 0,-2 0,-1 1,1 0,-1 1,1 0,-1 0,1 0,0 1,0 0,1 0,-1 1,0 0,1 0,0 0,0 1,0 0,1 0,-4 5,-3 4,1-1,0 1,1 1,1 0,0 0,1 1,0 3,-7 29,2 0,2 1,2 0,3 1,1 0,3 0,2 0,2 0,5 24,51 373,-27-242,-1 105,-27-196,-3-89</inkml:trace>
  <inkml:trace contextRef="#ctx0" brushRef="#br0" timeOffset="-4778.955">6431 1526,'379'-258,"-181"129,-178 106,-38 8,13 14,0 1,1-1,-1 1,0 0,0 0,1 0,-1 1,0 0,1 0,-1 0,0 0,1 1,0 0,-1 0,1 0,0 0,0 1,0 0,0-1,0 1,1 1,-1-1,1 0,0 1,0 0,0 0,1 0,-1 0,1 0,0 0,0 1,1-1,-1 1,1-1,0 1,0 0,0-1,1 1,-2 3,1-1,1 1,-1 0,1-1,0 1,1-1,0 1,0-1,0 1,1-1,0 1,1-1,0 0,0 0,0 0,1-1,0 1,0-1,1 0,-1 0,2 0,-1-1,0 1,1-1,0-1,0 1,1-1,3 2,6 1,1 0,0-1,1-1,0 0,0-1,0-1,0-1,0-1,0 0,1-2,-1 0,0-1,9-2,38-6</inkml:trace>
  <inkml:trace contextRef="#ctx0" brushRef="#br0" timeOffset="-3813.276">7487 1433,'9'-22,"-1"-1,-2 1,0-2,-1 1,-1-1,-2 1,0-1,-2 0,0 0,-2 0,-3-17,-33-24,37 63,-1 1,1-1,-1 1,0-1,0 1,1 0,-1 0,0 0,0 0,0 0,0 0,0 0,0 1,-1-1,1 1,0-1,0 1,0 0,0 0,-1 0,1 0,0 0,0 1,0-1,0 1,-1-1,1 1,0 0,0 0,0 0,0 0,-1 1,2-2,0 1,0 0,0 0,-1 0,1 0,1-1,-1 1,0 0,0 1,0-1,0 0,1 0,-1 0,1 0,-1 0,1 1,-1-1,1 0,0 1,-1-1,1 0,0 1,0-1,0 0,0 1,0-1,0 0,1 1,-1-1,0 0,1 0,-1 1,0-1,1 0,0 0,-1 1,1-1,0 0,0 0,-1 0,1 0,0 0,0 0,0 0,0-1,0 1,1 0,-1 0,0-1,0 1,0-1,1 1,-1-1,1 1,16 5,1-1,-1-1,1-1,0 0,0-1,0-1,0-1,0-1,4 2,11-1,-23-1,0 0,-1 1,1 0,0 1,-1 0,1 1,0 0,-1 0,0 1,0 1,0 0,9 4,-15-3,0 0,0 1,0-1,-1 1,0 0,0 0,0 0,-1 0,0 0,0 1,-1-1,1 1,-1-1,-1 1,1-1,-1 1,0 0,-1-1,0 1,0-1,-1 6,0 25,2-35,0 0,0 1,0-1,0 0,1 1,-1-1,1 0,-1 1,1-1,0 0,0 0,0 1,0-1,0 0,0 0,1 0,-1 0,1-1,-1 1,1 0,0-1,0 1,0-1,0 1,0-1,0 0,0 0,0 0,0 0,1 0,-1 0,0-1,0 1,1-1,-1 0,1 1,-1-1,0 0,2-1,9-1,0-2,0 1,0-2,0 0,-1 0,0-1,0-1,0 0,-1 0,0-1,-1-1,0 1,0-2,-1 0,4-5,-5 8,0-1,-1 0,0-1,-1 1,0-1,0-1,-1 1,0-1,-1 0,2-5,-13 24,4 1,0 1,0-1,1 1,1 0,-1-1,2 1,0 0,0 0,1-1,2 11,-2-16,0-1,0 1,0-1,1 0,0 1,0-1,0 0,1 0,-1 0,1-1,0 1,0-1,0 1,0-1,1 0,-1 0,1 0,0-1,0 1,0-1,0 0,0 0,0 0,1-1,-1 0,4 1,-1-1,-1 0,1 0,0-1,0 0,-1 0,1-1,0 0,-1 0,1-1,5-1,23-10</inkml:trace>
  <inkml:trace contextRef="#ctx0" brushRef="#br0" timeOffset="-3559.956">8169 831,'-16'5,"-5"3,1 3,10 2,17 1,20-2,6-3</inkml:trace>
  <inkml:trace contextRef="#ctx0" brushRef="#br0" timeOffset="-3191.144">8623 1273,'-2'-37,"3"15,0 16,0 0,0 0,-1-1,0 1,0 0,-1-1,0 1,0 0,0 0,-1 0,-2-5,3 10,0 0,-1 1,1-1,-1 0,1 0,-1 1,1-1,-1 1,1-1,-1 1,1 0,-1 0,0-1,1 1,-1 0,0 0,1 1,-1-1,1 0,-1 1,0-1,1 1,-1-1,1 1,-1-1,1 1,-1 0,1 0,0 0,-1 0,1 0,0 0,0 0,0 0,0 1,0-1,0 0,0 1,0 0,-3 1,1 1,0 0,-1 0,1 0,1 0,-1 1,0-1,1 1,0-1,0 1,1 0,-1 0,1 0,0 0,0 0,1 0,0 0,0 0,0 1,0-1,1 0,0 0,0 0,0 0,0 0,1 0,0-1,0 1,0 0,1-1,-1 0,1 1,0-1,1 0,-1 0,2 1,9 4,1-1,0 0,0-1,0-1,1 0,-1-1,2-1,-1 0,0-1,1-1,-1-1,1 0,-1-1,16-2,-25 2,1 0,-1 0,0-1,0 1,0-2,1 1,-1-1,-1 0,1-1,0 0,0 0,-1 0,0-1,0 1,0-2,0 1,0-1,-1 0,0 0,0 0,0-1,-1 1,0-1,0 0,0-1,-1 1,0-1,0 1,0-3,-1 0,0-1,-1 1,0 0,0-1,-1 1,-1-1,1 1,-1 0,-1-1,0 1,0 0,-1 0,0 0,-1 1,0-1,0 1,0-1,-1 1,-1 1,1-1,-1 1,-1 0,1 0,-1 1,0 0,-1 0,1 0,-1 1,0 1,-1-1,1 1,-1 0,0 1,0 0,0 1,0 0,0 0,0 1,-1 0,1 0,0 1,-8 1,11 0,-1-1,1 2,-1-1,1 1,0 0,0 0,0 1,0 0,0 0,1 0,-1 1,1-1,0 1,0 1,0-1,1 1,0-1,-1 1,2 1,-1-1,0 1,1-1,0 1,1 0,-1 0,1 0,0 0,1 1,-1-1,1 0,1 1,-1-1,1 1,0-1,0 1,1-1,0 3,23 35,8-6</inkml:trace>
  <inkml:trace contextRef="#ctx0" brushRef="#br0" timeOffset="-2134.458">9466 1058,'-15'-11,"-1"1,1 0,-2 1,0 1,0 0,0 2,-1 0,0 0,0 2,0 0,-10 0,24 4,0 1,0-1,1 1,-1-1,0 1,0 0,1 1,-1-1,1 1,-1-1,1 1,0 0,0 0,0 0,0 1,0-1,0 1,0 0,1 0,-1 0,1 0,0 0,0 0,0 1,1-1,-1 1,1-1,-1 1,1-1,0 1,1 0,-1 2,0 1,0 1,0-1,1 1,0 0,0-1,1 1,0 0,0-1,1 1,0-1,0 0,1 0,0 0,0 0,1 0,-1 0,2-1,1 0,-1 0,1-1,0 0,0 0,1 0,-1-1,1 0,0 0,0-1,1 1,-1-2,1 1,-1-1,1 0,0-1,0 1,0-2,-1 1,1-1,0 0,0-1,0 0,0 0,0-1,0 0,-1 0,1-1,-1 1,0-2,0 1,0-1,0 0,0-1,-1 0,0 0,0 0,0 0,-1-1,4-5,35-72,-45 97,1-1,0 0,0 0,2 1,0-1,0 0,1 0,1-1,0 1,3 6,-3-12,1 0,0-1,0 0,1 1,0-2,0 1,0-1,0 0,1 0,0-1,0 0,4 2,-7-4,-1 0,1-1,-1 1,1-1,0 0,-1 0,1-1,0 1,0-1,0 1,-1-1,1 0,0-1,0 1,0-1,-1 1,1-1,0 0,-1-1,1 1,-1-1,1 1,-1-1,1 0,-1 0,0-1,1 0,4-8,-1 0,-1 0,1-1,-2 1,0-1,0-1,-1 1,0-1,-1 1,-1-1,0 0,-1 0,0 0,-1-5,5-130,-5 147,0 0,0-1,0 1,0 0,0-1,1 1,-1 0,0-1,1 1,-1 0,1 0,0-1,-1 1,1 0,0 0,0 0,0 0,0 0,0 0,0 0,0 0,0 0,0 1,0-1,0 0,0 1,1-1,-1 0,0 1,1 0,-1-1,0 1,1 0,-1 0,0-1,2 1,50 10,-48-8,11 1,0 2,0 0,-1 0,0 2,0 0,0 0,-1 2,0 0,-1 0,0 1,0 1,-1 0,0 1,-1 0,-1 1,0 0,0 0,6 13,-1 21,-13-38,1 1,0-1,0 0,1-1,0 1,0 0,1-1,0 0,5 5,-4-10,0 0,0 0,0-1,0 0,0 0,1 0,-1-1,1 0,-1 0,1-1,-1 0,1 0,0 0,-1-1,1 0,-1 0,1-1,-1 1,0-2,0 1,0-1,0 0,0 0,2-2,25-11,0-2,-1-1,-1-2,3-3,-34 23,0 1,0-1,0 1,1-1,-1 1,0-1,0 1,1-1,-1 1,1 0,-1-1,0 1,1-1,-1 1,1 0,-1-1,1 1,-1 0,1-1,-1 1,1 0,-1 0,1 0,-1-1,1 1,-1 0,1 0,0 0,-1 0,1 0,-1 0,1 0,-1 0,1 0,0 1,-1-1,1 0,-1 0,1 0,-1 1,1-1,-1 0,1 0,-1 1,1-1,-1 0,0 1,1-1,-1 1,1-1,-1 1,0-1,1 1,-1-1,0 1,0-1,1 1,-1-1,0 1,0-1,0 1,0-1,0 1,0-1,0 1,0 0,1 2,0 0,0 1,0-1,0 0,0 0,1 0,-1 0,1 0,0 0,0-1,0 1,0-1,0 1,0-1,1 0,-1 0,1 0,0 0,0 0,-1 0,1-1,0 1,1-1,-1 0,0 0,0 0,0-1,1 1,5 1,1 0,0-1,0 0,0-1,0 0,0 0,0-1,9-2,-8 0,-1 0,0 0,0-1,0 0,0-1,-1 0,0 0,0-1,8-6,-15 10,1 0,-1 0,0 0,1-1,-1 1,0-1,0 1,-1-1,1 0,0 1,-1-1,0 0,0 0,1 0,-2 0,1 0,0-1,-1 1,1 0,-1 0,0 0,0-1,0 1,-1 0,1 0,-1 0,0 0,1 0,-2 0,1 0,0 0,0 0,-1 0,-1-2,-1 0,-1 1,0-1,0 1,0 0,-1 0,1 0,-1 1,0 0,0 0,0 1,-1-1,1 1,0 1,-1-1,1 1,-1 0,0 1,1-1,-1 1,0 1,1-1,-1 1,1 0,-1 1,1-1,-1 1,1 1,0-1,0 1,0 0,0 0,1 1,-1 0,1 0,-4 4,1-2,1 0,0 1,1 0,0 0,0 1,0-1,1 1,0 0,1 1,-1 0,4-6,-1 0,1 0,0 0,0 0,0 0,0 0,1 1,-1-1,1 0,0 0,0 1,0-1,0 0,0 0,1 0,0 1,-1-1,1 0,1 0,-1 0,0 0,1 0,-1 0,1-1,0 1,0 0,0-1,0 1,0-1,2 2,3 0,-1 0,1-1,0 0,0 0,0 0,0-1,1 0,-1 0,1-1,-1 0,1 0,-1 0,1-1,4-1,29-2</inkml:trace>
  <inkml:trace contextRef="#ctx0" brushRef="#br0" timeOffset="-1917.026">10896 711,'-18'-5,"-16"-1,-10 1,-5 2,2 8,3 6,11 6,11 6,20 2,19 2,7-3</inkml:trace>
  <inkml:trace contextRef="#ctx0" brushRef="#br0" timeOffset="-1763.155">10936 1232,'12'14,"10"9,13 0,18-3,21-6,23-11,-5-7</inkml:trace>
  <inkml:trace contextRef="#ctx0" brushRef="#br0" timeOffset="28649.201">41 3037,'2'5,"12"-4,18-3,17-7,15-4,9 1,4 2,-6 5,-7 10,-12 11,-15 3</inkml:trace>
  <inkml:trace contextRef="#ctx0" brushRef="#br0" timeOffset="29834.04">884 2462,'-10'-4,"13"20,77 207,32 230,-100-528,-10 68,0 0,1 0,0 0,0 1,0-1,1 1,0 0,0 0,0 0,1 1,0 0,0 0,0 0,1 0,0 1,0 0,0 0,0 0,1 1,-1 0,1 0,0 1,0-1,0 2,0-1,0 1,0 0,0 0,0 1,1 0,-1 0,0 1,0 0,0 0,0 1,0 0,0 0,0 0,1 2,1-1,-1 0,0 1,0 0,0 0,-1 1,0 0,0 0,0 1,0 0,-1 0,0 1,0-1,-1 1,0 1,0-1,0 1,-1 0,0 0,-1 0,0 0,0 0,-1 1,1 5,-3-13,0 1,0 0,-1 0,1 0,-1-1,1 1,-1 0,1-1,-1 1,0 0,0-1,0 1,0-1,0 0,0 1,0-1,-1 0,1 1,0-1,-1 0,1 0,-1 0,1 0,-1 0,0-1,1 1,-1 0,0-1,1 1,-1-1,0 0,0 1,-1-1,-62-2,62 2,-6-1,1 0,0 0,0-1,0 0,0 0,0-1,0 0,0 0,1-1,0 0,0 0,0-1,-4-3,11 6,-1-1,1 0,0 0,-1 0,1 1,0-1,1 0,-1 0,0 0,1 1,0-1,0 0,-1 1,2-1,-1 0,0 1,0 0,1-1,-1 1,1 0,0-1,0 1,0 0,0 0,0 1,0-1,0 0,1 1,-1-1,1 1,1-1,-3 1,83-66,-36 31,-1-3,-3-1,37-43,-70 69,0 0,0-1,-1 0,-1 0,-1-1,0-1,-1 1,-1-1,0 0,-1-1,-1 1,-1-1,-1 0,0 0,-1-4,-1 9,-1 1,-1-1,0 1,0 0,-1 0,0 0,-2 0,1 1,-5-8,8 15,-1 1,0-1,0 0,0 1,-1 0,1-1,-1 1,0 0,0 0,0 1,0-1,0 0,-1 1,1 0,-1 0,1 0,-1 0,0 1,0-1,0 1,0 0,0 0,0 1,0-1,0 1,0 0,0 0,0 0,0 0,-2 1,1 1,0-1,0 1,0 0,1 1,-1-1,1 1,0 0,0 0,0 0,0 0,0 1,1 0,-1 0,1 0,0 0,0 0,1 0,-1 1,1-1,0 1,-29 102,29-75,1-1,1 1,3 0,0-1,2 0,1 0,1 0,2 0,1-1,2-1,0 0,2 0,2-2,0 0,2 0,0-2,12 12,-21-25,-1-1,2 0,0 0,0-1,1 0,0 0,1-1,0-1,0 0,1-1,0 0,0-1,1-1,0 0,11 2,-22-6,0-1,1-1,-1 1,1 0,-1-1,0 0,1 0,-1 0,0 0,0 0,0-1,0 1,0-1,0 0,0 0,0 0,-1 0,1 0,-1-1,1 1,-1-1,0 0,0 1,0-1,-1 0,1 0,-1 0,1 0,-1-2,20-97,-21 110,0 0,1 0,0-1,0 1,1 0,-1-1,2 0,-1 1,1-1,2 3,-3-6,1 0,0-1,-1 1,2-1,-1 1,0-1,1 0,-1-1,1 1,0-1,0 1,0-1,0 0,0 0,1-1,-1 1,1-1,-1 0,1 0,-1-1,1 1,-1-1,1 0,0 0,-1-1,1 1,-1-1,1 0,-1 0,2-1,1 0,0-1,-1 1,1-1,-1-1,0 1,0-1,0 0,0 0,-1 0,1-1,-1 0,0 0,-1-1,1 1,-1-1,0 0,-1 0,1 0,0-4,-2 4,0 0,-1-1,0 1,0 0,-1 0,0 0,0-1,0 1,-1 0,0 0,0 0,0 0,-1 0,0 0,0 0,-1 0,1 0,-1 1,0 0,-1-1,0 1,1 0,-1 1,-1-1,1 1,-1 0,0 0,0 0,0 0,0 1,-1 0,1 0,-1 1,0-1,0 1,0 1,0-1,0 1,0 0,0 0,-2 1,0 0,0 0,0 1,1 0,-1 1,0-1,1 2,-1-1,1 1,0 0,0 0,0 1,0 0,1 0,-1 1,1 0,0 0,1 0,-1 1,1 0,0 0,0 0,1 1,0-1,0 1,1 0,-1 0,2 1,-1-1,1 1,0-1,0 1,1-1,0 4,1-7,1 0,0-1,0 1,0 0,0-1,0 1,1-1,0 0,0 1,0-1,0 0,0 0,0 0,1-1,-1 1,1 0,0-1,0 0,2 2,28 16</inkml:trace>
  <inkml:trace contextRef="#ctx0" brushRef="#br0" timeOffset="30891.416">2541 2917,'-41'-10,"33"12,0 0,0 0,1 1,-1 0,1 0,0 1,0 0,0 0,1 1,-1-1,1 2,0-1,1 1,-1-1,1 2,0-1,0 0,1 1,0 0,0 0,1 0,0 1,0-1,1 1,0 0,0-1,0 4,1-6,0-1,1 1,0-1,0 1,0-1,0 1,0-1,1 0,0 1,0-1,0 0,1 1,0-1,-1 0,1 0,1 0,-1 0,0-1,1 1,0-1,0 1,0-1,0 0,0 0,1 0,0-1,-1 1,1-1,0 0,0 0,0 0,0-1,1 1,3 0,12 2,1-1,-1 0,1-2,-1 0,1-2,0 0,-1-1,0-1,1-1,-1-1,-1-1,1 0,-1-1,0-2,0 0,-1-1,-1 0,6-6,-11 10,-2-1,1-1,-1 0,0 0,0-1,-1 0,0-1,-1 0,0 0,-1-1,0 0,-1 0,0 0,0-1,-1 0,0-2,-5 14,0-1,1 1,-1-1,1 1,-1-1,0 1,1-1,-1 0,0 1,0-1,0 1,1-1,-1 1,0-1,0 0,0 1,0-1,0 0,0 1,0-1,0 1,0-1,0 0,-1 1,1-1,0 1,0-1,0 1,-1-1,1 0,0 1,-1-1,1 1,-1-1,1 1,0 0,-1-1,1 1,-1-1,1 1,-1 0,1-1,-1 1,0 0,1 0,-1-1,1 1,-1 0,1 0,-1 0,0 0,0 0,-3 8,-1 0,1 0,0 0,1 1,0 0,1-1,0 1,0 0,0 0,1 0,1 2,-1-7,0 1,1-1,-1 0,1 0,0 0,0 1,0-1,1 0,0 0,0 0,0 1,0-1,0 0,1-1,0 1,0 0,0 0,0-1,0 1,1-1,0 0,-1 1,1-1,1-1,-1 1,0 0,1-1,-1 1,1-1,0 0,-1-1,1 1,0 0,0-1,2 0,6 1,0-2,-1 0,1 0,0-1,0 0,0-1,0-1,-1 0,1 0,-1-1,0 0,0-1,-1-1,1 1,-1-2,0 1,-1-2,1 1,-1-1,-1 0,0-1,0 0,-1 0,6-9,13-54,-28 67,-3 18,3-7,1 1,0-1,0 1,0-1,1 1,0 0,0-1,1 1,0-1,0 1,0-1,1 1,0-1,0 0,1 0,0 1,0-2,0 1,0 0,1-1,0 0,1 0,-1 0,1 0,0 0,0-1,0 0,0 0,1-1,0 1,-1-1,1-1,1 1,-1-1,0 0,0 0,7 1,-4-3,1 1,-1-1,0-1,0 0,0 0,1-1,-1 0,0 0,-1-1,1 0,0-1,-1 0,0 0,0-1,0 0,-1 0,1-1,-1 0,0 0,-1-1,0 0,0 0,4-6,3-6,0 0,-2-1,0-1,-2 1,0-2,-1 1,-1-1,-1 0,0-5,2-20,-2 0,-2 0,-2-1,-2 1,-3-1,-1 1,-2 0,-7-18,12 55,-1 0,0 0,0 0,-1 0,-1 0,0 0,0 1,-1 0,0 0,0 0,-1 0,0 1,-1 0,0 0,-1 0,5 6,0 1,-1 0,1 0,-1 1,1-1,-1 0,1 1,-1 0,1 0,-1 0,1 0,-1 1,1-1,0 1,-1 0,1 0,-1 0,1 1,0-1,0 1,0 0,0 0,0 0,0 0,0 0,1 0,-1 1,1-1,0 1,0 0,0 0,0 0,0 0,-1 2,-10 16,1 0,1 1,0 1,2 0,0 0,2 0,1 1,1 0,0 1,2-1,1 1,1 23,1-30,0 0,1 0,1 0,1 0,0-1,2 1,0-1,0 0,2 0,0-1,1 0,1 0,0-1,1 0,1 0,0-1,1-1,0 0,1 0,0-1,1-1,1 0,7 3,52 19,-3-11</inkml:trace>
  <inkml:trace contextRef="#ctx0" brushRef="#br0" timeOffset="70472.25">5348 2797,'-12'-1,"0"0,1 1,-1 0,0 1,0 1,0 0,1 0,-1 2,1-1,0 1,0 1,0 0,0 0,1 1,0 0,0 1,1 0,0 1,0 0,1 0,0 1,0 0,1 1,0-1,0 1,1 0,-3 10,-4 60,13-77,0 0,0-1,1 1,-1 0,1 0,0-1,0 1,0-1,0 1,0-1,0 1,1-1,-1 0,1 1,0-1,0 0,-1 0,1 0,1-1,-1 1,0 0,0-1,1 1,-1-1,0 0,1 0,0 0,1 1,4-2,1-1,-1 0,0 0,1-1,-1 0,0 0,0-1,-1 0,1 0,0-1,-1 0,0 0,0-1,0 1,-1-2,1 1,-1-1,-1 0,1 0,-1-1,0 1,1-3,13-18,0-1,-2-1,-1-1,-1 0,-2-1,-1-1,-1 0,-2 0,-2-1,0 0,-2 0,-2-1,-1 0,-2 1,-1-1,-4-28,4 42,-1 0,-1 0,0 1,-2-1,0 1,-1 0,-1 1,-9-17,16 33,0 1,-1-1,1 0,-1 1,0-1,0 1,1-1,-1 1,0-1,0 1,-1 0,1-1,0 1,0 0,-1 0,1 0,0 0,-1 0,1 0,-1 0,1 0,-1 1,0-1,1 1,-1-1,0 1,1 0,-1-1,0 1,1 0,-1 0,0 0,0 0,1 0,-1 1,0-1,1 1,-1-1,0 1,1-1,-1 1,1 0,-1 0,1 0,-1 0,1 0,0 0,-1 0,1 0,0 0,0 1,0-1,-1 1,-6 11,0 1,0-1,2 1,0 0,0 1,1 0,-1 6,-8 34,2 0,2 1,3 0,2 1,3 0,4 38,-1-66,2 0,2 0,0 0,2-1,1 1,5 9,-10-28,1-1,1 1,0-1,0 0,0 0,1 0,1-1,-1 0,1 0,1-1,0 0,0 0,0-1,0 0,1 0,0-1,0 0,1-1,4 2,-7-4,0-1,1 1,-1-1,1-1,0 0,-1 0,1 0,-1-1,1 0,-1 0,1-1,-1 0,0 0,1-1,-1 0,0 0,-1-1,1 1,-1-2,0 1,0-1,0 0,1-1,7-7,-1 0,-1-1,0 0,-1-1,0-1,-1 1,-1-2,-1 1,0-2,0 1,-1-1,-1-1,0 1,-2-1,0 0,-1 0,-1 0,-1 0,-1-16,0 34,0-1,1 1,-1-1,0 1,0 0,0-1,0 1,-1-1,1 1,0 0,-1-1,1 1,-1 0,1-1,-1 1,1 0,-1 0,0 0,0-1,0 1,0 0,0 0,0 0,0 0,0 0,0 1,0-1,0 0,0 0,-1 1,1-1,0 1,-1-1,1 1,0-1,-1 1,1 0,-1 0,1 0,0 0,-1 0,1 0,-1 0,1 0,0 0,-1 1,0-1,-5 6,0 0,0 0,1 1,0-1,0 2,0-1,1 0,0 1,0 0,1 0,0 1,1-1,-1 1,2 0,-1 0,1 0,1 2,-1-7,1 1,0 0,0 0,1 0,0 0,0 0,0 0,0 0,1 0,0 0,0 0,0 0,0 0,1 0,0-1,0 1,0-1,1 1,-1-1,1 0,0 0,0 0,1 0,-1-1,1 1,0-1,1 1,10 3,-1 0,1-1,0-1,0 0,1-1,-1-1,1 0,0-1,0-1,0-1,0 0,0-1,8-2,67-4</inkml:trace>
  <inkml:trace contextRef="#ctx0" brushRef="#br0" timeOffset="72438.657">6953 2582,'14'53,"0"1,2 0,2-1,3-1,17 31,-1-32,-36-50,0 0,0 0,0 0,0 0,1 0,-1 0,0-1,0 1,0 0,1-1,-1 1,0-1,1 0,-1 1,0-1,1 0,-1 0,0 1,1-1,-1 0,1-1,-1 1,0 0,1 0,-1-1,0 1,1 0,-1-1,0 1,0-1,1 0,-1 1,0-1,0 0,0 0,0 0,0 0,0 0,0 0,0 0,0 0,0-1,8-12,-2-1,1 0,-2 0,0-1,-1 1,0-1,-1 0,1-17,-5 31,17-120,-18 138,1 1,1-1,0 1,2-1,-1 1,5 9,-6-21,0-1,1 0,0 0,-1 0,2 0,-1 0,0-1,1 1,0 0,-1-1,1 0,1 0,-1 0,0 0,1 0,-1-1,1 1,0-1,0 0,0 0,0-1,0 1,1-1,-1 0,0 0,1 0,1 0,7-2,0 0,0-1,0-1,0 0,0 0,-1-1,0-1,0 0,0-1,0 0,-1-1,0 0,0-1,-1 0,0-1,0 0,-1-1,39-52,-42 94,-5-25,1 0,0 0,0-1,1 1,0-1,0 0,0 0,0 0,1 0,0-1,1 1,-1-1,1 0,0 0,0-1,1 1,-1-1,1 0,0-1,0 1,0-1,0-1,1 1,-1-1,1 0,0 0,0-1,-1 0,1 0,0-1,0 1,0-2,0 1,5-2,-5 1,1-1,0 0,-1 0,1-1,-1 0,0 0,0-1,0 1,0-2,-1 1,0-1,0 0,0 0,0-1,-1 0,0 0,0 0,0 0,0-3,7-12,0 0,-2 0,-1-1,0 0,3-17,-26 144,16-99,-1-1,1 1,0-1,0 0,0 0,1 0,-1 0,1 0,1-1,-1 1,1-1,-1 0,1 0,0 0,1 0,-1-1,1 0,-1 0,1 0,0 0,0-1,0 0,0 0,5 1,1 0,0 0,0 0,1-1,-1-1,0 0,1 0,-1-1,0-1,1 0,-1 0,11-4,-13 3,-1-1,1 0,-1-1,0 0,0 0,0-1,0 0,-1 0,1-1,-1 0,-1 0,1-1,-1 0,-1 0,1 0,-1-1,0 1,-1-1,0 0,0-1,0 1,-1-1,-1 0,1 1,-2-1,1 0,-1-1,0 1,-1 0,0 0,-1-3,-19-27,20 39,-1 0,1-1,-1 1,0-1,1 1,-1 0,0-1,0 1,1 0,-1 0,0 0,0-1,1 1,-1 0,0 0,0 0,1 0,-1 0,0 1,0-1,1 0,-1 0,0 0,0 1,1-1,-1 0,0 1,1-1,-1 0,0 1,1-1,-1 1,1-1,-1 1,1-1,-1 1,1 0,-1-1,1 1,0 0,-1-1,1 1,0 0,-1-1,1 1,0 0,0 0,0-1,0 1,0 0,0 0,0-1,0 1,0 0,-3 10,1 1,1-1,0 1,1-1,0 1,0-1,2 1,-1-1,1 0,1 1,0-1,1 0,0 0,0-1,1 1,1-1,-1 0,2-1,-1 1,2-1,-1 0,1-1,0 0,2 1,-4-4,1-1,-1 0,1 0,-1-1,1 0,0 0,0 0,1-1,-1 0,0-1,1 1,-1-2,1 1,-1-1,1 0,-1 0,1-1,-1 0,1 0,-1-1,0 0,0 0,0-1,0 0,0 0,0-1,-1 0,1 0,1-2,12-8,-1-1,0-1,-1-1,-1-1,-1 0,0-1,-2-1,0 0,-1-1,-1 0,-1-1,-1 0,-1-1,-1 0,0-1,-2 1,-1-6,9-26,-2 0,-3-1,-2 0,-1-53,-6 103,0 1,-1-1,1 1,-1 0,0-1,-1 1,1 0,-1 0,0-1,-1 2,1-1,-1 0,0 0,0 1,0-1,-1 1,0 0,1 0,-1 1,-1-1,1 1,-1 0,1 0,-1 0,0 0,0 1,0 0,0 0,0 0,0 1,-1 0,-2-1,2 1,1 1,0-1,0 1,0-1,-1 2,1-1,0 0,0 1,-1 0,1 0,0 1,0 0,0 0,0 0,1 0,-1 0,1 1,-1 0,1 0,0 0,0 1,0 0,0-1,1 1,0 0,0 1,0-1,0 0,0 1,1 0,0 0,0-1,0 2,-6 21,1 0,1 1,1 0,2 0,1 0,1 0,1 0,1 1,5 19,-2-12,2 0,1-1,2 0,1 0,2-1,2 0,1-1,1-1,16 24,-22-40,1-1,0 0,1 0,1-1,0-1,1 0,0-1,1 0,1-1,-1-1,2 0,-1-2,1 1,1-2,-1-1,1 0,0-1,1-1,10 2,-20-5,0-1,0 1,0-1,0-1,0 0,0 0,0-1,0 0,0 0,-1-1,1 0,-1-1,0 0,0 0,0 0,0-1,-1-1,0 1,0-1,0 0,4-6,7-13,-1 0,-2-1,0 0,-2-1,-1-1,-1 0,-1-1,-2 1,5-31,1-5,-3 0,-2 0,-3-1,-3 0,-3-1,-7-48,5 94,0 1,-1 0,-2 0,0 0,0 1,-2 0,-6-11,13 27,0 1,0 0,0 0,-1-1,1 1,0 0,-1 0,1 0,-1 0,1-1,-1 1,0 0,0 0,1 0,-1 0,0 0,0 1,0-1,0 0,0 0,0 1,0-1,0 0,0 1,0-1,-1 1,1-1,0 1,0 0,-1 0,1-1,0 1,0 0,-1 0,1 0,0 0,0 0,-1 1,1-1,0 0,0 0,0 1,-1-1,1 1,0-1,0 1,0 0,0-1,0 1,0 0,-1 1,-4 8,1 0,0 0,0 1,1 0,0 0,1 0,0 0,1 1,0-1,1 1,0 6,0-4,-3 35,2-1,2 1,3-1,1 0,3 1,1-2,3 1,2-2,2 1,2-2,2 0,1-1,7 5,-20-36,0 0,2 0,-1-1,2 0,-1-1,2 0,4 3,-11-10,0-1,0 0,1 0,-1 0,1 0,0-1,0 0,0 0,0 0,0-1,1 0,-1 0,0 0,1 0,-1-1,1 0,-1 0,0 0,1-1,-1 0,4-1,7-5,0-1,-1-1,0 0,0-1,-1-1,-1 0,0-1,0 0,-1-1,-1 0,0-1,-1-1,0 1,-1-2,0-1,22-33,-31 51,1 0,0 0,0 0,-1 0,1 0,0 0,-1 0,1 0,-1 0,1 0,-1 0,1 0,-1 0,0 0,0 0,0 1,0-1,1 0,-1 0,-1 0,1 1,0-1,0 0,0 0,-1 0,1 0,0 0,-1 0,1 0,-1 1,0-1,-3 27,-3 90,7-114,1 1,0-1,0 0,0 0,0 0,1 0,-1 0,1 0,0 0,1 0,-1-1,1 1,-1-1,1 1,0-1,0 0,1 0,-1-1,0 1,1-1,0 1,0-1,-1 0,1-1,4 2,83 4,-45-13</inkml:trace>
  <inkml:trace contextRef="#ctx0" brushRef="#br0" timeOffset="72606.209">9947 2503,'-14'-7,"-10"-5,-7-4,-3-2,6 2</inkml:trace>
  <inkml:trace contextRef="#ctx0" brushRef="#br0" timeOffset="72804.679">9104 2329,'16'0,"24"0,27-3,32-2,29-7,22-5,13-1,-22 2</inkml:trace>
  <inkml:trace contextRef="#ctx0" brushRef="#br0" timeOffset="73738.273">10241 2476,'44'299,"-32"-237,100 624,-90-377,-22-301,-2-19,1-1,-84-456,-9-74,88 441,7 99,-1 1,0 0,0-1,1 1,-1-1,1 1,-1 0,1-1,0 1,-1 0,1 0,0-1,0 1,0 0,0 0,0 0,0 0,0 0,0 0,0 0,1 1,-1-1,0 0,0 1,1-1,-1 1,1-1,-1 1,0 0,1-1,-1 1,1 0,-1 0,1 0,-1 0,0 0,1 0,0 1,56 17,-52-16,166 88,-169-90,-1 1,0 0,0 0,0-1,0 1,0 0,0 1,0-1,0 0,-1 1,1-1,0 0,-1 1,1 0,-1-1,1 1,-1 0,0 0,0 0,0 0,0 0,0 0,0 0,-1 0,1 1,-1-1,1 0,-1 0,0 0,0 1,0-1,0 0,0 0,0 1,-1-1,1 0,-1 0,0 0,1 0,-1 0,0 0,0 0,-1 0,1 0,-1 1,-7 4,-1-1,0-1,0 0,0 0,-1-1,1-1,-1 0,0 0,0-1,0 0,0-1,-10 0,19 0,0 0,0-1,1 1,-1-1,0 1,0-1,0 0,0 0,0 0,1 0,-1 0,0 0,0-1,0 1,0-1,1 1,-1-1,0 0,0 1,1-1,-1 0,1 0,-1 0,1 0,-1-1,1 1,-1 0,1-1,0 1,0 0,0-1,0 0,0 1,0-1,0 0,0 1,1-1,-1 0,1 0,-1 1,1-1,0-1,45-73,9 8,-2 4,-2-3,-4-2,14-29,-41 60,-1-1,-1-1,-3 0,-1-1,-2-1,-2 0,-2 0,2-39,-16 10,6 69,1 0,0 0,-1 0,0 1,1-1,-1 0,0 1,0-1,0 1,0-1,0 1,0-1,0 1,0 0,0-1,-1 1,1 0,-1 0,1 0,-1 0,1 0,-1 0,0 1,1-1,-1 0,0 1,0-1,1 1,-1 0,0 0,0-1,0 1,1 0,-1 1,0-1,-1 0,-4 3,-1 1,1 0,0 0,0 0,0 1,1 0,0 0,0 1,0 0,1 0,-1 0,1 0,1 1,-1 0,1 0,0 0,0 4,-8 14,2 0,1 0,2 1,0 1,1-1,2 1,1 0,0 0,3 0,0 0,1 0,2 0,1-1,1 1,1-1,1 0,2 0,0-1,2 0,0 0,2-1,1-1,1 0,0-1,2-1,1-1,0 0,2-1,0-1,1-1,0 0,10 3,-23-14,0-1,0 0,0-1,0 0,1 0,0-1,0 0,0 0,0-1,0 0,0-1,0 0,1-1,-1 1,0-2,1 1,-1-1,0-1,0 0,0 0,0-1,0 0,0 0,2-2,1-5,-1-1,0 0,-1 0,0-1,-1 0,0-1,-1 0,0 0,-1-1,-1 0,0 0,-1-1,0 1,-1-1,-1 0,0 0,-1-1,-1 0,-3-41,1 56,1 0,-1 1,0-1,0 1,0-1,0 1,0-1,0 1,1 0,-1 0,0-1,0 1,0 0,0 0,0 0,0 0,0 0,0 0,0 0,0 0,0 1,0-1,0 0,0 0,0 1,0-1,0 1,0-1,1 1,-1-1,0 1,0-1,0 1,1 0,-1 0,0-1,1 1,-1 0,1 0,-1 0,1-1,-1 1,1 0,0 0,-1 0,1 0,0 0,0 0,0 0,-1 0,1 0,-4 6,0-1,0 1,0 0,1 0,0 0,0 0,1 0,0 1,0-1,1 1,-1 0,2-1,-1 1,1 0,0-1,1 1,0 0,0-1,1 1,0 0,0-1,1 0,0 0,0 0,0 0,4 5,0-6,0 1,1-1,0 0,0 0,1-1,-1 0,1-1,0 0,0 0,1-1,-1 0,1-1,-1 0,8 1,33 2</inkml:trace>
  <inkml:trace contextRef="#ctx0" brushRef="#br0" timeOffset="73976.633">11377 2423,'0'18,"5"15,8 9,11 6,13 2,11-1,9-4,4-7,-1-9,-7-6,-8-7,-11-7</inkml:trace>
  <inkml:trace contextRef="#ctx0" brushRef="#br0" timeOffset="74178.095">11739 2476,'-18'12,"-18"14,-11 15,-10 13,-1 12,2 8,10 3,14-5,16-10,11-16</inkml:trace>
  <inkml:trace contextRef="#ctx0" brushRef="#br0" timeOffset="74451.366">11952 2770,'8'6,"0"0,1 0,0-1,0-1,0 0,0 0,1 0,-1-1,1-1,0 0,0 0,0-1,9 0,-13 0,0-1,0-1,0 1,0-1,-1 0,1 0,0-1,-1 1,1-1,-1 0,0-1,1 0,-1 0,0 0,-1 0,1-1,-1 1,1-1,-1 0,0-1,0 1,-1-1,1 0,0-2,-1 1,-1 1,-1-1,1 0,-1 0,0 0,0 0,-1-1,1 1,-1 0,-1 0,1 0,-1 0,0 0,-1 0,1 0,-1 0,0 0,-1 1,1-1,-1 1,0-1,-1 1,1 0,-1 0,0 1,0-1,0 1,-1 0,0 0,0 0,0 1,0 0,0 0,-1 0,1 0,-1 1,0 0,0 0,0 1,0-1,0 1,0 0,0 1,0 0,0 0,-1 0,1 0,0 1,0 0,0 0,0 0,0 1,0 0,0 0,1 0,-1 1,1 0,-1 0,1 0,0 1,0 0,1 0,-1 0,1 0,0 1,0-1,0 1,1 0,0 0,0 1,0-1,0 1,1-1,0 1,0 0,1 0,-1 0,1 2,2-5,0 1,0-1,0 1,0-1,0 1,1-1,0 0,0 1,0-1,0 0,0 0,0 0,1-1,0 1,-1-1,1 1,0-1,0 0,0 0,1 0,34 20</inkml:trace>
  <inkml:trace contextRef="#ctx0" brushRef="#br0" timeOffset="75303.369">12754 2623,'-21'-18,"-1"1,-1 0,0 2,-1 1,-1 1,-12-4,33 15,1 0,-1 0,1 1,-1-1,0 1,0 0,0 0,1 0,-1 0,0 1,0 0,0 0,0 0,0 0,0 0,0 1,0 0,0 0,0 0,0 0,1 1,-1-1,0 1,1 0,-1 0,1 0,0 0,0 1,0 0,0-1,0 1,0 0,1 0,-1 1,1-1,-2 4,0 0,1 1,0-1,0 0,0 1,1 0,0-1,1 1,0 0,0 0,0 0,1 0,1 0,-1 0,1 0,0 0,1 0,0 0,0-1,1 1,0-1,0 1,1-1,0 0,0-1,1 1,-1-1,1 1,1-1,-1-1,1 1,0-1,1 0,-1 0,1-1,0 0,0 0,0-1,0 0,1 0,-1 0,1-1,1 0,3-2,0 0,-1-1,1 0,0-1,-1 0,0 0,0-2,1 1,-2-2,1 1,0-1,-1-1,0 0,-1 0,1-1,-1-1,0 1,-1-1,0-1,0 1,-1-1,4-6,2 8,-14 24,1-5,0-6,1-1,-1 0,1 0,1 1,-1-1,1 0,0 0,0 0,0 0,1-1,-1 1,1-1,1 1,-1-1,0 0,1 0,0-1,0 1,0-1,0 0,1 0,-1 0,1 0,0-1,0 0,0 0,0 0,0 0,5 1,-1 0,1 0,0-1,0-1,1 1,-1-1,0-1,0 0,1-1,-1 0,0 0,0-1,0 0,5-3,-10 3,0 0,0-1,0 1,0-1,-1-1,1 1,-1-1,0 1,0-1,0 0,0-1,-1 1,0-1,0 1,0-1,0 0,-1 0,0 0,0-1,0 1,-1 0,1-1,-1 1,-1-1,1 0,-1-4,0-13,0 0,-2 0,-1 0,-1 0,-6-17,10 39,-1-1,1 1,0 0,-1 0,1 0,0 0,0-1,0 1,0 0,0 0,0 0,0-1,0 1,0 0,0 0,1 0,-1 0,1-1,-1 1,1 0,-1 0,1 0,-1 0,1 0,0 0,0 0,-1 0,1 1,0-1,0 0,0 0,0 1,0-1,0 0,0 1,0-1,0 1,1-1,-1 1,0 0,0-1,0 1,1 0,-1 0,0 0,0 0,0 0,1 0,-1 0,0 1,1-1,13 0,0 0,0 1,0 0,-1 1,1 1,0 1,-1 0,0 0,0 2,0 0,1 1,-8-4,0 2,0-1,0 1,0 0,-1 0,0 0,0 1,0 0,-1 0,0 1,0 0,0 0,-1 0,0 0,-1 0,1 1,-1 0,-1 0,0 0,1 6,1 19,-5-27,1-1,0 1,1-1,-1 1,1-1,0 0,0 1,1-1,-1 0,1 0,0 0,1 0,-1 0,1 0,0 0,0-1,1 0,-1 1,1-1,0-1,2 2,4 0,1-1,0-1,0 0,0-1,0 0,1 0,-1-2,0 1,1-1,-1-1,1 0,-1 0,0-1,0-1,0 0,0-1,5-1,-1 0,-1-1,1 0,-1-1,0 0,-1-1,0-1,0 0,-1-1,0 0,0-1,-1 0,-1 0,0-2,-1 1,0-1,-1 0,0-1,3-8,-9 19,-1 0,1-1,0 1,-1-1,0 1,0-1,0 0,-1 1,1-1,-1 0,1 1,-1-1,-1 0,1 0,0 1,-1-1,0 0,0 1,0-1,0 1,0-1,-1 1,0-1,0 1,0 0,0 0,0 0,0 0,-1 0,0 0,1 1,-1-1,0 1,0 0,0 0,-1 0,1 0,0 1,-3-2,0 4,0 0,-1 1,1-1,1 1,-1 0,0 1,0-1,1 1,0 0,-1 1,1-1,0 1,1 0,-1 0,1 1,0-1,0 1,0 0,0 0,1 0,0 1,0-1,0 1,1 0,0-1,-1 7,0-6,1-1,0 1,0 0,0 0,1-1,0 1,0 0,0 0,1 0,0 0,0 0,1 1,0-1,0-1,0 1,1 0,-1 0,1 0,1-1,-1 1,1-1,0 0,0 1,1-2,-1 1,1 0,0-1,1 1,-1-1,1 0,-1-1,3 2,11 3,1 0,1-1,-1-1,1-1,0 0,1-2,-1 0,1-2,-1 0,1-1,-1-1,13-3,48-3</inkml:trace>
  <inkml:trace contextRef="#ctx0" brushRef="#br0" timeOffset="86323.454">10014 4026,'18'5,"20"1,17 2,12 0,5-2,-4 1,-8 1,-15 1,-15 0</inkml:trace>
  <inkml:trace contextRef="#ctx0" brushRef="#br0" timeOffset="86508.958">10041 4361,'23'4,"23"2,22-2,17-5,14-4,6-5,-13-2</inkml:trace>
  <inkml:trace contextRef="#ctx0" brushRef="#br0" timeOffset="85101.694">7768 3692,'-17'2,"0"1,0 1,0 0,0 1,0 1,1 1,0 0,1 1,-1 0,1 2,1 0,-9 7,-11 7,1 2,1 1,1 1,1 2,2 1,-17 25,1 27,43-80,0 0,0 0,1 0,0 0,-1 0,1 0,0 0,0 0,1 0,-1 1,1-1,-1 0,1 0,0 0,0 0,0-1,1 1,-1 0,1 0,-1-1,1 1,0-1,0 1,0-1,0 0,1 0,-1 0,1 1,12 6,0-1,0-1,1 0,0 0,0-2,1 0,0-1,5 0,10 4,5 1,12 2,0 2,-1 3,0 1,-2 2,5 5,-9 8,-41-31,0 0,0 0,-1-1,1 1,0 0,-1 0,1 0,-1 0,1 0,-1 0,0 0,1 0,-1 0,0 0,0 0,1 0,-1 1,0-1,0 0,0 0,0 0,-1 0,1 0,0 0,0 0,-1 0,1 0,0 0,-1 0,1 0,-1 0,0 0,1 0,-1 0,0 0,1 0,-1-1,0 1,0 0,0-1,0 1,0 0,0 0,-9 4,1-1,-1 1,0-1,0-1,0 0,-1 0,1-1,-1-1,-3 1,-8 1,-216 36,229-37,5-2,0 1,-1 0,1-1,0 1,0 1,0-1,0 1,0-1,0 1,0 0,0 1,1-1,-1 1,1-1,-2 3,3 3</inkml:trace>
  <inkml:trace contextRef="#ctx0" brushRef="#br0" timeOffset="85370.973">7982 4561,'160'-291,"-135"254,-22 45,-6 91,5 53,0-139,0 0,1-1,0 0,1 0,0 0,1 0,1-1,0 0,0 0,1 0,0-1,1 0,0 0,1-1,2 2,17 9</inkml:trace>
  <inkml:trace contextRef="#ctx0" brushRef="#br0" timeOffset="86071.611">8945 3839,'-9'-6,"1"-1,-1 1,0 1,-1 0,1 0,-1 1,0 0,0 0,0 1,-1 1,1 0,-1 0,1 1,-1 0,0 1,1 0,-1 1,0 0,1 1,-1 0,1 0,0 1,-1 1,1 0,1 0,-1 1,1 0,0 0,0 1,0 0,1 1,0 0,0 1,1-1,0 1,0 1,-3 4,7-7,0 0,0 0,1 0,0 0,0 0,0 1,1-1,0 1,0-1,0 1,1-1,0 1,1-1,-1 1,1-1,0 1,1-1,0 0,0 1,0-1,1 0,0 0,0 0,0-1,1 1,-1-1,1 0,5 4,10 9,2-2,0 0,1-1,1-1,0-1,0-2,2 0,18 5,32 17,-66-29,5 2,1 0,-1 1,0 0,-1 1,0 1,0 0,-1 0,0 2,-1-1,0 2,0-1,-1 1,-8-8,-1-1,1 0,-1 1,0-1,0 1,0 0,0-1,-1 1,1 0,-1-1,0 1,0 0,0 0,-1-1,1 1,-1 0,0-1,0 1,0-1,0 1,-1-1,0 0,1 1,-1-1,0 0,-1 0,-1 2,-4 5,0-1,-1-1,0 0,-1 0,0-1,0 0,-10 5,3-2,-1-1,-1-1,1 0,-1-2,-1 0,1-1,-1-1,0-1,0 0,0-2,0 0,-16-2,-17-19,52 19,0 1,0-1,0 0,0 0,1 0,-1 1,0-1,0 0,1 0,-1 0,0 0,1 0,-1-1,1 1,0 0,-1 0,1 0,0 0,-1 0,1-1,0 1,0 0,0 0,0 0,0-1,0 1,1 0,-1 0,0 0,1-1,-1 1,1 0,-1 0,1 0,-1 0,1 0,0 0,-1 0,1 0,0 0,0 0,0 1,0-2,10-6,0 0,1 0,0 1,0 0,0 1,1 1,0 0,0 1,0 0,1 1,-1 0,1 1,8 0,-1 1,1 0,-1 2,0 0,1 2,-1 0,0 1,0 1,0 1,-1 1,0 1,0 0,-1 2,13 8,-11-6,-12-6,-1-1,1 1,0-2,0 1,0-1,1 0,0-1,-1 0,1-1,0 0,0 0,1-1,-1-1,0 0,0 0,9-1,-8-2,-1 0,0-1,0 0,0 0,-1-1,1 0,-1-1,0 0,-1-1,0 1,0-2,0 1,-1-1,0 0,0 0,-1-1,0 0,0 0,-1-1,-1 0,1 1,-2-2,1 1,-1-1,-3 7,0-1,-1 1,1-1,-1 1,0 0,0-1,0 1,-1 0,1 0,-1 0,0 0,0 0,-1 0,1 0,-1 1,0-1,0 1,0 0,0-1,-1 2,1-1,-1 0,0 1,1-1,-1 1,0 0,-1 1,1-1,0 1,0-1,-1 1,1 1,-1-1,1 0,0 1,-1 0,1 0,-1 1,1-1,-1 1,1 0,0 0,-1 0,1 1,-2 0,-6 2,1 0,0 1,0 0,0 1,0 0,1 0,0 1,0 1,1 0,0 0,0 1,1 0,0 0,1 1,0 0,1 0,-1 1,0 4,6-13,0 1,0 0,0 0,0 0,0 0,1 0,-1 0,1 0,0 0,0 0,0 0,0 0,1 0,-1 0,1 0,0 0,0-1,0 1,1 2,12 16</inkml:trace>
  <inkml:trace contextRef="#ctx0" brushRef="#br0" timeOffset="83329.187">1191 4855,'0'2,"0"2,0 0,1 1,-1-1,1 0,0 0,0 0,1 0,-1 0,1 0,0-1,-1 1,2 0,-1-1,0 1,1-1,2 2,-4-5,0 1,1-1,-1 0,0 0,0 0,1-1,-1 1,0 0,1 0,-1-1,0 1,0-1,0 1,1-1,-1 1,0-1,0 0,0 0,0 1,0-1,0 0,0 0,0 0,0 0,-1 0,1 0,0 0,-1-1,1 1,15-24,-1-1,-2 0,0-1,-2 0,-1-1,-1 0,-1-4,-4 20,51-174,-53 183,-1-1,1 1,0-1,0 1,0 0,1 0,-1 0,1 1,-1-1,1 0,0 1,0 0,0 0,0 0,0 0,1 0,-1 0,1 1,-1 0,1-1,-1 2,1-1,0 0,0 1,-1-1,1 1,0 0,0 0,-1 1,1-1,0 1,0 0,-1 0,1 0,-1 0,2 1,3 2,0 1,0-1,0 1,-1 1,1-1,-2 1,1 1,-1-1,0 1,0 0,0 1,-1-1,0 1,-1 0,0 0,0 1,-1-1,0 1,0 0,-1 0,0 0,-1 0,0 0,0 0,-1 0,0 0,-1 0,0 1,0-1,-1 0,0 0,-1-1,0 1,0 0,0-1,-3 3,4-8,-1 0,1 1,-1-1,0 0,0 0,0-1,0 1,-1-1,1 1,-1-1,1 0,-1 0,0-1,0 1,0-1,0 0,0 0,0 0,0-1,0 1,0-1,0 0,-1 0,1 0,0-1,0 1,0-1,0 0,0 0,0-1,0 1,1-1,-2 0,5 1,-1 0,0 1,1-1,-1 0,1 0,-1 1,1-1,-1 0,1 0,-1 0,1 0,0 0,0 0,-1 0,1 0,0 0,0 0,0 0,0 1,0-1,0 0,0 0,1 0,-1 0,0 0,0 0,1 0,-1 0,0 0,1 0,-1 1,1-1,0 0,-1 0,1 0,-1 1,1-1,0 0,0 1,-1-1,1 1,0-1,0 1,0-1,0 1,44-21,250-64,-284 82,0-1,0 0,0-1,-1 0,0-1,0 0,-1 0,0-1,0 0,0-1,-1 0,0 0,0-1,-1 0,0 0,-1-1,0 0,4-10,-10 18,1 0,-1-1,-1 1,1 0,0-1,-1 1,1 0,-1-1,1 1,-1 0,0 0,0 0,0 0,0 0,-1 0,1 0,0 0,-1 0,1 0,-1 1,0-1,0 0,0 1,1 0,-1-1,0 1,-1 0,1 0,0 0,0 0,0 1,-1-1,1 1,0-1,-1 1,1 0,0 0,-1 0,1 0,0 0,-1 0,1 1,0-1,-1 1,1-1,0 1,0 0,0 0,0 0,0 0,0 1,0-1,0 0,-1 2,-4 1,0 1,0-1,1 1,0 1,0-1,0 1,1 0,-1 0,2 1,-1-1,1 1,0 0,0 1,1-1,0 0,0 1,1-3,0 0,1 0,-1 1,1-1,1 0,-1 0,1 1,0-1,0 0,0 0,1 1,0-1,0 0,0 0,1 0,-1 0,1 0,0 0,1 0,-1-1,1 1,0-1,0 0,0 0,1 1,6 1,1 1,0-1,0-1,0 0,0 0,1-1,0-1,0 0,0 0,0-1,0-1,1 0,-1-1,0 0,0-1,1 0,-1-1,0 0,0-1,0 0,0-1,6-4,6 0,-2-1,1-1,-2-1,1-2,-1 0,-1 0,-1-2,0-1,0 0,-2-1,0-1,-1-1,-1 0,-1-1,-1-1,0 0,-2-1,0 0,-1 0,-2-1,0-1,-2 1,0-1,-2 0,0-1,-2 1,0-10,-3 25,1 0,-2 0,1 1,-1-1,0 0,-1 0,0 1,0 0,-1-1,-3-3,6 9,-1 0,1 1,-1 0,0-1,0 1,0 0,0 0,0 0,0 0,-1 0,1 1,-1-1,1 1,-1 0,0-1,1 1,-1 0,0 1,0-1,0 0,0 1,0-1,0 1,1 0,-1 0,0 0,0 1,0-1,0 1,0-1,0 1,0 0,-1 1,-3 1,0 1,1 0,-1 0,1 0,0 1,0 0,0 0,1 1,0-1,0 1,0 0,1 1,0-1,0 1,1 0,0 0,0 0,0 0,-4 13,1 1,0-1,2 1,0 0,0 20,2-15,1 1,2-1,0 0,2 0,1 0,1 0,1 0,1-1,1 0,2 0,0-1,2-1,0 0,2 0,0-1,8 7,-15-21,0 0,1-1,0 0,1 0,0-1,0 0,0-1,0 0,1 0,0-1,0 0,0-1,1 0,-1-1,1 0,0 0,-1-1,1-1,0 0,0 0,-1-1,1 0,0-1,-1 0,1-1,2-1,3-1,0 0,-1-2,0 1,0-2,0 0,-1-1,0 0,-1-1,0-1,0 0,-1-1,-1 0,0 0,-1-1,0-1,-1 0,0 0,-1-1,3-10,-10 23,0 0,0 0,-1 0,1 0,0 0,-1 0,0-1,1 1,-1 0,0 0,0 0,-1 0,1 0,0-1,-1 1,1 0,-1 0,1 0,-1 0,0 0,0 0,0 0,0 1,0-1,-1 0,1 0,0 1,-1-1,1 1,-1-1,0 1,0 0,1 0,-1 0,0-1,0 2,0-1,0 0,0 0,0 1,0-1,0 1,0-1,-1 1,1 0,0 0,0 0,0 0,0 1,0-1,-1 0,-4 2,0 0,0 0,1 0,-1 1,0 0,1 0,0 1,0 0,0 0,0 0,1 1,-1 0,1 0,0 0,-3 5,5-7,0 1,1-1,-1 1,1 0,-1 0,1 0,1 0,-1 0,0 0,1 0,0 1,0-1,0 0,1 1,-1-1,1 1,0-1,0 1,1-1,-1 0,1 1,0-1,0 0,0 1,2 2,0-3,1 1,-1-1,1 0,0-1,0 1,0-1,0 0,0 0,1 0,0 0,-1-1,1 1,0-1,0-1,0 1,2-1,45 14</inkml:trace>
  <inkml:trace contextRef="#ctx0" brushRef="#br0" timeOffset="83934.877">3423 4535,'-9'1,"-1"0,1 1,0 0,0 1,0 0,0 0,1 1,-1 0,1 1,0 0,0 0,0 1,1-1,-1 3,7-7,0 1,-1 0,1 1,0-1,1 0,-1 0,0 0,1 0,-1 1,1-1,0 0,0 1,-1-1,2 0,-1 0,0 1,0-1,1 0,-1 0,1 1,0-1,-1 0,1 0,0 0,1 0,-1 0,0 0,0 0,1 0,-1-1,1 1,0 0,-1-1,1 1,0-1,0 0,0 0,0 1,0-1,0 0,0-1,0 1,1 0,-1-1,0 1,0-1,1 0,-1 0,2 1,18 4,1 0,0-2,0 0,0-1,0-2,0 0,0-1,0-2,0 0,0-2,0 0,-1-1,0-2,0 0,-1-1,0-1,-1-1,0-1,-1-1,0 0,-1-2,0 0,6-9,-11 10,-2-2,1 0,-2 0,0-1,-1 0,-1 0,-1-1,0 0,-1-1,-1 0,-1 1,-1-1,0-2,1-16,-3-1,0 1,-3-1,-1 1,-1-1,-4-7,5 25,-1 1,0 0,-1 1,-2-1,1 1,-2 0,-1 0,-9-13,18 29,-1 0,0 0,0 0,0 0,-1 0,1 1,0-1,-1 0,1 1,-1-1,0 1,1 0,-1-1,0 1,0 0,0 0,0 0,0 0,0 0,0 1,0-1,0 1,0-1,-1 1,1 0,0 0,0 0,0 0,-1 0,1 0,0 1,0-1,0 1,0-1,0 1,0 0,0 0,0 0,0 0,0 0,0 0,0 0,1 1,-1-1,-5 9,0 0,1 0,0 1,0-1,1 1,1 0,0 1,0-1,1 1,1 0,0 0,1-1,-1 10,-1 15,1 1,2 0,1 0,2 0,2-1,1 1,2-1,1 0,2-1,1 0,2-1,1-1,2 0,20 30,-27-50,-1 0,2-1,0 0,0 0,1-1,0-1,1 0,0 0,12 5,-19-12,0 0,0 0,0 0,0-1,1 0,-1 0,1-1,0 0,-1 0,1 0,0-1,0 0,-1-1,1 1,0-1,-1 0,1-1,-1 0,1 0,-1 0,0-1,0 0,0 0,2-2,3-4,0-1,-1 0,0 0,-1-1,-1-1,1 1,-2-2,0 1,0-1,-1 0,-1 0,0 0,0-4,-2 9,4 5,-7 21,0-14,-1 4,0 1,0 0,1 0,0-1,0 1,1 0,0 0,1-1,0 1,0-1,1 1,0-1,1 0,-1 0,2-1,-1 1,1-1,0 0,0 0,1 0,0-1,0 1,1-2,3 4,22 3,-2-5</inkml:trace>
  <inkml:trace contextRef="#ctx0" brushRef="#br0" timeOffset="84208.132">4492 4280,'0'0</inkml:trace>
  <inkml:trace contextRef="#ctx0" brushRef="#br0" timeOffset="84388.651">3798 4160,'-14'-2,"-4"-4,7-2,18-2,27-7,31-4,30-4,18 1,11 3,-15 7</inkml:trace>
  <inkml:trace contextRef="#ctx0" brushRef="#br0" timeOffset="84641.025">4854 4574,'15'-12,"-1"0,0-1,0-1,-2 0,0-1,0 0,-2-1,0 0,0 0,-2-1,7-17,-14 32,0-1,0 0,-1 0,1 0,-1 0,1 0,-1 0,0 0,0 0,0 0,0 1,-1-1,1 0,-1 0,0 0,0 0,0 0,0 1,0-1,0 0,-1 1,0-1,1 1,-1 0,0-1,0 1,0 0,0 0,-1 0,1 0,0 1,-1-1,0 1,1-1,-1 1,0 0,1 0,-1 0,0 0,0 1,-1-1,-4 2,0 0,1 0,-1 1,0 0,1 1,-1-1,1 2,0-1,0 1,0 0,1 0,-1 0,1 1,0 0,0 1,1-1,-1 1,1 0,1 1,-1-1,1 1,0 0,1 0,-1 0,1 0,1 1,-1-1,0 7,2-6,0-1,0 1,1 0,0-1,1 1,-1 0,2-1,-1 1,1-1,0 0,0 1,1-1,0 0,1 0,-1 0,1-1,0 0,1 1,0-1,0-1,0 1,0-1,1 0,0 0,0 0,0-1,1 0,0 0,0-1,3 2,23 6,1 0,0-3,0 0,1-2,-1-2,1-1,0-2,0-2,0 0,0-3,18-4,65-7</inkml:trace>
  <inkml:trace contextRef="#ctx0" brushRef="#br0" timeOffset="88265.239">11097 4200,'25'-74,"0"3,-4 0,12-70,-28 124,-7 56,1-38,-1 25,-3 23,1 0,3 0,2 0,1 0,3-1,2 1,9 25,21-2,-18-52</inkml:trace>
  <inkml:trace contextRef="#ctx0" brushRef="#br0" timeOffset="88631.811">11604 4106,'1'11,"1"0,0 0,0 0,1-1,0 1,1-1,0 0,1 0,0 0,0-1,1 0,0 0,1 0,0 0,0-1,1-1,0 1,1-1,-1 0,1-1,3 1,-9-6,1 0,-1 0,1-1,0 0,-1 1,1-1,-1-1,1 1,-1 0,1-1,-1 0,1 0,-1 0,1 0,-1 0,0-1,0 0,0 1,0-1,0 0,0 0,0-1,-1 1,1-1,-1 1,1-1,-1 0,0 0,0 0,1-2,3-6,0 1,0-1,-2 0,1 0,-1-1,-1 1,0-1,1-8,-3 13,1-1,-1 1,-1-1,0 1,0-1,0 1,-1-1,0 1,-1-1,1 1,-2 0,1 0,-1 0,0 0,0 0,0 0,-1 1,-1-1,1 1,-1 1,0-1,0 0,0 1,-1 0,0 0,0 1,0 0,0 0,-1 0,0 1,0 0,0 0,0 0,-5 0,5 2,1 0,-1 1,0 0,1 0,-1 1,0 0,1 0,-1 0,1 1,-1 0,1 0,0 0,0 1,0 0,0 1,0-1,0 1,1 0,0 0,0 1,0-1,1 1,-1 0,1 1,0-1,0 1,-3 5,1 0,-1 0,2 1,0 0,0 0,1 0,1 1,0-1,0 1,1 0,1 0,0 0,1 3,7 37,6-7</inkml:trace>
  <inkml:trace contextRef="#ctx0" brushRef="#br0" timeOffset="89684.56">14452 4093,'18'0,"18"0,13-2,13-1,5-2,2 0,-4 0,-6 2,-11 3,-13 4,-14 1</inkml:trace>
  <inkml:trace contextRef="#ctx0" brushRef="#br0" timeOffset="89959.957">14492 4294,'21'9,"20"3,16 0,16-3,8-5,4-5,-1-7,-6-5,-16 0</inkml:trace>
  <inkml:trace contextRef="#ctx0" brushRef="#br0" timeOffset="90212.568">14947 3880,'-61'3,"61"-3,-1 0,1 0,0 0,-1 0,1 0,-1 0,1 0,0 0,-1 0,1 0,-1 0,1 0,0 1,-1-1,1 0,0 0,-1 0,1 1,0-1,-1 0,1 0,0 1,-1-1,1 0,0 1,0-1,-1 0,1 1,0-1,0 0,0 1,0-1,-1 1,1-1,0 0,0 1,0-1,0 1,0-1,0 0,0 1,0-1,0 1,0-1,0 0,0 1,1-1,-1 1,0-1,0 0,0 1,0-1,1 0,-1 1,0-1,0 0,1 1,-1-1,0 0,1 0,-1 1,0-1,1 0,-1 0,0 1,1-1,-1 0,0 0,1 0,-1 0,82 33,99 4,-135-31,-1 2,0 2,-1 2,0 2,-1 1,41 22,-77-33,0-1,-1 1,1 0,-1 1,0-1,0 1,0 1,-1-1,1 1,-1 0,-1 0,1 0,-1 1,0 0,-1 0,0 0,0 0,0 0,-1 0,0 1,0-1,0 6,-5 2,0 1,-1-1,0 0,-2-1,1 1,-2-1,0 0,-1 0,0-1,-1 0,0-1,-1 0,0 0,-1-1,-1-1,1 1,-14 7,-26 24,-1-3,-2-2,-2-2,-6 0,13-10</inkml:trace>
  <inkml:trace contextRef="#ctx0" brushRef="#br0" timeOffset="91698.424">17085 4147,'-15'-2,"0"0,0 2,0 0,0 1,0 0,0 1,0 1,0 0,1 1,0 1,-1 0,1 1,1 0,-1 1,1 1,1 0,-1 0,1 2,1-1,0 2,0-1,-4 7,9-10,1-1,-1 1,1 0,1 1,-1-1,1 1,1 0,-1 0,1 0,1 1,-1-1,2 1,-1-1,1 3,1-9,0 0,0 1,0-1,1 0,-1 0,1 1,-1-1,1 0,0 0,0 0,0 0,0 0,0 0,0 0,1 0,-1 0,0-1,1 1,0 0,-1-1,1 0,0 1,0-1,0 0,0 0,0 0,0 0,0 0,0 0,0-1,1 1,-1-1,0 1,0-1,1 0,-1 0,2 0,84-15,-76 11,1-1,-1-1,-1 0,1 0,-1-1,0-1,-1 0,0 0,0-1,0 0,-1-1,-1 0,0 0,0-1,-1 0,0 0,-1-1,-1 0,1 0,-2 0,0-1,0 1,1-12,-5 21,1 1,-1 0,0-1,1 1,-1 0,0-1,-1 1,1 0,0-1,-1 1,1 0,-1-1,0 1,0 0,0 0,0 0,0 0,0 0,0 0,-1 0,1 0,-1 0,0 1,1-1,-1 0,0 1,0 0,0-1,0 1,0 0,0 0,0 0,-1 0,0 3,1-1,0 1,0 1,0-1,0 0,0 0,0 1,1-1,-1 1,1-1,-1 1,1 0,0 0,0-1,0 1,1 0,-1 0,1 0,0 0,-1 0,1 3,0-3,-2 9,1 0,0 0,1 1,0-1,1 0,1 0,0 0,0 0,3 7,-3-14,-1-1,1 1,0-1,0 0,1 1,-1-1,1 0,0-1,0 1,0 0,1-1,-1 0,1 1,0-1,-1-1,1 1,1-1,-1 1,0-1,1 0,-1-1,1 1,-1-1,1 0,4 1,2-3,1 0,-1-1,0 0,0-1,0 0,0 0,0-2,-1 1,1-1,-1-1,-1 1,1-2,-1 1,0-1,0-1,-1 0,0 0,0-1,-1 1,0-2,1-1,12-19,-1 0,-2-1,0 0,-3-1,0-1,-2-1,-2 0,-1 0,-1-1,-2 0,-2 0,-1-1,-2 1,-2-25,2 51,-1-1,0 1,-1 0,0-1,0 1,-1 0,-1 0,1 0,-1 0,-1 1,1-1,-2 1,1 0,-1 0,-3-4,6 11,-1 0,1-1,-1 2,1-1,-1 0,1 0,-1 1,0-1,1 1,-1 0,0 0,1 0,-1 0,0 0,1 1,-1-1,0 1,1 0,-1-1,1 1,-1 0,1 1,0-1,-1 0,1 1,0-1,0 1,0 0,0 0,0 0,0 0,1 0,-1 0,0 0,1 0,0 1,0-1,-1 2,-12 19,2 0,0 0,2 1,1 0,0 1,2 0,1 1,1-1,1 1,0 24,3-23,0-1,2 1,1 0,1 0,2-1,0 0,2 0,1 0,1-1,1 0,1-1,6 9,-9-18,0-1,1-1,1 1,0-1,1-1,0 0,1 0,0-1,1-1,1 0,-1-1,1 0,1-1,-1-1,1 0,1-1,-1-1,1 0,0-1,10 1,-21-4,0 0,0-1,0 1,0-1,0 0,0-1,0 1,0-1,0 0,0 0,-1 0,1-1,0 0,-1 0,1 0,-1 0,1-1,-1 0,0 0,0 0,-1 0,1 0,0-1,-1 0,0 0,0 0,0 0,-1 0,1 0,-1-1,0 1,0-1,0-2,3-10,-1 0,-1 0,-1-1,-1 1,0 0,-1-1,-1 1,0-1,-4-15,-7 3,12 29,0 1,0-1,0 1,0 0,0-1,0 1,0-1,-1 1,1 0,0-1,0 1,0 0,-1-1,1 1,0 0,0-1,-1 1,1 0,0 0,-1-1,1 1,0 0,-1 0,1 0,-1-1,1 1,0 0,-1 0,1 0,0 0,-1 0,1 0,-1 0,1 0,0 0,-1 0,1 0,-1 0,1 0,0 0,-1 0,1 0,-1 1,1-1,0 0,-1 0,1 0,0 1,-1-1,1 0,0 0,-1 1,1-1,0 0,0 1,-1-1,1 0,0 1,0-1,0 0,-1 1,1-1,0 0,0 1,0-1,0 1,0-1,0 0,0 1,0-1,-3 11,1-1,0 0,1 0,0 1,0-1,1 0,1 1,0-1,0 0,1 0,0 1,1-1,0 0,5 9,-5-13,1 1,0-1,0 0,0 0,1-1,0 1,0-1,0 0,1 0,0-1,0 1,0-1,0-1,1 1,-1-1,1 0,0-1,0 1,6 0,5 1,0-1,0-1,1 0,-1-2,1 0,-1-1,5-1,34-6</inkml:trace>
  <inkml:trace contextRef="#ctx0" brushRef="#br0" timeOffset="92442.33">18356 4174,'-7'-6,"1"0,-1 1,-1 0,1 0,-1 0,0 1,0 0,0 1,0 0,0 0,-1 1,0 0,1 0,-1 1,0 0,0 0,0 1,1 1,-1-1,0 2,0-1,1 1,-1 0,1 1,-1 0,1 0,0 1,0 0,0 0,1 1,0 0,-7 5,12-8,-1 0,1 0,-1 0,1 0,0 1,0-1,0 1,0 0,0-1,1 1,-1 0,1 0,0 0,-1 0,2 0,-1 0,0 0,0 0,1 1,0-1,0 0,0 0,0 0,0 1,1-1,-1 0,1 0,0 0,0 0,0 0,0 0,0 0,1 0,0 0,-1 0,1-1,0 1,0-1,0 1,1-1,-1 0,2 1,7 1,1 0,-1-1,1-1,0 0,0 0,0-1,1-1,-1 0,0-1,0 0,0 0,0-2,0 1,-1-1,1-1,-1 0,1-1,-1 0,1-2,-7 5,-1 1,1-1,-1-1,0 1,1-1,-1 0,0 0,-1 0,1 0,0 0,-1-1,0 0,0 0,0 0,0 0,0 0,-1 0,1-3,-3 7,0-1,0 1,0-1,0 1,0-1,0 1,0-1,0 1,-1 0,1-1,0 1,0-1,0 1,-1-1,1 1,0 0,0-1,-1 1,1-1,0 1,-1 0,1-1,0 1,-1 0,1 0,-1-1,1 1,0 0,-1 0,1 0,-1-1,1 1,-1 0,1 0,-1 0,1 0,-1 0,1 0,0 0,-1 0,1 0,-1 0,1 0,-1 0,1 0,-1 1,1-1,-1 0,1 0,0 0,-1 1,1-1,-1 0,1 1,0-1,-1 0,1 1,0-1,-1 0,1 1,0-1,0 0,-1 1,1-1,0 1,0-1,-5 9,0 1,1-1,1 1,0 0,0 0,0 0,1 0,1 0,0 0,0 0,1 1,1-1,0 5,3 21,1-1,2 0,1 0,2-1,2 0,0 0,8 9,34 105,-51-142,0 0,-1 1,1-1,-2 1,1-1,-1 1,0 0,0-1,0 1,-1 0,0 0,-1 0,1-1,-1 1,-1 0,1 0,-1-1,0 1,-1-1,0 0,0 0,0 0,0 0,-1 0,0-1,0 1,-1-1,0 0,0 0,-2 1,2-3,1-1,-1 0,0 0,1 0,-1-1,0 1,0-1,0 0,0-1,0 1,0-1,0 0,0 0,0-1,0 1,0-1,0 0,0-1,0 1,1-1,-1 0,1 0,-1 0,1-1,-1 1,1-1,0 0,-1-2,-4-3,0 0,1-1,0 0,1 0,0-1,0 0,1 0,0 0,1-1,0 0,-2-8,4 8,0 0,0 0,1 0,1 0,0 0,1-1,0 1,0 0,1-1,1 1,0 0,0 0,1 0,1 0,0 0,0 1,1-1,0 1,1 1,0-1,0 1,1 0,1 0,-1 1,1 0,4-2,18-15,1 2,1 2,1 0,2 2,-15 10,-1 0,0-2,-1 0,0-1,-1-1,0 0,-1-2,-1 0,0 0,-1-2,-1 1,0-2,-1 0,8-18,-17 29,0-1,-1 0,0 1,-1-1,0 0,0 0,0 0,-1 0,0 0,-1 0,0 1,-1-4,2 8,-1 0,0 0,0 0,0 0,0 1,0-1,-1 0,0 1,1-1,-1 1,0-1,0 1,0 0,0 0,-1-1,1 2,-1-1,1 0,-1 0,1 1,-1 0,0-1,0 1,0 0,0 0,0 1,0-1,0 1,0-1,0 1,0 0,-3 0,-1 1,0 0,0 1,0-1,1 1,-1 1,0-1,1 1,0 0,-1 1,1 0,1 0,-1 0,0 0,1 1,0 0,0 0,1 0,-1 1,1 0,0 0,1 0,-1 0,1 0,0 1,1-1,0 1,0 0,0 0,1 0,0 0,0 0,1 0,-1 0,2 0,-1 0,1 0,0 0,1 0,-1 0,1 0,1-1,-1 1,1-1,0 1,1 0,3 1,0-1,0 1,0-1,1 0,0-1,1 0,-1 0,1-1,0 0,0 0,1-1,-1-1,1 1,9 1,145 16,-138-20,-1-1,1-1,0-1,-1-2,1 0,22-8,-5-4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1.0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256 1,'-40'8,"21"4,1 1,1 1,1 0,0 1,0 1,2 0,0 1,1 1,1 0,-6 11,13-21,0-1,0 1,0 0,1 1,1-1,-1 1,1 0,1 0,0 0,0 0,1 0,0 0,0 0,1 1,1-7,-1 0,1-1,0 1,0-1,0 1,1-1,-1 1,0-1,1 0,0 0,-1 0,1 0,0 0,0 0,0 0,0-1,1 1,-1 0,0-1,1 0,-1 0,1 0,-1 0,1 0,-1 0,1-1,0 1,-1-1,3 0,81-3,-51-5,-1-3,0-1,0-1,-2-2,0-1,0-1,-2-2,0-1,20-19,-36 29,-1 0,-1-1,1-1,-2 0,0-1,0 0,-1 0,-1-1,4-8,-12 22,-1-1,1 1,-1 0,0-1,1 1,-1-1,0 1,1-1,-1 1,0-1,0 1,0-1,1 1,-1-1,0 1,0-1,0 0,0 1,0-1,0 1,0-1,0 1,0-1,0 0,0 1,-1-1,1 1,0-1,0 1,0-1,-1 1,1-1,0 1,-1-1,1 1,0-1,-1 1,1 0,-1-1,1 1,-1 0,1-1,0 1,-1 0,-23 12,17-3,0 1,1 0,0 0,1 1,0 0,0 0,2 0,-1 0,1 1,1-1,0 1,1 0,0 0,0-1,1 1,1 0,1 2,-2-9,0 0,1 0,0 0,0 1,0-1,1-1,0 1,0 0,0 0,0-1,1 1,0-1,0 0,0 1,0-2,1 1,-1 0,1-1,0 1,0-1,1 0,-1 0,0-1,1 1,0-1,-1 0,1 0,0-1,0 0,0 0,0 0,1 0,-1-1,0 1,0-1,0-1,0 1,1-1,-1 0,8-2,0-2,0 0,-1 0,1-1,-1 0,-1-1,1-1,-1 0,0 0,-1-1,0 0,-1-1,0 0,0-1,-1 0,0 0,-1-1,0 0,-1 0,2-6,-5 11,1 0,-1 0,-1 0,1 0,-1 0,0-1,-1 1,0-1,0 0,-1 1,1-1,-2 1,1-1,-1 0,0 1,-3-8,4 14,0 0,-1 0,1 0,-1 1,1-1,-1 0,0 0,1 1,-1-1,0 0,0 1,1-1,-1 1,0-1,0 1,0-1,0 1,1-1,-1 1,0 0,0 0,0-1,0 1,0 0,0 0,0 0,0 0,0 0,0 0,0 0,0 0,0 1,0-1,0 0,0 1,0-1,1 0,-1 1,0-1,0 1,0-1,1 1,-1 0,-30 33,27-27,0 0,0 0,1 1,0 0,0-1,1 1,0 0,0 0,1 1,0-1,0 0,1 0,0 1,1-1,0 0,0 0,1 0,0 0,0 0,1 0,0 0,0-1,1 1,0-1,0 0,0 0,1-1,0 1,1-1,5 5,-1-3,0-1,1-1,0 1,0-2,0 1,1-1,7 1,30 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38.5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0 406,'35'-354,"-22"306,-12 47,0 1,0-1,-1 1,1 0,0-1,0 1,0 0,0 0,0-1,0 1,0 0,0 0,0 0,0 0,0 1,0-1,0 0,0 0,0 0,-1 1,1-1,0 1,0-1,0 0,0 1,0 0,-1-1,1 1,0-1,-1 1,1 0,0-1,-1 1,1 1,141 148,-7-14,-135-136,1 0,0 1,-1-1,1 0,0 1,-1-1,1 0,-1 1,1-1,0 1,-1-1,1 1,-1-1,1 1,-1-1,0 1,1 0,-1-1,1 1,-1 0,0-1,0 1,1 0,-1-1,0 1,0 0,0 0,0-1,0 1,0 0,0-1,0 1,0 0,0 0,0-1,0 1,-1 0,1-1,0 1,0 0,-1-1,1 1,-1 0,1-1,0 1,-1-1,1 1,-1-1,1 1,-1-1,0 1,1-1,-1 1,1-1,-1 0,0 1,1-1,-1 0,0 0,0 1,-10-1,-1-1,0 0,1 0,-1-1,1 0,0-1,-1-1,1 0,1 0,-6-4,-32-21,47 28,0 0,-1 0,1 0,0 0,0 0,0 0,0 0,0-1,0 1,0 0,1-1,-1 1,0-1,1 1,-1-1,1 1,0-1,-1 1,1-1,0 1,0-1,0 1,0-1,0 0,0 1,1-1,-1 1,0-1,1 1,-1-1,1 1,-1-1,1 1,4-4,-1 0,1 0,-1 0,1 1,0 0,1 0,-1 1,1-1,0 1,0 0,0 1,55-28,2 3,1 4,48-12,-110 34,0-1,1 1,-1 0,0 0,1 0,0 1,-1-1,1 1,-1-1,1 1,0 0,-1 0,1 0,0 0,-1 0,1 1,-1-1,1 1,-1 0,1 0,-1 0,1 0,-1 0,1 0,-1 1,0-1,0 1,0-1,0 1,0 0,0 0,0 0,-1 0,1 1,8 110,-9-105,0 0,1-1,0 1,0-1,0 1,1-1,0 0,1 0,0 0,0 0,0-1,1 0,0 0,0 0,0 0,1-1,0 0,0 0,1 0,-1-1,1 0,0 0,0-1,0 0,0 0,1 0,-1-1,1 0,-1-1,1 0,0 0,0 0,0-1,3-1,26-5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38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98 3,'-16'-2,"-8"3,1 9,4 10,7 9,9 13,4 11,2-2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38.8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 1,'0'20,"2"16,1 11,0 5,-1-1,0 1,-6-2,-8-5,-12-7,-1-11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36.8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88,'0'11,"2"13,1 12,2 13,3 10,2 5,1 7,2 0,-2-4,0-3,-2-9,-3-8,-2-11,-7-10,-2-11</inkml:trace>
  <inkml:trace contextRef="#ctx0" brushRef="#br0" timeOffset="186.47">107 783,'-9'-2,"-3"1,5 1,11 3,11 3,15 0,10 0,9-2,2-1,-2-1,-9-2,-7 1,-10-4,-9 0</inkml:trace>
  <inkml:trace contextRef="#ctx0" brushRef="#br0" timeOffset="447.074">13 47,'-6'-6,"-1"-3,11 0,13 3,18 1,16-1,13 2,5 3,-2 6,-11 9,-14 2</inkml:trace>
  <inkml:trace contextRef="#ctx0" brushRef="#br0" timeOffset="849.38">522 663,'-37'-22,"60"9,-13 12,1 0,-1 0,0 1,1 0,-1 1,1 0,-1 0,0 2,1-1,-1 1,0 0,-1 1,5 2,-9-3,0-1,0 1,0 0,-1 0,1 1,-1-1,0 1,0 0,0 0,0 1,-1-1,0 1,0-1,0 1,0 0,-1 0,0 1,0-1,0 0,-1 1,1-1,-1 1,-1-1,1 1,-1 5,-2 3,0-1,-2 1,1-1,-2 1,0-1,0-1,-1 1,-1-1,0 0,-1 0,0-1,0 0,-2 1,-3 4,2 0,0 1,1 0,0 1,-5 16,15-33,-1 0,0 1,1-1,-1 0,1 1,0-1,-1 0,1 1,0-1,0 1,0-1,0 1,0-1,0 1,0-1,0 0,1 1,-1-1,0 1,1-1,-1 0,1 1,0-1,-1 0,1 0,0 1,0-1,0 0,0 0,0 0,0 0,0 0,0 0,0 0,1-1,-1 1,0 0,1-1,-1 1,0 0,1-1,-1 0,1 1,22 3,0-1,-1-1,1-1,0-1,0-1,0-1,14-4,-33 5,166-32,-136 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4:33.9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100 801,'4'19,"2"9,0 6,-2 1,-1-3,-1-2,0-5,-2-3,-2-4,-4-3,0-3</inkml:trace>
  <inkml:trace contextRef="#ctx0" brushRef="#br0" timeOffset="816.844">6 494,'-1'0,"1"-1,-1 1,1-1,-1 1,1-1,0 1,-1-1,1 0,0 1,-1-1,1 1,0-1,0 0,0 1,-1-1,1 0,0 1,0-1,0 0,0 1,0-1,0 0,1 1,-1-1,0 0,0 1,0-1,1 0,-1 1,0-1,1 1,-1-1,0 1,1-1,-1 1,1-1,-1 1,1-1,-1 1,1-1,-1 1,1 0,-1-1,1 1,-1 0,1-1,0 1,-1 0,1 0,0 0,-1-1,1 1,0 0,-1 0,1 0,0 0,-1 0,1 0,0 1,-1-1,1 0,0 0,-1 0,49 12,-46-11,19 4,-1 2,1 1,-2 0,1 2,-1 0,0 2,-1 0,0 1,-1 0,-1 2,14 14,-24-18,-1 1,0 0,0 0,-1 0,-1 1,0-1,-1 1,0 0,-1 0,0 0,-1 0,-1 1,0-1,0 0,-3 9,5 74,-2-93,0 0,1 0,-1 0,1 0,-1 0,1 0,0 0,0-1,1 1,-1 0,1 0,-1-1,1 1,0-1,0 1,0-1,0 0,0 0,0 0,1 0,-1 0,1 0,-1-1,1 1,0-1,0 0,0 0,-1 0,1 0,0 0,0 0,0-1,1 0,-1 0,0 1,0-2,0 1,0 0,0-1,0 1,0-1,0 0,6-1,0-1,-1 0,0 0,0-1,0 0,0 0,0-1,-1 0,0 0,0 0,0-1,-1-1,1 1,-2-1,1 0,-1 0,0 0,0-1,-1 0,0 0,-1 0,3-8,4-4,-5 34,2 9,-6-16,2 0,-1-1,1 1,0-1,1 1,-1-1,1 0,0-1,1 1,-1-1,1 1,0-1,1-1,-1 1,1-1,0 0,0 0,0-1,0 1,1-2,0 1,-1-1,1 1,0-2,0 1,0-1,0 0,0-1,0 0,1 0,-1 0,0-1,0 0,0 0,0-1,0 0,-1 0,1 0,0-1,-1 0,0-1,1 1,2-9,1 0,-2 0,1-1,-2 0,0 0,0-1,-1 0,-1 0,0-1,-1 1,-1-1,0 0,-1 0,-1 0,0 0,-1-14,6-89,-4 0,-6 0,-13-76,15 181,0-5,0-1,-1 1,-2 0,0 0,0 0,-8-15,13 32,0 0,-1 0,1 0,0 1,0-1,0 0,0 0,0 1,-1-1,1 0,0 1,-1-1,1 0,-1 0,1 1,-1-1,1 1,-1-1,1 1,-1-1,1 0,-1 1,0 0,1-1,-1 1,0-1,1 1,-1 0,0 0,0-1,1 1,-1 0,0 0,0 0,1 0,-1 0,0 0,0 0,0 0,1 0,-1 0,0 0,0 0,1 1,-1-1,0 0,1 1,-1-1,0 0,1 1,-1-1,0 1,1-1,-1 1,1-1,-1 1,1-1,-1 1,1 0,-1-1,1 1,-1 0,-17 52,11 0,2 1,3-1,2 1,2 0,3-1,2 1,2-2,3 1,4 6,-3-11,2 0,2-1,2 0,3-2,1-1,2 0,15 17,-37-57,-1-1,-1 0,1 0,0 0,0 0,1-1,-1 1,1-1,-1 0,1 1,0-1,-1 0,1-1,0 1,0 0,0-1,1 0,-1 0,1 1,6-5</inkml:trace>
  <inkml:trace contextRef="#ctx0" brushRef="#br0" timeOffset="1081.651">660 481,'-13'0,"-3"0,9 0,18 0,27 0,28 0,27 0,20 0,6 5,-5 10,-22 2</inkml:trace>
  <inkml:trace contextRef="#ctx0" brushRef="#br0" timeOffset="1361.901">1342 962,'11'-21,"-1"0,-2-1,0 0,-1 0,-1 0,-2-1,0 0,-1 0,-1-1,-2 1,0 0,-2-12,2 32,0 0,-1 0,1-1,-1 1,0 0,1 0,-1 0,-1 0,1 0,0 0,-1 1,1-1,-1 0,0 1,0-1,0 1,0 0,-1-1,-1 0,4 3,0 0,-1 0,1 0,-1 0,1 0,-1 0,1 0,-1 0,1 1,-1-1,1 0,-1 0,1 0,0 1,-1-1,1 0,-1 0,1 1,0-1,-1 0,1 1,0-1,-1 0,1 1,0-1,-1 1,1-1,0 0,0 1,0-1,0 1,-1-1,1 1,0-1,0 1,0-1,0 1,0-1,0 1,0-1,0 1,0-1,0 1,0-1,1 0,-1 1,0-1,0 1,0-1,1 1,-1-1,0 0,0 1,1-1,-1 1,0-1,1 0,-1 1,0-1,1 0,4 5,0-1,1 0,-1 0,1 0,0-1,0 1,0-2,1 1,-1-1,1 0,-1 0,1-1,0 1,-1-2,1 1,0-1,1 0,-5 1,156 8,-156-8,1 0,-1 1,1 0,-1-1,1 1,-1 0,0 1,0-1,0 1,0-1,0 1,-1 0,1 0,-1 0,0 0,0 1,0-1,0 0,-1 1,1-1,-1 1,0 0,0 0,0-1,0 1,-1 0,0 0,0 0,0 0,0-1,0 1,-1 1,5 27,-3-26,0 1,0-1,0 1,1-1,0 0,1 0,-1 0,1 0,0 0,1 0,-1-1,1 0,0 1,0-1,1-1,0 1,0-1,0 1,0-2,0 1,1 0,0-1,0 0,0-1,0 1,0-1,1 0,91-3,-50-9</inkml:trace>
  <inkml:trace contextRef="#ctx0" brushRef="#br0" timeOffset="2552.621">2265 668,'-8'-3,"1"0,-1 1,-1 0,1 0,0 1,0 0,0 1,-1 0,1 0,0 0,-1 1,1 0,0 1,0 0,0 0,0 1,0 0,1 0,-1 1,1 0,0 0,0 1,0 0,1 0,0 0,0 1,0 0,1 0,-1 1,1 0,-1 2,6-8,-1 1,0 0,1 0,-1-1,1 1,-1 0,1 0,0-1,0 1,0 0,0 0,0 0,0-1,0 1,0 0,1 0,-1 0,1-1,0 1,-1 0,1-1,0 1,0-1,0 1,0-1,0 1,0-1,0 1,1-1,-1 0,0 0,1 0,-1 0,1 0,0 0,-1 0,1 0,0-1,-1 1,2 0,75 10,-68-12,0 0,1-1,-2 1,1-2,0 0,0 0,-1 0,0-1,0-1,8-4,-17 9,0 0,0 1,0-1,0 1,0-1,0 1,0-1,0 1,0-1,0 0,0 1,0-1,0 1,0-1,0 0,1 1,-1-1,0 1,0-1,1 0,-1 1,0-1,0 0,1 1,-1-1,0 0,1 1,-1-1,0 0,1 0,-1 1,0-1,1 0,-1 0,1 0,-1 0,1 1,-1-1,0 0,1 0,-1 0,1 0,-1 0,1 0,-1 0,0 0,1 0,-1-1,1 1,-1 0,1 0,-1 0,0 0,1-1,-1 1,0 5,-1 3,0 0,1 0,0 0,1 0,0 0,0 0,1 0,0 0,0-1,0 1,3 3,-4-8,1 1,-1-1,1 0,0 0,0 0,0 0,0-1,0 1,1 0,-1-1,1 0,-1 1,1-1,0 0,0 0,0-1,0 1,1-1,-1 1,0-1,1 0,-1 0,0-1,1 1,-1-1,1 1,2-1,-3-1,1 1,-1-1,1 0,-1 0,1 0,-1 0,0 0,0-1,0 0,1 1,-2-1,1 0,0-1,0 1,-1 0,1-1,-1 0,1 1,-1-1,0 0,0 0,-1 0,1-1,-1 1,1 0,-1-1,0 1,0-1,13-102,-34-33,19 137,1 1,0 0,-1-1,1 1,0 0,0-1,0 1,0-1,1 1,-1 0,0-1,0 1,1 0,-1 0,1-1,-1 1,1 0,0 0,-1 0,1-1,0 1,0 0,0 0,0 0,0 0,0 1,0-1,0 0,0 0,0 0,1 1,-1-1,0 1,0-1,1 1,-1-1,0 1,1 0,-1 0,0 0,1 0,-1 0,0 0,1 0,-1 0,0 0,1 1,65 15,-56-12,-1 1,0 0,0 0,0 1,-1 1,1-1,-2 2,1-1,-1 1,0 0,-1 1,0-1,0 2,-1-1,0 1,0 0,-1 0,-1 0,1 3,2 6,-7-14,1 0,0 0,1 0,-1 0,1 0,0 0,0 0,1-1,-1 1,1-1,0 0,0 0,0 0,1 0,-1 0,1-1,0 1,0-1,0 0,1 0,-1-1,1 1,-1-1,1 0,0 0,4 1,5-4,-1 1,0-2,0 0,1 0,-2-1,1-1,0 0,-1-1,1 0,-1-1,-1 0,1-1,-1 0,0-1,-1 0,8-8,-9 8,-2 0,1-1,-1 1,0-2,-1 1,0-1,0 0,-1 0,3-8,-6 14,-1-1,1 1,-1-1,1 0,-1 0,-1 0,1 1,-1-1,0 0,0 0,0 0,0 0,-1 0,0 0,0 1,-1-1,1 0,-1 1,0-1,0 1,0 0,-1-1,-1-1,3 5,0-1,-1 0,1 1,-1-1,0 1,1 0,-1-1,0 1,0 0,0 0,1 0,-1 0,0 1,0-1,-1 0,1 1,0 0,0-1,0 1,0 0,0 0,0 0,-1 0,1 0,0 1,0-1,0 1,0-1,0 1,0 0,0 0,0 0,-1 1,-2 1,1 0,-1 0,1 0,0 1,0 0,0 0,1 0,0 0,0 0,0 1,0 0,0-1,1 2,0-3,1 0,-1 1,1-1,0 1,1-1,-1 1,1-1,-1 1,1-1,0 1,0-1,0 1,1-1,-1 1,1-1,0 1,0-1,0 0,1 1,-1-1,1 0,0 0,-1 0,2 0,-1 0,0 0,0-1,1 1,-1-1,1 1,0-1,0 0,0 0,0-1,0 1,1 0,18 7,0-2,1 0,0-1,0-2,1 0,-1-2,1 0,0-2,0 0,6-2,18 1,0-2,0-1,-1-3,0-2,0-2,-1-2,12-7,0-16,-57 35,0-1,1 1,-1-1,0 1,0-1,0 1,0-1,0 1,0-1,-1 0,1 0,0 1,-1-1,1 0,-1 0,0 0,0 0,0 0,0 1,0-1,0 0,0 0,0 0,-1 0,1 0,-1 1,1-1,-1 0,0 0,0 1,0-1,0 0,0 1,-6-6,0 0,-1 0,0 1,0 0,-1 0,0 1,0 0,0 1,0 0,-1 0,0 1,1 0,-1 1,0 0,-8 0,-88-1,103 3,0 0,0 1,-1 0,1-1,0 1,0 0,0 1,0-1,0 1,0-1,0 1,1 0,-1 0,1 0,-1 0,1 0,0 1,0-1,0 1,0 0,0-1,0 1,1 0,-1 0,1 0,0 0,0 0,0 0,0 1,0 1,1 0,0 0,1 0,-1 0,1 0,0 0,0 0,1-1,-1 1,1 0,0-1,0 0,0 1,1-1,0 0,0 0,0 0,0 0,0-1,1 1,0-1,3 3,3 1,0 0,1 0,-1-1,1 0,1-1,-1 0,1-1,3 0,-5-1,-1-1,1 0,0-1,0 0,0 0,0-1,0-1,0 1,4-2,-11 1,1 0,-1 1,0-1,1-1,-1 1,0 0,0-1,0 0,0 0,0 0,0 0,0 0,-1 0,1-1,-1 1,1-1,-1 0,0 1,0-1,0 0,-1-1,1 1,-1 0,0 0,0-1,0 1,1-3,-1 1,0 1,-1 0,1 0,-1 0,0 0,0-1,0 1,0 0,-1 0,1 0,-1-1,-1 1,1 0,0 0,-1 1,0-1,0 0,0 0,0 1,-1-1,1 1,-1 0,0-1,2 5,0-1,0 1,0 0,0-1,0 1,0 0,0-1,0 1,0 0,0 0,1 0,-1 0,0 0,1 0,-1 0,1 0,-1 0,1 0,-1 0,1 0,0 0,0 0,-1 0,1 1,0-1,0 0,0 0,0 0,0 0,0 1,1-1,-1 0,0 0,1 0,-1 0,0 0,1 0,0 0,-1 0,1 1,2 6,0-1,1-1,0 1,0 0,0-1,1 0,-1 0,2 0,-1 0,1-1,-1 0,1 0,1 0,-1-1,1 0,-1-1,6 3,6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03:43.0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2367 5081</inkml:trace>
  <inkml:trace contextRef="#ctx0" brushRef="#br0" timeOffset="56967.706">896 829,'-8'16,"1"1,1-1,0 1,1 0,1 0,1 0,0 1,1-1,1 1,1 14,1-28,1 1,0-1,0 1,0-1,1 0,-1 1,1-1,0-1,0 1,1 0,-1-1,1 1,-1-1,1 0,0 0,0-1,1 1,-1-1,0 0,1 0,0-1,-1 1,1-1,0 0,0 0,0 0,-1-1,1 0,0 0,0 0,0 0,0-1,0 0,-1 0,1 0,0-1,-1 0,1 1,-1-1,1-1,-1 1,0-1,2-1,5-3,1-1,-2 0,1 0,-1-1,0 0,-1-1,0 0,-1-1,0 1,-1-2,0 1,0-1,-1 0,0-3,-3 8,0 0,-1 0,1 0,-2 0,1 0,-1-1,0 1,0-1,-1 1,0 0,0-1,-1 1,0-1,0 1,-1 0,0-1,0 1,-1 0,0 0,0 1,-1-1,1 1,-1-1,-1 1,1 0,-2 0,2 1,-1 0,0 0,-1 0,1 1,-1 0,1 0,-1 0,-1 1,1 0,0 0,-1 0,1 1,-1 0,0 1,0-1,0 1,0 0,0 1,0 0,0 0,0 1,0-1,1 1,-1 1,0-1,0 1,1 1,-1-1,1 1,-1 0,1 0,0 1,1 0,-1 0,0 0,1 1,0 0,0 0,1 0,-1 1,1-1,0 1,1 0,-1 0,1 1,0-1,1 1,1 1,0 0,0 0,1 0,0 0,0 0,1 0,0 0,1 0,-1 0,1 0,1-1,0 1,0 0,0-1,1 0,0 0,1 0,0-1,-1 1,7 4,30 35</inkml:trace>
  <inkml:trace contextRef="#ctx0" brushRef="#br0" timeOffset="59718.21">6350 656,'81'-151,"-40"83,-28 46,0 0,-1-1,-1 0,-2 0,0-1,-1-1,-2 0,0 0,-2 0,-1 0,-1-1,0-19,-2 41,-1-1,1 0,-1 1,0-1,0 1,0-1,0 1,-1-1,0 1,0 0,0 0,0 0,0 0,-1 0,0 0,0 1,0 0,0-1,-1 1,1 0,-1 0,0 1,0-1,0 1,0 0,0 0,0 0,-3 0,-3 2,1 1,0 1,0-1,0 1,0 1,0 0,0 0,1 1,-1 0,1 0,0 1,0 0,1 1,-1-1,1 1,1 1,-1-1,1 1,0 1,0-1,1 1,0 0,1 0,-1 2,-6 9,0 1,2 1,0 0,1 0,2 1,0 0,1 0,1 0,1 1,1-1,2 1,0-1,1 1,2 9,-2-19,1 0,1 0,0 0,1-1,0 1,1-1,0 0,1 0,0-1,1 1,0-1,1-1,0 0,1 0,0 0,0-1,1 0,0-1,1 0,0-1,0 0,1-1,-1 0,1-1,5 1,2-1,1-1,-1-1,1-1,0 0,0-2,0 0,0-1,0-2,0 0,0 0,-1-2,1-1,-2 0,1-1,0-1,-1-1,-1-1,0 0,0-1,3-4,-12 10,-1-1,1 0,-1-1,0 1,0-1,-1-1,0 1,-1-1,1 0,-1-1,-1 1,0-1,1-1,-5 8,0-1,0 1,0 0,-1 0,1 0,0-1,-1 1,0 0,1 0,-1 0,0 0,0 0,0 0,0 0,-1 0,1 1,0-1,-1 0,1 1,-1-1,0 1,1-1,-1 1,0 0,0 0,0 0,0 0,0 0,0 0,0 0,0 1,0-1,0 1,-1 0,1-1,0 1,0 0,0 0,-1 0,1 1,0-1,0 1,0-1,0 1,0-1,-2 2,-7 0,0 0,1 0,0 1,-1 1,1 0,0 0,0 1,1 0,0 0,0 1,0 1,0 0,1 0,0 0,1 1,0 0,0 1,0-1,1 1,-3 8,8-15,0 0,0 0,1 0,-1 0,1 0,-1 0,1 0,0 0,0 0,0 0,0 0,0 0,0 0,1 0,-1 0,1 0,-1 0,1 0,0 0,0 0,0 0,0 0,0 0,0-1,0 1,1 0,-1-1,1 1,-1-1,1 0,-1 1,1-1,0 0,0 0,0 0,0 0,1 0,77 15,-62-17,-1 0,0-1,0-1,0-1,0-1,-1 0,1-1,-1 0,-1-2,1 0,-1 0,-1-2,1 0,8-8,21-39,-43 55,0 1,0-1,0 0,0 0,0 0,-1 0,1-1,-1 1,1 0,-1 0,0 0,1 0,-1 0,0-1,-1 1,1 0,0 0,-1 0,1 0,-1 0,1-1,-1 1,0 0,0 1,0-1,0 0,-1 0,1 0,0 0,-1 0,0 1,1 0,0 0,0 0,0 0,-1 0,1 0,0 0,-1 1,1-1,-1 0,1 1,-1 0,1-1,-1 1,1 0,-1-1,1 1,-1 0,1 0,-1 0,0 0,1 1,-1-1,1 0,-1 1,1-1,-1 1,1-1,0 1,-1 0,1 0,-1 0,1-1,0 1,0 0,0 1,0-1,0 0,-1 0,-23 57,24-53,1 0,0 0,0 0,1 0,-1 0,1 0,0 0,1 0,-1 0,1-1,0 1,0-1,0 1,1-1,-1 0,1 1,0-1,1-1,-1 1,1 0,-1-1,1 0,0 0,0 0,3 1,7 4,1 0,-1-1,1-1,0-1,1 0,-1-1,6 0,36 7</inkml:trace>
  <inkml:trace contextRef="#ctx0" brushRef="#br0" timeOffset="62281.435">11966 121,'18'18,"15"18,14 11,9 7,8 2,3-3,-2-6,-6-10,-8-12,-11-10,-7-12,-10-7</inkml:trace>
  <inkml:trace contextRef="#ctx0" brushRef="#br0" timeOffset="62525.303">12754 94,'-21'6,"0"1,0 2,1 0,0 1,0 1,1 0,1 2,0 0,1 1,-14 14,23-15,1 1,1-1,0 1,0 1,2-1,-1 1,2-1,0 1,1 0,0 0,2 0,-1 1,2-1,0 0,1 0,0 0,4 9,-5-11,5 31,2-1,2 0,1-1,3 0,1-1,2 0,18 30,-13-28,-4-8</inkml:trace>
  <inkml:trace contextRef="#ctx0" brushRef="#br0" timeOffset="59979.51">8249 375,'4'20,"2"16,2 12,0 3,1 1,0-5,0-7,0-11,-2-11</inkml:trace>
  <inkml:trace contextRef="#ctx0" brushRef="#br0" timeOffset="60225.855">8129 40,'0'21,"7"13,11 12,3-1</inkml:trace>
  <inkml:trace contextRef="#ctx0" brushRef="#br0" timeOffset="60407.445">8610 642,'17'-19,"-1"-1,0 0,-2-2,0 0,-1 0,-2-1,0-1,-2 0,1-3,-5-35,-6 61,1-1,0 0,0 0,-1 0,1 1,-1-1,1 0,-1 1,0-1,1 0,-1 1,0-1,0 1,0-1,0 1,-1 0,1-1,0 1,-1 0,1 0,0 0,-1 0,1 0,-1 0,0 0,1 1,-1-1,0 1,1-1,-1 1,0-1,0 1,-4 2,0 0,0 0,0 0,0 1,0 0,1 0,-1 1,1 0,0 0,0 0,0 0,1 1,0-1,0 1,0 0,0 1,1-1,-1 1,2-1,-1 1,0 0,1 0,0 2,-2-1,0 0,1-1,0 2,0-1,1 0,0 0,0 1,0-1,1 1,0 0,1-1,0 1,0 0,1 0,0-1,0 1,0-1,1 1,0-1,1 1,0-1,0 0,0 0,1-1,0 1,0-1,1 0,0 0,0 0,6 5,0-5,0-1,0-1,1 1,0-2,-1 0,1 0,0-1,1 0,-1-1,0-1,0 0,0 0,1-2,2 0,51-7</inkml:trace>
  <inkml:trace contextRef="#ctx0" brushRef="#br0" timeOffset="60839.687">9091 308,'-4'0,"1"1,-1-1,1 1,0 0,-1 0,1 1,0-1,0 0,0 1,0 0,0 0,0 0,0 0,1 0,-1 1,1-1,-1 1,1-1,0 1,0 0,0 0,1 0,-1 0,1 0,-1 0,1 1,0-1,0 0,1 1,-1-1,1 1,-1-1,1 1,0-1,0 1,1-1,-1 1,1-1,0 1,7 9,0-1,1 0,1 0,0 0,0-2,1 1,1-1,0-1,0 0,1 0,1-1,23 19,-35-26,8 5,-1 1,-1 0,1 0,-1 1,-1 0,1 1,-1-1,-1 1,1 1,-7-6,1-1,-1 0,0 1,0-1,0 0,-1 0,1 1,-1-1,0 0,0 0,0 1,0-1,0 0,-1 0,1 0,-1-1,0 1,0 0,0-1,0 1,0-1,-1 1,1-1,-1 0,0 0,1 0,-1-1,0 1,0-1,0 1,0-1,0 0,-1 0,1 0,0-1,0 1,-1-1,1 0,0 0,-1 0,1 0,0 0,-1-1,2 1,0-1,1 1,-1-1,1 0,-1 1,1-1,-1 0,1 0,0 0,-1 0,1 0,0 0,0-1,0 1,0 0,0-1,0 1,0-1,0 1,0-1,1 1,-1-1,0 1,1-1,0 0,-1 1,1-1,0 0,0 1,0-1,0 0,0-1,8-58,-3 41,1 0,1 0,0 1,2 0,0 0,1 1,1 0,0 1,2 0,0 0,0 2,2 0,0 0,15-10,-29 23,1 0,0 1,-1-1,1 1,0-1,0 1,-1 0,1 0,0 0,0 0,0 0,1 1,-1-1,0 0,0 1,0 0,0-1,1 1,-1 0,0 0,0 0,0 0,1 1,-1-1,0 1,0-1,0 1,0 0,0 0,0 0,0 0,0 0,0 0,0 0,-1 1,1-1,0 1,-1-1,1 1,-1 0,1-1,-1 1,0 0,0 0,27 93,-27-85,1 0,-1 0,1 0,1-1,0 1,0-1,1 0,0 0,1 0,0-1,0 1,1-1,0 0,0-1,1 1,0-1,0 0,4 2,-9-8,1 0,0 1,-1-1,1 0,0 0,0-1,0 1,0-1,0 1,-1-1,1 0,0 0,0 0,0-1,0 1,0-1,0 1,0-1,-1 0,1 0,0 0,-1 0,2-1,15-10</inkml:trace>
  <inkml:trace contextRef="#ctx0" brushRef="#br0" timeOffset="61132.905">9545 40,'-15'-2,"-9"-1,1 5,4 6,7 7,11 7,12 7,4-1</inkml:trace>
  <inkml:trace contextRef="#ctx0" brushRef="#br0" timeOffset="61993.038">9639 656,'11'-21,"-2"-1,0 1,-2-1,0-1,-2 1,0-1,-2 0,0-1,-2 1,0 0,-2 0,0-1,-4-18,-15-1,20 44,0-1,1 0,-1 0,0 1,0-1,1 0,-1 1,0-1,0 0,0 1,1-1,-1 0,0 1,0-1,0 1,0-1,0 0,0 1,0-1,0 0,0 1,0-1,0 1,0-1,0 0,0 1,0-1,0 1,0-1,-1 0,1 1,0-1,0 0,0 1,-1-1,1 0,0 1,0-1,-1 0,1 0,0 1,-1-1,1 0,0 0,-1 0,1 1,0-1,-1 0,1 0,0 0,-1 0,1 0,-1 0,1 0,0 0,-1 0,1 0,-1 0,1 0,6 8,1-1,0 0,1 0,-1-1,1 0,1 0,-1-1,1 0,0-1,0 1,0-2,1 1,4 0,160 43,-171-46,0 0,1 0,-1 0,0 1,0-1,0 1,0 0,0 0,-1 0,1 0,0 0,-1 0,0 1,1-1,-1 1,0 0,0-1,-1 1,1 0,-1 0,1 1,-1-1,0 0,0 0,0 1,0-1,-1 0,0 1,1-1,-3 76,1-67,0 1,0-1,1 1,1 0,0-1,0 1,2-1,-1 0,5 12,-4-19,0 0,0-1,0 1,1 0,0-1,0 0,0 0,0 0,0-1,1 1,0-1,0 0,0 0,0-1,0 1,0-1,1 0,-1-1,1 1,-1-1,1 0,3 0,9 1,1-1,0-1,0 0,0-2,-1 0,7-2,-3 0,1-1,-1-1,1-1,-2-1,1-1,1-2,-15 7,1-1,-1 0,0-1,0 1,-1-2,0 1,0-1,0 0,-1 0,0-1,0 0,-1 0,0 0,0 0,2-9,-5 12,0-1,-1 0,1 1,-1-1,-1 0,1 0,-1 0,0 0,-1 0,1 0,-1 0,0 0,-1 1,1-1,-1 0,0 1,0-1,-1 1,0 0,0-1,0 1,-1 1,1-1,-1 0,0 1,-1 0,1 0,-1 0,0 1,1-1,-1 1,-1 0,1 1,0-1,-2 1,4 1,0 0,0 1,0 0,0 0,0 0,0 0,0 0,0 0,1 1,-1-1,0 1,0 0,0 0,1 0,-1 0,0 1,1-1,-1 1,1-1,-1 1,1 0,0 0,0 0,0 0,0 0,0 1,0-1,1 1,-1-1,1 1,0-1,0 1,-1 0,1 2,-2 2,1 0,0 1,0-1,1 1,0-1,0 1,0-1,1 1,0-1,1 1,0 0,0-1,1 2,0-4,0 0,1 1,-1-1,1 0,0 0,1-1,-1 1,1-1,0 0,0 0,0 0,0 0,1-1,0 1,-1-1,1 0,1-1,-1 1,0-1,0 0,1 0,0-1,11 4,1-2,0 0,-1 0,1-2,0 0,10-2,11-1,-1-2,1-2,-1-2,0-1,-1-2,32-13,17-25,-84 47,1 0,-1 0,0-1,0 1,0 0,0-1,0 1,-1-1,1 1,-1-1,0 0,0 0,0 0,0 1,0-1,0 0,-1 0,1 0,-1 0,0-1,0 1,0 0,-1 0,1 0,-1 0,1 0,-1 0,0 1,0-1,-1-2,-1 0,1 1,-1 0,0-1,0 1,0 0,0 0,-1 1,0-1,0 1,0 0,0 0,0 0,-1 0,1 1,-1-1,1 1,-1 1,0-1,0 1,0-1,0 1,0 1,0-1,0 1,-1 0,1 0,0 0,0 1,0 0,0 0,0 0,0 0,0 1,0 0,1 0,-1 1,1-1,-1 1,1 0,0 0,0 0,0 0,0 1,0 1,-1 0,1 0,0 1,1-1,-1 1,1 0,1 0,-1 0,1 0,0 1,0-1,0 1,1-1,0 1,1 3,0-7,0 0,0 0,0 0,1 1,-1-1,1 0,0 0,0 0,0 0,0 0,1 0,-1-1,1 1,-1 0,1-1,0 1,0-1,0 0,1 1,-1-1,1 0,-1 0,1-1,-1 1,1 0,0-1,0 0,0 1,0-1,3 0,1 0,1 0,0 0,0-1,0 0,0 0,-1-1,1 0,0-1,-1 0,1 0,-1 0,1-1,-1 0,0 0,0-1,0 0,-1 0,0-1,1 0,-1 0,-1 0,1-1,-1 0,0 0,0 0,-1-1,0 1,0-1,-1 0,1 0,-3-16,-18 31,13-5,1 1,0 0,0 0,0 0,0 1,1-1,0 1,0-1,0 1,0 0,1 0,0 0,0 0,0 0,0 0,1 0,0 0,0 0,0 0,1 0,0 0,0 0,0 0,0 0,1 0,0-1,0 1,0 0,1-1,-1 0,1 1,1 0,6 2,-1-2,1 1,1-1,-1-1,1 0,-1 0,1-1,0-1,0 0,0 0,1-1,10 0,-18-1,172 4,-88-9</inkml:trace>
  <inkml:trace contextRef="#ctx0" brushRef="#br0" timeOffset="57518.67">1792 1030,'72'-122,"31"-73,-83 150,-2 0,-1 0,-3-2,-2 0,-2 0,1-21,-9 61,-1 0,0 0,0 0,-1 0,0 0,0 0,-1 0,0-1,0 1,0 0,-1 1,0-1,0 0,-1 0,0 1,-2-3,4 7,-1 1,0 0,1-1,-1 1,0 0,1 0,-1 0,0 0,0 0,0 1,0-1,0 1,0-1,0 1,0 0,0 0,0-1,0 1,-1 1,1-1,0 0,0 0,0 1,0 0,0-1,0 1,0 0,1 0,-1 0,0 0,0 0,-1 1,-52 45,44-33,0 1,2 0,0 0,1 1,0 0,1 0,1 1,1-1,0 1,1 1,1-1,1 1,0-1,1 1,1 0,1-1,0 1,4 14,-1-9,1 0,1 0,1 0,1-1,2 0,0-1,1 1,1-2,0 0,2 0,0-2,2 1,14 12,-21-22,-1 0,1-1,1-1,0 0,0 0,0-1,1 0,-1 0,1-2,1 1,-1-1,1-1,0 0,-1-1,1 0,0 0,1-2,-1 1,0-2,0 1,0-2,0 0,0 0,0-1,-1 0,1-1,-1 0,8-5,-6 1,-1-1,0 0,0 0,-1-2,0 1,0-1,-1-1,-1 0,0 0,-1-1,0 0,-1 0,0-1,-1 0,-1 0,0 0,0-6,-4 18,0 1,-1 0,1-1,-1 1,1-1,-1 1,0-1,0 1,1-1,-1 1,0-1,0 1,-1-1,1 1,0 0,0-1,-1 1,1-1,-1 1,1-1,-1 1,0 0,1-1,-1 1,0 0,0 0,0 0,0-1,0 1,0 0,0 0,0 0,0 1,-1-1,1 0,0 0,-1 1,1-1,0 1,-1-1,1 1,-1-1,1 1,-1 0,1 0,-1 0,1 0,-1 0,1 0,-1 0,1 0,-1 1,0-1,-7 3,1 1,-1 0,1 1,0-1,0 1,1 1,0 0,0 0,0 0,0 1,1 0,0 0,1 1,-1-1,1 1,1 0,0 1,0-1,0 1,1 2,1-8,1 0,0 1,0-1,1 0,-1 1,1-1,0 1,0-1,0 0,0 1,0-1,1 1,-1-1,1 0,0 1,0-1,0 0,1 0,-1 1,1-1,0-1,0 1,0 0,0 0,0-1,0 1,1-1,0 1,-1-1,1 0,0 0,0 0,13 5,0-1,0-1,1 0,-1-1,1-1,0 0,0-1,0-1,0-1,4 0,-16 0,80 0,-6-3</inkml:trace>
  <inkml:trace contextRef="#ctx0" brushRef="#br0" timeOffset="58666.664">3195 883,'-18'-8,"-1"1,0 1,-1 0,0 2,0 0,0 1,0 1,0 1,0 1,0 0,-1 2,1 0,0 1,-13 5,28-7,0 0,0 1,0 0,0 0,1 0,-1 0,0 1,1 0,0 0,0 0,0 0,0 1,0-1,1 1,0 0,-2 2,4-5,1 0,-1 0,1 0,0 0,-1 0,1 0,0 0,0-1,0 1,0 0,-1 0,1 0,1 0,-1 0,0 0,0 0,0 0,0 0,1 0,-1 0,0 0,1 0,-1 0,1 0,-1 0,1-1,-1 1,1 0,0 0,-1-1,1 1,0 0,0-1,-1 1,1-1,0 1,0-1,0 1,0-1,0 1,0-1,-1 0,1 0,0 0,0 1,1-1,50 4,-23-8,0-1,-1-1,0-2,0 0,-1-2,0-1,-1-2,0 0,-1-2,15-11,-2-7,-43 38,1 1,-1 0,1 0,1 0,-1 1,1-1,0 1,0 0,1 0,-1 0,2 0,-1 0,1 1,0-1,1 0,0 1,0-1,1 5,0-7,0-1,0 1,1-1,0 1,0-1,0 0,1 1,-1-1,1-1,0 1,0 0,0-1,1 1,-1-1,1 0,0 0,0 0,0-1,0 1,0-1,0 0,1 0,-1-1,2 1,9 3,1-1,-1-1,1 0,0-1,0 0,11-2,8-1,-1-2,1-1,-1-2,0-1,0-2,0-1,-2-2,1-1,5-5,35-32,-71 49,0-1,0 0,-1 0,1 0,-1 0,0 0,1 0,-1 0,0 0,0-1,0 1,-1 0,1-1,0 1,-1-1,0 1,1-1,-1 1,0 0,0-1,-1 1,1-1,0 1,-1-1,1 1,-1 0,0-1,0 1,0 0,0 0,0-1,-1 1,0-1,-4-3,0 1,0 0,-1 1,1-1,-1 1,0 0,0 1,-1 0,1 0,-1 0,1 1,-1 0,0 1,0 0,0 0,0 1,0-1,0 2,1-1,-1 1,0 0,0 1,0 0,1 0,-1 1,1 0,0 0,-1 1,1 0,1 0,-3 2,3-3,1 0,0 1,0 0,0 0,0 0,1 1,0-1,0 1,0 0,0 0,1 1,-1-1,2 1,-1 0,0-1,1 1,0 0,0 3,2-8,0 0,0 0,1 0,-1 1,0-1,0 0,1 0,-1 0,1 0,-1 0,1 0,0 0,-1 0,1 0,0 0,-1 0,1 0,0 0,0 0,0-1,0 1,0 0,0-1,0 1,0 0,0-1,0 0,0 1,1-1,-1 0,0 1,0-1,0 0,1 0,-1 0,0 0,0 0,1 0,50-6,-23-3,0-1,-1-1,0-1,-1-2,0-1,-1-1,-1-1,9-8,-29 20,-4 4,-1 1,0-1,1 0,-1 0,1 0,-1 1,1-1,0 0,-1 1,1-1,0 1,-1-1,1 0,0 1,0 0,0-1,-1 1,1-1,0 1,0 0,0 0,0-1,0 1,0 0,-1 0,1 0,0 0,0 0,0 0,0 0,0 0,0 1,0-1,0 0,-1 0,1 1,0-1,0 1,0-1,-1 1,1-1,0 1,0-1,-1 1,1 0,0-1,-1 1,1 0,-1-1,1 1,-1 0,1 0,32 147,4-11,46 107,-30-93,-46-130,2 0,-1 0,-1 0,-1 1,-1 0,-1 0,-1 0,-1 0,0 1,-2-1,-1 1,-2 6,2-23,0-1,-1 0,0 1,0-1,-1 0,0 0,1-1,-2 1,1 0,0-1,-1 0,0 0,0 0,0 0,0-1,-1 1,0-1,1 0,-1-1,0 1,0-1,-1 0,1 0,0 0,-1-1,1 0,-1 0,1 0,-1-1,0 0,1 0,-1 0,1-1,-1 0,1 0,-1 0,1-1,0 0,-1 0,1 0,0 0,-3-3,-3-2,1 0,-1-1,1 0,1 0,-1-1,2-1,-1 1,1-2,1 1,0-1,0 0,1 0,0-1,1 0,1 0,0 0,0-2,-3-13,1-1,1 0,1 0,2 0,1 0,1 0,2-12,6-6,1 1,2-1,2 1,2 1,2 1,2 0,2 1,2 1,1 2,2 0,2 1,2 1,47-45,-76 81,-1 0,1 1,-1-1,1 1,-1-1,1 1,-1-1,1 1,0-1,-1 1,1 0,0-1,-1 1,1 0,0-1,-1 1,1 0,0 0,0 0,-1 0,1 0,0 0,0 0,-1 0,1 0,0 0,-1 0,1 0,0 0,0 0,-1 1,1-1,0 0,-1 1,1-1,0 0,-1 1,1-1,-1 1,1-1,0 1,-1-1,1 1,-1 0,0-1,1 1,-1-1,0 1,1 0,-1-1,0 1,1 0,-1 0,0 0,3 44,-4-37,1-3,-1 0,1 1,0-1,0 0,0 1,1-1,0 0,0 1,0-1,1 0,0 0,0 0,0 0,1 0,-1-1,1 1,0-1,0 1,1-1,-1 0,1 0,0-1,0 1,0-1,1 0,-1 0,1 0,0 0,0-1,3 1,1 0,0-1,0-1,0 1,0-1,0-1,0 0,0 0,0-1,0 0,0 0,0-1,0-1,0 1,0-1,-1-1,6-2,-8 3,-1 0,1 0,-1 0,0-1,0 0,-1 0,1 0,-1 0,0-1,0 1,0-1,0 0,-1 0,0-1,0 1,-1-1,1 0,-1 1,0-1,-1 0,1 0,-1 0,-1 0,1-1,-1 0,-1 2,0 0,0 0,0 1,-1-1,1 1,-1-1,-1 1,1-1,0 1,-1 0,0 0,0 0,0 1,-1-1,1 1,-1 0,0 0,0 0,0 0,0 0,0 1,-1 0,1 0,-1 0,1 1,-1-1,0 1,1 0,-1 0,0 1,0 0,0-1,0 2,0-1,0 0,1 1,-1 0,0 0,0 1,1-1,-1 1,1 0,-1 0,-1 2,-4 1,1 1,-1 0,2 1,-1 0,1 0,0 1,0 0,1 0,0 1,1 0,0 0,0 0,1 1,0 0,1 0,0 0,1 1,0-1,0 1,1 0,0 0,1 0,1 0,0 6,1-12,1 0,-1 0,2 0,-1 0,0 0,1-1,0 1,0-1,0 1,1-1,-1 0,1-1,0 1,0-1,1 1,-1-1,1 0,-1-1,1 1,0-1,0 0,0 0,0-1,0 1,0-1,1 0,-1 0,0-1,1 0,-1 0,1 0,-1-1,0 1,1-1,-1 0,0-1,0 0,0 1,3-3,46-17,-5-5</inkml:trace>
  <inkml:trace contextRef="#ctx0" brushRef="#br0" timeOffset="58933.47">4493 469,'-16'-14,"-12"-7,-8 1,-5 3,0 7,5 10,6 9,8 10,13 9,14 6,13 4,13 3,1-6</inkml:trace>
  <inkml:trace contextRef="#ctx0" brushRef="#br0" timeOffset="59209.048">4573 829,'16'14,"12"4,12-1,16-10,16-12,-4-7</inkml:trace>
  <inkml:trace contextRef="#ctx0" brushRef="#br0" timeOffset="157554.683">1 2795,'11'4,"13"2,14 0,12-1,10-4,10-2,6-1,1 0,-1 0,-4 1,-14 0</inkml:trace>
  <inkml:trace contextRef="#ctx0" brushRef="#br0" timeOffset="160399.71">6217 1979,'0'484,"8"-371,-6-108,-1-14,1-17,-2-96,-1 43,4 1,3 0,8-30,6 48,-19 59,-1 0,1 0,0 0,-1 0,1 1,0-1,0 0,0 0,0 0,0 1,0-1,0 0,0 1,0-1,0 1,0-1,0 1,0 0,1 0,-1-1,0 1,0 0,0 0,0 0,1 0,-1 0,0 0,0 0,0 1,0-1,1 0,-1 1,0-1,0 1,0-1,0 1,0-1,0 1,0 0,0 0,0-1,0 1,-1 0,1 0,0 0,0 0,-1 0,1 0,0 0,11 16,0 1,-1 0,0 0,-2 1,0 1,-2-1,0 1,-1 1,3 17,-6-32,-1 0,0 0,0 0,-1 1,0-1,0 0,0 0,-1 1,0-1,0 0,-1 1,1-1,-1 0,-1 0,1 1,-1-1,0 0,-1 0,1-1,-1 1,0-1,-1 1,1-1,-1 0,0 0,0 0,-1-1,0 1,1-1,-1 0,-5 2,7-4,0-1,0 1,0-1,0 0,-1 0,1 0,0 0,-1 0,1-1,-1 1,1-1,-1 0,1 0,-1-1,1 1,0-1,-1 1,1-1,0 0,-4-2,7 3,0 0,-1 0,1-1,-1 1,1 0,-1-1,1 1,0 0,-1-1,1 1,0-1,-1 1,1-1,0 1,0 0,-1-1,1 1,0-1,0 1,0-1,0 1,0-1,0 1,0-1,0 1,0-1,0 0,0 1,0-1,0 1,0-1,0 1,0-1,0 1,1-1,-1 1,0 0,0-1,1 1,-1-1,0 1,1-1,-1 1,0 0,1-1,-1 1,1 0,-1-1,0 1,1 0,-1 0,1-1,-1 1,1 0,-1 0,1 0,-1 0,1 0,-1 0,1 0,34-13,-16 10,1 0,0 2,-1 1,1 0,0 1,-1 1,1 1,-1 1,1 1,-2 0,1 2,0 0,-1 1,-1 0,1 2,4 4,-15-11,-1 0,-1 0,1 1,0 0,-1 0,1 0,-1 1,-1 0,1 0,-1 0,1 0,-2 1,1 0,0-1,-1 1,0 1,-1-1,1 0,-1 1,-1-1,1 1,-1 0,0 0,0-1,-1 1,0 0,0 0,-1 0,0-1,0 1,-1 1,-2 0,0-1,-1 0,0 0,0-1,-1 0,1 0,-1 0,-1 0,1-1,-1 0,0 0,0-1,0 0,-1 0,0-1,1 0,-4 1,-13 3,0 0,-1-1,0-2,0-1,-4 0,-104-3,132 0,1 0,-1 0,1 0,-1 0,0 0,1 0,-1 0,1 0,-1 0,1 0,-1 0,1 0,-1 0,1 0,-1-1,1 1,-1 0,1 0,-1-1,1 1,-1 0,1 0,-1-1,1 1,-1-1,1 1,0 0,-1-1,1 1,0-1,0 1,-1-1,1 1,0-1,0 1,-1-1,1 1,0-1,0 1,0-1,0 1,0-1,0 0,0 1,0-1,0 1,0-1,0 1,0-1,1 1,-1-1,0 1,0-1,1 0,23-18,9 3</inkml:trace>
  <inkml:trace contextRef="#ctx0" brushRef="#br0" timeOffset="160682.976">7260 2233,'-12'-8,"0"1,-1 0,0 1,0 0,0 1,0 0,-1 1,0 1,0 0,0 1,0 0,0 1,-1 1,1 0,0 1,0 1,0 0,0 1,0 0,0 1,1 0,0 2,0-1,0 2,0-1,1 2,0 0,1 0,0 1,0 0,1 1,0 0,0 1,1 0,1 1,0 0,1 0,0 0,-1 4,6-9,0 0,1 0,0 0,1 0,-1 1,1-1,0 0,1 0,0 0,0 1,0-1,1 0,0-1,1 1,0 0,0 0,0-1,0 0,1 0,0 0,1 0,-1 0,1-1,0 0,0 0,1 0,0-1,-1 0,2 0,-1 0,0-1,1 0,1 1,20 7,2-1,-1-1,1-1,1-2,-1-1,1-1,0-2,0-1,0-2,0-1,-1-1,1-1,0-2,14-5,44-16,-16-1</inkml:trace>
  <inkml:trace contextRef="#ctx0" brushRef="#br0" timeOffset="160928.36">7634 2113,'-14'9,"-6"14,-1 13,7 11,9 9,11 7,8-1,5-2,3-6,3-9,-1-11,-2-11,-5-10</inkml:trace>
  <inkml:trace contextRef="#ctx0" brushRef="#br0" timeOffset="161134.893">7674 2220,'-28'-133,"28"133,0-1,1 1,-1-1,0 1,0-1,0 1,0 0,1-1,-1 1,0-1,1 1,-1-1,0 1,1 0,-1-1,0 1,1 0,-1-1,1 1,-1 0,1 0,-1-1,1 1,-1 0,1 0,-1 0,1 0,-1 0,1-1,-1 1,1 0,-1 0,1 0,-1 0,1 1,-1-1,1 0,-1 0,1 0,-1 0,1 0,-1 1,0-1,1 0,-1 0,1 1,-1-1,1 0,-1 1,0-1,1 0,-1 1,0-1,1 1,-1-1,0 1,0-1,1 0,-1 1,0-1,0 1,0-1,0 1,0-1,1 1,-1-1,0 1,0 0,177 206,-127-149,88 120,-134-175,-1 0,0 1,-1 0,1 0,0-1,-1 1,0 1,0-1,-1 0,1 0,-1 1,1-1,-2 1,1-1,0 1,-1-1,0 1,0 0,0-1,0 1,-1-1,0 1,0-1,0 1,-1-1,1 0,-1 1,0-1,0 0,0 0,-1 0,0-1,-1 3,-13 5,0-1,0-1,-1 0,1-1,-2-1,1-1,-1-1,0 0,-1-2,-11 2,30-5,-125 19,75-14</inkml:trace>
  <inkml:trace contextRef="#ctx0" brushRef="#br0" timeOffset="158531.626">1592 2647,'-1'-2,"0"-1,0 1,0 0,0-1,0 1,0 0,-1-1,1 1,-1 0,1 0,-1 0,0 0,0 1,0-1,0 0,0 1,0-1,0 1,-1 0,1 0,0 0,-1 0,1 0,-1 0,1 1,-1-1,1 1,-1 0,0 0,1-1,-1 2,1-1,-1 0,0 1,1-1,-1 1,1-1,-1 1,1 0,0 0,-1 1,1-1,0 0,-1 2,-7 3,0 1,1 0,0 1,1-1,-1 2,2 0,-1 0,1 0,0 1,1-1,0 2,1-1,0 1,1-1,0 2,1-1,0 0,0 2,1-7,1 0,1 0,-1 0,1-1,0 1,0 0,0 0,1 0,0-1,0 1,1 0,-1-1,1 1,1-1,-1 1,1-1,0 0,0 0,0 0,1-1,-1 1,1-1,0 1,1-1,-1-1,1 1,-1-1,1 0,0 0,1 0,-1 0,0-1,1 0,-1 0,4 0,7 2,1-1,1 0,-1-1,0-1,0-1,1-1,-1 0,0-1,0-1,0 0,0-1,0-1,-1-1,4-2,4-2,1-2,-2-1,0 0,0-2,-1-1,-1 0,-1-2,16-16,33-57,-73 99,2 0,-1 0,1 0,0 0,0 0,1 0,0 0,1 0,0 1,0-1,1 0,0 0,0 1,1-1,0 0,0 0,1-1,3 6,0-7,1-2,0 1,0-1,0 0,1 0,-1-1,1 0,0-1,0 1,0-2,0 1,0-1,0 0,1-1,-1 1,0-2,1 1,-1-1,0-1,4 0,6 0,0-1,-1-1,1 0,-1-1,0-1,-1-1,1 0,-1-1,-1-1,1 0,-1-1,-1-1,0 0,10-12,-21 21,-1 0,1 0,-1-1,0 1,0-1,0 1,0-1,0 0,-1 0,1 1,-1-1,0 0,0-1,0 1,0 0,0 0,-1 0,0 0,1-1,-1 1,0 0,-1 0,1-1,0 1,-1 0,0 0,0 0,0 0,0 0,0 0,0 0,-1 0,0 0,1 0,-1 1,0-1,-1 1,1-1,0 1,-2-1,-8-2,1 1,-1 1,0 0,0 1,-1 0,1 1,0 0,-1 1,1 0,0 1,-1 0,1 1,0 1,0 0,0 0,1 1,-1 1,1 0,0 1,-4 2,3-3,1 1,-1 0,1 1,0 0,1 1,-1 0,2 0,-1 1,1 1,-6 8,13-17,1 0,0 1,0-1,0 0,1 1,-1-1,0 1,0-1,1 1,-1-1,1 1,-1-1,1 1,0-1,0 1,-1 0,1-1,0 1,0-1,1 1,-1 0,0-1,0 1,1-1,-1 1,1-1,0 1,-1-1,1 1,0-1,0 1,0-1,0 0,0 0,0 1,0-1,0 0,0 0,1 0,-1 0,0 0,1-1,-1 1,1 0,-1-1,1 1,-1-1,1 1,0-1,-1 0,1 1,-1-1,1 0,0 0,0 0,50 2,6-5</inkml:trace>
  <inkml:trace contextRef="#ctx0" brushRef="#br0" timeOffset="159511.007">2862 2568,'-23'2,"1"2,-1 0,1 2,1 0,-1 1,-8 5,23-8,-1-1,0 1,1 1,0-1,0 1,0 1,1-1,0 1,0 0,0 0,1 1,0 0,0 0,1 0,-1 0,2 1,-1 0,-1 4,4-8,0 0,1 1,-1-1,1 0,0 1,0-1,0 1,1-1,-1 0,1 1,0-1,0 0,1 0,-1 0,1 0,0 0,0 0,0 0,1 0,-1-1,1 0,0 1,0-1,0 0,0 0,0 0,1-1,0 1,-1-1,1 0,0 0,0 0,0 0,0-1,0 0,1 0,-1 0,0 0,1-1,-1 1,0-1,1 0,1-1,10-1,1 0,-1-2,-1 0,1-1,0 0,-1-1,0-1,-1-1,1 0,-2 0,1-2,-1 1,0-2,-1 0,0 0,-1-1,-1-1,0 0,0-1,3-5,-1-1,-1-1,-1 0,0 0,-2-1,-1 0,0 0,-2-1,0 0,-2 0,-1 0,0-1,-2 1,-1 0,0-1,-2 1,-1 0,0 0,-2 1,-1-1,0 1,-2 0,-1 1,-8-15,15 30,0 1,0-1,0 0,-1 1,0 0,0-1,0 2,-1-1,1 0,-1 1,0 0,-4-3,7 7,0 0,0-1,1 1,-1 0,0 0,0 0,1 0,-1 0,0 0,0 1,1-1,-1 0,0 1,1 0,-1-1,0 1,1 0,-1 0,1 0,-1 0,1 0,0 0,-1 0,1 0,0 1,0-1,0 0,0 1,0-1,0 1,0-1,0 1,1 0,-1-1,1 1,-9 17,2 0,0 0,1 1,1 0,1 0,0 0,2 1,0 14,1-28,-4 32,2 1,1-1,3 1,1 0,1-1,3 1,1-1,2-1,10 29,-15-58,0 1,1-1,0 0,1 0,0 0,0-1,1 0,0 0,0-1,1 0,0 0,0-1,0 0,1 0,0-1,0 0,1 0,0-1,-1-1,1 1,0-2,1 1,-1-1,0-1,1 0,-1 0,4-1,0-1,-1-1,1 0,-1 0,1-2,-1 1,0-2,0 0,-1 0,0-1,1-1,-2 0,1 0,-1-1,0-1,-1 0,0 0,-1-1,0 0,0-1,-1 0,0 0,-1-1,0 0,-1 0,-1-1,3-7,-6 17,-1 1,0-1,0 0,0 0,0 1,-1-1,1 0,-1 0,1 0,-1 0,0 0,0 0,-1 0,1 0,0 1,-1-1,0 0,0 0,0 0,0 1,0-1,0 0,-2 0,2 2,0 1,-1 0,1 0,0 0,-1 0,1 0,-1 0,1 0,0 0,-1 0,1 1,0-1,-1 1,1-1,0 1,0-1,-1 1,1 0,0-1,0 1,0 0,0 0,0 0,0 0,0 0,0 0,0 0,1 0,-1 0,0 1,1-1,-1 0,1 1,-1-1,1 0,-1 0,1 2,-3 2,0 0,1 0,0 1,0-1,0 1,1-1,0 1,0-1,0 1,0 0,1 0,0-1,0 1,1 0,0 0,0-1,0 1,1-1,-1 1,1-1,1 0,-1 1,1-1,0 0,0 0,0-1,0 1,1-1,0 0,0 0,0 0,1 0,-1-1,1 1,0-1,0 0,0-1,0 1,1-1,-1 0,7 0,-1 0,0-1,1 0,-1 0,1-2,-1 1,1-1,-1-1,0 0,1-1,-1 0,0-1,-1 0,1 0,-1-1,0-1,0 1,0-2,-1 1,0-2,0 1,-1-1,0 0,0-1,-1 0,0 0,0 0,-1-1,-1 0,1-1,2-7,5-23,-12 41,0 1,1-1,-1 1,0-1,0 1,0 0,0-1,0 1,0 0,-1 0,1 0,0 0,0 0,-1 0,1 0,0 0,-1 0,1 0,-1 0,1 0,-1 0,0 0,1 1,-1-1,0 0,0 0,0 0,0 1,0-1,0 0,0 0,0 1,1 3,2 5,1 0,0 0,0-1,1 1,0-1,0 0,1-1,0 1,1-1,0 0,0-1,1 0,0 0,0 0,0-1,1 0,0-1,0 0,1 0,4 0,0 0,0-1,0-1,1 0,-1-1,1-1,0 0,-1-1,1-1,0 0,-1-1,1-1,-1 0,0 0,0-2,0 0,0 0,-1-2,2-1,8-4,-2-1,0-1,0 0,-1-2,-1-1,-1 0,0-1,-2-1,0-1,3-5,0-7,-1-1,-2-1,-1 0,-1 0,-3-2,0 0,-3 0,-1 0,-1-1,-2 0,-2-4,0 30,-2-1,1 0,-1 1,-1-1,0 0,-1 1,0-1,-1 1,0-2,2 12,1-1,-1 1,1 0,-1-1,0 1,0 0,1-1,-1 1,0 0,0 0,0 0,0 0,-1 0,1 0,0 0,0 0,-1 0,1 0,0 1,-1-1,1 0,-1 1,1 0,-1-1,1 1,-1 0,1 0,-1-1,1 1,-1 0,1 1,-1-1,1 0,-1 0,1 1,-1-1,1 1,-2 0,-49 36,32-13,2 0,0 1,2 1,1 0,0 2,3-1,0 2,1-1,2 2,1-1,-1 19,5-35,2-1,-1 1,2 0,0 0,0 0,1 0,1 0,0 0,1 0,0 0,1 0,0-1,1 1,1-1,0 0,1 0,0-1,0 0,5 5,3-3,0 0,1-2,0 0,1 0,1-2,0 0,0-1,0 0,1-1,0-2,0 1,1-2,0-1,-1 0,15 0,106 9,-5-7</inkml:trace>
  <inkml:trace contextRef="#ctx0" brushRef="#br0" timeOffset="163081.916">9573 2607,'-7'-6,"0"0,0 1,0 0,-1 0,1 1,-1 0,0 0,-1 1,1 0,0 1,-1-1,0 2,1-1,-1 1,0 0,0 1,0 0,0 1,1 0,-1 0,0 1,0 0,1 0,0 1,-1 0,1 0,0 1,0 0,1 1,-1 0,-1 2,2-3,1 1,0 0,0 0,0 1,0 0,1 0,0 1,0-1,1 1,0 0,0 0,1 0,-1 1,2-1,-1 1,1 0,0 0,0 4,2-10,0 0,1 0,-1 0,1-1,-1 1,1 0,0-1,-1 1,1 0,0-1,0 1,0-1,0 1,1-1,-1 0,0 1,1-1,-1 0,0 0,1 0,0 0,-1 0,1 0,-1-1,1 1,0 0,0-1,-1 1,1-1,0 0,0 0,0 1,-1-1,2-1,64-10,-46 1,-1-2,0 0,-1-2,0 0,-1-1,-1 0,0-2,-1 0,-1-1,-1 0,0-1,-2-1,0 0,-1-1,-1 0,-1-1,4-14,-5 12,0 0,-2-1,-1 0,-1 0,-1-1,-1 1,-1-1,-1 1,-2-1,0 1,-2-1,-1 1,-1-2,5 22,0 0,0 0,0 0,-1 0,0 0,0 0,0 0,-1 0,0 1,0-1,0 1,0 0,0 0,-1 0,0 1,0-1,0 1,0 0,0 0,-1 0,3 3,0 0,0 0,0 0,1 0,-1 0,0 1,0-1,0 1,1-1,-1 1,0 0,1 0,-1 0,0 0,1 0,-1 0,1 0,0 0,-1 1,1-1,0 0,0 1,0-1,0 1,0 0,0-1,0 1,0 0,0 0,-7 18,0 0,1 0,1 1,1-1,1 1,1 0,1 1,0 4,2-23,-4 29,1 0,1 0,2 0,2 0,0 1,3-1,0-1,2 1,1-1,2 0,11 25,-17-47,1-1,0 1,1-1,-1 0,1 0,1-1,0 0,0 0,0 0,1-1,0 0,0-1,0 0,1 0,0 0,0-1,0-1,0 1,0-2,1 1,0-1,-1-1,1 0,0 0,0-1,0 0,-1 0,1-1,0-1,0 0,-1 0,8-3,-4 0,-1-1,0 0,0-1,0-1,-1 0,0 0,0-1,-1 0,-1-1,1 0,-2-1,1 1,-1-2,-1 1,0-1,-1 0,0-1,-1 0,0 0,-1 0,0 0,-1-5,-2 15,0 1,0 0,-1-1,1 1,-1 0,0-1,0 1,0 0,0-1,0 1,0-1,-1 1,1 0,-1-1,1 1,-1 0,0 0,0 0,0-1,0 1,-1 0,1 0,-1 0,1 1,-1-1,1 0,-1 1,0-1,0 1,0-1,0 1,0 0,0-1,0 1,0 1,0-1,-1 0,1 0,0 1,-1-1,1 1,0 0,-1 0,1 0,-1 0,-2 2,-1 0,0 1,1 0,0 0,0 0,0 1,0 0,0 0,1 0,-1 0,1 1,0 0,1 0,-1 0,1 0,0 0,0 1,1-1,0 1,-1 0,2 0,-1 0,1 0,0 0,0 0,1 0,0 0,0 0,0 1,1-1,0 0,0 0,0 0,1 0,1 2,2-2,1 1,-1-1,1-1,1 1,-1-1,1 0,0-1,0 1,1-1,-1-1,1 0,0 0,0 0,0-1,0 0,0 0,0-1,0 0,6-1,21 3,0-1,-1-3,1 0,14-4,45-8</inkml:trace>
  <inkml:trace contextRef="#ctx0" brushRef="#br0" timeOffset="164404.971">11685 2568,'-8'-33,"6"12,1 1,2-1,0 1,1-1,0 1,2 0,1 0,0 0,1 1,6-11,-11 27,0-1,1 1,-1 0,1 0,0 0,0 0,0 0,0 0,0 0,1 0,-1 1,1 0,0-1,0 1,0 0,0 0,0 0,0 1,0-1,1 1,-1 0,0 0,1 0,-1 0,1 1,-1-1,1 1,0 0,-1 0,3 0,10 5,0 0,-1 1,1 1,-1 1,0 0,-1 0,0 2,0 0,-1 0,0 1,-1 1,0 1,-3-5,-1 1,0 0,-1 0,0 1,0 0,-1 0,-1 1,0 0,1 1,-5-9,0 0,0 1,0-1,0 0,-1 0,1 1,-1-1,0 0,0 1,0-1,-1 1,1-1,-1 0,1 0,-1 1,0-1,0 0,-1 0,1 0,-1 0,0 0,1 0,-1 0,0-1,-1 1,1-1,0 1,-1-1,1 0,-1 0,0 0,0 0,-2 1,-1 0,0-1,0 1,0-1,0 0,0-1,0 1,-1-1,1 0,-1-1,1 0,-1 0,1 0,-6-1,9 0,0 1,0-1,0 1,0-1,1 0,-1 0,0 0,0 0,1-1,-1 1,1-1,-1 0,1 1,0-1,0 0,0-1,0 1,0 0,0 0,0-1,1 1,-1-1,1 0,0 1,0-1,0 0,0 0,0 1,1-1,-1 0,1-1,1-6,1 1,0-1,1 1,0-1,1 1,0 0,0 0,1 1,0-1,0 1,1 0,0 1,0-1,1 1,0 0,1 1,-1 0,1 0,6-3,11-10,0 1,1 1,1 1,0 1,1 2,1 1,17-5,-43 16,1-1,0 0,-1 1,1-1,0 1,0 0,0 0,0 1,0-1,0 1,0 0,0 0,0 0,0 1,0-1,0 1,0 0,0 0,0 0,0 1,-1-1,1 1,-1 0,1 0,-1 0,1 1,-1-1,0 1,0 0,-1 0,1 0,0 0,1 2,12 84,-17-81,1-1,0 1,1 0,0-1,0 1,1-1,0 1,0-1,1 0,0 0,0 0,0 0,1 0,0-1,1 0,3 5,-4-8,-1 0,1-1,0 0,-1 0,1 0,0 0,0-1,1 0,-1 1,0-2,0 1,1 0,-1-1,0 0,1 0,-1 0,0 0,1-1,-1 1,0-1,0 0,0-1,0 1,2-2,3 0,1-1,-1-1,-1 0,1 0,0-1,-1 0,0 0,-1-1,7-7,-6 3,0 0,-1-1,0 0,-1 0,-1 0,0-1,0 0,-1 0,-1 0,0-1,-1 1,-1-1,0 1,0-1,-2 0,1 1,-3-10,-10-9,1 49,12-5,0 0,1 1,0-1,1 0,0 0,1 1,0-2,1 1,0 0,1-1,0 0,1 0,0 0,1-1,0 0,1 0,0-1,0 1,1-2,0 1,0-2,1 1,0-1,1-1,0 1,0-2,0 0,0 0,1-1,4 1,-9-4,-1 1,0-1,1-1,-1 1,1-1,-1 0,1-1,-1 0,1 0,-1 0,0 0,0-1,1 0,-1-1,-1 1,1-1,0 0,-1-1,1 1,-1-1,0 0,0-1,0 1,-1-1,3-3,5-7,0-1,-2 0,1-1,-2-1,0 1,-1-1,5-19,3-17,-1-1,-3 0,-3-1,-2-1,-2 1,-3-1,-3 0,-5-33,4 62,-2 0,-1 0,-1 1,-2 0,0 0,-8-15,-10 2,26 39,-1 1,0-1,0 0,1 0,-1 1,0-1,0 0,0 1,0-1,0 1,0-1,0 1,0 0,0-1,0 1,0 0,0 0,0-1,0 1,0 0,0 0,-1 0,1 0,0 1,0-1,0 0,0 0,0 1,0-1,0 1,0-1,0 1,0-1,0 1,0-1,1 1,-1 0,0-1,0 1,0 0,-3 5,0 0,0 0,1 0,-1 1,1-1,1 1,-1 0,1 0,0 0,1 0,-1 3,-4 37,1 0,3 0,2 0,2 0,2 0,2 0,2 0,2-1,2-1,2 0,2 0,5 5,-9-20,2-1,0 0,2-1,1-1,5 5,-16-24,0 0,1 0,0-1,0 1,1-2,0 1,0-1,1 0,0-1,0 0,0 0,0-1,1 0,-1-1,1 0,0-1,0 0,1 0,-3-2,0 1,0-2,0 1,-1-1,1-1,0 1,0-1,-1-1,1 1,-1-1,0-1,0 1,0-1,0 0,-1-1,0 0,0 0,0 0,0 0,-1-1,0 0,0-1,0 1,-1-1,8-11,-2 0,0-1,-1 0,-1-1,-1 1,-1-2,0 1,0-10,-6 29,3-9,-1-1,0 1,-1-1,0 0,0 0,-1 0,-1 0,0 0,0 1,-1-1,-1-2,3 12,0 0,0 0,0 0,0 0,0 0,-1 1,1-1,0 0,-1 0,1 0,0 1,-1-1,1 0,-1 0,1 1,-1-1,1 0,-1 1,0-1,1 0,-1 1,0-1,0 1,1 0,-1-1,0 1,0-1,0 1,1 0,-1 0,0-1,0 1,0 0,0 0,0 0,1 0,-1 0,0 0,0 0,0 0,0 1,0-1,1 0,-1 0,0 1,0-1,0 0,1 1,-1-1,0 1,0-1,1 1,-1 0,0-1,1 1,-1-1,1 1,-1 0,-28 46,24-37,1 0,0 0,0 0,2 1,-1-1,1 1,0 0,1-1,1 1,0 0,0 0,1 0,0 0,1-1,0 1,1-1,0 1,0-1,1 0,1 0,0 0,0-1,1 0,0 0,0 0,1-1,0 0,1 0,4 3,-3-5,0 0,0 0,0-1,1 0,0-1,0 0,0 0,1-1,-1-1,1 0,0 0,-1-1,1 0,0-1,0 0,0-1,-1 0,1-1,0 0,-1-1,1 0,5-2,9-14</inkml:trace>
  <inkml:trace contextRef="#ctx0" brushRef="#br0" timeOffset="164669.267">12968 1832,'25'-11,"33"-9,32-3,28-2,14 1,-15 5</inkml:trace>
  <inkml:trace contextRef="#ctx0" brushRef="#br0" timeOffset="164945.573">14024 1484,'0'0,"-1"0,1 0,-1 0,1-1,0 1,-1 0,1 0,-1 0,1 0,-1 0,1 0,-1 0,1 0,-1 0,1 0,-1 0,1 1,0-1,-1 0,1 0,-1 0,1 0,0 1,-1-1,1 0,-1 1,1-1,0 0,-1 0,1 1,0-1,0 1,-1-1,1 0,0 1,0-1,-1 1,1-1,0 0,0 1,0-1,0 1,0-1,0 1,0-1,0 1,0-1,0 1,0-1,0 1,0-1,0 0,0 1,0-1,0 1,1-1,-1 1,0-1,0 0,0 1,1-1,-1 1,0-1,13 34,-12-33,65 100,-64-98,1 0,-1-1,1 1,0-1,0 1,0-1,0 0,0 0,0-1,1 1,-1 0,0-1,1 0,0 0,-1 0,1 0,-1-1,1 1,0-1,0 0,-1 0,1 0,0-1,-1 1,1-1,0 0,-1 0,1 0,-1-1,4-1,0-2,0-2,-1 1,1-1,-1 0,0 0,-1 0,0-1,0 0,-1 0,0-1,0 1,-1-1,0 0,0 1,-1-1,0-1,-1 1,0 0,0 0,-1 0,0-1,-1-4,1 10,0 1,0 0,0 0,0 0,0 0,-1 0,1-1,-1 1,0 0,0 0,0 0,0 1,-1-1,1 0,-1 0,0 1,0-1,1 1,-2-1,1 1,-1-1,2 3,0 0,-1 1,1-1,0 0,0 1,0-1,0 1,0-1,0 1,0-1,0 1,0 0,0 0,0-1,0 1,0 0,1 0,-1 0,0 0,0 0,1 0,-1 0,1 0,-1 0,1 1,0-1,-1 0,1 0,0 0,0 1,-4 15,2 0,0 0,1 1,1-1,1 1,0-1,1 0,1 1,1-1,0-1,1 1,1 0,0-1,6 9,11 30</inkml:trace>
  <inkml:trace contextRef="#ctx0" brushRef="#br0" timeOffset="165790.313">11270 1605,'-2'27,"4"-16,0 0,1 0,1-1,-1 1,2-1,-1 0,1 0,1 0,0-1,0 1,1-2,0 1,0-1,1 0,0 0,8 4,-14-11,0 0,0 0,-1 0,1 0,0 0,1-1,-1 1,0-1,0 0,0 0,0 1,0-1,0 0,0-1,1 1,-1 0,0-1,0 1,0-1,0 0,0 1,0-1,0 0,0 0,-1 0,1-1,0 1,-1 0,1-1,0 1,-1-1,1-1,30-62,-27 32,-1 0,-2-1,-1 1,-3-17,1 43,0 33,5 91,15 90,-11-135,2 20</inkml:trace>
  <inkml:trace contextRef="#ctx0" brushRef="#br0" timeOffset="170393.919">15561 2433,'12'-1,"0"0,0-1,0-1,-1 0,1 0,-1-1,0-1,4-1,0-1,15-4,1-2,-2-2,0 0,-1-2,0-1,-2-2,0 0,-1-2,-1 0,7-11,-4-11,-26 42,-1 1,1 0,-1 0,1-1,-1 1,1 0,-1 0,0-1,0 1,0-1,0 1,0 0,0-1,0 1,0 0,0-1,0 1,-1 0,1-1,-1 1,1 0,-1 0,1-1,-1 1,0 0,0 0,1 0,-1 0,0 0,0 0,0 0,0 0,0 0,-1 0,-4-1,0 0,-1 0,1 1,0 0,-1 0,1 0,-1 1,1 0,-1 0,1 1,-1 0,1 0,0 0,-1 1,1 0,0 0,0 0,0 1,0 0,1 0,-1 1,1-1,-1 1,1 1,1-1,-1 1,-4 4,5-3,0 1,0-1,0 1,0-1,1 1,0 0,1 1,0-1,0 0,0 1,1-1,0 1,0-1,1 1,0-1,0 1,1 0,0-1,1 1,-1-1,1 0,1 0,-1 1,1-1,1-1,0 3,3 4,1 0,0-1,0 0,2 0,-1-1,2 0,-1 0,1-1,1-1,0 0,0-1,14 8,-19-12,1 1,0-1,1 0,-1-1,1 0,-1 0,1-1,0 0,0-1,0 0,0 0,0-1,0 0,0 0,0-1,0 0,0-1,0 0,-1-1,1 1,0-2,-1 1,0-1,0 0,0-1,-1 0,1 0,-1-1,0 0,2-5,-1 1,-1-2,0 1,0-1,-1 0,0 0,-1-1,-1 1,2-11,40-80,-44 99,1 1,0 0,0-1,0 1,0 0,0 1,1-1,0 0,-1 1,1 0,0 0,0 0,0 1,0-1,0 1,1 0,-1 0,0 0,1 1,-1-1,0 1,1 0,-1 0,0 1,1-1,-1 1,0 0,1 0,-1 1,0-1,0 1,0 0,0 0,-1 0,1 1,1 0,4 2,-1 1,1 0,-1 0,-1 1,1 0,-1 0,0 1,0 0,-1 0,0 0,-1 1,0 0,0 0,-1 0,0 1,-1-1,0 1,0 0,-1 0,0 0,-1 0,0 1,-1 9,-24 21,23-40,0-1,1 1,-1-1,0 0,0 1,0-1,0 0,0 1,0-1,0 0,0 0,0 0,0 0,0 0,0 0,0 0,0 0,0 0,0-1,0 1,0 0,0-1,0 1,0 0,1-1,-1 1,0-1,0 0,0 1,1-1,-1 0,0 1,1-1,-1 0,0 0,1 1,-1-1,1 0,-1 0,1 0,0 0,-1 0,1 0,0 0,-1 0,1 0,-2-6,0 0,0 1,0-1,1 0,0 0,1 0,-1 0,1 0,1-1,-1 1,1 0,0 0,1 1,0-1,0 0,0 0,1 1,0-1,1-1,82-114,-62 91,-6 10,-1-1,-1-1,-1-1,0 0,-2-1,-2 0,0-1,-1 0,-2-1,4-17,-7 10,-1-1,-2 0,-1-1,-2 1,-4-21,-3 20,8 35,0 1,0-1,0 1,0-1,0 1,0-1,0 1,0-1,0 1,0-1,0 1,-1-1,1 1,0 0,0-1,-1 1,1-1,0 1,0 0,-1-1,1 1,-1 0,1-1,0 1,-1 0,1-1,-1 1,1 0,0 0,-1 0,1-1,-1 1,1 0,-1 0,1 0,-1 0,1 0,-1 0,1 0,-1 0,1 0,-1 0,1 0,-1 0,1 0,-1 0,1 1,-1-1,1 0,0 0,-1 0,1 1,-1-1,1 0,0 1,-1-1,1 0,0 1,-1-1,1 0,0 1,-1-1,1 1,0-1,-6 10,1 0,1 0,0 0,0 1,1-1,0 1,0 0,0 11,0-6,-8 51,3 1,3 0,4 61,2-102,0-1,3 0,0-1,1 1,2-1,0 1,-3-15,0-1,0 0,1 0,1 0,-1-1,1 0,1 0,0 0,0-1,1 0,0 0,0-1,1 0,0 0,4 2,1-2,-1-1,1 0,0-1,0-1,1 0,0-1,-1-1,1 0,0 0,0-2,0 0,0-1,0 0,0-1,0-1,-1 0,1-1,-1-1,0 0,0-1,-1 0,0-1,2-2,-9 5,-1 0,1 0,-1-1,1 0,-2 0,1-1,0 1,-1-1,0 0,-1 0,1-1,-1 1,0-1,-1 0,1 1,-1-1,-1 0,1 0,-1 0,-1-1,1 1,-1 0,0 0,-1 0,0 0,0 0,0 0,-1 0,0 0,0 0,-1 0,0 1,0-1,-1 0,2 5,1-1,-1 1,0 0,0 0,0 0,0 0,0 0,0 0,0 1,0-1,-1 1,1-1,-1 1,1 0,-1 0,0 0,1 0,-1 1,0-1,0 1,1 0,-1-1,0 1,0 0,1 1,-1-1,0 0,0 1,1 0,-1-1,0 1,1 0,-1 1,1-1,-1 0,1 1,0-1,-1 1,1 0,0-1,0 1,0 1,-2 1,0 1,1 1,0-1,0 0,0 1,1-1,-1 1,1 0,1 0,-1 0,1 0,0 0,0 0,1 0,0 1,0-1,0 0,1 0,0 0,0 0,0 0,1 0,0 0,0 0,1-1,-1 1,1-1,1 1,-1-1,1 0,0 0,0-1,0 1,0-1,3 2,12 7,-1-1,1-1,1-1,0-1,1 0,-1-2,1 0,1-1,-1-2,1 0,0-1,0-1,0-1,0-1,5-1,33-6,-14-5</inkml:trace>
  <inkml:trace contextRef="#ctx0" brushRef="#br0" timeOffset="170671.178">16698 1845,'-20'-4,"-12"-2,-3 0,13 1,20 2,29 3,37 2,37 1,36-1,26-2,-14-2</inkml:trace>
  <inkml:trace contextRef="#ctx0" brushRef="#br0" timeOffset="177119.759">24465 2126,'-7'-27,"2"1,1-1,1 0,1-1,1 1,2 0,1-1,1 1,1 0,3-7,-7 30,0 0,1-1,0 1,0 0,0 0,1 0,-1-1,1 1,0 1,0-1,0 0,1 1,0-1,-1 1,1-1,0 1,0 0,1 0,-1 1,1-1,-1 1,1 0,0 0,0 0,0 0,0 0,0 1,0 0,0 0,1 0,-1 0,0 1,1 0,-1 0,0 0,2 0,6 6,0 1,0 0,-1 1,0 0,0 0,-1 1,0 1,-1 0,0 0,6 9,-3-6,9 12,68 91,-88-115,0 0,-1 1,1-1,0 0,-1 0,1 1,0-1,-1 0,0 1,1-1,-1 1,0-1,0 0,0 1,0-1,0 1,0-1,0 1,0-1,-1 0,1 1,0-1,-1 1,1-1,-1 0,0 0,1 1,-1-1,0 0,0 0,0 0,0 0,0 0,0 0,0 0,0 0,0 0,0 0,0-1,-1 1,1 0,0-1,-1 1,1-1,0 1,-1-1,1 0,-1 0,1 1,0-1,-1 0,1 0,-1-1,1 1,-1 0,-5 1,-1-1,1 0,0-1,-1 1,1-1,0-1,0 1,-1-1,1-1,-5-1,10 3,0 0,0 0,0 0,0 0,0 0,0 0,0-1,0 1,0-1,0 1,1-1,-1 0,1 0,-1 1,1-1,0 0,0 0,0 0,0-1,0 1,0 0,0 0,1 0,-1-1,1 1,0 0,-1-1,1 1,0 0,1-1,-1 1,0 0,1-1,-1 1,1-2,5-5,0-1,1 1,0 0,1 0,0 1,0 0,1 1,0-1,0 2,1-1,-1 1,1 1,1 0,-1 0,8-1,128-51,-144 56,-1 0,1 0,0 0,0 1,0-1,0 0,0 1,0 0,0-1,0 1,0 0,0 0,0 0,0 1,0-1,0 0,0 1,0-1,0 1,0 0,-1-1,1 1,0 0,0 0,-1 0,1 0,0 1,-1-1,1 0,-1 1,0-1,1 1,-1 0,0-1,0 1,22 116,-21-113,1 1,0-1,-1 0,2 1,-1-1,1-1,0 1,0 0,0-1,0 0,1 0,0 0,0-1,0 1,0-1,0-1,1 1,-1-1,1 1,0-2,0 1,-1-1,1 0,0 0,0 0,1-1,-1 0,0 0,0 0,0-1,2-1,18-5</inkml:trace>
  <inkml:trace contextRef="#ctx0" brushRef="#br0" timeOffset="177380.59">24866 1418,'-16'-7,"-5"0,8 4,12 6,14 6,5 0</inkml:trace>
  <inkml:trace contextRef="#ctx0" brushRef="#br0" timeOffset="175120.533">19104 2420,'-12'24,"14"-41,10-23,1 0,3 2,0-1,3 2,1 1,2 0,25-31,-45 64,-1 1,0 0,1 0,-1-1,1 1,0 0,0 0,0 1,0-1,0 0,0 0,0 1,0 0,1-1,-1 1,1 0,-1 0,1 0,-1 0,1 1,-1-1,1 1,0 0,-1-1,1 1,0 0,-1 0,1 1,0-1,-1 1,1-1,1 2,2 3,-1 1,0 0,0 1,0-1,-1 1,0 0,0 0,-1 1,0-1,0 1,-1-1,0 1,0 2,0-3,41 180,-42-184,0 1,0-1,0 0,-1 1,1-1,-1 1,0-1,0 1,0-1,-1 1,1-1,-1 0,0 1,0-1,0 0,0 1,-1-1,1 0,-1 0,0 0,0 0,0-1,0 1,0 0,-1-1,1 1,-1-1,0 0,1 0,-1 0,0 0,0-1,0 1,-1-1,1 1,0-1,0 0,-1-1,1 1,-1 0,-1-1,1-1,0 1,1-1,-1-1,1 1,-1 0,1-1,-1 0,1 0,0 0,0 0,0 0,0-1,0 1,0-1,1 0,-1 0,1 0,0 0,0 0,0 0,0-1,0 1,1-1,0 1,-1-1,2 1,-1-1,0 0,0-1,3 3,-1-1,0 1,1 0,-1-1,1 1,0 0,0 0,0 0,0 0,0 1,0-1,0 0,1 1,-1 0,1-1,-1 1,1 0,-1 0,1 1,0-1,-1 0,1 1,0 0,0-1,2 1,5-2,36-10,-5 4,0-2,-1-1,0-3,-1-1,-1-2,0-1,-1-2,12-11,4-28,-51 58,-1-1,0 0,0 0,0 0,0 0,0 1,0-1,-1-1,1 1,0 0,-1 0,0 0,1 0,-1 0,0 0,0 0,0-1,-1 1,1 0,0 0,-1 0,0 0,1 0,-1 0,0 0,0 0,0 0,0 0,0 1,0-1,-1 0,1 0,-1 1,-1-2,1 1,-1 1,1-1,-1 1,0 0,1 0,-1 0,0 0,0 0,0 0,0 1,0-1,0 1,0 0,0 0,0 0,0 0,0 1,0-1,1 1,-1 0,0-1,0 1,0 1,1-1,-1 0,0 1,1-1,-1 1,1 0,-5 3,0 0,1 1,0-1,0 1,0 0,1 1,0-1,0 1,1 0,0 1,0-2,1 1,-1 0,1 0,1 0,0 0,0 0,0 1,1-1,0 1,0-1,1 1,0-1,0 1,1-1,0 1,0-1,1 0,0 1,0-1,0 0,1 0,1 0,-1-1,1 1,0-1,0 0,1 0,0 0,0 0,0-1,0 0,1 0,0-1,0 1,1-1,1 0,3 1,0 0,1-1,-1 0,1-1,0-1,0 0,0 0,0-1,1-1,-1 0,0-1,0 0,0 0,0-2,0 1,0-2,0 1,-1-2,5-2,7-3,0-2,-2 0,1-2,-2 0,0-2,-1 0,0-1,-1 0,0-3,2-5,-1-1,-1 0,-2-2,0 1,-2-2,-1 0,-2-1,-1 0,-1-1,-1 1,-2-2,-1 1,-2-1,0 0,-3 1,0-1,-2 0,-2-1,4 25,-1 0,0 0,-1 0,1 0,-1 0,-1 0,1 1,-2-1,1 1,-1 0,0 0,0 0,-1 0,0 1,0 0,0 0,-6-4,8 9,0 0,-1 0,1 1,-1 0,1-1,-1 1,1 0,0 1,-1-1,1 0,-1 1,1 0,0 0,-1 0,1 0,0 1,0-1,0 1,0 0,0 0,0 0,0 0,1 0,-1 1,1-1,-1 1,1 0,0-1,0 1,0 0,1 0,-1 0,1 1,-1 1,-13 24,2 0,1 1,1 0,2 0,1 1,1 1,2-1,1 1,1 0,2 0,1 0,4 25,-2-31,2 0,0-1,2 1,1-1,0 0,2-1,1 0,1 0,13 20,-18-34,1 0,0-1,0 1,1-2,0 1,0-1,1 0,0-1,1 0,-1 0,1-1,0-1,1 1,0-2,-1 1,2-2,-1 1,0-1,1-1,-1 0,1-1,11 0,-11-2,1-1,-1 0,1-1,-1-1,0 0,0 0,0-1,-1-1,0 0,0-1,0 0,-1 0,0-1,0 0,-1-1,0 0,-1-1,0 0,0 0,-1 0,0-1,-1 0,-1-1,1 1,-2-1,1 0,-2 0,0-1,0 1,-1-1,-1 1,0-1,0 0,-2 1,0-2,2 10,-1 1,0 0,0-1,0 1,0 0,-1-1,1 1,-1 0,0-1,0 1,0 0,-1 0,1 0,-1 0,1 0,-1 0,0 0,0 1,0-1,-1 1,1-1,-1 1,1 0,-1 0,0 0,0 0,0 0,0 1,0-1,0 1,0 0,0 0,-1 0,1 1,0-1,-1 1,1-1,0 1,-1 0,-3 4,0 0,1 1,-1 0,1 0,0 0,1 0,-1 1,1 0,0 1,0-1,1 1,0-1,0 2,1-1,-1 0,2 0,-1 1,1 0,0-1,1 1,-1 0,2 0,-2 0,2-1,-1 1,1-1,0 0,0 1,1-1,0 1,1-1,0 0,0 1,0-1,1 0,0 0,0-1,1 1,-1-1,2 1,-1-1,1 0,0-1,0 1,0-1,1 0,0 0,0-1,0 0,0 0,1 0,0-1,10 5,0-1,0-1,0-1,1 0,0-2,16 2,36 2</inkml:trace>
  <inkml:trace contextRef="#ctx0" brushRef="#br0" timeOffset="175565.47">21056 2059,'-6'-1,"-1"1,1-1,-1 1,1 1,-1-1,0 1,1 0,-1 1,1-1,0 1,0 1,-1-1,1 1,1 0,-1 0,0 1,1-1,0 1,-1 1,2-1,-1 1,0 0,1 0,0 0,0 0,1 1,-1 0,1-1,0 1,1 0,0 1,0-1,0 0,0 1,1-1,0 1,1-1,-1 1,1 0,1-1,-1 1,1-1,1 7,1-6,1-1,-1 1,1 0,0-1,1 0,-1 0,1 0,1 0,-1-1,1 0,0 0,0-1,0 1,0-1,1 0,0-1,0 0,0 0,0 0,0-1,2 0,6 2,0-1,-1 0,1-1,0-1,0-1,0 0,0 0,0-2,0 0,7-2,-5-1,-1 0,0-1,0-1,-1-1,0 0,0-1,-1 0,0-1,0-1,-1 0,-1-1,0 0,0-1,-1 0,-1-1,0 0,-1-1,2-5,6-15,-2 0,0 0,-3-2,-1 1,-2-2,-1 1,1-31,0-17,-3 0,-5 0,-3 0,-4 0,-4-3,-15-10,24 97,1 0,0 0,-1 1,1-1,-1 0,1 1,-1-1,1 0,-1 1,0-1,1 1,-1-1,1 1,-1-1,0 1,0-1,1 1,-1 0,0-1,0 1,1 0,-1 0,0 0,0-1,0 1,0 0,1 0,-1 0,0 0,0 1,0-1,0 0,1 0,-1 0,0 1,0-1,1 0,-1 1,0-1,0 0,1 1,-1-1,0 1,1 0,-1-1,1 1,-1-1,1 1,-1 0,1-1,-1 1,1 0,0 0,-1-1,1 1,0 0,-1 0,-6 12,0 0,1 0,0 1,1-1,0 1,2 1,-2 3,-7 36,3 0,1 0,3 0,2 1,3 0,2-1,6 27,-4-44,3-1,1 0,2 0,1-1,1 0,3-1,0-1,2 0,2-1,1-1,14 17,-25-36,0-1,1 0,0 0,0-1,2 0,-1-1,1 0,0-1,1 0,0-1,0 0,1-1,-1-1,12 3,3-10,-8-8</inkml:trace>
  <inkml:trace contextRef="#ctx0" brushRef="#br0" timeOffset="175812.811">21190 1791,'32'12,"35"3,34 2,27-2,16-4,7-1,-4-3,-27-2</inkml:trace>
  <inkml:trace contextRef="#ctx0" brushRef="#br0" timeOffset="176343.751">22340 1885,'-60'6,"1"3,0 2,1 2,0 3,-14 8,60-19,-1 1,1 1,0 0,0 0,1 1,0 1,0 0,-4 5,12-12,0 1,1 0,0-1,-1 1,1 0,0 0,0 1,1-1,-1 0,1 1,-1-1,1 0,0 1,1 0,-1-1,0 1,1-1,0 1,0 0,0-1,0 1,1 0,-1-1,1 1,0-1,0 1,0-1,1 1,-1-1,1 0,0 1,0-1,2 2,0 1,1-1,0 0,1 0,-1-1,1 1,-1-1,1-1,1 1,-1-1,0 0,1 0,0-1,-1 0,1 0,0 0,0-1,0 0,0-1,7 1,1-1,-1-1,0 0,0-1,0 0,0-2,0 1,0-2,-1 0,8-3,-10 2,-1 0,1 0,-1-1,0 0,0-1,-1 0,0 0,-1-1,0 0,0-1,-1 0,0 0,0 0,-1-1,-1 0,0 0,0-1,-1 1,-1-1,0 0,-1 0,0-1,-2-10,0 23,0 0,0 1,0-1,0 0,0 0,0 1,0-1,0 0,0 1,0-1,0 0,0 0,0 1,-1-1,1 0,0 0,0 1,0-1,0 0,-1 0,1 1,0-1,0 0,-1 0,1 0,0 0,0 0,-1 1,1-1,0 0,-1 0,1 0,0 0,0 0,-1 0,1 0,0 0,-1 0,1 0,0 0,-1 0,1 0,0 0,0 0,-1 0,1 0,0 0,-1-1,1 1,0 0,0 0,-1 0,1 0,0-1,0 1,0 0,-1 0,1-1,-3 10,1-1,-1 1,2-1,-1 1,1 0,0 0,1 0,0 0,1-1,0 1,0 0,1 0,0-1,0 1,1-1,0 0,0 1,1-1,0-1,1 1,0-1,0 1,0-1,1-1,0 1,0-1,1 0,0-1,0 1,0-1,1-1,0 1,-1-1,2-1,-1 1,0-1,1-1,-1 0,9 2,-7-4,-1-1,1 0,-1 0,1-1,-1 0,0 0,1-1,-1-1,-1 1,1-1,0-1,-1 0,0 0,0 0,0-1,-1 0,0-1,6-6,1-3,-1 1,-1-2,0 0,-1 0,-1-1,0-1,-2 1,3-10,5-30,-4 0,-2-1,-2 0,-3 0,-3-1,-2 1,-5-26,5 56,-2-51,-2 1,-5-1,-8-29,-1 59,17 49,1 0,-1 0,0 1,1-1,-1 0,0 1,1-1,-1 0,0 1,1-1,-1 1,0-1,0 1,0-1,0 1,1 0,-1 0,0-1,0 1,0 0,0 0,0 0,0 0,0 0,0 0,0 0,0 0,0 0,1 0,-1 1,0-1,0 0,0 1,0-1,0 0,1 1,-1-1,0 1,0 0,1-1,-1 1,0-1,1 1,-1 0,0 0,1-1,-1 1,1 0,0 0,-1 0,1 0,-9 13,0 0,2 0,0 1,0 0,2 0,0 0,-2 7,-5 24,1 0,2 1,2 0,2 0,2 0,2 1,3-1,2 9,0-25,1 0,1 0,2 0,1-1,1 0,2-1,1 0,1-1,1 0,2-1,1-1,17 19,-23-30,0 0,2-1,0-1,0 0,1-1,1 0,0-2,0 1,1-2,1-1,-1 0,1-1,15 4,-30-10,0 0,1-1,-1 1,0-1,1 1,-1-1,1 0,-1 0,0-1,1 1,-1-1,0 1,1-1,-1 0,0-1,0 1,0 0,0-1,0 0,0 1,0-1,-1 0,1-1,-1 1,1 0,-1-1,0 1,0-1,0 0,0 0,0 0,-1 0,1-1,6-38,-8-2</inkml:trace>
  <inkml:trace contextRef="#ctx0" brushRef="#br0" timeOffset="176630.98">22553 1618,'-14'0,"-1"0,7 2,20 1,30 0,37 0,40-1,40-6,37-4,-16 0</inkml:trace>
  <inkml:trace contextRef="#ctx0" brushRef="#br0" timeOffset="178800.34">1685 3944,'1'-3,"-1"0,1 0,0-1,-1 1,1 0,-1 0,0-1,0 1,0 0,-1 0,1 0,-1-1,0 1,0 0,0 0,0 0,0 0,-1 0,1 0,-1 0,0 1,0-1,0 1,0-1,0 1,0 0,-1-1,1 1,-1 1,0-1,1 0,-1 1,0-1,0 1,0 0,0 0,0 0,-1 0,1 0,0 1,0-1,0 1,-2 0,-4 5,0 0,0 0,1 1,0 0,0 1,1 0,-1 0,1 0,1 1,0 0,0 1,0-1,1 1,0 0,1 0,0 1,0-1,1 1,0 3,-3 4,1 1,0 0,1 0,1 0,1 0,1 4,0-17,1 0,0 0,0-1,1 1,-1 0,1-1,0 1,0 0,0-1,1 1,0-1,0 1,0-1,0 0,1 0,0 0,-1 0,1-1,1 1,-1-1,0 1,1-1,0 0,0-1,0 1,1 0,4-1,-1-1,1 0,-1 0,1-1,0 0,-1 0,1-1,0 0,-1-1,1 0,-1 0,0-1,1 0,-1 0,0-1,-1 0,1 0,-1-1,0 0,0 0,0-1,-1 0,0 0,0 0,2-4,7-7,0 0,-1-2,0 1,-2-2,0 0,-1 0,-2-1,0 0,-1-1,-1 0,-1 0,-1-1,0 0,-2 0,0-19,-2 10,-2 0,-1-1,-1 1,-2 0,-1 0,-2 1,-1 0,-1 0,-1 1,-2 0,-2 0,-29-33,44 62,-1 1,1-1,0 1,-1-1,1 1,-1 0,1-1,-1 1,0-1,1 1,-1 0,1 0,-1-1,0 1,1 0,-1 0,1 0,-1 0,0 0,1 0,-1 0,0 0,1 0,-1 0,0 0,1 0,-1 0,1 0,-1 1,0-1,1 0,-1 0,1 1,-1-1,1 0,-1 1,0-1,1 1,0-1,-1 1,1-1,-1 1,1-1,0 1,-1-1,1 1,0-1,-1 1,1 0,0-1,0 1,0-1,0 1,-1 0,1-1,0 1,0 0,0-1,-3 18,0-1,0 0,2 1,0-1,1 1,1-1,2 15,-1-18,5 64,3 0,4-1,4 0,2-1,27 62,-40-121,0-1,1 0,1-1,1 0,0 0,4 3,-11-14,0 0,0 0,1-1,-1 1,1-1,0 0,0 0,0-1,0 1,1-1,-1 0,1 0,-1 0,1-1,0 1,0-1,-1 0,1-1,0 1,0-1,0 0,0 0,0 0,3-2,4-2,0-2,-1 1,0-2,-1 1,1-2,-1 1,-1-1,1-1,-1 1,-1-2,0 1,0-1,-1 0,0-1,0 0,-2 0,1 0,-1-1,2-10,25-99,-32 109,-3 22,-1 11,1 0,2 0,0 1,1-1,1 0,1 0,1 1,0-1,2-1,1 1,-5-16,0 0,1-1,0 1,0-1,0 1,0-1,1 0,-1 0,1 0,0 0,0-1,1 1,-1-1,1 0,0 0,0 0,0 0,0-1,0 0,1 1,-1-2,1 1,-1 0,1-1,0 0,-1 0,1 0,0-1,0 1,0-1,-1-1,1 1,3-1,33-17,-4-7</inkml:trace>
  <inkml:trace contextRef="#ctx0" brushRef="#br0" timeOffset="179000.799">2167 3596,'-16'0,"-6"3,2 4,8 9,16 6,18 6,19 5,3-3</inkml:trace>
  <inkml:trace contextRef="#ctx0" brushRef="#br0" timeOffset="179495.475">2568 4358,'13'-418,"-13"360,51 120,-40-53,2-1,-1 0,1-1,0-1,1 0,0 0,0-1,0-1,14 2,47 17,-69-20,1 1,-2 0,1 0,0 1,-1-1,0 1,0 1,0-1,-1 1,0-1,0 1,0 0,-1 1,0-1,0 0,0 1,-1 0,0 0,0 0,-1 0,0 0,0 0,-1 0,0 4,22 75,-19-81,-1 0,1 1,0-1,0 0,1-1,-1 1,1-1,0 1,0-1,1 0,-1-1,1 1,0-1,0 0,0 0,0 0,1-1,-1 0,1 0,-1 0,1-1,0 0,0 0,-1 0,1-1,0 0,0 0,0 0,0-1,5-1,3-2,0-1,0-1,-1 0,0-1,0 0,0-1,-1 0,0-1,-1-1,0 0,0 0,-1-1,-1-1,0 1,0-2,-1 1,-1-1,0 0,-1-1,2-4,-5 10,-1 0,-1 0,1 0,-1 0,0-1,-1 1,0 0,0 0,-1-1,0 1,-2-7,2 12,1 0,-1 0,0 0,0 0,0 0,-1 0,1 1,-1-1,1 0,-1 1,0-1,0 1,0 0,0-1,-1 1,1 0,0 0,-1 0,0 1,1-1,-1 1,0-1,0 1,0 0,0 0,0 0,0 1,0-1,0 1,0 0,0-1,-1 1,-1 1,1 0,0-1,0 1,0 1,0-1,0 0,0 1,1 0,-1 0,0 0,1 1,0-1,-1 1,1 0,0-1,0 1,0 1,1-1,-1 0,1 1,0-1,0 1,0 0,0 0,1 0,-3 4,2-1,-1 1,1 0,0 0,0 0,1 0,0 0,1 0,0 0,0 0,1 0,1 7,-1-9,2 1,-1-1,1 0,0 0,0 0,1 0,-1-1,1 0,1 1,-1-1,1-1,-1 1,2-1,-1 1,0-2,1 1,-1 0,1-1,0 0,1-1,2 2,14 4,0 0,1-2,0-1,1-1,1 0,47 4</inkml:trace>
  <inkml:trace contextRef="#ctx0" brushRef="#br0" timeOffset="180109.466">3864 4064,'-128'-5,"124"6,0-1,0 1,0-1,0 1,1 0,-1 1,0-1,1 1,-1-1,1 1,-1 0,1 0,0 1,0-1,0 1,0-1,1 1,-1 0,1 0,-1 0,1 1,0-1,0 0,0 1,1-1,-1 1,1 0,0 0,0-1,0 1,1 0,-1 2,1-1,0 0,1 1,-1-1,1 1,0-1,0 0,1 1,-1-1,1 0,0 0,1 0,-1-1,1 1,0 0,0-1,1 0,-1 1,1-2,0 1,0 0,1 0,6 5,0-1,1 0,0-1,0 0,1-1,-1 0,1-1,4 0,-3 0,1-1,0 0,0-1,0-1,1-1,-1 0,0-1,1 0,-1-1,0-1,0 0,1-2,-2 1,1-2,0 0,-1 0,0-2,0 0,-1 0,0-1,0-1,-1 0,0-1,2-2,4-8,-2 0,0 0,-1-2,-1 0,-1-1,-1 0,-1 0,-1-2,-1 1,5-25,-1-9,-2-1,-3-1,-2 1,-3-13,-1 24,-2-1,-2 1,-3 0,-9-42,14 84,-1 1,0-1,-1 0,1 1,-1-1,0 1,-1 0,1-1,-1 1,0 0,0 1,-1-1,1 0,-1 1,0 0,-1 0,3 3,0 1,0 0,0 0,0 0,0 1,-1-1,1 0,0 1,0-1,0 1,0 0,0 0,0-1,0 1,1 1,-1-1,0 0,0 0,1 1,-1-1,1 1,-1-1,1 1,0 0,-1-1,1 1,0 0,0 0,0 0,0 0,1 0,-1 0,0 2,-12 25,1 1,2 1,0 0,2 0,2 1,1 0,0 15,0-8,3 1,1 0,1 0,3-1,1 1,2-1,1 0,8 20,-10-43,0 0,1 0,0-1,2 1,0-2,0 1,1-1,1-1,0 0,1 0,1-1,0 0,0-1,1 0,1-1,0-1,0 0,0-1,1 0,1-1,6 2,-13-6,-1 1,1-1,0 0,-1-1,1 0,0-1,1 1,-1-2,0 1,0-1,0-1,0 0,0 0,0-1,0 0,0 0,0-1,-1 0,1-1,-1 0,0 0,0-1,0 0,-1 0,1-1,-2 0,1 0,0 0,-1-1,0 0,-1 0,0-1,1-1,-2-1,0-1,-1 1,0-1,0 0,-2 1,1-1,-1 0,-1 0,0-4,-5 71,5-39,1 0,0 0,2-1,0 1,0-1,2 0,1 3,-5-14,1 0,0 0,1 0,-1-1,1 1,0-1,0 1,0-1,1 0,-1 0,1 0,0-1,0 1,1-1,-1 0,1 0,0-1,-1 1,1-1,0 0,0 0,0-1,1 1,0-1,0-1,0 1,0-1,-1 0,1-1,0 1,0-1,0-1,0 1,-1-1,1 0,3-2,24-12</inkml:trace>
  <inkml:trace contextRef="#ctx0" brushRef="#br0" timeOffset="180359.307">4893 3905,'-14'-12,"-6"-8,-5-3,-4-2,2 4</inkml:trace>
  <inkml:trace contextRef="#ctx0" brushRef="#br0" timeOffset="180648.511">4011 3731,'20'-7,"30"-7,31-5,30-2,25-2,14 3,7 4,-24 6</inkml:trace>
  <inkml:trace contextRef="#ctx0" brushRef="#br0" timeOffset="181732.553">5294 3971,'-4'12,"-2"4,-1 0,2 0,0 0,2 1,-1 0,2 0,0 0,1 0,1 0,0 0,2 0,0 0,1 2,-1-14,0 0,1 0,0 0,0 0,0 0,0 0,1-1,-1 0,1 0,0 0,1 0,-1 0,1-1,0 0,-1 0,1 0,1 0,-1-1,0 0,1 0,-1-1,1 1,-1-1,1 0,0-1,-1 1,1-1,0 0,-1-1,5 0,0 0,1 0,-1-1,0 0,0 0,0-1,-1-1,1 0,-1 0,1-1,-1 0,-1 0,1-1,-1 0,0-1,0 0,5-6,-10 9,0 0,0 0,0 0,-1-1,1 1,-1-1,0 1,-1-1,1 0,-1 0,0 0,0 1,-1-1,1 0,-1 0,0 0,0 0,-1 0,1 0,-1 0,0 0,-1 0,1 0,-1 1,0-1,0 1,0-1,-1 1,1 0,-1 0,-3-3,-3-2,0 0,-1 1,0 0,-1 0,1 1,-1 1,-1 0,1 1,-1 0,0 0,0 1,-1 1,1 0,-1 1,0 0,-9 0,-20 9,47-1,65-2,125-33,-134 17,1 2,-1 4,14 1,-70 5,1-1,-1 1,0 0,0 0,0 1,0-1,0 1,0 0,0 0,0 1,-1 0,1-1,0 2,-1-1,1 0,-1 1,0 0,0 0,0 0,0 1,-1-1,1 1,-1 0,0 0,0 0,0 0,0 1,-1-1,0 1,0-1,1 5,2 142,-5-149,0 0,0 0,0 0,0 0,1 0,-1 1,1-1,0 0,-1 0,1 0,0-1,0 1,0 0,0 0,1 0,-1-1,0 1,1-1,-1 1,1-1,0 1,-1-1,1 0,0 0,0 0,0 0,0 0,0 0,0 0,0-1,0 1,0-1,0 0,0 1,2-1,74-17,-61 9,0-2,0 0,-1 0,-1-2,0 0,0 0,-1-1,-1-1,0-1,-1 0,-1 0,0-1,-1-1,0 1,-2-2,0 1,4-15,-8 0,-9 37,2 4,0-1,0 0,1 1,0-1,1 1,0 0,0 0,1-1,0 1,0 0,1 0,0-1,1 1,0-1,0 1,1-1,0 0,1 1,-1-2,2 1,-1 0,1-1,0 0,0 0,4 3,5-1,0 0,1-1,1 0,-1-1,1-1,0 0,0-2,1 1,-1-2,1 0,0-1,0-1,0-1,9-1,18 2,-1-2,1-2,-1-1,0-3,0-1,0-3,-1-1,13-7,-47 17,-1-1,0 0,0 0,0 0,0-1,0 0,-1 0,0 0,0-1,0 0,0 0,-1-1,0 0,0 0,2-3,-7 8,1-1,-1 1,1-1,-1 1,1 0,-1-1,0 1,0-1,0 1,0-1,0 1,0-1,0 1,-1-1,1 1,-1 0,1-1,-1 1,1 0,-1-1,1 1,-1 0,0-1,0 1,0 0,0 0,0 0,0 0,0 0,0 0,0 0,0 0,-1 1,1-1,0 0,-1 0,-53-16,43 14,0 2,0 0,0 0,0 1,-1 0,1 1,0 1,0 0,1 0,-1 1,0 1,1 0,0 0,0 1,0 1,0 0,1 0,0 1,0 0,1 1,0 0,-2 3,9-8,0-1,0 1,1 0,-1-1,0 1,1 0,0 0,0 0,0 0,0 0,0 0,1 0,-1 1,1-1,0 0,0 0,0 0,0 1,1-1,-1 0,1 0,0 0,0 0,0 0,0 0,0 0,1 0,-1 0,1-1,0 1,0 0,0-1,0 0,0 1,1-1,-1 0,1 0,-1 0,1 0,0-1,0 1,9 2,-1 0,1-1,0 0,0 0,0-2,1 1,-1-2,0 1,1-2,-1 0,0 0,0-1,0 0,0-1,0-1,0 0,-1-1,1 0,-1 0,-1-1,1-1,-1 0,0 0,0-1,-1 0,0 0,5-9,-3 5,-7 25,-4-7,-2-1,1 1,0-1,0 0,0 1,0-1,1 1,0-1,0 0,1 1,0-1,-1 1,2-1,-1 0,1 0,0 1,0-1,0 0,0-1,1 1,0 0,0-1,1 1,-1-1,1 0,0 0,0-1,0 1,0-1,4 2,-1-2,1-1,-1 0,1 0,-1-1,1 0,0 0,0-1,-1 0,1 0,0-1,0 0,-1 0,1-1,-1 0,1-1,-1 1,0-1,0-1,1 0,7-4,0-1,0 0,-1-2,-1 1,1-2,-2 0,0 0,2-4,0-2,-1-1,0 0,-2-1,0 0,-2-1,0 0,-1-1,-1 0,-2 0,2-6,3-35,-2-1,-3 0,-2-2,0-15,-3 0,-3 0,-9-38,1 80,10 38,1 1,-1-1,1 0,-1 1,1-1,-1 1,1-1,-1 1,0-1,1 1,-1 0,0-1,0 1,1 0,-1-1,0 1,0 0,1 0,-1 0,0 0,0-1,0 1,1 0,-1 1,0-1,0 0,0 0,1 0,-1 0,0 1,0-1,1 0,-1 1,0-1,0 0,1 1,-1-1,0 1,1-1,-1 1,1-1,-1 1,1 0,-1-1,1 1,-1 0,1-1,0 1,-1 0,1 0,0-1,-1 1,1 0,0 0,0 0,0-1,0 1,0 0,0 0,-11 24,1 0,1 1,1 0,2 0,0 1,2 0,1 0,-6 32,3-1,3 2,3 53,2-87,0 0,2 0,1-1,1 1,1-2,1 1,1-1,2 0,0 0,4 4,-6-14,1-1,-1 0,2 0,0-1,0-1,1 0,1 0,0-1,0-1,1 0,0-1,1 0,0-1,0-1,0 0,1-1,-1-1,1 0,0-2,1 1,-1-2,0 0,1-1,14-2,-26 1,-1 0,1 0,0-1,0 0,-1 1,1-2,-1 1,1 0,-1-1,0 0,0 0,0 0,0-1,-1 1,0-1,1 0,15-26</inkml:trace>
  <inkml:trace contextRef="#ctx0" brushRef="#br0" timeOffset="182014.849">7407 3744,'21'9,"28"3,42 0,44-8,42-8,-10-3</inkml:trace>
  <inkml:trace contextRef="#ctx0" brushRef="#br0" timeOffset="187127.323">21377 2821,'-5'25,"-5"27,-7 24,-4 23,-3 14,-2 11,-4 5,-1-1,0-7,1-10,3-15,7-24</inkml:trace>
  <inkml:trace contextRef="#ctx0" brushRef="#br0" timeOffset="187498.33">21751 3195,'9'-9,"2"1,-1 0,1 0,0 1,1 1,-1 0,1 1,1 0,-1 0,1 1,-1 1,1 0,0 1,0 0,0 1,1 1,-1 0,0 1,0 0,0 1,0 0,0 1,0 1,-1 0,1 0,-1 1,0 1,-1 0,7 5,-6-3,-1 2,0-1,-1 1,1 1,-2 0,0 0,0 1,-1 0,-1 1,0-1,0 2,-1-1,-1 0,0 1,-1 0,-1 0,2 11,-2 5,0 0,-2 0,-1 1,-1-1,-2 0,-1 0,-1 0,-2 0,-6 19,8-30,0-1,1 1,0 0,2 0,0 0,2 16,0-33,0 1,0 0,0-1,1 1,-1-1,1 1,0 0,-1-1,1 1,1-1,-1 0,0 1,0-1,1 0,0 0,-1 0,1 0,0 0,0 0,0 0,0-1,0 1,0-1,1 1,-1-1,0 0,1 0,-1 0,1 0,-1 0,1-1,0 1,2-1,9-3</inkml:trace>
  <inkml:trace contextRef="#ctx0" brushRef="#br0" timeOffset="187700.788">21898 3557,'14'-7,"24"-7,30-5,27-4,20-1,14 0,6-2,-21 5</inkml:trace>
  <inkml:trace contextRef="#ctx0" brushRef="#br0" timeOffset="188858.093">23168 3236,'-14'-7,"-2"1,1 0,-1 1,0 1,0 1,0 0,0 1,0 1,-1 0,1 1,-1 1,1 1,0 0,0 1,-11 4,24-7,0 1,1-1,-1 1,0 0,0 0,1 0,-1 0,1 0,-1 1,1-1,-1 1,1 0,0-1,0 1,0 0,0 0,0 1,0-1,0 0,1 1,0-1,-1 1,1-1,0 1,0 0,0-1,0 1,1 0,-1 0,1 0,-1-1,1 1,0 0,0 0,1 0,-1 0,1-1,-1 1,1 0,0 0,0-1,0 1,0 0,0-1,1 1,0 1,13 7,0 0,0 0,1-2,0 0,1 0,0-2,0 0,1-1,0-1,2 0,8 4,54 16,-33-12,-2 3,0 1,43 24,-46-10,-43-30,0 0,0 0,0 0,0 0,0 0,-1 0,1 0,0 1,-1-1,1 0,-1 0,1 1,-1-1,0 0,1 0,-1 1,0-1,0 0,0 1,0-1,0 0,0 1,0-1,-1 0,1 1,0-1,-1 0,1 0,-1 1,1-1,-1 0,0 0,0 0,1 0,-1 0,0 0,0 1,-10 6,1-1,-1 0,-1 0,1-1,-1-1,0 0,0 0,-1-1,0-1,1 0,-12 1,15-2,-6 2,-1-1,1 0,-1-1,0-1,1 0,-1-1,-9-2,23 2,1 0,0 1,-1-2,1 1,0 0,0 0,-1 0,1-1,0 1,0 0,-1-1,1 1,0-1,0 0,0 1,0-1,0 0,0 0,0 0,0 0,0 1,0-1,0 0,1-1,-1 1,0 0,1 0,-1 0,1 0,-1-1,1 1,-1 0,1 0,0-1,0 1,0 0,-1 0,1-1,0 1,1 0,-1-1,0 1,0 0,1 0,-1-1,0 1,1 0,-1 0,1 0,0-1,-1 1,1 0,0 0,0-1,8-9,1 1,0 0,1 0,0 1,0 0,1 1,0 0,0 1,7-3,-6 2,329-157,-333 161,0 0,0 0,-1-1,1 0,-1-1,0 0,0 0,-1 0,0-1,0-1,0 1,-1-1,0 0,4-7,-10 13,1 1,-1-1,1 1,-1-1,0 1,0-1,0 1,0-1,0 1,0 0,0-1,0 1,-1-1,1 1,0-1,-1 1,1-1,-1 1,0 0,1-1,-1 1,0 0,0 0,0 0,0 0,0-1,0 1,0 1,0-1,0 0,-1 0,1 0,0 0,-1 1,1-1,0 1,-2-1,-54-9,51 10,0 0,0 0,1 1,-1-1,0 1,1 1,-1-1,0 1,1 0,0 0,-1 0,1 1,0 0,0 0,1 0,-1 1,1 0,-1 0,1 0,0 0,1 0,-1 1,1 0,0 0,0 0,0 0,1 0,0 0,0 1,0-1,0 1,1 0,0-1,0 1,1 0,0-1,0 1,0 0,0 0,1 0,0-1,0 1,1-1,0 4,3-1,0-1,0 1,1-1,-1 0,2 0,-1 0,1-1,0 0,0 0,0-1,1 0,0 0,0-1,0 0,8 2,7 3,1-2,0 0,1-2,-1 0,8-1,5-1,0-2,0-1,0-2,1-1,-2-2,1-2,-1-1,0-2,0-1,-2-2,1-2,-2-1,0-1,-1-2,0-1,-2-2,-1 0,0-3,-24 21,0 0,0 0,0 0,0-1,-1 1,0-1,0 0,0-1,0 1,-1 0,0-1,0 0,0 0,-1 0,-2 4,0 1,0-1,0 1,0-1,0 1,0-1,-1 1,1-1,-1 1,1 0,-1-1,0 1,1 0,-1-1,0 1,0 0,0 0,0 0,0-1,0 1,0 0,0 0,0 1,-1-1,1 0,0 0,0 1,-1-1,1 0,-1 1,1 0,-1-1,-52-12,52 13,-13-3,-1 1,1 0,-1 1,0 1,1 1,-1 0,0 1,1 0,0 2,-1 0,1 0,-12 7,23-9,1 0,0 0,0 1,-1-1,2 1,-1 0,0 0,1 0,-1 0,1 0,0 1,0-1,0 1,0-1,1 1,-1 0,1 0,0-1,0 1,1 0,-1 0,1 0,0 0,0 0,0 0,0 0,1 0,0 0,0 0,0 0,0 0,0-1,1 1,0 0,-1-1,2 1,-1-1,0 0,0 0,1 0,0 0,0 0,0 0,0-1,0 1,3 1,9 5,1-1,-1-1,1 0,0-1,1-1,0 0,0-2,0 1,0-2,0 0,0-2,1 0,-1 0,13-3,-29 3,3-1,-1 0,1 1,0-1,-1 1,1 0,0 0,0 1,-1-1,1 1,0 0,-1 0,1 0,0 0,-1 1,0-1,1 1,-1 0,0 0,0 0,0 0,0 1,0-1,1 2,0 5,0 1,0-1,-1 0,0 1,0 0,-1-1,-1 1,1 0,-2 0,1 0,-2 9,2-3,7 572,-9-569,3-9,-1 0,-1 0,0 0,0 0,-1 0,-1 0,1 0,-2 0,1 0,-1-1,-1 1,0-1,0 0,-1 0,0 0,0 0,-6 5,6-12,0 1,-1-1,0-1,0 1,1-1,-1 0,0 0,0-1,0 0,0 0,0 0,0-1,0 0,0 0,1 0,-1-1,0 0,1 0,-1 0,1-1,0 0,0 0,0 0,0-1,0 1,1-1,-1 0,1-1,-1 0,-14-11,1-1,0-1,1-1,1 0,0-1,2-1,1 0,0-1,1 0,2-1,0-1,2 1,0-1,2-1,0 1,2-1,1-2,2 16,1 0,1 0,0-1,1 1,0 0,1 1,0-1,0 0,1 1,1 0,-1 0,2 0,-1 0,2 1,-1 0,1 0,0 1,1-1,0 2,0-1,1 1,0 1,6-4,8-4,1 2,0 0,1 2,0 1,1 1,0 1,0 1,16-1,217-14,-238 21,221-3,-221 4,-20 0,-1-1,0 0,0 1,0-1,0 1,0-1,0 1,1-1,-1 1,0-1,0 1,0-1,-1 1,1-1,0 0,0 1,0-1,0 1,0-1,0 1,-1-1,1 0,0 1,0-1,-1 1,1-1,0 0,0 1,-1-1,1 0,-1 1,1-1,0 0,-1 0,1 1,0-1,-1 0,1 0,-1 0,1 1,-1-1,1 0,-1 0,1 0,-1 0,1 0,0 0,-1 0,1 0,-1 0,1 0,-1 0,1-1,-1 1,1 0,0 0,-1 0,-20 7,0 0</inkml:trace>
  <inkml:trace contextRef="#ctx0" brushRef="#br0" timeOffset="185646.138">18383 3075,'-5'20,"-1"19,0 14,1 9,2 5,1 1,1-3,0-9,1-15</inkml:trace>
  <inkml:trace contextRef="#ctx0" brushRef="#br0" timeOffset="186135.11">18102 2995,'28'-9,"1"1,0 1,1 1,0 2,-1 1,1 2,3 1,7-2,0 2,0 1,0 3,0 1,-1 2,0 2,0 1,26 12,-55-18,0 1,-1 0,1 0,-1 1,0 0,-1 1,1 0,5 7,-12-12,0 0,0 1,0-1,0 0,-1 1,1 0,-1-1,0 1,0 0,0 0,0 0,0-1,0 1,-1 0,0 0,1 0,-1 0,0 0,0 0,-1 0,1 0,-1 0,1 0,-1 0,0 0,0 0,0 0,-1-1,1 1,-1 0,1-1,-3 2,-7 9,-2-1,1 0,-2-1,0-1,0 0,0-1,-1-1,-1 0,0-1,-15 5,-33 13,-1-4,-54 10,109-29,9-1,15-3,24-5,1 2,0 1,0 3,0 1,0 2,0 1,0 2,0 2,-1 2,0 1,-1 2,22 10,-48-16,-1 0,0 0,0 1,-1 0,0 1,0 0,-1 0,0 1,-1 0,0 1,1 1,-5-7,0 1,-1 0,1 0,-1 0,0 1,-1-1,1 0,-1 1,0-1,-1 1,1-1,-1 1,0-1,0 1,-1-1,1 1,-1-1,-1 1,1-1,-1 1,0-1,0 0,0 0,-2 2,-9 10,-1-1,-1-1,0 0,-1-1,-1 0,0-2,-1 0,0-1,0 0,-1-2,-1 0,0-1,-8 1,2 3,1-2,-1-1,-1-1,1-1,-1-1,0-2,-1-1,1 0,-22-3,48 1,-1-1,1 0,0 0,-1 0,1 0,-1 0,1 0,-1 0,1 0,0 0,-1-1,1 1,-1 0,1-1,0 0,-1 1,1-1,0 0,0 1,0-1,-1 0,1 0,0 0,0 0,0 0,0 0,1 0,-1-1,0 1,0 0,1 0,-1-1,1 1,-1 0,1-1,-1 1,1-1,0 1,0 0,-1-1,1 1,0-1,1 1,-1-1,0 1,0-1,1 1,-1 0,0-1,1 1,-1 0,1-1,0 1,-1 0,1 0,0-1,0 1,0 0,0 0,0 0,0 0,1 0,25-28</inkml:trace>
  <inkml:trace contextRef="#ctx0" brushRef="#br0" timeOffset="186412.368">19505 3316,'-4'-8,"-1"-1,0 1,-1 0,1 0,-2 1,1-1,-1 1,0 1,0-1,-1 1,0 1,0-1,-1 2,1-1,-1 1,0 0,0 1,0-1,-1 2,1 0,-1 0,1 1,-1 0,0 0,0 1,1 0,-1 1,0 0,1 1,-1 0,1 0,-7 3,4 0,0 0,1 0,-1 1,1 1,1 0,-1 0,1 1,0 0,1 1,0 0,0 1,1 0,1 0,-1 1,-1 4,4-8,2 1,-1-1,1 0,0 1,0 0,1-1,0 1,0 0,1 0,0 0,1 0,0 0,0 1,1-1,-1 0,2 0,-1 0,1 0,1-1,-1 1,1-1,0 1,1-1,3 6,1-2,1-1,0 0,0-1,1 0,0-1,0 0,1 0,0-1,1 0,-1-1,1 0,0-1,1-1,0 1,24 6,0-2,0-1,1-2,12-1,-3-1,1-3,-1-1,1-2,-1-3,1-1,-2-3,1-2,-1-1,13-8,23-13</inkml:trace>
  <inkml:trace contextRef="#ctx0" brushRef="#br0" timeOffset="186659.053">20134 3156,'-5'13,"-3"19,-3 15,0 13,3 10,2 4,2-1,4-6,5-10,3-15,2-14,3-16,1-21,-2-7</inkml:trace>
  <inkml:trace contextRef="#ctx0" brushRef="#br0" timeOffset="186840.568">20014 3021,'-15'-27,"55"52,38 27,1-4,67 28,-95-50,-43-21,9 1,0 2,0 0,-1 1,0 1,-1 1,0 0,-1 0,0 2,-1 0,0 0,-1 1,0 1,-1 0,2 6,-11-15,0 1,0-1,-1 1,0-1,0 1,0 0,-1-1,0 1,-1-1,1 1,-1 0,-1-1,1 1,-1-1,0 0,0 0,-1 1,0-1,0-1,0 1,-1 0,0-1,-3 4,-9 10,-1-1,-1-1,0 0,-1-1,-16 9,-153 93,143-94</inkml:trace>
  <inkml:trace contextRef="#ctx0" brushRef="#br0" timeOffset="184707.129">14252 3784,'-19'1,"1"0,-1 1,1 0,0 2,0 0,0 1,1 1,0 1,0 0,0 1,1 1,0 0,1 1,0 1,1 1,-12 11,24-22,0 1,0-1,0 1,0 0,0 0,0 0,1 0,-1 0,1 0,-1 0,1 0,0 1,0-1,0 0,0 1,1-1,-1 1,0-1,1 1,0-1,0 1,0 0,0-1,0 1,0-1,0 1,1-1,0 1,-1-1,1 1,0-1,0 1,0-1,0 0,1 1,5 0,-1 0,0 0,1 0,0-1,-1 0,1-1,0 0,0 0,0 0,0-1,0 0,0 0,0-1,0 0,0 0,0 0,0-1,-1 0,3-1,20-7,-1-1,0-1,-1-2,0-1,-1-1,-1-1,0-1,-2-1,0-1,3-5,-5 5,-2-2,0 0,-2-1,0 0,-1-2,-2 0,0 0,-2-2,-1 1,6-23,-12 30,0-1,0 1,-2-1,-1 0,0 0,-1-1,-2 1,0 0,-1 0,-1 0,0 0,-2 1,0-1,-2 1,-6-14,10 27,0 0,0-1,-1 1,0 0,-1 1,1-1,-1 1,0 0,0 0,-1 0,1 1,3 3,0-1,0 1,0 0,0 0,0 0,-1 1,1-1,0 1,0-1,0 1,-1-1,1 1,0 0,0 0,-1 0,1 1,0-1,0 0,-1 1,1-1,0 1,0 0,0 0,0 0,0 0,0 0,0 0,0 1,0-1,1 1,-1-1,0 1,1-1,-1 1,0 1,-5 8,0-1,0 2,1-1,0 1,1 0,0 0,1 0,1 1,-1 2,-4 17,1 1,2 0,1 0,1 0,2 0,2 1,1-1,1 0,2 0,1 0,2-1,1 0,7 17,-11-37,1 0,0 0,0 0,1 0,1-1,0 0,0-1,1 0,1 0,-1-1,2 0,-1-1,1 0,0-1,1 0,0 0,0-1,0-1,1 0,-1-1,1 0,0-1,1-1,-1 0,0 0,1-2,-1 1,1-2,-1 0,8-1,-3-3,-1 0,1-1,-1 0,-1-1,1-1,-1-1,-1-1,1 0,-2 0,1-2,-2 0,1 0,-2-1,0-1,0 0,-1-1,-1 0,-1-1,0 0,0-1,-6 10,-1-1,1 0,-1 0,0 1,-1-1,0 0,0 0,-1 0,0 0,0-1,-2-2,2 8,-1 0,1 0,-1-1,0 1,0 1,0-1,-1 0,1 0,-1 0,1 1,-1-1,0 1,0-1,0 1,0 0,-1 0,1-1,-1 2,1-1,-1 0,0 1,1-1,-1 1,0 0,0-1,0 2,0-1,0 0,0 0,-2 1,0 0,-1 0,1 0,-1 0,0 1,1 0,-1 0,1 1,0 0,-1 0,1 0,0 0,0 1,0 0,1 0,-1 0,1 0,0 1,-1 0,1 0,1 0,-1 0,1 0,0 1,-1 0,-1 2,0 1,1-1,0 1,0 0,1 0,0 1,0-1,1 1,0-1,0 1,1 0,0 0,1 0,0-1,0 2,2-3,-1 0,1 0,1 0,-1 0,1-1,1 1,-1-1,1 0,0 0,0 0,1 0,0-1,0 0,0 0,1 0,-1-1,1 1,0-1,0-1,1 1,-1-1,1 0,3 1,17 6,1-2,0 0,0-2,0 0,5-2,51 5</inkml:trace>
  <inkml:trace contextRef="#ctx0" brushRef="#br0" timeOffset="184968.437">15575 3624,'-15'0,"-1"1,1 0,0 1,0 1,0 1,0 0,0 1,1 0,-12 7,21-10,0 1,0 0,0 0,0 0,0 1,1 0,0 0,0 0,0 0,0 1,1-1,-1 1,1 0,0 0,1 0,-1 0,1 1,0-1,0 1,1-1,0 1,0 0,0 0,1-1,-1 1,1 0,1 2,0-2,0 1,1-1,-1 0,1 0,1 0,-1 0,1 0,0 0,0-1,1 1,0-1,0 0,0 0,0-1,1 1,0-1,0 0,0 0,0 0,1-1,4 3,7 2,1 1,0-2,0-1,1 0,0-1,13 1,19 1,1-2,-1-3,1-2,0-3,-1-1,0-3,2-2,38-9</inkml:trace>
  <inkml:trace contextRef="#ctx0" brushRef="#br0" timeOffset="185122.022">16364 3864,'6'-2,"8"-6,3-5,-1-1</inkml:trace>
  <inkml:trace contextRef="#ctx0" brushRef="#br0" timeOffset="182776.452">9813 4184,'-11'-22,"0"-2,2 0,1 0,1-1,0 1,2-2,1 1,1 0,2-1,0-2,1 26,-1-1,0 0,1 0,-1 0,1-1,0 1,0 0,0 0,0-1,0 1,1 0,-1 0,1 0,0-1,0 1,0 0,1 0,-1 0,1 1,-1-1,1 0,0 0,0 1,0-1,1 1,-1 0,0 0,1 0,0 0,-1 0,3-1,4 3,0-1,0 2,-1-1,1 1,0 1,0-1,-1 2,1-1,6 4,2-1,13 4,14 3,-1 2,0 2,-1 2,13 9,-52-26,0 0,0 1,0-1,0 1,0 0,-1-1,1 1,0 0,-1 1,0-1,1 0,-1 1,0-1,0 1,-1 0,1 0,0 0,-1-1,0 2,0-1,1 0,-2 0,1 0,0 0,-1 1,0-1,1 0,-1 0,0 1,-1-1,1 0,-1 0,1 1,-1-1,0 0,0 0,0 0,-1 0,1 0,-2 1,-5 6,0-1,-1 0,0 0,-1-1,0 0,0-1,0 0,-1-1,0 0,-1 0,1-2,-1 1,0-1,0-1,0 0,-1-1,-1 0,13-1,-1-1,1 1,0-1,0 1,-1-1,1 0,0 0,-1 1,1-1,0 0,-1 0,1 0,0-1,-1 1,1 0,0 0,-1-1,1 1,0-1,-1 1,1-1,0 1,0-1,0 0,0 0,0 1,0-1,0 0,0 0,0 0,0 0,0 0,0 0,1-1,-1 1,0 0,1 0,-1-1,1 1,0 0,-1 0,1-1,0 1,0 0,0-1,0 1,0 0,0-1,0 1,0 0,0-1,1 1,-1 0,0-1,58-76,-55 75,44-44,2 2,2 2,2 2,2 3,15-6,-68 42,7-3,0-1,1 1,-1 0,1 1,0 0,0 1,1 0,2 0,-10 3,-1 1,1 0,0 0,-1 0,1 0,-1 0,0 1,1-1,-1 1,0 0,0-1,0 1,0 0,0 0,0 0,-1 0,1 1,-1-1,1 0,-1 1,0-1,0 1,0-1,0 1,-1 0,1-1,-1 1,1 0,-1-1,0 1,0 0,0 0,0-1,-1 1,1 0,-1 1,1 3,21 344,2-218,6-2,41 116,-22-86,-32-106,-2-1,-2 2,-3 0,-2 0,-1 36,-6-90,0 2,0 0,1-1,-1 1,-1 0,1-1,0 1,-1-1,0 1,0 0,0-1,0 0,-1 1,1-1,-1 0,0 0,0 1,0-2,0 2,0-4,0-1,1 1,-1 0,0-1,1 1,-1-1,0 1,1-1,-1 0,1 0,-1 1,1-1,0 0,-1 0,1-1,0 1,0 0,-1 0,1-1,0 1,0 0,0-1,1 1,-1-1,0 0,1 1,-1-1,1 1,-1-3,0 3,-15-35,0-2,3 0,-9-38,12 40,-75-299,-2-94,72 347,3 0,3-1,4-62,4 142,0-1,0 1,1-1,0 1,0-1,0 1,0-1,0 1,1-1,-1 1,1 0,0-1,0 1,0 0,1 0,-1-1,1 1,0 0,0 0,0 1,0-1,0 0,0 1,1-1,-1 1,1 0,0 0,0 0,0 0,0 0,0 1,0-1,0 1,1 0,-1 0,0 0,1 0,-1 1,1-1,0 1,16 4,0 1,-1 1,1 0,-1 2,0 0,-1 1,0 1,-1 1,0 0,0 2,12 11,34 41,-62-63,1 0,-1 0,1 0,-1 1,0-1,0 0,0 0,0 1,0-1,0 1,-1-1,1 1,-1-1,1 1,-1-1,0 1,0-1,0 1,-1-1,1 1,-1-1,1 1,-1-1,0 1,0-1,0 0,0 1,0-1,-1 0,1 0,0 0,-1 0,-1 1,-7 4,-1 0,-1-1,1 0,-1 0,0-2,0 1,-1-2,1 1,-1-2,0 0,-9 0,16-1,-33 5,7-3</inkml:trace>
  <inkml:trace contextRef="#ctx0" brushRef="#br0" timeOffset="183320.998">10949 4171,'-3'-71,"-4"1,-12-54,-3-26,23 149,0 0,0 0,0 0,0 0,0 0,0 0,0 1,0-1,0 0,0 0,0 1,0-1,0 0,1 1,-1 0,0-1,0 1,1 0,-1-1,0 1,1 0,-1 0,0 0,1 0,-1 0,0 0,1 1,-1-1,0 0,0 1,1-1,-1 1,0-1,0 1,0 0,0-1,1 1,-1 0,0 0,0 0,-1 0,1 0,0 0,0 0,11 4,170 26,-101-21,-76-10,-1 0,1 1,-1 0,1-1,0 1,-1 1,1-1,-1 1,0 0,0 0,1 0,-1 0,0 1,-1-1,1 1,0 0,-1 1,0-1,0 0,0 1,0 0,0 0,-1 0,1 0,-1 0,0 0,-1 0,1 1,-1 0,-5 175,4-176,1-1,0 1,0-1,0 0,1 1,-1-1,1 0,0 0,0 0,0 0,0 0,0 0,1-1,-1 1,1-1,0 0,-1 0,1 0,0 0,0 0,1 0,-1-1,0 1,1-1,-1 0,0 0,1-1,-1 1,1 0,2-1,7 1,1 0,-1-2,0 1,0-1,0-1,0-1,11-2,-11 2,0-1,-1 0,1 0,-1-1,0-1,0 0,-1-1,0 0,0-1,0 0,-1 0,0-1,-1-1,0 0,0 0,-1 0,-1-1,0 0,0-1,-1 0,0 0,-1 0,-1-1,3-8,-7 17,1 0,-1 0,1 0,-1 0,-1 1,1-1,0 0,-1 0,0 0,0 1,0-1,0 0,0 1,-1-1,0 1,0 0,0-1,0 1,0 0,-1 0,1 0,-1 1,0-1,0 0,0 1,0 0,0 0,0 0,-1 0,1 0,0 1,-1-1,0 1,1 0,-1 0,0 1,0-1,0 1,1 0,-1-1,0 2,0-1,0 0,1 1,-1 0,0 0,0 0,1 0,-3 1,0 2,0 0,0 0,0 0,1 1,0 0,0 0,0 0,0 0,1 1,-1 0,2 0,-1 0,1 1,0-1,0 1,0-1,1 1,0 0,1 0,-1 0,1 0,1 1,-1-1,1 0,1 0,-1 0,1 0,0 1,1-1,0 0,0-1,0 1,1 0,0-1,0 1,1-1,0 0,0 0,0 0,1-1,0 0,1 2,9 2,1 0,0-1,0-1,1 0,0-1,0-1,0 0,1-2,0 0,-1-1,1-1,9 0,90 4,-2-4</inkml:trace>
  <inkml:trace contextRef="#ctx0" brushRef="#br0" timeOffset="190055.465">40 6377,'-4'7,"5"2,14 0,17-2,25-7,27-5,27-9,23-4,20-4,7 0,-22 3</inkml:trace>
  <inkml:trace contextRef="#ctx0" brushRef="#br0" timeOffset="191639.734">2100 6057,'-12'-3,"0"0,-1 1,1 1,0 0,-1 0,1 1,-1 1,1 0,0 1,0 0,0 1,0 0,0 1,0 1,1 0,-1 0,2 1,-1 0,-2 3,-5 2,0 2,1 0,0 1,1 0,1 1,0 1,1 1,1 0,1 1,0 0,-7 16,17-31,0 0,0 0,0 0,0 0,0 1,1-1,0 1,0-1,0 1,0 0,0-1,1 1,-1 0,1-1,0 1,0 0,0 0,1-1,-1 1,1 0,0-1,0 1,1-1,-1 1,0-1,1 1,0-1,0 0,0 0,0 0,1 0,-1 0,1-1,0 1,0-1,-1 1,2-1,-1 0,0 0,0 0,1-1,-1 1,3 0,7-2,0-1,0 0,1 0,-1-2,0 1,-1-2,1 1,0-2,-1 0,0 0,0-1,0-1,-1 0,0 0,-1-1,1-1,-2 0,6-6,3-1,-2-2,0 0,-2-1,0 0,0-1,-2 0,-1-1,0-1,-2 0,0 0,-2-1,0 0,-2 0,0-1,-2 1,0-1,-2 0,-1 0,0 0,-2 0,-1 1,-1-1,-3-9,0 2,-2 1,-1 0,-1 0,-2 1,-1 1,-1 0,-2 1,-3-4,19 29,0-1,0 1,0 0,0 0,0 0,-1 0,1 0,0 1,-1-1,0 0,1 0,-1 1,0-1,0 1,0 0,0 0,0-1,0 1,0 0,0 1,0-1,0 0,-1 1,1-1,0 1,-1-1,1 1,0 0,-1 0,1 0,0 1,-1-1,1 0,0 1,0 0,-1-1,1 1,0 0,0 0,0 0,0 1,-1-1,-2 7,0 0,0 0,1 1,0-1,1 1,-1 0,2 0,-1 0,1 0,0 4,-5 37,1 2,3-1,2 0,2 1,2-1,3 0,2 0,2-1,2 0,15 36,-20-63,2-1,0-1,1 0,1 0,1-1,1 0,11 12,-18-25,-1-1,1 0,1 0,-1 0,1-1,0 0,0 0,0-1,0 0,1 0,0-1,0 1,0-2,0 1,1-1,-1-1,0 0,1 0,-1 0,1-1,-1 0,6-1,-3-2,0 0,0 0,0-1,-1-1,1 0,-1 0,0-1,-1 0,1-1,-1 0,0 0,-1-1,0 0,0-1,-1 0,0 0,0 0,-1-1,-1 0,1 0,-2-1,1 1,-1-1,-1 0,0 0,-1-1,0 1,0-11,-1 19,0 0,-1 0,0 0,0-1,0 1,0 0,0 0,-1 0,0 0,1 0,-1 0,0 0,0 0,-1 0,1 0,-1 0,1 0,-1 1,0-1,-1 0,2 2,1 1,-1 0,0-1,0 1,0 0,1 0,-1 0,0-1,0 1,0 0,0 0,1 0,-1 1,0-1,0 0,0 0,0 0,1 0,-1 1,0-1,0 0,1 1,-1-1,0 1,1-1,-1 1,0-1,1 1,-1-1,0 1,1 0,-1-1,1 1,0 0,-1 0,1-1,-1 1,1 0,0 0,0-1,-1 1,1 0,0 0,0 0,0 0,-11 41,9-35,1 1,-1-1,1 0,1 0,-1 1,1-1,1 1,-1-1,1 0,0 0,1 1,0-1,0 0,1 0,-1 0,2-1,-1 1,1-1,0 0,0 1,0-2,1 1,0-1,0 1,1-1,-1-1,1 1,0-1,0 0,5 2,1-3,0-2,0 1,1-2,-1 1,0-2,0 0,0 0,0-1,0 0,0-1,-1-1,1 0,-1 0,0-1,0-1,0 0,-1 0,0-1,0 0,-1-1,0 0,0 0,-1-1,0 0,1-3,-3 6,-2 0,1-1,-1 0,0 0,0 0,0-1,-1 1,-1-1,1 0,-1 1,0-1,-1 0,0 0,0-1,-1 1,0 0,-1 0,1 0,-1 0,-1 0,0 0,-2-6,4 13,-1 1,1-1,-1 1,1-1,-1 1,1 0,-1-1,1 1,-1-1,1 1,-1 0,0 0,1-1,-1 1,0 0,1 0,-1 0,1 0,-1-1,0 1,0 0,1 0,-1 0,0 1,1-1,-1 0,0 0,1 0,-1 0,1 1,-1-1,0 0,1 1,-1-1,1 0,-1 1,1-1,-1 1,1-1,-1 0,1 1,-1 0,1-1,-1 1,1-1,0 1,-1-1,1 1,0 0,0-1,0 1,-1 0,1-1,0 1,0 0,0-1,0 1,0 0,0-1,0 1,0 0,0-1,1 1,-1 0,0-1,0 1,0 0,1-1,-1 1,-2 8,0 0,0-1,1 1,1 0,-1 0,1 0,0 0,1 0,0 0,1 0,0 0,0-1,1 1,0-1,0 1,1-1,0 0,1 0,0-1,0 1,0-1,1 0,0-1,0 1,1-1,0 0,0-1,0 0,1 0,0 0,0-1,3 1,5-2,0 0,0-1,1-1,-1-1,0 0,0-1,0 0,0-2,0 0,0-1,0 0,-1-1,0-1,0 0,0-1,-1-1,0 0,0-1,-1-1,10-9,-7 3,0-2,0 0,-2 0,0-1,-2-1,0-1,-1 0,-1 0,-1-1,-1 0,-1 0,0-1,-2-1,1 0,-2 23,8 69,40 254,-16-117,-8 1,-1 186,-29-352,-5-28,-1-28,-54-252,42 184,4 1,4-2,3 0,5 0,2 0,5-1,3 1,5-9,-10 84,1 0,0-1,0 1,1 0,0 0,1 1,0-1,1 1,0 0,0 0,1 0,0 1,0 0,1 0,0 0,3-1,-8 7,1 1,-1 0,1 0,-1 0,1 0,-1 0,1 1,-1-1,1 1,0 0,-1 0,1 0,0 0,-1 0,1 1,0-1,-1 1,1-1,-1 1,1 0,-1 0,1 0,-1 0,0 1,1-1,-1 1,0-1,0 1,0 0,52 60,-43-47,0 1,-2 1,0-1,-1 2,0-1,-2 1,0 0,-1 1,-1-1,0 1,0 13,-4-29,0 0,0 0,0-1,0 1,-1 0,1 0,-1 0,0 0,0-1,0 1,0 0,0-1,0 1,-1-1,1 1,-1-1,0 1,0-1,0 0,0 0,0 0,0 0,-1 0,1-1,0 1,-1-1,1 0,-1 1,0-1,0 0,1 0,-1-1,0 1,0-1,0 1,0-1,0 0,1 0,-1 0,0 0,0-1,0 1,0-1,0 0,1 0,-1 0,0 0,1 0,-1 0,1-1,-3-1,2 0,0 0,0-1,0 1,1-1,-1 0,1 0,0 0,0 0,0 0,0-1,1 1,0-1,0 1,0-1,0 1,1-1,-1 1,1-1,1 0,-1 1,0-1,1 1,0-1,0 1,1-1,-1 1,1 0,0 0,0-1,0 1,1 1,-1-1,1 0,0 1,0-1,0 1,1 0,-1 0,1 0,0 0,0 1,0-1,0 1,0 0,0 0,0 1,1-1,-1 1,1 0,-1 0,1 1,-1-1,4 1,1 1,0 1,0 0,0 0,-1 1,1 0,-1 0,0 1,0 0,0 1,-1 0,1 0,-1 0,0 1,-1 0,1 0,0 2,-1-1,1 0,0-1,0 0,1 0,-1 0,1-1,0-1,1 1,-1-1,1-1,0 1,0-2,0 1,8 0,-9-4,1-1,0 0,0-1,-1 1,1-2,-1 1,0-1,0 0,0-1,0 0,-1 0,0-1,0 0,-1 0,1-1,-1 1,-1-1,1-1,-1 1,0-1,3-8,-4 12,-1-1,0 0,0 0,0 0,0-1,-1 1,0-1,0 1,-1-1,1 0,-1 0,0 0,-1 0,0 1,0-1,0 0,0 0,-1 0,0 0,0 0,-1 0,1 1,-1-1,-1 1,1-1,-1 1,0 0,0 0,0 0,-1 0,0 1,0-1,0 1,0 0,-1 0,1 0,-1 1,0 0,0 0,0 0,-1 0,-2 0,3 2,-1 0,1 1,-1 0,1 0,-1 0,1 0,-1 1,1 0,-1 0,1 1,0-1,0 1,0 1,0-1,0 0,0 1,0 0,1 0,0 1,-1-1,1 1,-3 3,-1 2,0 0,1 0,0 0,1 1,0 0,0 0,1 0,0 1,1 0,-1 5,3-11,1 0,-1 0,1 1,0-1,0 0,1 1,0-1,0 0,0 1,0-1,1 0,0 1,0-1,1 0,-1 0,1 0,0 0,0 0,1 0,0-1,0 1,0-1,0 1,0-1,1 0,0-1,0 1,0 0,0-1,4 2,2 0,0-1,0-1,1 1,0-1,-1-1,1 0,0-1,0 0,0-1,0 0,0 0,0-1,0-1,0 0,-1 0,1-1,8-4,25-10</inkml:trace>
  <inkml:trace contextRef="#ctx0" brushRef="#br0" timeOffset="191930.605">4064 5615,'-2'-1,"0"-2,0 1,0-1,0 1,-1 0,1 0,-1 0,1 0,-1 0,0 0,1 1,-1 0,0-1,0 1,0 0,0 0,-1 0,1 1,0-1,0 1,0 0,-1 0,1 0,0 0,0 1,0-1,-1 1,1 0,0 0,0 0,0 0,0 0,0 1,0-1,1 1,-1 0,0 0,-2 8,1 1,0 0,1 1,0-1,0 1,1-1,1 1,0 0,0 0,1-1,1 1,0 0,1 0,2 10,3 12,2-1,1-1,1 0,2 0,1-1,2-1,1 0,1-2,1 0,13 13,-23-30,0-1,1 0,0-1,0 0,1 0,0-1,1-1,-1 0,1 0,1-1,-1-1,1 0,0-1,1 0,-1-1,0 0,1-1,0-1,0 0,129-9,-71-4</inkml:trace>
  <inkml:trace contextRef="#ctx0" brushRef="#br0" timeOffset="192609.322">6578 5789,'-14'5,"1"1,0 1,1-1,-1 2,1 0,1 0,0 1,0 1,0 0,2 0,-1 1,1 0,1 1,0 0,0 0,1 0,1 1,-2 5,4-11,0 1,1-1,-1 1,1 0,1 0,0 0,0 0,0 0,1 1,0-1,1 0,0 1,0-1,1 1,1 5,-1-12,0 0,0 0,0 0,0-1,0 1,0 0,0-1,1 1,-1 0,1-1,-1 0,1 1,-1-1,1 0,0 0,0 0,0 0,0 0,0 0,-1-1,1 1,0 0,1-1,-1 0,0 1,0-1,0 0,0 0,0 0,0-1,0 1,0 0,0-1,0 1,0-1,0 0,0 0,0 0,73-41,-53 23,-2 0,0-2,-1 0,0-1,-2-1,-1 0,-1-1,-1-1,-1 0,-1-1,-2-1,0 1,-2-2,-1 1,-1-1,-1 0,-2 0,-1-1,-1 1,-1-1,-1 1,-2 0,-1-1,-1 2,-3-5,-28-47,36 78,-1 0,1 0,-1 0,1 0,-1 1,0-1,1 0,-1 1,0-1,0 0,1 1,-1-1,0 1,0-1,0 1,0 0,0-1,1 1,-1 0,0 0,0-1,0 1,0 0,0 0,0 0,0 0,0 0,0 0,0 0,0 1,0-1,0 0,0 1,0-1,0 0,1 1,-1-1,0 1,0-1,0 1,-21 37,11 4,3 0,1 0,2 1,2-1,2 1,3 15,-4-27,3 1,0-1,2 1,1-1,2 0,1 0,1-1,2 0,10 24,-16-47,0 0,1 0,0-1,-1 0,2 0,-1 0,1-1,0 1,0-1,1-1,-1 1,1-1,0 0,0-1,0 1,1-1,-1-1,1 0,0 0,0 0,-1-1,1 0,0-1,0 1,0-2,0 1,0-1,0 0,0-1,10-2,0-1,0 0,-1-2,0 0,0-1,0 0,-1-2,-1 0,1 0,-2-2,0 0,0 0,-1-1,0-1,-1 0,-1-1,-1 0,0-1,0 0,-2-1,2-3,-8 13,0-1,0 1,0 0,-1-1,0 1,-1-1,0 0,0 1,0-1,-1 1,0-1,-2-6,2 11,0 0,0 0,0 0,0 0,-1 0,1 1,-1-1,0 1,0-1,0 1,0-1,0 1,0 0,0 0,-1 0,1 0,-1 1,0-1,1 1,-1-1,0 1,0 0,0 0,0 0,0 1,0-1,0 1,0-1,0 1,0 0,0 0,-2 1,-3 0,0 1,0 1,0-1,0 1,0 1,1-1,-1 1,1 1,0 0,0-1,1 2,0-1,-1 1,2 0,-1 0,1 1,0 0,0 0,1 0,0 0,0 1,1 0,0-1,0 1,1 0,0 1,0-1,1 0,0 0,0 1,1-1,0 1,1-1,0 0,1 6,1-7,-1 0,1 0,1 0,-1 0,1-1,1 0,-1 0,1 0,0 0,0 0,1-1,-1 0,1 0,0-1,1 0,-1 0,1 0,1 0,10 4,1 0,1-1,-1-1,1-1,0-1,2 0,62 7</inkml:trace>
  <inkml:trace contextRef="#ctx0" brushRef="#br0" timeOffset="193340.995">7781 5723,'-12'-1,"0"0,0 1,-1 1,1 0,0 1,0 0,1 1,-1 0,0 1,1 0,0 1,0 0,0 1,1 0,-1 1,1 0,1 1,0 0,0 0,0 1,1 0,0 0,1 1,-4 6,10-12,-1 0,1 0,0 0,0 0,1 1,-1-1,1 0,0 0,0 1,0-1,0 0,1 0,0 1,0-1,0 0,0 0,1 0,0 0,-1 0,1-1,1 1,-1 0,1-1,-1 0,1 1,0-1,0 0,0 0,0-1,1 1,-1-1,1 1,0-1,0 0,0-1,-1 1,3 0,19 7,0-1,0-1,1-1,0-1,0-1,0-1,0-2,1 0,-1-2,0-1,0-1,0-2,9-2,-14 4,-1-2,-1 1,1-2,-1-1,0 0,0-2,-1 0,0-1,0-1,-1 0,-1-1,0-1,2-3,-15 12,0-1,0 1,0-1,0 0,-1 0,0 0,0 0,0 0,-1 0,1 0,-1-1,0-2,0 2,6-1,-3 26,-3 26,-2-38,0 0,0-1,1 1,0 0,0 0,1-1,0 1,0 0,0-1,1 1,0-1,0 0,0 1,1-1,0 0,1 0,-1-1,1 1,0-1,0 0,1 0,-1 0,1 0,0-1,5 3,-3-4,0-1,1 0,0 0,-1-1,1 1,0-2,-1 1,1-1,0-1,0 1,0-1,-1-1,1 1,-1-1,1-1,-1 1,4-3,7-2,0-2,-1 0,0-1,-1-1,0-1,6-5,-13 9,0 0,-1-1,0 0,0 0,-1-1,0 0,0 0,-1-1,0-1,-5 9,1 0,-1 1,0-1,0 0,-1 0,1 0,0 0,-1 0,0 0,0 0,0 0,0 0,0 1,-1-1,1 0,-1 0,1 0,-1 0,0 0,-1 0,1 1,0-1,-1 1,1-1,-1 1,0-1,0 1,0 0,0 0,0 0,0 0,-1 0,1 0,-1 1,1-1,-1 1,0 0,-2-1,-8-3,-1 1,0 0,-1 2,1-1,0 2,-1 0,1 1,-1 0,1 1,-1 0,1 2,0-1,0 2,0 0,0 1,1 0,-1 1,1 0,1 1,-1 1,1 0,-6 5,16-11,-1-1,0 1,0 0,1 0,-1 1,1-1,0 0,-1 1,1 0,0-1,1 1,-1 0,0 0,1 0,0 0,-1 0,1 0,0 1,1-1,-1 0,1 0,-1 1,1-1,0 0,0 1,0-1,1 0,-1 1,1-1,0 0,0 0,0 0,1 1,28 23,8-6</inkml:trace>
  <inkml:trace contextRef="#ctx0" brushRef="#br0" timeOffset="193981.827">9158 5723,'-13'4,"1"2,-1 0,1 0,0 1,0 1,1 0,0 0,0 1,1 1,0-1,1 2,0-1,1 1,0 1,0 0,1 0,1 0,0 1,5-11,0-1,0 1,1 0,-1 0,0 0,1 0,-1 1,1-1,0 0,0 0,0 0,0 0,0 0,0 0,0 0,1 0,-1 1,1-1,0 0,-1 0,1-1,0 1,0 0,0 0,0 0,1-1,-1 1,0 0,1-1,-1 1,1-1,0 0,-1 1,1-1,0 0,0 0,0 0,0 0,9 0,0 0,0-1,-1-1,1 1,0-2,0 1,0-2,-1 1,0-1,1-1,-1 0,0-1,-1 1,1-2,-1 1,0-2,6-4,1 2,-1-2,1 0,-1-1,-1-1,-1 0,1-1,-2 0,0-1,-1 0,0-1,-2 0,0-1,0 0,-2 0,0-1,-1 0,-1 0,0-1,-1 1,-2-1,1-2,-3-11,-2-1,0 1,-2 0,-2 0,-1 0,-1 1,-2 0,-4-7,-29-41,42 78,1 0,-1 1,0-1,0 1,1-1,-1 1,0-1,0 1,0-1,1 1,-1 0,0-1,0 1,0 0,0 0,0 0,0 0,0 0,0 0,0 0,1 0,-1 0,0 0,0 0,0 1,0-1,0 0,0 1,0-1,1 1,-1-1,0 1,0-1,1 1,-1-1,0 1,1 0,-1-1,0 1,1 0,-1 0,1-1,0 1,-1 0,1 0,-1 0,1 0,0-1,0 1,-1 0,1 0,0 0,-7 18,1 1,0-1,1 1,1 0,1 0,1 1,1-1,1 2,-1-6,-1 20,1 0,2 1,2-1,1 0,2 0,1-1,2 1,2-2,-7-20,2 0,-1 0,2-1,-1 0,2 0,0-1,0 0,1 0,1-1,0 0,0-1,1 0,1 0,-1-1,2-1,-1 0,1-1,0 0,0-1,15 5,-18-8,0-1,0 1,1-2,-1 1,1-1,-1-1,1 0,-1 0,1-1,-1-1,1 0,-1 0,0-1,0 0,0 0,0-1,0-1,-1 0,0 0,0-1,0 0,-1 0,0-1,0 0,-1-1,0 1,0-2,0 1,2-6,-1 0,0 0,-1-1,0 0,-2 0,1-1,-2 1,1-7,-17 129,12-102,0 1,1-1,-1 1,1-1,0 0,1 0,-1 1,1-1,0 0,0 0,1 0,-1-1,1 1,0-1,0 1,1-1,-1 0,1 0,0-1,0 1,2 0,16 9</inkml:trace>
  <inkml:trace contextRef="#ctx0" brushRef="#br0" timeOffset="194238.142">9826 5362,'0'0</inkml:trace>
  <inkml:trace contextRef="#ctx0" brushRef="#br0" timeOffset="194461.055">10281 5401,'19'-6,"0"-1,-1-2,1 1,-2-2,0 0,0-1,-1-1,0-1,-1 0,0-1,-1 0,-1-2,0 1,-1-1,-1-1,0 0,-2-1,0 0,-1 0,0-1,-2 0,0 0,2-17,-7 34,0 1,0 0,-1-1,1 1,-1-1,1 1,-1-1,0 0,1 1,-1-1,0 1,0-1,0 0,0 1,0-1,-1 0,1 1,0-1,-1 1,1-1,-1 1,0-1,1 1,-1-1,0 1,0 0,0-1,0 1,0 0,0 0,0 0,0 0,-1 0,1 0,0 0,-1 0,1 0,-1 0,1 1,-1-1,1 1,-1-1,1 1,-1 0,0-1,1 1,-1 0,-3 3,0-1,0 2,0-1,0 0,0 1,1 0,0 0,0 0,0 0,0 1,1 0,-1 0,-1 4,-14 25,2 1,2 0,1 1,2 1,2 0,1 0,2 1,-1 22,0-1,4 0,2 0,2 1,3-1,3 0,2 0,3 0,11 30,40 106,-35-119,-4 2,-3 0,2 32,-19-97,0-1,-1 1,-1 0,0-1,-1 1,0 0,-1 0,-1 0,0-1,0 1,-2-1,1 0,-1 0,-1 0,0 0,-1-1,0 1,-1-1,0-1,-1 0,0 0,-1 1,-30 15</inkml:trace>
  <inkml:trace contextRef="#ctx0" brushRef="#br0" timeOffset="194758.504">10307 5936,'40'-28,"2"2,0 2,1 2,1 2,2 1,-1 3,2 2,0 1,6 2,-46 9,6-2,0 0,0 1,0 0,0 1,1 1,-1 0,0 1,1 0,-1 1,1 0,-1 2,0-1,0 1,0 1,-1 0,7 4,-13-3,0 1,-1 0,1 1,-1-1,-1 1,1 0,-1 0,0 0,-1 1,0 0,0-1,-1 1,1 0,-2 0,1 0,-1 1,0-1,-1 1,1 3,1 0,0-1,1 1,1-1,-1 1,2-1,0 0,2 4,-5-13,0 0,0 0,0 0,0 0,0 0,1 0,-1 0,1-1,-1 1,1-1,0 0,-1 1,1-1,0-1,0 1,0 0,0-1,0 1,0-1,0 0,0 0,-1 0,1 0,0-1,0 1,0-1,0 0,0 0,0 0,-1 0,1 0,0-1,-1 1,1-1,-1 1,0-1,1 0,-1 0,0 0,0 0,0-1,0 1,-1-1,1 1,0-3,18-22</inkml:trace>
  <inkml:trace contextRef="#ctx0" brushRef="#br0" timeOffset="195037.422">11056 5388,'-13'11,"-5"9,7 7,20 4,24-1,6-6</inkml:trace>
  <inkml:trace contextRef="#ctx0" brushRef="#br0" timeOffset="195936.862">12140 5615,'-25'-2,"0"0,-1 2,1 0,0 2,0 1,1 1,-1 1,1 1,0 1,0 1,1 2,0 0,0 1,1 1,1 1,0 1,-10 10,-29 45,59-67,0 1,-1-1,1 0,0 0,0 1,1-1,-1 0,0 1,1-1,-1 1,1-1,0 1,0-1,0 1,0-1,0 1,1-1,-1 0,1 1,-1-1,1 1,0-1,0 0,0 1,0-1,1 0,-1 0,0 0,1 0,0 0,-1 0,1-1,0 1,1 1,8 3,0-1,1 1,-1-2,1 0,0 0,0-1,0 0,1-1,-1-1,6 0,88 5,-1-4,1-5,-1-5,0-5,76-19,-89 15,0-3,78-30,-157 46,1-1,-1-1,0 0,-1 0,1-2,-1 1,4-5,-15 11,0 1,0-1,0 1,-1-1,1 0,0 1,0-1,-1 0,1 1,0-1,-1 0,1 0,-1 0,1 1,-1-1,1 0,-1 0,0 0,0 0,1 0,-1 0,0 0,0 0,0 0,0 0,0 0,0 0,0 0,0 0,0 0,-1 0,1 0,0 1,-1-1,1 0,0 0,-1 0,1 0,-1 0,-36-16,10 15,1 0,-1 2,0 0,1 2,0 1,-1 2,1 0,0 2,1 0,-2 3,18-8,1 1,0 0,0 1,0-1,0 2,0-1,1 1,0 0,0 1,1-1,-7 8,12-13,1 1,-1 0,0 0,1 0,-1 0,0-1,1 1,-1 0,1 0,0 0,-1 0,1 0,0 0,0 0,-1 0,1 0,0 0,0 1,0-1,0 0,0 0,1 0,-1 0,0 0,0 0,1 0,-1 0,0 0,1 0,-1 0,1 0,0-1,-1 1,1 0,0 0,-1 0,1-1,0 1,0 0,-1-1,1 1,1 0,45 15,-24-15,0-1,1-1,-1 0,0-2,0-1,0-1,0-1,-1-1,4-2,29-8,-54 16,1 0,0 1,-1-1,1 0,0 1,0-1,-1 1,1-1,0 1,0 0,0-1,0 1,0 0,-1 1,1-1,0 0,0 0,0 1,0-1,-1 1,1 0,0-1,-1 1,1 0,0 0,-1 0,1 0,-1 0,1 0,-1 1,0-1,1 0,-1 1,1 1,7 50,-9-47,0-1,0 1,1-1,0 1,0-1,1 0,-1 1,1-1,0 0,0 0,1 0,0 0,0 0,-1-2,1 0,0 0,0 0,0 0,0-1,0 1,1-1,-1 0,1 0,-1 0,1 0,0-1,0 0,0 0,0 0,0 0,0 0,0-1,0 1,0-1,0 0,0-1,0 1,0-1,0 0,0 0,0 0,0 0,0-1,-1 1,3-2,2-1,0 0,-1 0,1-1,-1 0,0 0,0-1,-1 0,0 0,0-1,0 1,-1-1,0-1,0 1,1-4,-3-1,0 0,0 0,-1-1,-1 1,0-1,-1 0,0 1,-1-1,0 1,-1-1,-1 1,0 0,0 0,-1 0,-1 0,0 0,0 1,-2 0,1 0,-1 1,-1 0,1 0,-4-3,10 12,0 1,1 0,-1 0,1-1,-1 1,1 0,-1 0,1-1,-1 1,1 0,-1-1,1 1,-1 0,1-1,0 1,-1-1,1 1,0-1,-1 1,1-1,0 1,0-1,-1 1,1-1,0 1,0-1,0 1,0-1,0 0,0 1,0-1,0 1,0-1,0 1,0-1,0 1,0-1,0 0,1 1,-1-1,0 1,0-1,1 1,-1-1,0 1,1-1,-1 1,0 0,1-1,-1 1,1-1,-1 1,0 0,1-1,-1 1,1 0,-1 0,1-1,-1 1,1 0,0 0,-1 0,1 0,-1 0,1 0,-1 0,1 0,233 21,-215-18,0 0,-1 2,0 0,0 1,0 1,1 1,-14-5,1 0,0 0,-1 1,0-1,0 1,0 1,0-1,-1 1,0-1,0 1,0 0,0 1,-1-1,0 1,0 0,0-1,-1 1,0 0,1 5,4 122,-7-131,0 1,1 0,-1 0,1-1,0 1,0-1,0 1,0 0,0-1,1 0,-1 1,1-1,-1 0,1 0,0 0,0 0,0 0,0 0,0 0,0-1,1 1,-1-1,0 0,1 1,-1-1,1 0,0 0,-1-1,1 1,0-1,-1 1,1-1,0 0,0 0,-1 0,4 0,3-1,0 0,0 0,0-1,0 0,0-1,-1 0,1 0,-1-1,1 0,5-4,-4 1,-1-1,0 0,0 0,-1-1,0 0,0-1,-1 0,-1 0,1 0,-2-1,1 0,-2 0,1 0,-1 0,-1-1,0 0,-1 0,0 0,-1 0,0 0,-1 0,0 0,-1 0,-1 0,1 0,-3-6,4 17,0-1,0 1,0-1,0 1,0-1,0 1,0-1,-1 1,1-1,0 1,-1-1,1 1,-1 0,0-1,1 1,-1 0,0-1,0 1,0 0,0 0,0 0,0 0,0 0,0 0,0 0,-1 0,1 0,0 1,-1-1,1 0,0 1,-1-1,1 1,-1 0,1-1,-1 1,1 0,-1 0,1 0,-1 0,1 0,-1 0,1 0,-1 0,1 1,0-1,-1 1,1-1,-1 1,0 0,-2 5,0 0,0 0,0 0,1 1,0 0,0-1,1 1,0 0,0 0,1 0,0 1,0-1,0 0,1 0,0 1,1-1,-1 0,1 0,1 2,0-1,0-1,1 0,0 0,0 0,0 0,1 0,0-1,0 0,1 0,0 0,0 0,0-1,1 1,0-2,0 1,0 0,4 1,7 4,2 0,-1-2,1 0,1-1,-1 0,3-2,42 10,0-4,54 3,6-5</inkml:trace>
  <inkml:trace contextRef="#ctx0" brushRef="#br0" timeOffset="196150.291">15508 5815,'13'16,"10"15,5 10,-2 11,-6 7,-12 4,-20 4,-26 7,-28 3,-29 1,2-14</inkml:trace>
  <inkml:trace contextRef="#ctx0" brushRef="#br0" timeOffset="198614.606">20829 5455,'-9'-5,"0"0,-1 1,1 0,-1 1,0 0,0 1,0 0,0 0,0 1,-1 0,1 1,0 0,0 1,-1 0,1 1,0 0,0 0,0 1,1 0,-1 1,1 0,-1 1,1 0,0 0,0 1,7-4,0 0,0 0,0-1,1 2,-1-1,0 0,1 0,-1 0,1 1,0-1,0 1,0-1,0 1,0-1,0 1,1 0,-1-1,1 1,0 0,0-1,0 1,0 0,0-1,0 1,1 0,0-1,-1 1,1 0,0-1,0 1,0-1,1 0,-1 1,0-1,1 0,0 0,-1 0,1 0,0 0,0 0,0 0,1-1,-1 1,0-1,0 1,1-1,-1 0,1 0,1 1,7-2,1 1,-1-2,1 1,-1-1,0-1,1 0,-1-1,0 0,0-1,-1 0,1 0,-1-1,0-1,0 0,-1 0,1-1,-1 0,1-1,6-4,-1-1,0 0,-1 0,0-2,-1 0,-1 0,0-1,-1-1,-1 0,0 0,-1-1,-1 0,-1 0,-1-1,0 0,-2-1,0 1,-1-1,-1 1,-1-1,0 0,-2 0,0 0,-1 1,-1-1,-1 1,-3-8,-36-49,42 74,-1 0,0-1,0 1,0 1,0-1,0 0,0 0,0 1,-1-1,1 1,0 0,-1-1,1 1,-1 1,0-1,1 0,-1 0,0 1,0 0,1-1,-1 1,0 0,0 0,1 1,-1-1,0 1,1-1,-1 1,-2 1,-2 3,1 0,-1 1,1-1,0 2,1-1,-1 1,1-1,0 1,1 1,0-1,0 1,1 0,0-1,0 1,0 1,1-1,1 0,-1 2,-2 6,0 1,1 0,0 0,1 0,2 0,-1 0,2 0,0 0,1 0,1 0,1 0,0-1,1 1,0-1,2 0,0-1,1 1,0-1,1-1,1 0,0 0,9 8,-4-8,0-1,1-1,1-1,0 0,0-1,1-1,1 0,-1-1,1-2,1 1,-1-2,1-1,0-1,0 0,0-1,0-2,1 0,-1-1,0 0,0-2,0-1,0 0,-1-1,0-2,0 0,0 0,-1-2,0 0,0-1,10-9,-20 12,0 0,0 0,0-1,-1 0,0 0,-1-1,0 0,0 0,-1 0,0-1,-1 1,0-1,0-1,-1 1,0 0,-1-1,0 1,-1-1,0 0,-1 0,0 1,-1-4,1 12,0 0,0-1,0 1,-1 0,1 0,0 0,-1 0,0 0,1 0,-1 0,0 0,0 0,0 0,0 0,-1 0,1 1,0-1,-1 0,1 1,-1-1,0 1,1 0,-1-1,0 1,0 0,0 0,0 0,0 0,0 1,0-1,0 1,0-1,0 1,-1-1,1 1,0 0,0 0,0 0,0 0,0 1,-1-1,1 1,0-1,0 1,0 0,0-1,0 1,0 1,-5 3,0 0,1 1,0 0,1 0,-1 0,1 1,0 0,1 0,-1 0,1 0,1 1,0 0,0-1,0 1,1 1,0-1,0 0,1 0,1 1,-1-1,1 0,0 1,1-1,0 0,1 4,2-4,1 0,0-1,0 0,0 0,1-1,0 1,0-1,1 0,-1-1,1 1,1-2,-1 1,1-1,0 0,0 0,0-1,0 0,0 0,1-1,-1-1,1 1,0-1,-1 0,1-1,0 0,56 5</inkml:trace>
  <inkml:trace contextRef="#ctx0" brushRef="#br0" timeOffset="198959.639">22112 5107,'-34'-1,"-1"2,0 1,1 1,0 2,-1 2,-6 3,39-10,0 0,0 0,0 1,0-1,0 0,0 1,0 0,0-1,0 1,0 0,0 0,1 0,-1 0,0 1,1-1,-1 0,1 1,-1-1,1 1,0-1,-1 1,1 0,0 0,0-1,0 1,0 0,1 0,-1 0,1 0,-1 0,1 0,-1 0,1 0,0 2,4 2,0-1,1 1,-1-1,1 0,0 0,1 0,-1-1,1 1,0-1,0-1,0 1,0-1,1 0,0-1,3 2,-4-1,311 119,-265-83,-51-38,0 0,0 1,0-1,-1 1,1-1,0 0,-1 1,1-1,-1 1,1 0,-1-1,0 1,0-1,1 1,-1 0,0-1,-1 1,1-1,0 1,0-1,-1 1,1 0,-1-1,1 1,-1-1,0 1,1-1,-1 0,0 1,0-1,0 0,0 0,0 1,0-1,-1 0,1 0,-1 0,-14 10,0-1,0 0,-1-2,0 0,0-1,-1 0,0-2,0 0,-12 1,-40 2,69-8,1-1,-1 1,1-1,-1 1,1 0,0-1,-1 1,1-1,-1 1,1-1,0 1,-1-1,1 0,0 1,0-1,-1 1,1-1,0 0,0 1,0-1,0 1,0-1,0 0,0 1,0-1,0 0,0 1,0-1,0 1,1-1,-1 0,0 1,0-1,0 1,1-1,-1 1,0-1,1 0,-1 1,1 0,-1-1,1 1,-1-1,1 1,-1-1,1 1,-1 0,1-1,-1 1,1 0,-1 0,1 0,0-1,-1 1,1 0,133-82,-81 54</inkml:trace>
  <inkml:trace contextRef="#ctx0" brushRef="#br0" timeOffset="199395.505">22433 5308,'21'46,"-1"1,-3 0,-1 1,6 40,-6-26,10 30,-5 1,-3 0,3 81,-20-160,0 1,0 0,-2 0,0 0,-1-1,0 1,-1-1,0 1,-2-1,1 0,-3 2,7-14,0-1,-1 0,1 1,-1-1,1 1,-1-1,1 0,-1 0,0 1,0-1,0 0,1 0,-1 0,0 0,-1 0,1 0,0 0,0 0,0 0,0 0,-1-1,1 1,0-1,-1 1,1-1,-1 1,1-1,0 0,-1 1,1-1,-1 0,1 0,-1 0,1 0,-1 0,1-1,-1 1,1 0,0-1,-1 1,1-1,0 1,-1-1,1 0,0 0,0 1,-1-1,1 0,0 0,0 0,0 0,0 0,-1-2,-4-8,1-1,-1 0,2 0,0 0,0-1,1 0,1 0,0 0,0 0,2 0,0 0,-2-2,-7-160,8 0,8 0,20-115,-3 132,-25 157,1 1,0-1,0 0,0 1,1-1,-1 0,0 0,0 1,0-1,0 0,1 1,-1-1,0 0,1 1,-1-1,0 1,1-1,-1 1,1-1,-1 0,1 1,-1 0,1-1,-1 1,1-1,-1 1,1 0,0-1,-1 1,1 0,0-1,-1 1,1 0,0 0,-1 0,1 0,0 0,0 0,-1 0,1 0,0 0,-1 0,1 0,0 0,-1 0,1 1,0-1,-1 0,1 0,0 1,-1-1,1 0,0 1,-1-1,1 1,28 34,-28-33,132 213,-129-209,-2-5,-1 1,1-1,-1 1,1-1,-1 1,1-1,-1 1,0 0,0 0,0 0,0-1,0 1,0 0,-1 0,1 0,-1 0,1 0,-1 1,0-1,0 0,0 0,0 0,0 0,0 0,-1 0,1 0,0 0,-1 0,0 0,0 0,1 0,-1 0,0 0,0 0,-1-1,1 1,0 0,-1-1,1 1,-1-1,1 1,-9-1,1 0,0 0,0-1,0 0,0-1,0 0,-1 0,1-1,1 0,-1-1,0 0,0 0,1-1,0 0,0 0,-6-5,-5-9,6 2</inkml:trace>
  <inkml:trace contextRef="#ctx0" brushRef="#br0" timeOffset="196546.297">17046 5375,'4'23,"7"18,3 14,4 9,1 1,-3-5,-3-7,-7-18,-5-14</inkml:trace>
  <inkml:trace contextRef="#ctx0" brushRef="#br0" timeOffset="196978.159">16831 5161,'88'8,"-19"-4,0 4,-1 2,0 4,42 14,-94-23,0 1,-1 1,1 0,-1 0,-1 2,0 0,0 0,0 1,-1 1,-1 1,0-1,-1 2,0 0,-1 0,0 1,-1 0,0 0,-1 1,-1 1,-1-1,1 4,2 16,-8-28,0-1,0 1,1 0,0-1,0 1,1-1,0 0,0 0,0 0,1 0,0-1,0 1,1 0,0-4,1 0,-1 0,0-1,1 0,-1 0,1-1,0 1,-1-1,1 0,-1-1,1 1,-1-1,1 0,-1-1,1 1,-1-1,0 0,0-1,0 1,0-1,0 0,-1 0,1 0,0-1,-5 4,22-14,0 0,-1-1,-1-1,0-1,-2 0,0-2,-1 0,0-1,-2-1,2-4,-7 17,-14 27,4-19,-2 7,0 1,0-1,0 1,1-1,0 1,0 0,1-1,0 1,1 0,-1-1,1 1,1-1,0 1,0-1,0 0,1 1,0-1,0 0,1-1,0 1,0-1,0 1,1-1,0 0,6 0,0 1,0-2,1 1,-1-1,1-1,1 0,-1-1,0-1,1 1,-1-2,1 0,0 0,-1-2,1 1,0-1,-1-1,1 0,-1-1,0-1,0 1,0-2,5-2,39-16</inkml:trace>
  <inkml:trace contextRef="#ctx0" brushRef="#br0" timeOffset="197377.736">18316 5134,'29'0,"0"-2,0-1,-1-1,1-1,-1-2,0-1,-1-1,1-1,-2-1,0-2,0-1,15-11,-32 19,0-1,0 0,-1 0,0-1,0 1,-1-2,0 1,-1-1,1 0,-2-1,1 0,-2 1,1-1,-1-1,-1 1,1-1,-1-2,-3 11,1 0,-1 0,1 0,-1 0,0 0,0 0,0 0,0 0,0-1,-1 1,1 0,-1 0,1 0,-1 1,0-1,1 0,-1 0,0 0,0 0,0 1,-1-1,1 0,0 1,-1-1,1 1,-1 0,1-1,-1 1,0 0,1 0,-1 0,0 0,0 0,0 0,0 1,0-1,0 1,0-1,0 1,0 0,0 0,0-1,0 2,0-1,0 0,0 0,0 1,0-1,0 1,0-1,0 1,0 0,0 0,0 0,-1 1,-9 7,0 0,1 1,0 1,1 0,0 0,0 1,2 1,-1-1,1 1,1 0,1 1,0 0,0 0,1 0,1 1,1 0,-1 7,-6 22,3 0,1 1,2 0,3 0,1 0,2 0,2 0,2 0,10 41,3-1,4 0,24 53,-19-61,2 1,-3 1,-4 2,0 17,-20-88,-1 0,0 0,0 0,-1 0,-1 0,1 0,-2 0,1 0,-1 0,-1 0,0-1,0 1,-1 0,0-1,-1 1,0-1,-2 3,4-10,0 0,-1 0,1 0,0-1,-1 1,1-1,-1 0,0 1,1-1,-1 0,0-1,0 1,1 0,-1-1,0 0,0 1,0-1,0 0,0-1,0 1,1 0,-1-1,0 0,0 1,0-1,1 0,-1 0,0-1,1 1,-1-1,1 1,0-1,-1 0,1 0,0 0,0 0,0 0,-1-2,-33-30</inkml:trace>
  <inkml:trace contextRef="#ctx0" brushRef="#br0" timeOffset="197701.053">18316 5709,'34'-7,"1"0,0 3,0 0,21 2,9-1,232-22,-2-13,25-19,-250 55,-53-4</inkml:trace>
  <inkml:trace contextRef="#ctx0" brushRef="#br0" timeOffset="200099.623">22954 5508,'-3'-23,"1"0,1-1,1 0,0 1,2-1,1 1,1 0,2-2,31-125,-42 126,5 24,0 0,1 0,-1 1,0-1,0 0,1 0,-1 0,0 0,0 1,1-1,-1 0,0 0,1 0,-1 0,0 0,1 0,-1 0,0 0,0 0,1 0,-1 0,0 0,1 0,-1 0,0 0,1 0,-1 0,0 0,1 0,-1 0,0 0,0-1,1 1,-1 0,0 0,0 0,1-1,-1 1,0 0,0 0,1-1,-1 1,0 0,0 0,0-1,0 1,0 0,1-1,-1 1,0 0,0 0,0-1,0 1,0 0,0-1,0 1,0 0,0-1,0 1,0 0,0-1,0 1,-1 0,215-3,-209 4,0 1,1 0,-1 1,-1-1,1 1,0 0,-1 0,1 0,-1 1,0-1,0 1,0 0,-1 0,1 1,-1-1,0 1,0-1,-1 1,0 0,1 0,-1 0,-1 1,1-1,-1 0,0 1,0-1,-1 0,0 1,1 1,8 32,-7-31,0-1,0 1,1-1,0 0,0 0,1-1,0 1,0 0,0-1,1 0,0 0,0-1,0 1,1-1,0 0,0-1,0 1,1-1,-1 0,1-1,0 0,0 0,0 0,0-1,4 1,1 0,0 0,0-1,1 0,-1 0,1-2,-1 0,1 0,-1-1,1 0,-1-1,0-1,0 0,0-1,0 0,0 0,-1-1,0-1,0 0,0-1,-1 0,0 0,0-1,-1-1,0 1,0-1,-1-1,4-6,-7 10,-1-1,-1 1,1-1,-1 0,-1 0,1 0,-1 0,0 0,0-1,-1 1,0-1,-1 1,0-1,0 1,0-5,-1 11,1 0,0 0,0 0,0 0,-1 0,1 0,0 0,-1 0,1 0,-1 0,1 0,-1 0,0 0,1 1,-1-1,0 0,0 0,1 1,-1-1,0 0,0 1,0-1,0 1,0-1,0 1,0 0,0-1,0 1,0 0,0-1,0 1,0 0,0 0,0 0,0 0,0 0,0 0,0 1,0-1,0 0,0 0,0 1,0-1,0 1,0-1,0 1,0-1,-1 1,-36 37,34-33,0 0,1 0,0 0,0 1,0-1,1 1,-1 0,2 0,-1 0,1 0,-1 0,2 0,-1 0,1 1,0-1,0 0,0 0,1 1,0-1,1 0,-1 0,1 0,0 0,0-1,1 1,0 0,0-1,0 0,1 0,0 0,0 0,0 0,0-1,1 1,-1-1,6 2,7 1,1-1,0-1,0-1,1 0,-1-1,1-1,0-1,0-1,-1 0,6-2,-21 2,82-4</inkml:trace>
  <inkml:trace contextRef="#ctx0" brushRef="#br0" timeOffset="201256.925">25481 5294,'15'-53,"3"0,2 2,2 0,21-33,-40 78,1-2,0-1,1 1,-1 0,1 1,1-1,-1 1,2 0,-1 0,1 1,-1 0,2 0,-1 0,8-3,-12 9,1 0,-1 1,1 0,0-1,-1 1,1 1,-1-1,0 0,1 1,-1 0,0-1,0 1,0 1,0-1,0 0,-1 1,1-1,-1 1,1 0,-1 0,0 0,0 0,0 0,-1 0,1 1,-1-1,1 3,-1-4,13 22,-1-1,-1 2,-1 0,-2 0,0 1,2 16,-10-39,-1-1,0 1,0-1,0 1,0-1,0 1,0-1,-1 1,1-1,-1 1,1-1,-1 1,0-1,0 0,0 0,-1 1,1-1,0 0,-1 0,1 0,-1 0,0-1,0 1,0 0,0-1,0 1,0-1,0 0,0 1,0-1,-1 0,1 0,0-1,-1 1,1 0,-1-1,1 0,-1 1,1-1,-1 0,1 0,-1-1,1 1,-1 0,1-1,-1 1,1-1,-1 0,0 0,0 0,0 0,0 0,0-1,1 1,-1-1,1 1,-1-1,1 0,-1 0,1 0,0-1,0 1,0 0,0-1,1 1,-1-1,1 0,-1 1,1-1,0 0,0 0,0 0,1 0,-1 0,0 0,1 0,0 0,0 0,0 0,0 0,1 0,-1 0,1 0,-1 0,1 0,0 0,0 0,1 0,-1 0,1 1,-1-1,1 0,0 1,1-2,10-12,1 0,0 0,1 2,1 0,0 1,1 0,0 1,1 1,0 1,1 0,0 2,0 0,1 1,7-1,-21 6,42-10,-47 12,0-1,0 1,1 0,-1 0,0 0,0 0,0 0,0 0,0 0,0 1,0-1,0 0,0 0,0 1,0-1,0 1,0-1,0 1,0-1,0 1,0 0,0-1,-1 1,1 0,0 0,-1-1,1 1,0 0,-1 0,1 0,-1 0,1 0,-1 0,1 0,-1 0,0 0,0 0,1 1,-19 131,18-128,0 1,0 0,1-1,0 1,0 0,0-1,1 1,0-1,0 0,0 1,1-1,-1 0,1 0,0-1,1 1,-1-1,1 1,0-1,0 0,1 0,-1-1,1 0,-1 1,1-1,0-1,0 1,1-1,-1 0,0 0,1 0,-1-1,1 0,3 0,-1 2,0-1,0-1,0 1,0-1,0 0,0-1,0 0,1-1,-1 1,0-1,0-1,0 0,0 0,0 0,-1-1,1 0,-1-1,0 0,0 0,0 0,0-1,-1 0,1 0,-1-1,-1 1,1-1,-1-1,0 1,0-1,3-7,-5 6,0 0,0 0,0 0,-1-1,-1 1,0-1,0 1,0-1,-1 0,0 0,-1 1,0-1,0 1,-1-1,0 1,-2-4,3 11,1 1,-1 0,1 0,-1 0,0-1,1 1,-1 0,1 0,-1 0,0 0,1 0,-1 0,1 0,-1 0,0 0,1 0,-1 0,1 1,-1-1,0 0,1 0,-1 0,1 1,-1-1,1 0,-1 1,1-1,-1 1,1-1,-1 0,1 1,0-1,-1 1,1-1,0 1,-1-1,1 1,0 0,-1-1,1 1,0-1,0 1,0 0,0-1,0 1,0-1,0 1,0 0,0-1,0 1,0-1,0 1,0 0,0-1,0 1,1-1,-1 1,0-1,0 1,1 0,-1 8,0 1,0-1,1 1,0-1,1 0,0 1,1-1,0 0,0 0,1 0,0-1,0 1,1-1,0 0,1-1,-1 1,2-1,-1 0,1 0,0-1,0 0,1 0,0-1,0 0,0 0,0 0,1-2,0 1,0-1,0 0,0-1,0 0,1 0,-1-1,1 0,-1-1,1 0,-1 0,1-1,-1 0,0-1,8-2,-7-1,-1 0,0 0,0-1,-1 0,0 0,0-1,0 0,-1-1,0 0,0 0,-1 0,0-1,-1 0,0 0,0 0,-1-1,0 1,0-1,-1 0,8-29,-2 0,-1 0,-2-1,-1-13,5-73,-5 0,-8-39,3 162,1-15,-1 0,-1 0,-1 0,-1 0,0 0,-1 1,-1-1,-1 1,0 0,-2 1,-3-7,10 21,0 0,0 0,-1 0,1 0,0 1,-1-1,1 0,-1 1,0-1,1 1,-1 0,0 0,0 0,0 0,0 0,0 0,0 0,0 0,0 1,0-1,0 1,-1-1,1 1,0 0,0 0,0 0,0 0,-1 1,1-1,0 1,0-1,0 1,0-1,0 1,0 0,0 0,0 0,0 0,0 1,0-1,0 1,-5 4,0 0,1 1,-1 0,1 0,1 0,-1 1,1 0,1 0,-2 4,-3 9,1 0,0 1,2 0,1 0,1 0,1 1,0 0,2-1,1 1,0 0,2-1,1 1,0 0,2-1,1 0,0 0,2-1,0 0,7 11,-1-3,1-1,1-1,2 0,0-2,2 0,1-1,1-1,1 0,0-2,2-1,1-1,0-2,25 13,-45-25,0-1,1 0,-1-1,1 0,0 0,0 0,0 0,1-1,-1-1,0 1,1-1,-1 0,1-1,-1 0,1 0,0-1,-1 0,1 0,-1 0,0-1,1 0,-1-1,0 0,0 0,-1 0,1-1,1-1,-1-3,0-1,0 0,-1-1,0 1,-1-1,0-1,0 1,-1 0,-1-1,0 0,0 0,1-10,-11 53,4-18,0-1,0 0,2 1,-1 0,2-1,0 1,0 0,1-1,1 1,0-1,2 5,1-7,0 0,1-1,0 0,0 0,1-1,0 0,1 0,0-1,0 1,1-2,0 1,0-1,1-1,0 0,0 0,0-1,1 0,0-1,0 0,0-1,0 0,0 0,1-2,6 1,-15-1,0-1,1 0,-1 1,0-1,0-1,0 1,0 0,0-1,0 0,0 1,0-1,0-1,0 1,0 0,-1-1,1 1,0-1,-1 0,1 0,-1 0,0 0,0 0,1 0,-1-1,-1 1,1-1,0 1,-1-1,1 0,-1 0,0 0,0 1,0-1,0 0,0-1,-1 1,0 0,1 0,1-27</inkml:trace>
  <inkml:trace contextRef="#ctx0" brushRef="#br0" timeOffset="201507.263">26523 4546,'-15'-11,"-6"-7,3-2,14 3,25 1,31 4,30 4,29 3,19 2,6 5,-4 1,-20 1,-27-1</inkml:trace>
  <inkml:trace contextRef="#ctx0" brushRef="#br0" timeOffset="203496.922">1418 7982,'1'2,"0"-1,1 1,-1-1,1 1,0-1,-1 0,1 0,0 0,0 0,0 0,0 0,0 0,0-1,0 1,0-1,0 1,0-1,0 0,0 0,0 0,0 0,0 0,0 0,0-1,0 1,1-1,0 0,26-7,0-1,-1-1,0-2,-1 0,0-2,-1-1,0-2,16-13,-4 5,-1-1,-1-3,-1 0,-2-2,19-23,-50 51,1 1,-1-1,0 1,0-1,0 0,0 0,-1 1,1-1,-1 0,0-1,0 1,0 0,0 0,0 0,-1-1,1-2,-2 5,1 0,-1 0,0 0,1 0,-1 1,0-1,0 0,1 1,-1-1,0 0,0 1,0-1,0 1,0-1,0 1,0 0,0-1,0 1,0 0,0 0,0 0,0 0,0 0,0 0,0 0,0 0,0 0,0 0,0 0,0 1,0-1,0 0,0 1,0-1,0 1,-1 0,-11 4,0 1,0 0,1 1,0 0,0 1,1 0,0 1,0 0,1 1,0 0,1 1,0 0,1 0,0 1,1 0,0 0,0 1,-1 5,7-13,-1 0,1 0,0 0,0-1,0 1,1 0,0 1,0-1,0 0,1 0,-1 0,1 0,0-1,1 1,-1 0,1 0,0-1,0 1,0 0,1-1,0 0,0 0,0 0,0 0,0 0,1-1,0 1,0-1,0 0,0 0,0-1,0 1,1-1,0 0,0 1,6 1,0 0,1 0,-1-1,1-1,-1 0,1-1,0 0,0 0,-1-1,1-1,0 0,0 0,-1-2,1 1,-1-1,0-1,0 0,0-1,0 0,-1 0,1-1,-1-1,7-6,3-4,0-1,-2 0,0-2,-1 0,-2-1,0-1,-1 0,0-2,-12 19,-1 4,-1-1,0 1,0-1,1 0,-1 1,1-1,0 1,-1-1,1 1,0-1,0 1,0 0,0-1,0 1,0 0,1 0,-1 0,0 0,0 0,1 0,-1 0,1 0,-1 0,1 1,-1-1,1 1,-1-1,1 1,0-1,-1 1,1 0,-1 0,1 0,0 0,-1 0,1 0,0 0,-1 1,1-1,0 1,-1-1,1 1,-1-1,2 2,77 93,-58-65,-16-23,14 19,-1 1,-2 1,0 0,2 9,-19-37,1 1,-1 0,0-1,0 1,1 0,-1 0,0-1,0 1,0 0,0 0,0 0,0-1,0 1,0 0,0 0,0-1,0 1,0 0,-1 0,1-1,0 1,-1 0,1 0,0-1,-1 1,1 0,-1-1,1 1,-1-1,1 1,-1-1,0 1,1-1,-1 1,0-1,1 1,-1-1,0 0,1 1,-1-1,0 0,0 0,1 0,-1 1,0-1,0 0,0 0,1 0,-1 0,0 0,0-1,1 1,-1 0,0 0,-46-7,42 7,0-2,1 1,-1 0,0-1,1 0,-1 0,1 0,-1-1,1 0,0 1,0-1,1-1,-1 1,0 0,1-1,0 0,0 0,0 0,0 0,1 0,0-1,0 1,0-1,0 0,1 1,-1-1,1 0,0 0,1 0,-1 0,1 0,0 0,0 1,1-1,0 0,-1 0,2 0,-1 0,7-15,0 1,2 1,0-1,1 1,1 1,11-13,11-16,-12 15,-2-1,-1-2,-1 1,-2-2,-1 0,-2-1,-1-1,-3 0,0 0,-3-1,-1 0,0-36,-4 66,-1-1,0 1,0-1,-1 1,0 0,-1-1,0 1,0 0,-1 0,0 0,0 0,-1 0,0 1,0 0,-1 0,0 0,0 0,-6-5,9 11,1 0,0 1,-1-1,1 1,0-1,-1 1,1-1,-1 1,1 0,-1 0,1 0,-1 0,1 0,-1 0,1 0,0 0,-1 0,1 1,-1-1,1 1,-1-1,1 1,0-1,-1 1,1 0,0 0,0 0,0 0,0 0,-1 0,1 0,0 0,1 0,-1 0,0 0,0 1,0-1,1 0,-1 1,0 0,-21 62,19-26,2 1,1 0,2 0,2 0,1-1,2 0,2 0,1 0,2-1,2-1,1 0,7 10,-10-15,2 0,0-1,2 0,1-1,2-1,0-1,2 0,1-2,1 0,7 4,-25-25,-1 0,1 0,0-1,0 0,0 0,0 0,1 0,-1-1,1 0,0 0,-1 0,1-1,0 0,0 0,0-1,0 1,0-1,0 0,0-1,0 0,0 0,0 0,-1 0,1-1,0 0,-1 0,1-1,-1 1,0-1,0-1,3-1,0-4,-1 1,-1-1,0-1,0 1,0-1,-1 0,-1 0,0-1,0 1,-1-1,0 0,-1 0,-1 0,1 0,-2 0,1 0,-2 0,1-1,-2-3,-11-19,13 34,-1-1,1 1,0-1,-1 1,1 0,-1-1,1 1,-1 0,1-1,0 1,-1 0,1-1,-1 1,1 0,-1 0,0 0,1-1,-1 1,1 0,-1 0,1 0,-1 0,1 0,-1 0,0 0,1 0,-1 0,1 0,-1 1,1-1,-1 0,1 0,-1 0,1 1,-1-1,1 0,-1 1,1-1,-1 0,1 1,-1-1,1 0,0 1,-1-1,1 1,0-1,-1 1,1-1,0 1,0-1,-1 1,1-1,0 1,0-1,0 1,0 0,0-1,0 1,-3 8,0 0,1 0,0 0,1 0,0 0,0 0,1 1,0-1,1 0,-1 0,2 0,0 0,0 0,0 0,1 0,1 0,-1-1,1 1,1-1,0 0,0-1,0 1,1-1,0 0,1 0,-1-1,1 0,0 0,1 0,0-1,-1 0,2-1,1 1,6 2,-1 0,1-1,0-1,1-1,-1 0,1-1,0-1,-1-1,3 0,28-1</inkml:trace>
  <inkml:trace contextRef="#ctx0" brushRef="#br0" timeOffset="203754.236">2487 7447,'27'0,"37"0,39 0,40-5,42-6,32-3,-20 1</inkml:trace>
  <inkml:trace contextRef="#ctx0" brushRef="#br0" timeOffset="204153.68">5000 7648,'-23'-16,"-1"2,0 0,-1 2,-1 1,-3 0,19 7,1 1,-1 1,0-1,1 2,-1-1,0 2,0-1,0 1,0 1,0-1,0 2,0-1,0 2,1-1,-8 4,10-2,0 0,1 0,-1 0,1 1,0 0,1 1,-1-1,1 1,0 0,1 0,-1 1,1-1,0 1,1 0,0 0,0 0,0 1,1-1,0 1,0 2,1-5,0-1,0 1,1 0,0 0,-1 0,2 0,-1-1,0 1,1 0,0 0,0 0,1-1,-1 1,1-1,0 1,0-1,0 1,1-1,-1 0,1 0,0 0,1-1,-1 1,0-1,1 0,0 0,0 0,0 0,0 0,0-1,1 0,1 1,3-1,-1 1,1-2,0 1,0-1,-1 0,1-1,0 0,0-1,0 1,0-2,0 1,-1-1,1-1,0 1,-1-2,0 1,6-4,0 0,-1 0,0-1,0-1,0 0,-1-1,-1 0,1-1,-2-1,8-9,-13 15,0-1,0 1,-1-1,0 1,-1-1,0-1,0 1,0 0,-1-1,0 1,0-1,-1 0,1-2,-3 9,1-1,0 1,0-1,-1 1,1 0,-1-1,1 1,-1 0,1-1,-1 1,0 0,0 0,0 0,0 0,0 0,0 0,0 0,0 0,0 0,0 0,0 0,0 1,-1-1,1 0,0 1,-1-1,1 1,0-1,-1 1,1 0,-1 0,1 0,-1-1,1 2,0-1,-1 0,1 0,-1 0,1 0,0 1,-1-1,1 1,0-1,-1 1,1 0,0-1,0 1,-1 0,1 0,0 0,0 0,0 0,-1 1,-2 1,0 0,1 0,-1 1,1-1,0 1,0 0,0 0,0 0,1 1,-1-1,1 1,0-1,1 1,-1 0,1-1,0 1,0 0,0 0,1 0,0 0,-1 0,2 0,-1 0,1 0,0 0,0 0,0-1,0 1,1 0,0-1,0 1,0-1,1 1,0-1,-1 0,1 0,1 0,0 1,7 0,0-1,-1 0,1-1,1 0,-1-1,0 0,1 0,-1-1,1-1,-1 0,1-1,0 0,-1 0,0-1,1-1,-1 0,0-1,0 0,-1 0,1-1,-1-1,0 0,85-61,-63 33</inkml:trace>
  <inkml:trace contextRef="#ctx0" brushRef="#br0" timeOffset="204998.889">5335 7513,'-9'30,"1"1,2-1,1 1,1 0,2 1,1-1,1 0,2 0,1 1,5 18,-4-17,15 123,-7-78,-3 0,-4 1,-2-1,-5 1,-9 59,-14-55,24-82,1-1,-1 1,1-1,-1 1,0-1,1 0,-1 1,1-1,-1 1,0-1,1 0,-1 0,0 1,0-1,1 0,-1 0,0 0,1 0,-1 0,0 0,0 0,1 0,-1 0,0 0,0 0,1 0,-1-1,0 1,1 0,-1-1,0 1,1 0,-1-1,1 1,-1 0,0-1,1 1,-1-1,1 0,-1 1,1-1,0 1,-1-1,1 0,-1 1,1-1,0 0,0 1,-1-1,1 0,0 1,0-1,0 0,0 0,-43-119,32 80,-31-99,10 43,5 0,5-2,3 0,4-8,13 97,1 1,0-1,0 0,0 0,1 0,0 0,1 1,0-1,1 0,-1 0,2 1,-1-1,1 1,0 0,1 0,0 0,1 0,-1 0,1 1,1 0,-1 0,1 0,0 1,1 0,6-5,-2 7,-1 1,1 0,0 1,0 0,0 0,0 1,0 1,0 0,0 0,0 1,0 1,0-1,0 2,-1 0,1 0,-1 1,0 0,1 1,-2 0,1 0,-1 1,0 1,0-1,0 1,-1 1,0 0,-1 0,0 0,5 8,-10-14,0 0,0 1,0-1,-1 0,1 1,-1 0,1-1,-1 1,0 0,0 0,0 0,-1-1,1 1,-1 0,1 0,-1 0,0 0,0 0,0 0,-1 0,1 0,-1 0,1 0,-1 0,0 0,0-1,0 1,-1 0,1-1,-1 1,1-1,-1 1,-1 1,-3-1,0 0,0-1,0 1,0-1,0 0,0-1,0 0,-1 0,1 0,-1 0,1-1,0 0,-1-1,1 1,-1-1,1-1,0 1,-6-3,11 4,0 0,0-1,0 1,-1-1,1 1,0-1,0 0,0 1,0-1,0 0,0 0,0 0,0 0,0 1,0-1,1-1,-1 1,0 0,1 0,-1 0,1 0,-1 0,1-1,-1 1,1 0,0 0,0-1,-1 1,1 0,0-1,0 1,1 0,-1 0,0-1,0 1,0 0,1 0,-1-1,1 1,-1 0,1 0,-1 0,1 0,0 0,0 0,0-1,42-49,-41 49,88-80,-47 45,-1-3,-2-1,25-34,-44 45,-1-1,-1-1,-1-1,-2-1,-2 0,-1-1,-1 0,-3-1,0 0,-2-1,-2-5,-3 32,0-1,-1 1,0 0,-1 0,0-1,-1 1,0 0,0 0,-1 0,-1 0,0 0,0 0,-1 0,0 1,0 0,-1 0,0 0,-1 0,-6-7,9 14,0 0,0 0,0 1,0-1,0 1,0-1,0 1,0 0,-1 0,1 1,0-1,-1 0,1 1,-1 0,1 0,-1 0,1 0,0 1,-1 0,1-1,-1 1,1 0,0 0,0 1,0-1,0 1,0-1,0 1,0 0,0 0,0 1,-5 3,0 1,1 0,0 0,0 1,0 0,1 1,0-1,1 1,-5 8,3 1,0 0,1 1,1-1,1 1,1 0,0 0,2 1,0-1,1 0,0 1,2-1,3 13,2 5,1-1,2 0,2-1,1 0,1-1,5 5,-6-12,0-1,2 0,0-1,2-1,1-1,1 0,1-1,1-1,0-1,2-1,0-1,1-1,1-1,26 13,-47-27,0 0,0 0,0-1,0 1,0-1,0 0,1 0,-1 0,0 0,1-1,-1 1,0-1,1-1,-1 1,0 0,1-1,-1 0,0 0,0 0,0-1,0 1,0-1,0 0,0 0,0-1,-1 1,1-1,-1 1,0-1,1-1,3-7,-1 0,0-1,0 0,-2 0,1 0,-1 0,-1-1,0 0,-1 0,0-1,8-37,-6 79,-3-13,0-1,1 1,1 0,0-1,1 0,1 0,0 0,1 0,0-1,1 0,-4-8,0 0,0 0,0 0,1-1,0 1,0-1,0 0,0 0,0-1,1 1,0-1,0 0,0 0,0-1,0 1,0-1,1 0,-1-1,1 1,-1-1,1 0,-1-1,1 1,0-1,0 0,-1 0,1-1,27-6</inkml:trace>
  <inkml:trace contextRef="#ctx0" brushRef="#br0" timeOffset="205155.474">6176 7246,'-9'16,"2"10,6 7,10 3,13-1,3-5</inkml:trace>
  <inkml:trace contextRef="#ctx0" brushRef="#br0" timeOffset="205418.772">6992 7634,'-16'-11,"-14"-4,-11 0,-8 8,-5 9,1 12,6 9,11 9,17 2,23 1,26-4,29-6,27-9,20-10,13-12,-12-4</inkml:trace>
  <inkml:trace contextRef="#ctx0" brushRef="#br0" timeOffset="206020.858">7661 7648,'-12'-8,"0"2,0-1,-1 2,1 0,-1 0,0 1,-1 1,1 0,-1 1,1 0,-1 1,0 1,0 0,1 1,-1 0,0 1,1 1,0 0,-1 0,1 2,0 0,1 0,-1 1,-7 6,18-12,0 1,0-1,0 1,0 0,1 0,-1 0,0 0,1 0,-1 0,1 1,-1-1,1 0,0 1,0-1,-1 1,1 0,0-1,0 1,1 0,-1-1,0 1,0 0,1 0,-1 0,1 0,0 0,-1 0,1-1,0 1,0 0,0 0,1 0,-1 0,0 0,1 0,-1 0,1 0,-1 0,1-1,0 1,0 0,0-1,0 1,0 0,0-1,1 1,-1-1,0 0,1 1,-1-1,1 0,11 3,0 0,1-1,-1-1,0 0,1-1,-1 0,1-1,-1-1,1 0,-1-1,1 0,-1-1,0-1,227-74,-239 77,1 0,-1 0,1 1,0-1,-1 1,1-1,0 1,-1 0,1-1,0 1,0 0,-1 0,1 0,0 1,-1-1,1 0,0 0,-1 1,1 0,0-1,-1 1,1 0,-1-1,1 1,-1 0,1 0,-1 0,0 0,1 1,-1-1,0 0,0 0,0 1,0-1,0 1,0-1,-1 1,1-1,0 1,-1-1,1 1,-1 0,1-1,-1 1,0 0,1 3,0 0,0-1,1 1,0-1,0 1,0-1,0 1,0-1,1 0,0 0,0 0,0-1,0 1,1-1,0 1,-1-1,1 0,0-1,0 1,1-1,-1 1,0-1,1-1,0 1,-1-1,1 1,0-1,0-1,-1 1,1-1,0 1,2-2,6-2,1-1,-1 0,-1-1,1 0,-1-1,0-1,0 0,-1 0,0-1,0-1,-1 0,0 0,0-1,-1 0,-1-1,0 0,1-2,2-4,-1 0,-2-1,1 0,-2-1,0 1,-2-1,0-1,-1 1,-1-1,0-5,1-200,-15 78,-6 1,-17-50,31 178,3 11,-1 1,0 0,0-1,-1 1,0 0,0 0,0 0,-1 0,0 0,-3-4,-7 16,-13 116,9 27,6 1,6 61,6-164,1-1,2 0,3 0,1 0,4 7,-8-39,0-1,0 0,1 0,1-1,0 1,1-1,0-1,1 1,0-1,1-1,0 1,1-1,0-1,0 0,1 0,0-1,1-1,0 0,4 2,32 8</inkml:trace>
  <inkml:trace contextRef="#ctx0" brushRef="#br0" timeOffset="206248.251">7728 7099,'31'2,"37"-1,33-6,26-6,-7-1</inkml:trace>
  <inkml:trace contextRef="#ctx0" brushRef="#br0" timeOffset="206464.823">8583 7634,'13'4,"-1"-2,0 1,1-2,-1 0,1 0,0-1,-1-1,1 0,-1 0,1-2,-1 1,0-2,0 1,0-2,0 1,-1-2,1 0,-1 0,-1-1,1 0,-1-1,-1 0,1 0,-1-2,-6 6,0 1,0-1,-1 0,0 0,0 0,0 0,0 0,0-1,-1 1,0 0,0-1,0 1,-1-1,1 1,-1-1,0 0,0 1,-1-1,1 1,-1-1,0 1,-1 0,1-1,0 1,-1 0,0 0,0 0,-1 0,1 0,-1 0,0 1,0-1,0 1,0 0,0-1,-1 2,1-1,-2 0,-1-1,-1 0,0 1,0-1,-1 2,1-1,0 1,-1 0,0 1,1-1,-1 2,0-1,0 1,1 0,-1 1,0 0,1 0,-1 0,0 1,1 0,0 1,-6 2,-1 1,0 1,0 0,1 1,0 0,0 1,1 1,0 0,0 1,1 0,-3 5,11-13,0-1,0 1,0 0,0 0,1 0,-1 1,1-1,0 0,0 1,0 0,0-1,1 1,-1 0,1 0,0 0,0 0,1 0,-1 0,1 0,0 0,0 0,0 0,1 0,-1 0,1 0,0 0,0 0,0 0,1 0,-1-1,1 1,0 0,0-1,0 1,3 2,4-1,0-1,1 1,-1-2,1 0,0 0,0-1,0 0,0 0,0-1,0 0,1-1,-1-1,0 1,0-2,0 1,0-1,0-1,0 0,0 0,43-13</inkml:trace>
  <inkml:trace contextRef="#ctx0" brushRef="#br0" timeOffset="206769.998">8877 6965,'-7'-4,"-1"0,1 0,-2 0,1 1,0 0,0 0,-1 1,1 0,-1 1,0 0,0 0,1 1,-1 0,0 1,0-1,1 2,-1-1,0 1,1 1,0 0,-1 0,1 0,0 1,1 0,-1 1,1-1,0 2,0-1,0 1,1 0,-2 1,3 0,-1 0,1 0,1 0,0 1,0-1,0 1,1 0,0 0,0 0,1 1,0-1,1 1,-1-1,2 1,-1-1,1 1,1 0,-1-1,2 1,-1-1,1 1,0-1,1 0,0 0,0 0,1 0,0 0,0-1,1 0,0 1,1-1,14 18,1-1,1-1,1-2,1 0,1-1,15 8,-11-8,-1 2,-1 0,-1 2,-2 1,6 8,-28-30,1 0,0 0,0 0,0-1,0 1,0-1,1 1,-1-1,1 0,-1-1,1 1,0 0,-1-1,1 0,0 0,0 0,0 0,0-1,0 0,0 0,0 0,0 0,0 0,0-1,0 0,0 0,2 0,96-29,-44 10</inkml:trace>
  <inkml:trace contextRef="#ctx0" brushRef="#br0" timeOffset="207508.025">10882 7354,'185'-208,"-165"187,-1-2,0-1,-2 0,-1-1,-1 0,-1-2,-1 0,-2 0,0-1,-2 0,-1-1,-2 0,0 0,-2-1,0-14,-4 41,1-1,-1 1,1 0,-1-1,0 1,-1-1,1 1,0 0,-1-1,0 1,0 0,0 0,0-1,0 1,-1 0,1 0,-1 0,0 0,0 1,0-1,0 0,0 1,-1-1,1 1,-1 0,0 0,1 0,-1 0,0 1,0-1,0 1,-1-1,1 1,0 0,0 0,-2 0,-1 3,-1 0,1 0,-1 0,1 1,0-1,0 2,0-1,0 1,0-1,1 2,0-1,0 1,0-1,0 1,1 1,-15 17,0 0,2 1,1 1,1 1,1 1,2-1,0 2,2 0,1 0,1 1,2 0,0 0,2 1,0 21,4-39,-1 0,2 0,-1 0,2 0,0 0,0 0,1 0,0 0,1-1,0 1,1-1,1 0,-1-1,2 1,-1-1,2 0,-1-1,1 0,1 0,0 0,10 3,1 0,0-1,0-1,2-1,-1-1,1-1,0 0,0-2,0-1,1 0,0-2,0-1,0-1,0 0,-1-2,5-1,-2 2,-1-1,0-1,1-1,-1-1,-1-1,1-1,-1-1,-1-1,1-1,-1-1,-1-1,0-1,-1-1,0-1,-2 0,4-5,-19 18,0-1,-1 0,1 0,-1 0,1 0,-1-1,0 1,0-1,-1 1,1-1,-1 1,0-1,0 0,0 0,0 0,0 0,-1 0,0 0,0 0,0 1,0-1,-1 0,1 0,-1 0,0 0,0 0,-1 1,1-1,-1 0,0 1,0-1,0 1,0 0,0 0,-1-1,1 2,-1-1,-2-2,-4 1,0 0,-1 0,0 1,1 0,-1 0,0 1,0 1,0-1,-1 2,1-1,0 2,0-1,0 1,0 1,0 0,0 0,0 1,0 0,1 1,-1 0,1 0,0 1,1 0,-1 1,1 0,0 0,0 1,-3 4,5-5,0 0,1 1,0 0,0 0,0 0,1 1,0 0,0 0,1 0,0 2,1-7,2 0,-1 0,0 0,1 0,-1 0,1 0,0 0,0 0,0 0,1 1,-1-1,1 0,-1 0,1 0,0 0,0 0,0-1,1 1,-1 0,1 0,0-1,-1 1,1-1,0 1,0-1,1 0,-1 0,0 0,3 1,1 1,1 0,0-1,0 0,0-1,0 1,1-1,-1-1,1 1,-1-1,1-1,-1 1,1-1,-1 0,1-1,0 0,-1 0,0-1,4-1,4-1,0-1,0-1,0 0,-1-1,0-1,-1 0,1 0,4-6,-11 9,0-1,0 1,-1-2,1 1,-1-1,-1 1,1-2,-1 1,-1 0,1-1,-1 0,-1 0,1 0,1-8,-6 17,1-1,0 0,0 0,0 0,0 0,0 1,-1-1,1 0,0 0,0 0,0 0,-1 0,1 0,0 0,0 1,-1-1,1 0,0 0,0 0,0 0,-1 0,1 0,0 0,0 0,-1 0,1 0,0 0,0 0,0 0,-1-1,1 1,0 0,0 0,-1 0,1 0,0 0,0 0,0 0,0-1,-1 1,1 0,0 0,0 0,0 0,0-1,0 1,-1 0,1 0,0 0,0-1,0 1,0 0,-4 5,1 0,0 1,-1 0,2-1,-1 1,1 0,0 0,0 0,1 1,0-1,0 0,0 1,1-1,0 0,0 1,0-1,1 1,0-1,0 0,1 0,0 0,0 0,0 0,1 0,0 0,0-1,3 5,2-3,0 0,0-1,0 0,1 0,0-1,0 0,0-1,0 0,1 0,0-1,-1 0,1-1,5 1,53 8,0-3,0-3,0-3,1-3,36-6,62-5</inkml:trace>
  <inkml:trace contextRef="#ctx0" brushRef="#br0" timeOffset="207787.849">14224 6484,'-11'23,"-4"23,0 20,6 15,6 9,9 3,5-1,3-4,-1-6,-3-10,-7-11,-9-13,-3-15</inkml:trace>
  <inkml:trace contextRef="#ctx0" brushRef="#br0" timeOffset="208220.156">13810 6979,'62'-16,"1"3,1 3,0 3,0 3,40 3,-100 1,42-3,-1 3,0 1,1 3,-1 1,-1 3,1 1,10 6,-50-14,0 0,0 1,0 0,0 0,0 0,-1 1,1 0,0 0,-1 0,0 0,0 1,0-1,0 1,-1 0,1 0,-1 1,0-1,0 1,-1 0,1-1,-1 1,0 0,0 0,-1 0,0 1,0-1,0 0,0 1,-1-1,0 0,0 5,-24 76,-1 14,25-98,0 1,0-1,1 0,-1 0,1 0,-1 1,1-1,0 0,-1 0,1 0,0 0,1 0,-1 0,0 0,0 0,1-1,-1 1,1 0,0-1,-1 0,1 1,0-1,0 0,0 1,0-1,0 0,0-1,0 1,0 0,0-1,1 1,-1-1,0 1,76-6,-68 1,0 1,-1-2,1 1,-1-1,0-1,-1 1,1-2,-1 1,0-1,0 0,-1-1,6-8,-9 12,-1-1,1 1,-1-1,-1 0,1 0,-1-1,0 1,0 0,0-1,-1 1,0-1,0 1,0-1,-1 0,0 1,0-1,0 0,-1 1,0-1,0 0,0 1,-1-1,0 1,-1-3,0 3,1 0,-1 1,0 0,-1-1,1 1,-1 0,1 1,-1-1,-1 1,1 0,0 0,-1 0,1 0,-1 1,0 0,0 0,0 0,0 0,0 1,0 0,-1 0,1 0,0 1,-1 0,-3 0,-1 0,1 1,-1 0,1 0,0 1,-1 0,1 0,0 1,0 1,1-1,-1 1,1 1,-1 0,1 0,0 1,5-4,-1 1,1-1,0 1,0 0,0 0,0 0,0 1,1-1,-1 1,1-1,0 1,0 0,1-1,-1 1,1 0,-1 0,1 1,1-1,-1 0,0 0,1 0,0 0,0 1,0-1,1 0,-1 0,1 0,0 1,0-1,1 0,-1 0,1-1,0 1,0 0,27 24,6-6</inkml:trace>
  <inkml:trace contextRef="#ctx0" brushRef="#br0" timeOffset="209035.166">15361 7113,'-13'-9,"-1"1,0 1,0 0,-1 1,0 1,0 0,0 1,0 0,-1 1,0 1,-2 0,11 2,0 0,0 0,0 0,0 1,0 0,0 0,0 1,0 0,0 0,1 0,-1 1,1 0,0 0,0 1,0 0,0 0,0 0,1 1,0 0,0 0,0 0,1 0,-1 1,1 0,-2 5,3-7,1 0,0-1,1 1,-1 0,1 0,-1 0,1 1,0-1,1 0,-1 0,1 1,0-1,0 0,0 0,1 1,-1-1,1 0,0 0,0 0,1 0,-1 0,1 0,0 0,0 0,0 0,0-1,1 1,-1-1,1 0,0 0,0 0,0 0,1 0,2 1,8 2,0-1,0-1,0 0,0-1,1-1,-1 0,1-1,0-1,-1 0,1-1,0 0,-1-1,1-1,-1 0,0-1,0-1,0 0,6-4,-8 5,0-1,-1 0,0 0,0-1,0-1,-1 0,0-1,0 1,-1-2,0 1,0-2,-1 1,0-1,3-6,-13 23,-1 1,2-1,-1 1,1 0,0-1,0 1,1 0,0 0,1 0,-1-1,1 1,1 0,0 0,0-1,0 0,1 1,0-1,4 6,-3-5,1-1,0 1,1-1,0 0,0-1,0 1,1-1,0-1,0 1,0-1,1 0,0-1,0 0,0 0,0-1,1 0,-1 0,1-1,0 0,0 0,0-1,8 0,-2-1,0 0,1 0,-1-2,1 0,-1-1,0 0,0-2,-1 1,1-2,-1 0,0 0,0-2,0 0,3-4,-1-1,0-1,-1-1,0 0,-1-1,-1 0,0-1,-2 0,0-1,-1-1,0 0,-2 0,0-1,-1 1,-1-2,-1 1,-1-1,-1 1,0-1,-2-5,4-19,-2-1,-2 1,-3-1,-1 1,-2-1,-2 1,-3 0,-2-2,-9 1,21 45,-1 0,0 0,1 0,-1 0,1 0,-1 1,0-1,0 0,1 0,-1 1,0-1,0 1,0-1,0 1,0-1,0 1,0-1,0 1,0 0,0-1,0 1,0 0,0 0,0 0,0 0,0 0,0 0,0 0,0 0,-1 1,1-1,0 0,0 1,0-1,0 0,1 1,-1-1,0 1,0 0,0-1,0 1,0 0,0 0,-4 5,0 0,0 1,0 0,1 0,0 1,1-1,-1 1,2 0,-1-1,0 4,-4 14,2 1,0 0,2 0,0 1,2-1,1 1,1-1,2 1,0-1,2 0,1 0,0-1,2 1,1-2,2 1,0-1,1-1,1 0,2 0,0-2,1 0,1 0,1-2,12 10,-19-19,0-1,1 0,0-1,0 0,1-1,0-1,0 0,4 1,-12-5,1-1,-1 1,1-1,-1 0,1 0,0-1,0 0,-1 0,1 0,0-1,-1 1,1-1,0-1,-1 1,1-1,-1 0,0 0,0-1,1 1,-2-1,6-4,-1-1,0-1,-1 0,0 0,-1-1,0 0,0 0,-1-1,0 0,-1 0,0 0,-1-1,0 0,-1 0,0 0,0-6,-5-24,1 42,1 0,0 0,-1-1,1 1,-1 0,1 0,0 0,-1 0,1 0,-1-1,1 1,-1 0,1 0,-1 0,1 0,0 0,-1 0,1 1,-1-1,1 0,-1 0,1 0,-1 0,1 0,0 1,-1-1,1 0,0 0,-1 1,1-1,-1 0,1 1,0-1,0 0,-1 1,1-1,0 0,0 1,-1-1,1 1,0-1,0 0,0 1,0-1,-1 1,1-1,0 1,0-1,0 1,0-1,0 0,0 1,-3 9,0 0,0 0,1 0,0 1,1-1,0 1,1-1,0 1,0-1,1 1,1-1,-1 0,2 0,0 1,0-1,0-1,1 1,1 0,0-1,0 0,1 0,0-1,0 1,1-1,0-1,1 1,4 3,2-2,1 0,0-1,0-1,1 0,0-1,0 0,0-2,1 0,-1 0,1-2,0 0,0-1,0-1,0 0,12-3,-23 3,-1-1,1 0,0-1,-1 1,1-1,-1 0,1 0,-1-1,0 0,0 0,0 0,2-3,13-14</inkml:trace>
  <inkml:trace contextRef="#ctx0" brushRef="#br0" timeOffset="209221.68">15936 6872,'14'-3,"17"0,21-2,18-2,17-5,11-5,6-6,-13 0</inkml:trace>
  <inkml:trace contextRef="#ctx0" brushRef="#br0" timeOffset="209920.033">18115 7006,'-3'-4,"1"0,-1 1,0-1,1 1,-2 0,1 0,0 0,-1 0,1 0,-1 1,0 0,0 0,0 0,0 0,0 0,0 1,-1 0,1 0,0 0,-1 0,1 1,-1-1,1 1,-1 0,1 1,0-1,-1 1,1 0,-1 0,-1 1,-2 0,0 1,0 0,1 1,-1-1,1 1,0 1,0 0,1 0,-1 0,1 0,0 1,1 0,-1 1,1-1,0 1,0 1,3-6,1 0,0 0,-1 1,1-1,0 1,0-1,1 1,-1-1,0 1,1-1,-1 1,1-1,0 1,0 0,0-1,0 1,1 0,-1-1,1 1,-1-1,1 1,0-1,0 1,0-1,0 0,0 1,1-1,-1 0,1 0,0 0,-1 0,1 0,0 0,0 0,0-1,0 1,0-1,1 1,-1-1,0 0,1 0,-1 0,1 0,-1-1,1 1,-1-1,1 1,16 1,-1-1,0-1,0-1,0 0,0-1,0-1,0-1,-1-1,1 0,-1-1,0-1,-1 0,0-2,0 1,-1-2,2-2,66-59,-80 68,0 0,0-1,-1 1,0-1,1 1,-1-1,0 0,-1 0,1 0,-1 0,0 0,0 0,0 0,0 0,-1 0,0 0,1-1,-2 1,1 0,0 0,-1-1,0 1,0 0,0-1,-1 2,1 0,0 1,-1-1,1 1,-1 0,0-1,0 1,1 0,-2 0,1 0,0 0,0 1,-1-1,1 1,-1-1,1 1,-1 0,1 0,-1 0,0 0,0 0,1 1,-1-1,0 1,0 0,0 0,0 0,0 0,1 0,-1 1,0-1,0 1,0-1,1 1,-1 0,0 1,1-1,-1 0,1 1,-1-1,1 1,0 0,0 0,0 0,0 0,0 0,-2 2,-1 5,0 0,1 0,0 0,1 1,-1-1,2 1,0 0,0 0,0 0,1 0,1 0,0 0,0 0,1 0,0 0,1 0,0 0,1 0,0-1,0 1,1-1,0 1,1-2,0 1,0 0,1-1,0 0,0 0,1-1,4 5,1-2,0-1,1 0,0 0,0-1,1-1,-1 0,2-1,-1-1,1 0,0-1,0 0,0-1,7 0,51 3</inkml:trace>
  <inkml:trace contextRef="#ctx0" brushRef="#br0" timeOffset="210302.038">18664 6792,'42'4,"0"-1,0-3,0-1,0-2,0-2,0-1,0-3,9-4,-9 4,0-2,-1-1,-1-3,0-1,-1-2,0-1,-2-2,-1-2,0-2,-2-1,-1-1,12-14,-37 33,-1 1,0-1,0 0,-1 0,0-1,0 0,-1 0,0 0,-1-1,0 1,0-1,-1 0,-1 0,0 0,0-1,-1 1,0-1,0-6,-3 13,0 0,0 0,0 0,0 0,-1 1,1-1,-1 1,0-1,0 1,0 0,-1 0,1 0,-1 1,0-1,1 1,-1 0,0 0,-1 0,1 0,0 1,0 0,-1 0,1 0,0 0,-1 1,1-1,-1 1,1 0,-1 1,1-1,0 1,-1 0,1 0,0 0,-1 1,1-1,0 1,0 0,0 0,0 0,0 2,-7 1,1 1,0 1,1 0,0 0,0 1,0 0,1 0,0 1,1 0,0 1,0-1,1 1,0 1,1-1,0 1,-1 4,-3 11,1 1,1 0,1 0,1 1,2-1,0 14,4 43,4-1,4 0,3-1,20 72,7 47,-29-144,-3 0,-2 1,-3 0,-2 0,-5 35,-5-34</inkml:trace>
  <inkml:trace contextRef="#ctx0" brushRef="#br0" timeOffset="210611.211">18836 7167,'71'-28,"0"4,55-10,-35 10,507-139,-481 138,-115 26,1-1,0 1,-1 0,1 0,-1 1,1-1,-1 0,0 1,1 0,-1-1,0 1,0 0,0 0,-1 0,1 0,0 0,-1 1,1-1,-1 0,0 1,0-1,0 1,0 0,0-1,0 1,-1 0,1-1,-1 1,0 0,0 0,0-1,0 1,0 0,-1 0,1-1,-1 1,0 0,0-1,0 1,-1 1,2 2,0-5,-2 5,0 0,1 0,0 1,0-1,1 0,-1 1,1-1,1 1,-1-1,1 0,0 1,1-1,-1 0,1 0,1 0,-1 0,1 0,0 0,0-1,1 0,-1 1,1-1,0 0,1-1,-1 1,1-1,0 0,4 3,-3-5,1 0,-1 0,1 0,0-1,0 0,-1 0,1 0,0-1,0 0,0-1,0 1,0-1,-1-1,1 1,0-1,-1-1,2 0,29-13</inkml:trace>
  <inkml:trace contextRef="#ctx0" brushRef="#br0" timeOffset="210872.514">20134 6525,'-14'-3,"-6"3,-1 4,7 7,11 6,16 5,20 0,3-2</inkml:trace>
  <inkml:trace contextRef="#ctx0" brushRef="#br0" timeOffset="211291.976">20883 6671,'-25'-5,"0"0,0 1,0 2,0 1,0 0,0 2,0 1,0 1,0 1,0 1,1 1,0 2,0 0,-3 3,-39 40,64-50,1 1,0 0,0-1,0 1,0 0,0-1,0 1,0 0,1 0,-1 0,0 0,1 0,0 0,0 0,-1 0,1 0,0 0,0 0,1 0,-1 0,0 0,1 0,-1 0,1-1,0 1,-1 0,1 0,0 0,0-1,0 1,0 0,1-1,-1 1,0-1,1 1,-1-1,1 0,-1 1,3 0,14 8,0-1,1-1,0-1,0 0,1-1,0-1,0-1,0-1,0-1,1-1,0 0,71 10,-92-10,1 0,-1 0,0 1,0-1,0 0,0 0,0 0,0 1,0-1,0 0,0 0,-1 0,1 0,0 0,-1 1,1-1,-1 0,1 0,-1 0,0 0,1 0,-1 0,0-1,0 1,1 0,-1 0,0 0,0-1,0 1,0 0,0-1,0 1,0-1,0 1,-1-1,1 0,0 1,0-1,0 0,0 0,-1 1,-203 117,184-97,41-5,188 33,-185-40,-1 0,0 2,-1 1,-1 1,0 0,0 1,-2 2,0 0,3 4,-12-12,-1 1,-1 0,1 1,-2 0,1 0,-1 0,-1 1,0 0,0 0,-1 0,0 1,-1-1,-1 1,0 0,0 0,-1 0,-1 0,0 0,-1 4,0-9,0 0,-1 0,0 0,-1-1,1 1,-1 0,0-1,-1 0,0 0,0 0,0 0,-1-1,1 0,-1 1,-1-2,1 1,-1-1,1 1,-3 0,-8 4,-1 1,-1-2,1 0,-1-1,0-1,-11 2,13-4,-1 1,1-2,-1 0,0-1,1-1,-1-1,0 0,0-1,0-1,1 0,-3-2,15 3,0 0,0-1,0 1,1-1,-1 0,0 0,1 0,0 0,-1-1,1 1,0-1,0 0,1 0,-1 0,0 0,1-1,0 1,0-1,0 1,0-1,0-1,-7-33</inkml:trace>
  <inkml:trace contextRef="#ctx0" brushRef="#br0" timeOffset="211905.749">21310 6979,'3'-21,"-1"15,-1 0,0 0,0 0,0 0,-1-1,0 1,0 0,0-1,-1 1,0 0,0 0,-1 0,1 0,-1 0,-1 0,-2-5,3 9,0 0,0 1,0-1,0 1,-1-1,1 1,-1 0,1 0,-1 0,1 0,-1 0,0 1,1-1,-1 1,0 0,1 0,-1 0,0 0,1 0,-1 0,0 1,1-1,-1 1,0 0,1 0,-2 0,-66 34,58-29,0 2,1-1,0 1,1 1,0 0,0 0,1 1,0 1,1-1,0 1,0 1,1-1,-1 5,7-14,1 0,-1 0,1-1,0 1,-1 0,1 0,0 0,0 0,0 0,0-1,0 1,1 0,-1 0,0 0,1 0,-1-1,1 1,0 0,0-1,0 1,0 0,0-1,0 1,0-1,0 1,0-1,1 0,-1 1,1-1,-1 0,1 0,-1 0,1 0,0 0,64 15,-48-14,1-2,0 0,0-2,0 0,0-1,0-1,-1 0,0-1,0-2,0 0,-1 0,0-2,0 0,14-11,-4-12,-27 31,-1 1,1-1,0 1,-1 0,1-1,-1 1,1 0,-1 0,1-1,-1 1,1 0,-1 0,0 0,1-1,-1 1,1 0,-1 0,1 0,-1 0,1 0,-1 0,0 0,1 0,-1 1,1-1,-1 0,1 0,-1 0,1 1,-1-1,1 0,-1 0,1 1,-1-1,1 0,-1 1,1-1,0 1,-1-1,1 1,0-1,-1 0,1 1,0-1,-1 1,1 0,0-1,0 1,-2 0,0 1,0 0,0-1,1 1,-1 0,1 0,-1 0,1 0,0 0,0 0,-1 0,2 0,-1 0,0 1,0-1,1 0,-1 1,1-1,0 0,-1 1,1-1,0 1,1-1,-1 0,0 1,1-1,-1 0,1 1,0-1,0 0,0 0,0 1,0-1,0 0,0 0,1 0,-1-1,1 1,0 0,8 1,0-1,0-1,0 1,0-2,1 1,-1-2,0 1,0-1,1-1,-1 1,0-2,0 0,-1 0,1 0,-1-2,1 1,-1-1,1-1,14-9,0-2,-1 0,-1-2,-1 0,0-1,-2-1,0-1,-2-1,0 0,1-7,-15 27,13-15,-5 33,-4 215,9-49,28 110,-28-196,-10-60,-3-24,-1-26,1-23,-1-9</inkml:trace>
  <inkml:trace contextRef="#ctx0" brushRef="#br0" timeOffset="212184.51">21724 6390,'0'-2,"12"2,17 4,17 5,12 5,-3 0</inkml:trace>
  <inkml:trace contextRef="#ctx0" brushRef="#br0" timeOffset="212727.058">22272 6899,'15'0,"-1"0,1-1,0-1,-1 0,1-1,-1 0,0-1,0-1,0-1,-1 1,0-2,0 0,0-1,-1 0,0 0,-1-2,0 1,0-1,-1-1,0 0,-1-1,-1 1,1-2,-2 1,3-6,-10 17,1 0,0-1,-1 1,1 0,-1-1,1 1,-1 0,0-1,1 1,-1-1,0 1,0 0,0-1,0 1,0-1,-1 1,1-1,0 1,-1 0,1-1,-1 1,1 0,-1-1,0 1,1 0,-1 0,0 0,0-1,0 1,0 0,0 0,0 0,0 0,0 1,0-1,-1 0,1 0,0 1,0-1,-1 1,1-1,-1 1,1-1,0 1,-1 0,0 0,-6 1,1 0,0 1,0 0,0 1,1-1,-1 1,1 1,-1-1,1 1,0 0,0 1,1-1,-1 1,1 0,0 1,0-1,1 1,0 0,0 0,0 0,1 0,0 1,0 0,0-1,1 1,-2 7,3-8,0-1,1 1,-1-1,1 1,0 0,0-1,1 1,0 0,0-1,0 1,0-1,1 0,0 1,0-1,1 0,-1 0,1 0,0 0,0-1,1 1,0-1,-1 0,1 0,1 0,-1 0,0-1,1 0,0 0,0 0,0 0,0-1,2 1,17 4,1 0,0-2,-1-1,2 0,-1-2,0-1,0-1,1-2,-1 0,0-1,0-2,-1 0,1-2,-1-1,0-1,-1 0,4-5,-1 3,-1-2,-1-1,-1-1,0-1,0-1,-2-1,0-1,-1-1,-1 0,-1-2,-1 0,-1-1,-1 0,-1-1,-1-1,-1 0,-1-1,6-26,-4 12,-3 0,-1-1,-2 0,-2 0,-1-1,-2-4,-2 36,0 0,-1 0,0-1,0 1,-1 1,0-1,-1 0,0 0,0 1,-1 0,-2-4,5 11,0 0,-1 0,1 1,-1-1,1 0,-1 0,1 1,-1-1,0 1,0-1,0 1,0 0,0 0,0 0,0 0,0 0,0 0,-1 0,1 1,0-1,-1 1,1 0,0 0,-1 0,1 0,0 0,-1 0,1 1,0-1,0 1,-1-1,1 1,0 0,0 0,0 0,0 0,0 0,-1 1,-6 4,1-1,1 1,-1 1,1-1,0 1,1 0,0 1,-6 7,1 6,1-1,0 2,1-1,2 1,0 0,1 1,2 0,0 0,1 0,2 0,0 0,1 0,2 1,0-1,1 0,2-1,0 1,1-1,2 0,0 0,1 0,1-2,1 1,1-1,1-1,1 0,0-1,1 0,3 1,-10-11,0-1,0-1,0 1,1-1,0-1,0 1,0-2,1 1,-1-1,1-1,0 0,0 0,1-1,-1 0,0-1,1 0,-1 0,1-1,-1-1,1 0,-1 0,1-1,-1 0,0-1,0 0,0-1,-1 0,1-1,-1 1,0-2,2-1,0-1,0 0,-1-1,0-1,0 0,-1 0,0-1,-1 0,0 0,-1-1,-1 0,0 0,0 0,-1-1,0 0,0-6,-4 18,-1 1,1-1,-1 0,0 0,1 1,-1-1,1 0,-1 0,0 0,0 1,1-1,-1 0,0 0,0 0,0 0,0 0,0 1,0-1,0 0,0 0,-1 0,1 0,0 0,0 1,-1-1,1 0,-1 0,1 1,0-1,-1 0,1 0,-1 1,0-1,1 1,-1-1,0 0,1 1,-1-1,0 1,1-1,-1 1,0 0,0-1,0 1,1 0,-1 0,0-1,0 1,0 0,0 0,0 0,1 0,-1 0,0 0,0 0,0 0,0 1,0-1,1 0,-1 0,0 1,0-1,-3 3,0 0,0 1,1-1,-1 1,1 0,0 0,0 0,0 0,0 0,1 1,0-1,0 1,0 0,0-1,1 1,0 0,0 0,0 0,0 0,1 0,0 0,0 0,0 0,1 0,0 0,0 0,0 0,0 0,1 0,0-1,0 1,0-1,1 1,1 1,6 4,0-2,0 0,1 0,0 0,0-2,1 1,0-2,0 1,0-2,1 1,-1-2,1 0,0 0,0-1,1-1,3 0,38 5,1-2,1-3,16-3,44-6</inkml:trace>
  <inkml:trace contextRef="#ctx0" brushRef="#br0" timeOffset="-198269.446">2634 9639,'-5'-2,"-96"-45,97 45,-1 1,1 0,-1 0,1 0,-1 1,0 0,1-1,-1 2,0-1,1 0,-1 1,1 0,-1 0,1 1,-1-1,1 1,0 0,0 0,0 0,0 0,0 1,-2 1,-4 9,0 1,1-1,1 1,0 0,1 1,1 0,0 0,1 1,0 0,1 0,1 0,1 0,0 6,-1-9,0 0,1 0,0 0,2 0,-1 0,1 0,1 0,1 1,0-2,0 1,1 0,1 0,0-1,6 12,-7-21,-1-1,1 0,0 0,0 0,0 0,1-1,-1 1,0-1,1 1,-1-1,0-1,1 1,0 0,-1-1,1 1,-1-1,1 0,-1-1,1 1,0 0,-1-1,1 0,-1 0,0 0,1 0,-1-1,0 1,1-1,-1 0,0 0,0 0,-1 0,1 0,0-1,-1 1,1-1,-1 0,0 1,1-2,15-15,-1-2,-1 1,-1-2,0 0,-2-1,-1 0,0-1,-2 0,-1-1,0 0,-2 0,0-11,0-31,-7 68,0-1,0 1,0 0,0-1,-1 1,1 0,0-1,0 1,-1 0,1-1,0 1,0-1,-1 1,1-1,-1 1,1-1,-1 1,1-1,-1 1,1-1,-1 1,1-1,-1 0,1 1,-1-1,0 0,1 0,-1 1,0-1,1 0,-1 0,0 0,1 0,-1 0,0 0,1 0,-1 0,0 0,1 0,-1 0,0 0,1 0,-1-1,0 1,1 0,-1 0,1-1,-1 1,1 0,-1-1,0 1,1-1,-1 1,1-1,0 1,-1-1,1 1,-1-1,1 1,0-1,-1 0,1 1,0-1,0 0,0 1,-1-1,-5 17,1 0,0 0,1 0,0 1,1-1,1 1,1 0,1 0,0 0,1 0,1 0,0-1,1 1,2 1,-3-10,1-1,0 1,0-1,1 0,0 0,0 0,0-1,1 1,0-1,1 0,-1 0,1-1,0 1,1-1,-1-1,1 1,0-1,0-1,0 1,1-1,-1 0,1-1,0 1,-1-2,6 2,49 0,-4-7</inkml:trace>
  <inkml:trace contextRef="#ctx0" brushRef="#br0" timeOffset="-199587.323">869 9719,'-16'5,"-7"3,-2 3,-2 2,2 1,0 0,5-2</inkml:trace>
  <inkml:trace contextRef="#ctx0" brushRef="#br0" timeOffset="-199295.105">388 9893,'16'5,"17"1,18-2,19-5,13-4,9-3,2-1,-3 1,-9 3,-10 6,-14 5,-12 2,-11-1,-12-1</inkml:trace>
  <inkml:trace contextRef="#ctx0" brushRef="#br0" timeOffset="-196583.55">2982 9800,'19'-6,"-1"0,0-1,0-2,-1 1,0-2,0 0,-1-2,0 1,-1-2,-1 0,6-6,8-6,-1-1,-1-1,-1-1,-1-1,-2-2,-1 0,-1-1,-2-1,-1 0,-2-2,0-4,-11 31,-1 0,-1 0,1 0,-1 0,-1 0,1-1,-2 1,1-1,-1 1,0-1,-1 1,0-1,0 1,-1 0,0-1,0 1,-1 0,0 0,0 0,-1 1,0-1,-1 1,0 0,-4-5,7 10,1 1,-1-1,0 1,0 0,0 0,0-1,0 1,-1 1,1-1,0 0,0 0,-1 1,1-1,0 1,-1 0,1 0,0 0,-1 0,1 0,0 0,-1 1,1-1,0 1,-1 0,1-1,0 1,0 0,0 0,0 1,0-1,0 0,0 1,0-1,0 1,0 0,-4 4,1 1,0-1,0 1,0 0,1 0,0 0,0 0,1 1,0 0,0 0,-6 36,2-1,1 1,2 0,3 0,1 0,2 1,2-1,2-1,3 9,87 406,-52-276,-8 1,-4 37,-27-147,-4-16</inkml:trace>
  <inkml:trace contextRef="#ctx0" brushRef="#br0" timeOffset="-196257.427">3142 10228,'-88'-122,"87"119,1 0,0 0,0-1,0 1,0 0,0 0,1 0,-1 0,1-1,0 1,0 0,0 0,0 0,1 0,-1 1,1-1,0 0,0 1,0-1,0 1,0-1,0 1,1 0,-1 0,1 0,-1 0,1 1,0-1,0 1,0-1,0 1,0 0,0 0,0 0,2 0,0-1,403-201,-181 69,-213 125,43-16,-55 26,-1 0,0 1,1-1,-1 0,0 0,0 1,0-1,0 1,0-1,0 1,0-1,0 1,-1 0,1-1,-1 1,1 0,-1 0,0-1,1 1,-1 0,0 0,0 0,0-1,0 1,-1 0,1 0,0-1,-1 1,0 0,1 0,-1-1,0 1,0 0,0 5,-7 110,9-112,-1 0,1-1,0 1,0 0,1-1,-1 1,1-1,0 0,0 1,0-1,1 0,0 0,0 0,0-1,0 1,0-1,1 1,-1-1,1 0,0 0,0-1,0 1,2 0,-1-1,-1-1,1 1,0-1,-1 0,1 0,0 0,0-1,0 1,0-1,0-1,0 1,-1 0,4-2,25-7</inkml:trace>
  <inkml:trace contextRef="#ctx0" brushRef="#br0" timeOffset="-196026.043">3905 9399,'-19'0,"-7"0,0 2,11 3,17 1,20-1,7-1</inkml:trace>
  <inkml:trace contextRef="#ctx0" brushRef="#br0" timeOffset="-195546.727">4519 9425,'-65'22,"1"2,1 4,1 2,-24 18,76-43,1 0,0 1,0 0,1 1,0 0,0 1,1-1,0 1,0 1,1-1,-5 9,10-16,1 0,-1 0,1 1,0-1,-1 0,1 0,0 1,0-1,0 0,0 0,0 1,0-1,0 0,0 0,0 1,1-1,-1 0,0 0,1 1,-1-1,1 0,-1 0,1 0,0 0,0 0,-1 0,1 0,0 0,0 0,0 0,0 0,0-1,0 1,0 0,0-1,0 1,1-1,-1 1,0-1,0 1,1-1,-1 0,0 0,1 1,63 6,-60-7,266-19,-266 19,-3-1,0 0,0 1,0-1,0 1,0 0,0-1,0 1,0 0,0 0,0 0,0 0,0 1,0-1,0 1,0-1,0 1,0 0,0-1,0 1,0 0,-1 0,1 0,0 1,-1-1,1 0,-1 1,1-1,-1 1,0-1,1 2,-25 49,-1-22,-2-1,-2-1,0-2,-2-1,0-1,-2-1,-4 0,-8 8,83-28,0-7,0 3,0 1,0 3,35 5,-60-6,0 1,0 1,-1 0,1 0,-1 1,0 1,-1 0,1 1,-1 0,-1 1,1 1,-1 0,-1 0,0 1,4 4,-10-8,0 0,0 1,0 0,-1-1,0 1,0 1,-1-1,0 0,0 1,0-1,-1 1,-1-1,1 1,-1-1,0 1,-1 0,0-1,0 1,0-1,-1 0,-1 1,1-1,-1 0,0 0,0 0,-1-1,0 1,0-1,-1 0,0 0,0 0,-5 4,3-2,0 0,0-1,-1 0,0 0,0-1,-1 0,1 0,-1-1,-1 0,1-1,-1 0,1 0,-8 1,15-5,0 0,0 1,-1-1,1 0,0 0,-1 0,1-1,0 1,-1 0,1-1,0 0,0 1,0-1,0 0,0 0,0 0,0-1,0 1,0 0,0-1,0 1,1-1,-1 1,0-1,1 0,0 0,-1-1,-14-26</inkml:trace>
  <inkml:trace contextRef="#ctx0" brushRef="#br0" timeOffset="-194293.961">5054 9519,'-7'-2,"1"-1,-1 1,1 0,-1 1,0 0,0 0,0 0,1 1,-1 0,0 0,0 1,0 0,0 0,1 0,-1 1,0 0,1 1,0-1,-1 1,1 0,0 1,0-1,1 1,-4 3,3-2,0 1,1-1,0 1,0 0,0 0,1 0,0 1,0-1,1 1,-1 0,2 0,-1 1,1-1,0 0,0 1,1 0,0-1,0 1,1 0,0-1,1 1,-1 0,1-1,1 1,0-1,0 1,0 0,0-5,1 0,-1-1,0 1,1-1,-1 0,1 1,0-1,0 0,0-1,0 1,0 0,0-1,0 0,1 0,-1 0,0 0,1 0,-1-1,1 1,-1-1,1 0,-1 0,1 0,-1-1,0 1,1-1,-1 0,3 0,4-2,0-1,0 0,0 0,-1-1,1 0,-1-1,-1 0,7-6,68-87,-82 99,-1 0,1 1,0-1,-1 0,1 0,-1 0,1 1,-1-1,1 0,-1 0,1 1,-1-1,0 1,1-1,-1 0,1 1,-1-1,0 1,1-1,-1 1,0-1,0 1,1-1,-1 1,0-1,0 1,0-1,0 1,0 0,0-1,1 1,-1-1,0 1,-1-1,1 1,0 0,0-1,0 1,0-1,0 1,-1-1,1 1,0-1,0 1,-1-1,1 1,0-1,-1 1,1-1,0 1,-1-1,1 0,-1 1,1-1,-1 5,-1 4,0 0,1 1,0-1,1 1,-1-1,2 1,0-1,0 1,0-1,1 0,1 1,0-1,0 0,0 0,1-1,1 1,-1-1,1 0,1 0,-1-1,2 1,-4-6,0 0,0-1,0 1,1-1,-1 1,1-1,-1 0,1-1,-1 1,1-1,0 1,-1-1,1 0,-1 0,1-1,0 1,-1-1,1 1,-1-1,1-1,-1 1,1 0,-1-1,0 1,0-1,0 0,0 0,0-1,0 1,7-6,-1 0,-1 0,0 0,0-1,0-1,-1 1,0-1,1-5,2-7,-1 0,-1 0,-1-1,-1 0,-1 0,-1 0,-1-1,0-14,-4 36,1-1,0 1,0 0,0-1,0 1,0-1,0 1,1 0,-1-1,1 1,-1 0,1-1,0 1,0 0,0 0,0 0,1 0,-1 0,1 0,-1 0,1 0,-1 0,1 1,0-1,0 1,0-1,0 1,0 0,0 0,0-1,0 2,1-1,-1 0,0 0,1 1,-1-1,0 1,1 0,-1 0,110 37,-95-29,-7-4,0 0,0 1,-1 0,0 0,0 1,0 1,-1-1,0 2,0-1,-1 1,0 0,0 0,0 1,-1 0,-1 0,0 0,0 1,-1 0,0 0,1 6,7 45,-12-54,0 1,0 0,1 0,0-1,1 1,-1-1,2 1,-1-1,1 0,0 0,0 0,1 0,0 0,0-1,0 0,1 0,0 0,0 0,1-1,0 0,0 0,0 0,0-1,1 0,5 3,8-4,0-1,0-1,1 0,-1-2,1 0,-1-2,0 0,0-1,0-1,-1-1,1 0,-1-2,14-7,-9 7,0-1,0-1,-1-1,0-1,-1-1,0-1,-1-1,-1 0,0-2,-1 0,7-11,-21 21,0-1,-1 0,0 0,0 0,-1-1,0 0,0 1,-1-1,0 0,-1 0,1-7,-2 12,0 0,0 0,0-1,0 1,-1 0,0 0,1 0,-2 0,1 0,0 0,-1 1,1-1,-1 0,0 1,-1-1,1 1,0-1,-1 1,0 0,0 0,0 1,0-1,0 0,0 1,-1 0,-2-2,2 3,1-1,0 1,0 0,-1 0,1 0,-1 0,1 1,-1 0,1-1,-1 1,1 0,-1 1,1-1,-1 1,1-1,-1 1,1 0,0 0,-1 1,1-1,0 1,0 0,0-1,0 1,0 1,1-1,-1 0,-2 3,-1 1,1 1,0-1,0 1,0 0,1 1,0-1,0 1,1 0,0-1,0 2,0 5,1-6,0-1,1 1,0 0,1-1,-1 1,1 0,1 0,0 0,0-1,0 1,1-1,0 1,1-1,-1 0,2 1,-1-1,1-1,0 1,0 0,0-1,1 0,0 0,1 0,-1-1,1 0,0 0,7 4,8-1,2-1,-1-2,1 0,0-1,0-1,0-1,0-1,0-1,0-1,0-1,0-2,0 0,0-1,0-1,86-16,-2-4,-1-5,48-23,-147 51,-1 1,1 0,-1 0,0-1,0 0,0 0,-1-1,1 1,-1-1,0 0,0-1,0 1,-1-1,1 0,-1-1,-3 3,-1 0,0 1,0-1,0 0,0 0,-1 1,1-1,-1 0,1 1,-1-1,0 1,0-1,0 0,-1 1,1 0,-1-1,1 1,-1 0,0 0,1 0,-1 0,0 0,-1 0,1 1,0-1,0 0,-1 1,1 0,-1 0,1 0,-1 0,1 0,-1 0,-1 0,-6-3,-1 0,1 1,-1 0,1 1,-1 0,0 1,1 0,-1 0,0 1,0 1,0 0,0 0,-5 2,9-1,0-1,1 1,-1 0,1 0,0 1,0 0,0 0,0 1,0-1,1 1,-1 1,1-1,0 1,0 0,1 0,-1 0,1 0,1 1,-1 0,1 0,0 0,-1 1,3-5,0 1,0 0,1 0,-1 0,1 0,-1 0,1 0,0 0,0 0,0 0,1 0,-1 0,1 0,-1 0,1 0,0 0,0 0,1 0,-1-1,0 1,1 0,0-1,-1 1,1-1,0 0,0 0,0 1,1-1,-1-1,1 1,-1 0,1-1,-1 1,3 0,6 4,0-1,0-1,1 0,-1-1,1 0,0-1,0 0,4 0,-3-1,1-1,0 0,-1-1,1 0,0-1,-1-1,1 0,-1-1,11-5,-18 7,0-1,-1 1,1-1,-1 0,0-1,0 1,0-1,-1 0,1 0,-1-1,0 1,0-1,0 0,-1 0,0 0,0 0,0-1,0 1,-1-1,0 0,0 0,-1 0,0 0,-4-23,3 28,0 1,0-1,0 1,0 0,-1-1,1 1,0-1,0 1,0-1,-1 1,1 0,0-1,0 1,-1 0,1-1,0 1,-1 0,1 0,0-1,-1 1,1 0,-1 0,1-1,0 1,-1 0,1 0,-1 0,1 0,-1 0,1 0,0 0,-1 0,1 0,-1 0,1 0,-1 0,1 0,-1 0,1 0,0 0,-1 0,1 0,-1 1,1-1,0 0,-1 0,1 0,-1 1,1-1,0 0,-1 1,1-1,0 0,0 1,-1-1,1 0,0 1,0-1,-1 1,-1 2,1 0,-1-1,1 1,-1 0,1 0,0 1,0-1,1 0,-1 0,0 0,1 1,0-1,0 0,0 0,0 1,0-1,1 0,0 0,-1 1,1-1,0 0,0 0,1 0,-1 0,1 0,0-1,-1 1,1 0,0-1,0 1,1-1,-1 0,1 1,-1-1,1 0,0-1,-1 1,1 0,3 0,12 6,1 0,0-2,1 0,-1-1,1-1,0-1,0-1,0-1,0 0,6-2,81-1,-6-4</inkml:trace>
  <inkml:trace contextRef="#ctx0" brushRef="#br0" timeOffset="-193649.46">8811 9693,'-7'-19,"0"-1,1 0,2 0,0 0,1 0,1-1,1 1,0-1,2 0,1-4,-2 22,-1-1,1 1,0 0,0 0,0-1,1 1,-1 0,1-1,0 1,0 0,0 0,0 0,0 0,1 0,-1 0,1 0,0 0,0 1,0-1,0 1,1-1,-1 1,0 0,1 0,0 0,0 0,-1 0,1 1,0-1,0 1,0 0,1 0,-1 0,0 0,0 0,1 1,5 3,1 0,0 0,-1 1,0 0,0 1,0 0,0 1,-1 0,0 0,0 0,2 4,-4-5,30 24,-1 2,-2 2,0 1,17 27,-49-60,0 0,1-1,-1 1,0 1,0-1,0 0,0 0,0 0,0 1,-1-1,1 0,0 1,-1-1,1 0,-1 1,1-1,-1 1,1-1,-1 1,0-1,0 1,0-1,0 1,0-1,0 1,-1-1,1 1,0-1,-1 1,1-1,-1 1,1-1,-1 0,0 1,0-1,1 0,-1 1,0-1,0 0,-1 1,-7 0,0 1,0-1,0 0,0-1,0 0,0-1,0 0,-1 0,1-1,0 0,0-1,0 1,-2-2,-51-18,61 20,0 0,1 0,-1 1,1-1,-1 0,1 0,-1 0,1 0,-1 0,1 0,0 0,-1-1,1 1,0 0,0 0,0 0,0 0,0 0,0 0,0 0,1 0,-1 0,0 0,0-1,1 1,-1 0,1 0,-1 0,1 1,-1-1,1 0,0 0,-1 0,1 0,0 0,0 1,0-1,0 0,-1 1,1-1,0 1,0-1,0 1,0-1,0 1,0 0,0-1,1 1,-1 0,0 0,0 0,0 0,0 0,0 0,0 0,0 0,0 0,198-60,-62 23,-109 29,0-1,-1-2,0-1,0 0,-1-2,-1-1,23-19,-46 33,0 0,0 0,0 0,0-1,0 1,0-1,-1 1,1-1,-1 0,1 1,-1-1,1 0,-1 0,0 0,0 0,0 0,0-1,-1 1,1 0,0 0,-1 0,0-1,1 1,-1 0,0-1,0 1,0 0,-1-1,1 1,0 0,-1 0,1-1,-1 1,0 0,0 0,0 0,0 0,0 0,-1 0,1 0,0 0,-1 0,0 1,1-1,-1 1,-1-2,-2 1,-1-1,1 1,-1 1,0-1,1 1,-1 0,0 0,0 0,0 1,0 0,0 0,0 1,0-1,1 1,-1 1,0-1,0 1,1 0,-1 0,1 0,0 1,-1 0,1 0,1 1,-1-1,0 1,1 0,0 0,0 0,0 1,0 0,1-1,-1 1,1 1,1-1,-1 0,1 1,0-1,0 1,0 0,1-1,0 1,0 0,1 0,-1 0,1 0,0 0,1 0,0 1,0 0,1 0,0 0,1 0,-1-1,1 1,0-1,1 0,0 0,0 0,0 0,0-1,1 1,0-1,0 0,1-1,-1 1,1-1,0 0,0-1,7 4,4 1,1 0,0-2,1 0,0-1,0 0,0-2,4 0,28 0,-1-2,1-2,0-3,-1-1,39-11,26-7</inkml:trace>
  <inkml:trace contextRef="#ctx0" brushRef="#br0" timeOffset="-193180.713">11363 8957,'0'3,"0"0,0 0,0-1,0 1,0 0,1 0,-1 0,1-1,0 1,0 0,0-1,0 1,0-1,0 1,1-1,-1 1,1-1,0 0,-1 0,1 0,0 0,1 0,-1 0,0 0,0-1,1 1,-1-1,1 0,1 1,82 18,-66-20,0-1,0-2,0 0,-1-1,1 0,-1-2,0 0,-1-2,1 0,-1 0,-1-2,0 0,0-2,-1 1,-1-2,1 0,-2-1,0 0,-1-1,-1-1,5-7,-10 11,-1 0,0 0,-1 0,0-1,-1 0,-1 0,0 0,-1 0,1-4,-3 11,1 0,-1-1,0 1,0 0,-1 0,1-1,-1 1,-1 0,1 0,-1 0,0 0,-1 0,1 1,-1-1,0 1,-1 0,1-1,-1 1,0 1,-3-3,6 5,-1 1,1-1,-1 1,0 0,1-1,-1 1,0 0,0 0,0 0,0 1,0-1,0 0,0 1,0-1,0 1,0 0,0 0,0-1,-1 1,1 1,0-1,0 0,0 0,0 1,0 0,0-1,0 1,0 0,0 0,0 0,0 0,0 0,1 0,-1 1,0-1,1 0,-1 1,1-1,0 1,-1 1,-42 81,29-21,3 0,3 1,3 1,3-1,2 1,3 0,11 251,-3-105,-10 67,0-244,-1-1,-2 0,-1 0,-2 0,-1-1,-2 1,-1-2,-1 1,-15 27,-2-18</inkml:trace>
  <inkml:trace contextRef="#ctx0" brushRef="#br0" timeOffset="-192665.493">11337 9639,'43'-25,"0"1,2 3,0 1,1 2,1 2,29-4,-65 16,553-147,-465 124,-94 22,-21 7,-18 6,1 1,1 1,0 2,0 1,1 2,-25 15,51-28,1 0,0 0,0 0,0 0,1 1,-1 0,1-1,-1 1,1 0,0 1,0-1,0 1,0-1,1 1,0 0,0 0,0 0,0 0,0 0,1 0,-1 1,1-1,1 0,-1 1,0-1,1 1,0-1,0 1,0-1,1 1,0-1,0 1,5 3,0 0,1 0,1-1,-1 0,1-1,0 1,1-1,-1-1,1 0,0 0,0-1,1 0,0 0,-1-1,1-1,0 0,0 0,0 0,1-2,-1 1,5-1,-7 0,0 0,0-1,0 0,0 0,-1-1,1 1,0-2,0 1,-1-1,0 0,1-1,-1 0,0 0,-1-1,1 1,-1-1,0-1,0 1,-1-1,1 0,-1 0,-1-1,1 1,-1-1,0 0,-1-1,1 1,-1 0,-1-1,0 0,1-6,1 2,-2 0,0-1,0 0,-1 1,-1-1,0 0,-1 1,0-1,-2-5,2 17,0 0,1 1,-1-1,0 1,0-1,1 1,-1-1,0 1,0 0,0-1,0 1,1 0,-1 0,0-1,0 1,0 0,0 0,0 0,0 0,0 0,0 0,1 1,-1-1,0 0,0 0,0 1,0-1,0 0,1 1,-1-1,0 1,0-1,1 1,-1-1,0 1,1 0,-1-1,0 1,1 0,-1 0,1-1,-1 1,1 0,0 0,-1 0,1-1,0 1,-1 0,1 0,0 0,0 0,0 0,0 0,-8 11,0 1,1 0,0 0,1 1,0-1,1 1,1 1,1-1,0 0,0 1,1 5,2-16,0 0,0 0,0-1,1 1,0 0,-1 0,1 0,1 0,-1 0,0-1,1 1,0-1,0 1,0-1,0 0,1 1,-1-1,1 0,0-1,-1 1,1 0,1-1,-1 0,0 1,1-1,-1-1,1 1,-1 0,1-1,0 0,0 0,2 1,10 1,0 0,0-1,0-1,0-1,0 0,0-1,8-1,167-38,-99 13</inkml:trace>
  <inkml:trace contextRef="#ctx0" brushRef="#br0" timeOffset="-192270.184">13303 9372,'-33'-10,"0"2,-1 2,0 1,0 1,0 2,0 2,0 1,-1 1,-28 17,62-18,-1 0,0 0,1 0,-1 0,1 0,-1 0,1 1,0-1,-1 0,1 1,0-1,0 1,0-1,0 1,0-1,0 1,0 0,1 0,-1-1,1 1,-1 0,1 0,0 0,-1 0,1-1,0 1,0 0,1 0,-1 0,0 0,0 0,1 0,3 6,0-1,1 0,0 0,0 0,0-1,1 1,0-1,0 0,1-1,-1 0,1 0,0 0,1-1,-1 0,6 1,20 12,1-1,1-2,0-2,1-1,1-2,-1-1,1-2,0-2,11-1,-28-2,1-2,-1 0,0-2,0 0,0-1,0-1,-1-1,0 0,0-2,9-4,-17 7,-1-1,1-1,-1 0,0 0,-1 0,1-1,-2-1,1 0,-1 0,0 0,-1-1,0 0,-1-1,0 0,-1 0,0 0,3-10,-7 19,1-1,-1 0,0 0,0 0,0 0,0 0,-1 0,1-1,-1 1,0 0,0 0,0 0,0 0,0-1,-1 1,0 0,1 0,-1 0,0 0,-1 0,1 0,0 0,-1 1,0-1,1 0,-1 1,0-1,0 1,-1 0,1-1,0 1,-1 0,1 1,-1-1,0 0,-2 0,-1 1,0 1,-1 0,1 1,0-1,0 1,0 1,0-1,0 1,0 0,0 0,0 1,1-1,-1 1,1 1,0-1,0 1,0 0,0 0,1 0,0 1,0-1,0 1,0 0,1 1,-1-1,1 0,1 1,-1 0,1-1,0 1,0 0,1 0,-1 5,2-7,0-1,1 1,-1 0,1-1,0 1,0 0,1-1,-1 1,1-1,-1 1,1-1,0 0,0 0,0 0,1 0,-1 0,1-1,0 1,0-1,0 1,0-1,0 0,0 0,0 0,2 0,94 28,-21-23,0-4,1-4,-1-3,0-3,33-9,30-4</inkml:trace>
  <inkml:trace contextRef="#ctx0" brushRef="#br0" timeOffset="-190824.468">15855 9105,'-9'-5,"0"1,0 1,-1 0,1 0,-1 0,0 2,0-1,0 1,0 0,0 1,0 0,1 1,-1 0,0 1,0 0,0 0,1 1,-1 0,1 1,-1 0,-5 3,1 0,0 1,0 1,0 0,1 1,1 0,0 1,0 0,1 1,1 1,-10 12,18-22,0-1,-1 1,1-1,0 1,1 0,-1 0,0 0,1 0,-1 0,1 0,0 0,0 1,0-1,1 0,-1 0,1 1,0-1,0 1,0-1,0 0,0 1,1-1,0 0,-1 1,1-1,0 0,1 0,-1 0,1 0,-1 0,3 3,2-4,0 1,0-1,0 0,0 0,0-1,1 0,-1 0,1 0,-1-1,1 0,-1 0,1-1,-1 1,0-2,1 1,-1-1,0 0,0 0,0 0,0-1,3-1,10-4,1 0,-2-1,1-1,-1-1,0 0,-1-2,-1 0,0 0,-1-2,0 0,-1-1,-1 0,0-1,-1 0,-1-1,-1 0,0-1,-2 0,0-1,-1 1,4-20,-7 16,-1 0,0 0,-2-1,-1 1,0-1,-2 1,-1-1,-1 1,-1 0,-1 0,0 1,-2 0,-1 0,-1 0,-9-14,18 33,1 1,-1-1,0 0,-1 1,1-1,0 1,-1 0,1-1,-1 1,0 0,0 0,0 0,0 0,0 0,0 1,0-1,-1 0,1 1,0 0,-1-1,0 1,1 0,-1 1,0-1,1 0,-1 1,0-1,0 1,1 0,-1 0,0 0,0 0,1 1,-1-1,0 1,0-1,1 1,-1 0,1 0,-1 0,1 1,-2 0,-2 6,1-1,0 2,0-1,1 1,0-1,0 1,1 0,0 0,1 1,0-1,0 4,-6 27,2 0,2 1,1-1,2 1,2 0,2 0,2-1,1 1,2-1,3 3,-8-32,0 0,1 0,0-1,1 1,0-1,0 0,1-1,1 1,0-1,0-1,0 1,1-1,1 0,-1-1,1 0,0 0,1-1,0 0,0-1,0 0,0-1,1 0,5 1,5-2,-1-1,0-1,1-1,-1-1,1 0,-1-2,0 0,0-2,0 0,-1-1,1-1,-1-1,-1 0,0-1,0-2,-1 1,0-2,10-10,20-26,-45 43,-11 18,7-11,0 0,1 1,0-1,0 0,0 1,0-1,0 1,0-1,0 1,1-1,-1 1,1-1,0 1,0 0,0-1,0 1,0 0,1-1,-1 1,1-1,0 1,-1 0,1-1,0 0,1 1,-1-1,0 0,1 1,-1-1,1 0,0 0,-1 0,1 0,1 0,8 3,0-1,0 0,0-1,1 0,0-1,0 0,-1 0,1-1,0-1,0 0,0-1,0 0,0-1,7-2,102-32,-116 33,1 1,-1-1,0 0,0-1,0 1,0-1,-1 0,1 0,-1-1,0 1,0-1,0 0,-1 0,0 0,0 0,0-1,-1 1,0-1,1-3,-2 5,0 0,-1-1,0 1,0-1,0 1,0 0,-1-1,0 1,0 0,0-1,0 1,-1 0,1 0,-1 0,0 0,0 0,-1 0,1 1,-1-1,0 1,0 0,0 0,0 0,0 0,-2 0,-2-3,-1 0,0 1,0 0,-1 1,1 0,-1 0,0 1,0 0,0 0,-1 1,-2 0,4 1,0 0,0 0,-1 1,1 0,0 0,0 1,-1 0,1 0,0 1,0 0,0 1,1 0,-1 0,0 1,1-1,0 2,0-1,0 1,1 0,-1 0,1 1,0 0,1 0,0 0,0 1,0 0,0 0,1 0,0 0,1 1,-2 4,4-7,1-1,-1 1,1 0,0 0,1-1,-1 1,1 0,0 0,0-1,0 1,1-1,-1 1,1-1,0 1,0-1,1 0,0 0,-1 0,1-1,0 1,1 0,-1-1,1 0,0 1,8 5,0 0,1-1,0 0,0-1,1-1,0 0,4 1,27 7,0-2,1-2,0-2,1-2,0-2,0-2,0-2,0-2,37-7,-67 8,-1-1,1 0,-1-1,1-1,-1 0,0-1,0-1,-1-1,0 0,0-1,0 0,-1-1,-1-1,1 0,-2-1,3-2,-13 10,0 0,0 0,0-1,0 1,-1-1,0 1,1-1,-1 1,0-1,0 0,-1 1,1-1,-1 0,0 0,0 1,0-1,0 0,-1 0,0 1,0-1,0 0,0 1,0-1,-1 1,1-1,-1 1,0 0,-1-2,-2-1,0 0,0 0,0 1,-1-1,0 1,0 0,-1 1,1 0,-1 0,0 0,0 1,0 0,-3-1,1 0,0 1,0 0,0 1,-1 0,1 0,0 1,-1 0,1 1,-1 0,1 1,0-1,-1 2,1-1,0 2,-1-1,1 1,1 0,-1 1,0 0,1 0,0 1,0 0,0 1,1 0,-1 0,1 0,1 1,-1 0,1 0,1 1,-1-1,1 1,1 1,-1-1,1 1,0 0,3-4,0-1,0 0,1 0,-1 1,1-1,0 1,0-1,0 0,1 1,-1-1,1 0,0 0,1 1,-1-1,1 0,-1 0,1 0,0 0,1-1,-1 1,1 0,0-1,-1 0,1 0,1 0,-1 0,0 0,1 0,0-1,2 2,4 1,0 0,1-1,-1 0,1 0,0-1,0-1,1 1,-1-2,0 0,1 0,3-1,10-2,-1-1,0-1,0-1,0-2,-1 0,0-1,0-1,-1-2,0 0,-1-1,0-1,-1-1,0-1,-20 15,0 0,-1 0,1 1,0-1,0 0,-1 0,1 1,0-1,0 0,-1 0,1 1,0-1,0 0,0 1,-1-1,1 0,0 1,0-1,0 0,0 1,0-1,0 0,0 1,0-1,0 1,0-1,0 0,0 1,0-1,0 0,0 1,0-1,0 0,0 1,1-1,-1 0,0 1,0-1,0 0,1 1,-1-1,0 0,0 0,1 1,-1-1,0 0,0 0,1 1,-1-1,0 0,1 0,-1 0,0 0,1 0,-1 1,0-1,1 0,-1 0,1 0,-1 0,0 0,1 0,-1 0,0 0,1 0,-1 0,0-1,1 1,-1 0,-1 5,0-1,-1 1,1-1,0 1,1 0,-1-1,1 1,0-1,0 1,0 0,1-1,-1 1,1 0,0-1,1 1,-1-1,1 1,0-1,0 0,0 0,0 0,1 0,0 0,0-1,0 1,0-1,0 1,1-1,-1 0,1-1,0 1,0-1,0 1,0-1,2 0,0 0,1 0,-1 0,1-1,-1 0,1-1,0 1,0-1,-1 0,1-1,0 0,-1 0,1 0,0-1,-1 0,1 0,-1 0,0-1,0 0,0 0,0-1,-1 0,4-2,2-4,0 0,0-1,-1 0,-1 0,0-1,0 0,-1-1,0 0,4-11,8-23,-14 31,0 1,1-1,1 1,1 0,0 1,0 0,2 1,9-11,-16 21,0 0,0 0,0 0,1 0,0 1,-1 0,1 0,0 0,0 0,0 1,0-1,1 2,-1-1,0 0,0 1,0 0,1 0,-1 1,0-1,0 1,1 0,-1 1,0-1,0 1,-1 0,1 0,0 0,0 1,-1 0,0 0,1 0,-1 0,-1 1,1 0,0-1,-1 1,0 1,1-1,-2 0,1 1,0 0,1 8,-1-1,0 1,0-1,-1 1,-1 0,0 0,-1 0,0 0,-2 8,7 85,-4-101,1 0,0 0,0 0,0-1,0 1,1-1,0 1,0-1,0 0,0 0,1 0,0 0,0-1,0 0,0 0,0 0,0 0,1 0,0-1,-1 0,4 1,111 21,-64-23,0-2,0-2,0-3,33-9,14-5</inkml:trace>
  <inkml:trace contextRef="#ctx0" brushRef="#br0" timeOffset="-190048.517">19906 8676,'3'140,"5"0,13 47,-1-58,7 46,2 152,-34-244,-6-83,-21-80,0-38,6-1,5-1,-5-111,23 208,1-1,1 0,2 1,0-1,1 0,1 1,2 0,0 0,2-3,-6 22,1 1,-1-1,1 0,0 1,0-1,0 1,1-1,-1 1,1 0,0 0,0 0,0 1,0-1,0 1,1-1,-1 1,1 0,-1 1,1-1,0 0,0 1,0 0,0 0,0 0,0 1,0-1,0 1,0 0,0 0,0 0,0 1,0-1,0 1,0 0,0 0,0 0,0 1,0-1,-1 1,2 1,5 3,1 0,-1 0,0 2,-1-1,0 1,0 0,-1 1,0 0,0 0,-1 1,0 0,-1 1,0-1,-1 1,0 0,0 0,1 10,-5-17,0 0,0 1,-1-1,1 1,-1-1,0 1,-1-1,1 0,-1 1,0-1,0 1,0-1,-1 0,1 0,-1 0,0 0,0 0,0 0,-1 0,0-1,1 1,-1-1,0 0,-1 0,1 0,0 0,-1-1,0 1,0-1,1 0,-1 0,-1 0,1 0,-3 0,-79 27,99-28,47-11,0-3,-1-3,54-23,-96 35,-1-1,1-1,-2-1,1 0,-1-1,0-1,0 0,-1-1,-1 0,1-1,-2-1,1 0,-2 0,0-2,0 1,4-10,-13 21,-1 0,0-1,0 1,0 0,0-1,0 1,0-1,-1 0,1 1,-1-1,0 1,0-1,0 0,0 1,0-1,0 0,-1 1,1-1,-1 1,0-1,0 1,0-1,0 1,0-1,-1 1,1 0,0 0,-1 0,0 0,0 0,1 0,-1 0,0 0,-1 1,1-1,0 1,0 0,-1-1,1 1,0 0,-1 0,-1 0,-2 0,0 0,1 1,-1 0,0 0,0 0,0 0,1 1,-1 0,0 0,1 1,-1 0,1 0,-1 0,1 0,0 1,0 0,0 0,0 0,1 1,-1 0,1 0,-3 3,-1 1,0 1,1-1,1 1,-1 1,1-1,1 1,0 0,0 0,1 0,0 1,0 5,2-9,1 0,0 1,0-1,1 0,0 1,1-1,-1 0,1 0,1 1,-1-1,1 0,0 0,1 0,0-1,0 1,0-1,1 1,0-1,0 0,1 0,-1-1,1 1,0-1,1 0,0-1,-1 1,1-1,1 0,-1-1,3 2,18 5,1-2,0-1,0-1,0-1,1-2,0-1,0-1,0-1,-1-2,1 0,0-3,17-4,64-11</inkml:trace>
  <inkml:trace contextRef="#ctx0" brushRef="#br0" timeOffset="-189698.897">22246 8717,'-9'25,"-6"26,1 26,2 17,3 11,3 6,3-1,2-6,-4-13,-3-17,-3-21,-1-20,-1-22,1-13</inkml:trace>
  <inkml:trace contextRef="#ctx0" brushRef="#br0" timeOffset="-189191.254">22072 9332,'-78'-482,"77"478,-2-62,3 65,1-1,-1 0,1 1,-1-1,1 1,0-1,0 1,-1-1,1 1,0-1,0 1,0 0,1-1,-1 1,0 0,0 0,1 0,-1 0,0 0,1 0,-1 1,1-1,0 0,-1 1,1-1,-1 1,1-1,0 1,-1 0,1 0,0 0,-1 0,1 0,0 0,1 0,15 3,0 0,0 2,-1-1,1 2,-1 1,0 0,11 7,-21-11,14 6,-1 0,0 2,0 0,-1 1,-1 1,0 0,-1 2,-1 0,12 14,-26-28,0 1,0-1,0 1,-1 0,1 0,-1 0,1 0,-1 0,0 0,0 0,0 1,0-1,0 0,0 1,-1-1,1 0,-1 1,0-1,0 1,1-1,-1 1,-1-1,1 1,0-1,-1 0,1 1,-1-1,0 0,0 1,0-1,0 0,0 0,0 0,0 1,-1-1,1-1,-1 1,0 0,0 0,1-1,-1 1,0-1,0 1,0-1,-1 1,0-1,0 0,0 0,0 0,0 0,-1 0,1 0,0-1,0 0,0 0,-1 0,1 0,0 0,0 0,-1-1,1 0,0 1,0-1,0-1,0 1,0 0,0-1,0 1,0-1,1 0,-1 0,1 0,-1 0,1 0,0-1,0 1,0-1,0 0,0 1,0-1,1 0,-1 0,1 0,0 0,0 0,0 0,0 0,1-1,-1 1,1 0,0 0,0-1,0 1,0 0,1 0,-1 0,1-1,0 1,0-1,2-3,0 0,1 1,-1-1,1 1,0-1,1 2,0-1,0 0,0 1,0 0,1 0,0 0,0 1,0 0,1 0,6-2,-9 3,0 1,1 0,0 0,-1 1,1-1,0 1,0 0,0 1,0-1,0 1,0 0,0 0,0 0,0 1,0-1,0 1,-1 1,1-1,0 1,0 0,-1 0,1 0,-1 0,0 1,3 2,1 3,-1 0,0 0,-1 1,0 0,-1 0,1 0,-2 1,1 0,-2 0,2 5,-2-7,-1 0,1 0,0 0,0-1,1 1,0-1,0 0,1 0,0-1,0 1,1-1,-1 0,1 0,1-1,-1 0,1 0,6 3,-3-5,0-1,-1 0,1-1,0 0,0 0,0-1,0 0,0-1,0 0,-1-1,1 0,0-1,-1 1,0-2,1 1,-1-2,0 1,-1-1,1 0,-1-1,0 0,-1 0,1-1,-1 0,0 0,-1 0,0-1,0 0,-1-1,0 1,4-9,-7 12,0 0,-1 1,1-1,-1 0,0 0,-1 0,1 0,-1 0,0-1,0 1,0 0,-1 0,0 0,0 0,0 0,-1 0,1 1,-1-1,0 0,-1 1,1-1,-1 1,0 0,0 0,0 0,0 0,-1 0,0 1,1 0,-1-1,-1 1,1 1,0-1,-4-1,-2-1,-1 1,0 0,0 0,-1 1,1 1,-1 0,1 0,-1 1,0 1,0 0,1 0,-1 1,0 1,1 0,-1 0,1 1,0 1,0 0,0 0,0 1,1 1,0 0,0 0,-5 4,13-8,0 0,0-1,-1 1,1 0,1 0,-1 0,0 0,0 0,1 1,0-1,-1 1,1-1,0 1,0-1,0 1,0-1,1 1,-1 0,1 0,-1-1,1 1,0 0,0 0,1-1,-1 1,0 0,1-1,-1 1,1 0,0-1,0 1,0-1,1 1,-1-1,0 1,1-1,0 0,-1 0,1 0,0 0,0 0,0 0,2 1,7 4,0 0,1-1,0-1,0 0,0 0,0-2,1 1,0-1,2-1,59 11</inkml:trace>
  <inkml:trace contextRef="#ctx0" brushRef="#br0" timeOffset="-188577.895">23261 8624,'0'-1,"-12"-31,11 32,1-1,0 0,0 1,-1-1,1 1,0-1,0 1,0-1,0 0,-1 1,1-1,0 1,0-1,0 0,1 1,-1-1,0 1,0-1,0 0,0 1,0-1,1 1,-1-1,0 1,1-1,-1 1,0-1,1 1,-1-1,0 1,1-1,-1 1,1 0,-1-1,1 1,-1 0,1-1,-1 1,1 0,0 0,-1-1,1 1,-1 0,1 0,-1 0,1 0,0 0,0 0,66 32,-25-5,-2 3,-1 2,-1 1,-2 1,-1 3,-2 0,-2 2,-1 2,6 13,-21-24,-1 1,-1 0,-2 1,-1 0,-1 1,-2 0,-2 0,0 0,-3 1,0 23,-2-31,-1-7,0 1,2-1,0 0,1 0,1 0,0 0,2 0,0 0,1-1,1 0,1 0,0-1,1 0,3 2,-8-14,0-1,1 1,0-1,0 0,0-1,0 1,0-1,1 0,0 0,0 0,-1-1,4 1,-7-3,1 1,-1 0,1-1,-1 0,1 1,-1-1,1 0,-1 0,1 0,-1-1,1 1,-1-1,0 1,1-1,-1 0,1 0,-1 0,0 0,0 0,0 0,0-1,0 1,0-1,0 0,0 1,0-1,-1 0,1 0,-1 0,1 0,-1 0,0-1,3-10,-1-1,0 1,-1-1,0 0,-1 0,-1 0,0 1,-1-1,-1 0,0 0,0 0,-2 1,0 0,0-1,-1 2,-1-1,0 0,-2-1,-4-11,-2-1,-1 2,-1 0,-1 1,-1 1,-1 0,-1 1,-1 2,0 0,-2 1,0 1,-1 1,-24-13,-2 2,0 2,-2 3,-1 1,-32-6,70 22,28 2,679-66,-625 68,-65 2,0 1,0-1,0 1,0-1,-1 1,1 0,-1-1,1 1,-1 0,0 0,0 0,0 0,0 0,0 0,0 1,0-1,-1 0,1 0,-1 1,0-1,1 0,-1 1,0-1,0 0,-1 1,1-1,0 0,-1 0,1 1,-1-1,0 14,2-8,-1 1,1-1,1 0,0 0,0 0,0 0,1 0,0 0,1 0,-1-1,2 1,-1-1,1 0,0-1,0 1,1-1,0 0,0 0,0-1,1 0,0 0,0 0,0-1,0 0,1-1,0 1,-1-1,1-1,0 0,1 0,-1 0,0-1,0 0,1-1,5 0,-10 0,-1-1,1 0,0 1,-1-1,1-1,-1 1,1 0,-1-1,0 0,0 0,0 0,0 0,0 0,0-1,2-1,12-17</inkml:trace>
  <inkml:trace contextRef="#ctx0" brushRef="#br0" timeOffset="-188321.054">24171 8556,'-16'-2,"-8"-1,1 2,9 4,15 4,15 0,13 0,2-2</inkml:trace>
  <inkml:trace contextRef="#ctx0" brushRef="#br0" timeOffset="-187958.092">24439 8062,'-13'-200,"12"186,-2 25,-7 101,4 0,6 0,5 0,4 0,9 21,-12-87,2 0,2 0,2-1,2-1,2 0,2-1,2 0,2-2,19 27,-33-56,2-1,-1 0,1-1,1 0,0-1,0 0,1 0,0-2,1 1,9 3,-16-8,0-1,0 0,0 0,0 0,1-1,-1 0,0 0,1-1,-1 1,1-1,-1-1,1 1,-1-1,0 0,1-1,-1 0,0 0,0 0,0 0,0-1,-1 0,1-1,-1 1,5-4,4-6,-1-1,0 0,-1-1,0 0,-1-1,-1 0,4-10,57-77,-71 102,0 1,0-1,1 0,-1 1,0-1,1 0,-1 1,0-1,1 0,-1 1,1-1,-1 1,1-1,-1 0,1 1,-1 0,1-1,-1 1,1-1,0 1,-1 0,1-1,0 1,-1 0,1 0,0-1,0 1,-1 0,1 0,0 0,-1 0,1 0,0 0,0 0,-1 0,1 0,0 0,0 1,-1-1,1 0,0 0,-1 1,1-1,0 0,-1 1,1-1,-1 1,1-1,-1 1,1-1,-1 1,1-1,-1 1,1 0,-1-1,1 1,-1-1,0 1,1 0,34 181,-30-174,0 1,0-1,0-1,1 1,0-1,1 0,0 0,0-1,0 0,1 0,0-1,0 0,0 0,1-1,-1 0,1-1,0 1,0-2,0 1,1-1,-1-1,1 0,-1 0,1-1,-1 0,1 0,-1-1,0-1,8-1,39-9,-6-2</inkml:trace>
  <inkml:trace contextRef="#ctx0" brushRef="#br0" timeOffset="-187700.759">25561 8797,'-20'-16,"-12"-10,-4-5,-2-1,0 0,-1 0,-5 4,5 7</inkml:trace>
  <inkml:trace contextRef="#ctx0" brushRef="#br0" timeOffset="-187426.48">24345 8369,'18'-2,"24"-1,31 0,29 1,27-2,19 0,10 3,-3 4,-8 8,-30 2</inkml:trace>
  <inkml:trace contextRef="#ctx0" brushRef="#br0" timeOffset="-187167.184">25789 8676,'0'0,"0"-1,-1 1,1-1,0 0,0 1,0-1,0 1,0-1,1 0,-1 1,0-1,0 1,0-1,0 1,1-1,-1 1,0-1,0 1,1-1,-1 1,1-1,-1 1,0-1,1 1,-1-1,1 1,-1 0,1-1,-1 1,1 0,-1-1,1 1,-1 0,1 0,-1 0,1 0,0-1,-1 1,1 0,-1 0,1 0,0 0,-1 0,1 0,-1 0,1 1,-1-1,1 0,0 0,-1 0,1 1,-4-5,0 1,0 0,0 0,0 1,0-1,-1 1,0-1,1 1,-1 0,0 1,0-1,0 1,0-1,0 1,0 0,0 1,-1-1,1 1,0 0,0 0,0 0,-1 0,1 1,0 0,0-1,0 2,0-1,0 0,0 1,0 0,0 0,0 0,1 0,-1 1,1-1,0 1,0 0,0 0,0 0,0 0,1 1,-1 0,-3 5,0 0,1 0,0 0,0 1,1 0,1 0,0 0,0 0,1 1,0-1,1 1,0-1,1 1,0 0,1 6,-1-10,1 0,-1 0,2 0,-1-1,1 1,0 0,0-1,1 1,0-1,0 0,0 0,1 0,0-1,0 1,1-1,-1 0,1 0,0 0,1-1,-1 1,1-1,0-1,0 1,3 0,-5-2,1 0,0-1,0 0,0 0,1-1,-1 1,0-1,0 0,0 0,0-1,0 1,0-1,1-1,-2 1,1-1,0 1,0-1,0-1,-1 1,1-1,-1 1,0-1,0-1,0 1,0 0,1-3,5-4,-1 0,-1 0,0 0,-1-1,0-1,0 1,-1-1,-1 0,4-12,4-19,-12 43,-1 0,0 0,1-1,-1 1,1 0,-1 0,1 0,-1 0,0 0,1 0,-1 0,1 0,-1 0,1 0,-1 0,1 0,-1 0,0 0,1 0,-1 0,1 1,-1-1,1 0,-1 0,0 0,1 1,-1-1,0 0,1 1,-1-1,0 0,1 1,-1-1,0 0,0 1,1-1,-1 0,0 1,0-1,0 1,1-1,-1 0,0 1,0-1,0 1,0-1,0 1,0-1,0 1,0-1,0 1,0-1,0 0,0 1,-1-1,1 1,0-1,0 1,0-1,-1 0,4 6,3 6,0 0,1-1,0 0,1 0,0-1,1 0,0-1,1 0,0 0,0-1,1 0,0-1,7 4,10 4,1-1,1-2,0 0,1-2,1-2,59 12,0-4,1-4,1-4,29-4,-20-1</inkml:trace>
  <inkml:trace contextRef="#ctx0" brushRef="#br0" timeOffset="-185385.477">2527 11605,'-2'-12,"46"-165,-4-57,-40 230,0 2,0 0,0 1,0-1,0 0,0 1,0-1,0 0,0 1,1-1,-1 0,1 1,-1-1,1 1,-1-1,1 0,0 1,0 0,0-1,0 1,0-1,0 1,0 0,1 0,-1 0,0 0,1 0,-1 0,0 0,1 0,-1 0,1 1,0-1,-1 1,1-1,0 1,-1-1,1 1,0 0,1 0,61 48,153 177,-207-212,-5-8,0-1,0 2,-1-1,0 1,0-1,0 1,-1 0,0 0,0 1,0-1,-1 1,1 1,-4-6,0 1,0-1,0 0,0 0,0 0,-1 0,1 0,-1-1,1 1,-1 0,0-1,0 1,1-1,-1 1,0-1,0 0,0 0,-1 0,1 0,0 0,0 0,0-1,-1 1,1-1,0 1,-1-1,1 0,0 0,-1 0,1 0,0-1,-1 1,1-1,0 1,-1-1,1 0,-2 1,-1 0,1 0,0-1,-1 1,1-1,0 0,0 0,-1-1,1 1,0-1,0 0,1 0,-1 0,0 0,1-1,-1 0,1 0,0 0,0 0,0 0,0 0,1-1,-1 1,1-1,0 0,0 0,0 0,0 0,1 0,2 0,1 0,0 1,0-1,0 1,0-1,0 1,1 0,-1-1,1 1,0 1,0-1,0 0,0 1,0-1,1 1,-1 0,1 0,0 1,-1-1,1 1,3-1,0-2,59-26,1 3,2 3,46-10,-107 32,90-13,-95 15,0 0,0 0,1 1,-1-1,0 1,0-1,0 1,0 0,0 0,0 1,-1-1,1 1,0-1,0 1,-1 0,1 0,-1 0,0 0,0 0,0 1,0-1,0 1,0 0,0-1,-1 1,1 0,-1 0,0 0,0 1,11 69,-13-65,1 0,1 0,-1 0,1 0,1 0,-1-1,1 1,1 0,0-1,0 0,0 1,1-1,0-1,0 1,0 0,1-1,2 2,-4-6,0 0,0 0,0-1,0 1,0-1,0 1,0-1,0 0,1-1,-1 1,0 0,1-1,-1 0,0 0,1 0,-1 0,1 0,-1-1,0 0,1 1,-1-1,0 0,0-1,0 1,2-2,68-52,-60 37,0 0,-1-2,0 1,-2-2,-1 1,0-1,-1-1,-2 0,0 0,-1 0,0-9,-5 31,0 0,0 0,0 0,0 0,0 1,0-1,1 0,-1 0,0 0,0 0,0 0,0 0,0 1,1-1,-1 0,0 0,0 0,0 0,0 0,0 0,1 0,-1 0,0 0,0 0,0 0,1 0,-1 0,0 0,0 0,0 0,0 0,1 0,-1 0,0 0,0 0,0 0,1 0,-1 0,0 0,0 0,0 0,0 0,0 0,1-1,-1 1,0 0,0 0,0 0,0 0,0 0,0-1,1 1,6 24,-6-21,9 30,1 1,1-2,2 0,3 2,-12-24,1-1,0 1,0-1,1-1,0 1,0-1,1 0,0-1,1 0,-1 0,1-1,1 0,-1-1,1 0,2 1,-7-5,-1 1,1-1,0 0,0 0,0 0,0-1,-1 0,1 0,0 0,0-1,0 1,0-1,0 0,-1 0,1-1,0 0,-1 0,1 0,-1 0,0 0,1-1,-1 0,-1 0,1 0,0 0,-1-1,1 0,-1 1,0-1,0 0,0-2,12-21,-2-1,-1 0,-1 0,-2-1,0-1,-2 1,-2-1,0 0,-2-1,-1 1,-2-6,4-22,-2 1,-3-1,-2 0,-10-45,12 96,0 1,0-1,-1 0,0 0,0 1,-1-1,0 1,0 0,0 0,-1 0,-1-1,4 6,1 1,-1-1,0 1,0-1,0 1,0-1,0 1,0 0,0-1,0 1,0 0,0 0,0 0,0 0,0 0,0 0,0 0,0 0,0 0,0 0,0 0,0 1,0-1,0 0,0 1,0-1,0 1,0-1,1 1,-1 0,0-1,0 1,0 0,1-1,-1 1,0 0,1 0,-1 0,1 0,-1-1,1 1,-1 0,1 0,0 0,-1 0,1 1,-9 16,1 1,1 1,1 0,0-1,2 2,0-1,1 1,1 10,-4 12,2 0,2 1,2 0,1-1,3 1,2-1,1 0,2 0,2-1,2 0,2-1,2 1,-10-29,1 0,0-1,1 0,0 0,0-1,1-1,1 1,0-2,0 1,2-1,-8-5,1 0,0-1,-1 0,1 0,0 0,1-1,-1 0,0 0,1 0,-1-1,1 0,-1 0,1-1,0 0,-1 0,1-1,-1 1,1-1,-1-1,1 1,-1-1,0 0,1-1,4-4,-1 0,0-1,-1 0,0 0,0-1,-1 0,0-1,0 0,-1 0,-1-1,0 1,0-2,-1 1,0 0,-1-1,0 0,-1 0,-1 0,0 0,0-1,-1 1,-1-7,1 15,-1 1,0-1,0 0,0 1,-1-1,1 0,-1 1,0-1,0 1,0-1,0 1,-1-1,1 1,-1 0,0 0,0 0,0 0,0 0,-1 0,1 0,-3-1,3 4,0 0,0 0,0 0,0 1,1-1,-1 0,0 1,0 0,0-1,1 1,-1 0,0 0,1 0,-1 0,1 0,-1 0,1 0,0 1,-1-1,1 0,0 1,0-1,0 1,0 0,0-1,0 1,0 0,1-1,-1 1,0 0,1 0,0 0,-1-1,1 1,0 1,-3 5,0 0,0 0,1 1,0-1,1 1,0-1,0 1,0 0,1-1,1 1,0-1,0 1,0 0,1-1,0 0,1 1,0-1,0 0,1-1,0 1,0 0,1-1,0 0,0 0,1-1,0 1,0-1,0 0,5 2,76 15,-43-22</inkml:trace>
  <inkml:trace contextRef="#ctx0" brushRef="#br0" timeOffset="-184660.881">3905 11043,'51'9,"1"-3,0-2,0-2,0-3,1-2,-2-2,23-6,32-5,-1-5,-1-5,-2-4,0-4,34-20,-131 52,10-4,0 0,0-1,-1 0,0-2,0 1,-1-2,0 1,0-2,-1 0,-1 0,7-9,-17 18,1 1,-1-1,0 0,0 0,0 0,-1 0,1 0,0 0,-1 0,1 0,-1 0,1 0,-1 0,0 0,0 0,0 0,0 0,-1 0,1-1,-1 1,1 0,-1 0,1 0,-1 0,0 0,0 1,0-1,0 0,0 0,-1 1,1-1,-2-1,-58-32,52 31,0 1,-1 0,1 1,-1 0,1 1,-1 0,1 0,-1 1,0 0,1 1,-1 0,0 0,1 1,-1 0,1 1,0 0,0 0,0 1,0 1,1-1,0 1,0 1,0-1,0 1,1 1,0-1,-4 6,-1 9,1 1,1 1,1 0,1 0,1 1,1 0,1 0,1 0,2 1,0-1,1 1,2-1,2 25,0-3,2 0,1 0,3 0,4 9,-8-36,1 0,1-1,1 1,0-1,1-1,1 0,1 0,0-1,2 0,-1-1,4 1,-9-9,1 0,1-1,-1-1,1 1,0-1,0-1,0 1,1-2,0 1,-1-1,1-1,0 0,1 0,-1-1,0 0,0-1,1 0,-1-1,0 0,0 0,0-1,0-1,0 0,0 0,-1-1,1 0,-1 0,0-1,0 0,-1-1,1 0,-1 0,-1-1,1 0,3-5,-1 1,-1 0,0-1,-1 0,0-1,-1 0,0 0,-1 0,0-1,-2 0,1 0,-2-1,0 1,0-1,-1 0,-1-13,-4 2,3 26,0-1,0 1,0 0,0-1,0 1,0-1,0 1,-1 0,1-1,0 1,0 0,0-1,0 1,0 0,0-1,-1 1,1 0,0-1,0 1,-1 0,1 0,0-1,0 1,-1 0,1 0,0 0,-1-1,1 1,0 0,-1 0,1 0,0 0,-1 0,1 0,0-1,-1 1,1 0,0 0,-1 0,1 0,-1 0,1 0,0 1,-1-1,1 0,0 0,-1 0,1 0,0 0,-1 0,1 1,0-1,-1 0,1 0,0 0,0 1,-1-1,1 0,0 0,0 1,-1-1,1 0,0 1,-5 8,-1 1,2 0,0 0,0 0,1 0,0 0,0 1,1 0,1-1,-1 11,1-15,0 0,0-1,0 1,1 0,0 0,0 0,1-1,-1 1,1 0,0 0,1-1,-1 1,1-1,0 1,1-1,-1 0,1 1,0-1,0-1,1 1,0 0,-1-1,1 0,1 0,-1 0,1 0,-1-1,1 0,0 0,0 0,1 0,2 0,5 0,1-1,0 0,0-2,1 1,-1-2,0 0,0 0,0-1,0-1,-1-1,1 0,-1 0,0-1,0-1,0 0,-1-1,0 0,0-1,0-1,-1 0,-1 0,3-3,-8 7,-1 0,1 0,-1 0,0-1,0 1,-1-1,1 0,-1-1,-1 1,1 0,-1-1,0 1,0-1,-1 0,0 1,0-1,-1 0,0 0,0 0,0 0,-1 1,0-1,-1 0,1 1,-1-1,0 1,-1-1,0 1,0 0,0 0,0 0,-4-4,2 4,0 0,0 0,-1 0,0 0,0 1,0 0,0 1,-1-1,0 1,0 0,0 1,0 0,-1 0,1 0,-1 1,0 0,1 1,-1 0,0 0,0 0,0 1,0 0,0 1,0 0,0 0,1 1,-1 0,0 0,1 0,-1 1,1 1,0-1,0 1,0 0,0 1,-4 3,6-2,-1 0,1 1,0 0,0 0,1 0,0 0,0 1,0 0,1 0,1 0,-1 0,1 0,1 0,-1 0,1 1,1-1,0 1,0-1,0 0,1 1,1-1,-1 0,1 1,0-1,1 0,0-1,1 1,-1 0,1-1,5 7,22 24</inkml:trace>
  <inkml:trace contextRef="#ctx0" brushRef="#br0" timeOffset="-184211.567">6017 11485,'1'-71,"0"30,0-1,-3 0,-2 0,-1 1,-9-31,13 67,0 4,0 0,1 0,-1 0,0 0,1 0,-1 0,1 0,-1 0,1 0,0 0,0 0,-1 0,1 0,0 0,0-1,0 1,0 0,0 0,0 0,0 0,1 0,-1 0,0 0,1 0,-1 0,0 0,1 0,0 0,-1 0,1 0,-1 0,1 0,0 0,0 1,-1-1,1 0,1 0,84 25,-42-10,-20-7,-1 0,0 2,0 0,-1 2,20 12,-38-19,0 0,-1 0,1 0,-1 0,1 0,-1 1,0-1,-1 1,1 0,-1 0,0 0,0 0,-1 0,1 0,-1 1,0-1,-1 1,1-1,-1 0,0 1,0-1,-1 1,0-1,0 0,0 1,0-1,-1 0,0 0,0 0,-2 4,1 0,0 0,1 0,0 0,0 1,1-1,1 1,0-1,0 1,1-1,0 5,2-9,0 0,0 0,0-1,1 1,0-1,0 1,0-1,0-1,0 1,1 0,0-1,0 0,0 0,0-1,0 1,1-1,-1 0,1 0,-1-1,1 0,-1 0,1 0,0 0,0-1,3 0,58 3,0-2,0-4,0-2,0-4,-1-2,25-9,23-4,-15 1</inkml:trace>
  <inkml:trace contextRef="#ctx0" brushRef="#br0" timeOffset="-180244.425">8223 11404,'-3'-16,"5"2,5 16,7 29,6 32,0 28,-1 23,-12 17,-12 10,-9-4,-4-16,0-28</inkml:trace>
  <inkml:trace contextRef="#ctx0" brushRef="#br0" timeOffset="-179899.347">9225 11083,'2'21,"1"20,0 19,-1 15,0 11,-1 4,-5-1,-4-12,-3-17,-2-18,1-16</inkml:trace>
  <inkml:trace contextRef="#ctx0" brushRef="#br0" timeOffset="-179429.577">9078 11230,'-1'-10,"2"0,-1 0,2 0,-1 0,1 0,1 1,-1-1,2 0,-1 1,1 0,1 0,0 0,0 1,1-1,0 1,0 1,1-1,0 1,0 0,0 0,1 1,0 0,1 1,-1 0,1 0,0 0,0 1,1 1,-1 0,1 0,1 0,-4 2,1 0,0 1,0 0,0 0,0 1,0 0,-1 0,1 1,0-1,-1 2,1-1,-1 1,0 1,0-1,0 1,0 0,-1 1,1-1,-1 1,0 0,-1 1,1 0,-1 0,0 0,-1 0,1 1,-1 0,-1 0,1 0,-1 0,0 0,-1 1,1 1,-4-4,0 1,0-1,-1 0,0 0,0-1,0 1,0 0,-1-1,1 1,-1-1,0 0,-1 1,1-2,-1 1,1 0,-1-1,0 0,-1 1,1-2,0 1,-1 0,0-1,0 0,1 0,-1-1,0 1,0-1,-1 0,1 0,0-1,0 1,0-1,-1 0,1-1,0 1,0-1,0 0,0 0,0-1,0 0,0 0,2 1,1-1,-1 0,1-1,0 1,0 0,0-1,0 1,0-1,1 1,-1-1,1 0,-1 0,1 0,0 0,0 0,1 0,-1 0,0 0,1 0,0 0,0 0,0-1,0 1,0 0,1 0,0 0,-1 0,1 0,0 0,0 0,1 0,-1 0,0 0,1 1,0-1,0 1,0-1,0 1,0 0,0-1,1 1,-1 0,3-1,119-116,-98 97,0-1,-1-1,-2 0,-1-2,0-1,6-13,-16 18,-1-1,-2 0,0 0,-1-1,-1 0,-2 0,0 0,-1-1,-2 0,0-21,-3 35,0 20,-1 447,3-411,-1 4,2 0,2-1,3 1,8 30,-15-76,0 0,0 0,1-1,-1 1,1 0,0 0,0-1,0 1,0 0,1-1,-1 1,1-1,-1 0,1 1,0-1,0 0,0 0,0 0,0 0,0-1,1 1,-1 0,1-1,-1 0,1 1,-1-1,1 0,0-1,0 1,13-5</inkml:trace>
  <inkml:trace contextRef="#ctx0" brushRef="#br0" timeOffset="-179174.323">9211 10829,'-14'0,"-8"0,-1 2,8 4,15 0,25-1,29-3,32-7,28-7,19-1,8 1,-20 3</inkml:trace>
  <inkml:trace contextRef="#ctx0" brushRef="#br0" timeOffset="-178833.25">10067 11391,'13'-22,"-2"-1,0 1,-1-2,-1 0,-2 0,0 0,-1-1,-2 0,0 0,-2 0,-1 0,-1-1,-1 1,-1 0,-4-20,5 40,0-1,0 1,-1 0,0-1,0 1,0 0,0 0,-1 0,0 0,0 1,0-1,0 1,-1 0,0 0,0 0,-4-3,7 6,-1 1,1 0,-1 0,1-1,0 1,-1 0,1 0,0 1,-1-1,1 0,-1 0,1 1,0-1,-1 0,1 1,0 0,0-1,0 1,-1 0,1-1,0 1,0 0,0 0,0 0,0 0,0 0,0 0,1 0,-1 1,0-1,0 0,1 0,-1 1,1-1,-1 0,1 0,0 1,0-1,-1 1,1-1,0 0,0 1,0-1,0 0,1 1,-1-1,0 1,0-1,1 0,-1 1,1 1,-1 1,1-1,0 0,0 1,0-1,0 0,1 0,-1 0,1 0,0 0,0 0,0 0,0-1,0 1,1-1,-1 0,1 1,0-1,-1 0,1 0,0-1,0 1,0-1,3 2,81 19,98-16,-183-6,1-1,-1 1,0 0,1 0,-1-1,0 2,1-1,-1 0,0 0,0 1,1-1,-1 1,0 0,0 0,0 0,0 0,1 0,-2 0,1 0,0 1,0-1,0 1,-1-1,1 1,0 0,-1 0,0 0,1-1,-1 1,0 1,0-1,0 0,0 0,-1 0,1 0,0 1,-1-1,0 0,1 2,-27 216,26-217,0-1,1 0,-1 1,1-1,-1 0,1 0,0 0,0 1,0-1,0 0,0 0,1 0,-1-1,1 1,-1 0,1 0,0-1,-1 1,1-1,0 1,0-1,0 0,0 0,0 0,0 0,1 0,-1 0,0-1,0 1,1-1,-1 0,1 1,77-3,-29-9,-3-2</inkml:trace>
  <inkml:trace contextRef="#ctx0" brushRef="#br0" timeOffset="-178576.936">11003 11217,'7'0,"9"-2,10-4,11-2,-1 0</inkml:trace>
  <inkml:trace contextRef="#ctx0" brushRef="#br0" timeOffset="-178075.275">12500 10816,'-26'-3,"-1"1,1 1,-1 1,1 2,-1 0,1 2,0 1,0 1,0 2,1 0,0 1,-5 5,22-10,0 0,0 1,1 0,0 1,0 0,0 0,1 0,0 1,-5 6,10-11,-1 0,1 0,0 0,0 0,0 0,0 0,0 0,1 1,-1-1,1 0,-1 1,1-1,0 0,0 1,0-1,0 0,0 1,0-1,1 0,-1 0,1 1,0-1,-1 0,1 0,0 0,0 0,1 0,-1 0,0 0,1 0,-1 0,1 0,0-1,-1 1,1-1,0 1,0-1,0 0,2 1,9 5,0-1,0 0,1-1,0 0,0-2,0 1,1-2,-1 0,1 0,0-2,14 0,9-1,0-1,0-1,-1-2,1-2,-1-2,0-1,-1-2,0-1,-1-2,-1-1,27-17,-61 33,-1 1,1-1,0 1,0-1,0 1,-1 0,1-1,0 1,0 0,0-1,0 1,0-1,0 1,0 0,0-1,0 1,1 0,-1-1,0 1,0-1,0 1,1-1,-1 1,0 0,1-1,-1 1,0-1,1 1,-1-1,1 0,-1 1,1-1,-1 1,1-1,-1 0,1 1,-1-1,1 0,0 0,-1 1,1-1,-1 0,1 0,0 0,-1 0,1 0,0 0,-1 0,1 0,-1 0,1 0,0 0,-1 0,1-1,-1 1,1 0,0 0,-1 0,1-1,-1 1,1-1,-2 7,1-3,-1-1,1 1,0-1,0 1,0-1,0 1,0-1,0 1,1-1,0 1,-1-1,1 1,0-1,0 0,0 1,0-1,0 0,1 0,-1 0,1 0,-1 0,1 0,0 0,0-1,0 1,0 0,0-1,0 0,0 1,0-1,0 0,1 0,-1 0,1-1,-1 1,1 0,-1-1,0 0,1 1,0-1,-1 0,1-1,-1 1,2 0,7-2,0 0,0-1,0 0,0-1,0 0,-1-1,1 0,-1 0,0-1,-1 0,0-1,0 0,0-1,-1 0,0 0,0-1,-1 0,0 0,-1 0,3-6,-7 11,1 0,-1 0,-1 1,1-2,-1 1,1 0,-1 0,0 0,-1-1,1 1,-1 0,0-1,0 1,0 0,0-1,-1 1,0 0,0-1,0 1,0 0,-1 0,1 0,-1 0,0 0,-1 0,1 1,-1-1,1 1,-1-1,0 1,0 0,0 0,-1 0,1 1,-1-1,0 1,0 0,-2-1,0 1,0 0,0 0,-1 0,1 1,-1 0,1 1,-1-1,0 1,1 0,-1 1,1-1,-1 1,1 1,-1-1,1 1,0 0,0 1,0 0,-1 0,-5 3,-1 1,1 0,1 1,0 1,0-1,0 2,1-1,1 2,-1-1,-34 71,43-79,1 1,-1-1,1 0,-1 1,1-1,0 1,0-1,0 1,0-1,0 1,0-1,1 0,-1 1,1-1,0 1,0-1,0 0,0 0,0 1,0-1,1 0,-1 0,1 0,-1 0,1-1,0 1,0 0,0-1,0 1,0-1,0 0,0 1,0-1,0 0,1 0,7 2,-1-1,0 0,1-1,-1 0,1 0,0-1,-1 0,1-1,-1 0,1-1,-1 0,1 0,-1-1,1 0,40-14</inkml:trace>
  <inkml:trace contextRef="#ctx0" brushRef="#br0" timeOffset="-177740.528">12968 10481,'-17'-2,"-1"0,0 1,1 1,-1 1,0 0,1 1,-1 1,1 1,0 0,0 1,0 1,1 1,0 0,0 1,1 1,-5 3,18-11,0 0,0 1,0-1,0 1,0-1,0 1,1 0,-1-1,0 1,1 0,0 0,-1 0,1 0,0 0,0 1,0-1,0 0,0 1,1-1,-1 0,1 1,0-1,-1 0,1 1,0-1,0 1,1-1,-1 1,0-1,1 0,0 1,-1-1,1 0,0 0,0 1,0-1,2 2,4 3,2 0,-1 0,1-1,0 0,0-1,0 0,1 0,0-1,0-1,0 1,6 0,5 3,29 10,-25-10,-1 0,-1 2,0 1,0 0,-1 2,0 1,-1 0,11 10,-26-17,-1 1,0 0,0-1,-1 2,0-1,0 0,0 1,-1 0,0 0,-1 0,0 0,0 0,0 0,-1 0,-1 1,1-1,-1 1,-1 2,4 29,-3-35,0 0,1-1,0 1,0-1,0 1,0-1,1 1,-1-1,1 0,0 1,1-1,-1 0,1 0,0-1,0 1,0-1,0 1,0-1,1 0,0 0,-1 0,1-1,0 0,0 1,1-1,-1 0,0-1,5 2,15 0,-1-1,1-1,-1 0,1-2,0-1,-1-1,1-1,-1-1,0-1,-1-1,0-1,22-11,17-7,-10 2</inkml:trace>
  <inkml:trace contextRef="#ctx0" brushRef="#br0" timeOffset="-176985.498">15080 10762,'-9'-2,"0"0,0 0,0 1,-1 1,1-1,0 1,-1 1,1 0,0 0,0 1,0 0,0 1,0-1,0 2,1-1,-1 1,1 1,0 0,0 0,1 0,-1 1,1 0,1 0,-1 1,1 0,0 0,0 1,1-1,0 1,1 0,-1 1,2-1,-1 1,1 0,0-1,0 4,3-9,-1-1,1 1,0 0,-1-1,1 1,0-1,1 1,-1 0,0-1,1 1,-1-1,1 1,0-1,0 1,0-1,0 0,0 1,1-1,-1 0,1 0,-1 0,1 0,0 0,0 0,0 0,0-1,0 1,0-1,0 1,0-1,1 0,-1 0,1 0,-1 0,0 0,1-1,0 1,-1-1,1 1,-1-1,1 0,0 0,-1 0,3-1,7-1,0-1,-1-1,1 1,-1-2,1 0,-1 0,-1-1,1 0,-1-1,0 0,0-1,-1 0,0-1,-1 0,0 0,0 0,4-8,-6 9,0-1,-1-1,0 1,0-1,-1 0,0 0,0 0,-1 0,1-10,-5 29,1-1,0 1,0-1,1 1,0-1,1 1,0-1,0 0,1 0,0 0,0 0,1 0,0-1,0 1,0-1,1 0,1 0,-1-1,1 0,0 0,3 2,73 23,-40-26</inkml:trace>
  <inkml:trace contextRef="#ctx0" brushRef="#br0" timeOffset="-175840.46">15681 10669,'-8'0,"0"-1,-1 1,1 1,0 0,-1 0,1 1,0 0,0 0,0 1,0 0,0 0,1 1,-1 0,1 0,0 0,0 1,1 1,-1-1,1 1,0 0,1 0,0 1,0-1,0 1,-3 7,7-11,-1 0,2-1,-1 1,0 0,0 0,1 0,0 0,0 0,0-1,0 1,0 0,0 0,1 0,-1 0,1 0,0 0,0-1,0 1,0 0,0-1,1 1,-1-1,1 1,-1-1,1 0,0 1,0-1,0 0,1 0,-1-1,0 1,1 0,-1-1,1 1,-1-1,1 0,0 0,-1 0,1 0,3 0,19 5,0 0,1-2,0-1,0-1,0-1,0-1,0-2,0 0,-1-2,1-1,4-2,-8 3,-1-1,0-1,0-1,-1-1,0-1,0 0,-1-2,0 0,-1-1,-1-1,0 0,0-2,-1 0,-1-1,4-5,5-31,-23 52,-1-1,0 0,1 0,-1 0,1 0,-1 0,0 0,0 0,0 0,1 0,-1 0,0 0,0 0,0 0,-1 0,1 0,0 0,0 0,0 0,-1 0,1 0,-1 0,1 0,-1 0,1 0,-1 0,1 0,-1 0,0 1,1-1,-1 0,0 1,0-1,0 0,1 1,-1-1,0 1,0-1,0 1,0-1,0 1,0 0,0 0,0-1,0 1,0 0,0 0,0 0,-1 0,-5 2,1 0,0 0,-1 0,1 1,0 0,0 0,1 0,-1 1,1 0,-1 0,1 0,1 1,-1 0,0 0,1 0,0 0,1 1,-1 0,1-1,0 1,0 0,1 1,-2 3,3-7,0 0,1 0,-1 0,1 1,-1-1,1 0,0 0,0 0,0 0,1 0,-1 0,1 0,0 0,0 0,0 0,0 0,0 0,1 0,-1 0,1-1,0 1,-1-1,1 1,0-1,1 0,-1 0,0 0,1 0,-1 0,1 0,0-1,-1 1,1-1,0 1,0-1,2 0,116 24,-59-21,-1-3,1-3,0-2,-1-3,0-3,31-10,-90 20,15-3,-1-1,0-1,1-1,-2 0,1-1,-1 0,0-1,7-6,-21 13,1 1,-1-1,0 0,0 0,0 1,0-1,0 0,0 0,0 0,0 0,0-1,0 1,0 0,-1 0,1 0,0-1,-1 1,1 0,-1-1,0 1,1 0,-1-1,0 1,0 0,0-1,0 1,0-1,0 1,0 0,0-1,-1 1,1-1,-1 1,1 0,-1-1,1 1,-1 0,0 0,1 0,-1-1,0 1,0 0,0 0,0 0,0 0,0 0,-58-30,48 28,1 0,-1 1,0 0,0 1,0 0,0 0,0 2,0-1,0 1,-3 1,10-1,0 0,0 0,0 0,0 1,0-1,0 1,1 0,-1 0,1 0,-1 1,1-1,0 1,0 0,0 0,0 0,0 0,1 0,-1 1,1-1,0 1,0-1,1 1,-1 0,1 0,-1 0,1 0,0 0,0 2,1-1,-1 0,1-1,0 1,1 0,-1 0,1-1,0 1,0 0,0-1,0 1,1-1,0 0,0 1,0-1,1 0,-1 0,1 0,0 0,0-1,0 1,1-1,-1 0,1 0,0 0,0 0,0-1,0 0,0 1,1-1,0 0,0 0,1 0,0 0,0 0,0 0,0-1,0 0,1 0,-1-1,0 1,0-1,0-1,1 1,-1-1,0 0,0-1,0 0,0 0,0 0,0 0,-1-1,1 0,4-3,-3-1,1 0,-1-1,0 0,-1 0,0 0,0-1,-1 0,0 0,2-7,7-10,-14 26,0 1,0-1,0 0,0 0,0 1,0-1,0 0,0 0,0 0,0 1,0-1,0 0,0 0,1 0,-1 1,0-1,0 0,0 0,0 0,0 0,1 0,-1 1,0-1,0 0,0 0,0 0,1 0,-1 0,0 0,0 0,0 0,1 1,-1-1,0 0,0 0,1 0,-1 0,0 0,0 0,0 0,1 0,-1 0,0-1,0 1,0 0,1 0,-1 0,0 0,0 0,0 0,1 0,-1 0,0-1,0 1,0 0,0 0,1 0,-1 0,2 26,-2-23,15 68,-14-69,0 0,-1 0,1-1,0 1,0 0,0-1,0 1,1-1,-1 1,0-1,1 1,-1-1,1 0,-1 0,1 0,-1 0,1 0,0 0,0 0,-1 0,1-1,0 1,0-1,0 1,0-1,0 0,0 0,0 0,-1 0,1 0,0 0,0 0,0-1,0 1,0-1,0 0,11-4,0-2,0 0,-1 0,0-1,-1 0,0-1,2-3,20-14,-18 13,0 1,1 1,0 1,1 0,0 1,0 0,1 2,0 0,1 1,0 1,12-2,-27 7,1 0,-1 0,1 1,-1-1,0 1,0 0,1 0,-1 0,0 1,0-1,0 1,0 0,0 0,-1 1,1-1,-1 1,1 0,-1 0,0 0,0 0,0 0,0 1,-1-1,0 1,1 0,-1 0,0 0,-1 0,1 0,-1 0,1 2,0 1,0 0,-1 1,0-1,0 1,0-1,-1 1,0-1,-1 1,0-1,0 1,0-1,-1 1,0-1,0 0,-1 0,0 0,0 0,-1-1,1-1,1-1,-1 0,0 0,-1 0,1-1,-1 1,1-1,-1 0,0 0,-1 0,1 0,0-1,-1 1,1-1,-1 0,0-1,1 1,-1-1,0 0,0 0,0-1,0 1,-2-1,6 0,0-1,0 1,0 0,0-1,1 1,-1 0,0-1,0 1,1-1,-1 1,0-1,1 0,-1 1,0-1,1 0,-1 1,1-1,-1 0,1 0,-1 0,1 1,0-1,-1 0,1 0,0 0,0 0,0 0,-1 1,1-1,0 0,0 0,0 0,1 0,-1 0,0 0,0 0,0 0,1 1,-1-1,0 0,1 0,16-36,163-205,-157 211,-2-1,-1-1,-2 0,-1-2,-2 0,-1 0,-2-2,-1 0,-2 0,-2 0,-1-1,-2 0,-1-1,-3-26,0 58,-1 0,0 0,0 1,-1-1,1 1,-1-1,-1 1,1 0,-1 0,-3-6,5 11,1 1,0-1,-1 0,1 1,-1-1,1 0,-1 1,1-1,-1 0,0 1,1-1,-1 1,0-1,1 1,-1 0,0-1,0 1,1 0,-1-1,0 1,0 0,0 0,1 0,-1 0,0-1,0 1,0 0,0 1,1-1,-1 0,0 0,0 0,0 0,1 1,-1-1,0 0,0 1,1-1,-1 0,0 1,1-1,-1 1,0-1,0 1,-20 35,9 7,2 0,1 1,3 0,2 1,1-1,3 20,-1-15,2 1,3-1,2 1,4 14,-5-43,0 1,2-1,0 0,1-1,1 0,1 0,1-1,0 0,2-1,13 15,-20-26,0 0,1 0,-1 0,1-1,1 0,-1-1,1 0,0 0,1-1,-1 1,1-2,-1 1,1-1,0-1,1 0,-1 0,0-1,0 0,1 0,-1-1,21-6</inkml:trace>
  <inkml:trace contextRef="#ctx0" brushRef="#br0" timeOffset="-175360.226">17219 10322,'1'5,"0"0,0 0,1 0,-1 0,1-1,0 1,0 0,1-1,-1 1,1-1,0 0,0 1,1-2,-1 1,1 0,0-1,0 1,0-1,0 0,0-1,1 1,-1-1,1 1,0-2,0 1,0 0,0-1,0 0,0 0,0 0,47 12,1-2,1-2,-1-3,1-2,17-2,-7 0,0 2,0 4,27 8,-84-16,0 1,-1 0,1 1,0-1,-1 1,1 1,-1-1,0 1,0 0,0 1,0-1,0 1,-1 0,0 1,1-1,-2 1,1 0,-1 0,1 1,-1-1,-1 1,1 0,-1 0,0 0,0 1,-1-1,0 0,0 1,0 1,-18 98,5-62,10-42,1-1,0 1,-1 0,1 0,0 0,0 0,0 0,1-1,-1 1,0 0,1 0,-1 0,1 0,-1-1,1 1,0 0,0-1,0 1,0 0,0-1,0 0,0 1,1-1,-1 1,0-1,1 0,-1 0,1 0,-1 0,1 0,0 0,-1 0,1-1,0 1,0-1,-1 1,1-1,0 1,0-1,0 0,0 0,0 0,-1 0,1 0,0-1,0 1,1-1,6 0,0 0,0-1,0 0,0 0,0-1,0-1,0 1,-1-1,0-1,0 1,0-2,-1 1,1-1,-1 0,0 0,-1-1,0 0,0 0,0-1,-1 1,0-1,-1 0,1-1,-2 1,1-1,-1 0,0 1,-1-2,0 1,-1 0,0 0,0-4,-2 9,0-1,0 1,0 0,-1-1,0 1,1 0,-2 0,1 0,0 0,-1 0,0 1,0-1,0 1,0 0,0 0,-1 0,0 0,1 0,-1 1,0 0,0 0,0 0,-1 0,1 1,0-1,-1 1,1 0,-1 0,1 1,-1-1,1 1,-1 0,1 0,-1 1,1-1,-1 1,1 0,-1 0,1 1,0-1,-1 1,1 0,0 0,0 1,-2 1,-2 0,0 1,0 0,0 0,0 1,1 0,0 1,0 0,1 0,0 0,0 0,0 1,1 0,0 1,1-1,0 1,0 0,1 0,0 0,1 0,0 0,0 1,0 5,3-12,-1 1,1 0,0-1,0 1,0 0,0-1,1 1,0-1,-1 0,1 1,1-1,-1 0,0 0,1 0,-1-1,1 1,0 0,0-1,0 0,0 0,0 0,0 0,1 0,-1-1,1 1,2 0,5 1,-1 0,0-1,0 0,1-1,-1 0,1 0,-1-1,1-1,1 0,94-29,-60 8</inkml:trace>
  <inkml:trace contextRef="#ctx0" brushRef="#br0" timeOffset="-175100.92">18302 10241,'-14'3,"0"1,1 0,0 1,0 1,0 0,1 1,0 0,0 1,0 0,1 1,1 0,-1 1,2 0,-1 1,1 0,-4 7,11-14,0-1,1 1,-1 0,1 0,0 0,0 0,0 0,0 0,1 0,-1 0,1 0,0 0,1 0,-1 0,1 0,-1 0,1 0,0 0,1 0,-1 0,1 0,-1-1,1 1,1-1,-1 1,0-1,1 0,-1 1,1-1,0-1,0 1,0 0,1-1,-1 0,1 1,265 148,-217-105,-42-36,0 0,1-1,0 0,1 0,-1-2,1 1,1-2,9 5,7-3,1-1,-1-1,1-2,0-1,0-1,28-3,34-1</inkml:trace>
  <inkml:trace contextRef="#ctx0" brushRef="#br0" timeOffset="-173731.765">20428 10401,'-29'115,"6"0,-6 89,-25 123,28-243,26-83,0-1,0 1,-1 0,1 0,0 0,0 0,-1 0,1-1,0 1,-1 0,1 0,-1-1,1 1,-1 0,1 0,-1-1,1 1,-1-1,0 1,1 0,-1-1,0 1,0-1,1 0,-1 1,0-1,0 0,0 1,0-1,1 0,-1 0,0 0,0 0,0 0,0 0,0 0,1 0,-1 0,0 0,0 0,0 0,0-1,0 1,1 0,-1-1,0 1,0 0,0-1,1 1,-1-1,0 1,1-1,-1 0,1 1,-1-1,0 0,1 1,-1-1,1 0,0 0,-1 1,1-1,0 0,-1 0,1 0,0 0,0 1,0-2,-8-17,1 0,1-1,1 0,0-1,0-17,0 10,-18-121,7-1,3-123,13 261,-1-3,0 1,2 0,0 0,0 0,1 0,1 0,1 0,0 0,0 1,2-3,-5 14,0 1,0-1,0 0,0 0,0 1,0-1,0 0,0 1,1 0,-1-1,1 1,-1 0,1-1,-1 1,1 0,0 0,0 0,-1 0,1 1,0-1,0 0,0 1,0 0,0-1,0 1,0 0,0 0,0 0,0 0,0 0,0 0,0 1,0-1,0 1,-1-1,1 1,0 0,0 0,0 0,-1 0,2 0,3 3,-1 0,1 1,-1-1,0 1,0 0,0 1,-1-1,0 1,0 0,0 0,0 1,0 0,-1 0,0 0,0 0,0 1,-1-1,0 1,-1-1,1 1,-1 0,-1-1,0 1,0 0,0 0,-1 0,0-1,-2 6,-3-4,13-18,4 0,-1 0,1 1,0 1,1 0,0 0,0 1,0 0,1 2,0-1,0 1,0 1,0 0,1 1,6 0,-14 3,0 0,0 0,0 0,0 1,-1-1,1 2,0-1,-1 0,0 1,1 0,-1 1,0-1,-1 1,1 0,-1 0,1 0,-1 0,0 1,-1 0,1 0,-1 0,0 0,0 1,-1-1,0 1,2 4,0-2,-3-5,1 0,-1 1,1-1,-1 0,1 0,0 0,0 0,0 0,1-1,-1 1,1-1,-1 1,1-1,0 0,0 0,0 0,0 0,0-1,0 1,1-1,-1 0,1 0,-1 0,1 0,-1-1,1 1,-1-1,1 0,-1 0,1 0,-1-1,1 1,-1-1,1 0,-1 0,1 0,-1 0,1-1,1 0,0 0,-1-1,1 0,-1 0,1 0,-1-1,0 0,-1 1,1-1,0-1,-1 1,0 0,0-1,-1 1,1-1,-1 0,0 0,0 0,0 0,-1 0,0-1,0 1,0 0,-1-1,1 1,-1-1,-1 1,1 0,-1-1,0 1,0 0,0 0,-1-1,0 1,0 0,0 1,-1-1,1 0,-1 1,0-1,-1 1,1 0,-1 0,-1-2,-1 3,-1-1,1 1,-1 0,1 1,-1-1,0 1,0 1,0-1,0 1,-1 1,1-1,0 1,0 0,0 1,0-1,-1 2,1-1,0 1,1 0,-1 0,0 1,0 0,-3 2,9-5,0 1,0-1,0 1,0-1,0 1,0-1,0 1,0-1,0 1,0 0,0 0,0-1,0 1,0 0,1 0,-1 0,0 0,1 0,-1 0,1 0,-1 0,1 0,0 0,-1 1,1-1,0 0,0 0,-1 0,1 0,0 1,0-1,1 0,-1 0,0 0,0 0,0 0,1 1,-1-1,1 0,-1 0,1 0,-1 0,1 0,-1 0,1 0,0 0,0 0,-1-1,1 1,0 0,0 0,0-1,1 2,8 2,1 0,0-1,-1 0,1 0,0-1,0-1,0 0,1 0,-1-1,0 0,3-2,6 2,0-1,0-1,0-1,0-1,0-1,-1-1,0 0,0-2,0 0,-1-1,0 0,-1-2,0 0,-1-1,0-1,-1 0,0-1,11-14,-13 9,-12 16,0 1,0-1,0 0,1 1,-1-1,1 1,-1 0,1 0,0-1,0 1,0 0,0 1,0-1,0 0,0 0,1 1,-1 0,1-1,-1 1,1 0,-1 0,1 0,0 0,0 1,-1-1,1 1,0 0,0 0,-1 0,1 0,0 0,0 0,0 1,-1-1,1 1,19 12,-1 1,-1 1,-1 1,0 1,-1 0,12 16,-13-15,-2 0,0 1,-1 1,-1 0,0 1,-2 1,-1-1,0 2,-2-1,0 1,-2 1,-1-1,0 1,-2 0,-1 0,0 0,-2 5,-21 256,21-279,0 0,0 0,1 0,-1 0,1 0,1-1,-1 1,1 0,0 0,0-1,1 1,0-1,0 0,0 0,0 0,1 0,0 0,0-1,0 0,1 0,-1 0,1 0,0-1,0 1,0-1,0-1,1 1,-1-1,3 1,0 0,-1-1,1 0,0-1,0 0,0 0,0 0,0-1,0 0,0-1,0 0,0 0,-1 0,1-1,0-1,-1 1,1-1,-1 0,0-1,0 0,0 0,0 0,-1-1,1 0,-1 0,-1-1,1 0,-1 0,0 0,0 0,-1-1,0 0,0 0,0 0,0-2,-1-5,1 1,-2 0,0-1,0 1,-2-1,1 0,-2 1,0-1,0 0,-2 1,1 0,-2-1,0 1,-3-7,-2-3,-2-1,0 2,-1 0,-1 0,-1 1,-1 1,-9-9,7 11,-1 0,-1 2,0 0,-1 1,-1 1,0 0,0 2,-2 1,1 1,-1 0,-1 2,0 1,-15-3,88 3,331-54,-304 50,-74 12,1 0,-1 0,0 0,1 1,-1-1,0 1,0 0,0-1,0 1,0 0,-1 0,1 0,0 1,-1-1,0 0,1 0,-1 1,0-1,0 1,-1-1,1 1,0-1,-1 1,1 0,-1-1,0 1,0 0,0-1,0 1,-1 0,1-1,-1 1,1-1,-1 1,0-1,0 1,-1 0,1 8,8 66,-6-74,-1-1,1 0,0 0,0 1,1-1,-1 0,0 0,1 0,-1 0,1-1,-1 1,1 0,0-1,0 1,0-1,0 1,0-1,0 0,0 0,0 0,0 0,1 0,-1-1,0 1,1-1,-1 1,0-1,1 0,-1 0,3 0,19-5,-3-4</inkml:trace>
  <inkml:trace contextRef="#ctx0" brushRef="#br0" timeOffset="-173537.283">21724 10120,'5'5,"1"1</inkml:trace>
  <inkml:trace contextRef="#ctx0" brushRef="#br0" timeOffset="-173216.143">22152 9800,'0'162,"35"246,-32-384,1-1,1 1,1-1,1-1,3 6,-8-22,1-1,0 1,0-1,0 1,1-1,0 0,-1 0,2-1,-1 1,1-1,-1 0,1 0,0-1,1 1,-1-1,1 0,-1 0,1-1,0 0,0 0,0 0,1 0,9-1,0-1,1-1,-1 0,0-1,0 0,0-1,0-1,0-1,-1 0,0-1,0-1,0 0,-1-1,0 0,-1-1,0-1,9-8,-15 13,-1 0,1 0,-1-1,0 0,-1 0,1 0,-1-1,-1 0,1 0,-1 0,3-6,-8 13,1 0,0 1,0-1,-1 0,1 0,0 1,-1-1,1 0,-1 0,1 1,0-1,-1 0,1 0,-1 0,1 1,0-1,-1 0,1 0,-1 0,1 0,-1 0,1 0,0 0,-1 0,1 0,-1 0,1 0,-1-1,1 1,0 0,-1 0,1 0,-1 0,1-1,0 1,-1 0,1 0,0-1,-1 1,1 0,0-1,-1 1,1 0,0-1,0 1,-1 0,1-1,0 1,0-1,0 1,0 0,0-1,-1 0,-2 5,0 0,0 0,1 1,-1-1,1 1,0-1,0 1,1 0,-1-1,1 1,0 0,0 0,1 0,-1 0,1 0,0 0,0 0,1 0,0 0,0 0,0 0,0-1,1 1,-1 0,1 0,1-1,-1 0,1 1,-1-1,1 0,0 0,1 0,-1-1,1 1,-1-1,1 0,0 0,2 1,6 2,1-1,0 0,0-1,0 0,0-1,1 0,-1-1,1-1,13 0,20-1</inkml:trace>
  <inkml:trace contextRef="#ctx0" brushRef="#br0" timeOffset="-173006.702">22874 10268,'-13'-5,"-12"-3,-2-1</inkml:trace>
  <inkml:trace contextRef="#ctx0" brushRef="#br0" timeOffset="-172779.037">22126 9960,'27'-2,"27"-1,28 0,19 0,14 0,6-1,-19 0</inkml:trace>
  <inkml:trace contextRef="#ctx0" brushRef="#br0" timeOffset="-172597.011">23141 10442,'9'0,"0"1,-1-2,1 1,0-1,-1-1,1 1,-1-1,1-1,-1 0,0 0,0 0,0-1,0 0,-1-1,1 0,-1 0,-1-1,1 1,-1-1,0-1,0 1,-1-1,1 0,-1 0,-1-1,0 0,0 1,0-1,-1-1,0 1,0-5,-2 10,0 1,0-1,-1 0,1 0,-1 1,0-1,1 0,-1 0,-1 0,1 1,0-1,-1 0,1 0,-1 1,0-1,0 0,0 1,0-1,0 1,-1-1,1 1,-1 0,0-1,1 1,-1 0,0 0,0 0,0 0,-1 1,1-1,0 1,-1-1,1 1,-1 0,1 0,-1 0,0 0,1 0,-1 0,0 1,0 0,0-1,1 1,-1 0,0 0,0 1,0-1,1 0,-1 1,0 0,0 0,-6 4,0 1,1-1,0 2,0-1,1 1,0 1,0-1,0 1,1 0,0 1,1-1,0 1,0 0,1 0,0 1,1 0,0-1,0 1,1 0,0 0,0 7,2-11,0 0,0 0,0 0,1 0,0 0,0 0,0 0,1 0,0 0,0 0,1-1,-1 1,1-1,0 0,1 0,-1 0,1 0,0 0,0-1,1 0,-1 0,1 0,0 0,0-1,0 0,0 0,1 0,-1 0,1-1,0 0,0 0,25 5,0-1,0-1,1-2,-1-1,1-2,0-1,-1-1,0-2,1-1,2-2,60-11</inkml:trace>
  <inkml:trace contextRef="#ctx0" brushRef="#br0" timeOffset="-171505.302">24920 10481,'200'-288,"-166"248,-32 41,-1-1,1 0,-1 1,0 0,1-1,-1 1,0 0,0-1,1 1,-1 0,0 0,0 0,0 0,0 0,0 0,0 0,-1 1,1-1,0 0,-1 0,1 1,0-1,-1 1,0-1,1 0,-1 1,0-1,1 2,1 3,6 8,0 1,2-1,-1-1,2 1,0-2,0 0,1 0,1-1,0 0,0-1,37 33,-49-43,0 1,1 0,-1 0,0-1,0 1,0 0,1 0,-1 0,0 0,0 0,-1 1,1-1,0 0,0 0,-1 1,1-1,0 0,-1 1,1-1,-1 0,0 1,1-1,-1 1,0-1,0 1,0-1,0 1,0-1,0 0,-1 1,1-1,0 1,-1-1,1 1,-1-1,1 0,-1 1,0-1,0 0,1 0,-1 0,0 1,0-1,0 0,0 0,0 0,-1 0,1-1,0 1,0 0,-1 0,1-1,0 1,-1-1,1 1,0-1,-2 1,-10-1</inkml:trace>
  <inkml:trace contextRef="#ctx0" brushRef="#br0" timeOffset="-171032.073">24559 10455,'16'-3,"-3"-6,0-1,0 0,-1-1,-1 0,0-1,0-1,-1 1,-1-2,0 1,-1-1,0-1,-2 1,1-1,0-6,-6 19,0 1,0-1,0 0,0 0,-1 0,1 0,-1 0,1-1,-1 1,0 0,0 0,0 0,0 0,0 0,0 0,-1 0,1 0,-1 0,1 0,-1 0,0 0,0 0,0 0,0 0,0 0,0 1,0-1,-1 0,1 1,-1-1,1 1,-1 0,0-1,1 1,-1 0,0 0,0 0,0 0,0 0,0 0,-1 0,-5 2,0 0,1 1,-1-1,0 1,1 1,-1-1,1 1,0 1,0-1,0 1,0 1,1-1,-1 1,1 0,0 0,1 1,0 0,-1 0,2 0,-5 6,5-8,0 0,1 1,-1-1,1 1,0 0,0 0,0 0,1 0,-1 0,1 1,1-1,-1 1,1-1,0 1,0 0,1-1,-1 1,1 0,0-1,1 1,0 0,0-1,0 1,0 0,1-1,0 1,0-1,0 0,1 0,0 0,0 0,0 0,1-1,-1 1,1-1,0 0,0 0,1 0,0 0,13 3,1 0,-1-1,1-1,1-1,-1-1,1-1,-1 0,1-1,0-1,-1-1,1-1,-1-1,1 0,5-3,74-26,-66 14</inkml:trace>
  <inkml:trace contextRef="#ctx0" brushRef="#br0" timeOffset="-170048.703">25641 9666,'-1'-1,"1"1,-1 0,0 0,0-1,1 1,-1 0,0 0,0 0,0 0,0 0,1 0,-1 0,0 0,0 1,0-1,1 0,-1 0,0 1,0-1,1 0,-1 1,0-1,1 1,-1-1,0 1,1-1,-1 1,0-1,1 1,-1 0,1-1,0 1,-1 0,1 0,-1-1,1 1,0 0,0 0,-1-1,1 1,0 0,0 0,0 0,0 0,-8 24,0 0,2 0,1 1,1-1,2 1,0 0,2 9,-2-8,1-8,-3 41,2-1,2 1,3-1,3 0,3 3,-9-58,1 1,-1-1,1 0,0 0,0 0,0 0,1 0,0 0,-1 0,1 0,0 0,1-1,-1 1,1-1,0 0,-1 1,1-1,1-1,-1 1,0 0,1-1,-1 1,1-1,0 0,0-1,0 1,0 0,0-1,3 1,4-4,0-1,0 0,0 0,0-1,-1-1,1 0,-1 0,-1-1,1 0,-1 0,0-1,0-1,-1 0,5-4,-5 5,-1-1,1 0,-1 0,0-1,-1 0,0 0,-1-1,0 1,0-1,1-5,-6 15,0 0,-1 0,1 1,-1-1,1 0,-1 0,1 1,-1-1,1 0,-1 0,1 0,-1 0,1 0,-1 0,1 0,-1 0,0 0,1 0,-1 0,1 0,-1 0,1-1,-1 1,1 0,-1 0,1 0,0-1,-1 1,1 0,-1-1,1 1,-1 0,1-1,0 1,-1-1,1 1,0 0,0-1,-1 1,1-1,0 1,0-1,-1 1,1-1,0 1,0-1,0 1,0-1,0 1,0-1,0 1,0-1,0 1,0-1,0 1,0-1,0 0,1 1,-1 0,0-1,0 1,0-1,1 1,-1-1,0 1,-4 4,0 0,0 0,0 0,0 1,1 0,0-1,0 1,0 1,1-1,-1 0,1 1,0-1,1 1,-1-1,1 1,0 0,1 0,0 0,-1-1,2 1,-1 0,1 0,0 0,0-1,0 1,1 0,0-1,0 0,0 1,1-1,0 0,1 1,6 2,1-1,0 0,0-1,1-1,0 1,0-2,0 0,1 0,-1-1,1-1,0 0,0-1,0 0,0-1,12-1,-1 2,0-2,0-1,0-1,0-1,-1-1,10-3,5-7</inkml:trace>
  <inkml:trace contextRef="#ctx0" brushRef="#br0" timeOffset="-169781.907">25388 9947,'15'-5,"29"-1,39 1,38-2,36-2,25-1,8-2,-11 2,-36 2</inkml:trace>
  <inkml:trace contextRef="#ctx0" brushRef="#br0" timeOffset="-168094.341">10896 11953,'-15'-7,"1"1,-1 1,1 0,-1 2,0-1,-1 2,1 0,-1 0,1 2,-1 0,1 1,0 0,-1 1,1 1,0 1,0 0,-3 1,15-4,0 1,0-1,0 1,1-1,-1 1,0 0,1 0,-1 0,1 0,-1 0,1 1,0-1,0 1,0-1,0 1,1 0,-1 0,1 0,0 0,-1 0,1 0,1 0,-1 0,0 0,1 0,0 1,-1-1,1 0,0 0,1 1,-1-1,1 0,-1 0,1 0,0 0,0 0,0 0,1 0,-1 0,1 0,0 0,1 1,6 2,0 0,0-1,1 0,0-1,0 0,0-1,1 0,-1 0,1-1,0 0,-1-1,1-1,0 1,0-2,0 1,-1-2,1 1,0-1,-1-1,3-1,-4 3,0-1,0-1,-1 0,1 0,-1 0,1-1,-1 0,0-1,-1 0,1 0,-1 0,0-1,0 0,-1-1,0 0,0 0,0 0,-1 0,0-1,-1 0,1 0,-2 0,1-1,-1 1,0-1,-1 0,1-3,-10-33,7 45,0-1,0 0,-1 0,1 0,0 0,0 0,-1 0,1 1,-1-1,1 0,-1 0,1 1,-1-1,1 0,-1 1,0-1,1 0,-1 1,0-1,1 1,-1-1,0 1,0-1,0 1,0 0,1-1,-1 1,0 0,0 0,0 0,0-1,0 1,0 0,0 0,0 0,1 1,-1-1,0 0,0 0,0 0,0 1,0-1,0 0,1 1,-2-1,-1 5,0-1,0 1,0-1,0 1,1 0,0 0,0 0,0 0,0 0,1 0,0 1,0-1,1 1,-1-1,1 0,0 1,1-1,0 5,-1-5,1-1,0 1,0 0,0-1,0 1,1-1,0 1,0-1,0 0,0 1,1-1,0 0,-1-1,1 1,1-1,-1 1,1-1,-1 0,1 0,0 0,0-1,0 1,0-1,1 0,-1 0,0 0,1-1,0 0,-1 0,1 0,0 0,-1-1,1 0,0 0,0 0,1 0,11-3,-1 0,0 0,0-2,-1 0,1-1,-1 0,0-1,-1-1,1 0,-2-1,1-1,-1 0,-1-1,0 0,0-1,-1 0,-1-1,0 0,0 0,2-8,-4 11,-2-1,1-1,-1 1,-1-1,0 0,0 0,-1 0,-1-1,0 1,-1-1,0 0,-1 0,-1 0,0 0,0 0,-1 0,-1 0,0 1,-1-1,-1 1,1-1,-2 1,0 0,0 0,-1 1,-2-2,7 11,1 0,-1 0,0 0,-1 0,1 0,0 1,-1-1,1 0,-1 1,1-1,-1 1,0-1,1 1,-1 0,0 0,0 0,0 0,0 0,0 0,0 0,0 1,0-1,-1 1,1-1,0 1,0 0,0 0,-1 0,1 0,0 0,0 1,0-1,0 1,-1-1,1 1,0 0,0 0,0 0,0 0,0 0,1 0,-1 1,0-1,0 1,-4 11,1-1,0 1,1 0,1 0,0 1,0-1,1 1,1 0,1-1,0 1,0 0,3 11,-3-10,1 0,1-1,0 1,1-1,0 1,1-1,1 0,0 0,1-1,0 0,1 0,1 0,0-1,1 0,0 0,0-1,1 0,1-1,0 0,0-1,1 0,0-1,1 0,0-1,0-1,8 3,-13-5,1-1,1 0,-1-1,0 0,1 0,-1-1,1 0,-1-1,1 0,-1-1,1 1,-1-2,1 0,-1 0,0 0,0-1,0-1,0 1,0-1,-1-1,0 0,0 0,0-1,0 0,-1 0,0 0,0-1,-1 0,0-1,0 1,-1-1,0 0,0-1,-1 1,1-2,1-22,-6 37,0 5,-2-4,1 0,0 1,0-1,1 0,0 1,0-1,1 1,-1-1,2 0,-1 0,0 1,1-1,0 0,1 0,-1 0,1-1,0 1,1-1,-1 0,1 1,0-1,1-1,-1 1,5 3,11 2</inkml:trace>
  <inkml:trace contextRef="#ctx0" brushRef="#br0" timeOffset="-166541.84">11591 11644,'34'4,"-1"1,1 1,-1 2,-1 2,1 1,-2 1,0 1,0 2,-1 1,-1 2,15 12,-30-16,0 0,-1 2,0-1,-2 2,0 0,0 0,-2 1,0 0,-1 0,1 8,-8-23,-1-1,1 1,-1 0,1 0,0 0,0-1,0 1,0-1,1 1,-1-1,1 1,0-1,-1 0,1 0,0 0,0 0,0 0,0 0,1 0,-1-1,1 1,-1-1,1 1,-1-1,1 0,0 0,-1 0,1-1,0 1,0-1,-1 1,1-1,0 0,0 0,0 0,0-1,1 1,6-7,-1-1,0 0,0 0,0-1,-1 0,-1 0,0-1,0 0,0 0,-2-1,1 0,-1 0,-1 0,0 0,0-1,-2 0,13-31,-9 73,-6-23,0 1,0-1,1 1,0 0,0-1,1 1,0-1,0 0,1 0,0 0,0 0,1 0,0 0,0-1,0 0,1 0,0 0,0 0,1-1,-1 0,1 0,0 0,1-1,-1 0,1 0,0 0,0-1,0 0,0-1,0 0,1 0,6 1,-5-4,0 0,0 0,0-1,0 0,-1-1,1 0,-1 0,1-1,-1 0,0 0,-1-1,1 0,-1-1,0 0,0 0,-1 0,0-1,0 1,0-2,-1 1,0-1,0 1,-1-1,2-4,-3 5,-3 6,1-1,-1 1,0-1,1 1,-1 0,1-1,-1 1,1 0,0-1,-1 1,1 0,0 0,0 0,0 0,0 0,0 0,0 0,0 0,0 0,1 0,-1 0,0 1,0-1,1 0,-1 1,0-1,1 1,-1 0,1-1,-1 1,1 0,-1 0,0 0,1 0,-1 0,1 0,-1 0,1 1,79 85,-74-80,0-1,1 0,0 0,0-1,0 0,1 0,-1-1,1 0,0-1,0 1,0-2,0 1,0-1,0-1,1 0,-1 0,0-1,0 0,0 0,0-1,0 0,0-1,0 0,-1 0,0-1,1 0,-1-1,0 0,5-4,1-1,-1-1,0 0,-1 0,0-1,-1-1,0 0,-1 0,-1-1,0 0,-1-1,0 0,-2 0,1-1,-2 0,0 0,1-10,1-8,-3 0,0 0,-2-1,-2 1,-1-1,-1 0,-5-17,-10-20,9 69,5 20,3 15,2 0,1 0,1 0,2-1,1 0,1 0,2 0,1-1,14 25,-14-29,2-1,1 1,0-2,2 0,1-1,1-1,1 0,0-2,2 0,1-1,5 3,-22-18,0 0,0-1,1 1,-1-1,1-1,-1 1,1-1,0 0,0 0,0 0,0-1,0 0,0 0,4-1,-9 0,1 0,-1-1,0 1,0-1,0 1,0-1,0 1,0-1,0 0,0 0,0 1,0-1,0 0,0 0,-1 0,1 0,0 0,-1 0,1 0,-1 0,1 0,-1 0,1 0,-1 0,0-1,1 1,-1 0,0 0,0 0,0-1,0 1,0 0,0 0,0 0,0 0,-1-1,1 1,0 0,-1 0,1-1,-20-48,5 25,-2 0,-2 2,0 0,-1 1,-1 1,0 1,-2 1,-1 1,0 1,-1 1,-1 1,0 1,-1 2,-10-4,2 6,27 11,24 7,29 6,1-3,1-1,0-3,0-1,33-2,-79-4,121 7,0-5,119-15,-165-3,-76 16,0-1,1 1,-1 0,0-1,0 1,1 0,-1-1,0 1,0 0,0-1,1 1,-1 0,0-1,0 1,0-1,0 1,0 0,0-1,0 1,0-1,0 1,0 0,0-1,0 1,0-1,0 1,-1 0,1-1,0 1,0 0,0-1,0 1,-1 0,1-1,0 1,0 0,-1-1,1 1,0 0,-1 0,1-1,0 1,-1 0,1 0,0 0,-1-1,1 1,0 0,-1 0,1 0,-1 0,1 0,0 0,-1 0,1 0,-1 0,1 0,0 0,-1 0,1 0,-1 0,1 0,0 0,-1 0,1 1,0-1,-1 0,-7-1,0-1,0 2,-1-1,1 1,0 0,0 1,-1 0,1 0,0 1,0 0,0 0,0 1,1 0,-1 1,1-1,-1 1,1 1,0 0,1-1,-1 2,1-1,0 1,1 0,-4 5,7-8,1-1,-1 1,1 0,0 0,0 0,0 0,1 0,-1 0,1 0,-1 0,1 0,0 0,0 0,1 0,-1 0,1 0,-1 0,1 0,0 0,0-1,0 1,0 0,1 0,-1-1,1 1,0-1,0 1,-1-1,2 0,-1 1,0-1,1 0,3 3,1 0,-1 0,1-1,0 0,1-1,-1 1,1-2,-1 1,1-1,0 0,6 1,-6-2,-1 0,1 0,0 0,-1-1,1-1,0 1,-1-1,1-1,-1 1,1-1,-1 0,0-1,0 0,0 0,0-1,0 1,-1-1,1-1,-1 1,0-1,-1 0,1-1,-1 1,5-7,-8 7,-2 4,0 1,0-1,1 1,-1-1,0 1,0-1,0 1,0-1,0 0,1 1,-1-1,0 1,0-1,1 1,-1-1,0 1,1 0,-1-1,0 1,1-1,-1 1,1 0,-1-1,1 1,-1 0,1-1,-1 1,1 0,-1 0,1 0,-1-1,1 1,-1 0,1 0,0 0,-1 0,1 0,-1 0,1 0,-1 0,1 0,-1 0,1 1,0-1,-1 0,1 0,-1 0,1 1,-1-1,1 0,-1 1,88 138,-86-136,0 1,0-1,0 0,0 0,0 0,1-1,-1 1,1 0,0-1,-1 1,1-1,0 0,1 0,-1 0,0-1,0 1,1-1,-1 0,1 0,0 0,-1 0,1 0,-1-1,1 0,0 0,0 0,-1 0,1 0,0-1,-1 1,1-1,-1 0,1 0,-1-1,1 1,-1-1,0 0,1 0,3-8,0 0,0-1,-2 0,1 0,-1 0,-1 0,0-1,-1 0,0 0,-1 0,0 0,0 0,-2 0,1 0,-2-1,0-1,-2-115,-7 0,-8-27,3 80,10 76,-6 81,8-30,2 0,3 0,1 0,3 0,2 0,2-1,2-1,3 1,2-2,1-1,6 7,7-4,-30-51,0 0,0 1,0-1,0 0,0 0,0 0,0 1,0-1,0 0,0 0,-1-1,1 1,0 0,-1 0,1 0,-1 0,1 0,-1-1,1 1,-1 0,0-1,0 1,0 0,0 0,0-1,0 1,0 0,0-1,0 1,-1 0,1 0,0-1,-1 0,-14-77,3 37</inkml:trace>
  <inkml:trace contextRef="#ctx0" brushRef="#br0" timeOffset="-166110.413">14292 11618,'10'10,"1"-1,0 0,0-1,1 0,0 0,1-2,0 1,0-2,0 1,0-2,1 0,0-1,0 0,0-1,0 0,5-1,228 32,-244-32,0-1,1 1,-1 0,0 1,0-1,0 1,0-1,0 1,0 0,0 0,0 0,-1 0,1 1,-1-1,1 1,-1 0,0-1,0 1,0 0,-1 0,1 0,-1 0,0 1,1-1,-2 0,1 1,0-1,0 0,-1 1,0-1,0 3,0 27,-1-28,1-1,-1 0,0 0,1 0,0 1,0-1,1 0,-1 0,1 1,0-1,0 0,0 0,0 0,1 0,0 0,0 0,0 0,0-1,0 1,1-1,0 0,-1 1,1-1,1 0,-1-1,0 1,1 0,-1-1,1 0,1 0,-1 0,1 0,0 0,0-1,-1 0,1 0,0 0,0-1,0 1,0-1,0 0,0-1,0 1,0-1,0 0,0 0,-1-1,1 1,0-1,-1 0,1-1,-1 1,0-1,0 1,0-1,0-1,0 1,0 0,-1-1,0 0,0 0,0 0,0 0,0 0,-1-1,0 1,0-1,1-4,-1 3,0 0,0-1,-1 0,0 1,0-1,-1 0,0 1,0-1,-1 0,0 1,0-1,0 1,-1-1,0 1,0-1,0 1,-1 0,0 0,0 0,-1 1,0-1,0 1,0-1,0 1,-1 1,0-1,0 1,0 0,-1 0,1 0,-1 1,0-1,0 1,0 1,0-1,-1 1,-2 0,5 2,0 0,0 1,0-1,1 1,-1 0,0 0,0 0,1 0,-1 1,1 0,-1 0,1 0,0 0,0 0,0 0,0 1,0 0,0-1,1 1,-1 0,1 0,0 1,0-1,0 0,0 1,-3 4,1 1,1-1,0 1,0-1,0 1,1 0,1 0,-1 0,1 0,1 3,0-8,0-1,1 1,-1-1,1 1,0 0,0-1,0 0,0 1,0-1,1 1,0-1,0 0,0 0,0 0,0 0,0-1,1 1,-1 0,1-1,0 0,0 0,0 1,0-2,0 1,0 0,1-1,-1 1,0-1,1 0,-1 0,1 0,0-1,-1 1,1-1,2 0,84-15,-48-2</inkml:trace>
  <inkml:trace contextRef="#ctx0" brushRef="#br0" timeOffset="-165854.115">15200 11564,'-6'-10,"0"-1,-1 0,-1 1,1 0,-2 1,1 0,-2 0,1 1,-1 0,0 1,0 0,-1 0,0 1,0 1,-1 0,0 0,0 1,0 1,0 0,0 0,-1 2,-6-1,16 1,0 1,0-1,0 1,-1 0,1 0,0 0,0 1,-1-1,1 1,0-1,0 1,0 0,0 0,0 1,0-1,0 1,1-1,-1 1,0 0,1 0,-1 0,1 0,0 1,0-1,0 0,0 1,0 0,0-1,1 1,-1 0,1 0,0 0,0 0,0 0,0 0,0 1,1-1,-1 0,1 0,0 0,0 2,4 3,0 0,0 0,1 0,0-1,0 0,1 0,0 0,0 0,1-1,0 0,0-1,0 1,6 2,-3 0,47 34,-2-1,-1 2,-2 3,2 6,-40-37,-8-7,1 0,0 0,0-1,1 0,0 0,0-1,1 0,0-1,0 0,0 0,0-1,4 1,7-1,0-1,1-2,-1 0,1 0,-1-2,1-1,-1-1,0 0,0-1,1-2,-15 5,96-22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6.0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317 111,'-7'-5,"1"-1,-1 1,0 0,0 0,-1 1,1 0,-1 0,0 1,0 0,0 1,-1-1,1 1,0 1,-1 0,1 0,-1 1,0 0,1 0,-1 1,1 0,-1 0,1 1,0 0,0 1,-1 0,2 0,-1 1,0 0,1 0,-2 2,2 0,0 0,1 1,0-1,0 2,0-1,1 1,0-1,1 1,0 1,-2 4,5-10,-1-1,2 1,-1-1,0 0,0 1,1-1,-1 1,1 0,0-1,0 1,0-1,0 1,0-1,0 1,1 0,0-1,-1 1,1-1,0 0,0 1,0-1,0 0,1 1,-1-1,0 0,1 0,0 0,0 0,-1 0,1-1,0 1,0 0,0-1,1 0,-1 1,0-1,1 0,-1 0,1 0,8 1,0-1,0 0,0 0,0-1,0 0,0-1,0-1,0 0,0 0,0-1,0 0,-1-1,0 0,1-1,-2 0,1 0,-1-1,1-1,-2 1,1-1,-1-1,0 0,4-5,-5 6,-1-1,0 1,-1-1,0 0,0 0,-1-1,0 1,-1-1,1 0,-2 0,1 0,-1-1,-1 1,0 0,0-1,0 1,-2-4,2 12,-1 1,0-1,0 1,0-1,0 1,0-1,0 1,0-1,0 1,0-1,0 1,0-1,0 1,0-1,-1 1,1-1,0 1,0-1,0 1,-1 0,1-1,0 1,0-1,-1 1,1 0,0-1,-1 1,1 0,-1-1,1 1,0 0,-1 0,1-1,-1 1,1 0,-1 0,1 0,-1 0,1-1,-1 1,1 0,-1 0,1 0,-1 0,1 0,-1 0,1 0,-1 0,1 1,-1-1,1 0,-1 0,1 0,-14 27,15-19,1 0,-1 0,1 0,1-1,-1 1,1-1,1 1,-1-1,1 0,0 0,1-1,0 1,0-1,0 0,1 0,0-1,0 0,0 0,1 0,-1-1,1 0,0 0,4 1,61 29,0-8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6.5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83 913,'103'-309,"-72"217,-3-2,-5 0,-4-1,4-72,-27 110,4 57,-1-1,1 1,-1 0,1-1,-1 1,1 0,-1-1,1 1,-1 0,0-1,1 1,-1 0,1 0,-1 0,0 0,1 0,-1 0,0 0,1 0,-1 0,1 0,-1 0,0 0,1 0,-1 0,0 0,1 1,-1-1,1 0,-1 0,1 1,-1-1,1 1,-1-1,1 0,-1 1,1-1,-1 1,1-1,-1 1,1-1,0 1,0-1,-1 1,1-1,0 1,0 0,-1-1,1 1,-12 19,0 0,1 1,1 1,1 0,1 0,1 1,-2 14,-4 12,3 0,2 1,1 0,4 1,1-1,3 1,1-1,4 7,-3-38,0 0,1-1,1 1,1-1,1-1,0 1,7 10,-12-24,0 1,1-1,0 1,0-1,1 0,-1 0,1 0,0-1,0 1,0-1,0 0,1 0,-1-1,1 1,0-1,-1 0,1 0,0 0,0-1,1 0,-1 0,0 0,0-1,0 1,1-1,-1 0,0-1,0 1,2-2,20-4</inkml:trace>
  <inkml:trace contextRef="#ctx0" brushRef="#br0" timeOffset="253.367">3 379,'-2'-7,"14"0,27 1,31 4,29 5,22 4,10 3,-19-1</inkml:trace>
  <inkml:trace contextRef="#ctx0" brushRef="#br0" timeOffset="770.988">471 967,'11'-10,"0"0,-1-1,0 0,-1 0,0-1,-1-1,0 1,-1-1,0-1,-1 1,0-1,-2 0,1 0,-2-1,0 1,0-1,-2 1,0-1,0 0,-2 0,0-6,-11-46,12 66,-1 1,1-1,-1 0,1 0,0 1,-1-1,1 0,0 0,-1 0,1 0,0 1,0-1,0 0,0 0,0 0,0 0,0 0,0 0,0 0,0 1,1-1,-1 0,0 0,0 0,1 0,-1 1,1-1,-1 0,1 0,-1 1,1-1,-1 0,1 1,0-1,-1 0,1 1,0-1,-1 1,1-1,0 1,0 0,0-1,-1 1,1 0,0-1,0 1,0 0,0 0,0 0,0 0,-1 0,1 0,0 0,0 0,0 0,35 1,0 1,-1 2,1 2,-1 1,-20-5,-6 0,2-1,1 0,-1 1,0 0,1 1,-1 1,0 0,-1 0,1 1,-1 0,0 1,0 0,0 0,-1 1,3 3,-10-4,0-1,0 1,0 0,-1-1,1 1,-2 0,1 0,-1 0,1 0,-2 0,1 0,-1 0,1-1,-2 1,1 0,-1 0,0-1,0 1,0-1,-1 0,0 1,0-1,-1 1,-6 16,7-13,1-7,0 0,0 0,1 1,-1-1,1 0,0 1,-1-1,1 1,0-1,0 1,1-1,-1 1,1 0,-1-1,1 1,0 0,0 0,0-1,0 1,0 0,1-1,-1 1,1 0,0-1,0 1,0-1,0 1,0-1,1 1,-1-1,1 0,-1 0,1 1,0-1,0 0,0-1,0 1,0 0,0-1,0 1,3 0,10 2,0-2,1 0,0 0,-1-2,1 0,0-1,0 0,-1-1,1-1,-1 0,0-2,0 1,0-2,-1 0,1-1,-6 3,1 0,-2-1,1 0,0 0,-1-1,0 0,0 0,-1-1,0 0,0-1,-1 0,0 0,0 0,0 0,-1-1,-1 0,0 0,0 0,0-1,-1 1,-1-1,1-2,-3 9,0 1,-1-1,1 0,0 1,-1-1,0 0,0 1,0-1,0 1,0-1,0 1,0-1,-1 1,1 0,-1 0,0 0,0 0,0 0,0 0,0 0,0 1,0-1,0 1,-1-1,1 1,-1 0,1 0,-1 0,1 0,-1 1,0-1,1 1,-1-1,0 1,1 0,-1 0,0 0,0 0,1 1,-1-1,0 1,1 0,-1-1,1 1,-1 0,1 1,-1-1,1 0,0 1,0-1,-2 2,-2 0,0 1,0-1,1 1,0 0,0 0,0 1,0 0,0 0,1 0,0 0,0 0,1 1,-1 0,1 0,0 0,1 0,0 0,0 0,0 1,0-1,1 1,0-1,1 1,-1 0,1-1,1 1,-1-1,1 1,0 0,1-1,-1 1,1-1,1 0,-1 0,1 0,0 0,0 0,2 2,5 1,-1 0,1-1,0 0,1 0,0-1,0 0,0-1,1-1,0 1,0-2,1 0,-1 0,8 0,45 10</inkml:trace>
  <inkml:trace contextRef="#ctx0" brushRef="#br0" timeOffset="1166.447">1861 739,'-125'0,"119"1,1 0,-1 0,1 1,-1-1,1 1,0 0,0 1,0 0,0-1,0 1,0 1,1-1,-1 1,1 0,0 0,0 0,1 0,-1 1,1 0,-2 3,4-6,0 1,-1 0,1 0,0 0,1 0,-1 0,0 0,1 0,0 1,0-1,0 0,0 0,0 0,1 0,-1 0,1 0,0 0,0 0,0 0,0 0,1 0,-1 0,1 0,-1-1,1 1,0-1,0 1,0-1,1 0,-1 0,0 0,1 0,1 1,6 4,2 1,-1-1,1-1,0 0,0-1,1 0,5 0,7 3,1-1,0-2,0 0,0-2,1-1,-1-1,1-1,-1-1,1-2,-1 0,0-2,0-1,0-1,14-6,-32 9,0 0,0 0,-1 0,1-1,-1 0,0 0,-1-1,1 0,-1 0,0-1,-1 0,1 0,-1 0,-1 0,1-1,-1 0,-1 0,1 0,-2 0,1 0,-1-1,0 1,0-1,-1 0,-1 1,1-1,-1 0,-1-1,1 8,0 0,-1-1,1 1,-1 0,0 0,1-1,-1 1,0 0,0 0,0 0,-1 0,1 0,0 0,-1 0,1 1,-1-1,0 0,1 1,-1 0,0-1,0 1,0 0,0 0,0 0,0 0,0 0,-1 0,1 1,0-1,0 1,-1-1,1 1,0 0,-1 0,1 0,0 0,-1 0,1 1,0-1,0 1,-1-1,1 1,0 0,0 0,0 0,0 0,0 1,0-1,0 0,0 1,0-1,0 2,-3 1,1 0,0 1,0 0,0 0,1 0,-1 0,1 1,0-1,1 1,-1 0,1 0,0 0,1 0,0 0,0 0,0 0,0 1,1-1,0 0,0 0,1 1,0-1,0 0,0 0,1 0,0 0,0 0,1 0,-1-1,1 1,1-1,1 4,9 5,0 1,0-2,1 0,1-1,0 0,1-2,0 0,1 0,0-2,0 0,1-1,0-1,0-1,0 0,5-1,65 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4.9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151 812,'-32'183,"-23"388,34-476,21-95,0 1,0-1,0 0,0 1,0-1,0 1,0-1,0 1,0-1,0 1,0-1,0 1,0-1,-1 1,1-1,0 1,0-1,-1 0,1 1,0-1,0 1,-1-1,1 0,0 1,-1-1,1 0,-1 0,1 1,0-1,-1 0,1 0,-1 1,1-1,-1 0,1 0,0 0,-1 0,1 0,-1 0,1 0,-1 0,1 0,-1 0,1 0,-1 0,1 0,-1 0,1 0,-1 0,1 0,0-1,-1 1,1 0,-1 0,1 0,-1-1,1 1,0 0,-1-1,1 1,0 0,-1-1,-9-30,3-29,3 1,4-54,0 58,0-26,-2-16,5 1,11-67,-14 159,-1-1,1 1,1-1,-1 1,1-1,-1 1,1 0,0-1,1 1,-1 0,1 0,0 0,0 0,0 0,0 0,1 0,-1 1,1-1,0 1,0 0,1 0,-1 0,1 0,-1 1,1-1,0 1,0 0,0 0,0 0,0 1,0-1,3 0,9 4,1 1,-1 0,0 1,0 1,-1 0,1 1,-1 1,0 1,-1 0,0 0,8 8,-8-9,-1 2,0 0,0 1,-1 0,0 1,-1 0,-1 0,1 2,-2-1,9 14,-17-24,-1-1,1 0,0 1,-1-1,1 1,-1-1,0 1,1-1,-1 1,0-1,0 1,0-1,0 1,0-1,0 1,0 0,-1-1,1 1,0-1,-1 1,1-1,-1 0,0 1,0-1,1 0,-1 1,0-1,0 0,0 0,0 0,0 1,-1-1,1 0,0-1,0 1,-1 0,1 0,0 0,-1-1,1 1,-1-1,1 1,-2-1,-68 10,-2-26,72 15,-1 0,0 0,1 0,-1 1,1-2,-1 1,1 0,0 0,-1 0,1-1,0 1,0-1,0 1,0-1,0 1,0-1,0 1,1-1,-1 0,1 1,-1-1,1 0,-1 0,1 0,0 1,0-1,0 0,0 0,0 0,1 1,-1-1,0 0,1 0,-1 1,1-1,0 0,-1 1,1-1,1-1,5-8,1-1,1 1,-1 1,2 0,-1 0,1 1,1 0,0 0,3 0,2-4,13-9,-3 4,0 0,-2-2,0 0,-1-2,-1-1,-1 0,-1-2,-1 0,-1-1,-2-1,0-1,11-29,-18 23,-1-2,-1 1,-3-1,0 1,-2-1,-2 0,-2 0,-1 0,-1 0,-2 1,-8-23,-15-13,28 70,1 1,-1-1,1 1,-1 0,1-1,-1 1,0 0,1-1,-1 1,0 0,1 0,-1-1,0 1,1 0,-1 0,0 0,1 0,-1 0,0 0,0 0,1 0,-1 0,0 0,1 1,-1-1,0 0,1 0,-1 1,0-1,1 0,-1 1,1-1,-1 1,1-1,-1 0,1 1,-1 0,1-1,-1 1,1-1,-1 1,1-1,0 1,-1 0,1-1,0 1,0 0,0-1,-1 1,1 0,0-1,0 1,0 0,0 0,0-1,0 1,0 0,0 0,-6 23,0 0,1 1,2-1,0 1,2 25,0-22,-4 617,5-631,-1 3,1-1,1 1,0-1,1 1,0-1,2 1,0-1,1 0,0 0,1-1,1 0,8 13,-11-25,0 1,0-1,0 0,1 0,0 0,-1-1,1 1,0-1,0 0,1-1,-1 1,0-1,0 0,1 0,-1-1,1 0,-1 0,0 0,1 0,-1-1,1 0,-1 0,0-1,0 1,0-1,0 0,0 0,0-1,0 0,-1 0,1 0,-1 0,0 0,0-1,0 0,2-2,31-28</inkml:trace>
  <inkml:trace contextRef="#ctx0" brushRef="#br0" timeOffset="260.837">245 358,'32'9,"35"8,36 3,31 2,14 1,-18-5</inkml:trace>
  <inkml:trace contextRef="#ctx0" brushRef="#br0" timeOffset="626.835">913 1053,'11'-5,"0"0,-1-1,0 0,0 0,0-1,0-1,-1 1,-1-1,1-1,-1 0,-1 0,0 0,0-1,0 0,-2-1,1 1,-1-1,-1 0,0 0,0-1,-1 1,-1-1,0 0,0 1,-1-1,-1 0,0 0,-1 0,0 0,-1-2,2 10,-1 0,1 1,-1-1,0 1,-1-1,1 1,0-1,-1 1,0-1,0 1,0 0,0 0,0 0,-1 0,1 1,-1-1,0 1,0-1,0 1,0 0,0 0,0 0,-1 1,1-1,-1 1,1-1,-1 1,1 1,-1-1,0 0,1 1,-1 0,0-1,-1 2,4-1,0 1,0 0,0 1,0-1,0 0,0 0,0 0,0 0,1 1,-1-1,0 0,1 1,0-1,-1 0,1 1,0-1,-1 1,1-1,0 1,0-1,0 0,0 1,0-1,1 1,-1-1,0 1,1-1,-1 0,1 1,-1-1,1 0,0 1,0-1,-1 0,1 0,0 0,0 0,0 0,0 0,0 0,0 0,1 0,-1 0,0 0,0-1,1 1,-1-1,0 1,1-1,-1 1,1-1,-1 0,2 1,19 7,1 0,1-1,-1-1,1-2,0 0,0-2,0 0,0-2,3 0,14 1,-24 0,-11-2,0 1,0 0,0 0,0 1,1-1,-1 1,0 1,0-1,0 1,-1 0,1 1,0-1,-1 1,5 3,-9-4,0 0,0 1,0-1,-1 0,1 1,-1-1,1 0,-1 1,0-1,0 0,0 1,0-1,0 1,0-1,-1 0,0 1,1-1,-1 0,0 0,0 0,0 1,0-1,0 0,0 0,-1 0,1 0,-1-1,0 1,1 0,-2 0,0 2,0 1,-11 14,1 1,1 1,0 0,2 0,-6 19,14-35,0 0,1-1,0 1,0 0,0 0,1 0,-1 0,1 0,0-1,1 1,-1 0,1 0,0 0,0 0,1-1,-1 1,1 0,0-1,0 1,1-1,-1 0,1 0,0 0,0 0,0 0,1-1,-1 1,1-1,0 0,0 0,1 0,13 5,0 0,0-2,1 0,0-1,0-1,0-1,1 0,-1-2,1 0,-1-1,1-1,-1-1,0-1,1 0,2-2,109-32,-80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2.2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67,'15'25,"-1"0,-1 1,-1 0,-2 1,0 0,-2 1,-1 0,-1 0,-1 6,15 53,-20-85,0 0,0 0,0 0,0-1,1 1,-1 0,0 0,1 0,-1-1,1 1,-1 0,1-1,0 1,0 0,0-1,0 1,0-1,0 1,0-1,1 0,-1 0,0 1,1-1,-1 0,1 0,-1 0,1 0,-1-1,1 1,0 0,0-1,-1 1,1-1,0 1,3-5,-1 1,0-1,0 0,0 0,0 0,0 0,-1-1,0 1,0-1,0 0,-1 0,1 0,-1 0,0-2,2-2,74-201,-78 210,0 0,1 1,-1-1,0 0,0 0,0 0,0 0,1 0,-1 0,0 0,0 0,1 0,-1 0,0 1,0-1,0 0,1 0,-1 0,0 0,0-1,0 1,1 0,-1 0,0 0,0 0,1 0,-1 0,0 0,0 0,0 0,0 0,1-1,-1 1,0 0,0 0,0 0,0 0,1-1,-1 1,0 0,0 0,0 0,0 0,0-1,0 1,0 0,0 0,0-1,0 1,2 23,-2-22,0 13,0 0,2 0,-1 1,2-2,0 1,0 0,2 1,-3-10,0-1,0 1,1-1,-1 1,1-1,0 0,0 0,0 0,1-1,0 1,-1-1,1 0,0 0,1 0,-1 0,0-1,1 0,-1 0,1 0,0 0,4 0,0 0,0-1,-1 0,1 0,0-1,0 0,-1-1,1 0,0 0,-1 0,1-2,-1 1,1-1,-1 0,0 0,0-1,-1 0,1-1,-1 0,0 0,0 0,2-3,1-1,0-1,-1 0,0 0,-1-1,0 0,0-1,-1 0,-1 0,0 0,-1-1,0 1,-1-1,1-6,-4 18,0-4,1 1,-1-1,0 0,-1 1,1-1,-1 0,1 1,-2-1,1 0,0 1,-1-1,0 0,0 1,0-1,-1 1,-1-5,1 8,0 0,0 1,0-1,0 0,0 1,0 0,0-1,0 1,0 0,0 0,0 0,-1 0,1 0,0 1,0-1,0 1,0-1,0 1,0 0,0 0,1 0,-1 0,0 0,0 0,0 0,1 1,-1-1,1 0,-1 1,1 0,0-1,-1 1,1 0,-7 6,0 1,1 0,0 0,0 1,1 0,0 0,1 1,0-1,0 1,-1 9,4-14,0 0,1 0,0 0,0 0,0 0,1 0,0 1,0-1,0 0,1 0,0 0,0 0,1 0,0 0,0 0,0-1,0 1,1-1,0 1,0-1,3 2,2 1,0-1,1 0,0 0,0-1,1 0,0-1,0 0,0 0,1-1,-1-1,1 0,0 0,0-1,6 0,44 8</inkml:trace>
  <inkml:trace contextRef="#ctx0" brushRef="#br0" timeOffset="434.837">1244 147,'-2'-1,"-105"-18,103 19,1 0,0 0,-1 0,1 0,0 1,-1 0,1-1,0 1,0 0,0 0,-1 1,1-1,0 1,1 0,-1-1,0 1,0 0,1 1,-1-1,1 0,0 1,0-1,0 1,0 0,0 0,0 0,1 0,-1 0,1 0,0 1,0 1,-1 0,2 0,-1 0,1 0,-1 1,1-1,1 0,-1 0,1 0,0 1,0-1,1 0,-1 0,1 0,0-1,0 1,1 0,-1-1,1 1,0-1,1 0,-1 0,1 0,0 0,5 5,1 0,0 0,1-1,0-1,0 0,1 0,-1-1,1-1,2 1,6 1,-1-2,1 0,0-1,0 0,1-2,-1-1,1 0,-1-1,1-2,-1 0,0-1,0-1,17-5,-22 4,-1 0,1-1,-1 0,0-1,-1-1,0 0,0-1,-1 0,0-1,0 0,-1-1,0 0,-1-1,-1 0,0-1,0 0,-1 0,3-8,-9 18,-1 1,1-1,0 0,-1 0,1 0,-1 0,0 0,0 0,0 0,-1 0,1 0,-1 0,1 0,-1-1,0 1,0 0,-1 0,1-1,-1 1,1 0,-1 0,0 0,0 0,-1 0,1 0,-1 0,1 0,-1 1,0-1,0 1,0-1,0 1,0 0,-1-1,-2-1,0 3,-1 1,0-1,0 1,0 0,0 0,0 1,1 0,-1 0,0 0,0 1,1-1,-1 1,1 1,-1-1,1 1,0 0,0 0,0 1,1-1,-1 1,1 0,0 0,0 1,0-1,0 1,1 0,0 0,0 0,0 0,1 0,-1 3,0-1,0 0,0 1,1-1,0 1,1-1,0 1,0 0,0 0,1-1,0 1,1 0,0 0,0-1,0 1,1 0,0-1,1 1,0-1,0 0,0 0,1 0,0-1,0 1,1-1,0 0,0 0,0 0,1-1,0 0,0 0,0 0,3 1,8 5,1-1,0-1,0-1,1 0,0-1,1-1,-1-1,1 0,0-2,0 0,0-2,15 0,27-2</inkml:trace>
  <inkml:trace contextRef="#ctx0" brushRef="#br0" timeOffset="1668.108">2301 27,'-11'-5,"0"1,0 0,0 0,-1 1,1 1,-1 0,0 0,1 1,-1 1,0 0,0 1,0 0,1 1,-1 0,-4 2,13-3,1 0,0 0,0 1,0-1,0 1,0 0,0-1,0 1,0 0,0 0,1 0,-1 0,1 1,0-1,0 0,-1 0,1 1,1-1,-1 1,0-1,1 1,-1-1,1 1,0 0,0-1,0 1,0-1,0 1,0 0,1-1,-1 1,1-1,0 1,0-1,0 1,0-1,0 0,1 0,-1 1,0-1,1 0,0 0,0 0,-1 0,1-1,0 1,0-1,1 1,-1-1,1 1,25 20,1-2,1 0,0-3,10 4,59 36,-88-52,-1 1,1 1,-1-1,0 2,-1-1,0 2,0-1,-1 1,0 0,0 1,-1-1,0 2,-1-1,0 1,-1 0,0 0,-1 0,0 1,0 0,-4-8,0 1,-1-1,1 1,-1-1,0 0,0 0,0 1,0-1,-1 0,1 0,-1 0,0 0,-1 0,1-1,-1 1,1-1,-1 1,0-1,-1 0,1 0,0 0,-1-1,1 1,-1-1,0 0,0 0,0 0,-2 0,-2 2,0-1,-1-1,1 0,-1 0,1 0,-1-1,0 0,0-1,1 0,-1 0,0-1,0 0,-8-3,10 2,0 0,0-1,-1 1,2-2,-1 1,0-1,1 0,0 0,-1-1,2 0,-1 0,1 0,-1-1,2 1,-1-1,0-1,1 1,1 0,-1-1,1 0,0 0,0 0,1 0,-1-4,4 6,1 0,-1 1,1 0,0-1,0 1,1 0,-1 0,1 0,0 0,0 1,0-1,1 1,-1-1,1 1,0 0,0 1,0-1,0 1,0 0,1 0,-1 0,0 0,1 1,0 0,-1 0,1 0,0 0,0 1,-1 0,4 0,240-26,-178 22,0-2,0-4,6-4,-74 13,2 1,0 0,0-1,0 1,0-1,0 0,-1 0,1 0,0 0,-1-1,1 0,-1 0,1 0,-1 0,0 0,0 0,0-1,0 0,0 1,-1-1,1 0,-1 0,0-1,0 1,0 0,0-1,0-2,-3 3,-1 0,0 0,0 0,0 0,0 0,-1 0,1 1,-1-1,0 1,0 0,0 0,0 0,0 0,0 0,0 1,-1-1,1 1,0 0,-1 0,1 0,-1 1,0-1,1 1,-1 0,1 0,-2 0,-2-2,0 1,-1 0,1 0,-1 1,1 0,-1 0,1 1,0 0,-1 0,1 0,0 1,0 1,0-1,0 1,0 0,0 0,1 1,0 0,-1 0,1 1,1 0,-1 0,1 0,0 0,0 1,1 0,-1 0,1 0,0 1,1-1,-3 8,4-10,0 0,1 0,-1 0,1 0,0 0,0 1,1-1,-1 0,1 1,0-1,0 0,0 1,1-1,-1 0,1 1,0-1,0 0,1 0,-1 0,1 1,0-2,0 1,0 0,1 0,-1-1,1 1,0-1,0 0,0 0,0 0,1 0,-1-1,1 1,0-1,0 0,0 0,0 0,0 0,1-1,2 1,0-1,0 0,-1-1,1 0,0 0,0 0,0-1,0 0,0 0,0-1,-1 0,1 0,-1-1,1 1,-1-2,0 1,0 0,0-1,-1 0,1-1,-1 1,0-1,3-4,4-3,-2-1,1 0,-2-1,0 0,0 0,-1-1,-1 0,-1 0,2-7,-4 1,-4 21,0 0,0 0,0 0,0 0,-1 0,1 1,0-1,0 0,0 0,0 0,-1 0,1 0,0 0,0 0,0 0,-1 0,1 0,0 0,0 0,0 0,-1 0,1 0,0 0,0 0,0 0,0 0,-1 0,1-1,0 1,0 0,0 0,0 0,-1 0,1 0,0 0,0-1,0 1,0 0,0 0,0 0,0 0,-1 0,1-1,0 1,-4 7,1 0,-1-1,1 1,1 1,-1-1,1 0,0 1,1-1,0 1,0 0,0-1,1 1,1 0,-1-1,1 1,0 0,1-1,0 0,0 1,0-1,1 0,0 0,1 0,0 0,0-1,0 1,1-1,-1 0,2 0,-1-1,0 0,1 0,0 0,1 0,-1-1,1 0,-2-1,1 0,-1 0,1 0,0-1,0 0,0 0,0 0,0-1,0 0,1 0,-1-1,0 0,0 0,1 0,-1-1,0 1,0-2,0 1,0-1,0 0,0 0,0 0,0-1,-1 0,1 0,-1-1,0 1,0-1,0 0,-1-1,1 1,-1-1,0 0,1-2,3-13,-1 0,0-1,-2 0,0-1,-1 1,-2-1,0 0,-1 0,-1 1,-1-1,-1 0,-3-12,-3-57,9 90,0-1,1 1,-1 0,0-1,0 1,1 0,-1 0,1 0,-1 0,1 0,-1 0,1 0,-1 1,1-1,0 0,0 1,-1-1,1 1,0 0,0 0,-1 0,1 0,0 0,0 0,0 0,-1 0,1 1,0-1,0 1,-1-1,1 1,0 0,-1 0,1-1,-1 1,1 0,-1 0,1 1,5 0,11 4,0 0,-1 1,0 0,0 2,-1 0,0 1,12 10,-22-16,0 1,-1 1,0-1,0 1,0 0,-1 0,1 0,-2 0,1 1,-1 0,0 0,0 0,-1 0,1 0,-2 0,1 1,-1-1,0 1,-1-1,0 7,-37 172,37-184,0 1,0 0,0 0,1-1,-1 1,1 0,0-1,0 1,0 0,0-1,0 0,0 1,1-1,-1 1,1-1,-1 0,1 0,0 0,0 0,0 0,0-1,1 1,-1 0,0-1,1 0,-1 1,1-1,-1 0,1 0,-1-1,1 1,0 0,1-1,94-1,-79-3,-1-1,0-1,0-1,0-1,-1 0,0-1,-1-1,0 0,0-1,-1-1,6-7,-11 10,-1 0,-1 0,0-1,0 0,-1-1,0 1,-1-1,0-1,-1 1,0-1,-1 0,0 0,-1-1,0 1,-1-1,0 1,-1-9,0 19,-1 0,1-1,-1 1,0-1,0 1,0 0,0-1,0 1,-1-1,1 1,-1 0,1-1,-1 1,0 0,0 0,0-1,0 1,0 0,-1 0,1 0,0 0,-1 1,0-1,1 0,-1 0,0 1,0 0,0-1,0 1,0 0,0 0,-1 0,1 0,0 0,0 0,-1 1,1-1,0 1,-1-1,1 1,-1 0,1 0,-2 1,-3 2,-1 1,1 0,0 1,0 0,1 0,0 0,0 1,0 0,0 0,1 0,0 1,0 0,1 0,0 0,0 0,1 1,-1-1,2 1,-1 0,1 0,0 0,1 0,0 7,0-8,0-1,1 0,0 0,0 1,1-1,0 0,0 0,0 1,1-1,0 0,0-1,1 1,-1 0,1 0,0-1,1 0,-1 0,1 0,0 0,1 0,-1-1,1 0,0 0,0 0,1 0,7 5,1-1,0-1,0 0,0-1,1-1,0 0,0-1,1-1,10 1,133-1,-87-10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2.8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265 1,'-11'-1,"-1"1,0 1,0 0,1 0,-1 2,1-1,-1 1,1 1,0 0,0 1,0 0,1 0,0 1,0 0,0 1,1 0,0 1,0 0,1 1,0-1,1 1,-1 1,2-1,-1 1,2 1,-1 0,4-5,1 1,0-1,0 0,0 1,1-1,0 0,1 1,-1-1,1 0,0 1,1-1,-1 0,1 0,1 0,-1 0,1 0,0-1,0 1,0-1,1 1,3 2,100 92,-107-100,32 25,-9-9,-1 2,0 0,-2 1,0 2,14 18,-31-36,-1-1,0 1,0-1,0 1,0 0,0 0,0 0,-1 0,0 0,1 0,-1 0,0 0,0 1,-1-1,1 0,-1 1,0-1,0 0,0 1,0-1,0 0,-1 1,1-1,-1 0,0 1,0-1,0 0,-1 0,1 0,-1 0,0 0,0 0,0 0,0-1,0 1,0-1,-2 2,-3-1,0 0,0-1,0 1,0-2,-1 1,1-1,-1 0,1 0,0-1,-1 0,1 0,-1-1,1 0,0-1,-1 1,1-1,0 0,0-1,0 0,0 0,1-1,-1 0,1 0,0 0,0 0,0-1,1 0,0-1,0 1,0-1,1 0,-1 0,1 0,1-1,-1 0,1 1,0-1,1 0,0 0,-1-5,3 7,0 0,0 0,0 1,1-1,0 0,0 1,0-1,1 0,-1 1,1 0,0-1,0 1,1 0,-1 0,1 0,0 0,0 1,0-1,1 1,-1 0,1-1,0 2,0-1,97-55,39 4,-96 40,0-3,-1-1,-2-3,2-2,4-14,-46 36,0 0,0 1,0-1,0 0,0 0,0 0,0 0,0-1,0 1,-1 0,1 0,-1 0,1-1,-1 1,1 0,-1 0,1-1,-1 1,0-1,0 1,0 0,0-1,0 1,0 0,0-1,0 1,-1 0,1-1,0 1,-1 0,1-1,-1 1,0 0,1 0,-1 0,0 0,0-1,0 1,-4-2,0 1,-1 1,1-1,0 1,-1 0,1 0,-1 1,1-1,-1 1,1 1,-1-1,1 1,0-1,-1 2,1-1,0 1,-1-1,1 1,0 1,0-1,1 1,-1 0,0 0,-4 3,-1 1,1 0,1 0,-1 1,1 0,1 0,-1 1,2 0,-1 0,1 1,0-1,-2 8,5-12,0 1,1 0,0-1,0 1,0 0,1 0,0 1,0-1,0 0,1 0,0 0,0 1,1-1,-1 0,2 0,-1 0,0 0,1 0,0 0,1 0,-1 0,1-1,2 4,3-2,0 0,1 0,-1-1,2 0,-1 0,0-1,1 0,0-1,0 0,0-1,1 0,-1 0,1-1,0-1,0 0,-1 0,1-1,4-1,20 2,1-1,-1-2,0-2,0-1,0-2,-1-1,0-2,-1-1,0-2,0-1,6-6,-26 13,-1 0,0-2,0 1,-1-1,0-1,0 0,-1-1,4-5,-11 12,0 0,0 0,0-1,-1 1,1 0,-1-1,0 0,-1 1,1-1,-1 0,0 0,0 0,0 0,-1 0,0 0,0 0,0 0,0 0,-1 0,0 0,0 0,0 0,-1 1,1-1,-3-3,-1 1,0 2,0-1,-1 0,0 1,0 0,0 1,0-1,-1 1,1 0,-1 1,0 0,-1 0,1 0,0 1,-1 0,0 1,1-1,-1 1,0 1,1 0,-1 0,0 0,0 1,1 0,-1 0,1 1,-1 0,1 1,0-1,-1 1,1 1,1 0,-1-1,0 2,1-1,0 1,0 0,0 0,-2 4,5-5,-1 0,1 0,0 1,0-1,0 1,0-1,1 1,0 0,0 0,0 0,1 0,-1 1,1-1,1 0,-1 1,1-1,0 0,0 1,0-1,1 1,0-1,0 0,0 0,1 1,-1-1,1 0,1 0,-1-1,1 1,0 0,0-1,0 0,0 1,1-1,-1 0,1-1,0 1,1-1,-1 0,4 2,8 2,0-2,0 0,0-1,0 0,1-1,0-1,-1-1,1 0,0-1,0-1,-1-1,1 0,0-1,-1-1,0 0,0-2,0 1,7-5,-17 7,0 0,0 0,0 0,0 0,0-1,-1 0,1 0,-1-1,0 1,-1-1,1 0,-1 0,0-1,0 1,-1-1,0 0,0 0,1-3,-4 9,0 1,-1-1,1 0,0 0,-1 0,1 1,-1-1,1 0,0 0,-1 0,1 0,-1 0,1 0,-1 0,1 0,0 0,-1 0,1 0,-1 0,1 0,0 0,-1 0,1-1,-1 1,1 0,0 0,-1 0,1-1,0 1,-1 0,1 0,0-1,-1 1,1 0,0-1,-1 1,1 0,0-1,0 1,0 0,-1-1,1 1,0-1,0 1,0 0,0-1,-11 20,2 1,0 0,2 0,0 1,1 0,1 0,1 0,-1 19,-3 27,3 0,3 0,3 0,3 0,2 0,12 45,13 36,-12-64,-4 1,-3 1,0 79,-29-23,15-135,0 0,0 0,-1 0,1-1,-2 1,1-1,-1 0,0 1,0-2,-1 1,0 0,0-1,0 0,0 0,-1-1,0 1,0-1,-1 0,2-2,0 0,0 0,-1-1,1 1,-1-1,1-1,-1 1,1-1,-1 0,1 0,-1 0,1-1,-1 0,1 0,0 0,-1-1,1 0,0 0,0 0,0-1,-2 0,-7-6,-1-1,1 0,0 0,1-2,1 0,-4-4,-12-16,1-1,2 0,1-2,2-1,2-1,1-1,2 0,2-1,1-1,-2-13,13 42,0-1,0 1,1-1,0 1,1-1,1 1,0-1,0 0,1 1,1-1,0 1,0-1,1 1,1 0,0 0,0 0,1 0,0 1,1 0,0 0,1 0,6-7,11-2,0 1,2 1,0 1,0 1,1 1,1 2,0 0,1 2,0 1,7 0,48-14,1 2,0 5,43-2,-94 18,-34 0,0 0,-1 0,1 1,-1-1,1 0,0 0,-1 1,1-1,0 0,-1 1,1-1,0 0,0 1,-1-1,1 1,0-1,0 0,0 1,0-1,-1 1,1-1,0 1,0-1,0 0,0 1,0-1,0 1,0-1,0 1,0-1,0 1,1-1,-1 0,0 1,0-1,0 1,0-1,1 0,-1 1,0-1,0 1,1-1,-1 0,0 1,1-1,-1 0,0 0,1 1,-1-1,1 0,-1 0,0 1,1-1,-1 0,1 0,-1 0,0 0,1 0,-1 0,1 0,-1 0,1 0,-1 0,1 0,-1 0,-28 19,-9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0.6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1120,'0'0,"0"-1,0 1,0 0,0-1,0 1,-1 0,1-1,0 1,0 0,0 0,0-1,0 1,0 0,0-1,-1 1,1 0,0 0,0-1,0 1,-1 0,1 0,0-1,0 1,-1 0,1 0,0 0,-1 0,1-1,0 1,0 0,-1 0,1 0,0 0,-1 0,1 0,0 0,-1 0,1 0,0 0,-1 0,1 0,0 0,-1 0,1 0,0 0,-1 0,1 0,0 1,-1-1,1 0,0 0,0 0,-1 0,1 1,0-1,0 0,-1 0,2-21,1-1,1 0,0 0,2 1,0 0,3-5,1-5,-4 10,0-4,1 0,2 0,0 1,1 0,2 0,0 1,2 0,0 1,7-6,-19 26,0 0,1 0,0 0,-1 1,1-1,0 0,0 1,0 0,0-1,0 1,0 0,0 0,1 0,-1 0,0 0,1 1,-1-1,0 1,1-1,-1 1,1 0,-1 0,1 0,-1 0,0 0,1 1,-1-1,1 1,-1 0,0-1,0 1,1 0,1 2,8 6,-1 1,0 1,-1 0,0 0,0 1,-1 0,-1 1,0 0,-1 0,-1 1,3 6,-1-2,0 0,-2 0,0 1,-1-1,0 1,0 13,-4-27,-1 1,1-1,-1 1,0 0,-1-1,1 1,-1-1,0 1,0-1,-1 1,1-1,-1 0,-1 0,1 0,-1 0,1 0,-1 0,-1-1,1 0,-1 1,0-1,0 0,0-1,-4 4,6-5,0-1,-1 1,1-1,0 0,0 0,-1 0,1 0,-1 0,1 0,-1-1,1 1,-1-1,0 0,1 0,-1 0,1 0,-1 0,0 0,1-1,-1 1,1-1,-1 0,1 1,-1-1,1-1,0 1,0 0,-1 0,1-1,0 1,0-1,0 0,0 0,1 0,-1 0,0 0,1 0,-1 0,1 0,0 0,0-1,0 1,0-1,0 1,0-1,1 1,-1-1,1-1,0-5,1-1,0 1,1 0,0 0,1-1,0 1,0 1,1-1,0 0,0 1,1 0,0 0,1 0,0 1,0 0,0 0,1 0,6-4,8-9,0 0,1 2,1 0,1 2,0 0,2 2,-1 1,1 0,6 1,-30 11,0-1,0 1,0 0,-1 0,1-1,0 1,1 0,-1 0,0 1,0-1,0 0,0 1,1-1,-1 1,0 0,1 0,-1 0,0 0,0 0,1 0,-1 1,0-1,0 1,1-1,-1 1,0 0,0 0,0 0,0 0,0 0,0 1,0-1,-1 1,1-1,0 1,-1-1,1 1,-1 0,1 0,0 2,1 101,-5-39,2-61,-1 1,1 0,1-1,-1 1,1-1,0 1,0-1,0 1,1-1,0 0,0 1,0-1,1 0,0 0,0-1,0 1,0-1,1 1,0-1,0 0,0 0,0-1,0 1,1-1,0 0,0 0,-1-1,2 1,-1-1,0 0,0 0,1-1,-1 0,4 1,-2-3,1 1,-1-2,1 1,-1-1,0 0,0 0,0-1,0 0,0 0,0-1,-1 0,0 0,0 0,0-1,0 0,-1 0,0-1,0 1,0-1,0 0,-1 0,0-1,-1 1,1-1,-1 0,-1 0,1 0,-1 0,0-1,-1 1,0 0,0-1,0 1,-1-5,2-1,-1 0,0 0,0-1,-1 1,-1 0,0 0,-1 0,-2-7,4 20,0 0,0 1,1-1,-1 0,0 0,0 0,0 1,0-1,0 0,0 0,1 1,-1-1,0 0,0 1,0-1,0 0,0 0,0 1,0-1,0 0,0 0,0 1,0-1,0 0,-1 0,1 1,0-1,0 0,0 0,0 1,0-1,0 0,-1 0,1 1,0-1,0 0,0 0,-1 0,1 0,0 1,0-1,0 0,-1 0,1 0,0 0,0 0,-1 0,1 1,0-1,-1 0,1 0,0 0,0 0,-1 0,1 0,0 0,0 0,-1 0,1 0,0-1,0 1,-1 0,1 0,0 0,-1 0,-1 35,2 1,0-1,3 1,2 6,-5-26,1 0,1 1,1-1,0 0,1 0,1 0,0-1,1 0,1 0,0 0,1-1,0 0,6 6,6-3</inkml:trace>
  <inkml:trace contextRef="#ctx0" brushRef="#br0" timeOffset="639.82">1203 732,'-5'7,"0"1,1-1,0 1,1 0,-1 0,2 0,-1 0,1 1,0-1,1 1,0 0,0-1,1 1,0 0,0-1,1 4,0-5,-1-1,0 1,1-1,1 1,-1-1,1 0,0 1,0-1,1 0,-1 0,2-1,-1 1,0 0,1-1,0 0,1 0,-1 0,1-1,0 1,0-1,0 0,0 0,1-1,0 0,-1 0,1 0,0 0,1-1,-1 0,0-1,1 1,-1-1,6 0,-5-1,0 0,0 0,1-1,-1 0,0-1,0 1,0-1,-1-1,1 1,0-1,-1 0,1-1,-1 1,0-1,-1-1,1 1,0-1,-1 0,0 0,-1 0,1-1,-1 0,2-3,1-2,-1 0,0-1,-1 0,0-1,-1 1,0-1,-1 0,0 0,-1 0,-1 0,0 0,-1-6,-6-17,-4 51,6 0,1 1,1 0,1-1,0 1,1 0,0 0,2 0,0-1,0 1,5 14,-5-23,0-1,0 1,0 0,1-1,0 1,0-1,1 0,0 0,0 0,0-1,1 1,-1-1,1 0,1 0,-1-1,1 1,0-1,0-1,0 1,0-1,0 0,1 0,0-1,-1 0,5 1,-4-2,0-1,1 0,-1 0,0-1,1 0,-1 0,0-1,0 1,0-2,0 1,0-1,0 0,-1 0,1-1,-1 0,0 0,0 0,0-1,-1 0,0 0,3-4,8-9,-1 0,0-1,-2-1,0-1,-1 1,-1-3,15-41,-3-1,-3-1,-2 0,-4-2,-3 0,-2 0,-4 0,-2-1,-5-23,-6-49,-1 107,-1 29,-7 73,16-55,-6 66,4 1,3-1,4 0,4 0,2 0,5-1,2-1,28 74,-40-131,1-1,1 0,1-1,0 0,2 0,0 0,1-1,0-1,2 0,0 0,4 2,-15-16,-1-1,1 1,0-1,-1 0,1 1,0-1,0 0,0 0,0-1,0 1,0 0,0-1,0 1,0-1,0 1,0-1,0 0,1 0,-1 0,0 0,0-1,0 1,0 0,2-1,14-11</inkml:trace>
  <inkml:trace contextRef="#ctx0" brushRef="#br0" timeOffset="910.087">1765 464,'7'-4,"18"-2,27 0,31-1,27 1,26 1,-12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8.4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326 614,'-13'-5,"-1"1,1 0,-1 1,0 1,1 0,-1 1,0 0,0 1,0 0,0 2,0-1,0 2,0 0,1 0,-1 1,1 1,0 0,0 1,1 1,-2 1,11-7,1 0,0 0,0 0,-1 0,1 0,0 1,0-1,0 1,0-1,0 1,1 0,-1 0,0 0,1 0,0 0,-1 0,1 0,0 1,0-1,0 0,0 1,1-1,-1 1,0-1,1 1,0-1,0 1,0-1,0 1,0-1,0 1,1-1,-1 1,1-1,-1 1,1-1,0 0,0 1,0-1,1 0,-1 0,0 0,1 0,-1 0,1 0,0 0,7 2,-1 0,1-1,1 0,-1 0,0-1,0 0,1-1,-1 0,1 0,0-1,-1-1,1 1,-1-2,6 0,0 0,0 0,0-1,0 0,-1-1,1-1,-1 0,0-1,0-1,-1 0,0 0,0-2,-1 0,0 0,0-1,-1 0,0-1,-1 0,-1-1,1 0,-2-1,6-9,-1-7,-1-2,-2 1,0-1,-2-1,-2 1,-1-1,-1 0,-2-1,-1 1,-1-1,-2 1,-2-8,2 25,0-1,-1 0,-1 1,-1 0,0 0,-6-13,10 26,1 0,0 0,-1 0,0 0,0 1,1-1,-1 0,0 1,0-1,0 0,-1 1,1-1,0 1,-1 0,1 0,0-1,-1 1,0 0,1 0,-1 0,0 0,1 1,-1-1,0 0,0 1,0-1,1 1,-1 0,0-1,0 1,0 0,0 0,0 0,0 0,0 1,0-1,1 1,-1-1,0 1,0-1,0 1,1 0,-1 0,0 0,1 0,-1 0,1 0,-1 0,1 1,0-1,-1 1,-9 14,1 0,1 0,1 1,0 1,1-1,1 1,1 0,0 0,1 1,1-1,1 1,1 0,1 3,-3 4,2 0,1 0,1 0,2 0,0 0,2-1,0 1,2-1,1 0,1-1,1 0,1 0,1-1,1-1,1 0,1 0,1-2,1 0,13 12,-23-26,0 0,0-1,0 0,1 0,0 0,0-1,0 0,1-1,-1 0,1 0,0-1,-1 0,1 0,0-1,0 0,1-1,-1 0,0 0,0-1,0 0,0-1,0 0,-1 0,1-1,-1 0,1-1,-1 0,0 0,0 0,0-1,3-4,0 0,0 0,-1-1,-1 0,1-1,-2 0,0-1,0 0,-1 0,0 0,-1-1,-1 0,0 0,0-1,-2 1,0-1,0 0,-1 0,-1-2,0 13,0 1,-1-1,1 1,-1-1,0 0,0 1,0-1,0 1,0-1,-1 0,1 1,-1-1,0 1,0-1,1 1,-2-1,1 1,0 0,0 0,-1-1,1 1,-1 0,0 0,0 0,1 1,-1-1,0 0,-1 1,1-1,0 1,0 0,-1-1,1 1,0 0,-1 1,1-1,-1 0,0 1,1-1,-1 1,1 0,-3 0,1 2,-1 1,1 0,-1 1,1-1,0 1,0-1,0 1,1 0,-1 1,1-1,0 1,0-1,1 1,-1 0,1 0,0 0,0 0,1 0,0 1,-1 2,-1 6,0 0,1 0,0 0,1 1,1-1,0 1,1-1,1 0,0 1,0-1,2 0,0 0,1-1,0 1,1-1,0 0,1 0,0-1,1 0,1 0,0-1,0 0,1-1,1 0,0 0,0-1,0-1,1 0,1 0,-1-1,7 2,33 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14.7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446 414,'-7'-3,"1"-1,-1 0,1 0,0 0,0-1,0 1,1-2,-1 1,1 0,1-1,-1 0,1 0,0-1,0 1,1-1,-1 1,0-4,-19-29,17 29,-1 1,-1 0,0 0,0 1,0 0,-1 1,0 0,-1 0,0 1,7 4,-1-1,0 1,0 1,0-1,0 0,0 1,0 0,-1 0,1 0,0 1,0 0,-1-1,1 1,0 1,-1-1,1 1,0-1,-1 1,1 0,0 1,0-1,0 1,0 0,0 0,-1 1,-6 7,1 1,-1 0,2 1,0 0,0 0,1 1,1 0,0 0,1 1,0 0,1 0,1 0,0 1,1 0,-1 11,-6 28,2 1,2-1,4 1,1 1,5 33,-2-68,1 1,1-1,1 0,0 0,2-1,0 0,2 0,0 0,1-1,-6-11,1 0,1 0,-1-1,1 0,0 0,1 0,0 0,0-1,0-1,1 1,0-1,0 0,0-1,0 0,1 0,0-1,0 0,0 0,0-1,0 0,7 0,-5-2,1 0,-1-1,1-1,-1 0,0 0,1-1,-1 0,-1-1,1 0,0-1,-1 0,0-1,0 0,1-2,125-106,-129 108,-1 0,25-22,-1-1,-1-2,-1-1,-2-1,19-33,-44 65,0 0,0 0,0-1,-1 1,1 0,0 0,-1 0,1-1,-1 1,1 0,-1-1,0 1,0 0,1-1,-1 1,0-1,0 1,0 0,-1-1,1 1,0 0,0-1,-1 1,1 0,-1-1,1 1,-1 0,1 0,-1-1,0 1,0 0,0 0,1 0,-1 0,0 0,0 0,-1 0,1 0,0 1,0-1,0 0,0 1,-1-1,1 0,0 1,-1 0,1-1,0 1,-1 0,1 0,0-1,-1 1,1 0,-1 1,1-1,0 0,-1 0,1 0,0 1,-1-1,-6 1,-1 0,1 1,0 0,0 0,0 1,0 0,0 0,0 1,1 0,0 1,0-1,0 1,0 0,1 1,0 0,0 0,0 0,1 1,0 0,0 0,1 0,0 0,0 1,1-1,0 1,0 0,0 0,1 1,1-1,-1 0,1 1,1-1,0 0,0 1,0-1,1 1,0-1,1 0,0 1,0-1,3 4,3 3,0 1,2-2,0 1,0-1,1-1,1 0,0 0,1-1,0-1,1 0,1-1,-1-1,1 0,1-1,0 0,0-2,0 1,1-2,1 0,20 5</inkml:trace>
  <inkml:trace contextRef="#ctx0" brushRef="#br0" timeOffset="882.695">1890 735,'27'186,"-16"-129,28 133,-39-189,0-1,0 1,0-1,0 1,1 0,-1-1,0 1,0-1,0 1,0-1,0 1,1-1,-1 1,0-1,1 1,-1-1,0 1,1-1,-1 1,0-1,1 0,-1 1,1-1,-1 0,1 1,-1-1,1 0,-1 1,1-1,-1 0,1 0,-1 0,1 0,-1 1,1-1,0 0,-1 0,1 0,-1 0,1 0,-1 0,1-1,0 1,14-22,6-33,-3-1,-2 0,-2-4,17-58,-22 92,-9 27,0-1,0 0,0 0,0 0,0 1,1-1,-1 0,0 0,0 0,0 0,0 0,1 0,-1 1,0-1,0 0,1 0,-1 0,0 0,0 0,0 0,1 0,-1 0,0 0,0 0,1 0,-1 0,0 0,0 0,0 0,1 0,-1 0,0 0,0 0,1 0,-1-1,0 1,0 0,0 0,1 0,-1 0,0 0,0 0,0-1,0 1,0 0,1 0,-1 0,0-1,0 1,2 25,-8 68,3-67,1-1,1 1,2 0,0-1,5 23,-6-45,0 1,1-1,-1 0,1 1,0-1,0 0,0 1,0-1,0 0,1 0,-1 0,1 0,0 0,0-1,0 1,0 0,1-1,-1 0,1 1,-1-1,1 0,0 0,0 0,0-1,0 1,0-1,0 0,1 0,-1 0,0 0,0 0,1-1,-1 1,1-1,-1 0,0 0,1 0,-1-1,1 1,0-1,6-5,0 0,0-1,0 0,-1-1,0 0,0 0,-1-1,-1 0,1-1,-1 0,-1 0,0 0,0-1,-1 1,0-1,-1-1,1-2,4-13,-1 0,-1 0,-1-1,-1 0,-1-4,-4 10,0 22,0 0,0 0,0 1,0-1,0 0,0 1,0-1,0 0,0 1,0-1,0 0,0 0,0 1,-1-1,1 0,0 1,0-1,0 0,0 0,0 1,-1-1,1 0,0 0,0 0,-1 1,1-1,0 0,0 0,-1 0,1 0,0 1,0-1,-1 0,1 0,0 0,-1 0,1 0,0 0,-1 0,1 0,0 0,0 0,-1 0,1 0,0 0,-1 0,1 0,0 0,0 0,-1 0,1-1,0 1,-1 0,1 0,0 0,0 0,-1-1,1 1,0 0,0 0,0-1,-1 1,-7 23,0 1,2 0,1 0,0 0,2 0,1 1,1 0,1 5,-1-24,0 0,1 0,0 0,0 0,0 0,1 0,0 0,0 0,1 0,0 0,0 0,0-1,0 1,1-1,0 1,0-1,1 0,-1 0,1-1,0 1,1-1,-1 0,1 0,-1 0,1 0,0-1,1 0,-1 0,0 0,1-1,0 0,4 1,4-3,1 0,0-1,0-1,-1 0,1-1,-1-1,0 0,0-1,0-1,-1 0,1-1,-1 0,-1-1,0 0,0-1,0 0,3-5,27-20</inkml:trace>
  <inkml:trace contextRef="#ctx0" brushRef="#br0" timeOffset="1200.363">2799 949,'-7'11,"2"0,-1 0,1 1,1-1,0 1,1 0,0 1,1 1,1-11,1 1,-1 0,1 0,0-1,1 1,-1 0,1 0,-1-1,1 1,0-1,0 1,1 0,-1-1,1 0,0 1,0-1,0 0,0 0,0 0,1 0,-1 0,1-1,0 1,0-1,0 0,0 0,0 0,2 1,2 1,0 0,0-1,0 0,1 0,0-1,-1 0,1 0,0-1,0 1,0-2,0 1,0-1,0-1,0 1,0-1,-1-1,1 0,0 0,0 0,-1-1,0 0,1 0,-1-1,0 0,-1 0,1-1,-1 1,0-2,0 1,0-1,-1 1,5-7,-6 8,-1 0,1-1,-1 1,0-1,0 0,0 0,-1 0,0 0,0 0,0-1,0 1,-1-1,0 1,0-1,0 1,-1-1,0 1,0-1,-1 0,1 1,-1-1,0 1,-1-1,1 1,-1 0,0-1,0 1,-1 0,0 0,0 0,0 1,0-1,-1 1,-3-4,-2 3,0 0,0 0,-1 1,1 1,-1 0,0 0,0 1,0 0,0 1,0 0,-1 0,1 1,0 0,0 1,0 0,0 1,0 0,0 1,0 0,0 0,1 1,0 1,-1-1,2 1,-1 1,0-1,1 2,0-1,1 1,0 0,0 1,0 0,1 0,0 0,-4 8,7-12,1 0,1 0,-1-1,1 1,-1 0,1 1,0-1,0 0,1 0,-1 0,1 1,0-1,0 0,1 0,-1 0,1 1,0-1,0 0,0 0,0 0,1 0,0 0,0 0,0-1,0 1,0-1,1 1,2 1,24 20</inkml:trace>
  <inkml:trace contextRef="#ctx0" brushRef="#br0" timeOffset="1911.463">3521 896,'-3'-13,"3"9,0 0,-1 0,1 0,-1 0,0 0,0 0,-1 0,1 0,-1 0,1 1,-1-1,0 0,-1 1,1 0,-1-1,1 1,-1 0,0 0,0 1,0-1,-1 1,1-1,-1 1,1 0,-1 0,0 0,0 1,1 0,-1-1,-3 1,-3 4,0 1,0 0,0 1,0 0,1 1,0 0,0 0,1 1,0 0,0 0,0 1,1 0,0 0,1 1,0 0,-1 2,0-2,0 0,0 1,1 0,1 0,-1 0,2 1,-1 0,2 0,-1 0,1 0,1 1,0-1,1 1,0 0,1-1,0 7,1-15,-1 0,1-1,0 1,0 0,0-1,0 1,1 0,-1-1,1 0,-1 1,1-1,0 0,0 0,0 0,0 0,0 0,0 0,1 0,-1-1,1 1,-1-1,1 0,-1 0,1 0,0 0,0 0,-1-1,1 1,0-1,2 1,2-1,0 0,0-1,1 0,-1 0,0 0,0-1,-1 0,1 0,0-1,-1 0,6-3,3-3,-1-1,-1 0,0-1,0 0,-1-1,-1-1,0 1,-1-2,0 0,-1 0,0-1,-1 0,-1 0,-1-1,0 1,1-7,5-21,-2-1,-2 0,-1-1,-3 1,-1-29,-2 21,-2 0,-2 0,-2 0,-3 0,-2 1,-10-30,19 80,-15-35,16 35,0 0,-1 1,1-1,0 1,-1 0,1-1,-1 1,1-1,-1 1,1 0,-1-1,1 1,-1 0,0-1,1 1,-1 0,1 0,-1 0,0-1,1 1,-1 0,1 0,-1 0,0 0,1 0,-1 0,0 0,1 1,-1-1,1 0,-1 0,0 0,1 1,-1-1,1 0,-1 0,1 1,-1-1,1 1,-1-1,1 0,-1 1,1-1,-1 1,1-1,0 1,-1-1,1 1,0 0,0-1,-1 1,1-1,0 1,0-1,0 1,-1 0,-8 18,1 0,0 1,1 0,1 0,1 0,1 1,0 5,1-9,-7 33,3 0,1 1,3 0,2 0,3 0,3 14,-3-47,1 1,0 0,2-1,0 0,1 0,1-1,0 0,2 0,0 0,0-1,2-1,0 1,0-2,2 0,0 0,0-1,1 0,11 6,-21-15,1-1,-1 1,1-1,0 0,-1-1,1 1,1-1,-1 0,0 0,0 0,1-1,-1 0,1 0,-1 0,1-1,0 0,-1 0,1 0,-1-1,1 1,-1-2,1 1,-1 0,1-1,-1 0,0 0,1-1,7-9,-1 0,0-1,-1-1,0 1,-1-2,0 1,-1-2,-1 1,-1-1,0 0,-1-1,-1 1,2-8,-3 12,17-48,-21 60,0 0,0 0,0 0,0 0,1 0,-1 0,0 0,0 0,1 0,-1 0,0 0,0 0,0 0,1 0,-1 0,0 0,0 0,0 0,1 0,-1 0,0 0,0 0,0-1,1 1,-1 0,0 0,0 0,0 0,0 0,1 0,-1-1,0 1,0 0,0 0,0 0,0-1,0 1,0 0,1 0,-1 0,0-1,0 1,0 0,0 0,0 0,0-1,1 24,-1-20,-1 40,0-26,0 1,1 0,1-1,0 1,2-1,0 0,1 0,0 0,1 0,1 0,1-1,-5-12,1 0,-1-1,0 1,1-1,0 0,0 0,0 0,0 0,0 0,1-1,-1 1,1-1,0 0,0 0,0 0,0-1,0 1,0-1,0 0,0 0,0-1,1 1,-1-1,0 0,0 0,1 0,-1-1,0 1,0-1,1 0,1-1,25-10</inkml:trace>
  <inkml:trace contextRef="#ctx0" brushRef="#br0" timeOffset="2191.714">4056 441,'-14'-5,"-6"-1,-1-2,9 0,15 2,14 2,4 1</inkml:trace>
  <inkml:trace contextRef="#ctx0" brushRef="#br0" timeOffset="2620.171">4470 428,'25'2,"1"0,-1-2,0 0,0-2,0-1,0-1,0-1,-1-1,1-1,-1-2,-1 0,0-1,0-2,-1 0,-1-1,0-1,-1-1,0-1,0-2,-12 10,0 0,0-1,0 0,-1 0,-1 0,1-1,-1-1,-1 1,0-1,-1 1,0-1,0-1,-1 1,-1 0,0-1,0 1,-1-1,-1-7,0 16,-1-1,1 1,-1 0,0-1,0 1,-1 0,1-1,0 1,-1 0,0 0,0 0,0 0,0 1,0-1,-1 1,1-1,-1 1,1 0,-1-1,0 1,0 1,0-1,0 0,0 1,-1 0,1-1,0 1,-1 1,1-1,0 0,-1 1,1 0,-1 0,1 0,-1 0,1 0,-1 1,1-1,0 1,-1 0,1 0,0 0,-1 1,1-1,-3 2,-8 8,0 1,0 0,1 0,0 2,1-1,1 2,0-1,1 2,1-1,0 1,1 1,1-1,0 1,1 1,1-1,1 1,-1 13,-4 18,3 0,1 0,3 1,2 0,2-1,3 1,1-1,3 0,2-1,2 0,8 18,19 56,-9-33,-4 1,13 86,-35-148,-2 1,-1-1,-1 1,-1 0,-2 0,0-1,-3 0,0 1,-1-1,-2-1,-8 18,-13 19</inkml:trace>
  <inkml:trace contextRef="#ctx0" brushRef="#br0" timeOffset="2985.195">4483 1016,'6'-6,"0"1,0 0,0 0,0 0,1 1,-1 0,1 0,0 1,1 0,-1 0,1 1,-4 0,91-31,1 5,42-5,-59 14,-31 7,144-25,-190 37,1-1,-1 1,0 0,1 0,-1 0,1 0,-1 1,0-1,0 1,1-1,-1 1,0 0,0 0,0 0,0 0,1 0,-2 0,1 1,0-1,0 1,0-1,-1 1,1 0,-1 0,1-1,-1 1,0 0,1 0,-1 1,0-1,-1 0,1 0,0 0,0 1,-1-1,0 0,1 0,-1 1,0-1,0 1,0-1,0 111,-2-89,1 0,1 0,2 0,0 0,2 5,-4-27,0 0,0 1,0-1,0 0,0 0,0 0,1 0,-1 1,1-1,0 0,-1 0,1 0,0 0,0 0,1 0,-1-1,0 1,0 0,1-1,-1 1,1 0,0-1,-1 0,1 1,0-1,0 0,0 0,0 0,0 0,0 0,0-1,0 1,0 0,0-1,0 0,0 1,1-1,-1 0,0 0,0 0,0-1,1 1,-1 0,0-1,0 1,0-1,19-14</inkml:trace>
  <inkml:trace contextRef="#ctx0" brushRef="#br0" timeOffset="3257.47">5339 495,'-14'-5,"-8"-1,-4 2,3 7,11 7,15 7,19 4,6 0</inkml:trace>
  <inkml:trace contextRef="#ctx0" brushRef="#br0" timeOffset="3721.747">6021 789,'-9'-6,"-1"1,1 1,-1 0,-1 0,1 1,0 0,-1 1,0 0,1 0,-1 1,0 1,0 0,0 1,1 0,-1 0,0 1,1 0,-1 1,1 0,0 1,0 0,0 1,1 0,-1 0,1 1,0 0,1 1,-1 0,1 0,1 1,0 0,-6 7,9-9,0 0,0 0,1 1,0-1,0 1,0 0,1 0,0 0,0 0,1 0,0 0,0 1,1-1,0 0,0 1,0-1,1 0,0 0,1 1,0-1,0 0,0 0,1-1,0 1,0 0,1-1,0 0,0 0,4 5,1-2,1 0,0-1,0 0,0 0,1-1,1-1,-1 0,1 0,0-1,0-1,0 0,1 0,-1-1,2-1,12 2,0-1,0-1,0-1,1-1,-1-2,14-2,-21 1,1 0,-1-1,0-2,0 0,0 0,-1-2,0 0,0-1,-1-1,0-1,-1-1,0 0,-1 0,0-2,-1 0,11-14,-22 25,-1 0,1 1,-1-1,0-1,1 1,-1 0,0-1,-1 1,1-1,-1 1,0-1,1 0,-2 1,1-1,0 0,-1 0,0 0,1 1,-2-1,1 0,0 0,-1 0,0 0,0 1,0-1,0 0,-1-2,1 5,0 1,0-1,-1 0,1 1,0-1,0 1,0-1,0 1,-1 0,1 0,0-1,0 1,-1 0,1 0,0 0,0 0,-1 0,1 1,0-1,0 0,0 1,-1-1,1 0,0 1,0-1,0 1,0 0,0-1,0 1,0 0,0 0,0 0,0 0,0 0,0-1,1 2,-1-1,0 0,-25 43,26-40,-1 0,0-1,1 1,-1 0,1 0,0 0,1 0,-1-1,0 1,1 0,0 0,0 0,0-1,1 1,-1-1,1 1,0-1,0 1,0-1,0 0,0 0,1 0,0 0,-1-1,1 1,0-1,0 1,1-1,-1 0,2 1,5 3,1-1,0 0,0 0,0-1,1 0,0-1,-1 0,1-1,4 0,-11-1,-1 0,1 0,0-1,0 1,0-1,0 0,-1 0,1-1,0 0,0 0,0 0,-1 0,1-1,-1 1,1-1,-1 0,1-1,-1 1,0-1,0 0,-1 0,1 0,0 0,-1-1,0 1,0-1,0 0,0 0,-1 0,1 0,-1-1,0 1,0-1,-1 1,1-2,-2-5,0 1,-1-1,0 0,-1 1,0-1,-1 1,0 0,-1 0,0 0,0 0,-1 0,0 1,-1 0,0 0,0 0,-1 1,0 0,-1 1,0-1,0 1,0 1,-9-6,12 8,0 0,-1 1,1 0,0 0,-1 0,1 1,-1-1,0 1,0 1,0-1,0 1,0 0,0 1,-1-1,1 1,0 0,0 1,0-1,-1 1,1 0,0 1,0 0,1 0,-1 0,0 1,1-1,-1 1,1 0,0 1,0 0,0 0,0 0,-3 4,4-2,-1 1,1 0,0 0,0 1,1-1,0 1,0-1,1 1,0 0,0 0,1 0,0 1,0-1,1 0,0 0,1 0,0 1,0-1,0 0,1 0,1 0,-1-1,1 1,1 0,-1-1,1 0,0 0,1 0,0 0,0-1,0 0,1 0,0 0,0-1,0 0,6 4,29 16</inkml:trace>
  <inkml:trace contextRef="#ctx0" brushRef="#br0" timeOffset="3925.214">6676 481,'-20'3,"-12"4,-2 6,4 11,7 9,11 11,13 7,16 4,14-1,2-9</inkml:trace>
  <inkml:trace contextRef="#ctx0" brushRef="#br0" timeOffset="4660.317">6836 1136,'1'0,"1"0,-1-1,1 1,-1 0,1-1,-1 1,1-1,-1 0,0 0,1 1,-1-1,0 0,0 0,0 0,0 0,1 0,-2 0,1-1,0 1,0 0,0-1,0 1,-1 0,1-1,-1 1,1-1,15-29,-2-1,-1-1,-1 0,-2-1,-2 0,-1-1,-1 1,-2-1,-2 0,-1-16,0 43,-1 2,1 0,-1 0,0 0,-1-1,1 1,-1 0,0 0,-1 0,0 0,1 0,-2 1,-1-5,4 10,0 0,-1-1,1 1,0 0,0 0,-1-1,1 1,0 0,-1 0,1-1,0 1,-1 0,1 0,-1 0,1-1,0 1,-1 0,1 0,-1 0,1 0,0 0,-1 0,1 0,-1 0,1 0,-1 0,1 0,0 0,-1 0,1 1,-1-1,1 0,0 0,-1 0,1 1,0-1,-1 0,1 0,0 1,-1-1,1 0,0 0,-1 1,1-1,0 1,0-1,0 0,-1 1,1-1,0 0,0 1,0-1,0 1,0-1,0 0,0 1,-1-1,1 1,0-1,1 1,-1-1,0 1,-6 28,6-26,1 0,0 0,-1 0,1 0,0 0,1 0,-1 0,0-1,1 1,0 0,-1-1,1 0,0 1,0-1,1 0,-1 0,0 0,1 0,-1 0,1-1,-1 1,1-1,0 0,0 1,0-1,0 0,81 16,101 4,-180-20,-1 1,1-1,-1 1,0 0,0 1,0-1,0 1,0 0,0 0,-1 0,1 0,-1 1,0-1,0 1,0 0,-1 0,1 0,-1 0,0 0,0 1,-1-1,1 1,-1-1,0 1,0-1,0 3,-4 130,-1-99,4-32,-1-2,0-1,0 1,0 0,1 0,-1 0,1-1,0 1,0 0,0 0,1 0,0-1,-1 1,1 0,0-1,1 1,-1 0,1-1,-1 0,1 1,0-1,0 0,1 0,-1 0,1 0,-1 0,1-1,0 1,3 1,4-3,1-1,-1 0,1-1,-1 0,1 0,-1-1,0 0,0-1,0-1,0 1,0-1,-1-1,0 0,1 0,-2-1,1 0,0-2,12-5,-2 0,0-2,-1 0,0-1,-2-1,0-1,0 0,-2-1,0-1,-2 0,10-20,-18 25,-6 17,0 7,1 0,0 1,0-1,1 0,0 1,1-1,0 0,0 0,1 0,0 1,0-2,1 1,1 0,-1 0,2-1,-1 0,1 0,0 0,0-1,1 1,0-1,1-1,-1 1,1-1,1 0,-1-1,1 1,0-1,0-1,0 0,1 0,-1-1,1 0,0 0,0-1,3 1,-5-2,0 1,0-1,0 0,0-1,0 0,0 0,0 0,0-1,1 0,-1 0,-1-1,1 0,0 0,0-1,-1 0,1 0,-1 0,0-1,0 0,0 0,-1-1,1 1,-1-1,0 0,-1-1,1 1,-1-1,0 0,0 0,-1 0,1-1,-2 1,1-1,-1 0,2-6,-3 9,0 0,1 0,-2 0,1 0,0-1,-1 1,0 0,0 0,0-1,-1 1,1 0,-1 0,0 0,0-1,-1 1,1 0,-1 0,0 1,0-1,0 0,0 1,-1-1,1 1,-1 0,-1-1,-11-5</inkml:trace>
  <inkml:trace contextRef="#ctx0" brushRef="#br0" timeOffset="4860.777">7839 428,'-11'-9,"-2"-1,6 4,7 2,2 3</inkml:trace>
  <inkml:trace contextRef="#ctx0" brushRef="#br0" timeOffset="15350.926">272 2607,'12'-24,"1"1,1 1,1 0,0 1,3-1,-6 7,153-171,-99 116,-3-3,16-30,-76 100,6-8,-1-1,0 1,-1-1,0 0,-1-1,-1 1,1-1,-2-1,0 1,-1-1,1-5,-4 17,0-1,0 1,0-1,0 1,-1-1,1 1,-1-1,0 1,1-1,-1 1,0 0,-1-1,1 1,0 0,-1 0,1 0,-1 0,1 0,-1 0,0 0,0 0,0 1,0-1,0 1,0 0,-1-1,1 1,0 0,-1 0,1 1,-1-1,0 0,-4 0,0-1,1 1,-1 1,0-1,1 1,-1 1,0-1,1 1,-1 0,1 1,-1-1,1 1,-3 2,1 0,-1 0,1 1,1 0,-1 0,1 1,-1 0,2 0,-1 1,1 0,0 0,0 0,1 1,0 0,0 0,1 0,0 1,1-1,-1 2,-6 20,1 0,2 0,1 1,1 0,1 2,-1 4,2 1,1-1,2 1,1-1,2 1,2-1,1 0,2-1,1 1,5 7,-10-35,0 0,1 0,0 0,0-1,1 0,0 0,1 0,-1-1,1 0,1 0,-1-1,1 0,1 0,-1-1,1 0,-1 0,2-1,-1 0,0-1,1 0,-1-1,1 1,0-2,0 1,0-2,1 1,25-3,0 0,0-3,0-1,-1-2,0-1,0-2,-1-1,0-1,-1-3,-1 0,3-4,-23 15,-1-1,1 0,-1-1,0 0,0-1,-1 0,0 0,0-1,-1-1,0 0,-1 0,0 0,-1-1,6-11,-13 20,1 0,0 0,-1 0,1 0,-1 0,0 0,0 0,0-1,0 1,0 0,0 0,-1 0,1 0,-1 0,1 0,-1 0,0-1,0 2,0-1,0 0,0 0,0 0,0 0,-1 1,1-1,-1 1,1-1,-1 1,0-1,1 1,-1 0,0 0,0 0,0 0,0 0,0 0,0 1,0-1,0 1,0-1,-1 1,-5-2,-1 0,0 1,0 0,1 0,-1 1,0 0,0 1,0 0,-5 2,1 0,1 1,0 1,0 0,0 0,0 1,1 1,0 0,0 1,1 0,0 0,0 1,1 0,0 1,1 0,0 1,1-1,0 2,0-1,1 1,1-1,0 2,1-1,0 0,0 2,4-11,-1 1,1-1,-1 0,1 1,0-1,1 0,-1 1,0-1,1 0,0 0,0 1,0-1,0 0,0 0,1 0,-1 0,1 0,0 0,0-1,0 1,0-1,0 1,1-1,-1 0,1 1,-1-1,1-1,0 1,0 0,0-1,2 2,4 0,-1-1,0 1,1-1,0-1,-1 0,1 0,0 0,0-1,-1-1,1 0,6-1,-2 0,-1 0,0-1,0 0,0-1,-1 0,1-1,-1 0,0-1,-1 0,1-1,-1 0,0-1,-1 0,0 0,0-1,-1 0,0-1,-1 0,0 0,0-1,-1 1,-1-1,1-1,-1-3,-8-34,3 48,0 0,0 0,-1 0,1 0,0-1,-1 1,1 0,-1 0,1 0,-1 0,0 0,0 0,1 0,-1 0,0 0,0 1,0-1,0 0,0 0,0 1,0-1,0 0,0 1,0-1,0 1,0 0,-1-1,1 1,0 0,0 0,0 0,-1 0,1 0,0 0,0 0,0 0,-2 0,1 3,-1-1,0 1,1 0,-1 0,1 0,0 0,0 0,0 1,0-1,1 1,0-1,-1 1,1-1,0 1,1 0,-1 0,1-1,-1 1,1 0,0 0,1 0,-1-1,1 5,0-2,0 0,0-1,0 1,1 0,0-1,0 1,0-1,1 0,-1 0,1 0,1 0,-1 0,1 0,-1-1,1 0,1 0,-1 0,1 0,-1-1,1 1,3 1,8 3,0 1,1-2,0 0,0-1,1-1,3 0,52 11</inkml:trace>
  <inkml:trace contextRef="#ctx0" brushRef="#br0" timeOffset="16862.541">4871 2527,'-2'-3,"0"0,-1 0,1 0,-1 1,0-1,0 1,0-1,0 1,0 0,-1 1,1-1,0 0,-1 1,1 0,-1 0,0 0,1 0,-1 0,0 1,0 0,0 0,1 0,-1 0,0 0,0 1,1 0,-1 0,0 0,1 0,-1 0,1 1,-1-1,1 1,0 0,0 0,-1 1,-6 5,0 1,0 0,1 1,0 0,0 1,1-1,1 2,0-1,0 1,1 0,1 0,0 1,0 0,1 0,1 0,1 0,-1 0,2 1,0-1,1 1,1 11,-1-20,1 1,1-1,-1 1,1-1,0 0,0 1,0-1,1 0,0-1,0 1,0 0,0-1,1 0,0 1,0-1,0-1,0 1,1-1,-1 0,1 0,0 0,0 0,0-1,0 0,0 0,2 0,5 1,0 0,1-1,0 0,0-1,-1-1,1 0,0 0,0-1,-1-1,1-1,1 0,12-4,-1-1,0-1,0-1,-1-1,0-2,-1 0,0-2,-1 0,-1-1,-1-2,0 0,-1-1,-1 0,-1-2,11-16,-22 28,0 1,-1-1,0 0,-1 0,0-1,-1 1,1-1,-2 0,1 0,-2 0,1-1,-2 10,1 0,-1 1,0-1,0 1,0-1,0 0,0 1,1-1,-1 0,0 1,0-1,-1 0,1 1,0-1,0 1,0-1,0 0,0 1,-1-1,1 0,0 1,-1-1,1 1,0-1,-1 1,1-1,-1 1,1-1,0 1,-1-1,1 1,-1 0,0-1,1 1,-1 0,1-1,-1 1,1 0,-1 0,0 0,1-1,-1 1,0 0,1 0,-1 0,0 0,-23 22,18-9,1-1,0 1,1 1,0-1,1 1,1-1,0 1,1 0,0 0,1 0,1-1,0 1,1 0,0 0,4 10,-4-20,-1 1,1-1,-1 0,1 0,0-1,1 1,-1 0,1-1,-1 1,1-1,0 0,0 0,1 0,-1 0,1-1,-1 1,1-1,1 1,16 5</inkml:trace>
  <inkml:trace contextRef="#ctx0" brushRef="#br0" timeOffset="17105.909">5273 2098,'-16'-2,"-6"4,2 6,11 3,13 6,6-1</inkml:trace>
  <inkml:trace contextRef="#ctx0" brushRef="#br0" timeOffset="17358.233">5606 2406,'26'-15,"0"-1,-1-2,0 0,-2-2,0-1,-2 0,0-2,-2 0,0-1,-1-1,-2-1,7-15,-16 27,-1 0,0-1,-1 0,-1 0,0-1,-1 1,0-1,-2 1,0-1,0 0,-2 0,-1-14,2 27,-1 1,1 0,0 0,0 0,-1 0,1 0,-1 0,0 0,0 0,0 0,0 0,0 0,0 1,0-1,0 0,-1 1,1-1,-1 1,1-1,-1 1,0 0,1-1,-1 1,0 0,0 0,0 0,0 1,0-1,0 0,0 1,0-1,0 1,0 0,0-1,0 1,-1 0,1 1,0-1,0 0,0 1,-6 2,1 1,0 0,0 1,0 0,1 0,-1 0,1 1,1 0,-1 0,1 0,0 1,0 0,1 0,0 0,0 0,1 1,0-1,-1 5,-13 37,1 1,3 1,2 0,3 1,1 0,3 0,2 8,0 113,13 78,-3-120,-5 0,-6 0,-8 30,-2-74,0-18</inkml:trace>
  <inkml:trace contextRef="#ctx0" brushRef="#br0" timeOffset="18113.217">5419 2834,'38'-16,"0"1,1 2,40-8,-43 12,347-81,-327 71,-55 17,0 0,0 1,0-1,-1 0,1 1,-1-1,0 0,1 0,-1 0,0 1,0-1,0 0,0 0,0 0,-1 1,1-1,0 0,-1 0,1 0,-1 1,0-1,0 0,0 1,1-1,-1 1,-1-1,1 1,0 0,0-1,0 1,-1 0,1 0,-1-1,-2-3,-75-109,79 113,-1 0,0 0,0 0,1-1,-1 1,1 0,-1 0,1 0,0-1,-1 1,1 0,0-1,0 1,0 0,0-1,0 1,0 0,0-1,0 1,1 0,-1 0,1-1,-1 1,1 0,-1 0,1-1,-1 1,1 0,0 0,0 0,0 0,0 0,-1 0,1 0,0 0,1 1,-1-1,0 0,0 1,0-1,0 0,1 1,-1-1,0 1,0 0,1-1,-1 1,0 0,1 0,-1 0,1 0,35-8,1 2,-1 2,1 2,30 1,-45 1,-14-1,98 9,-103-7,0 0,0 0,0 0,-1 0,1 1,-1 0,1 0,-1-1,0 2,1-1,-1 0,0 1,0 0,-1-1,1 1,-1 0,1 0,-1 1,0-1,0 0,0 1,-1-1,1 1,-1 0,1 3,-1 7,0 1,-1 0,-1-1,0 1,-2-1,1 1,-1-1,-1 0,-1 0,-3 8,-1 7,7-23,-19 96,21-98,0 0,0 0,1 0,-1-1,1 1,0 0,0 0,0-1,1 1,-1 0,1-1,0 1,0-1,0 0,0 0,0 0,1 0,0 0,-1 0,1 0,0-1,0 0,1 1,-1-1,2 0,7 3,1-1,0-1,1 0,-1-1,0-1,1 0,-1 0,1-1,-1-1,0-1,1 0,-1 0,0-1,0-1,0 0,-1-1,1 0,-1-1,0 0,8-7,-6 5,0-2,0 0,0 0,-2-2,1 1,-1-2,-1 1,0-2,-1 1,-1-1,0-1,-1 0,0 0,-1-1,-1 1,0-2,-2 1,1 0,-2-2,-2 14,1 0,-2 0,1 0,0 0,-1 1,0-1,1 0,-2 0,1 0,0 0,-1 0,0 0,0 0,0 0,0 0,-1 1,1-1,-1 1,0-1,0 1,0-1,-1 1,1 0,-1 0,1 0,-1 1,0-1,0 1,-1-1,1 1,0 0,-1 0,1 0,-1 1,0-1,1 1,-1 0,-3 0,1 3,-1 0,1 0,0 1,0 0,0 0,0 1,0 0,0 0,1 0,0 1,0-1,0 1,1 0,-1 1,1-1,1 1,-1 0,1 0,0 0,0 0,0 1,1-1,0 1,1 0,-1-1,1 1,0 0,1 3,-1-1,0 0,1 0,0 0,0 0,1 0,1 0,-1-1,1 1,1 0,-1-1,1 0,1 1,0-1,0-1,1 1,-1 0,2-1,-1 0,1 0,0-1,0 0,7 5,4 3,1-1,1-1,0-1,0-1,1-1,0 0,1-1,18 4,1-2,-1-2,2-1,-1-2,1-1,23-3,1-4</inkml:trace>
  <inkml:trace contextRef="#ctx0" brushRef="#br0" timeOffset="15814.717">3627 2246,'3'16,"0"16,-2 15,-9 12,-7 11,-7 3,-6 0,1-4,2-9,5-13,11-14,14-17,13-16,10-13,6-8,6-3,4-2,-5 3</inkml:trace>
  <inkml:trace contextRef="#ctx0" brushRef="#br0" timeOffset="16068.037">3949 2566,'-9'-2,"-6"-1,-1 7,0 10,2 13,3 16,1 15,2 11,3 9,-1 5,2 1,0-6,2-16</inkml:trace>
  <inkml:trace contextRef="#ctx0" brushRef="#br0" timeOffset="18824.148">3735 2660,'4'2,"7"4,7-1,11 1,9-3,5-2,4-3,-1-2,-5-1,-5 0,-11 0,-8-1</inkml:trace>
  <inkml:trace contextRef="#ctx0" brushRef="#br0" timeOffset="19066.507">3949 2392,'-16'12,"-8"12,-1 18,0 19,3 14,3 12,2 10,2 3,3-17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5.8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485 1,'-19'2,"1"1,-1 2,1-1,0 2,1 0,-1 2,1 0,0 0,1 2,0 0,1 0,0 2,1 0,0 1,0 0,0 3,-8 8,1 0,2 2,0 0,2 2,1-1,1 2,1 0,2 1,1 0,1 1,2 0,1 0,0 5,5-27,0 0,1 1,-1-1,2 1,-1 0,2-1,-1 1,1 0,1-1,-1 1,2-1,-1 0,1 0,1 1,-1-2,2 1,-1 0,1-1,1 0,-1 0,1-1,0 1,1-1,1 1,2-3,-1-1,1 1,0-2,1 1,-1-1,0-1,1 0,-1 0,1-1,0 0,0-1,-1-1,1 1,0-2,-1 1,1-1,-1-1,1 0,-1-1,0 0,0 0,-1-1,1 0,-1-1,0 0,-1 0,1-1,-1 0,0-1,-5 6,0 0,0-1,0 1,0-1,0 0,-1 1,1-1,-1 0,0-1,0 1,0 0,0-1,-1 1,1-1,-1 1,0-1,0 0,0 0,0 1,-1-1,0 0,1 0,-2 0,1 0,0 0,-1 1,1-1,-1 0,0 0,0 1,-1-1,1 0,-1 1,0 0,0-1,0 1,0 0,0 0,-1 0,0 0,1 0,-1 1,0-1,-1 0,-4 0,0 1,-1-1,1 1,-1 1,1-1,-1 2,1-1,-1 1,0 0,1 1,-1 0,1 0,-1 1,1 0,0 1,-1-1,1 2,0-1,1 1,-1 0,1 1,0 0,0 0,0 0,1 1,-1 0,2 0,-1 1,1 0,0 0,-4 7,7-10,0 0,0 0,1 0,-1 1,1-1,0 1,1-1,-1 1,1-1,0 1,0-1,0 1,1-1,-1 1,1-1,0 1,1-1,0 2,15 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6.5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251 818,'-146'5,"142"-5,1 0,-1 0,1 0,-1 0,1 1,-1-1,1 1,0 0,-1 0,1 0,0 1,0-1,0 1,0 0,0 0,0 0,0 0,0 0,1 1,0-1,-1 1,1-1,0 1,0 0,0 0,0 0,0 3,-1-1,-1 0,2 0,-1 1,1 0,0-1,0 1,0 0,1 0,0 0,0 0,0 0,1 0,0 1,0-1,1 0,0 0,0 0,0 0,1 0,-1 0,1-1,1 1,-1 0,1-1,0 0,0 0,1 0,0 0,0 0,0 0,0-1,1 0,-1 0,1 0,4 2,5-2,0-1,1 0,-1-1,1 0,0-1,0-1,0 0,-1-1,1-1,0 0,-1-1,1-1,-1 0,0-1,0 0,-1-1,13-8,-11 8,0-1,-1-1,0 0,-1-1,1 0,-2-1,1-1,-1 0,-1-1,0 0,-1 0,0-1,-1-1,-1 0,0 0,0 0,4-15,-12-7,-16 49,8 9,2-1,0 1,1 0,1 1,1-1,1 1,0 0,3 20,10 56,-11-94,1-1,1 1,-1-1,1 0,-1 0,1 1,0-1,1 0,-1-1,1 1,0 0,0-1,0 1,0-1,0 0,1 0,0 0,-1-1,1 1,1-1,18 6</inkml:trace>
  <inkml:trace contextRef="#ctx0" brushRef="#br0" timeOffset="275.263">572 403,'-5'16,"8"8,17 3,5-2</inkml:trace>
  <inkml:trace contextRef="#ctx0" brushRef="#br0" timeOffset="539.556">933 724,'72'-59,"-3"-2,-2-3,12-19,-60 60,0-1,-1-1,-2 0,0-1,-2-1,-1 0,-1-1,-1 0,-2-1,-1 0,4-25,-10-14,-2 66,0 0,0 0,0 0,-1 1,1-1,-1 0,1 0,-1 0,1 1,-1-1,0 0,0 1,0-1,0 1,0-1,0 1,0-1,-1 1,1 0,-1-1,1 1,-1 0,1 0,-1 0,1 0,-1 1,0-1,1 0,-1 1,0-1,0 1,0-1,0 1,-3 1,-1 1,1 0,0 0,0 0,1 0,-1 1,0-1,1 1,-1 1,1-1,0 1,0-1,1 1,-1 0,1 0,0 1,0-1,0 1,0-1,-1 6,-13 28,1 1,2 0,2 2,2-1,1 1,2 0,2 1,2 0,2 0,2 14,-3 286,4-120,-12 31,4-191,-2 0,-4 0,-1-1,-4-1,-2 0,-4 2,-7 5</inkml:trace>
  <inkml:trace contextRef="#ctx0" brushRef="#br0" timeOffset="739.025">786 1071,'16'-7,"21"-4,25-3,22-1,17-3,8 0,-4 0,-10 2,-17 3,-22 3</inkml:trace>
  <inkml:trace contextRef="#ctx0" brushRef="#br0" timeOffset="1354.303">1521 925,'7'-14,"-1"0,-1 0,0-1,0 1,-2-1,0 0,0 0,-1-4,-9-95,7 113,-1 0,1-1,0 1,0 0,0 0,0 0,0-1,0 1,0 0,0 0,1 0,-1 0,0-1,1 1,-1 0,1 0,-1 0,1 0,-1 0,1 0,0 0,0 0,-1 0,1 0,0 1,0-1,0 0,0 0,0 1,0-1,0 1,0-1,0 1,0-1,0 1,1 0,-1-1,49-2,-36 4,15-2,-10 0,0 1,0 0,0 1,0 1,-1 1,1 0,-1 2,0 0,15 7,-29-10,-1 0,1 0,0 1,-1 0,0-1,1 1,-1 0,0 1,-1-1,1 0,-1 1,1 0,-1 0,0-1,0 1,-1 0,1 1,-1-1,0 0,0 0,0 0,-1 1,1-1,-1 0,0 1,-1-1,1 1,-1 0,-38 122,29-100,3-11,3-7,0-1,0 1,1 0,0 1,0-1,1 0,1 1,-1-1,1 1,1 0,0-1,1 1,0 2,0-9,0 0,1 0,-1 0,1-1,0 1,0-1,0 1,0-1,0 0,1 1,-1-1,1 0,-1-1,1 1,0 0,0-1,0 1,0-1,0 0,0 0,0 0,0-1,0 1,0-1,0 1,1-1,0 0,89-9,-76 6,0-1,0 0,0-1,-1-1,0-1,0 0,0-1,-1-1,0 0,-1-1,0-1,0 0,-1-1,-1 0,0-1,-1 0,0-1,-1 0,0-1,-1 0,-1-1,4-11,-5 7,-2-1,-1 1,0-1,-2 0,0 0,-1-17,-1 36,1 0,-1 0,0 0,0 0,1 0,-1 0,0 0,-1 0,1 0,0 1,-1-1,1 0,-1 0,1 0,-1 0,0 1,1-1,-1 0,0 1,0-1,-1 0,1 1,0 0,0-1,-1 1,1 0,-1-1,1 1,-1 0,0 0,1 0,-1 0,0 1,0-1,1 0,-1 1,0-1,0 1,0 0,0-1,0 1,0 0,0 0,1 0,-1 1,0-1,-1 1,-8 4,1 0,-1 1,2 0,-1 1,1 0,0 1,0-1,1 2,0-1,1 1,0 1,0-1,1 1,0 0,-1 4,2-7,1 1,0-1,1 0,0 1,0 0,1 0,0 0,0 0,0 0,1 0,1 0,0 0,0 1,0-1,1 0,0 0,0 0,1 0,0 0,1 0,0 0,0 0,1-1,-1 0,6 6,3 0,2-1,0-1,0 0,1-1,0-1,1 0,0-1,0-1,0 0,1-1,1-1,-1 0,0-2,1 0,2-1,122 6,-88-15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4.7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1 627,'65'-35,"-1"-3,-2-3,-2-2,49-46,-91 75,-1-1,0-1,-1 0,-1-1,-1-1,0 0,-1-1,-1 0,-1-1,0 0,-2-1,7-21,-15 38,0 0,0 0,-1 0,1 0,-1 0,0 0,0 1,-1-1,1 0,-1 0,1 0,-1 0,-1 0,1 1,0-1,-1 1,0-1,0 1,0-1,0 1,0 0,-1 0,1 0,-1 0,0 0,0 1,0-1,0 1,-1 0,1 0,-1 0,1 1,-3-2,-3 0,0 0,0 1,0 0,0 0,0 1,0 0,0 1,-1 0,1 0,0 1,0 0,-1 1,1 0,0 0,1 1,-1 0,0 1,1 0,0 0,-2 2,-3 2,0 0,1 1,0 1,0 0,1 0,1 1,-1 1,2 0,0 0,0 1,1 0,0 2,-2 6,1 1,1 1,1-1,0 2,2-1,1 0,1 1,1 0,1 0,1 0,1-1,1 1,1 0,1-1,1 1,1-1,1 0,2-1,0 0,1 0,1-1,10 15,-15-28,1 0,0 0,0 0,1-1,0 0,0 0,1-1,-1 0,1-1,1 0,-1 0,1-1,0 0,0-1,0 0,0 0,0-1,1-1,-1 0,1 0,-1-1,1 0,-1-1,1 0,-1-1,1 0,45-14,-7-3</inkml:trace>
  <inkml:trace contextRef="#ctx0" brushRef="#br0" timeOffset="358.609">709 627,'0'-4,"1"1,-2-1,1 0,0 1,-1-1,0 1,0 0,0-1,0 1,0 0,-1-1,1 1,-1 0,0 0,0 0,0 0,0 1,-1-1,1 0,-1 1,1 0,-1-1,0 1,0 0,0 1,0-1,0 1,-1-1,1 1,0 0,-1 0,1 0,-1 0,1 1,-1 0,1-1,-1 1,1 0,-1 1,1-1,-1 1,1 0,-1-1,1 1,-2 1,-4 3,0 1,0 0,1 0,-1 1,1 0,1 0,-1 1,1 0,1 0,0 0,0 1,0 0,1 1,0-1,1 1,0 0,1 0,0 0,1 0,-2 8,4-14,-1-1,1 0,0 0,0 1,0-1,1 0,-1 0,1 1,-1-1,1 0,0 0,0 0,1 0,-1 0,1 0,-1 0,1 0,0-1,0 1,0 0,1-1,-1 0,0 0,1 0,-1 0,1 0,0 0,0 0,0-1,0 0,0 1,0-1,0 0,0 0,0-1,1 1,-1-1,0 0,1 1,-1-1,0-1,0 1,5 0,0-1,0 0,-1-1,1 0,-1 0,0 0,1-1,-1 0,0-1,-1 1,1-1,0 0,-1-1,0 0,0 0,-1 0,1-1,-1 0,0 0,-1 0,1 0,-1-1,-1 0,1 1,-1-2,0 1,-1 0,1 0,-2-1,1 0,-1 1,0-1,0 0,-1 1,0-2,-1 10,1-1,0 1,0-1,-1 1,1-1,0 1,-1-1,1 0,0 1,-1-1,1 0,-1 1,1-1,-1 0,1 1,-1-1,1 0,-1 0,1 0,-1 1,1-1,-1 0,1 0,-1 0,1 0,-1 0,1 0,-1 0,1 0,-1 0,0 0,1 0,-1-1,1 1,-1 0,1 0,-1 0,1-1,-1 1,1 0,0-1,-1 1,1 0,-1-1,1 1,0 0,-1-1,1 1,0-1,-1 1,0 7,0 0,1 1,0-1,0 0,0 1,1-1,0 0,0 0,1 1,0-1,0 0,1-1,0 1,0 0,1-1,-1 1,1-1,1 0,-1-1,1 1,3 3,4 1,0 1,0-2,1 1,0-2,1 0,0 0,0-1,1-1,8 2,35 10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9.6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4 206,'-1'-7,"0"-1,0 1,1 0,0 0,0-1,1 1,0 0,0 0,1 0,0 0,0 0,0 0,1 0,0 1,1-1,-1 1,1 0,0 0,1 0,0 1,-1 0,2-1,-1 2,0-1,5-2,11-1,0 1,1 1,0 1,0 1,1 1,-1 1,1 1,0 1,2 1,-20-1,6-1,0 0,0 1,0 1,0 0,0 0,0 1,0 0,-1 1,1 0,-1 1,1 0,6 4,-15-6,1 1,-1-1,0 0,0 0,0 1,0-1,0 1,0 0,-1 0,1-1,-1 1,0 0,0 0,0 0,0 0,0 1,-1-1,0 0,1 0,-1 0,0 0,-1 1,1-1,0 0,-1 0,0 0,0 0,0 3,-44 82,-69 48,91-114,1 2,2 0,0 1,1 2,2-1,1 2,1 0,-1 6,12-23,1-1,1 1,0 0,0-1,1 1,0 0,1 0,0 0,1 0,0 0,1 0,0 0,1-1,0 1,1-1,0 0,0 0,1 0,1 0,-1-1,3 3,26 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9.8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1,'0'6,"3"4,0-2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44.0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108 628,'-2'-12,"1"-1,1 1,0-1,1 1,0-1,0 1,2 0,0 0,0 0,2-13,58-227,-43 212,-6 69,-3 160,-12-148,2-29,1 28,-1 1,-2 0,-2-1,-1 1,-2-1,-2 0,-2 0,-2-1,-14 34,5-40,2-9</inkml:trace>
  <inkml:trace contextRef="#ctx0" brushRef="#br0" timeOffset="248.448">1 949,'16'2,"14"1,11 0,8 2,5-1,0 0,-3 1,-5 0,-6-1,-8-1,-9-2</inkml:trace>
  <inkml:trace contextRef="#ctx0" brushRef="#br0" timeOffset="474.842">522 0,'16'21,"12"20,10 21,6 23,0 19,-6 18,-11 10,-17 6,-21 2,-26 0,-24-3,-1-26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3.3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162 519,'-14'-17,"-50"-44,63 61,-1-1,1 1,0-1,-1 1,1 0,-1-1,1 1,-1 0,1 0,-1 0,0 0,1 0,-1 1,1-1,0 0,-1 1,1-1,-1 1,1-1,-1 1,1 0,0 0,0-1,-1 1,1 0,0 0,0 0,0 0,0 1,0-1,0 0,0 0,0 1,1-1,-1 0,0 1,1-1,-1 1,1-1,0 1,-19 63,12-23,2 0,2 0,2 0,2 0,1 0,2 0,6 22,-9-54,1 0,0-1,0 1,1 0,0-1,1 1,0-1,0 0,1 0,0-1,1 0,0 1,0-2,0 1,1-1,1 0,6 5,-12-11,1 0,0 1,0-2,-1 1,1 0,0-1,0 1,0-1,0 0,0 0,0 0,0 0,0-1,0 1,-1-1,1 1,0-1,0 0,0 0,-1-1,1 1,-1 0,1-1,-1 0,1 1,-1-1,0 0,0 0,0 0,0-1,0 1,49-81,-36 38,-3-1,-1 0,-3-1,-1 0,-3 0,-1-1,-4-36,2 28,-4 0,-1 1,-3-1,-2 1,-5-8,-7 6,20 55,0 0,0 0,0 1,0-1,0 1,0-1,0 1,-1-1,1 1,-1 0,1 0,0-1,-1 1,0 0,1 0,-1 0,0 1,0-1,1 0,-1 1,0-1,0 1,0 0,0-1,1 1,-1 0,0 0,0 0,0 1,-3 1,0 0,1 0,0 1,0 0,0 0,0 0,0 0,0 1,1-1,0 1,0 0,0 0,0 0,0 1,1-1,-2 5,-14 27,2 2,2 0,1 0,2 1,1 1,3 0,1 0,2 1,1 35,2-53,2 0,1 0,1-1,0 1,5 12,9 17</inkml:trace>
  <inkml:trace contextRef="#ctx0" brushRef="#br0" timeOffset="416.171">791 585,'-13'-6,"0"0,0 1,0 0,-1 1,0 1,0 0,0 1,0 0,-2 1,11 1,0 0,1 0,-1 0,0 1,1 0,-1 0,0 0,1 0,-1 1,1 0,0 0,-1 0,1 0,0 1,0-1,0 1,1 0,-1 1,1-1,0 0,0 1,0 0,0 0,0 0,1 0,0 0,0 0,-1 4,1-4,1-1,0 1,1 0,-1 0,1-1,-1 1,1 0,0 0,1 0,-1 0,1-1,-1 1,1 0,0 0,1-1,-1 1,1-1,-1 1,1-1,0 1,0-1,1 0,-1 0,0 0,1 0,0-1,0 1,0-1,0 0,0 1,0-1,1-1,-1 1,1 0,-1-1,1 0,1 1,48 18,-43-18,0 0,0 1,-1 1,1-1,-1 1,0 1,0 0,0 0,-1 1,0 0,0 0,0 1,-1 0,0 0,-1 1,1 0,-1 0,3 7,-8-12,0 1,0-1,0 0,-1 1,0-1,1 1,-1-1,-1 1,1-1,0 1,-1-1,0 0,1 1,-1-1,-1 0,1 1,0-1,-1 0,0 0,0 0,1 0,-2 0,1-1,0 1,-1-1,1 1,-1-1,0 0,1 0,-1 0,0 0,0-1,-1 1,1-1,0 0,0 0,-1 0,1 0,0 0,-1-1,1 1,-1-1,-1 0,-11 0,0 0,0-1,0-1,0 0,0-1,0-1,1 0,-1-2,0 0,-28-7,27 9,17 4,1 0,-1 0,0 0,0 0,1 0,-1 0,0 0,0 0,1 0,-1 0,0 0,1 0,-1 0,0 0,0 0,1 0,-1 1,0-1,0 0,1 0,-1 0,0 0,0 1,0-1,1 0,-1 0,0 0,0 1,0-1,0 0,0 0,1 1,-1-1,0 0,0 0,0 1,0-1,0 0,0 0,0 1,0-1,0 0,0 1,0-1,0 0,0 0,0 1,0-1,0 0,0 0,-1 1,1-1,0 0,0 0,0 1,0-1,0 0,-1 0,1 0,0 1,0-1,0 0,-1 0,1 0,0 0,0 1,-1-1,1 0,0 0,21 12,5 0</inkml:trace>
  <inkml:trace contextRef="#ctx0" brushRef="#br0" timeOffset="870.516">1246 665,'-10'-2,"0"-1,1 2,-1-1,0 1,0 1,0 0,0 0,0 1,1 0,-1 1,0 0,0 1,1 0,0 0,0 1,-1 0,2 1,-1-1,1 2,0-1,0 1,0 1,-2 2,5-4,1 0,0 0,1 0,-1 1,1-1,0 1,0 0,1 0,-1 0,1 0,1 0,-1 1,1-1,0 0,1 1,-1-1,1 1,0-1,1 1,0-1,0 1,0-1,1 0,0 0,0 0,1 0,-1 0,1 0,0 0,1-1,0 1,-1-1,2 0,-1-1,1 1,-1-1,2 1,7 3,1-2,0 0,0 0,1-1,0-1,0-1,0 0,0 0,0-2,0 0,1-1,-1 0,0-1,0-1,0 0,0-1,0-1,0 0,-1-1,1-1,9-5,-12 6,0 0,-1-1,0 0,0 0,-1-1,1-1,-2 0,1 0,-1-1,0 0,-1 0,0-1,0 0,-1-1,-1 0,0 0,0 0,-1-1,0 0,-1 0,-1 0,0 0,0 0,-1-1,-1 1,0-8,-9-12,8 32,-1 1,0-1,0 1,0 0,1-1,-1 1,0-1,1 1,-1 0,0 0,1 0,-1-1,1 1,0 0,-1 0,1 0,-1 0,1 0,0 0,0 0,0-1,-1 1,1 0,0 0,0 0,0 0,1 0,-1 0,0 0,0 0,0 0,1 25,1-1,2 1,0-1,1 0,2 0,0 0,2-1,1 1,-8-19,1 0,0 0,0 0,0 0,1 0,-1-1,1 1,1-1,-1 0,1 0,0-1,0 1,3 1,13 5</inkml:trace>
  <inkml:trace contextRef="#ctx0" brushRef="#br0" timeOffset="1134.813">1647 197,'-16'-2,"-10"-1,-2 3,3 5,10 11,17 13,18 9,5-1</inkml:trace>
  <inkml:trace contextRef="#ctx0" brushRef="#br0" timeOffset="1385.139">2008 826,'21'-38,"-1"-2,-1 0,-3 0,-1-2,-2 0,-2-1,-2 0,-1 0,-1-22,-3 35,-2 0,-1 0,-2-1,0 1,-2 0,-2 0,0 0,-2 0,-8-20,14 46,1 1,-1 0,0 0,0-1,0 1,-1 0,1 0,-1 0,1 0,-1 1,0-1,0 0,0 1,-1-1,1 1,-1 0,1-1,-1 1,0 1,1-1,-1 0,0 1,0-1,0 1,-1 0,1 0,0 0,0 0,-1 1,1-1,0 1,-1 0,1 0,0 0,-1 1,-2 3,0 0,1 0,0 1,0 0,0 0,0 1,1-1,0 1,0 0,0 0,1 0,0 1,0-1,0 4,-16 39,3 1,2 1,2 1,3 0,2 0,2 0,2 10,1-31,2 0,1 1,1-1,2 0,1 0,1 0,10 26,-12-46,0 1,1-1,1 0,-1 0,2 0,-1-1,2 0,-1 0,1-1,1 0,0-1,0 1,0-2,1 1,0-1,1-1,0 0,0 0,0-1,0-1,4 1,1 0,1-2,-1 0,1-1,0-1,0 0,0-1,9-2,36-6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1.4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0,'15'7,"0"0,1-1,0-1,0 0,0-1,1-1,0 0,-1-2,1 0,0 0,0-2,2 0,-15 1,185-4,-185 3,-1 1,1 0,0 0,-1 0,1 0,-1 0,1 1,0 0,-1 0,0 0,1 0,-1 0,1 1,-1-1,0 1,0 0,0 0,0 0,0 0,-1 1,1-1,-1 1,1-1,-1 1,0 0,0 0,0 0,0 2,0 5,-1 0,-1 0,0 0,0 0,-1 0,0 0,-1 0,0 0,0 0,-1 0,-1-1,-3 8,4-8,-56 145,36-104,3 1,3 1,1 0,3 1,2 1,2 7,13-7,-4-54,0 0,0 1,1-1,-1 0,0 1,0-1,0 0,0 0,0 1,0-1,1 0,-1 0,0 1,0-1,0 0,1 0,-1 1,0-1,0 0,1 0,-1 0,0 0,1 1,-1-1,0 0,0 0,1 0,-1 0,0 0,1 0,-1 0,0 0,1 0,-1 0,0 0,1 0,-1 0,0 0,0 0,1 0,-1 0,0 0,1 0,-1-1,0 1,0 0,1 0,-1 0,0 0,0-1,1 1,-1 0,0 0,0-1,0 1,1 0,-1 0,0-1,0 1,0 0,0-1,0 1,1 0,-1 0,0-1,0 1,0 0,0-1,9-21,-2-4</inkml:trace>
  <inkml:trace contextRef="#ctx0" brushRef="#br0" timeOffset="272.625">94 361,'2'0,"15"0,20 0,22-5,22-3,17-5,-8-1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5.3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276 1034,'-11'-8,"0"0,0 2,0-1,-1 1,1 1,-2 0,1 1,0 0,-1 1,-1 0,8 2,0 1,1-1,-1 1,0 0,1 0,-1 1,0 0,1 0,-1 0,1 1,0-1,-1 1,1 1,0-1,0 1,0 0,0 0,1 0,-1 1,1-1,0 1,0 0,0 1,1-1,1-2,0-1,1 1,-1-1,1 1,-1 0,1 0,0 0,0 0,0 0,0 0,0 0,0 0,1 0,-1 0,1 0,-1 0,1 1,0-1,0 0,0 0,0 0,0 1,1-1,-1 0,1 0,-1 0,1 0,0 1,0-1,0 0,0 0,0-1,0 1,0 0,1 0,-1-1,1 1,-1 0,1-1,0 1,-1-1,1 0,0 0,0 0,2 1,9 3,1-1,0-1,-1 0,1-1,1 0,-1-1,0-1,0 0,0-1,0 0,0-2,0 1,0-2,0 0,5-2,-12 4,1 0,-1-1,1 1,-1-2,0 1,0-1,0 0,-1 0,1-1,-1 0,0 0,0-1,-1 1,1-1,-1 0,-1-1,1 1,-1-1,0 0,-1 0,0 0,0-1,0 1,-1-1,0 1,0-1,0-6,-3 15,1-1,0 0,0 0,-1 0,1 0,0 0,0 0,-1 0,1 0,0 0,0 0,0 0,-1 0,1 0,0 0,0 0,-1 0,1-1,0 1,0 0,0 0,-1 0,1 0,0 0,0 0,0-1,-1 1,1 0,0 0,0 0,0 0,0-1,0 1,-1 0,1 0,0-1,0 1,0 0,0 0,0 0,0-1,0 1,0 0,0 0,0-1,0 1,-6 23,5-15,1 0,0-1,0 1,1 0,-1-1,2 1,-1-1,1 1,0-1,1 0,0 1,0-1,0-1,1 1,0 0,1-1,-1 0,1 0,0 0,0-1,1 1,0-1,0-1,0 1,1-1,-1 0,1 0,0-1,0 0,0 0,0-1,1 0,-1 0,1-1,-1 0,1 0,0 0,-1-1,1-1,0 1,-1-1,1 0,1-1,2-3,0 0,-1-1,0 0,0-1,-1 0,1 0,-1-1,-1 0,0-1,0 0,-1 0,0-1,0 1,4-10,6-13,-2 0,-1-1,-2 0,3-12,8-43,-4-1,-3 0,-5-1,-3 0,-5-1,-3-18,-1 95,2-10,-2 1,-1-1,0 0,-2 1,-1 0,-6-17,11 39,1 0,-1 1,0-1,0 0,0 0,0 1,-1-1,1 0,0 1,0-1,0 0,0 1,-1-1,1 1,0-1,-1 0,1 1,0-1,-1 1,1-1,-1 1,1-1,-1 1,1-1,-1 1,1-1,-1 1,0 0,1-1,-1 1,0 0,1 0,-1-1,1 1,-1 0,0 0,0 0,1 0,-1 0,0 0,1 0,-1 0,0 0,1 0,-1 0,0 0,1 1,-1-1,0 0,1 0,-1 1,1-1,-1 1,0-1,1 0,-1 1,1-1,-1 1,1-1,-1 1,1-1,0 1,-1-1,1 1,0 0,-1 0,-7 12,1 1,0 0,1 1,0-1,1 1,-2 12,-6 17,1 1,3 0,1 1,3-1,2 1,1 0,3 0,2 0,1 0,3 0,1-1,3 0,1-1,3 0,1-1,2-1,6 6,-13-27,1 0,1-1,0-1,2 0,0-1,2-1,15 14,-12-21,-7-8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5.5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78,'14'-7,"24"-4,32-3,30-1,24 2,18 2,-15 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5.9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1,'-10'45,"4"-22,1 1,1 0,1 0,1 0,1 1,1-1,3 23,-2-43,-1 0,1 0,0 0,0 0,1-1,-1 1,1 0,0-1,0 1,0-1,0 0,1 0,-1 0,1 0,0 0,0 0,0-1,0 1,0-1,1 0,-1 0,1 0,-1 0,1-1,0 1,-1-1,1 0,0 0,0-1,0 1,0-1,0 0,0 0,0 0,0 0,3-1,5-2,-1-1,1 1,-1-2,0 0,0 0,-1-1,1 0,-1-1,-1 0,1 0,-1-1,0-1,-1 1,0-1,-1-1,1 1,-2-1,0-1,0 1,4-10,-8 16,0 0,0 0,-1 0,1 0,-1-1,0 1,0-1,0 1,-1-1,1 1,-1-1,0 1,0-1,-1 1,1-1,-1 1,0-1,0 1,-1 0,1 0,-1-1,0 1,0 0,-1 0,1 1,-1-1,0 0,0 1,0 0,0-1,0 1,-1 1,1-1,-1 0,0 1,0 0,0 0,0 0,0 0,-1 1,1-1,0 1,-1 0,-2 1,0-1,0 1,0 1,0 0,0 0,0 0,0 1,0 0,0 0,1 0,-1 1,1 0,0 1,0-1,0 1,0 0,0 1,1-1,0 1,0 0,0 0,1 1,0 0,0-1,0 1,0 1,1-1,0 0,1 1,0 0,-1-1,1 4,-6 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6.9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112 1079,'-9'-35,"-23"-77,4-1,-9-99,36 208,1 3,-1 0,1 1,-1-1,1 1,0-1,-1 0,1 1,0-1,-1 0,1 1,0-1,0 0,0 1,-1-1,1 0,0 0,0 1,0-1,0 0,1 0,-1 1,0-1,0 0,0 0,0 1,1-1,-1 0,0 1,1-1,-1 0,0 1,1-1,-1 1,1-1,-1 1,1-1,-1 1,1-1,0 1,-1-1,1 1,0-1,-1 1,1 0,0 0,-1-1,1 1,0 0,-1 0,1 0,0 0,0 0,-1 0,1 0,0 0,86 52,78 5,-40-18,-121-38,0 1,0 0,1 0,-1 0,0 1,-1 0,1-1,0 1,-1 1,0-1,0 0,0 1,0-1,0 1,-1 0,1 0,-1 0,0 0,0 1,-1-1,1 0,-1 1,0-1,0 1,-1 0,1-1,-1 1,0-1,0 2,-2 47,6 49,-3-99,0 0,0-1,0 1,1-1,-1 1,1-1,-1 1,1-1,0 0,0 0,0 0,0 0,0 0,1 0,-1 0,0-1,1 1,-1-1,1 0,0 0,-1 0,1 0,0 0,0 0,-1-1,1 0,0 1,0-1,0 0,0 0,0-1,-1 1,2 0,6-2,0 0,0 0,0-1,0-1,0 1,0-2,-1 1,6-5,-3 3,-1-2,1 0,-1 0,-1-1,0 0,0-1,-1 0,0 0,-1-1,0-1,0 1,-1-1,-1 0,0-1,-1 1,0-1,-1 0,-1 0,3-14,-10 21,-2 22,3-2,0 0,1 0,0 0,1 0,1 0,0 0,1 0,0 0,1 0,1-1,0 1,1 0,1-1,1 2,-4-10,2-1,-1 0,0 0,1 0,0 0,0 0,0-1,0 0,0 0,1 0,0 0,-1-1,1 0,0 0,0 0,0 0,1-1,-1 0,0 0,0 0,1-1,-1 0,0 0,1 0,-1 0,0-1,1 0,-1 0,0-1,0 1,0-1,0 0,0-1,-1 1,1-1,0 0,-1 0,4-4,6-5,-1-1,-1 0,0-1,-1-1,0 0,-1 0,-1-1,0 0,-1-1,-1 0,-1 0,0 0,-1-1,-1 0,0-4,-2 6,-5 19,-3 12,1 1,1 0,1 0,0 1,1-1,1 1,1-1,0 11,1-20,-1 0,1-1,1 1,-1 0,1-1,0 1,1-1,-1 0,1 0,0 0,1 0,0 0,0-1,0 1,0-1,1 0,0-1,0 1,0-1,0 0,1 0,2 1,2 0,0-1,1 0,0-1,0 0,0 0,0-1,1 0,-1-1,0-1,1 0,-1 0,0-1,1-1,-1 0,0 0,0-1,0 0,0-1,3-2,3-1,0-1,-1-1,0-1,0 0,-1-1,0 0,-1-1,0-1,-1 0,-1-1,6-9,0-9,-2 0,-1 0,-1-1,-3-1,0 0,-2-1,-2 0,-1-1,-1 1,-3-1,0 0,-3 1,-1-10,1 5,-1 0,-2 0,-2 1,-1 0,-3 0,0 0,-13-27,22 63,1 0,-1 0,0 0,0 0,0 0,0 0,0 0,-1 0,1 0,-1 0,0 1,0-1,0 1,0-1,0 1,-1 0,1 0,-1 0,1 0,-1 0,0 1,1-1,-1 1,0 0,0 0,0 0,0 0,-1 0,1 0,0 1,0 0,0 0,0-1,-1 2,1-1,0 0,0 1,-3 0,-2 4,1 1,0 0,1 0,-1 0,1 1,0 0,1 0,0 1,0-1,0 1,1 0,-3 8,-7 16,1 1,2 0,0 1,3 0,1 0,1 1,2 0,2 0,1 1,1-1,3 0,0 0,2 0,2 0,1-1,9 21,-8-32,0 0,2-1,1 0,1-1,0 0,2-1,0 0,1-2,1 0,1 0,1-2,0 0,1-1,19 10,56 8,-58-32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8.2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1 357,'67'-86,"-4"-4,12-27,-68 105,-6 8,1 0,0 0,1 0,-1 0,1 1,-1-1,1 1,0 0,1 0,-1 0,0 0,1 0,0 1,2-2,-4 4,-1 0,0 0,1 0,-1 1,0-1,1 0,-1 1,0-1,0 1,0 0,1-1,-1 1,0 0,0-1,0 1,0 0,0 0,0 0,0 0,-1 0,1 0,0 0,0 1,-1-1,1 0,0 1,0 0,19 32,-2 1,-1 1,-2 1,6 24,-17-50,-1-4,0 0,-1 0,0 0,0 1,-1-1,0 1,0 0,0-1,-1 1,-1 3,1-10,0 0,0 0,-1 0,1 0,0 0,-1 0,1 0,0 0,-1 0,1-1,-1 1,0 0,1 0,-1 0,0-1,1 1,-1 0,0-1,0 1,1-1,-1 1,0-1,0 1,0-1,0 1,0-1,0 0,0 1,0-1,0 0,0 0,0 0,0 0,0 0,0 0,0 0,0 0,0 0,0-1,0 1,0 0,0-1,0 1,0-1,1 1,-1-1,0 1,0-1,0 1,1-1,-1 0,0 0,-42-35,42 36,0-1,1 0,-1 1,1-1,-1 0,1 0,-1 0,1 1,0-1,-1 0,1 0,0 0,0 0,0 0,0 1,0-1,-1 0,1 0,1 0,-1 0,0 0,0 0,0 1,0-1,1 0,-1 0,0 0,1 0,-1 1,1-1,-1 0,1 0,-1 1,1-1,-1 0,1 1,0-1,-1 1,1-1,0 0,0 1,-1 0,1-1,0 1,0-1,0 1,-1 0,1 0,0 0,0-1,0 1,0 0,0 0,54-9,-51 8,48-3,-22 3,0-1,0-2,-1-1,1-1,-1-1,0-2,18-9,-43 16,0 0,-1 0,1-1,-1 0,0 1,0-1,0-1,0 1,0 0,-1-1,1 1,-1-1,0 0,1-1,-3 4,1-1,0 0,-1 1,1-1,-1 1,0-1,1 0,-1 1,0-1,0 0,0 1,0-1,0 0,-1 1,1-1,0 1,-1-1,1 0,-1 1,0-1,1 1,-1-1,0 1,0 0,0-1,0 1,0 0,0-1,0 1,-1 0,1 0,0 0,-1 0,1 0,-1 1,1-1,-2 0,1 0,-2 0,1 0,0 0,0 1,0-1,0 1,0 0,0 0,-1 0,1 0,0 0,0 1,0 0,0-1,0 1,0 0,0 1,0-1,0 0,0 1,1 0,-1-1,0 1,-1 2,-51 60,53-60,-1 0,1 0,0 0,0 0,1 0,-1 1,1-1,0 0,0 1,0-1,1 1,-1-1,1 1,0-1,1 1,-1-1,1 1,0-1,0 0,0 1,0-1,1 0,0 0,0 0,0 0,0 0,1 0,-1 0,1-1,0 1,1 0,7 2,0 0,1 0,0-1,0 0,0-1,0 0,1-1,0-1,0 0,-1 0,1-2,0 1,12-2,65-2,-4-3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22.6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1 766,'25'-8,"0"0,-1-2,-1-1,1-1,-2-1,1 0,-2-2,0-1,18-18,-24 18,0-1,-2 0,0-1,-1 0,-1-1,0-1,-2 0,0 0,-1 0,-1-1,1-10,4-25,-2-1,-2-1,-1-41,-6 79,1 13,-2-1,1 1,-1-1,0 1,-1-1,1 1,-2-1,1 1,-1 0,-2-7,3 13,1 0,-1 1,1-1,-1 0,0 1,1-1,-1 0,0 1,0-1,1 1,-1-1,0 1,0 0,0-1,0 1,1 0,-1-1,0 1,0 0,0 0,0 0,0 0,0 0,0 0,0 0,0 0,0 0,0 0,1 1,-1-1,0 0,0 1,0-1,0 0,0 1,1-1,-1 1,0 0,0 0,-16 10,1 2,0 0,1 1,0 0,2 1,-1 1,2 0,0 1,1 0,1 1,0 0,-5 7,1 1,2 1,0 0,2 0,1 1,1 1,0 5,6-22,0 0,1 0,0 0,1 1,0-1,1 0,0 0,1 0,0 0,1-1,1 1,0 0,0-1,1 0,0 0,1 0,0-1,6 7,3-2,1-1,0-1,0-1,2 0,-1-1,1-1,1-1,0-1,0 0,0-1,1-1,0-1,1-1,-1 0,1-2,-1-1,5 0,-6 0,0-1,0 0,0-2,-1 0,1-1,-1-1,1-1,-1 0,3-2,-15 4,1 0,0 0,-1 0,0-1,0 0,0 0,0 0,0-1,-1 0,0 0,0 0,0-1,-1 0,0 0,0 0,0 0,-1 0,0-1,0 0,-1 0,1 1,-2-2,1 1,-1 0,0 0,0 3,-1-1,0 1,0 0,0 0,-1-1,0 1,0 0,0 0,0 0,0-1,-1 1,0 1,1-1,-2 0,1 0,0 1,-1-1,1 1,-1 0,0 0,0 0,-1 0,1 0,-1 1,1-1,-1 1,0 0,1 0,-1 0,0 1,-1 0,1-1,-2 1,-2-1,0 0,0 1,0 0,0 0,-1 1,1 0,0 1,0 0,0 0,0 1,0-1,0 2,0-1,1 1,-1 0,1 1,-4 2,7-4,1 1,-1-1,1 1,0 0,0 0,0 0,0 0,0 1,1-1,-1 1,1-1,0 1,0 0,0 0,1 0,0 0,-1 0,1 0,1 1,-1-1,1 0,-1 0,1 1,0-1,1 0,-1 1,1-1,0 0,0 0,0 0,0 0,1 0,0 0,0 0,0 0,0 0,0-1,1 1,0-1,1 2,-1 0,1 0,1 0,-1-1,1 1,-1-1,1 0,1-1,-1 1,0-1,1 0,0-1,-1 1,1-1,0 0,0 0,0-1,1 0,-1 0,0 0,0-1,1 0,-1 0,0-1,1 0,-1 0,0 0,0-1,0 1,0-2,0 1,-1-1,1 1,-1-2,1 1,-1-1,0 1,0-1,-1-1,1 1,-1-1,0 1,2-4,6-29,-9 28,-2 31,0-11,1 0,0-1,1 1,1-1,-1 0,1 0,1 0,0 0,1-1,-1 0,2 0,-1 0,1-1,1 0,-1 0,1-1,1 0,-1 0,1-1,0 0,1 0,-1-1,1-1,0 0,1 0,-1-1,10 2,28 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25.8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46 158,'14'-2,"15"-1,17 0,12 1,10-3,4 1,-1-2,-7 1,-13 0,-20 4,-19 4,-12 2</inkml:trace>
  <inkml:trace contextRef="#ctx0" brushRef="#br0" timeOffset="459.774">100 104,'-12'16,"1"0,0 0,2 1,0 1,0 0,2 0,0 0,2 1,0 0,0 0,2 0,1 0,0 1,1-1,2 5,-1-22,-1-1,1 1,-1-1,1 1,0-1,0 1,0-1,0 1,0-1,0 1,0-1,0 1,0-1,1 0,-1 1,1-1,-1 1,1-1,0 0,-1 1,1-1,0 0,0 0,0 0,0 0,0 1,0-1,0-1,0 1,0 0,1 0,-1 0,0 0,0-1,1 1,0 0,76-34,-60 24,1 0,0 2,1 0,-1 1,19-2,-34 7,0 0,1 0,-1 1,0-1,1 1,-1 0,1 1,-1-1,0 1,1 0,-1 0,0 0,0 0,1 1,-1 0,0 0,-1 0,1 0,0 1,-1-1,1 1,-1 0,0 0,0 0,0 1,0-1,0 1,-1-1,0 1,1 1,1 5,0 0,-1 1,0-1,0 1,-1 0,-1 0,0 0,0 0,-1 0,0 0,-1 0,-1-1,0 1,0 0,-1 0,0-1,-1 1,0-1,-2 4,0-6,1-1,-1 0,-1 0,1 0,-1-1,0 0,-1 0,1-1,-1 0,0 0,-1-1,1 0,-1 0,1-1,-1 0,0-1,0 0,-6 0,-16 3,-1-2,0-1,0-2,-23-2,47 0,22 0,-5 0,25-3,4-1</inkml:trace>
  <inkml:trace contextRef="#ctx0" brushRef="#br0" timeOffset="840.344">620 585,'-3'3,"1"0,-1-1,1 1,0 0,-1 0,1 0,0 1,1-1,-1 0,1 1,-1-1,1 1,0 0,1-1,-1 1,0 0,1-1,0 1,0 0,0 0,1 0,-1-1,1 1,0 0,-1-1,2 1,-1-1,0 1,1-1,0 1,0-1,0 0,0 0,0 0,1 0,-1 0,1-1,0 1,-1-1,1 0,2 1,5 2,0-1,1-1,-1 0,1 0,0-1,0 0,0-1,0-1,0 1,0-2,1 1,-1-2,0 1,-1-2,1 1,0-2,-1 1,1-1,-1-1,0 0,0 0,-1-1,0 0,0-1,0 0,-1 0,1-2,-3 1,0 0,-1 0,0 0,0-1,-1 0,0 0,-1 0,0 0,0 0,-1-1,-1 1,1-1,-1 0,-1 1,0-1,-1-6,1 10,0 1,-1 0,1 0,-2-1,1 1,0 0,-1 0,0 0,0 0,0 0,-1 1,0-1,0 1,0-1,0 1,-1 0,1 0,-1 1,0-1,0 1,-1 0,1 0,-1 0,1 1,-1-1,0 1,0 0,0 0,0 1,-3-1,-1 2,0-1,0 1,-1 1,1 0,0 0,0 1,0 0,1 1,-1 0,0 0,1 1,0 0,0 0,0 1,0 0,1 0,0 1,0 0,0 0,1 1,0 0,0 0,1 0,0 1,-4 7,7-12,0 0,0 1,1-1,0 0,0 0,0 1,0-1,0 1,1-1,-1 1,1-1,0 1,0-1,0 1,0-1,1 1,0-1,-1 1,1-1,1 0,-1 0,0 1,1-1,-1 0,1 0,0 0,0 0,0-1,1 1,-1 0,1-1,-1 0,3 2,38 19,5-7</inkml:trace>
  <inkml:trace contextRef="#ctx0" brushRef="#br0" timeOffset="1093.661">1209 304,'12'16,"14"15,15 10,13 8,10 5,3 0,-4-3,-7-5,-12-6,-10-10,-11-8,-10-9,-7-8</inkml:trace>
  <inkml:trace contextRef="#ctx0" brushRef="#br0" timeOffset="1356.959">1609 225,'-18'2,"-15"10,-11 12,-7 11,-2 11,1 9,6 9,5 2,8 2,7-4,7-9,8-13</inkml:trace>
  <inkml:trace contextRef="#ctx0" brushRef="#br0" timeOffset="1720.99">2399 64,'-2'-4,"-1"-1,1 1,-1 0,0 0,0 1,0-1,0 1,-1-1,0 1,1 0,-1 0,0 1,0-1,-1 1,1 0,0 0,-1 0,1 1,-1 0,0-1,1 2,-1-1,0 0,0 1,1 0,-1 0,0 0,0 1,-3 1,-7 4,2 2,-1 0,1 1,0 0,1 1,0 0,1 1,0 1,0 0,1 0,1 1,0 0,1 0,0 1,1 0,0 3,-6 9,1 0,2 1,1 0,0 0,3 1,0 0,1 1,1 10,3-26,1 0,0 0,1 1,0-1,1 0,0 0,1 0,1-1,0 1,1-1,0 1,1-2,0 1,0 0,2-1,-1-1,2 1,-1-1,3 1,-2-3,0-1,1 0,-1 0,1-1,1-1,-1 0,1 0,0-1,0 0,0-1,0 0,1-1,-1 0,1-1,0 0,7-1,-12 0,-1-1,1 1,0-1,-1 0,1-1,-1 1,0-2,1 1,-1 0,0-1,0 0,0-1,-1 1,1-1,-1 0,0-1,0 1,0-1,-1 0,0 0,0 0,0-1,0 1,-1-1,0 0,0 0,0 0,-1-1,0-1,0 2,0 0,-1 0,1 0,-1 0,-1-1,1 1,-1 0,0 0,-1-1,0 1,0 0,0 0,0 0,-1-1,0 2,-1-1,1 0,-1 0,0 1,0-1,-1 1,0 0,0 0,0 1,0-1,-1 1,0 0,0 0,0 0,0 0,0 1,-1 0,0 1,1-1,-1 1,-4-1,0 1,0 0,-1 1,1 0,0 1,-1 1,1-1,0 2,0-1,0 1,0 1,0 0,0 0,1 1,-1 0,1 1,0 0,0 0,1 1,0 0,0 0,0 1,0 0,1 1,1 0,-1 0,1 0,1 1,-1-1,1 1,1 1,-1 0,4-6,1 1,-1-1,1 0,0 1,0-1,0 0,0 1,1-1,-1 0,1 0,0 1,1-1,-1 0,1 0,0 0,0 0,0 0,1 0,20 27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33.9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90 110,'-4'-16,"-3"-3,2 8,-2 18,-2 24,1 22,0 20,-2 14,1 8,2-1,5-7,5-12,6-14,9-15,1-15</inkml:trace>
  <inkml:trace contextRef="#ctx0" brushRef="#br0" timeOffset="290.222">477 149,'-7'-134,"7"120,4 19,5 25,8 39,-3 2,-3 0,-4 0,-2 0,-4 1,-2 0,-4-1,-12 62,12-107,0-1,-2 1,0-1,-2-1,-1 1,-1-2,-2 3,12-25,1 1,-1-1,1 0,-1 0,1 0,-1 0,0 0,1-1,-1 1,0 0,0 0,0 0,1 0,-1-1,0 1,0-1,0 1,0 0,0-1,-1 0,1 1,0-1,0 1,0-1,0 0,0 0,0 0,-1 0,1 0,0 0,0 0,0 0,0 0,-1-1,1 1,0 0,0-1,0 1,0-1,0 1,0-1,0 1,0-1,0 0,0 0,0 1,1-1,-1 0,0 0,0 0,1 0,-1 0,1 0,-1 0,1 0,-1 0,1 0,-1 0,1 0,0-1,0 0,-11-20</inkml:trace>
  <inkml:trace contextRef="#ctx0" brushRef="#br0" timeOffset="834.764">304 684,'-97'-194,"95"188,0 5,1 0,0 0,0 0,0 0,0 0,0-1,0 1,0-1,1 1,-1 0,0-1,1 0,-1 1,1-1,-1 1,1-1,0 1,0-1,0 0,0 1,0-1,0 1,0-1,0 0,1 1,-1-1,1 1,-1-1,1 1,0-1,-1 1,1-1,0 1,0 0,0-1,0 1,0 0,0 0,0 0,1 0,-1 0,0 0,1 0,-1 0,2 0,109 4,30 17,-1 7,2 6,-127-28,6-1,-1 1,0 1,0 1,0 0,-1 2,0 1,-1 0,0 1,12 10,-27-18,-1 1,1 0,-1-1,0 1,0 0,0 1,0-1,-1 1,0-1,0 1,0-1,0 1,-1 0,0 0,0 0,0 0,-1 0,1 0,-1 0,0 0,-1 0,1 0,-1 0,0 0,0 0,-1 0,0 0,1-1,-4 5,-110 192,99-174,1 2,1 0,1 0,-5 25,15-45,0 0,1 1,1 0,-1-1,2 1,-1 0,1 0,1 0,0-1,0 1,1 0,0-1,1 1,0-1,0 0,1 1,3 4,4-1,0 0,0-1,2 0,-1-1,1 0,1-1,0-1,1 0,-1-1,2-1,-1 0,1-1,0 0,0-1,0-1,1-1,0 0,-1-2,1 1,0-2,17-2,-29 3,-1 0,1-1,0 1,0-1,0-1,0 1,0-1,-1 0,1 0,0 0,-1 0,1-1,0 0,-1 0,0 0,1-1,-1 1,0-1,-1 0,1 0,0 0,-1-1,1 0,-1 1,0-1,-1 0,1 0,-1 0,1-1,-1 1,0-1,-1 1,1-1,-1 0,0 1,0-1,0 0,-1 0,0-3,-4-7,-2 1,1 0,-2 0,0 0,-1 1,0 0,-1 0,0 1,-1 0,0 1,-1 0,0 1,-1 0,0 0,-9-4,-49-36,-2 2,-2 4,-6 1,-84-51,154 88,-48-43,57 48,1 0,0 0,0-1,0 1,0 0,0 0,0 0,1-1,-1 1,0 0,0 0,1 0,-1 0,1 0,-1 0,1 0,0 0,-1 0,1 0,0 0,0 0,-1 0,1 0,0 0,0 1,0-1,0 0,0 1,0-1,0 1,0-1,1 1,-1-1,0 1,0 0,0 0,0-1,1 1,-1 0,0 0,0 0,0 0,1 1,-1-1,35-7,0 3,0 1,1 1,22 3,-7-1,636 24,-646-20,-62-1,-21-2</inkml:trace>
  <inkml:trace contextRef="#ctx0" brushRef="#br0" timeOffset="1514.09">264 430,'-204'1,"185"1,46 5,77-3,-276-5,196 1,8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28.0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139 595,'25'0,"22"0,18 0,13 0,2 0,-7 0,-12 0,-17 0</inkml:trace>
  <inkml:trace contextRef="#ctx0" brushRef="#br0" timeOffset="256.498">273 809,'20'10,"23"4,23 0,15-1,8-5,0-6,-15-5</inkml:trace>
  <inkml:trace contextRef="#ctx0" brushRef="#br0" timeOffset="596.587">1102 501,'32'-3,"1"0,0 2,0 2,0 1,-1 1,1 2,-1 1,7 4,-34-10,-1 1,1 0,-1 0,0 0,0 1,1-1,-1 1,0 0,0 0,-1 0,1 1,0 0,-1-1,1 1,-1 0,0 1,0-1,0 0,-1 1,1 0,-1-1,0 1,0 0,0 0,0 1,-1-1,0 0,0 0,0 1,0-1,0 4,-4-1,-1 0,0-1,0 1,0-1,-1 0,0 0,0 0,0-1,-1 0,0 0,0 0,0-1,0 0,-1 0,0 0,-2 0,-26 18,34-22,1 0,-1 1,0-1,1 0,-1 0,1 0,-1 1,1-1,-1 0,1 0,-1 1,1-1,-1 1,1-1,-1 0,1 1,-1-1,1 1,0-1,-1 1,1-1,0 1,-1-1,1 1,0 0,0-1,0 1,0-1,-1 1,1 0,0-1,0 1,0-1,0 1,0 0,0-1,1 1,-1-1,0 1,0 0,0-1,0 1,1-1,-1 1,0-1,1 1,-1-1,0 1,1-1,-1 1,1-1,-1 1,0-1,1 0,-1 1,1-1,0 0,-1 1,1-1,40 11,-34-9,6 0,12 2,0 1,0 1,0 1,-1 1,0 1,0 1,10 8,-32-18,0 1,0-1,-1 1,1 0,0 0,-1 0,1 0,-1 0,1 0,-1 0,0 1,1-1,-1 1,0-1,0 1,0-1,0 1,0-1,0 1,0 0,-1-1,1 1,-1 0,1 0,-1 0,0 0,1-1,-1 1,0 0,0 0,0 0,-1 0,1 0,0-1,-1 1,1 0,-1 0,0 0,0 0,-5 4,-1 0,0 0,-1 0,0-1,1 0,-1-1,-1 0,1 0,-1-1,1 0,-9 2,5-1,-159 38,134-41,23-7,13-4</inkml:trace>
  <inkml:trace contextRef="#ctx0" brushRef="#br0" timeOffset="921.72">1904 796,'-2'4,"0"-1,1 0,-1 1,1 0,0-1,0 1,0 0,0-1,1 1,-1 0,1 0,0 0,0-1,0 1,1 0,-1 0,1 0,0-1,0 1,1 0,-1-1,1 1,-1-1,1 0,0 1,0-1,1 0,-1 0,1 0,-1-1,4 3,2 0,0-1,1 0,-1-1,1 0,0 0,0 0,0-1,1-1,-1 0,0 0,1-1,-1 0,0 0,1-1,-1 0,0-1,0 0,0-1,0 0,0 0,0 0,-1-2,0 1,0-1,0 0,0 0,-1-1,3-3,2-3,-1-1,0 0,-1-1,-1 0,0 0,-1-1,0-1,-1 1,-1-1,-1 0,0-1,-1 1,0-1,-2 0,0 0,-1 0,0-4,0 16,-1 0,1-1,-1 1,0 0,0-1,0 1,-1 0,0 0,0-1,0 1,-1 0,0 0,0 0,0 0,0 1,-1-1,0 1,0-1,0 1,0 0,-1 0,0 0,0 0,0 1,0 0,0 0,-1 0,1 0,-1 1,0-1,1 1,-1 0,-3 0,-11 0,1 1,-1 1,0 1,0 0,0 1,1 2,-1-1,1 2,0 1,0 0,-5 4,18-9,-99 37,7 2</inkml:trace>
  <inkml:trace contextRef="#ctx0" brushRef="#br0" timeOffset="1567.96">219 168,'30'10,"359"128,-385-137,4 2,1 0,-1 0,0 1,0 0,0 0,0 1,-1 0,1 1,-2-1,1 1,0 1,-1-1,0 1,-5-5,0 1,0-1,0 0,-1 1,1-1,-1 1,1-1,-1 0,0 1,0-1,0 1,0-1,0 1,-1-1,1 1,-1-1,1 0,-1 1,0-1,0 0,0 0,0 1,0-1,-1 0,1 0,-1 0,1 0,-3 1,-54 49,17-26,-1-2,-1-1,-1-2,0-2,-2-3,0-1,0-2,-17 1,-2-2</inkml:trace>
  <inkml:trace contextRef="#ctx0" brushRef="#br0" timeOffset="2709.425">780 917,'57'-37,"-56"37,-1-1,0 1,0 0,0 0,0-1,0 1,1 0,-1-1,0 1,0 0,0-1,0 1,0 0,0-1,0 1,0 0,0-1,0 1,0 0,0 0,-1-1,1 1,0 0,0-1,0 1,0 0,0-1,-1 1,1 0,0 0,0-1,-1 1,1 0,0 0,0 0,-1-1,1 1,0 0,0 0,-1 0,1 0,0 0,-1 0,1-1,0 1,-1 0,1 0,0 0,0 0,-1 0,1 0,0 0,-1 0,1 0,0 0,-1 1,1-1,0 0,-1 0,1 0,0 0,0 0,-1 1,1-1,-29 1,29-1,-541 81,533-82,26-5,401-115,-216 39,-186 72,-27 11,-31 13,-407 137,838-275,-364 113,-24 5,-78 15,-370 76,410-81</inkml:trace>
  <inkml:trace contextRef="#ctx0" brushRef="#br0" timeOffset="3316.537">299 33,'-28'-32,"30"45,91 59,-66-55,7 4,-1 1,-1 1,-1 2,-2 1,0 2,-2 0,-1 2,-1 1,-1 1,-2 1,12 26,-32-55,-1-3,0 0,0 0,0 0,0 1,0-1,0 0,-1 1,1-1,0 0,-1 1,1-1,-1 1,1 0,-1-1,0 1,0-1,0 1,1-1,-2 1,1 0,0-1,0 1,0-1,-1 1,1-1,-1 1,1-1,-1 1,0-1,1 1,-1-1,0 0,0 1,0-1,0 0,0 0,-1 1,-104 4,-14 6,1 5,0 6,-40 16,51-3,108-36,1 1,-1 0,1 0,-1 0,1 0,-1-1,1 1,-1 0,1-1,0 1,-1 0,1-1,0 1,0-1,-1 1,1-1,0 1,0-1,0 0,0 1,-1-1,1 0,0 0,0 1,0-1,0 0,0 0,0 0,0 0,0 0,0 0,0-1,0 1,-1 0,1 0,1-1,22 2</inkml:trace>
  <inkml:trace contextRef="#ctx0" brushRef="#br0" timeOffset="3700.511">741 636,'23'-10,"-48"31,-101 52,-4-6,-105 38,20-9,185-81,27-8,18-9,183-64,-153 48,61-25,-87 33</inkml:trace>
  <inkml:trace contextRef="#ctx0" brushRef="#br0" timeOffset="4869.414">1904 582,'-7'14,"-2"8,0 6,2 3,2 2,2-2,4-1,3-2,9-3,8-4,8-5,-1-5</inkml:trace>
  <inkml:trace contextRef="#ctx0" brushRef="#br0" timeOffset="5698.191">2986 501,'-17'0,"0"1,-1 1,1 1,0 0,0 1,1 1,-1 0,1 1,0 1,1 0,-1 2,1-1,1 2,0 0,0 1,1 0,1 1,-1 0,2 1,0 1,1 0,0 0,1 1,-4 8,10-19,1 0,0 0,0 0,1 0,-1 0,1 1,0-1,0 0,0 1,0-1,1 1,0-1,0 1,0-1,0 1,1-1,0 1,0-1,0 0,0 1,1-1,0 0,0 0,0 0,0 0,0 0,1-1,0 1,0-1,0 0,0 1,0-1,1-1,-1 1,1 0,14 3,1 0,-1-1,1-1,0-1,0-1,1 0,-1-1,0-2,0 0,0 0,0-2,0-1,2 0,-6 2,0 1,0-2,0 0,0-1,-1 0,0-1,0 0,0-2,0 1,-1-2,-1 0,1 0,-1-1,0-1,-1 0,5-5,-14 10,1 0,-1 0,0 1,0-1,0 0,-1-1,0 1,0 0,0 0,0-1,-1 1,0 0,0-1,0 1,-1 0,0 0,0-1,0 1,-1 0,0 0,0 0,0 0,0 1,-3-5,-2-1,1 0,-1 0,-1 1,1 0,-2 1,1 0,-1 0,0 0,-1 1,-8-4,2 3,0 0,0 1,-1 1,0 1,0 0,0 1,-1 1,1 0,-1 2,0 0,0 1,0 0,-15 4,20-3,1 2,0-1,0 1,0 1,0 0,1 0,0 2,0-1,0 1,0 1,1 0,0 0,1 1,-1 0,1 1,1 0,0 0,0 1,1 0,-1 3,5-8,0-1,1 1,0-1,-1 1,2 0,-1 0,1 0,-1 0,2 0,-1 0,0 0,1 0,0 1,0-1,0 0,1 0,0 0,0 0,0 0,1 0,0 0,-1 0,2 0,-1-1,0 1,1-1,0 1,2 1,41 31,8-7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29.7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64 282,'0'22,"0"22,-2 19,-4 14,-2 9,-2 2,-3-4,0-9,2-19</inkml:trace>
  <inkml:trace contextRef="#ctx0" brushRef="#br0" timeOffset="248.859">23 228,'3'21,"7"15,11 13,11 10,9 6,7 3,2 0,-2-3,-9-6,-7-6,-8-10,-7-12</inkml:trace>
  <inkml:trace contextRef="#ctx0" brushRef="#br0" timeOffset="517.201">452 228,'-7'-18,"-2"-8,0 4,4 13,6 20,4 23,1 23,1 21,-5 16,-3 8,-5 0,-2-6,2-12,1-17,6-16,10-18,3-14</inkml:trace>
  <inkml:trace contextRef="#ctx0" brushRef="#br0" timeOffset="878.236">706 576,'-10'14,"1"0,0 1,1 0,1 0,0 1,1 0,1 0,0 0,1 3,2-11,1-1,0 0,0 1,1-1,-1 0,2 1,-1-1,1 0,0 1,1-1,0 0,0 0,0 0,1 0,0 0,0 0,1-1,0 0,0 0,0 0,5 5,-4-7,0 0,0-1,1 0,-1 1,1-2,0 1,-1-1,1 0,1 0,-1 0,0-1,0 0,0 0,1-1,-1 1,0-2,1 1,-1-1,0 1,1-2,-1 1,0-1,0 0,0 0,0-1,-1 1,1-1,-1-1,1 1,-1-1,0 0,0 0,-1 0,1-1,-1 1,0-1,0-1,11-16,-1 0,0-2,-2 0,-1 0,-1-1,-1 0,-1-1,-1 0,1-14,-4 19,-19 50,6-9,1 0,2 1,0 0,1 0,1 0,1 1,0 0,2-1,1 11,1-28,0 0,0 0,0 0,1-1,0 1,0 0,0 0,0-1,0 1,1-1,-1 0,1 0,0 0,0 0,0 0,0-1,1 1,-1-1,1 0,-1 0,1 0,0 0,0-1,0 0,0 1,0-2,0 1,0 0,0-1,0 1,0-1,3-1,32 2</inkml:trace>
  <inkml:trace contextRef="#ctx0" brushRef="#br0" timeOffset="1714.51">1374 562,'-8'10,"2"1,-1 0,2 1,-1-1,2 1,-1 0,2 0,0 1,0-1,1 1,0 9,1-17,1 0,0 0,0 0,1 0,0 0,-1 0,2 0,-1-1,0 1,1 0,0-1,0 1,0-1,1 1,0-1,0 0,0 0,0 0,0-1,1 1,-1-1,1 1,0-1,0-1,1 1,-1 0,0-1,1 0,0 0,2 1,2-1,0 1,0-1,0-1,0 1,0-2,0 1,0-1,1-1,-1 1,0-1,0-1,0 0,0 0,0-1,-1 0,1-1,-1 0,0 0,0 0,0-1,-1-1,1 1,-1-1,0 0,-1-1,0 1,0-1,0-1,-1 1,0-1,0 0,-1 0,0 0,0-1,0-3,0 1,-1-1,0 0,0 0,-1 0,-1 0,0 0,0 0,-1 0,-2-10,2 22,0 1,-1-1,1 0,0 0,0 0,0 0,-1 0,1 0,0 1,0-1,0 0,-1 0,1 0,0 0,0 0,-1 0,1 0,0 0,0 0,-1 0,1 0,0 0,0 0,-1 0,1 0,0 0,0 0,0 0,-1-1,1 1,0 0,0 0,-1 0,1 0,0 0,0-1,0 1,0 0,-1 0,1 0,0 0,0-1,0 1,0 0,0 0,0-1,0 1,-1 0,1 0,0 0,0-1,0 1,0 0,0 0,0-1,0 1,0 0,0 0,0-1,0 1,0 0,1-1,-9 21,3-8,2 0,0 1,0-1,1 1,0-1,2 1,-1 0,1-1,1 1,0 0,1-1,0 1,1-1,1 1,0-1,5 11,-6-19,0 0,0-1,0 1,0-1,0 1,1-1,0 0,0 0,0-1,0 1,0-1,0 0,1 0,-1 0,1 0,-1-1,1 0,-1 0,1 0,0-1,0 1,0-1,-1 0,1-1,0 1,0-1,1 0,4-1,0-1,-1 0,1 0,-1-1,0 0,0-1,-1 0,1 0,-1-1,0 0,0 0,4-6,-2 0,0 1,-1-2,0 1,-1-1,0 0,-1-1,-1 0,0 0,-1-1,0 1,-1-1,-1 0,0 0,-1-10,-11 59,6 66,3-96,1 0,0 0,0 0,0 1,0-1,1-1,0 1,-1 0,2 0,-1-1,0 1,1-1,-1 1,1-1,0 0,0 0,0 0,0-1,1 1,-1-1,1 0,3 2,7 0,1 0,0-1,0-1,0 0,0-1,0 0,0-1,1-1,-1-1,0 0,0-1,-1 0,1-1,0-1,-1 0,13-7,59-32,-85 44,-1 0,1 0,0 0,0 0,-1 0,1 0,0 0,-1 1,1-1,0 0,-1 0,1 1,-1-1,1 1,0-1,-1 0,1 1,-1-1,1 1,-1-1,1 1,-1-1,0 1,1 0,-1-1,0 1,1-1,-1 1,0 0,0-1,1 1,-1 0,0-1,0 1,0 0,0 0,0-1,0 1,0 0,0-1,0 1,0 0,-1-1,1 1,0 0,0-1,-1 1,1 0,0-1,-1 1,1-1,-1 1,1-1,0 1,-1-1,1 1,-1-1,0 1,1-1,-1 1,-1 3,1-2,0 0,0 0,0 0,1 0,-1 0,0 0,1 0,-1 0,1 1,0-1,0 0,0 0,0 0,0 1,0-1,0 0,1 0,-1 0,1 1,0-1,0 0,0 0,0 0,0 0,0 0,0-1,0 1,1 0,-1 0,1-1,-1 1,1-1,0 0,0 1,-1-1,1 0,0 0,0 0,0 0,1 0,5 1,1 0,-1-1,1 0,-1 0,1-1,0 0,-1 0,1-1,-1 0,1-1,-1 0,0 0,0-1,1 0,-2-1,1 1,0-1,-1-1,0 1,0-1,0-1,0 1,-1-1,0 0,0-1,-1 1,0-1,0 0,-1-1,1 1,-1-1,-1 0,0 0,1-4,-3 7,-1 1,1-1,-1 1,-1-1,1 1,-1-1,1 1,-1 0,-1-1,1 1,-1 0,1 0,-1 0,0 0,0 0,-1 0,0 0,1 1,-1-1,0 1,0 0,-1 0,1 0,-1 0,1 1,-1-1,0 1,0 0,0 0,0 0,-1 1,1-1,0 1,-1 0,1 0,-1 1,1-1,-1 1,1 0,0 1,-1-1,1 1,-1-1,1 1,-1 0,-1 2,-5 0,1 1,0 0,0 1,0 0,1 1,0 0,0 0,0 1,1 0,0 1,0 0,1 0,0 1,0-1,1 2,0-1,1 1,0-1,0 1,-2 9,6-16,0 1,0-1,0 0,0 1,1-1,0 1,-1-1,1 0,0 1,1-1,-1 1,1-1,-1 1,1-1,0 0,0 0,1 1,-1-1,1 0,-1 0,1 0,0 0,0-1,0 1,1 0,-1-1,1 0,0 1,22 15</inkml:trace>
  <inkml:trace contextRef="#ctx0" brushRef="#br0" timeOffset="1969.446">2738 241,'-18'-2,"-14"4,-4 5,-2 10,6 7,8 8,13 6,18 7,16 4,5-6</inkml:trace>
  <inkml:trace contextRef="#ctx0" brushRef="#br0" timeOffset="2617.62">2884 816,'2'0,"-1"0,1 0,-1 0,1 0,-1 0,1 0,-1-1,1 1,-1-1,0 1,1-1,-1 1,0-1,1 0,-1 0,0 0,0 0,0 0,0 0,1 0,-2 0,1 0,0 0,0 0,0-1,0 1,-1 0,1-1,-1 1,1-1,-1 1,1 0,-1-1,0 1,0-1,0 0,14-39,-2 0,-2-1,-1 0,-3 0,-1-1,-1-34,37 134,-30-46,-1 0,2-1,-1-1,1 0,1 0,0-1,0-1,0 0,1-1,1 0,-4-1,-7-3,0 0,0 0,0 0,0 0,0 1,-1-1,1 1,-1 0,0 1,0-1,0 0,0 1,-1-1,1 1,-1 0,0 0,0 0,0 0,-1 0,1 1,-1-1,0 0,0 1,-1-1,1 1,-1-1,0 1,0-1,-1 1,-10 117,11-120,0 1,0 0,0 0,0-1,1 1,0 0,-1-1,1 1,0 0,0-1,0 1,1-1,-1 0,1 1,-1-1,1 0,0 0,0 0,0 0,0 0,0 0,0-1,0 1,1-1,-1 1,0-1,1 0,-1 0,1 0,0 0,0 0,88 3,-70-8,0 0,-1-1,1-1,-1-1,-1-1,0-1,0-1,0 0,-1-1,10-10,5-14,-33 35,-1-1,1 1,0-1,0 1,-1 0,1-1,0 1,0 0,-1-1,1 1,0 0,-1-1,1 1,0 0,-1-1,1 1,-1 0,1 0,-1 0,1-1,0 1,-1 0,1 0,-1 0,1 0,-1 0,1 0,-1 0,1 0,-1 0,1 0,-1 0,1 0,-1 0,1 0,0 0,-1 1,1-1,-1 0,1 0,-1 0,1 1,0-1,-1 0,1 1,0-1,-1 0,1 1,0-1,-1 0,1 1,0-1,0 1,0-1,-1 1,1-1,0 0,0 1,0-1,0 1,0 0,-3 1,1 0,0 0,0 0,0 1,0-1,0 1,1 0,-1-1,1 1,0 0,-1 0,1 0,1 0,-1 0,0 0,1 0,-1 0,1 0,0 0,0 1,0-1,1 0,-1 0,1 0,0 0,0 0,0 0,0 0,0 0,0 0,1-1,0 1,-1 0,1-1,0 0,0 1,0-1,1 0,-1 0,0 0,1 0,5 4,1-1,-1-1,1 1,0-1,0-1,0 0,1 0,-1-1,1 0,0 0,-1-1,1-1,0 1,0-2,0 1,2-2,-7 2,1-1,0-1,-1 1,1-1,-1 0,0 0,1 0,-1-1,0 0,0 0,-1 0,1-1,-1 1,1-1,-1 0,0-1,-1 1,1-1,-1 1,0-1,0 0,0 0,-1-1,1 1,-1 0,-1-1,2-4,-2 2,0 1,0-1,-1 1,0-1,-1 1,1-1,-1 1,-1-1,0 1,0 0,0-1,-1 1,1 0,-2 0,-1-2,3 5,0 1,0 0,0 0,0 0,-1 0,0 0,1 1,-1-1,0 1,0-1,0 1,0 0,-1 0,1 1,0-1,-1 1,1-1,-1 1,0 0,1 1,-1-1,0 0,0 1,1 0,-1 0,0 0,0 1,1-1,-1 1,0 0,-2 0,-1 3,1-1,-1 0,1 1,0 0,0 1,0 0,0 0,1 0,0 0,0 1,0 0,1 0,-1 0,2 0,-1 1,1-1,0 1,0 0,1 0,0 1,0-1,0 1,1-4,0 1,0-1,0 1,1-1,-1 1,1 0,0-1,1 1,-1-1,1 1,0-1,0 1,0-1,0 1,1-1,0 0,0 0,0 0,0 0,1 0,-1 0,1-1,0 1,0-1,1 0,-1 0,1 0,-1 0,1-1,0 1,0-1,0 0,0 0,1 0,-1-1,0 0,35 5,-2-7</inkml:trace>
  <inkml:trace contextRef="#ctx0" brushRef="#br0" timeOffset="2876.929">3968 241,'-19'-4,"-12"-2,-5 4,-2 8,6 10,8 8,8 10,12 8,13 8,12 7,3-6</inkml:trace>
  <inkml:trace contextRef="#ctx0" brushRef="#br0" timeOffset="3140.223">4141 896,'10'0,"0"-1,-1 0,1-1,-1 0,1-1,-1 0,0 0,0-1,0 0,-1 0,0-1,1 0,-2-1,1 0,0 0,-1-1,-1 1,7-8,2-5,-1-1,-1 0,0-1,-2 0,0 0,-1-2,-1 0,16-56,-4-1,-3 0,-4-2,-3 0,-4 0,-3-30,-3 63,-2 59,-10 144,7 1,13 118,-9-248,2-1,0 0,2 0,0 0,2 0,0-1,2 0,1 0,0-1,2 0,2 3,-10-21,1 0,0 0,-1 0,1 0,1 0,-1-1,0 0,1 0,0 0,0 0,0-1,0 0,0 0,0 0,0-1,1 0,-1 0,0 0,1 0,-1-1,1 0,-1 0,1-1,-1 1,1-1,-1 0,0-1,1 1,-1-1,0 0,0-1,21-12</inkml:trace>
  <inkml:trace contextRef="#ctx0" brushRef="#br0" timeOffset="3326.734">4275 388,'22'0,"29"-2,35-4,32 1,28 0,14 1,-20 1</inkml:trace>
  <inkml:trace contextRef="#ctx0" brushRef="#br0" timeOffset="3741.645">4903 696,'-7'15,"0"-1,1 2,1-1,1 0,0 1,0 0,2 0,0 0,1 0,0 1,1-1,1 0,1 0,0 0,1 0,1 0,3 7,-4-18,0 1,0-1,1 0,-1 0,1 0,0-1,1 1,-1-1,1 0,0 0,0-1,0 1,0-1,1 0,-1-1,1 1,0-1,0 0,0 0,0-1,0 0,0 0,0 0,0-1,0 0,1 0,-1-1,3 0,2 0,0-2,0 1,-1-1,1-1,-1 1,0-2,0 0,0 0,-1-1,0 0,0 0,0-1,-1 0,0-1,5-5,-7 5,0 0,-1 0,0 0,0 0,-1-1,0 0,-1 0,0 0,0 0,-1 0,0-1,-1 1,0-1,0 0,-1-1,0 5,0 0,-1 1,0-1,0 0,0 1,-1-1,1 1,-1 0,-1 0,1-1,-1 1,0 0,0 1,0-1,-1 1,0-1,1 1,-2 0,1 0,0 1,-1-1,1 1,-1 0,0 0,0 1,-1-1,0 1,-1 0,1 0,-1 1,1 0,-1 0,0 1,0-1,1 1,-1 1,0-1,1 1,-1 1,1-1,-1 1,1 0,0 0,-1 1,1 0,0 0,1 0,-1 1,0 0,1 0,0 0,0 1,0 0,1 0,0 0,0 0,0 1,0-1,1 1,0 0,0 0,1 0,-1 1,1-1,1 1,-1-1,1 1,0-1,1 1,0 0,0 0,0-1,1 1,0 0,0-1,0 1,1-1,2 6,26 35,7-8</inkml:trace>
  <inkml:trace contextRef="#ctx0" brushRef="#br0" timeOffset="4713.119">5478 976,'0'0,"-16"-68,2-1,3-1,3 1,3-26,4 94,1-1,0 1,0 0,-1-1,1 1,0 0,0-1,0 1,0 0,1-1,-1 1,0 0,1 0,-1-1,0 1,1 0,0 0,-1 0,1-1,0 1,-1 0,1 0,0 0,0 0,0 0,0 0,0 1,0-1,0 0,0 0,0 1,1-1,-1 1,0-1,0 1,0-1,1 1,-1 0,0-1,1 1,-1 0,0 0,1 0,0 0,122 29,-68-16,126 41,-177-53,-1 0,1 1,0 0,-1 0,1 1,-1-1,1 1,-1 0,0 0,0 1,-1-1,1 1,-1-1,1 1,-1 0,0 1,-1-1,1 0,-1 1,0-1,0 1,0 0,-1 0,1 0,-1 0,-1 0,1 1,-2 4,-1 0,0-1,0 1,-1 0,-1-1,0 0,0 0,-3 5,2-5,1 0,0 0,0 0,1 0,0 0,1 1,0-1,-1 8,4-15,0 0,0 0,0 0,0 0,0 0,0-1,0 1,0 0,1-1,-1 1,1 0,-1-1,1 0,0 1,-1-1,1 0,0 0,0 0,0 0,0 0,0-1,0 1,0 0,0-1,0 0,0 1,0-1,0 0,1 0,-1 0,0 0,0-1,0 1,0-1,0 1,0-1,0 0,0 1,0-1,0 0,1-1,19-6,-2-1,1 0,-1-2,-1 0,0-1,0-1,-1 0,-1-2,0 0,-1-1,-1-1,12-17,-47 75,-3 49,22-87,1 1,0-1,0 0,0 0,1 0,-1 0,1 0,-1 1,1-1,0 0,0 0,1-1,-1 1,1 0,-1 0,1-1,0 1,0-1,0 1,0-1,1 0,-1 0,0 0,1 0,0 0,-1 0,1-1,0 1,3 0,1 0,-1 0,0-1,1 0,-1 0,1 0,0-1,-1 0,1 0,-1 0,1-1,-1 0,1-1,-1 1,1-1,-1 0,0-1,0 0,0 0,0 0,4-3,2-3,0 1,0-2,0 0,-2 0,1-1,-1 0,-1-1,0 0,1-2,-2 1,-1-1,0 1,-1-2,0 1,-1-1,-1 0,0 0,-1 0,0-7,-6 11,-4 28,2-4,2 1,0 0,0-1,1 1,1 1,0-1,1 0,1 5,0-13,-1-1,1 0,0 0,0 0,1 0,0 0,0 0,0 0,0 0,1-1,-1 1,1-1,0 1,1-1,-1 0,1 0,0-1,0 1,0-1,0 0,1 0,-1 0,5 1,7 1,1 0,0-2,0 0,0-1,0-1,0 0,0-1,0-1,0-1,0 0,0-1,0-1,-1-1,1 0,-1-1,2-2,-8 5,0-1,0-1,-1 0,1 0,-1 0,0-1,-1-1,0 1,0-2,0 1,-1-1,0 0,0 0,-1-1,0 0,0 0,-1 0,-1-1,1 0,-2 0,3-7,1-29,-1 1,-3-1,-1 0,-3 0,-1 1,-3-1,-4-14,-30-160,38 214,0 2,0-1,0 1,0 0,-1-1,1 1,-1 0,0 0,-1 0,1 0,0 0,-1 0,0 1,0 0,-1-1,3 4,0-1,-1 1,1 0,0 0,-1 0,1 0,-1 0,1 0,0 1,-1-1,1 0,0 1,-1-1,1 1,0-1,-1 1,1 0,0-1,0 1,0 0,0 0,0 0,0 0,0 0,0 0,0 0,0 0,0 0,1 1,-1-1,1 0,-1 0,1 1,-1-1,1 0,-1 1,-11 26,1 0,1 0,1 1,2 0,1 0,1 1,2 0,0 17,1-16,1 0,2 0,1 0,1-1,2 1,1-1,7 19,-8-34,0 1,2-1,0 0,0-1,2 0,0 0,0 0,1-1,1-1,0 0,0 0,1-1,1-1,0 0,3 1,1-1,0-1,1-1,0 0,1-1,-1-1,1-1,0-1,0-1,1 0,-1-2,1 0,-1-1,2-1,40-5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5:57.3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359 602,'-6'-6,"-1"0,0 0,0 0,0 1,-1 0,0 1,1 0,-2 0,1 0,0 1,-1 0,1 1,-1 0,0 0,0 1,0 0,0 1,0 0,0 0,0 1,0 0,0 1,1-1,-1 2,0-1,1 1,0 1,0 0,0 0,0 0,0 1,-3 3,3-2,0 0,0 1,1 0,0 1,0 0,1 0,0 0,0 1,1 0,0 0,3-6,1 0,-1 1,1-1,0 1,0-1,0 1,0-1,0 1,1 0,0-1,0 1,0 0,0-1,0 1,1-1,-1 1,1 0,0-1,0 1,1-1,-1 0,1 1,-1-1,1 0,0 0,0 0,1 0,-1 0,1 0,4 2,-1-1,1 1,0-1,0-1,0 1,1-1,0-1,-1 1,1-1,0-1,0 1,0-1,0-1,0 1,0-1,0-1,0 0,0 0,0 0,0-1,0 0,-1-1,1 1,-1-2,0 1,4-3,0-3,0 0,-1-1,0 0,-1-1,0 0,-1-1,0 0,0 0,-2 0,1-1,-2 0,0 0,0-1,-1 1,-1-1,0-1,0-4,-14 31,4 4,1 0,1 1,0-1,1 1,1 1,0-1,2 0,0 1,0-1,2 3,-1-16,1-1,0 1,-1 0,1-1,1 1,-1-1,0 1,1-1,0 0,0 0,0 1,0-1,0-1,1 1,-1 0,1 0,-1-1,1 1,0-1,0 0,1 0,-1 0,0-1,1 1,-1-1,0 1,1-1,0 0,-1-1,1 1,2 0,5 0,1-1,0 0,-1 0,1-1,0-1,-1 0,1 0,-1-1,5-2,30-13</inkml:trace>
  <inkml:trace contextRef="#ctx0" brushRef="#br0" timeOffset="429.825">707 415,'5'3,"0"-1,1 0,0 0,-1 0,1-1,0 0,0 0,0 0,0-1,0 0,0 0,0 0,0-1,0 0,3-1,-8 2,41-8,1-2,-1-1,-1-3,0-1,-1-2,-1-1,-1-3,4-3,-30 18,-1 0,0 0,0-1,0-1,-1 0,0 0,-1-1,1 0,-2-1,1 0,-2 0,1-1,-1 0,-1 0,0-1,4-10,-10 16,0 1,-1 0,0 0,0-1,0 1,0 0,-1 0,1 0,-2 0,1 0,0 1,-1-1,0 1,0-1,0 1,0 0,-1 0,0 1,0-1,0 1,0-1,0 1,-1 1,1-1,-1 0,0 1,0 0,0 0,0 1,0 0,0-1,0 2,0-1,-1 0,1 1,0 0,-1 0,1 1,0 0,0 0,0 0,0 0,-1 1,2 0,-1 0,0 0,0 0,1 1,-2 1,0 1,0 1,0 0,0 0,1 1,0-1,0 1,1 1,0-1,0 1,0-1,1 1,1 0,-1 0,0 7,-15 122,17-135,-11 793,-71-89,81-695,-4 30,2-31,2-18</inkml:trace>
  <inkml:trace contextRef="#ctx0" brushRef="#br0" timeOffset="768.051">786 977,'0'-2,"0"0,1 1,-1-1,0 0,0 0,1 1,-1-1,1 0,0 1,-1-1,1 0,0 1,0-1,0 1,0-1,0 1,0 0,1-1,-1 1,0 0,1 0,-1 0,1 0,-1 0,1 0,0 0,-1 0,2 0,1-1,81-53,3 5,2 4,17-4,-91 43,39-19,1 2,1 2,9 1,-65 20,1 0,0 0,-1 1,1-1,0 0,0 1,0-1,-1 1,1-1,0 1,0 0,0 0,0 0,0 0,-1 0,1 0,0 1,0-1,0 1,0-1,-1 1,1 0,0-1,-1 1,1 0,0 0,-1 0,1 0,-1 1,0-1,1 0,-1 1,0-1,0 1,1-1,-1 1,-1-1,1 1,0 0,22 209,-23-209,0 0,0 0,0-1,0 1,1 0,-1 0,0 0,1 0,0-1,-1 1,1 0,0-1,0 1,0-1,0 1,0-1,0 1,0-1,1 1,-1-1,0 0,1 0,-1 0,1 0,-1 0,1 0,0 0,-1 0,1-1,0 1,0-1,-1 1,1-1,1 1,11-5</inkml:trace>
  <inkml:trace contextRef="#ctx0" brushRef="#br0" timeOffset="1030.483">1576 282,'-16'0,"-10"0,-5 2,1 3,5 6,11 4,18 3,21 3,20 0,3-4</inkml:trace>
  <inkml:trace contextRef="#ctx0" brushRef="#br0" timeOffset="1622.214">2136 549,'0'-2,"-1"0,0 0,1 0,-1 0,0 0,0 1,0-1,-1 0,1 1,0-1,-1 1,1-1,-1 1,1 0,-1-1,1 1,-1 0,0 0,0 0,0 0,0 1,0-1,1 0,-1 1,0 0,0-1,0 1,-1 0,1 0,0 0,0 0,0 0,0 0,0 1,0-1,0 1,-78 24,75-22,-190 96,171-77,24-21,-1-1,1 1,0 0,0-1,0 1,0-1,0 1,0 0,0-1,0 1,0 0,0-1,0 1,0-1,0 1,0 0,1-1,-1 1,0-1,0 1,1-1,-1 1,0-1,1 1,-1-1,1 1,-1-1,1 1,-1-1,1 1,-1-1,1 0,-1 1,1-1,-1 0,1 0,-1 1,1-1,0 0,-1 0,1 0,0 0,-1 0,1 0,-1 0,1 0,69 16,-60-16,0 1,-1 1,1-1,0 2,-1-1,1 2,-1-1,0 1,0 0,0 1,0 0,-1 1,0-1,0 1,-1 1,1 0,-1 0,-5-4,0 1,-1-1,1 0,-1 1,1-1,-1 1,0 0,-1 0,1-1,-1 1,1 0,-1 0,0 0,0-1,-1 1,1 0,-1 0,0-1,0 1,0 0,0-1,-1 1,0-1,1 0,-1 1,0-1,-1 0,1 0,0 0,-4 2,2 0,-1 0,1-1,-1 1,0-1,-1 0,1-1,-1 1,1-1,-1 0,0-1,0 1,-1-1,1-1,0 1,-1-1,1 0,-7 0,9-1,-20 1,24-1,0 0,-1 0,1 0,0 0,-1 0,1 0,0 0,0 0,-1 1,1-1,0 0,0 0,0 0,-1 1,1-1,0 0,0 0,0 1,-1-1,1 0,0 0,0 1,0-1,0 0,0 0,0 1,0-1,0 0,-1 1,1-1,0 0,0 0,0 1,0-1,1 0,-1 1,0-1,0 0,0 1,0-1,0 0,0 0,0 1,0-1,1 0,-1 0,0 1,0-1,0 0,1 0,-1 0,0 1,0-1,1 0,-1 0,0 0,0 0,1 1,-1-1,0 0,0 0,1 0,-1 0,0 0,1 0,-1 0,0 0,1 0,10 7,0-1,0 0,1-1,0 0,0-1,1 0,-1-1,1 0,0-1,2-1,70 18,-84-17,0-1,0 1,0-1,-1 1,1-1,0 1,-1-1,1 1,-1 0,0 0,0-1,1 1,-1 0,0-1,0 1,-1 0,1-1,0 1,0 0,-1 0,1-1,-1 1,0-1,1 1,-1-1,0 1,0-1,0 1,0-1,0 1,0-1,0 0,-1 0,1 0,0 1,-6 9,0 0,0-1,-1 0,0 0,-1-1,0 0,-1 0,1-1,-4 1,12-8,0 0,0-1,0 1,0-1,0 0,1 1,-1-1,0 0,0 1,0-1,0 0,0 0,0 0,0 0,0 0,0 0,0 0,0 0,0 0,0 0,0 0,0-1,0 1,0 0,0-1,1 1,-1-1,0 1,0-1,0 0,1 1,-1-1,-1 0,-4-7</inkml:trace>
  <inkml:trace contextRef="#ctx0" brushRef="#br0" timeOffset="2540.218">2604 602,'-9'-3,"0"1,0 0,0 0,0 1,-1 0,1 0,-1 1,1 0,0 1,-1 0,1 1,0 0,0 0,0 1,0 0,0 1,0-1,1 2,0-1,0 1,0 1,1-1,-1 1,1 1,1-1,-3 3,5-5,0 1,0-1,1 1,-1-1,1 1,0 0,0 0,1 1,0-1,0 0,0 1,0 0,1-1,0 1,0 0,0-1,1 1,0 0,0 0,1 0,0 1,0-5,0 0,0-1,0 1,1 0,-1-1,1 1,-1-1,1 1,0-1,-1 0,1 0,0 0,0 0,0 0,0 0,0 0,0 0,0-1,0 1,0-1,0 0,0 1,0-1,1 0,-1 0,0-1,0 1,0 0,0-1,0 1,1-1,67-23,-36 8,-2-2,0-1,-1-1,0-2,-2 0,-1-3,8-9,-1-13,-35 46,0 1,0 0,-1-1,1 1,0 0,0-1,0 1,-1 0,1-1,0 1,0 0,-1 0,1-1,0 1,-1 0,1 0,0-1,-1 1,1 0,0 0,-1 0,1 0,0 0,-1-1,1 1,0 0,-1 0,1 0,-1 0,1 0,0 0,-1 0,1 0,-1 0,1 1,0-1,-1 0,1 0,0 0,-1 0,1 0,0 1,-1-1,1 0,0 0,-1 0,1 1,0-1,0 0,-1 1,1-1,0 0,0 1,0-1,-1 0,1 1,0-1,0 0,-9 7,0 0,1 0,0 0,1 1,-1 1,1-1,1 1,0 0,0 0,1 1,0 0,0 0,1 0,-2 10,5-18,1 0,-1 0,1 0,0 0,0 0,0 0,0 0,0 0,0 0,0-1,1 1,-1 0,1 0,-1 0,1 0,0 0,0 0,0-1,0 1,0 0,0-1,0 1,1-1,-1 1,0-1,1 0,-1 1,1-1,0 0,-1 0,1 0,0 0,0-1,0 1,-1 0,1-1,0 1,0-1,0 0,2 1,82-6,-54-5,1-1,-2-2,0-2,0 0,-2-2,0-1,-1-2,-1-1,0 0,-2-2,-1-1,-1-1,3-6,-19 26,-11 18,3-10,-36 125,6 1,5 1,-7 121,9 21,24-260,8 57,3-68,2-24,0-11</inkml:trace>
  <inkml:trace contextRef="#ctx0" brushRef="#br0" timeOffset="2799.524">3072 121,'-18'-2,"-13"-1,-5 0,0 3,7 4,13 3,20 3,26-1,23-1,3-2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28.7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40 317,'-2'-2,"1"1,-1 0,1 0,0-1,0 1,0-1,0 1,0-1,0 0,0 1,1-1,-1 0,0 0,1 1,-1-1,1 0,0 0,0 0,0 1,0-1,0 0,0 0,0 0,0 0,1 1,-1-1,1 0,-1 0,1 1,0-1,0 0,0 1,0-1,0 1,0-1,0 1,1-1,59-40,-50 37,1 1,0-1,0 2,1 0,-1 0,1 1,0 1,-1 0,1 1,0 0,0 1,-1 1,4 0,-13-1,0 0,0 0,1 1,-1-1,0 1,-1-1,1 1,0 0,0 0,-1 0,1 1,-1-1,0 1,0-1,0 1,0 0,0-1,-1 1,1 0,-1 0,1 1,-1-1,0 0,0 0,-1 0,1 1,-1-1,0 0,0 1,0 1,0 7,-1-1,-1 0,0 1,0-1,-1 0,0 0,-1 0,-3 4,-15 27,-2 0,-1-2,-3-1,-1-1,-2-1,-1-2,-2-2,-4 2,-6 12,44-46,0-1,0 1,0-1,0 1,0 0,0-1,0 1,1 0,-1-1,0 1,0-1,0 1,1 0,-1-1,0 1,1-1,-1 1,0-1,1 1,-1-1,1 1,-1-1,1 1,-1-1,1 0,-1 1,1-1,-1 0,1 1,0-1,-1 0,1 0,-1 0,1 0,0 1,-1-1,1 0,-1 0,1 0,0 0,-1 0,1 0,0-1,-1 1,1 0,0 0,-1 0,1 0,155-11,-115 5,21-3,-4 0,1 3,-1 2,25 3,-52 3</inkml:trace>
  <inkml:trace contextRef="#ctx0" brushRef="#br0" timeOffset="291.217">895 102,'-106'-93,"102"85,14 14,11 14,-1 1,-1 0,-2 2,0 0,-1 1,-1 0,-1 1,6 18,-7-13,-1 0,-1 1,-1 1,-2 0,-1 0,-2 1,-1 0,-1-1,-2 1,-2 0,-1 0,-1 0,-1 0,-6 16,-7 6,-3-1,-2 0,-3-1,-1-2,-3 0,-2-2,-2-2,-7 6,-68 83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41.0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326 532,'-10'-4,"-1"0,1 1,-1 0,1 0,-1 1,0 1,0-1,0 2,0 0,0 0,0 1,0 0,1 1,-1 0,0 1,1 0,-1 0,1 1,0 1,0 0,1 0,-1 1,1 0,0 1,1 0,-7 6,10-7,1 0,-1 1,1-1,0 1,1 0,-1 0,1 0,1 1,-1-1,1 1,1-1,-1 5,1-9,1 0,0 1,0-1,0 1,0-1,1 1,0-1,-1 0,1 1,0-1,0 0,1 1,-1-1,1 0,-1 0,1 0,0-1,0 1,1 0,-1-1,0 1,1-1,0 0,-1 1,1-1,0-1,0 1,3 1,4 0,1-1,-1 0,1-1,-1 0,1 0,-1-2,1 1,-1-1,1 0,-1-1,0-1,1 1,-1-2,0 1,-1-1,1-1,-1 0,0 0,0-1,0 0,4-4,3-2,-1-1,0-1,-1 0,0-1,-1-1,0 0,-2 0,0-1,-1-1,-1 0,0 0,-1-1,-1 0,2-12,2-14,-2 0,-2 0,-1-1,-3 1,-3-42,0 70,1 7,-1 0,0 0,-1 0,0-1,0 1,-1 0,-1 1,1-1,-2 0,1 1,-1-1,3 9,0 1,1-1,-1 0,0 1,1-1,-1 1,0-1,1 1,-1-1,0 1,0-1,0 1,0 0,1-1,-1 1,0 0,0 0,0 0,0 0,0 0,0 0,0 0,1 0,-1 0,0 0,0 0,0 1,0-1,0 0,0 1,1-1,-1 0,0 1,0-1,1 1,-1 0,0-1,1 1,-1-1,0 1,1 0,-1-1,1 1,-1 0,1 0,-1 0,1-1,0 2,-14 16,1 1,1 0,1 1,0 0,2 1,0 0,-2 13,7-24,-12 33,1 2,2 0,2 0,3 1,1 0,2 1,2 11,2-48,1 0,0 1,0-1,1 1,1-1,0 0,0 0,1 0,0 0,0 0,1-1,1 1,0-1,0 0,1 0,0-1,0 0,1 0,0 0,0-1,1 0,0 0,0-1,1 0,-1-1,1 1,1-2,6 4,-4-5,0-1,0 0,0 0,0-1,0-1,0 0,0-1,0 0,0 0,0-2,-1 1,1-1,0-1,-1 0,0-1,0 0,0-1,-3 2,0-1,-1 0,0 0,0 0,0-1,-1 0,0 0,0-1,0 1,-1-1,0-1,0 1,-1-1,0 0,0 0,-1 0,0 0,0 0,-1-1,0 0,-1 1,1-1,-1-4,-1 8,1 1,-1 0,0-1,0 1,-1 0,1-1,-1 1,0 0,0 0,0-1,0 1,-1 0,0 0,0 0,0 1,0-1,-1 0,1 1,-1 0,0-1,0 1,0 0,0 0,-1 1,1-1,-1 1,0 0,1 0,-1 0,0 0,0 0,0 1,-1 0,1 0,0 0,0 0,-1 1,1 0,0 0,-1 0,1 0,0 1,-4 0,3 1,0 1,0-1,1 1,-1 0,1 1,0-1,0 1,0-1,0 1,1 0,-1 1,1-1,0 1,0-1,1 1,-1 0,1 0,0 0,1 0,-1 0,1 1,0-1,0 0,1 1,-1-1,1 1,0-1,1 0,-1 1,1-1,0 0,1 1,-1-1,1 0,0 0,0 0,1 0,-1 0,1-1,3 4,7 6,1 0,0-1,0-1,2 0,-1-1,1-1,1 0,0-1,0-1,1-1,0 0,15 2,68 24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43.9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1 791,'6'-26,"1"0,2 1,1 0,1 0,0 1,2 1,1 0,1 0,5-4,15-25,-11 15,0 0,-3-1,-1-1,-2-1,-2-1,-1-1,-2 0,6-39,-21 18,2 62,-1-1,1 1,-1-1,1 0,-1 1,0-1,1 1,-1-1,0 1,0 0,0-1,-1 1,1 0,0 0,0 0,0 0,-1 0,1 0,-1 0,1 0,-1 0,1 1,-1-1,1 1,-1-1,0 1,1 0,-1-1,0 1,1 0,-1 0,0 0,1 0,-2 1,-6 2,-1 1,1 0,1 0,-1 1,1 1,0-1,0 1,0 1,1-1,0 1,0 1,1-1,0 1,0 0,1 1,0-1,0 1,1 0,-3 9,-6 9,1 1,1 0,2 1,1 0,1 0,2 1,0 0,2 0,2 0,1 0,1 0,1 1,3 6,-3-24,2 0,-1-1,2 1,0-1,0 0,1-1,0 1,1-1,0 0,1-1,1 0,-1 0,1 0,1-1,0-1,0 0,1 0,0-1,0 0,0-1,1 0,0-1,0-1,1 1,0-2,-1 0,1 0,0-2,0 1,0-1,2-1,2-1,-1 0,1-1,0-1,-1 0,1-1,-1-1,0 0,0-2,7-4,-15 8,-1-1,1 0,-1-1,0 0,0 0,-1-1,1 0,-1 0,-1 0,1 0,-1-1,0 0,0-1,-1 1,0-1,-1 1,1-1,-2 0,2-5,-3 9,0-1,-1 1,0-1,0 1,0 0,0-1,-1 1,1-1,-1 1,-1 0,1 0,0-1,-1 1,0 0,0 0,0 0,0 1,-1-1,0 0,1 1,-1 0,-1 0,1 0,0 0,-1 0,1 0,-1 1,0 0,0 0,0 0,0 0,-3-1,1 0,-1 1,0-1,0 2,0-1,0 1,0 0,0 0,0 1,0 0,0 0,0 1,0 0,0 0,0 0,0 1,0 0,1 1,-3 0,3 1,0-1,0 1,1 0,0 1,0-1,0 1,0 0,1 0,-1 0,1 1,1 0,-1-1,1 1,0 1,0-1,1 0,0 1,0-1,0 1,1 0,0-1,1 1,-1 0,1 0,0-1,1 1,0 0,0 0,0-1,1 1,0 0,0-1,1 0,-1 0,1 1,1-1,-1-1,1 1,0-1,1 1,-1-1,1 0,0-1,0 1,0-1,1 0,2 1,1-1,1-1,-1 1,1-2,0 0,-1 0,1-1,0 0,0 0,0-1,0-1,6 0,-12 0,1 1,0-1,-1 0,1-1,-1 1,0-1,1 0,-1 0,0 0,0-1,0 1,0-1,-1 0,1 0,-1 0,0 0,0-1,0 0,0 1,0-1,-1 0,0 0,0 0,0-1,1-1,6-63,-5 107,2-28,0-1,0 1,1-1,1 0,-1-1,2 0,-1 0,1-1,0 0,0 0,1-1,0-1,0 1,0-2,1 1,0-1,-1-1,1 0,1-1,4 1,81 17,-1-7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44.5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0 387,'54'8,"-2"2,1 2,15 8,-30-2,-38-17,1-1,-1 1,1-1,-1 1,0 0,1-1,-1 1,1 0,-1-1,0 1,0 0,1-1,-1 1,0 0,0 0,0-1,0 1,0 0,0 0,0 0,0-1,0 1,0 0,-1 0,1-1,0 1,0 0,-1-1,1 1,0 0,-1-1,1 1,-1 0,1-1,-1 1,1-1,-1 1,1-1,-1 1,1-1,-1 1,0-1,1 0,-1 1,0-1,1 0,-1 1,0-1,0 0,-18 10,0 0,0-2,-1 0,0-1,-19 3,-20 8,31-5,28-13,-1 0,1 0,0 0,-1 0,1 1,-1-1,1 0,0 0,-1 1,1-1,0 0,-1 0,1 1,0-1,0 0,-1 1,1-1,0 1,0-1,0 0,-1 1,1-1,0 1,0-1,0 0,0 1,0-1,0 1,0-1,0 1,0-1,0 0,0 1,0-1,0 1,0-1,0 1,0-1,1 0,-1 1,0-1,0 1,0-1,1 0,-1 1,0-1,1 0,-1 1,0-1,1 0,-1 0,0 1,1-1,-1 0,0 0,1 0,-1 1,1-1,-1 0,0 0,1 0,-1 0,1 0,95 21,-58-17,-22-1,9-1,1 1,-1 2,-1 0,1 2,-1 0,0 2,0 1,-1 1,16 10,-37-20,-1-1,1 1,-1 0,1 0,-1 0,0 0,0 0,1 0,-1 0,0 0,0 1,0-1,0 0,0 1,0-1,-1 1,1-1,0 1,-1-1,1 1,-1-1,0 1,1 0,-1-1,0 1,0-1,0 1,0 0,0-1,0 1,-1 0,1-1,0 1,-1-1,1 1,-1 0,0-1,0 1,1-1,-1 0,0 1,0-1,0 0,0 0,-1 1,1-1,0 0,0 0,-2 0,-15 9,0 0,0-2,-1 0,-1-1,1-2,-1 1,0-2,0-1,-9 0,23-2,-17 3,-98 5,121-9,0 0,1 0,-1 0,1 1,-1-1,1 0,-1 0,0 0,1-1,-1 1,1 0,-1 0,1 0,-1 0,0 0,1 0,-1-1,1 1,-1 0,0 0,1 0,-1-1,0 1,1 0,-1-1,0 1,0 0,1-1,-1 1,0 0,0-1,1 1,-1-1,0 1,0 0,0-1,0 1,0-1,0 1,0-1,0 1,0 0,0-1,0 1,0-1,0 1,0-1,0 1,0 0,0-1,0 1,0-1,-1 1,1 0,0-1,0 1,-1 0,1-1,0 1,0 0,-1-1,1 1,0 0,-1-1,1 1,-1 0,1 0,0 0,-1-1,1 1,1 0,25-15</inkml:trace>
  <inkml:trace contextRef="#ctx0" brushRef="#br0" timeOffset="663.991">723 187,'0'-98,"-6"147,-21 187,-7 127,39-313,4-54,33-94,-39 91,2-5,-1 0,1 1,1 0,0 0,0 1,1-1,1 2,-1-1,2 1,7-8,-14 16,1-1,-1 1,0 0,0 0,1 0,-1 0,0 1,1-1,-1 0,1 1,-1 0,1 0,-1 0,1 0,-1 0,1 0,-1 0,1 1,-1 0,1-1,-1 1,0 0,1 0,-1 0,0 0,0 1,0-1,0 0,0 1,0 0,0-1,0 1,-1 0,1 0,-1 0,2 2,43 83,-41-75,-1 0,-1 1,0-1,-1 1,0 0,-1 0,0 9,-1-19,0 1,-1-1,1 1,-1 0,1-1,-1 1,0-1,0 0,-1 1,1-1,-1 0,1 0,-1 1,0-1,0-1,-1 1,1 0,-1 0,1-1,-1 0,0 1,0-1,0 0,0 0,0-1,0 1,0-1,-1 1,-1-1,1 0,1 0,0-1,-1 0,1 0,0 0,0 0,-1 0,1-1,0 0,0 1,-1-1,1 0,0-1,0 1,0 0,0-1,1 0,-1 1,0-1,1 0,-1-1,1 1,-1 0,1-1,0 1,0-1,0 0,1 0,-1 1,1-1,-1 0,1-1,0 1,0 0,0 0,1 0,-1-1,1 1,0 0,0 0,0-1,0 1,0 0,1-1,-1 1,1 0,0 0,0 0,0 0,1 0,0-2,7-8,0 1,0 0,1 0,1 1,0 0,0 1,1 0,1 1,-1 1,1 0,1 0,0 1,0 1,0 0,0 1,7 0,-14 2,5-2,0 1,1 0,0 0,0 2,0-1,0 2,0 0,1 0,-12 1,-1 0,0 0,0 0,1 0,-1 1,0-1,0 0,1 1,-1-1,0 1,0-1,0 1,0-1,0 1,0 0,0 0,0-1,0 1,0 0,0 0,0 0,0 0,-1 0,1 0,0 0,-1 0,1 1,-1-1,1 0,-1 0,0 0,1 1,-1-1,0 0,0 0,0 1,0-1,0 0,0 1,-1 0,-14 55,11-47,-2 6,0 1,1 0,1 0,1 0,0 1,1 6,2-20,0-1,0 1,0-1,0 1,1 0,-1-1,1 0,0 1,0-1,1 1,-1-1,0 0,1 0,0 0,0 0,0 0,0 0,1 0,-1-1,1 1,-1-1,1 0,0 0,0 0,0 0,0 0,0 0,0-1,1 0,-1 0,0 0,1 0,-1 0,3 0,23 1,-2-5</inkml:trace>
  <inkml:trace contextRef="#ctx0" brushRef="#br0" timeOffset="919.311">1150 281,'-2'-2,"8"-2,3 1</inkml:trace>
  <inkml:trace contextRef="#ctx0" brushRef="#br0" timeOffset="1246.434">1498 0,'14'18,"0"0,-1 2,-1-1,-1 1,0 1,-2 0,-1 1,0-1,-2 1,0 1,-1-1,-2 1,0 0,-1 0,-2 19,-2 8,-2 0,-3 0,-1-1,-3 0,-9 24,-12 61,30-132,1 1,-1 0,1 0,0 0,0 0,0 0,1 0,-1 0,1 0,0 0,0 1,0-1,0 0,0 0,0 0,1 0,0 0,0 0,0 0,0 0,0 0,0 0,1 0,-1-1,1 1,0 0,0-1,0 1,0-1,0 0,1 0,-1 0,1 0,-1 0,1-1,2 2,9-2,0-2,0 1,1-2,-1 0,0 0,0-1,-1-1,1-1,-1 0,0 0,0-1,5-4,4-1,-1 0,0-2,-2 0,1-2,-2 0,0-1,0 0,13-18,-25 22,-16 23,6-7,1 1,-1-1,1 1,0 0,0-1,0 2,1-1,0 0,0 0,0 1,1-1,-1 1,2-1,-1 1,0 0,1-1,0 1,0 0,1-1,-1 1,1 0,1-1,-1 1,1-1,0 0,0 1,0-1,1 0,0 0,0 0,1 0,66 30,-32-26</inkml:trace>
  <inkml:trace contextRef="#ctx0" brushRef="#br0" timeOffset="1506.253">2140 481,'-16'-7,"-10"-4,-3-1,2 2,0 1,3-1,6 1</inkml:trace>
  <inkml:trace contextRef="#ctx0" brushRef="#br0" timeOffset="1766.556">1551 213,'23'-11,"26"-4,28 0,28 4,20 3,7 3,-19 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3:41.4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3 789,'54'-9,"1"2,-1 2,31 3,3 11,-85-9,0 1,-1-1,1 1,-1 0,1 0,-1 0,0 0,1 0,-1 1,0-1,0 1,0-1,0 1,0 0,0 0,0 0,-1 0,1 0,-1 0,1 0,-1 0,0 1,0-1,0 1,0-1,0 1,0-1,-1 1,1-1,-1 1,0 1,-1 2,0-1,-1 1,0 0,0-1,0 1,0-1,-1 0,0 0,0 0,0 0,-1-1,0 1,0-1,0 0,-2 1,-24 23,-3-2,0-2,-1-1,-1-1,-25 10,-2 3,5 9,57-43,0-1,-1 1,1 0,0 0,0 0,0 0,0 0,0 0,0 0,0 0,0 0,0 0,0 0,0 0,1 0,-1-1,0 1,1 0,-1 0,0 0,1 0,-1 0,1-1,0 1,-1 0,1-1,0 1,-1 0,1-1,0 1,0-1,-1 1,1-1,0 1,0-1,0 1,0-1,0 0,0 0,-1 1,1-1,0 0,0 0,0 0,1 0,22 6,1 0,0-2,1-1,-1-1,0-1,18-2,-23 1,210-11,-124 0</inkml:trace>
  <inkml:trace contextRef="#ctx0" brushRef="#br0" timeOffset="709.668">1059 281,'-4'74,"-4"0,-3 0,-3-1,-4-1,-14 36,-18 52,46-135,4-25,0 0,0 1,0-1,0 1,0-1,0 0,0 1,0-1,0 0,0 1,0-1,1 0,-1 1,0-1,0 0,1 1,-1-1,0 0,0 1,1-1,-1 0,0 0,1 1,-1-1,0 0,1 0,-1 0,0 1,1-1,-1 0,0 0,1 0,-1 0,1 0,-1 0,0 0,1 0,-1 0,1 0,-1 0,0 0,1 0,-1 0,1 0,-1-1,0 1,1 0,-1 0,0 0,1 0,-1-1,0 1,1 0,-1 0,0-1,0 1,1 0,-1-1,0 1,0 0,0-1,1 1,-1 0,0-1,0 1,0 0,0-1,0 1,0-1,129-130,-119 121,-3 2,1 0,0 1,0 0,1 0,0 1,0 0,0 0,10-3,-17 8,0 1,0-1,0 1,0-1,0 1,0 0,0 0,0 0,0 0,0 0,0 1,1-1,-1 0,0 1,0 0,0-1,-1 1,1 0,0 0,0 0,0 0,-1 1,1-1,0 0,-1 1,1-1,-1 1,0-1,1 1,-1 0,0 0,0-1,0 1,0 0,-1 0,1 0,0 0,-1 0,1 2,12 84,-12-83,-1 0,0 0,0 0,0 0,-1 0,0 0,0 0,0 0,0 0,-1 0,0-1,0 1,0-1,-1 1,1-1,-1 0,0 0,0 0,-1 0,1 0,-1-1,1 0,-1 1,0-1,-1-1,1 1,0-1,-5 3,4-3,0-1,0 1,-1-1,1 0,0 0,0 0,-1-1,1 0,0 0,-1 0,1 0,0-1,-1 0,1 0,0-1,0 1,0-1,0 0,0-1,1 1,-1-1,0 0,1 0,0 0,0-1,0 1,0-1,1 0,-1 0,1 0,-1-2,4 2,0 1,0-1,0 0,0 0,1 0,0 0,-1 1,1-1,1 0,-1 1,0-1,1 1,0-1,0 1,0 0,0-1,0 1,1 0,-1 1,1-1,0 0,0 1,0-1,0 1,0 0,1 0,-1 0,1 1,-1-1,4 0,26-15,0 2,0 2,2 1,-1 1,1 2,1 1,0 2,10 1,-44 4,-1 1,1-1,0 1,-1-1,1 1,0 0,-1 0,1 0,0 0,-1 0,1 0,0 1,-1-1,1 0,0 1,-1-1,1 1,-1 0,1 0,-1-1,1 1,-1 0,1 0,-1 0,0 0,0 1,1-1,-1 0,0 1,0-1,0 0,-1 1,1-1,0 1,0-1,-1 1,1 0,-1-1,1 1,-1 0,0-1,0 2,0 99,4 26,-4-126,0 1,1-1,-1 1,1-1,0 1,0-1,-1 1,2-1,-1 0,0 1,0-1,1 0,-1 0,1 0,0 0,-1 0,1 0,0-1,0 1,0-1,1 1,-1-1,0 0,0 1,1-1,-1-1,1 1,-1 0,1 0,-1-1,2 1,13-4</inkml:trace>
  <inkml:trace contextRef="#ctx0" brushRef="#br0" timeOffset="957.004">1434 442,'5'4,"1"2</inkml:trace>
  <inkml:trace contextRef="#ctx0" brushRef="#br0" timeOffset="1300.602">1808 0,'-6'104,"7"-69,-20 439,13-376,4-68,-1 1,1-1,2 0,1 1,5 27,-5-54,-1 0,1 1,0-1,0-1,0 1,0 0,0 0,1 0,0-1,0 1,0 0,0-1,1 0,-1 0,1 0,0 0,0 0,0 0,0-1,0 1,1-1,-1 0,1 0,0 0,-1 0,1-1,0 0,0 0,0 0,0 0,0 0,0-1,0 0,1 0,4-1,-1 0,0-1,0 0,0 0,-1-1,1 0,0-1,-1 0,0 0,0 0,0-1,-1 0,1 0,-1-1,0 0,-1 0,1-1,8-10,0-1,-1-1,-1 0,-1 0,6-16,19-69,-55 131,10-9,0 0,1 1,1 0,1 1,0-1,2 1,0 0,1 1,1 6,2-23,1-1,0 1,0 0,0 0,0 0,0-1,1 1,0-1,0 1,0-1,0 0,0 1,0-1,1 0,0-1,-1 1,1 0,0-1,1 1,-1-1,0 0,1 0,-1-1,1 1,-1-1,1 1,0-1,-1 0,1 0,0-1,0 1,0-1,1 0,32 5</inkml:trace>
  <inkml:trace contextRef="#ctx0" brushRef="#br0" timeOffset="1481.141">2330 588,'-18'-9,"-11"-5,0 0</inkml:trace>
  <inkml:trace contextRef="#ctx0" brushRef="#br0" timeOffset="1679.589">1835 322,'13'-3,"21"0,23 1,24 1,19 3,11 0,-14-1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2:19.4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1 629,'0'-1,"20"-39,-19 39,-1 0,1 0,-1 0,1 0,-1 1,1-1,0 0,0 0,-1 1,1-1,0 0,0 1,0-1,0 1,0-1,-1 1,1-1,0 1,0 0,0-1,0 1,1 0,-1 0,0 0,0 0,0 0,0 0,0 0,0 0,0 0,0 1,0-1,0 0,0 0,0 1,0-1,0 1,0 0,4 4,-1 1,0 0,0-1,0 1,-1 1,0-1,0 0,-1 1,0 0,0 0,0-1,-1 1,0 0,-1 0,1 3,0-1,16 320,-16-329,-2 1,1 0,0 0,-1 0,1 0,0 0,0-1,0 1,0 0,0 0,0 0,0 0,0 0,0 0,0 0,0-1,0 1,1 0,-1 0,0 0,1 0,-1-1,1 1,-1 0,1 0,-1-1,1 1,-1 0,1-1,0 1,-1-1,1 1,0-1,0 1,-1-1,1 1,0-1,0 0,0 1,0-1,-1 0,1 0,0 0,0 1,0-1,0 0,0 0,0 0,8-11,-2 0,0 0,0 0,-1-1,0 0,-1 0,0 0,-1-1,0 0,-3 10,43-191,-27 321,14-47,-29-78,-1 0,0 0,1 0,-1 0,1 0,0 0,0 0,0 0,0-1,0 1,0-1,0 0,0 1,1-1,-1 0,0 0,1 0,-1-1,1 1,-1-1,1 1,-1-1,1 0,-1 0,1 0,-1 0,1 0,0-1,-1 1,0-1,2 0,5-4,-1-1,0 1,-1-1,1-1,-1 1,0-1,-1 0,0-1,0 0,0 0,-1 0,-1-1,1 1,-1-1,-1 0,0 0,0-1,0 1,-1-1,-1 1,0-2,9-78,-10 89,0 0,0 0,0 0,0 1,-1-1,1 0,0 0,0 0,0 1,0-1,0 0,-1 0,1 0,0 0,0 0,0 0,-1 1,1-1,0 0,0 0,0 0,-1 0,1 0,0 0,0 0,0 0,-1 0,1 0,0 0,0 0,-1 0,1 0,0 0,0 0,0 0,-1 0,1 0,0 0,0 0,0-1,-1 1,1 0,0 0,0 0,0 0,0 0,-1-1,1 1,0 0,0 0,0 0,0 0,-7 23,4-7,0 0,2 0,0 0,0 1,2-1,0 0,2 6,-2-17,0 1,0 0,1 0,0-1,0 1,0-1,1 0,0 1,0-1,0-1,1 1,-1 0,1-1,0 0,0 1,1-2,0 1,-1 0,1-1,0 0,5 2,6-1,-1-1,0 0,1-1,-1-1,1 0,-1-2,1 0,-1 0,1-1,-1-1,0-1,0 0,0-1,-1 0,1-1,-1-1,0 0,-1-1,7-6,-12 10,0 0,-1-1,0 1,0-2,0 1,0-1,-1 0,0 0,0-1,-1 0,0 0,0 0,-1 0,3-6,-7 13,0 0,-1 0,1 0,0 1,0-1,-1 0,1 0,0 0,0 0,-1 1,1-1,0 0,-1 0,1 0,0 0,0 0,-1 0,1 0,0 0,-1 0,1 0,0 0,0 0,-1 0,1 0,0 0,-1-1,1 1,0 0,0 0,-1 0,1 0,0 0,0-1,-1 1,1 0,0 0,0 0,0-1,-1 1,1 0,0 0,0-1,0 1,0 0,0 0,-1-1,1 1,0 0,0-1,0 1,0 0,0 0,0-1,0 1,0 0,0-1,0 1,0 0,0-1,0 1,-19 18,18-16,0 0,0-1,0 1,0 0,0-1,0 1,1 0,-1 0,1 0,-1 0,1 0,0 0,0 0,0 0,0-1,0 1,0 0,0 0,1 0,-1 0,1 0,-1 0,1 0,0-1,0 1,0 0,0 0,0-1,0 1,0-1,0 1,1-1,-1 1,0-1,1 0,0 0,0 1,70 27,-63-26,0-1,1 0,-1 0,1-1,0 0,-1-1,1 0,0 0,-1-1,1 0,0-1,-1 0,0 0,1-1,-1-1,0 1,0-1,-1-1,1 0,-1 0,6-5,-12 8,0-1,0 1,-1-1,1 1,-1-1,1 0,-1 0,0 0,0 0,0 0,-1 0,1 0,-1 0,1 0,-1 0,0 0,0 0,-1 0,1 0,0 0,-1 0,0 0,0 0,0 0,0 0,0 0,-1 1,1-1,-1 0,1 1,-1-1,0 1,0 0,-2-2,-1-1,0 0,-1 0,0 0,0 1,-1-1,1 1,-1 1,0 0,0-1,0 2,0-1,0 1,-6-1,7 2,0 0,0 0,0 1,0 0,-1 0,1 0,0 0,0 1,0 0,0 1,0-1,0 1,0 0,0 1,1-1,-1 1,1 0,0 1,0-1,0 1,0 0,1 0,-1 1,1-1,0 1,0 0,1 0,0 0,-1 0,0 4,4-7,0 1,-1 0,1 0,0 0,1 0,-1 0,0 0,1 0,0 0,0 0,-1 0,2 0,-1 0,0-1,1 1,-1 0,1-1,0 0,-1 1,1-1,2 2,22 21</inkml:trace>
  <inkml:trace contextRef="#ctx0" brushRef="#br0" timeOffset="608.384">1632 722,'-14'-5,"1"0,-1 1,1 1,-1 0,0 1,0 0,-1 1,1 1,-7 0,14 1,0-1,0 1,0 0,1 1,-1 0,0 0,1 0,0 1,-1-1,1 2,0-1,0 1,1 0,-1 0,1 0,0 1,0 0,0 0,1 0,-1 2,3-5,1 0,0 0,-1 0,1 0,0 0,0 0,1 0,-1 1,0-1,1 0,-1 0,1 1,0-1,0 0,0 1,0-1,0 1,0-1,1 0,-1 0,1 1,0-1,-1 0,1 0,0 1,0-1,0 0,1 0,-1 0,0-1,1 1,0 0,-1 0,1 0,4 2,-1 0,1 0,0 0,0 0,0-1,1 0,-1 0,1-1,0 0,6 2,-3-2,-1 1,1-1,0-1,0 0,0 0,0-1,-1 0,1-1,0 0,0-1,0 0,-1 0,1-1,-1 0,0-1,0 0,0 0,0-1,-1 0,1-1,-2 0,1 0,0-1,-1 0,-1 0,1 0,4-7,-1-9,-2-1,0-1,-1 1,-1-1,-1 0,-2-1,0 1,-2 0,-1-1,-2-15,2 25,1-26,0 5,-1 0,-2 0,-1 1,-5-18,-8 32,-1 49,8 15,2 0,1 1,2 0,2 0,3 12,-2-39,-1 22,2 0,2 0,1-1,2 1,1-1,2 0,2 0,1-1,7 14,-16-45,0 1,1 0,-1-1,1 1,1-1,-1 0,1 0,-1 0,1 0,1-1,-1 0,1 0,-1 0,1 0,0-1,1 0,-1 0,1 0,-1 0,1-1,0 0,0 0,0-1,0 0,0 0,0 0,0-1,0 1,0-2,0 1,0-1,1 0,-1 0,4-1,-2-3,0 0,0 0,-1 0,1-1,-1 0,0 0,-1-1,0 0,0 0,0-1,-1 1,0-1,0 0,-1-1,2-6,2-5,-1 0,0-1,-2 1,-1-1,0 0,-1-9,-2 24,0 0,0 0,-1 0,0 0,0-1,0 1,-1 0,0 0,0 0,0 0,-1 0,0 0,0 1,-1-1,-2-3,4 8,-1 0,1 1,-1-1,0 1,1 0,-1 0,0-1,1 1,-1 0,0 0,1 1,-1-1,1 0,-1 0,0 1,1-1,-1 1,1 0,-1-1,1 1,-1 0,1 0,-1 0,1 0,0 0,0 0,0 0,-1 0,1 1,0-1,0 0,0 1,1-1,-1 1,0-1,1 1,-1-1,0 1,1-1,0 1,-6 8,1 1,0 0,1 0,0 0,1 1,0-1,1 1,0 0,1 0,0-1,1 1,1 8,-1-14,1 0,0 1,0-1,0 0,1 0,0 0,0 0,1-1,-1 1,1 0,0-1,1 0,-1 0,1 0,0 0,1 0,-1-1,1 0,-1 0,1 0,1-1,-1 1,0-1,5 1,37 9,1-8</inkml:trace>
  <inkml:trace contextRef="#ctx0" brushRef="#br0" timeOffset="885.709">2072 307,'16'12,"5"3</inkml:trace>
  <inkml:trace contextRef="#ctx0" brushRef="#br0" timeOffset="1136.062">2473 522,'73'-51,"-35"28,-1-2,0-1,-2-2,-2-2,0-1,-2-1,-1-2,-2-1,18-31,-45 65,3-4,0-1,0 0,-1-1,0 1,0-1,-1 1,0-1,0 0,0 0,-1 1,0-1,0-1,-1 1,0 0,0 0,-1-3,1 9,-1-1,1 1,-1 0,1 0,-1-1,1 1,-1 0,0 0,1 0,-1 0,0 0,0 0,0 0,0 0,0 0,0 1,0-1,0 0,0 1,-1-1,1 0,0 1,0-1,0 1,-1 0,1 0,0-1,-1 1,1 0,0 0,-1 0,1 0,0 0,-1 0,1 1,0-1,0 0,-1 1,1-1,0 1,0-1,0 1,-1 0,-45 39,34-15,0 0,2 1,1 0,1 1,2 0,0 1,2-1,1 1,1 1,1 10,-3 87,6 0,12 79,-4-106,-4 0,-5 0,-3 0,-16 84,12-146,-1 1,-2-1,-2-1,-13 30,6-30</inkml:trace>
  <inkml:trace contextRef="#ctx0" brushRef="#br0" timeOffset="1409.31">2580 949,'-1'-4,"-1"0,1 0,0 0,0 0,0 0,0 0,1 0,0 0,-1-1,2 1,-1 0,0 0,1 0,0 0,0 0,0 0,0 0,1 0,0 0,-1 0,1 0,1 1,0-2,14-12,0 1,1 1,0 0,1 1,1 1,1 1,-1 1,2 1,-1 1,12-3,-5-1,1 2,0 1,1 1,0 1,0 2,0 1,16 0,-44 5,0 0,0 0,0 0,0 0,0 0,0 0,1 1,-1-1,0 1,0-1,0 1,0 0,0 0,-1 0,1 0,0 0,0 0,0 1,-1-1,1 0,-1 1,1 0,-1-1,0 1,1 0,-1-1,0 1,0 0,0 0,0 0,-1 0,1 0,-1 0,1 0,-1 0,1 0,-1 1,0-1,0 0,0 0,0 0,-1 0,1 0,-1 0,1 0,-1 0,0 1,-10 43,8-36,0-1,1 1,0 0,0 0,1 0,0 0,1 1,0-1,1 3,0-11,0 0,0 0,0 0,0 0,0 0,1 0,-1 0,0 0,1 0,-1-1,1 1,0 0,0-1,0 0,0 1,0-1,0 0,0 0,0 0,0 0,0 0,0-1,1 1,-1-1,0 1,1-1,-1 0,0 0,1 0,-1 0,0 0,1 0,-1-1,0 1,0-1,1 0,0 0,22-6</inkml:trace>
  <inkml:trace contextRef="#ctx0" brushRef="#br0" timeOffset="1683.577">3196 442,'4'9,"16"5,4 1</inkml:trace>
  <inkml:trace contextRef="#ctx0" brushRef="#br0" timeOffset="2066.011">3810 588,'-17'-3,"0"0,0 1,0 0,-1 2,1 0,-1 1,1 1,0 0,0 1,0 1,0 1,1 0,-1 1,-13 8,26-12,1 0,0 0,0 0,0 0,1 0,-1 0,0 1,1 0,0-1,-1 1,1 0,0 0,1 0,-1 0,0 0,1 1,0-1,0 0,0 1,0-1,0 1,1-1,-1 1,1 0,0-1,0 1,0-1,1 1,-1-1,1 1,0-1,0 1,0-1,1 1,-1-1,1 0,0 0,-1 0,1 0,2 2,8 4,1-1,-1 0,1-1,0-1,1 0,0 0,0-2,0 0,0 0,1-1,0-1,-1 0,1-2,0 1,2-2,14 3,1-3,-1 0,0-2,0-1,0-2,-1-1,1-1,-2-1,1-2,-1-1,16-10,-39 18,-17 12,10-8,-1 1,1-1,0 1,0 0,0 0,-1-1,1 1,0 0,0 0,0 0,0 0,0 0,1 1,-1-1,0 0,0 0,1 1,-1-1,1 0,-1 0,1 1,-1-1,1 1,0-1,0 0,0 1,0-1,0 1,0-1,0 1,0-1,0 0,1 1,-1-1,1 0,-1 1,1-1,-1 0,1 1,0-1,0 0,-1 0,1 0,0 0,0 0,0 0,0 0,0 0,1 0,-1 0,0-1,1 2,12 0,0-1,0 0,1-1,-1 0,0-1,0-1,0 0,0-1,0-1,-1 0,1 0,-1-2,1 0,73-47,-84 51,0-1,0 0,0 1,0-1,-1 0,1 0,-1-1,0 1,0 0,0-1,-1 1,1-1,-1 0,0 1,0-1,0 0,0 0,-1 0,1 1,-1-1,0 0,0 0,-1 0,0-3,-2 2,-1-1,1 1,-1 0,-1 0,1 0,-1 1,1 0,-1 0,-1 0,1 0,0 1,-1-1,0 1,0 1,0-1,0 1,0 0,0 1,-1-1,1 1,-1 1,1-1,0 1,-1 0,1 0,-5 2,-1-3,0 1,0 1,0 0,0 1,1 0,-1 1,1 0,-1 1,1 0,0 1,1 0,-1 0,1 1,0 1,0 0,1 0,0 1,0 0,1 1,0 0,0 0,1 1,5-7,1-1,0 1,0 0,0-1,0 1,0 0,0 0,1 0,-1 0,1 0,0 0,0 0,0 0,1 0,-1 0,1-1,-1 1,1 0,0 0,0 0,0 0,0-1,1 1,-1-1,1 1,0-1,-1 1,1-1,0 0,0 0,1 0,-1 0,0 0,1 0,1 0,37 18,4-5</inkml:trace>
  <inkml:trace contextRef="#ctx0" brushRef="#br0" timeOffset="2344.321">4413 294,'-4'-1,"0"-1,0 1,0 0,0 1,0-1,0 1,0-1,0 1,0 0,-1 1,1-1,0 1,0 0,0 0,0 0,1 0,-1 1,0-1,0 1,1 0,-1 0,1 1,0-1,0 1,-1-1,2 1,-1 0,0 0,1 0,-1 1,1-1,0 1,0-1,0 1,0 0,0 2,2 7,1-1,1 1,0-1,0 0,1 0,1 0,0 0,0 0,1-1,1 0,0 0,6 8,-5-5,95 197,-101-208,0 1,0 0,1-1,-1 1,1-1,-1 1,1-1,0 0,1 0,-1 0,0 0,1 0,0-1,-1 1,1-1,0 1,0-1,1 0,-1 0,0-1,1 1,-1-1,1 1,2-1,7 1,0-2,0 0,0 0,0-1,0-1,0 0,-1-1,5-1,-9 2,46-11</inkml:trace>
  <inkml:trace contextRef="#ctx0" brushRef="#br0" timeOffset="77332.781">54 2700,'0'-20,"0"0,1 0,1-1,1 1,1 0,0 1,2-1,0 1,1 0,1 0,1 1,1 0,0 1,1 0,1 0,1 2,0-1,1 1,0 1,2 1,10-8,38-19,-63 39,1 0,0 1,-1-1,1 0,0 1,0-1,0 1,-1 0,1-1,0 1,0 0,0 0,0 0,0 1,0-1,-1 0,1 1,0-1,0 1,-1-1,1 1,0 0,-1 0,1 0,0 0,-1 0,1 0,-1 0,0 1,1-1,-1 0,0 1,0-1,0 1,0 0,1 0,1 10,0 0,0 0,-2 1,1-1,-1 0,-1 1,0-1,-1 1,0-1,-1 0,-1 0,0 0,-1 3,-1 7,0 0,-1-1,-2 0,0 0,-10 16,18-36,0-1,0 1,0-1,0 0,0 1,0-1,0 1,0-1,0 0,0 1,0-1,0 0,0 1,0-1,-1 1,1-1,0 0,0 1,0-1,-1 0,1 0,0 1,-1-1,1 0,0 1,0-1,-1 0,1 0,0 0,-1 1,1-1,-1 0,1 0,0 0,-1 0,1 0,0 0,-1 0,1 0,-1 0,1 0,0 0,-1 0,1 0,-1 0,1 0,0 0,-1 0,1 0,-1 0,1-1,0 1,-1 0,1 0,0 0,-1-1,1 1,0 0,0-1,-1 1,1 0,0 0,0-1,-1 1,1 0,0-1,0 1,0-1,0 1,-1-1,-4-30,5 28,-7-114,9 115,-1 1,1-1,-1 1,1 0,0-1,0 1,-1 0,1 0,0 0,0 1,0-1,0 0,0 1,0-1,0 1,1 0,-1 0,0 0,0 0,0 0,0 0,0 0,0 1,0-1,0 1,0-1,0 1,0 0,0 0,0 0,0 0,0 0,-1 0,1 1,0-1,7 3,8 3,1 0,0-1,0 0,0-2,0 0,1-1,0-1,-1-1,1 0,0-1,0-2,-1 0,1 0,-1-2,1 0,-1-2,12-4,-28 9,1 0,-1 0,0 0,1 0,-1 0,0-1,0 1,0-1,0 0,0 1,0-1,-1 0,1 0,0 0,-1 0,0 0,1 0,-1-1,0 1,0 0,0-1,0 1,-1-1,1 1,-1-1,0 1,1-1,-1 1,0-1,0 0,-1 1,1-1,0 1,-1-1,0 1,1-1,-1 1,0 0,0-1,-1 1,1 0,0 0,-3-2,0 1,0 0,-1 0,1 0,0 1,-1 0,0 0,1 0,-1 0,0 1,0-1,0 1,0 1,0-1,0 1,0 0,-1 0,1 0,0 1,0-1,0 1,0 1,0-1,1 1,-1-1,0 1,1 1,-1-1,1 1,-1 0,1 0,-3 2,3-1,-1 0,1 1,0-1,0 1,0 0,1 0,-1 0,1 0,0 0,1 1,0-1,-1 1,2 0,-1 0,1 0,0 0,0 0,0 0,1 0,0 0,0 0,1 0,-1 0,2 0,-1 0,0 0,1 0,0 0,1-1,-1 1,1-1,0 1,0-1,1 0,2 2,8 3,2-2,-1 0,1-1,1 0,-1-1,1-1,0-1,0 0,1-1,-1-1,1-1,-1 0,12-2,-11 2,67 3</inkml:trace>
  <inkml:trace contextRef="#ctx0" brushRef="#br0" timeOffset="78461.288">2166 2313,'0'-4,"0"0,0-1,0 1,0 0,1-1,0 1,0 0,0 0,0 0,1 0,0 0,0 0,0 0,0 0,0 1,1-1,-1 1,3-2,-3 5,-1-1,1 1,0 0,0 0,0 0,-1 0,1 1,0-1,0 1,-1-1,1 1,0-1,0 1,-1 0,1 0,-1-1,1 1,-1 1,1-1,-1 0,0 0,1 0,-1 1,0-1,0 1,0-1,0 1,0-1,0 1,-1-1,1 1,0 0,-1 0,0-1,1 1,-1 0,0 1,10 23,-1 1,-2 0,-1 0,0 1,-2 6,31 119,-35-151,0 0,1 0,-1 0,1-1,0 1,-1 0,1-1,0 1,0-1,0 1,0-1,0 1,0-1,1 1,-1-1,0 0,1 0,-1 0,1 0,-1 0,1 0,0 0,-1 0,1-1,0 1,-1-1,1 1,0-1,0 1,0-1,-1 0,1 0,0 0,0 0,0 0,0-1,-1 1,1-1,0 1,0-1,-1 1,1-1,0 0,-1 0,1 0,-1 0,1 0,15-11,-1 0,-1-1,0 0,-1-2,0 1,-1-2,-1 0,0 0,-2-1,0 0,3-7,-10 10,-14 27,8-10,0 0,1 1,-1-1,1 0,0 1,0 0,0-1,1 1,-1 0,1 0,0 0,0 0,1 0,-1 0,1 0,0 0,0 0,0 1,0-1,1 0,-1 0,1 0,0 0,1 0,-1 0,1-1,-1 1,1 0,0-1,0 1,1-1,-1 0,1 1,0-1,0-1,0 1,0 0,2 1,8-1,0 0,-1 0,1-2,1 1,-1-2,0 0,0 0,0-1,0-1,0 0,0-1,-1 0,1-1,-1 0,0-1,9-5,-14 7,-1 0,0 0,0 0,0-1,0 1,-1-1,1-1,-1 1,0-1,0 0,-1 0,1-1,-1 1,-1-1,1 0,-1 0,0 0,0 0,0-1,-1 1,0-1,1-5,-3 10,0 1,0 0,-1 0,1-1,0 1,0 0,-1 0,1 0,-1 0,1 0,-1-1,1 1,-1 0,0 0,0 0,1 0,-1 1,0-1,0 0,0 0,0 0,0 1,0-1,0 0,0 1,0-1,0 1,-1-1,1 1,0 0,0 0,0-1,-1 1,1 0,0 0,0 0,-1 0,1 0,0 0,0 1,0-1,-1 0,1 1,0-1,0 1,0-1,0 1,0-1,0 1,0 0,0-1,0 1,0 0,0 0,0 0,0 0,1 0,-1 0,0 0,1 0,-1 0,-2 2,0 0,1 0,-1 1,1-1,0 0,0 1,0-1,0 1,1 0,-1 0,1 0,0 0,0 0,1 0,-1 0,1 0,0 0,0 0,0 0,0 0,1 0,0 0,-1 0,2 0,-1 0,0 0,1-1,0 1,-1 0,1-1,1 1,-1-1,1 0,2 3,5 0,1-1,-1-1,1 1,1-1,-1-1,0 0,1-1,0 0,0-1,-1 0,1-1,0 0,0-1,0 0,-1-1,1 0,-1-1,2-1,1 0,0 0,-1-1,0-1,0 0,-1-1,1 0,-1-1,-1 0,5-5,-16 12,0 1,1-1,-1 1,0-1,0 1,1-1,-1 1,0-1,1 1,-1-1,0 1,1-1,-1 1,1-1,-1 1,1 0,-1-1,1 1,-1 0,1 0,-1-1,1 1,-1 0,1 0,-1 0,1-1,0 1,-1 0,1 0,-1 0,1 0,-1 0,1 0,0 0,-1 1,1-1,-1 0,1 0,-1 0,1 0,0 1,-1-1,1 0,-1 1,1-1,-1 0,0 1,1-1,-1 1,1-1,-1 0,0 1,1-1,-1 1,0-1,1 1,-1 0,0-1,0 1,0-1,1 1,-1-1,0 1,0 0,0-1,0 1,0-1,0 1,0-1,1 5,0-1,0 1,1-1,0 1,0-1,0 0,0 0,0 0,1 0,0-1,0 1,0-1,0 1,1-1,-1 0,1 0,0-1,-1 1,1-1,1 0,-1 0,0 0,0 0,1-1,-1 0,1 0,-1 0,5 0,4 1,0-1,0 0,0-1,1 0,-1-1,0-1,0 0,0-1,9-2,-17 4,-1 0,0 0,1 0,-1-1,0 1,0-1,0 0,0 0,0 0,-1-1,1 1,-1-1,1 0,-1 0,0 0,0-1,0 1,-1-1,1 1,-1-1,0 0,0 0,0 0,0 0,-1 0,1-1,-1 1,0 0,-1-1,1 1,-1 0,0-1,0 1,0-1,-1 1,1 0,-1-1,0 0,-3-2,-1-1,1 1,-1 0,0 0,-1 1,0-1,0 1,0 1,-1-1,0 1,0 0,0 0,0 1,-1 0,0 1,0-1,0 1,0 1,0 0,-1 0,1 0,-1 1,1 1,-1-1,1 1,-1 1,1 0,-1 0,-6 2,9-1,0 2,1-1,-1 1,1-1,0 2,-1-1,2 0,-1 1,0 0,1 0,0 0,0 1,1 0,0-1,0 1,0 0,0 0,1 1,0-1,1 1,-1-1,0 7,1-8,0 1,1-1,-1 1,1-1,0 1,1-1,-1 1,1-1,0 1,0-1,1 1,0-1,0 0,0 0,0 0,1 0,0 0,0 0,0-1,0 1,1-1,0 0,0 0,0-1,0 1,1-1,1 1,84 20,-44-22</inkml:trace>
  <inkml:trace contextRef="#ctx0" brushRef="#br0" timeOffset="78723.581">3623 1925,'-20'-16,"-16"-5,-9 1,-4 6,3 12,4 14,9 13,11 12,13 9,17 5,17 1,3-8</inkml:trace>
  <inkml:trace contextRef="#ctx0" brushRef="#br0" timeOffset="79248.254">3651 2527,'-1'2,"1"0,0 0,0 0,0 0,0 0,0 0,1 0,-1 0,0 0,1 0,0-1,-1 1,1 0,0 0,0 0,0 0,0-1,0 1,1-1,-1 1,0-1,1 1,-1-1,1 0,-1 1,1-1,0 0,0 0,-1 0,1 0,0-1,0 1,0 0,0-1,0 0,0 1,0-1,0 0,0 0,0 0,0 0,0 0,1-1,4-4,0 0,-1 0,1-1,-1-1,-1 1,1-1,-1 0,0 0,0 0,-1 0,0-1,-1 0,1 0,-1 0,-1 0,0-1,0 1,0-1,6-26,-2 0,-1 0,-2 0,-1-1,-2 1,-1-1,-2 1,-1 0,4 35,1 1,-1-1,1 0,-1 0,0 1,1-1,-1 0,1 0,-1 0,1 0,-1 1,1-1,-1 0,1 0,-1 0,1 0,-1 0,1 0,-1 0,1 0,-1-1,1 1,-1 0,1 0,-1 0,1 0,-1-1,0 1,1 0,-1 0,1-1,-1 1,0 0,1-1,-1 1,0 0,1-1,-1 1,0-1,1 1,-1-1,0 1,0 0,0-1,1 1,-1-1,0 1,0-1,0 1,0-1,0 1,0-1,0 1,0-1,0 1,0-1,0 1,0-1,-1 1,1-1,0 1,0-1,0 1,-1-1,1 1,218 58,-214-56,0 0,0 0,0 0,0 1,0-1,-1 1,1 0,-1 0,0 0,0 0,0 0,0 1,0 0,-1-1,1 1,-1 0,0 0,-1 0,1 1,0-1,-1 0,1 5,2 103,-6-61,2-45,0 0,0 0,0 0,1 0,0 0,0 0,0 0,1 0,0 0,0-1,0 1,1-1,-1 0,2 1,-1-1,0 0,1-1,0 1,0-1,0 1,1-1,0-1,-1 1,1-1,0 1,1-1,-1-1,5 2,0-2,-1 1,1-1,0-1,0 0,0 0,0-1,0 0,0-1,0 0,0-1,0 0,0 0,-1-1,1 0,-1-1,0 0,0 0,0-1,0 0,-1-1,0 0,0 0,-1-1,1 0,-1 0,-1-1,0 1,0-2,0 1,-1-1,0 1,-1-1,0-1,0 1,1-7,-3 11,0-1,0 0,0 0,-1 1,0-1,0 0,-1 0,1 0,-2 0,1 0,0 0,-1 0,0 0,0 0,-1 0,0 1,0-1,0 1,-1-1,0 1,0 0,0 0,0 0,-1 0,-1-1,3 5,0 0,1 0,-1 1,1-1,-1 1,0-1,1 1,-1 0,0 0,0 0,1 0,-1 0,0 0,0 0,1 0,-1 1,0-1,1 1,-1-1,0 1,1 0,-1-1,1 1,-1 0,1 0,0 0,-1 0,1 0,0 1,0-1,-1 0,1 1,0-1,0 0,1 1,-2 0,-27 58,25-51,2-1,-1 1,1 0,0 0,1 1,0-1,1 0,0 0,0 1,1-1,0 0,1 0,-1 0,2 0,0 0,0 0,0-1,1 1,0-1,1 0,0 0,0-1,1 1,-1-1,2 0,-1-1,1 1,0-1,0-1,1 1,0-1,0-1,2 2,93 20,-54-21</inkml:trace>
  <inkml:trace contextRef="#ctx0" brushRef="#br0" timeOffset="79831.694">5040 2179,'-15'-4,"1"1,-1 0,0 1,-1 0,1 2,0-1,0 2,0 0,0 1,0 1,0 0,0 1,0 0,1 1,-7 4,19-8,-1 0,1 0,-1 0,1 1,-1-1,1 0,0 1,0 0,-1 0,1-1,1 1,-1 1,0-1,0 0,1 0,-1 0,1 1,0-1,0 1,-1-1,2 1,-1 0,0-1,1 1,-1 0,1 0,0-1,-1 1,1 0,1 0,-1-1,0 1,1 0,-1-1,1 1,0 0,0-1,0 1,0-1,1 1,-1-1,1 0,-1 1,1 0,8 5,0 0,1 0,-1-1,1 0,1-1,-1 0,1 0,0-2,0 1,12 1,74 35,-96-40,0 0,0 1,0-1,0 0,0 1,0 0,0-1,-1 1,1 0,-1 0,1 0,-1 0,0 0,1 1,-1-1,0 0,-1 1,1-1,0 0,-1 1,1-1,-1 1,0-1,0 1,0-1,0 1,0-1,0 0,-1 1,1-1,-1 1,1-1,-1 0,0 1,-1 1,-2 2,0 1,0 0,0-1,-1 0,0 0,0 0,-1-1,0 0,0 0,0 0,0 0,-11 5,0-1,-1 0,0-1,0-1,-1 0,1-2,-17 3,31-7,-17 6,33 4,3-5,0 2,-1 0,0 0,0 1,-1 1,-1 0,1 1,-2 0,1 1,-2 0,0 1,0 0,-1 1,0 0,-2 0,1 1,-2 0,0 0,-1 0,0 1,-1 0,-1 5,-2-17,-1 1,0-1,0 1,0-1,-1 1,0-1,0 1,0-1,0 1,-1-1,1 0,-1 0,0 0,0 0,-1 0,1 0,-1 0,0-1,0 1,0-1,-1 0,1 0,-1 0,1-1,-1 1,0-1,0 0,0 0,0 0,-1 0,1-1,0 0,-1 0,1 0,-1 0,-2 0,5-1,0 0,0 0,0 0,0 0,0 0,0-1,0 1,0 0,0-1,0 0,1 1,-1-1,0 0,0 0,1 0,-1 0,0 0,1 0,-1 0,1-1,0 1,-1-1,1 1,0-1,0 1,0-1,0 0,0 1,0-1,1 0,-1 0,0 0,1 0,-1 1,1-1,0 0,0-2,-2-26</inkml:trace>
  <inkml:trace contextRef="#ctx0" brushRef="#br0" timeOffset="80260.595">5321 2179,'24'-138,"-22"109,4-52,-4-1,-4 1,-11-77,10 142,-1 28,-18 261,19-226,-5 57,5-1,8 89,-3-177,0 0,1 0,0 0,1-1,1 1,0-1,1 0,6 10,-10-20,1 0,-1 0,1 0,0-1,0 1,0-1,0 0,1 0,-1 0,1 0,0-1,0 1,0-1,0 0,0 0,0-1,1 1,-1-1,0 0,1 0,-1 0,1-1,0 1,-1-1,1 0,-1-1,1 1,-1-1,1 0,2 0,2-2,-1-1,1 0,-1 0,1-1,-1 1,0-2,-1 1,0-1,1-1,-2 1,1-1,-1 0,0 0,-1-1,1 0,-2 0,1 0,-1-1,0 1,-1-1,0 0,0 0,0-6,-5-29,2 43,0 1,0-1,-1 0,1 0,-1 1,1-1,-1 0,1 0,-1 1,1-1,-1 1,0-1,1 1,-1-1,0 1,0-1,1 1,-1-1,0 1,0 0,0-1,1 1,-1 0,0 0,0 0,0 0,0 0,0 0,1 0,-1 0,0 0,0 0,0 0,0 0,0 1,1-1,-1 0,0 0,0 1,1-1,-1 1,0-1,0 1,1-1,-1 1,0 0,1-1,-7 6,0 1,1 0,0 0,0 0,1 0,-1 1,2 0,-1 0,1 0,1 1,-1 0,1-1,1 1,0 0,0 0,1 0,0 1,0-1,1 0,0 0,1 5,1-7,-1 0,1 0,1 0,-1 0,1 0,0 0,1-1,-1 0,1 1,1-2,-1 1,1 0,0-1,0 0,1 0,-1 0,1-1,0 0,1 0,-1 0,6 1,4 3,1-1,0-1,0-1,1 0,-1-1,1-1,0-1,7 0,-16-2,0 1,1-2,-1 1,0-1,0-1,1 0,-1 0,0-1,-1 0,4-1,22-16</inkml:trace>
  <inkml:trace contextRef="#ctx0" brushRef="#br0" timeOffset="80441.845">5160 1979,'-18'-5,"-10"-1,-1-2,13 0,22 2,27-1,34-1,32 1,27-1,19 1,12 2,-20 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03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0 230,'6'-9,"1"1,0 0,0 0,1 0,0 1,0 0,1 1,0 0,0 0,0 1,1 0,0 0,0 1,3 0,81-16,-91 20,0 0,0 0,-1 0,1 0,0 1,0 0,-1-1,1 1,0 0,-1 0,1 0,-1 1,1-1,-1 1,0-1,1 1,-1 0,0 0,0 0,0 0,-1 0,1 0,0 1,-1-1,1 1,-1-1,0 1,0-1,0 1,0 0,-1-1,1 3,-1 6,-1 1,0 0,-1-1,-1 1,1-1,-2 1,0-1,0 0,-1-1,0 1,-1-1,0 0,-1 0,0-1,0 0,-1 0,0 0,-1-1,-4 3,-48 37,101-65,-35 15,1 1,-1-1,1 1,0 1,-1-1,1 1,0 0,0 0,-1 1,1-1,0 1,-1 1,1-1,-1 1,1 0,-1 0,0 0,1 1,-1 0,-1 0,1 0,0 1,-1 0,0-1,0 2,0-1,0 0,0 1,-1 0,0-1,0 1,0 0,0 4,1 0,-1 1,0 0,-1 0,0 0,0 0,-1 0,-1 0,0 0,0 1,-1-1,0 0,-1 0,0 0,0 0,-1 0,0-1,-1 1,0-1,-1 0,0 0,0 0,-1-1,0 0,-1 0,1 0,-1-1,-7 6,2-3,0-1,-1 0,1 0,-2-1,1-1,-1 0,0-1,-1 0,1-2,-4 1,18-5,1 0,-1-1,0 1,1-1,-1 1,0-1,0 1,1-1,-1 1,0-1,0 1,0-1,0 1,0-1,0 1,0-1,0 1,0-1,0 1,0-1,0 1,0-1,0 1,-1-1,1 1,0-1,0 1,-1-1,1 1,0-1,0 1,-1 0,1-1,-1 1,1-1,0 1,-1 0,1-1,-1 1,1 0,-1 0,1-1,0 1,-1 0,1 0,-1 0,1 0,-1 0,1 0,-1-1,0 1,1 0,-1 0,1 1,-1-1,1 0,-1 0,1 0,-1 0,1 0,-1 0,1 1,-1-1,1 0,-1 1,13-16</inkml:trace>
  <inkml:trace contextRef="#ctx0" brushRef="#br0" timeOffset="256.315">428 124,'0'-16,"0"-12,2-4,1 2,3 12,6 19,8 24,10 25,11 24,6 20,1 16,-7 13,-13 8,-20 7,-28 4,-31 6,-6-22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0.5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169 306,'0'-16,"0"-10,0-2,0 7,2 17,1 23,0 24,-1 22,-5 20,-4 10,-3 2,-3-5,1-14,3-18,3-22,2-24,3-14</inkml:trace>
  <inkml:trace contextRef="#ctx0" brushRef="#br0" timeOffset="337.097">89 173,'-1'-2,"0"1,0 0,0 0,0 0,0 1,0-1,1 0,-1-1,0 1,1 0,-1 0,0 0,1 0,-1 0,1-1,0 1,-1 0,1 0,0-1,0 1,0 0,0 0,0-1,0 1,0 0,0 0,0-1,1 1,-1 0,1 0,-1-1,1 1,-1 0,1 0,-1 0,1 0,0 0,0 0,0 0,-1 0,1 0,0 0,0 0,0 1,0-1,1 0,-1 1,0-1,0 1,1-1,6 1,1 1,-1-1,0 2,1-1,-1 1,0 0,0 1,0 0,6 3,15 7,-1 1,0 1,-1 1,0 2,-2 0,0 2,-1 1,-1 1,-1 1,-1 0,4 8,-13-15,-1 0,-1 0,0 1,-1 0,-1 1,-1 0,0 0,-2 1,0 0,-1 0,0 0,-2 0,-1 1,0-1,-1 0,-1 1,-1-1,-4 18,4-25,0-1,-1 0,0 0,-1 0,0 0,-1-1,0 1,0-1,-1 0,-1-1,0 1,0-1,-1-1,0 1,0-1,-1-1,0 0,0 0,-1 0,0-1,0-1,0 0,-1 0,0-1,0 0,0-1,0-1,-1 1,-3-1,-11-3,0-1,0-2,1 0,0-2,0 0,0-2,0-1,2 0,-3-3,-41-15,67 27,0 0,-1-1,1 1,0-1,0 1,-1-1,1 1,0 0,-1-1,1 1,0 0,-1-1,1 1,-1 0,1-1,-1 1,1 0,0 0,-1 0,1-1,-1 1,1 0,-1 0,1 0,-1 0,1 0,-1 0,1 0,-1 0,1 0,-1 0,1 0,-1 0,1 0,-1 1,1-1,-1 0,1 0,-1 0,1 1,0-1,-1 0,1 1,-1-1,1 0,0 1,-1-1,1 0,0 1,-1-1,1 1,0-1,0 0,0 1,-1-1,1 1,0-1,0 1,0-1,0 1,0-1,0 1,0-1,0 1,39 25,-11-15</inkml:trace>
  <inkml:trace contextRef="#ctx0" brushRef="#br0" timeOffset="723.59">1252 306,'-12'-15,"-2"0,1 1,-2 1,0 0,0 1,-1 0,-1 2,0 0,0 0,-1 2,0 0,-1 1,1 1,-1 1,-1 1,1 0,-1 1,1 2,-6-1,15 3,1 0,-1 0,0 1,0 1,1-1,0 1,-1 1,1 0,0 0,1 1,-1 0,1 0,0 1,0 0,0 1,1 0,0 0,1 0,-1 1,2 0,-1 0,1 0,-2 6,-5 9,1 1,1 0,1 1,1 1,1-1,2 1,0 0,1 9,2-23,0 1,0 0,1-1,1 1,0 0,1 0,0-1,1 1,1-1,0 1,0-1,1 0,1 0,0 0,1-1,0 1,0-1,1-1,1 1,0-1,0-1,1 0,0 0,1 0,0-1,0-1,0 1,3-1,6 0,0 0,1-1,-1-1,1-1,1-1,-1 0,0-2,1 0,-1-2,1 0,-1-1,6-2,13-3,1-3,-2-1,1-1,-2-2,29-16,15-12,-13 2</inkml:trace>
  <inkml:trace contextRef="#ctx0" brushRef="#br0" timeOffset="932.553">1760 199,'-3'18,"0"18,-2 16,-2 12,-1 10,0 3,0-2,2-7,5-11,4-12,4-14,3-13,2-13,-1-8</inkml:trace>
  <inkml:trace contextRef="#ctx0" brushRef="#br0" timeOffset="1253.305">1787 332,'-37'-304,"37"280,7 20,43 63,85 129,48 98,-168-263,-1 0,-1 1,-1 1,-2 0,0 1,-1 0,-2 0,-1 1,1 13,-7-33,0-1,0 1,-1 0,0 0,0 0,-1-1,1 1,-2 0,1-1,-1 0,0 1,0-1,0 0,-1-1,0 1,0-1,-1 1,1-1,-1 0,0-1,-1 1,1-1,-1 0,0-1,0 1,-5 1,-17 6,0 0,-1-2,-1-1,0-2,0-1,0-1,0-1,0-2,-1-1,-1-2,-9-3,40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4.1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1 707,'27'-19,"-1"-2,-1-1,-1-1,-1-1,-1-1,-1-1,-1-1,-2-1,6-11,-8 13,-1-1,-1 0,-1-1,-1 0,-2-1,-1 0,-1-1,-2 0,0 0,-3-1,1-14,-5 39,1 0,-1 0,0 1,0-1,0 1,-1-1,0 1,0-1,0 1,-1 0,0 0,0-1,2 4,-1 1,1-1,-1 0,1 1,-1 0,1-1,-1 1,0 0,0 0,0 0,1 0,-1 0,0 0,0 0,0 1,0-1,0 1,-1-1,1 1,0 0,0 0,0 0,0 0,0 0,0 1,0-1,-1 1,1-1,0 1,0 0,1-1,-1 1,-1 1,-7 4,0 1,1 1,0 0,1 0,-1 0,1 1,1 0,0 1,0 0,1 0,0 0,1 1,0 0,-2 7,-8 16,2 0,1 2,2 0,1 0,2 0,1 1,2 0,2 0,1 1,2-1,2 0,7 37,-9-63,1-1,0 1,1-1,0 0,1 0,0 0,1 0,0-1,0 0,1 0,0 0,1 0,-1-1,2 0,-1-1,1 1,0-2,1 1,0-1,0 0,0-1,1 0,-1-1,1 1,10 1,-5-4,0 0,0-1,0-1,-1 0,1-1,0-1,0-1,-1 0,1 0,-1-1,0-1,6-4,17-7,-1-2,0-2,30-23,-52 35,-1-2,0 0,0 0,-1-1,0-1,-1 0,0 0,0-3,-10 14,0 0,0 0,0 0,0 0,0 0,0 0,0 0,-1 0,1 0,0-1,-1 1,1 0,-1 0,0-1,1 1,-1 0,0-1,0 1,0-1,0 1,0 0,0-1,0 1,0 0,0-1,-1 1,1 0,-1-1,1 1,-1 0,1 0,-1-1,0 1,1 0,-1 0,0 0,0 0,0 0,0 0,0 0,0 0,0 0,0 1,0-1,-1 0,0 0,-10-2,-1 1,1 0,-1 1,0 0,0 1,0 1,1 0,-1 0,0 1,1 1,-1 0,1 1,0 0,0 1,-7 4,-53 43,70-51,1 1,-1 0,0 0,1 0,-1 1,1-1,-1 0,1 1,0-1,0 0,0 1,0-1,1 1,-1 0,1-1,0 1,-1-1,1 1,0 0,1-1,-1 1,0 0,1-1,-1 1,1-1,0 1,0-1,0 1,0-1,0 1,1 0,6 4,0 0,0-1,0 0,1 0,-1-1,2 0,-1-1,0 1,1-2,0 0,0 0,0 0,0-1,0-1,0 0,1 0,7-1,-5 1,1 0,0-1,-1 0,1-1,0 0,-1-1,0-1,1 0,-1-1,0 0,0-1,-1 0,0-1,0-1,0 0,0-1,-1 0,2-3,-10 9,-1-1,0 1,0-1,0 0,0 0,0 0,-1 0,1 0,-1 0,0 0,0 0,0-1,-1 1,1 0,-1-1,1 1,-1 0,0-1,0 1,-1-1,1 1,-1 0,0 0,1-1,-2 1,1 0,0 0,-1 0,1 0,-1 0,0 0,0 0,0 1,0-1,0 1,-1-1,1 1,-1 0,1 0,-1 0,0 0,0 0,0 1,0 0,0-1,0 1,-1 0,1 1,1-1,0 1,-1 0,1 0,-1 0,1 0,-1 1,1-1,0 1,-1-1,1 1,0 0,-1 0,1 0,0 0,0 0,0 0,0 1,0-1,0 1,0 0,1-1,-1 1,0 0,1 0,-1 0,1 0,0 0,0 0,0 0,0 1,0-1,0 0,1 1,-1-1,0 2,0 3,-1 0,1-1,1 1,-1 0,1 0,0 0,0 0,1 0,0 0,1 0,-1 0,3 4,0-3,0 0,1 0,1 0,0-1,0 0,0 0,0 0,1-1,0 1,1-2,0 1,-1-1,2 0,-1-1,0 0,1 0,0-1,5 1,21 7,1-3,-1 0,2-3,-1-1,60 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5.2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77 182,'-5'25,"-1"22,0 18,1 13,2 6,1 0,1-7,0-12,1-20,1-26,-1-17</inkml:trace>
  <inkml:trace contextRef="#ctx0" brushRef="#br0" timeOffset="270.28">23 249,'-23'-135,"38"195,10-3,3-1,3-1,1-2,3-1,3-2,37 40,-60-73,-2-3,-1 1,-1 1,0 0,-1 0,0 1,4 12,-13-27,0 1,0-1,0 1,0-1,0 1,-1-1,0 1,1 0,-1-1,0 1,0 0,0 0,-1-1,1 1,0 0,-1-1,0 1,0-1,0 1,0-1,0 1,0-1,-1 0,1 1,-1-1,1 0,-1 0,0 0,0 0,0 0,0-1,0 1,-1-1,-1 2,-9 4,-1-1,0-1,0 0,-1 0,1-2,-1 0,0 0,0-2,1 0,-1 0,-11-2,20 1,0-1,0 1,0-1,0 0,0-1,0 0,1 0,-1 0,1 0,-1-1,-1-1,-15-14</inkml:trace>
  <inkml:trace contextRef="#ctx0" brushRef="#br0" timeOffset="1090.482">678 195,'0'0,"1"0,-1-1,0 1,0 0,1 0,-1 0,0 0,0 0,1-1,-1 1,0 0,1 0,-1 0,0 0,1 0,-1 0,0 0,0 0,1 0,-1 0,0 0,1 0,-1 0,0 0,1 1,-3-4,1 0,-1 0,0 0,1 1,-1-1,0 1,-1-1,1 1,0 0,-1 0,1 0,-1 0,1 0,-1 1,0-1,0 1,0-1,0 1,0 0,0 0,0 1,-1-1,1 1,0-1,0 1,0 0,-1 0,1 1,0-1,0 1,0-1,0 1,0 0,-1 0,1 0,0 1,-10 5,0 0,1 1,0 1,0 0,1 0,0 1,1 1,0 0,0 0,1 1,1 0,0 0,1 1,0 0,1 1,0 1,-4 3,1 1,1 0,0 0,2 1,0 0,1 0,1 0,1 1,1-1,1 1,1 0,0-1,2 1,1 3,-1-16,1 0,0-1,0 1,1-1,0 0,0 0,0 0,1-1,0 0,0 0,1 0,0 0,0-1,0 0,1 0,0-1,0 0,0 0,0 0,0-1,7 2,5 1,0-1,0 0,1-2,-1 0,1-1,0-2,-1 1,10-3,-4 0,0-1,0-2,0 0,0-1,-1-2,0-1,0 0,-1-2,-1 0,0-2,0-1,-8 5,0-1,-1-1,-1 0,0 0,0-1,-1-1,-1 0,0-1,0 0,-2 0,0-1,0 0,-2 0,0-1,0 1,-2-1,1-3,-3 8,1 0,-2 0,0 0,0 0,-1 0,0 0,-1 0,0-1,-1-3,2 15,0-1,0 1,0-1,0 1,0 0,0-1,0 1,0-1,0 1,0-1,-1 1,1-1,0 1,0 0,0-1,0 1,-1-1,1 1,0 0,0-1,-1 1,1 0,0-1,-1 1,1 0,0 0,-1-1,1 1,0 0,-1 0,1-1,-1 1,1 0,-1 0,1 0,0 0,-1 0,1 0,-1 0,1 0,-1 0,1 0,-1 0,1 0,0 0,-1 0,1 0,-1 0,1 0,-1 0,1 1,0-1,-1 0,1 0,-1 1,-13 21,2 17,3 0,1 1,2 0,2 0,1 0,2 4,1-31,-2 20,-1-11,2-1,1 1,1-1,0 0,2 1,2 10,-4-32,-1-1,0 1,1-1,-1 1,0-1,1 1,-1-1,1 1,-1-1,1 1,-1 0,1-1,-1 1,1 0,-1 0,1-1,-1 1,1 0,-1 0,1-1,0 1,-1 0,1 0,-1 0,1 0,0 0,-1 0,1 0,-1 0,1 0,0 1,-1-1,1 0,-1 0,1 0,-1 1,1-1,-1 0,1 1,-1-1,1 0,-1 1,1-1,-1 1,1-1,-1 0,0 1,1-1,-1 1,0-1,1 1,-1 0,0-1,0 1,1-1,-1 1,0-1,0 1,0 0,0-1,0 1,0 0,0-1,0 1,0-1,0 1,8-26,-2-4</inkml:trace>
  <inkml:trace contextRef="#ctx0" brushRef="#br0" timeOffset="1399.177">1120 315,'-12'-72,"-3"0,-20-58,22 97,6 25,12 25,16 29,2-1,1-1,3-2,2 0,12 11,274 320,-313-371,46 75,-46-74,-1 0,0 0,0 0,0 0,0 0,-1 0,1 0,-1 0,0 0,0 1,0-1,0 0,0 0,-1 0,1 0,-1 0,0 0,0 0,0 0,0 0,-1 0,1-1,-1 1,0 0,0-1,-1 3,-7 3,-1-1,1 0,-1 0,-1-1,1 0,-1-1,0 0,0-1,-1-1,1 0,-8 1,2 0,-61 14,0-3,-1-5,-7-2,28-4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56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189 479,'-13'5,"0"1,1 0,0 1,0 0,0 1,1 0,0 1,0 0,1 1,1 0,-1 1,2 0,0 0,0 1,1 0,-4 7,10-16,-1-1,1 1,0 0,0 0,0 0,0 0,0 0,1 0,-1 0,1 0,0 0,0 0,0 0,0 0,1 0,-1 0,1 0,0 0,-1 0,2 0,-1 0,0 0,0 0,1-1,-1 1,1-1,0 1,0-1,0 0,0 1,1-1,-1 0,2 1,6 1,0 0,0-1,1 0,-1-1,1 0,-1 0,1-1,0-1,0 0,-1 0,1-1,0 0,-1-1,1-1,-1 1,1-2,-1 1,0-1,2-2,3 0,-2 0,1-1,-1 0,0-1,0 0,-1-1,0-1,-1 0,0 0,0-1,-1-1,-1 0,0 0,-1 0,0-1,-1-1,0 1,-1-1,0 0,0-7,1-12,-2 1,-1-1,-2 0,-2 0,0 0,-2 0,-2 0,-1 1,-1 0,-2-1,-2 2,-1-3,-24-34,35 67,-1 0,1 1,-1-1,0 1,0-1,1 0,-1 1,0 0,0-1,1 1,-1 0,0-1,0 1,0 0,0 0,1-1,-1 1,0 0,0 0,0 0,0 0,0 0,0 1,1-1,-1 0,0 0,0 1,0-1,0 0,1 1,-1-1,0 0,0 1,1-1,-1 1,0 0,1-1,-1 1,0-1,1 1,-1 0,1 0,-1-1,1 1,0 0,-19 39,7 4,3 1,1 1,3 0,1 0,3 32,1-42,1 1,1 0,3-1,7 33,-10-58,1 0,1-1,-1 1,1-1,1 1,0-1,1-1,0 1,0-1,1 0,0 0,1-1,-1 0,2 0,-1-1,1 0,0-1,1 1,-3-3,1-1,-1 0,1 0,-1 0,1-1,0-1,0 1,0-1,0 0,0-1,0 0,0 0,0-1,0 0,-1 0,1-1,0 0,0 0,-1-1,1 0,-1 0,0-1,0 0,0 0,-1-1,1 0,-1 0,0 0,0-1,-1 0,0 0,0 0,0-1,-1 1,2-5,-1 3,-1 1,0-1,0-1,-1 1,0 0,0-1,-1 1,0-1,-1 0,0 0,0 1,-1-1,0 0,0 0,-1 0,-1 0,1 0,-1 1,-1-1,0 1,0 0,-3-6,5 12,0 0,0 0,-1 0,1 1,-1-1,1 1,-1-1,1 1,-1 0,0-1,0 1,0 0,1 0,-1 0,0 1,0-1,0 0,-1 1,1-1,0 1,0 0,0-1,0 1,0 0,-1 0,1 1,0-1,0 0,0 1,0-1,0 1,0 0,0 0,0 0,0 0,0 0,0 0,0 0,-1 2,0-1,0 1,0 0,0 0,0 0,1 1,-1-1,1 0,0 1,0 0,0-1,1 1,-1 0,1 0,0 0,0 0,0 0,0 0,1 4,1-1,1 1,0-1,1 0,0 0,0 0,0 0,1-1,0 1,0-1,1 0,-1 0,1 0,1-1,-1 0,1 0,0 0,0-1,0 1,1-2,0 1,-1-1,1 0,0 0,1-1,-1 0,3 1,53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5.3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377 64,'-2'-5,"-1"1,1 0,-1 0,0 0,0 0,0 0,-1 1,1 0,-1-1,0 1,0 0,0 1,0-1,-1 1,1 0,-1 0,1 0,-1 1,0 0,1-1,-1 2,0-1,0 0,0 1,0 0,0 0,0 1,1-1,-1 1,0 0,0 0,1 1,-1 0,0-1,1 1,0 1,-1-1,1 1,-14 7,2 1,-1 1,1 1,1 0,0 1,1 0,0 2,1-1,1 2,1-1,0 2,1-1,1 2,-3 9,10-26,1 0,0 0,0 0,0 0,0 0,0 1,0-1,1 0,-1 0,1 1,0-1,-1 0,1 1,0-1,0 0,1 1,-1-1,0 0,1 0,-1 1,1-1,0 0,0 0,0 0,0 0,0 0,0 0,1 0,-1 0,0 0,1 0,0-1,-1 1,1-1,0 1,0-1,0 0,1 1,6-1,-1 0,1-1,-1 0,1 0,-1-1,1-1,-1 1,1-1,-1 0,0-1,0 0,0 0,-1-1,1 0,-1-1,0 1,0-1,0-1,3-2,5-4,0 0,-1-1,-1 0,0-1,-1 0,-1-1,0-1,-1 0,0 0,-2-1,0 0,0 0,-1-4,-4 7,-7 20,-8 24,9-19,0 0,1 1,1-1,0 1,0-1,1 1,0 0,1-1,1 1,0-1,0 1,1-1,0 0,1 0,1 0,0-1,0 1,1-1,0 0,0-1,1 1,8 7,-6-8,0 0,0 0,1-1,0 0,1 0,-1-2,1 1,1-1,-1-1,1 0,0 0,0-2,1 1,-1-1,1-1,-1 0,1-1,0-1,-1 0,1 0,0-1,0-1,-1 0,1-1,-1 0,7-3,83-46,-62 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4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1,'19'132,"-17"-100,2 0,1-1,2 0,1 0,3 6,-10-33,0 0,0-1,1 1,-1 0,1-1,0 1,0-1,0 1,0-1,0 0,1 0,0 0,-1 0,1-1,0 1,0-1,1 1,-1-1,0 0,1 0,-1-1,1 1,0-1,-1 0,1 0,0 0,0 0,0 0,0-1,0 0,1 0,5-4,-1-1,1-1,-1 1,0-1,-1-1,1 0,-1 0,-1 0,1-1,-1 0,0-1,-1 0,0 0,-1 0,5-10,8-13,-2-1,-1-1,-2 0,-1-1,0-6,-17 61,0 0,2 0,0 1,2-1,0 1,1 9,0-23,1-1,-1 0,1 1,0-1,0 0,1 0,0 0,0 0,1 0,-1 0,1-1,0 1,1-1,0 0,-1 1,2-2,-1 1,0 0,1-1,0 0,0 0,0-1,0 1,1-1,0 0,2 1,39 7,-2-8</inkml:trace>
  <inkml:trace contextRef="#ctx0" brushRef="#br0" timeOffset="346.768">749 54,'-4'6,"1"1,-1-1,1 1,0 0,1 0,-1 0,1 0,1 0,-1 0,1 0,1 1,-1-1,1 0,0 1,1-1,0 0,0 0,1 1,-1-1,2 0,-1 0,1 0,0-1,0 1,1-1,0 0,0 0,2 3,2-2,-1 0,2-1,-1 0,1 0,0-1,0 0,0 0,1-1,0 0,0-1,0 0,0-1,0 0,0 0,1-1,-1-1,1 1,-1-2,1 1,-1-2,0 1,6-3,-10 2,-1 0,0-1,-1 0,1 0,0 0,-1 0,1-1,-1 1,0-1,-1 0,1-1,-1 1,1 0,-1-1,0 0,-1 0,1 0,-1 0,0 0,-1-1,1 1,-1 0,3-11,-1 0,-1 0,-1-1,0 1,-1 0,-1-15,-3 104,3-59,2 1,0-1,1 1,0-1,1 1,0-1,2 0,-1-1,2 1,0-1,0 0,1 0,1 0,0-1,1-1,8 10,18 11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2.9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0 221,'62'16,"208"-3,-158-12,-79 0,37 0,0 2,-1 4,0 2,56 17,-116-24,-8-1,0 0,0 0,0-1,0 1,0 0,0-1,0 1,0-1,0 1,1-1,-1 1,0-1,0 0,0 0,1 0,-1 1,0-1,0 0,1-1,-1 1,0 0,0 0,0 0,1-1,-1 1,0-1,0 1,0-1,0 1,0-1,0 0,0 1,0-1,0 0,0 0,0 0,0 0,0 0,-1 0,1 0,0 0,-1 0,1 0,-1 0,1 0,-1-1,1 1,-1 0,0 0,0-1,2-11</inkml:trace>
  <inkml:trace contextRef="#ctx0" brushRef="#br0" timeOffset="329.719">736 7,'-18'-7,"24"8,34 10,8 2,15 2,0 4,-1 2,-2 2,25 16,-79-37,1 1,-1 0,1 0,-1 1,0 0,-1 0,1 1,-1-1,1 1,-1 0,-1 1,1-1,-1 1,0 0,0 0,0 0,-1 0,0 1,-1 0,1-1,-1 1,0 0,-1 0,0 0,0 0,0 0,-1 0,0 1,-1-1,1 0,-1 0,-1 0,-1 6,-9 9,-1-2,-1 0,-1 0,-1-2,0 0,-2-1,0 0,0-1,-2-1,-17 9,34-21,-216 147,203-134,12-8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7.4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30,'-7'-4,"-1"0,1 0,-1 1,0 0,0 0,0 1,0 0,-1 0,1 1,0 0,-1 1,1 0,-1 0,1 0,0 1,-1 1,1-1,0 1,0 1,0 0,0 0,0 0,0 1,1 0,0 0,0 1,-4 4,6-4,0 0,1 1,0 0,0 0,0 0,1 0,0 0,0 1,1 0,0-1,0 1,1 0,-1 0,1 0,1 0,-1 0,1 0,1 0,-1 0,1 0,0 0,1 0,0 0,0-1,0 1,1-1,0 1,0-1,0 0,1 0,0 0,1 0,4 4,2-1,1-1,0 0,1-1,0 0,0-1,0 0,1-1,0-1,0 0,0-1,1 0,-1-1,0-1,1 0,0-1,-1-1,1 0,-1-1,0-1,1 0,-1-1,-1 1,0-1,0-1,-1 0,1-1,-1 0,-1 0,1-2,-1 1,0-1,-1-1,0 0,0 0,-1-1,-1-1,1 1,-2-1,1-1,-1 1,-1-1,0 0,-1-1,-1 1,1-1,0-8,5-47,-12 58,-4 28,4-6,0 1,1 0,0 0,1 0,1 0,0 0,1-1,0 1,1 0,0-1,3 7,-4-13,1-1,-1 1,1-1,0 0,1 0,-1 0,1 0,0 0,0-1,0 0,1 0,-1 0,1 0,0-1,0 1,0-1,1-1,-1 1,1-1,0 0,-1 0,1-1,0 1,0-1,4 0,1-2,0-1,0 0,0 0,0-1,-1-1,1 0,-1 0,0-1,0 0,-1-1,1 0,-1 0,0-1,-1 0,0-1,0 0,-1 0,0 0,0-1,-1 0,0-1,0 0,-1 1,-1-2,0 1,1-4,9-45,-14 58,0 1,-1-1,1 1,-1-1,1 1,0-1,-1 1,1-1,-1 1,0 0,1-1,-1 1,1 0,-1-1,0 1,1 0,-1 0,0-1,1 1,-1 0,0 0,1 0,-1 0,0 0,1 0,-1 0,0 0,1 0,-1 1,0-1,1 0,-1 0,0 0,1 1,-1-1,1 0,-1 1,0-1,1 1,-1-1,1 0,-1 1,1-1,0 1,-1 0,1-1,-1 1,1-1,0 1,-7 6,0-1,1 1,0 0,0 0,1 0,0 1,0 0,1 0,0 0,0 0,1 1,0 0,0 1,2-5,-1 0,1 0,1 1,-1-1,1 0,-1 1,1-1,1 0,-1 1,1-1,0 0,0 0,1 0,-1 1,1-1,0-1,1 1,-1 0,1-1,0 1,0-1,0 0,3 2,2 1,1 0,0-1,0-1,1 1,-1-2,1 1,0-1,1-1,10 3,41 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7.9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10,'38'-5,"-1"2,1 1,-1 2,1 2,0 1,-1 2,0 2,2 1,22 18,-60-25,0-1,1 1,-1 0,0 0,0 0,1 0,-1 1,0-1,0 0,0 0,0 0,-1 1,1-1,0 1,-1-1,1 1,0-1,-1 1,0-1,1 1,-1-1,0 1,0-1,0 1,0-1,0 1,0 0,0-1,-1 1,1-1,0 1,-1-1,1 1,-1-1,0 1,0-1,1 0,-1 1,-8 8,0-1,0 0,0 0,-1-1,-1 0,1 0,-1-2,-1 1,1-1,-1-1,-10 4,-6 4,-18 11,45-24,1 1,0 0,-1-1,1 1,0-1,0 1,0 0,-1-1,1 1,0 0,0-1,0 1,0 0,0-1,0 1,0 0,0-1,0 1,0 0,1-1,-1 1,0 0,0-1,1 1,-1-1,0 1,1 0,-1-1,1 1,-1-1,0 1,1-1,-1 1,1-1,-1 0,1 1,0-1,-1 0,1 1,-1-1,1 0,0 0,-1 1,1-1,0 0,-1 0,1 0,0 0,-1 0,1 0,0 0,-1 0,1 0,0 0,-1 0,1-1,0 1,-1 0,1 0,-1-1,2 1,100 11,-77-11,1 3,-1 0,0 1,-1 1,22 8,-44-13,0 1,0-1,0 0,-1 1,1-1,0 1,0 0,0 0,-1-1,1 1,0 0,-1 0,1 1,-1-1,1 0,-1 0,0 1,0-1,1 1,-1-1,0 1,0 0,0-1,-1 1,1 0,0 0,-1-1,1 1,-1 0,1 0,-1 0,0 0,0 0,0 0,0 0,-4 4,-1 0,0-1,0 0,0 0,0 0,-1 0,0-1,0 0,0-1,-1 1,1-1,-1 0,-4 1,-3 2,-234 86,170-66,60-20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48.2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121 726,'0'15,"2"16,1 8,0 7,-1 0,0-1,-6-6,-4-7,-3-9,-2-9,2-6</inkml:trace>
  <inkml:trace contextRef="#ctx0" brushRef="#br0" timeOffset="704.55">0 471,'29'1,"0"2,0 1,0 1,-1 2,0 1,0 1,-1 1,0 1,5 5,-20-11,0 2,0 0,-1 0,-1 1,1 0,-1 1,0 0,-1 0,0 1,-1 1,0-1,0 1,-1 1,-1-1,0 1,0 0,-1 1,-1-1,0 1,-1 0,0 0,-1 0,0 0,-1 10,-14 108,14-129,0 0,0-1,0 1,0-1,0 1,0-1,1 1,-1-1,1 0,-1 0,1 0,-1 0,1 0,0 0,-1 0,1 0,0-1,0 1,-1 0,1-1,0 0,0 1,0-1,0 0,0 0,0 0,0 0,0-1,-1 1,1 0,0-1,0 1,0-1,0 0,-1 1,1-1,0 0,-1 0,1 0,-1-1,1 1,0 0,18-12,0 0,-1-1,0 0,-1-2,0 0,-2-2,0 1,-1-2,-1 0,6-11,-17 26,-3 4,0-1,0 0,0 0,0 0,0 0,0 1,0-1,0 0,1 0,-1 0,0 1,1-1,-1 0,1 0,-1 1,1-1,-1 0,1 1,-1-1,1 1,-1-1,1 1,0-1,-1 1,1-1,0 1,0-1,-1 1,1 0,0-1,0 1,0 0,-1 0,1 0,0 0,0 0,0 0,0 0,-1 0,1 0,0 0,0 0,0 0,-1 0,1 1,0-1,0 0,0 1,-1-1,1 1,0-1,0 1,5 133,-5-129,0 1,0-1,0 1,0-1,1 0,0 0,0 0,0 0,1 0,0 0,0-1,0 1,0-1,1 0,-1 0,1 0,0 0,1 0,-1-1,0 0,1 0,0 0,0-1,0 0,0 1,0-2,0 1,1-1,-1 1,0-2,1 1,5 0,-3-2,0 0,1 0,-1 0,0-1,0-1,1 1,-2-1,1-1,0 1,-1-1,0-1,1 0,-2 1,1-2,-1 1,1-1,-2 0,1-1,0 0,6-9,0-1,0-1,-2 0,0 0,-1-1,-1-1,1-5,10-44,-2 0,-4-2,-3 0,-3 0,-2 0,-6-68,0 119,1-6,0-1,-2 1,-2 0,0 0,-3-6,7 31,0 0,1 0,-1 0,0 0,0-1,0 1,0 0,0 0,-1 0,1 0,0 0,0 0,-1 0,1 0,-1 0,1 0,-1 0,1 0,-1 1,1-1,-1 0,0 0,1 0,-1 1,0-1,0 0,0 1,0-1,0 1,1-1,-1 1,0-1,0 1,0-1,0 1,0 0,0 0,-1 0,1-1,0 1,0 0,0 0,0 0,0 1,0-1,0 0,0 0,0 1,0-1,0 0,0 1,0-1,0 1,0-1,0 1,1-1,-1 1,0 0,0 0,0-1,1 1,-1 0,0 1,-7 11,0 1,1 0,1 1,0-1,1 1,1 0,0 1,1-1,0 9,1-13,-10 60,3 1,3 0,3 0,4 0,2 1,4-2,3 1,13 47,-20-103,1 0,0 0,1 0,1 0,0-1,1 0,0 0,2-1,0 0,0 0,8 7,-16-20,0 0,0 0,1 1,-1-2,0 1,0 0,0 0,1 0,-1-1,0 1,1 0,-1-1,1 1,-1-1,1 0,-1 0,1 1,-1-1,1 0,-1 0,1 0,-1 0,1-1,-1 1,1 0,-1-1,1 1,13-10</inkml:trace>
  <inkml:trace contextRef="#ctx0" brushRef="#br0" timeOffset="867.116">909 445,'-14'-5,"-8"-1,5 2,20 7,27 5,32 4,28 3,16 5,7 5,-16-1</inkml:trace>
  <inkml:trace contextRef="#ctx0" brushRef="#br0" timeOffset="1594.528">1430 966,'4'-1,"-1"0,1 0,-1-1,0 1,1-1,-1 0,0 0,0 0,0 0,0-1,-1 1,1-1,-1 1,1-1,-1 0,0 0,0 0,0 0,-1-1,2-2,4-12,0 1,-1-1,-2 0,1 0,-2-1,-1 1,0-1,-1 0,-1 1,-1-1,-1 0,-1-4,-22-69,25 91,0 0,0 1,1-1,-1 1,0-1,1 1,-1-1,1 1,-1 0,0-1,1 1,-1-1,1 1,-1 0,1-1,-1 1,1 0,0 0,-1-1,1 1,-1 0,1 0,0 0,-1 0,1 0,-1 0,1 0,0 0,-1 0,1 0,-1 0,1 0,0 0,-1 1,1-1,-1 0,1 0,-1 1,1-1,-1 0,1 0,-1 1,1-1,-1 1,1-1,-1 1,0-1,1 1,-1-1,1 1,5 1,43 12,-22-7,-1 1,0 1,0 1,-1 1,16 11,-35-16,0 1,0 0,-1 1,0-1,0 1,-1 0,0 0,0 0,-1 1,0-1,-1 1,0 0,0 0,-1 0,0 0,-1 0,1 0,-2 0,1 0,-2 0,1 0,-2 6,1 15,1-26,0 1,0-1,0 1,1-1,-1 1,1-1,0 1,1-1,-1 1,1-1,0 1,0-1,0 1,1-1,-1 0,1 1,0-1,1 0,-1 0,1-1,-1 1,1 0,0-1,0 0,1 1,-1-1,1-1,0 1,-1 0,1-1,0 0,1 0,6 0,1-1,0 0,-1-1,1-1,0 0,0 0,-1-1,1-1,-1 1,0-2,0 0,0 0,0-1,-1 0,0-1,0-1,0 1,-1-1,1-1,5-6,-10 9,0 1,0-2,0 1,-1 0,0-1,0 0,0 0,0 0,-1 0,0-1,0-2,-3 9,-1 1,1-1,0 0,0 0,-1 0,1 0,0 0,-1 0,1 0,0 0,0 0,-1 0,1 0,0 0,-1 0,1 0,0 0,0 0,-1 0,1 0,0 0,0-1,-1 1,1 0,0 0,0 0,-1 0,1 0,0-1,0 1,-1 0,1 0,0-1,0 1,0 0,0 0,0-1,-1 1,1 0,0 0,0-1,0 1,0 0,0-1,0 1,0 0,0 0,0-1,0 1,0 0,0-1,0 1,0 0,0 0,0-1,0 1,1 0,-1 0,0-1,0 1,0 0,0 0,0-1,1 1,-1 0,0 0,0 0,1-1,-1 1,0 0,-15 16,14-14,-1 0,1 0,0 1,1-1,-1 0,0 1,1-1,-1 0,1 1,0-1,-1 1,1-1,1 1,-1-1,0 1,0-1,1 0,0 1,-1-1,1 1,0-1,0 0,0 0,0 0,1 1,-1-1,1 0,-1-1,1 1,0 0,-1 0,1-1,0 1,0-1,0 1,0-1,1 0,-1 0,1 0,6 3,0 0,0-1,0 0,0-1,1 0,-1 0,1-1,-1 0,8-1,-11 0,-1 1,1-1,-1-1,1 1,-1-1,1 0,-1 0,1-1,-1 1,0-1,0 0,0-1,0 1,0-1,-1 0,1 0,-1-1,0 1,0-1,0 0,0 0,-1 0,1-1,-1 1,0-1,0 0,-1 0,0 0,0 0,0 0,0 0,-1 0,0-1,1-1,-2 2,0-1,0 0,0 0,0 0,-1 1,0-1,-1 0,1 1,-1-1,0 1,0-1,0 1,-1 0,0 0,0 0,-1 0,1 1,-1-1,0 1,0 0,0 0,-1 0,1 1,-1-1,0 1,0 0,0 1,0-1,-1 1,1 0,-1 0,1 1,-1 0,0 0,1 0,-1 0,0 1,-4 0,2 0,0 1,1 0,-1 0,0 0,1 1,-1 0,1 0,-1 1,1 0,0 1,0-1,1 1,-1 1,1-1,0 1,0 0,0 0,1 1,0 0,0 0,0 0,1 1,0-1,0 1,0 0,1 0,0 0,1 1,-1-1,1 1,0 4,3-8,0 1,1 0,0-1,0 1,0-1,0 1,1-1,-1 0,1 0,0 0,0 0,1-1,-1 1,1-1,0 0,0 0,0 0,0-1,0 1,1-1,-1 0,1 0,-1-1,1 1,0-1,0 0,-1 0,2 0,31 7</inkml:trace>
  <inkml:trace contextRef="#ctx0" brushRef="#br0" timeOffset="1873.781">2473 391,'-13'-11,"-12"-4,-9 0,-4 8,1 12,5 11,8 13,7 12,13 11,12 8,15 5,3-9</inkml:trace>
  <inkml:trace contextRef="#ctx0" brushRef="#br0" timeOffset="2336.543">2540 1020,'6'-1,"0"1,0-1,0 0,0-1,0 1,0-1,0-1,0 1,-1-1,1 0,-1 0,0 0,0-1,0 0,-1 0,1 0,-1 0,0-1,0 0,3-4,2-4,-1-1,0 0,-1 0,0-1,-1 0,-1 0,2-9,-1 0,-1-1,-1 0,-1 0,-1 0,-1 0,-2-14,-7 13,8 26,0 0,0 0,0 1,0-1,0 0,0 1,0-1,0 0,0 1,0-1,0 0,0 1,0-1,0 0,0 0,0 1,0-1,-1 0,1 1,0-1,0 0,0 0,0 1,-1-1,1 0,0 0,0 1,-1-1,1 0,0 0,0 0,-1 0,1 1,0-1,-1 0,1 0,0 0,0 0,-1 0,1 0,0 0,-1 0,1 0,0 0,-1 0,1 0,0 0,-1 0,1 0,0 0,0 0,-1 0,1 0,0 0,-1-1,1 1,0 0,0 0,-1 0,1 0,0-1,0 1,-1 0,1 0,0-1,0 1,-1 2,1 0,0 1,0-1,0 0,0 0,0 0,0 1,0-1,1 0,-1 0,1 0,0 0,-1 0,1 0,0 0,0 0,0 0,1 0,-1 0,0 0,1-1,-1 1,1-1,-1 1,1-1,0 1,0-1,0 0,0 0,0 0,0 0,1 0,71 23,-49-20,69 21,-91-24,0 0,0 1,0 0,-1-1,1 1,0 0,-1 0,1 1,-1-1,0 1,0-1,0 1,0-1,0 1,0 0,-1 0,1 0,-1 0,0 0,0 0,0 1,0-1,-1 0,1 0,-1 1,0 1,-29 148,29-150,0 0,1 0,0 0,-1 0,1 0,1 0,-1 0,0-1,1 1,-1 0,1-1,0 1,-1-1,1 0,1 1,-1-1,0 0,0 0,1-1,-1 1,1 0,0-1,-1 1,1-1,0 0,0 0,0 0,0 0,0-1,0 1,2-1,4 1,1 0,-1-1,0 0,1 0,-1-1,1 0,-1-1,0 0,7-3,-3 1,0-2,0 0,-1 0,0-1,0-1,0 0,-1 0,-1-1,0-1,0 0,0 0,-1-1,-1 0,0 0,0-1,-2 0,1-1,-1 1,-1-1,0 0,-1-1,-1 1,2-9,-10-21,5 43,0-1,-1 0,1 1,0-1,0 1,0-1,-1 0,1 1,0-1,-1 1,1-1,0 1,-1-1,1 1,-1-1,1 1,-1 0,1-1,-1 1,1-1,-1 1,1 0,-1 0,0-1,1 1,-1 0,0 0,1 0,-1 0,1 0,-1-1,0 1,1 0,-1 1,0-1,1 0,-1 0,0 0,1 0,-1 0,1 1,-1-1,0 0,1 0,-1 1,1-1,-1 0,1 1,-1-1,1 1,-1-1,1 1,0-1,-1 1,1-1,0 1,-1-1,1 1,0 0,-1-1,-3 7,0 0,0 1,1-1,-1 1,2 0,-1 0,1 0,0 0,1 0,0 1,0-1,1 0,0 1,0-1,1 0,0 1,0-1,1 0,2 6,-2-8,-1 0,1 0,0 0,1 0,-1 0,1 0,0-1,1 1,-1-1,1 0,0 0,0 0,1-1,-1 1,1-1,0 0,0-1,1 1,-1-1,1 0,0 0,-1-1,1 0,0 0,1 0,-1 0,0-1,0 0,4 0,17-4</inkml:trace>
  <inkml:trace contextRef="#ctx0" brushRef="#br0" timeOffset="2589.877">3462 365,'-4'-5,"2"4,9 3,4 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57.4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1 131,'18'35,"3"-1,1-1,1-1,2-1,1-1,17 15,18 22,-50-55,2 1,-1 0,0 0,-1 1,0 0,-1 1,-1 0,0 1,-2-1,1 2,-2-1,0 1,-1 0,-1 1,-4-14,0-1,0 1,0 0,0 0,-1-1,0 1,0 0,0-1,0 1,0-1,-1 1,1-1,-1 0,0 0,0 1,0-1,-1 0,1-1,-1 1,0 0,1-1,-1 0,0 1,0-1,-1 0,1-1,0 1,-1-1,1 1,-1-1,1 0,-1 0,0 0,-8 1,0 1,0-2,0 0,0 0,0-1,0-1,0 0,0 0,-10-4,11 3,1-1,0 0,0-1,0 0,1 0,0-1,0-1,0 1,0-1,1-1,0 0,0 0,0 0,1-1,1 0,-1-1,1 1,-1-3,6 7,0 0,-1 0,1 1,1-1,-1 0,0 0,1 0,0 0,0 0,0 0,1 0,-1 0,1 0,0 0,0 0,0 1,1-1,-1 0,1 1,0-1,0 1,0-1,2-2,67-66,-70 71,64-54,-37 35,-2-2,0-1,-1-1,-2-1,0-1,-2-1,-1-1,1-3,-18 26,0 1,0-1,-1 0,1 1,-1-1,0 0,0-1,-1 1,1 0,-1-1,-1 1,1 0,-1-1,1 1,-2-1,1 1,-1-1,1 1,-1 0,-1-1,1 1,-1 0,0 0,0 0,-1 0,1 0,-1 1,0-1,0 1,-1 0,1-1,-1 1,0 1,0-1,-4-2,2 4,0-1,0 1,-1 0,0 0,1 1,-1 0,0 0,1 1,-1-1,0 1,0 1,1 0,-1 0,0 0,1 0,-1 1,1 0,-1 1,1-1,0 1,0 1,0-1,-1 2,-3 1,1 1,0 0,0 0,1 1,0 0,0 0,1 1,0 0,0 0,1 1,0-1,1 2,-3 6,6-11,0 0,1 1,-1 0,1-1,1 1,-1 0,1 0,0-1,1 1,-1 0,1 0,1 0,9 29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57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40 389,'0'14,"0"13,0 9,0 8,0 5,0 1,0-1,2-5,3-4,3-10,1-10</inkml:trace>
  <inkml:trace contextRef="#ctx0" brushRef="#br0" timeOffset="246.337">12 1,'-9'16,"6"14,13 12,4-3</inkml:trace>
  <inkml:trace contextRef="#ctx0" brushRef="#br0" timeOffset="431.013">306 643,'19'-9,"-1"-1,-1 0,0-1,0-1,-1 0,-1-1,0-1,-1 0,0-2,-1 1,-1-1,0-1,8-18,-18 34,-1-1,1 1,-1-1,0 0,0 0,0 0,0 1,0-1,0 0,0 0,-1 0,1-1,-1 1,1 0,-1 0,0 0,0 0,0 0,0 0,0-1,0 1,-1 0,1 0,-1 0,0 0,1 0,-1 0,0 0,0 0,0 0,0 1,0-1,-1 0,1 1,-1-1,1 1,-1-1,1 1,-1-1,-3 2,0 0,0 0,1 1,-1-1,0 1,0 0,1 1,-1-1,0 1,1 0,0 0,-1 0,1 0,-4 3,-7 5,0 0,0 1,1 1,1 0,0 1,0 0,2 1,0 1,0 0,1 0,1 1,-2 5,8-16,0-1,1 1,0 0,0 0,0-1,1 1,0 0,0 1,0-1,0 0,1 0,0 0,0 0,0 1,1-1,-1 0,1 0,1 0,-1 0,1 0,0 0,0-1,0 1,0 0,4 3,2-1,0-1,1 0,0 0,0-1,0 0,0-1,1 0,0-1,0 0,0 0,0-1,0 0,1-1,-1 0,5-1,48 6</inkml:trace>
  <inkml:trace contextRef="#ctx0" brushRef="#br0" timeOffset="866.848">922 335,'-10'-2,"0"0,0 0,0 1,0 0,0 1,0 0,-1 1,1 0,0 0,0 1,0 0,1 1,-1 0,0 1,1 0,0 0,0 1,0 0,1 1,0 0,0 0,0 1,0 0,-3 5,8-8,1-1,0 1,0-1,0 1,1 0,-1 0,1 0,0 0,0 0,0 0,1 0,-1 0,1 1,0-1,0 0,1 0,-1 0,1 0,0 0,0 0,0 0,0 0,1 0,0 0,0 0,0-1,0 1,0-1,1 1,1 1,6 6,1 0,0 0,0-1,1-1,1 0,-1-1,13 7,150 76,-148-62,-27-28,1 0,-1 0,0 0,0-1,0 1,1 0,-1 0,0 0,0 0,0 0,-1-1,1 1,0 0,0 0,0 0,0 0,-1-1,1 1,0 0,-1 0,1 0,-1-1,1 1,-1 0,1-1,-1 1,0 0,1-1,-1 1,0-1,1 1,-1-1,0 1,0-1,1 0,-1 1,0-1,0 0,0 0,0 1,0-1,-8 3,0 0,0 0,-1-1,1 0,-1 0,0-1,1 0,-1-1,0-1,1 1,-1-1,0-1,1 0,0 0,-1-1,-1-1,8 3,1 0,0-1,0 1,0-1,0 1,0-1,0 0,0 0,1 0,-1 0,1 0,-1 0,1 0,0-1,0 1,0 0,0-1,0 1,0-1,1 1,-1-1,1 1,0-1,0 1,0-1,0 0,0 1,0-1,1 1,-1-1,1 1,0-1,0 1,0-1,0 1,1-1,52-81,-32 60,1 2,1 1,1 1,0 1,2 1,0 1,1 1,14-4,-40 18,-1 1,1 0,0 0,0-1,0 1,0 1,0-1,1 0,-1 0,0 1,0 0,0-1,0 1,1 0,-1 0,0 0,0 0,1 0,-1 1,0-1,0 1,0-1,1 1,-1 0,0 0,0 0,0 0,0 0,-1 0,1 1,1 0,0 4,-1 0,0 0,0 1,-1-1,0 0,0 1,0-1,-1 1,0-1,0 1,-1 3,1 5,-2 32,0-31,1 0,1 1,0-1,2 1,-1-1,2 1,0-1,1 0,1 0,1 2,-5-16,-1 0,1-1,0 1,0 0,0-1,-1 1,2-1,-1 1,0-1,0 0,0 1,0-1,1 0,-1 0,1 0,-1 0,1 0,-1 0,1 0,0-1,-1 1,1 0,0-1,0 0,-1 1,1-1,0 0,0 0,-1 0,1 0,0 0,0 0,0 0,-1-1,1 1,0-1,0 1,-1-1,1 0,-1 0,1 1,0-1,0-1,16-12</inkml:trace>
  <inkml:trace contextRef="#ctx0" brushRef="#br0" timeOffset="1050.36">1176 54,'-7'19,"2"16,12 13,11 8,2-5</inkml:trace>
  <inkml:trace contextRef="#ctx0" brushRef="#br0" timeOffset="1597.895">1403 722,'15'-42,"-2"-1,-2-1,-1 0,-3 0,2-39,3 18,-11 64,0 1,0-1,-1 0,1 0,0 1,0-1,0 1,0-1,0 1,0-1,0 1,0-1,0 1,0 0,1 0,-1 0,0-1,0 1,0 0,0 0,0 0,0 1,0-1,0 0,1 0,-1 1,0-1,0 0,0 1,0-1,0 1,0 0,0-1,-1 1,1 0,0-1,0 1,0 0,-1 0,1 0,0 0,-1 0,6 3,25 16,2 0,0-3,0 0,22 6,-37-17,74 35,-89-39,0 0,0 1,0-1,0 1,-1 0,1 0,-1 0,0 0,1 0,-1 0,-1 1,1-1,0 1,-1-1,0 1,0-1,0 1,0 0,-1 0,1 0,-1-1,0 1,0 0,0 1,-23 103,23-106,-1-1,1 1,0-1,0 1,-1-1,1 1,0-1,1 1,-1-1,0 1,0-1,1 1,-1-1,1 1,-1-1,1 1,0-1,-1 0,1 1,0-1,0 0,0 0,0 1,0-1,0 0,0 0,0 0,1 0,-1-1,0 1,1 0,-1 0,0-1,1 1,-1-1,1 1,1-1,59 0,-43-4,-1 0,0-1,0-1,0-1,-1-1,0 0,0-1,-1-1,0 0,-1-1,0-1,-1-1,0 0,-1 0,0-1,1-4,-12 16,-2 1,0 0,0 1,0-1,0 1,0-1,0 1,0-1,0 1,0-1,0 1,0-1,1 1,-1-1,0 1,0-1,1 1,-1-1,0 1,1-1,-1 1,0 0,1-1,-1 1,1-1,-1 1,1 0,-1 0,0-1,1 1,-1 0,1 0,-1-1,1 1,0 0,-1 0,1 0,-1 0,1 0,-1 0,1 0,-1 0,1 0,-1 0,1 0,-1 0,1 1,0-1,-1 0,1 0,-1 0,0 1,1-1,-1 0,1 1,-1-1,1 0,-1 1,0-1,1 0,-1 1,7 93,-4-85,0 0,1 0,0-1,0 0,1 0,0 0,0 0,1-1,0 0,0 0,1-1,0 1,0-1,0-1,1 1,-1-1,2-1,-1 0,1 1,34-5,-25-8</inkml:trace>
  <inkml:trace contextRef="#ctx0" brushRef="#br0" timeOffset="1872.677">2366 162,'-16'-5,"-7"-1,-3 0,1 4,6 6,9 7,14 5,6-2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4:51.4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214 799,'-8'-1,"0"0,1 0,-1 0,0 1,0 0,1 1,-1 0,0 0,1 0,-1 1,1 1,0-1,-1 1,1 0,0 0,1 1,-1 0,1 1,-1-1,1 1,1 0,-1 1,1-1,0 1,0 0,0 0,1 1,0-1,0 1,1 0,0 0,0 0,1 1,-1-1,2 1,0-5,0-1,1 1,0-1,-1 1,1-1,0 1,0-1,1 1,-1 0,0-1,1 1,0-1,-1 1,1-1,0 0,0 1,1-1,-1 0,0 0,1 0,-1 0,1 0,0 0,0 0,0 0,0-1,0 1,0-1,0 1,0-1,0 0,1 0,-1 0,1 0,-1 0,0 0,1-1,0 1,-1-1,1 0,-1 0,1 0,1 0,10-2,-1 0,0-1,0 0,-1-1,1-1,-1 0,0-1,0 0,-1-1,1 0,-1 0,-1-1,0-1,0 0,-1 0,0-1,0 0,-1-1,0 0,1-4,9-16,-3-1,0-1,-2 0,-1 0,-2-2,-2 1,-1-1,-1 0,-2 0,-1-1,-2 0,-3-24,-15-53,17 111,0 1,0-1,0 1,-1 0,1-1,0 1,-1-1,1 1,-1 0,1-1,-1 1,0 0,1 0,-1 0,0-1,0 1,0 0,0 0,0 0,0 0,0 0,-1 1,1-1,0 0,0 0,-1 1,1-1,0 1,-1-1,1 1,0 0,-1-1,1 1,-1 0,1 0,0 0,-1 0,1 0,-1 1,1-1,-1 0,1 0,0 1,-1-1,1 1,0 0,-1-1,1 1,0 0,0 0,0-1,0 1,0 0,0 0,0 0,0 0,0 1,-1 0,-7 11,1 1,0 0,1 0,0 1,2-1,-1 2,2-1,0 0,1 1,-1 9,0 1,1 1,1-1,1 1,1-1,2 0,0 1,2-1,1 0,1 0,4 8,-5-19,1 1,0-1,1 0,1-1,0 0,1 0,0-1,1 0,1 0,0-1,0-1,2 0,-1 0,1-2,1 1,-1-1,6 1,-13-7,-1 0,1 0,0-1,0 0,0 0,1 0,-1-1,0 0,1 0,-1-1,1 1,-1-1,0-1,1 1,-1-1,1 0,-1-1,0 0,0 0,0 0,0 0,0-1,0 0,-1 0,1-1,-1 0,0 0,0 0,0 0,-1-1,0 0,0 0,0 0,1-1,3-7,-1-1,0 1,-1-1,0-1,-1 1,-1-1,0 0,-1 0,-1 0,0 0,-1 0,0 0,-2-1,0 1,-1-4,3 17,-1 0,0 1,0-1,-1 0,1 1,0-1,0 0,-1 1,1-1,-1 1,1-1,-1 1,0-1,0 1,1-1,-1 1,0 0,0-1,-1 1,1 0,0 0,0 0,-1-1,1 1,0 1,-1-1,1 0,-1 0,1 1,-1-1,1 0,-1 1,0 0,1-1,-1 1,0 0,1 0,-1 0,0 0,1 0,-1 0,0 0,0 1,-4 3,1 1,1 0,-1 0,1 0,-1 1,1-1,1 1,-1 0,1 0,0 0,1 1,-1-1,1 1,1-1,-1 1,1 0,0 0,1-1,-1 1,1 0,1 0,0 6,1-4,0 0,1 0,0 0,0 0,1 0,0 0,0-1,1 0,0 0,1 0,0-1,0 0,0 0,1 0,0-1,0 0,1 0,0-1,0 0,0 0,1-1,-1 0,1 0,0-1,49 18</inkml:trace>
  <inkml:trace contextRef="#ctx0" brushRef="#br0" timeOffset="1191.166">2285 1080,'87'-191,"11"-20,-97 209,-1 0,1 1,-1-1,1 0,0 1,0-1,-1 0,1 1,0-1,0 1,1-1,-1 1,0 0,0 0,1-1,-1 1,1 0,-1 0,1 0,-1 0,1 0,0 1,-1-1,1 0,0 1,0 0,-1-1,1 1,0 0,0 0,0 0,-1 0,1 0,0 0,0 0,0 1,-1-1,1 1,0-1,0 1,-1 0,1 0,8 8,0 0,-1 2,0-1,-1 1,-1 0,1 1,-2-1,1 2,-2-1,0 0,1 6,-4-15,-2 0,1 1,0-1,-1 0,1 0,-1 0,0 1,0-1,0 0,0 0,-1 0,1 1,-1-1,0 0,0 0,0 0,-1 0,1 0,0 0,-1-1,0 1,0 0,0-1,0 1,0-1,0 0,-1 0,1 0,-1 0,0 0,1 0,-1-1,0 1,0-1,0 0,-1 1,4-2,0 0,1 0,-1 0,0 0,0-1,0 1,1 0,-1 0,0 0,0 0,0 0,1 0,-1 0,0-1,0 1,0 0,1 0,-1 0,0 0,0-1,0 1,0 0,0 0,0-1,0 1,1 0,-1 0,0 0,0-1,0 1,0 0,0 0,0-1,0 1,0 0,0 0,0-1,0 1,0 0,0 0,0 0,-1-1,1 1,0 0,0 0,0 0,0-1,0 1,0 0,-1 0,1 0,0-1,0 1,0 0,0 0,-1 0,1 0,0 0,0-1,0 1,-1 0,1 0,0 0,0 0,-1 0,16-10,0 0,1 1,0 1,0 0,1 2,0-1,17-2,-24 5,134-47,-140 49,0-1,0 1,-1-1,1 0,-1-1,0 1,0 0,0-1,-1 0,1 0,-1 0,0 0,0 0,0 0,0 0,-1-1,1 0,-2 3,1 0,-1 0,0 0,0 0,0 0,0 0,0 0,0 0,0 0,0 1,-1-1,1 0,-1 0,1 0,-1 0,0 0,0 1,0-1,0 0,0 1,0-1,0 1,-1-1,1 1,-1 0,1-1,-1 1,1 0,-1 0,1 0,-1 0,0 0,0 1,0-1,1 0,-1 1,0-1,0 1,0 0,-1-1,0 1,0 1,-1-1,1 0,0 1,-1 0,1-1,0 1,0 1,0-1,0 0,0 1,0 0,0-1,0 1,1 0,-1 0,0 1,1-1,0 0,0 1,0 0,0-1,0 1,0 0,1 0,-1 0,1 0,0 0,0 1,0-1,0 0,1 0,-1 1,1-1,0 0,0 1,0-1,0 0,0 1,1-1,0 0,0 1,0-1,0 0,0 0,0 0,1 0,0 0,0 0,3 8,1 0,1-1,0 0,0 0,1-1,1 0,-1 0,1-1,1 0,-1 0,1-1,1-1,-1 0,1 0,0-1,0 0,1-1,0 0,-1-1,1 0,12 0,-18-2,0-1,0 1,0-2,0 1,0-1,0 1,0-2,-1 1,1-1,0 1,-1-2,1 1,-1-1,0 1,0-2,0 1,0 0,0-1,-1 0,1 0,-1 0,0-1,1-1,8-12,0-1,-2 0,0-1,-1 0,4-13,24-55,-3-1,-5-2,-4-1,9-66,-32 145,-2 8,1-1,-1 1,0 0,0-1,-1 1,0 0,0-1,0 1,0-1,-1 1,0 0,0-1,0 1,-1 0,0 0,0 0,-1-1,1 5,0 0,0 0,0 0,0 0,0 1,0-1,0 1,0 0,0-1,0 1,0 0,0 0,0 0,-1 1,1-1,0 0,0 1,0-1,0 1,0 0,0 0,0 0,0 0,1 0,-1 0,0 0,0 1,1-1,-1 0,1 1,-1 0,1-1,0 1,0 0,-1 0,1-1,0 1,-15 23,2 1,0 0,1 1,2 0,1 0,0 2,3-1,0 1,2 0,1 0,1 1,2 1,-4-1,2 1,2-1,0 0,2 1,2-1,0 0,2 0,2 0,0-1,2 1,1-2,1 1,-7-22,-1 0,1 0,0-1,0 1,1-1,0 0,0 0,1-1,-1 0,1 0,0 0,1 0,-1-1,1 0,0 0,0-1,0 0,0 0,0-1,1 0,-1 0,1-1,0 0,-1 0,1 0,0-1,0-1,-1 1,1-1,0 0,-1-1,1 0,3-1,-2-3,0 0,0-1,0 0,-1 0,0-1,0 0,-1 0,0-1,0 0,-1 0,0-1,-1 0,0 0,-1 0,0 0,0-1,-1 1,0-1,-1 0,-1 0,1 0,-2 0,0-5,1 14,-1-1,1 0,-1 0,0 0,0 1,0-1,-1 0,1 0,-1 0,1 1,-1-1,0 0,0 1,0-1,0 1,-1-1,1 1,-1-1,1 1,-1 0,0 0,0 0,0 0,0 0,0 0,-1 0,1 1,0-1,-1 1,1 0,-1 0,0 0,1 0,-1 0,0 0,0 1,1-1,-1 1,0 0,-3 2,1 1,0-1,-1 1,1 0,1 1,-1-1,0 1,1 0,0 0,0 1,0-1,0 1,1 0,0 0,0 0,0 0,0 0,1 1,0-1,0 1,1 0,-1-1,1 1,0 0,1 0,-1 0,1 0,1 0,-1 0,1 2,3 0,0 0,0 0,1 0,0 0,0-1,1 1,0-1,0-1,1 1,0-1,0 0,0-1,1 0,-1 0,2 0,-1-1,0 0,1-1,-1 0,1 0,0-1,0 0,6 0,49 14</inkml:trace>
  <inkml:trace contextRef="#ctx0" brushRef="#br0" timeOffset="1795.581">4036 759,'-5'-2,"-1"1,0 0,0 0,0 1,0 0,0 0,0 0,0 1,0 0,0 0,0 0,0 1,1 0,-1 0,1 1,-1-1,1 1,0 0,0 1,0-1,0 1,1 0,-1 0,1 0,0 1,0-1,1 1,-3 5,5-8,0 2,0-1,1 0,-1 0,1 0,0 0,0 0,0 0,0 0,0 1,1-1,-1 0,1 0,0 0,0 0,0 0,1 0,-1-1,0 1,1 0,0-1,0 1,0-1,0 1,0-1,0 0,1 0,-1 0,1 0,0 0,6 4,0 0,1 0,0-1,0-1,0 0,0 0,0-1,3 1,-1-1,-1 0,1 0,0-1,0-1,0 0,0-1,0 0,0 0,0-2,0 1,0-2,0 1,0-2,-1 1,0-2,0 1,0-2,0 1,-1-1,1-1,-2 0,1 0,-1-1,0-1,-1 1,5-7,1-12,-1-2,-1 0,-1 0,-2-1,-1 0,-2 0,-1-1,-1 0,-1 0,-2 0,-2-29,1 56,3-89,-3 0,-5 1,-9-46,13 132,-17-40,4 52,7 5,1 0,0 1,0-1,1 1,1 0,0 1,0-1,1 1,1-1,-1 10,2-13,-8 49,3 0,3-1,2 1,2 0,4 0,1 0,3-1,11 33,-20-88,13 52,2 0,2 0,10 17,-26-69,0 1,0 0,0 0,0-1,1 1,-1-1,1 1,-1-1,1 1,0-1,0 0,0 0,0 0,0 0,1 0,-1-1,0 1,1-1,-1 1,1-1,0 0,0 0,-1 0,1 0,0-1,0 1,0-1,0 1,0-1,-1 0,1 0,0-1,0 1,0-1,0 1,17-9,0 0,0-2,-1 0,-1-1,0-1,-1 0,0-2,-1 0,11-14,-21 24,69-74,-75 79,1 0,-1 0,1 0,-1 1,1-1,-1 0,1 0,-1 0,0 0,1 0,-1 1,1-1,-1 0,0 0,1 1,-1-1,1 0,-1 0,0 1,0-1,1 0,-1 1,0-1,1 1,-1-1,0 0,0 1,0-1,0 1,1-1,-1 1,0-1,0 0,0 1,0-1,0 1,0-1,0 1,0-1,0 1,0-1,0 1,0-1,-1 1,1-1,0 0,0 1,0-1,-1 1,1-1,0 0,0 1,-1-1,1 0,0 1,-1-1,1 0,0 1,-1-1,1 0,-1 0,1 1,0-1,-1 0,1 0,-1 0,0 3,-5 18,3-16,1 0,-1 0,1 0,0 1,1-1,-1 1,1-1,0 1,1-1,-1 1,1 0,0-1,1 1,-1 0,1-1,0 1,1-1,-1 1,1-1,0 0,0 0,1 1,-1-2,1 1,0 0,1 0,-1-1,4 1,0-1,0 0,0-1,1 1,-1-1,1-1,0 1,0-1,0-1,0 0,0 0,0 0,0-1,30 1</inkml:trace>
  <inkml:trace contextRef="#ctx0" brushRef="#br0" timeOffset="2073.98">4892 666,'-16'-16,"-9"-10,-4-5,0-4,-3 0,4 5</inkml:trace>
  <inkml:trace contextRef="#ctx0" brushRef="#br0" timeOffset="2338.275">4238 237,'27'-2,"29"1,26 4,22 3,11 3,5 4,-19 1</inkml:trace>
  <inkml:trace contextRef="#ctx0" brushRef="#br0" timeOffset="2520.785">5013 840,'5'3,"1"0,0 0,0 0,0-1,1 1,-1-1,0-1,1 0,0 1,-1-2,1 1,-1-1,1 0,0-1,-1 1,1-1,0 0,-1-1,0 0,1 0,-1 0,0-1,0 0,0 0,0 0,-1-1,1 0,-1 0,0-1,0 1,-1-1,1 0,-1 0,0 0,0-1,-1 0,0 1,0-1,0 0,-1-1,1 1,-2 0,1-1,-1 1,0-1,0 1,0-1,-1 3,0 1,-1 0,1 0,-1 0,1 0,-1 0,0 0,0 0,0 1,-1-1,1 0,-1 0,1 1,-1-1,0 1,0-1,0 1,0 0,-1 0,1 0,0 0,-1 0,1 1,-1-1,0 1,0-1,0 1,1 0,-1 0,0 0,0 1,0-1,-1 1,1 0,0-1,0 1,0 1,0-1,0 0,0 1,0-1,-2 2,-2 0,-1 0,1 1,-1 0,1 0,0 0,0 1,1 0,-1 1,1 0,0 0,0 0,0 0,1 1,0 0,0 0,0 1,1-1,0 1,0 0,1 0,-1 0,2 1,-1-1,1 1,0 0,1-1,0 1,0 0,0 0,1 0,1 0,-1 0,1-1,0 1,1 0,1 2,1 0,1-1,1 0,0 0,0-1,0 1,1-1,1-1,-1 1,1-1,0-1,1 1,0-1,0-1,0 0,0 0,1-1,0 0,6 2,13 2,-1 0,1-2,0-1,1-1,-1-2,3 0,34-2</inkml:trace>
  <inkml:trace contextRef="#ctx0" brushRef="#br0" timeOffset="10000.769">815 1428,'-17'1,"0"0,0 2,1 0,-1 0,1 2,0 0,0 1,0 1,1 0,0 1,0 1,1 0,0 1,1 0,-8 8,-4 6,1 1,1 1,1 1,1 1,2 0,1 2,-2 7,-10 25,3 1,3 2,3 0,3 1,2 1,4 1,-2 45,8-77,3 1,1-1,2 1,1-1,2 1,1-1,2 0,2 0,1-1,1 0,3-1,0 0,2 0,2-2,1 0,1-1,3 1,2-5,1-1,1-1,1-2,2 0,0-2,1-1,1-1,1-2,48 23</inkml:trace>
  <inkml:trace contextRef="#ctx0" brushRef="#br0" timeOffset="10938.629">1083 1989,'104'-40,"-66"29,-1-2,0-1,-1-2,0-2,-2-1,0-2,-1-1,-1-1,-1-2,11-14,-36 34,-1-1,1 0,-1 0,-1 0,1-1,-1 0,0 0,-1 0,0 0,0-1,0 1,-1-1,0 1,-1-1,1 0,-2 0,1 0,-1 0,0 0,-1 0,1 1,-2-1,0-5,1 12,0-1,1 1,-1-1,0 1,0 0,0-1,0 1,0 0,-1 0,1 0,0 0,0 0,-1 0,1 0,-1 0,1 0,-1 1,1-1,-1 0,1 1,-1 0,0-1,1 1,-1 0,0 0,1 0,-1 0,1 0,-1 0,0 0,1 0,-1 1,0-1,1 1,-1-1,1 1,-1 0,1-1,-1 1,1 0,0 0,-1 0,1 0,0 0,0 1,0-1,-1 0,2 0,-1 1,0-1,0 1,0-1,0 1,1-1,-1 1,1 0,-8 17,1 0,0 1,2 0,1 0,0 0,1 0,1 1,1 5,0-14,-13 250,-15 129,-17-132,39-236</inkml:trace>
  <inkml:trace contextRef="#ctx0" brushRef="#br0" timeOffset="11852.483">1309 2056,'35'-8,"-20"7,151-10,87 7,-251 5,65 8,-66-9,1 1,-1-1,1 1,-1-1,1 1,-1 0,0-1,1 1,-1 0,0 0,1 0,-1 0,0 0,0 0,0 0,0 1,0-1,0 0,0 1,-1-1,1 0,0 1,-1-1,1 1,-1-1,0 1,1 0,-1-1,0 1,0-1,0 1,0-1,0 1,0 0,0-1,-1 1,1 0,-71 131,71-132,0 0,-1 1,1-1,0 0,0 0,0 1,0-1,1 0,-1 0,0 1,0-1,1 0,-1 0,1 0,-1 1,1-1,-1 0,1 0,0 0,0 0,-1 0,1 0,0 0,0 0,0-1,0 1,0 0,0 0,0-1,0 1,1-1,-1 1,0-1,0 1,0-1,1 0,-1 1,0-1,0 0,1 0,-1 0,0 0,1 0,55-6,-52 4,-1 0,1 0,-1 0,0 0,1 0,-1-1,0 0,-1 0,1 0,0 0,-1-1,0 1,0-1,0 0,0 0,0 0,-1 0,0-1,0 1,0-1,0 1,-1-1,0 1,0-1,0 0,0 0,-1 0,0 1,0-1,0 0,-1 0,1 0,-1 0,0 1,-1-1,1 0,-1 1,0-1,-1-1,-3-3,-1 0,0 1,0 0,-1 0,0 1,0 0,-1 0,1 1,-2 0,1 1,0 0,-1 0,0 1,0 1,-1-1,1 1,-1 1,1 0,-1 1,0 0,0 0,0 1,-6 1,101 1,-58-5,1 0,-1-2,1 0,-1-2,-1-1,1-1,-1-1,-1-1,11-8,-21 11,0-1,0-1,-1 0,0-1,-1 0,0-1,0-1,-2 0,1 0,-2-1,0 0,-1-1,0 0,-1 0,3-11,-5 13,-1 0,-1 0,0 0,0 0,-2 0,0-1,0 1,-1 0,-1-1,0 1,0 0,-2-1,0 1,0 0,2 11,1 0,-1 0,1 0,-1 0,1 0,-1 0,0 1,0-1,0 0,0 1,0-1,0 0,-1 1,1-1,0 1,-1 0,1 0,-1-1,1 1,-1 0,0 0,0 0,1 1,-1-1,0 0,0 1,0-1,0 1,0-1,0 1,0 0,1 0,-1 0,0 0,0 0,0 1,0-1,0 0,0 1,0-1,0 1,1 0,-1 0,0 0,0 0,1 0,-1 0,1 0,-1 0,1 1,-2 0,-6 11,1-1,0 1,1 1,0 0,1 0,0 0,1 0,1 1,1 0,-1 6,4-21,-10 40,1 1,3 0,1 1,2 0,2-1,1 1,3 0,1-1,2 1,-4-31,0 0,1 0,1 0,-1 0,2-1,-1 0,1 0,1 0,0 0,0-1,1 0,0 0,1-1,0 0,0 0,1-1,-1 0,2 0,-1-1,1-1,0 1,0-1,0-1,3 1,-3-2,0 0,-1-1,1 0,0-1,0 0,0 0,0-1,0-1,0 0,0 0,0 0,0-1,-1-1,1 0,-1 0,0-1,1 0,-1-1,-1 0,1 0,-1-1,0 0,0 0,-1-1,0 0,6-7,-9 1,-3 34,3-18,0 1,0-1,1 0,-1 0,1 0,0 0,-1-1,1 0,0 0,0 0,1 0,-1-1,0 0,1 0,-1-1,0 1,1-1,-1 0,1-1,-1 1,0-1,1 0,-1 0,0-1,0 0,3-1,-4 2,0-1,0 0,0 1,0-2,-1 1,1 0,-1-1,1 1,-1-1,0 0,0 0,0-1,-1 1,1 0,-1-1,0 0,0 1,0-1,0 0,0 0,-1 0,0 0,0 0,0-1,0 1,-1 0,0 0,0-1,0 1,0 0,-1-1,1 1,-1 0,0 0,0 0,-1 0,1 0,-1 0,0 0,0 0,0 1,-1-1,1 1,-4-4,3 3,0 0,-1 0,1 1,-1-1,0 1,0-1,0 1,-1 0,1 1,-1-1,0 1,0 0,0 0,0 1,0-1,0 1,0 0,0 0,0 1,-1 0,1 0,0 0,0 0,0 1,-1 0,1 0,0 0,0 1,0-1,0 1,1 1,-1-1,0 1,1-1,0 1,-1 1,1-1,0 0,1 1,-1 0,1 0,-1 0,1 0,-2 4,4-3,-1-1,0 0,1 1,0-1,0 0,0 1,1-1,0 1,-1 0,2-1,-1 1,0-1,1 3,7 20</inkml:trace>
  <inkml:trace contextRef="#ctx0" brushRef="#br0" timeOffset="12371.13">3088 1842,'-75'-27,"73"26,-1 1,1-1,0 1,-1 0,1 0,0 0,-1 0,1 0,-1 1,1-1,0 1,0 0,-1-1,1 1,0 0,0 0,0 0,0 1,0-1,0 1,0-1,0 1,1-1,-1 1,1 0,-1 0,1 0,-1 0,1 0,0 0,0 1,-1 2,0 0,1 0,0 0,0 0,1 0,-1 0,1 0,0 0,1 0,-1 0,1 0,0 0,0 0,1 0,-1 0,1 0,0-1,0 1,1 0,-1-1,1 0,0 0,0 0,1 1,92 85,58 18,-154-109,-1 1,0 0,0 0,0 0,0 0,0 0,0 0,0 0,0 0,0 0,0 1,1-1,-1 0,0 0,0 1,0-1,0 1,0-1,1 1,-1-1,0 1,1-1,-1 1,0 0,1-1,-1 1,1 0,-1 0,1-1,-1 1,1 0,-1 0,1 0,0 0,-1 0,1 0,0-1,0 1,0 0,0 0,0 0,0 0,0 0,0 0,0 0,0 0,0 0,1 0,-1-1,0 1,1 0,-1 0,1 0,-1 0,1-1,-1 1,1 0,-1 0,1-1,0 1,-1-1,1 1,0 0,0-1,-1 1,1-1,0 0,0 1,0-1,-7 2,-1-1,1 0,-1-1,1 0,-1 0,1 0,-1-1,1 1,-1-2,1 1,0-1,0 0,-1 0,1-1,1 1,-1-1,0-1,1 1,-1-1,1 0,-1-1,5 3,0-1,0 1,0 0,1 0,-1-1,0 1,1-1,0 1,0 0,0-1,0 1,0-1,0 1,0 0,1-1,-1 1,1-1,0 1,-1 0,1 0,0 0,1-1,-1 1,0 0,1 0,0-1,47-48,-28 36,0 0,1 1,1 2,0 0,0 1,2 2,-1 0,1 1,0 2,21-3,-43 9,-1-1,0 0,0 0,0 0,0 1,0-1,0 1,0-1,0 1,0 0,0 0,0 0,0 0,0 0,0 0,0 0,0 1,0-1,0 1,0 0,0-1,0 1,0 0,0 0,0 0,-1 1,1-1,0 0,-1 1,1-1,-1 0,0 1,1 0,-1-1,0 1,0 0,0 0,1 1,-1 84,-3-77,1-1,1 1,-1 0,2-1,-1 1,1-1,1 1,0 0,0-1,1 0,3 7,-5-13,0-1,0 0,1 1,-1-1,1 0,0 0,0 0,0 0,0-1,0 1,0 0,0-1,0 1,1-1,-1 0,0 0,1 0,-1 0,1 0,0-1,2 1,11 0</inkml:trace>
  <inkml:trace contextRef="#ctx0" brushRef="#br0" timeOffset="13016.403">3461 1615,'134'83,"-105"-68,-1 1,-1 1,-1 1,-1 2,0 0,-1 2,7 10,-24-22,0-1,0 2,-2-1,1 1,-1 0,-1 0,0 0,0 0,-1 1,-1 0,0-1,0 1,-1 5,-1-13,0-2,-1 1,1-1,0 1,0-1,0 1,1-1,-1 0,0 1,1-1,0 1,-1-1,1 0,0 0,0 1,1-1,-1 0,0 0,1 0,-1 0,1 0,-1-1,1 1,0 0,0-1,0 1,0-1,0 0,0 1,2 0,7-2,-1 0,0-1,0 0,0 0,0-1,0 0,0-1,-1 0,1-1,-1 0,0 0,0-1,0 0,-1-1,1 0,-1 0,-1-1,1 0,-1 0,0-1,-1 0,0 0,0 0,1-5,-2 6,0 0,-1 0,1-1,-2 0,1 0,-1 0,-1 0,1 0,0-6,-4 14,1 1,0-1,0 0,-1 0,1 0,0 0,-1 0,1 0,0 0,-1 0,1 0,0 0,-1 0,1 0,0 0,0 0,-1 0,1 0,0-1,-1 1,1 0,0 0,0 0,-1 0,1-1,0 1,0 0,-1 0,1 0,0-1,0 1,0 0,-1 0,1-1,0 1,0 0,0-1,0 1,0 0,0-1,0 1,-1 0,1 0,0-1,-2 8,0 1,1-1,-1 1,1-1,1 1,0-1,0 1,0-1,1 1,0-1,0 1,1-1,0 1,0-1,1 0,0 0,0 0,1-1,0 1,0 0,-1-3,-1 0,1 0,0-1,0 1,0-1,0 0,0 0,1 0,0 0,-1-1,1 1,0-1,0 0,0 0,0-1,1 1,-1-1,0 0,1 0,-1 0,1-1,-1 1,1-1,-1 0,1-1,-1 1,1-1,-1 0,1 0,-1 0,0 0,0-1,1 0,-1 0,7-5,0 0,0 0,-1-1,-1-1,1 1,-1-2,-1 1,0-1,0-1,-1 1,0-1,-1 0,0-1,-1 0,3-7,-8 18,2-1,-1 0,0 0,0 0,0 0,0-1,-1 1,1 0,0-1,-1 1,0 0,1-1,-1 1,0 0,0-1,0 1,-1 0,1-1,-1 1,1 0,-1-1,0 1,1 0,-2-1,1 3,-1 0,1 0,0 1,-1-1,1 0,0 1,-1-1,1 1,0-1,0 1,0 0,-1 0,1-1,0 1,0 0,0 0,0 0,0 0,1 0,-1 0,0 0,0 1,1-1,-1 0,1 0,-1 0,1 1,-1-1,1 0,0 1,-1-1,1 1,-2 3,1 1,0-1,-1 0,2 1,-1-1,1 1,-1-1,1 1,1-1,-1 1,1-1,0 1,0-1,1 0,0 1,0-1,0 0,0 0,1 0,0-1,0 1,0-1,0 1,1-1,0 0,0 0,0-1,0 1,0-1,1 0,0 0,13 7,0-2,1 0,0-1,0-1,1-1,0 0,0-2,13 1,35 4</inkml:trace>
  <inkml:trace contextRef="#ctx0" brushRef="#br0" timeOffset="13845.971">5681 1882,'-9'-1,"1"0,0 0,0 0,0 1,-1 0,1 0,0 1,0 0,0 1,0 0,0 0,0 1,0 0,1 0,-1 1,1 0,0 0,0 0,0 1,1 0,-1 1,1-1,1 1,-1 1,-1 2,5-8,1 0,0 0,0 0,0 0,0 0,0 0,0 0,0 0,0 1,1-1,-1 0,0 1,1-1,-1 0,1 1,-1-1,1 1,0-1,-1 1,1-1,0 1,0-1,0 1,0-1,1 1,-1-1,0 1,1-1,-1 1,1-1,-1 0,1 1,-1-1,1 0,0 1,0-1,0 0,0 1,5-1,0 0,-1 0,1 0,0 0,0-1,-1 0,1-1,0 1,0-1,0 0,-1 0,1-1,-1 0,1 0,-1 0,0-1,1 0,14-6,-2-1,1 0,-1-1,-1-1,0-1,-1-1,0 0,-1-1,-1-1,0 0,-1-1,-1 0,-1-1,0 0,-1-1,-1 0,-1 0,-1-1,0 0,-2-1,3-15,-1 5,-2 0,-1 0,-1-1,-2 0,-2-15,2 45,-1-1,0 1,1-1,-1 1,0-1,-1 1,1-1,0 1,-1-1,1 1,-1-1,1 1,-1 0,0-1,0 1,-1 0,1 0,0 0,-1 0,1 0,-1 0,1 0,-1 0,0 1,0-1,0 0,0 1,0 0,0-1,0 1,-1 0,1 0,0 0,-1 1,1-1,-1 1,1-1,-2 1,-1 2,0 0,-1 0,1 0,0 1,0 0,1 0,-1 1,1-1,-1 1,1 0,0 0,1 0,-1 1,0 0,-6 9,0-1,0 1,2 1,0-1,1 2,0-1,1 1,1 0,0 0,1 0,1 1,0-1,2 1,0 0,1-1,0 1,1 0,1 0,1-1,0 1,1-1,1 0,1 0,0 0,1-1,0 0,1 0,9 11,-6-13,0 0,0-1,1 0,0-1,1 0,0-1,1-1,0 0,1-1,0 0,0-1,0-1,1 0,0-1,0-1,1-1,-1 0,1-1,12 0,-26-2,0 0,0 0,0 0,0 0,-1-1,1 1,0-1,0 0,-1 1,1-1,0 0,-1-1,1 1,-1 0,0-1,1 0,-1 1,0-1,0 0,0 0,0 0,0 0,0-1,-1 1,1 0,-1-1,0 1,1-1,-1 1,0-1,-1 0,1 0,0 0,42 20,-38-15,-1 0,0-1,1 1,-1-1,0 0,1 0,0 0,-1 0,1-1,-1 0,1 0,0 0,-1-1,1 1,-1-1,1 0,-1-1,1 1,-1-1,0 1,0-1,0-1,0 1,0-1,0 1,0-1,-1 0,0 0,1-1,-1 1,0-1,-1 1,1-1,1-4,-2 3,0 0,0 0,-1 0,0 0,0 0,0 0,-1-1,0 1,0 0,0 0,-1-1,0 1,0 0,0 0,0 0,-1 0,0 0,0 0,0 0,-1 1,1-1,-1 1,0 0,0-1,-1 1,0 1,1-1,-1 0,0 1,0 0,-1 0,1 0,-1 1,0-1,1 1,-1 0,0 0,0 1,0 0,-1 0,1 0,0 0,0 1,0 0,-1 0,1 0,0 0,-4 2,6-1,0 0,0 0,0 0,0 1,0-1,1 1,-1 0,0 0,1 0,0 0,-1 0,1 0,0 1,0-1,0 1,0-1,1 1,-1 0,1 0,-1 0,1 0,0 0,0 0,1 0,-1 0,0 0,1 0,0 0,0 1,0-1,0 0,0 0,1 1,15 24,6-4</inkml:trace>
  <inkml:trace contextRef="#ctx0" brushRef="#br0" timeOffset="14771.536">6644 1935,'-1'-7,"1"0,-1 0,0 0,-1 0,0 0,0 0,0 0,-1 1,0-1,0 1,-1 0,0 0,0 0,0 0,-1 1,0-1,0 1,0 0,0 1,-1-1,0 1,0 0,0 1,-1 0,1 0,-1 0,1 0,-1 1,-4 0,8 2,1 0,-1 1,0-1,0 1,0 0,0 0,0 0,1 0,-1 1,0-1,1 1,-1-1,1 1,0 0,-1 0,1 0,0 0,0 1,1-1,-1 0,0 1,1 0,-1-1,1 1,0 0,0-1,0 1,0 0,0 0,1 0,-1 0,1 0,0 0,0 0,0 0,0 0,1 0,-1 0,1 0,0 0,-1-1,1 1,1 0,-1 0,0-1,1 1,-1-1,1 1,5 5,0-1,0-1,0 1,1-1,0-1,0 1,0-1,1-1,0 1,0-2,0 1,0-1,1 0,-1-1,1 0,-1-1,1 0,0 0,8-2,-12 1,0 0,0 0,0-1,0 0,0 0,0 0,0-1,-1 0,1 0,0 0,-1-1,5-3,-9 6,-1-1,1 1,-1 0,1 0,0-1,-1 1,1 0,-1 0,1 0,0 0,-1 0,1 0,-1 0,1 0,0 0,-1 0,1 0,-1 0,1 0,-1 1,1-1,0 0,-1 0,1 1,-1-1,1 0,-1 1,1-1,-1 0,0 1,1-1,-1 1,1-1,-1 1,0-1,1 1,-1-1,0 1,0-1,1 1,-1-1,0 1,0-1,0 1,0 0,0-1,1 1,-1-1,0 1,-1 0,1-1,0 1,0-1,0 1,0 0,0-1,-1 1,5 13,-1-9,0 0,0 0,1-1,0 1,-1-1,1 0,1 0,-1-1,1 1,-1-1,1 0,0 0,0 0,1-1,-1 0,0 0,1 0,-1-1,1 1,0-1,-1-1,1 1,0-1,-1 0,1 0,0-1,0 0,-1 0,1 0,-1-1,1 1,-1-1,0 0,1-1,-1 0,0 1,-1-2,1 1,0 0,-1-1,0 0,0 0,0 0,0-1,2-4,3-7,-2 0,0 0,-1-1,-1 0,0 0,-1 0,-1 0,-1-1,0 0,-1 1,-1-1,-1 0,-1-6,2-26,-1 49,1 0,-1 0,1 0,-1 0,1 0,0-1,0 1,0 0,-1 0,1 0,0 0,0 0,0 0,1-1,-1 1,0 0,0 0,1 0,-1 0,0 0,1 0,-1 0,1 0,0 0,-1 0,1 0,0 0,-1 0,1 1,0-1,0 0,0 0,0 1,0-1,0 1,0-1,0 1,0-1,0 1,0-1,0 1,0 0,0 0,0-1,0 1,0 0,1 0,-1 0,0 0,0 0,0 1,0-1,0 0,0 0,1 1,174 65,-170-63,1 0,-1 0,1 1,-1 0,-1 0,1 0,0 1,-1-1,0 1,0 1,0-1,-1 1,0 0,0 0,-1 0,1 0,-1 1,0 1,4 9,-1 1,-1-1,-1 1,0 0,-1 0,-1 10,-2-26,0 3,0 0,0 0,0-1,0 1,1 0,-1 0,1-1,0 1,1-1,-1 1,1-1,0 1,0-1,0 0,1 0,0 0,-1 0,1 0,0-1,1 1,-1-1,1 0,0 0,-1 0,4 1,8 1,-1-2,1 0,0 0,0-1,0-1,0-1,0 0,7-1,7 0,-13 1,0 0,-1-1,1 0,0-2,-1 0,0 0,0-2,0 0,0 0,-1-1,11-7,25-13,-42 21</inkml:trace>
  <inkml:trace contextRef="#ctx0" brushRef="#br0" timeOffset="15599.556">3141 2617,'-13'-3,"-1"1,1 0,-1 0,1 2,-1-1,1 2,-1 0,0 1,1 0,0 1,0 0,0 1,0 1,0 0,1 0,-1 2,2-1,-1 1,1 1,0 0,0 1,1 0,-5 7,7-6,0 0,1 1,1 0,0 0,0 0,1 1,0 0,1 0,0 0,1 1,1-1,0 1,1 0,0 0,1-1,0 1,1 0,0 0,1-1,1 1,0-1,0 1,2-1,-1 0,1-1,1 1,0-1,1 0,0 0,1-1,0 0,0 0,1-1,0 0,1-1,0 0,4 2,0-2,0-2,0 0,0 0,1-1,0-1,0-1,0 0,10 0,-18-2,1 0,-1-1,0 0,0 0,0-1,0 0,0 0,0-1,0 0,0 0,0-1,-1 1,1-1,-1-1,0 1,0-1,0 0,0-1,2-2,-4 3,-1 1,0-1,0 0,-1 0,1 0,-1-1,0 1,0-1,0 1,0-1,-1 1,0-1,0 0,0 0,-1 0,0 0,0 0,0 1,0-1,-1 0,1 0,-1 0,-1 0,1 1,-1-1,1 1,-3-4,0 0,0 2,0-1,0 0,-1 1,0 0,0 0,-1 0,0 1,0-1,0 1,0 1,-1-1,0 1,0 1,0-1,-7-2,7 4,0 0,0 1,0-1,0 1,0 1,0-1,0 1,0 0,0 1,0 0,-1 0,2 0,-1 1,0 0,0 1,0-1,1 1,0 0,-1 1,1 0,0 0,1 0,-1 0,1 1,0 0,0 0,0 1,1-1,0 1,0 0,0 0,1 1,0-1,0 1,0-1,1 1,0 0,0 4,3 36,7-5</inkml:trace>
  <inkml:trace contextRef="#ctx0" brushRef="#br0" timeOffset="16437.313">7994 1187,'14'27,"0"1,-2 1,-1-1,-1 2,-1-1,3 26,-10-46,17 82,-3 1,-5 0,-4 1,-3 0,-5 0,-4 0,-3-1,-5 1,-4-2,-4 0,-4-1,-3-2,-5-1,-39 74,41-103,-2-3,-3 0,-3-3,-1-1,-3-2,-2-1,-1-3,-3-2,-2-2,-1-2,-2-3,-2-2,-54 24,9-13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10.4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143 310,'2'-59,"-1"59,-1 1,0-1,0 0,0 0,0 0,0 0,1 0,-1 0,0 0,0 1,0-1,0 0,1 0,-1 0,0 0,0 0,0 0,1 0,-1 0,0 0,0 0,0 0,1 0,-1 0,0 0,0 0,0 0,1 0,-1-1,0 1,0 0,0 0,0 0,1 0,-1 0,0 0,0 0,0-1,0 1,0 0,1 0,4 25,-7 10,-1 1,-1-1,-2 0,-2-1,-1 0,-1 0,-2 0,-12 21,-45 121,68-175,0 0,0 0,1 0,-1 0,0 0,0 0,1 0,-1 0,0 0,1 0,-1 0,1 1,-1-1,1 0,0 0,0 1,-1-1,1 0,0 0,0 1,0-1,0 0,1 1,-1-1,0 0,0 0,1 1,-1-1,1 0,-1 0,1 0,-1 0,1 0,0 1,0-1,0 0,-1 0,1-1,0 1,0 0,0 0,0 0,0-1,0 1,1 0,-1-1,0 1,0-1,0 0,1 1,85-28,-61 16,14-6,1 3,0 0,1 3,0 2,36-4,-73 13,-1 0,1-1,0 1,-1-1,1 0,-1-1,1 1,-1-1,1 0,-1 0,0 0,0 0,0-1,0 0,-1 0,1 0,-1 0,1 0,-1-1,0 0,0 1,-1-1,1 0,-1-1,0 1,0 0,0 0,-1-1,1 1,-1-1,0-2,0 2,1 1,-1-1,-1 1,1-1,-1 1,0-1,0 0,0 1,-1-1,1 1,-1-1,0 1,-1-1,1 1,-1-1,0 1,0 0,0 0,0 0,-1 0,1 0,-4-2,5 6,0 0,0 0,0 0,0 0,0 0,0 0,0 1,0-1,0 0,0 1,0-1,0 1,0-1,0 1,1-1,-1 1,0-1,0 1,0 0,1-1,-1 1,0 0,1 0,-1 0,0 0,1-1,-1 1,1 0,0 0,-1 0,1 0,0 0,0 0,-1 0,1 0,0 0,0 0,0 0,0 1,0-1,0 0,1 0,-1 0,0 0,0 0,1 0,-5 66,2 1,3-1,4 1,5 23,-2-10,0 1</inkml:trace>
  <inkml:trace contextRef="#ctx0" brushRef="#br0" timeOffset="300.707">757 109,'-2'-16,"-1"-8,0-1,1 1,3 6,5 16,12 22,11 23,7 27,6 25,-4 21,-7 17,-14 17,-21 14,-28 14,-34 12,-30 6,1-31</inkml:trace>
  <inkml:trace contextRef="#ctx0" brushRef="#br0" timeOffset="17307.278">9 1606,'102'1,"-1"1,0-4,41-10,-130 11,-1 0,0-1,1-1,-1 0,0 0,0-1,0-1,3-1,-14 5,1 1,0-1,-1 1,1-1,-1 1,1-1,-1 1,1-1,-1 0,1 1,-1-1,1 0,-1 1,0-1,1 0,-1 1,0-1,0 0,1 0,-1 1,0-1,0 0,0 0,0 0,0 1,0-1,0 0,0 0,-1 1,1-1,0 0,0 0,-1 1,1-1,0 0,-1 1,1-1,-1 0,1 1,-1-1,1 0,-1 1,1-1,-1 1,1-1,-1 1,0 0,1-1,-1 1,0-1,1 1,-1 0,0 0,0-1,1 1,-1 0,0 0,0 0,0 0,1 0,-1 0,0 0,0 0,1 0,-1 0,0 1,0-1,1 0,-2 1,-34-7,-4 2</inkml:trace>
  <inkml:trace contextRef="#ctx0" brushRef="#br0" timeOffset="17724.696">49 1619,'-13'58,"2"0,3 0,2 0,6-51,-1-6,0 1,0 0,1-1,-1 1,1 0,0-1,-1 1,1 0,0 0,0-1,0 1,0 0,0 0,1-1,-1 1,1 0,-1 0,1-1,-1 1,1 0,0-1,0 1,0-1,0 1,0-1,0 0,0 1,0-1,1 0,-1 0,0 0,1 0,-1 0,1 0,-1 0,1 0,0 0,89-22,-72 16,1 1,0 1,0 0,0 2,0 0,1 1,-1 1,19 4,-30-4,1 1,-1 1,0-1,0 1,0 1,-1 0,1 0,-1 0,0 1,0 1,0-1,-1 1,0 1,0-1,-1 1,1 0,-1 0,-1 1,0 0,1 1,-3-3,-1-1,0 1,0-1,-1 1,1 0,-1 0,0 0,-1 0,1 0,-1 0,-1 0,1 0,-1 0,0-1,0 1,0 0,-1 0,0-1,0 1,-1-1,0 1,0-1,0 0,0 0,-1 0,1-1,-3 2,-5 7,-1-1,-1 0,0-1,0 0,-1-1,-1-1,0 0,0-1,-2 0,-22 7,0-2,-1-2,0-1,-37 2,22-2,40-6,28-5</inkml:trace>
  <inkml:trace contextRef="#ctx0" brushRef="#br0" timeOffset="17978.53">944 1566,'5'20,"1"23,0 23,-3 20,-8 18,-11 14,-12 12,-13 5,-8-3,-6-8,3-15,10-28</inkml:trace>
  <inkml:trace contextRef="#ctx0" brushRef="#br0" timeOffset="25651.22">757 1432,'-4'-16,"-4"-7,-1-5,1 1,0 4,1 9,5 13,8 17,9 16,10 14,11 13,5 10,3 5,-6 3,-10-11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41.5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346 183,'-6'-3,"0"0,0 0,0 0,-1 1,1-1,-1 2,0-1,1 1,-1 0,0 0,0 1,0 0,0 0,1 1,-1 0,0 0,0 0,1 1,-1 0,1 0,-1 1,1 0,0 0,-4 3,-3 1,0 2,0 0,1 0,0 1,0 1,1 0,1 1,-1 0,2 0,-4 7,6-8,1 1,0-1,0 1,1 0,1 1,0-1,1 1,0 0,1 0,0 0,1 0,1 0,0 0,1 0,0 0,1 0,0 0,1 0,1-1,0 1,0-1,1 0,1 0,0 0,1-1,0 0,1 0,6 7,-2-6,0-1,1 0,0-1,1 0,0-1,1 0,0-1,0-1,1 0,-1-1,1-1,1-1,1 0,-13-3,1 0,0-1,-1 1,1-1,0-1,-1 1,1-1,-1 0,1 0,-1 0,1-1,-1 0,0 0,1-1,-1 1,-1-1,1 0,0 0,-1-1,1 0,-1 1,0-1,0-1,-1 1,1 0,-1-1,0 0,0 0,0 0,-1 0,0 0,0 0,0-1,-1 1,1-6,1 3,-1-1,-1 1,1-1,-1 1,-1-1,0 0,0 1,-1-1,0 0,0 1,-1 0,0-1,0 1,-1 0,0 0,-1 0,0 0,0 0,0 1,-1 0,0 0,-1 0,1 1,-1 0,-1 0,1 0,-1 1,0 0,0 0,3 3,0 1,-1 0,1 0,0 0,0 0,-1 1,1 0,0 0,0 0,-1 0,1 1,0 0,0 0,-1 0,1 0,0 0,0 1,0 0,1 0,-1 0,0 0,0 1,-70 66,63-55,0 1,1 0,1 1,0 0,1 1,1-1,0 1,1 1,1-1,1 1,1 0,0 0,0 16,3-28,0 1,1-1,-1 1,1-1,1 1,-1-1,1 1,0-1,1 0,0 0,-1 0,2-1,-1 1,3 2,22 22</inkml:trace>
  <inkml:trace contextRef="#ctx0" brushRef="#br0" timeOffset="417.249">775 62,'0'-18,"0"-9,0 10,0 19,2 25,5 27,4 21,5 19,1 17,-1 13,-11 12,-18 9,-24 14,-31 19,-34 18,1-24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6.4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221 1,'0'0,"0"1,0-1,-1 1,1-1,0 0,0 1,-1-1,1 0,0 1,-1-1,1 0,0 1,-1-1,1 0,0 1,-1-1,1 0,-1 0,1 0,-1 0,1 1,0-1,-1 0,1 0,-1 0,1 0,-1 0,1 0,-1 0,1 0,-1 0,1 0,0 0,-1-1,1 1,-1 0,1 0,-1 0,1 0,0-1,-1 1,1 0,-1 0,1-1,0 1,-1 0,1-1,0 1,0-1,-1 1,-54 224,6-63,-29 56,59-155,19-62,1 0,-1 0,1 1,-1-1,1 0,-1 0,1 0,0 1,-1-1,1 0,-1 0,1 0,-1 0,1 0,-1 0,1 0,0 0,-1-1,1 1,-1 0,1 0,-1 0,1 0,-1-1,1 1,-1 0,1-1,-1 1,0 0,1-1,-1 1,1 0,-1-1,0 1,1-1,-1 1,0-1,1 1,-1-1,0 1,0-1,0 1,0-1,1 0,70-97,-59 78,1 1,0 0,2 0,0 2,1 0,1 1,7-6,-22 21,-1-1,1 1,0 0,-1 0,1 0,0 0,0 0,0 0,0 0,0 1,0-1,0 1,0-1,0 1,0 0,0-1,0 1,0 1,0-1,0 0,0 0,0 1,0-1,0 1,0-1,0 1,0 0,0 0,0 0,0 0,-1 0,1 1,0-1,-1 0,1 1,0 0,5 9,0 1,-1 0,-1 0,1 0,-2 1,0 0,0 0,-2 0,1 0,-2 0,0 1,0 1,2 6,0 0,-2 0,0 1,-2-1,0 0,-1 1,-2-1,0 0,-3 8,5-25,1 0,-1-1,0 1,0-1,0 1,-1-1,1 0,-1 0,0 0,0 0,0-1,0 1,0-1,-1 0,1 1,-1-1,0-1,1 1,-1-1,0 1,0-1,0 0,0-1,0 1,0-1,0 1,0-1,-4-1,-5 0,-1 0,1-1,-1-1,1-1,0 0,0 0,-12-7,-40-16,61 39,10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1:59.5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0 174,'3'21,"0"20,0 17,1 14,1 9,-1 2,-1-5,-3-7,-2-15,-1-17</inkml:trace>
  <inkml:trace contextRef="#ctx0" brushRef="#br0" timeOffset="273.78">80 228,'-4'16,"2"14,12 12,14 7,16 2,14 0,7-5,4-8,-4-8,-8-6,-10-9,-14-5</inkml:trace>
  <inkml:trace contextRef="#ctx0" brushRef="#br0" timeOffset="442.33">509 1,'-12'9,"-5"16,-1 19,1 17,4 14,3 8,4 3,7-1,6-8,9-9,8-11,7-10,3-12,-5-11</inkml:trace>
  <inkml:trace contextRef="#ctx0" brushRef="#br0" timeOffset="793.391">709 763,'1'-37,"-1"0,-2 0,-1 0,-2 0,-1 0,-3 1,0 0,-3 1,-9-20,19 47,-9-41,11 48,0-1,0 1,0 0,1-1,-1 1,0 0,1 0,-1 0,1-1,0 1,-1 0,1 0,0 0,0 0,-1 0,1 0,0 0,0 1,0-1,0 0,0 0,0 1,1-1,-1 0,0 1,0-1,0 1,1 0,-1-1,0 1,0 0,1 0,-1 0,0 0,0 0,2 0,15 1,0 0,0 2,0 0,0 1,0 0,-1 2,1 0,-1 1,15 9,-18-10,-1 1,0 1,0 0,-1 1,0 0,0 1,-1 0,5 6,-12-11,0 1,0-1,0 1,-1-1,0 1,0 0,0 0,-1 0,1 1,-2-1,1 0,-1 1,0 0,0-1,-1 1,0-1,0 1,0 0,-1-1,0 4,-33 82,28-79,0 0,0 0,2 1,-1 0,2 0,0 0,-1 14,4-26,0 1,0-1,1 1,-1-1,1 0,-1 1,1-1,0 0,0 0,0 1,0-1,0 0,0 0,0 0,1 0,-1 0,1 0,0-1,0 1,-1-1,1 1,0-1,0 1,0-1,0 0,1 0,-1 0,0 0,0 0,2-1,75 13,-73-13,191 1,-139-5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5:25.1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10277 586,'-8'-6,"0"0,-1 0,1 1,-1 0,-1 0,1 1,-1 0,1 1,-1 0,0 1,0-1,0 2,-1 0,1 0,0 1,0 0,-1 1,1 0,0 0,0 1,0 1,0 0,0 0,1 1,-1 0,1 0,0 1,0 0,1 1,-1 0,1 1,1-1,-1 1,1 1,0 0,1 0,-5 7,2-3,0 0,0 1,1 0,1 1,0 0,1 0,1 0,0 1,1 0,0 0,1 0,1 0,0 0,1 1,1-1,1 1,0-1,1 0,0 0,1 1,1-1,0-1,1 1,1-1,0 0,1 0,1-1,0 1,3 2,-2-5,0 0,1-1,0 0,1-1,0 0,1 0,-1-1,2-1,-1 0,1-1,0 0,0-1,1 0,-1-1,1-1,0 0,0-1,0 0,0-1,1-1,-1 0,0-1,0-1,0 0,7-2,-17 3,0 0,0 0,0 0,0-1,0 1,0-1,0 0,-1 0,1 0,-1-1,1 0,-1 1,0-1,0 0,0 0,0-1,-1 1,1-1,-1 1,0-1,0 0,0 1,-1-1,1 0,-1-1,0 1,0 0,0 0,-1 0,1 0,-1-1,0 1,0 0,-1 0,1-1,-1 1,0 0,0 0,0 0,-1 0,0 0,1 0,-1 0,-1 0,-4-2,0 0,0 0,-1 1,0 0,0 1,0 0,0 0,-1 0,1 1,-1 1,0-1,0 2,0-1,0 1,0 0,-1 1,1 0,0 1,0-1,0 2,0-1,0 2,0-1,0 1,1 0,-1 1,1 0,0 0,0 1,0 0,1 0,0 1,0 0,0 0,1 1,-3 2,-7 26,9-3</inkml:trace>
  <inkml:trace contextRef="#ctx0" brushRef="#br0" timeOffset="-722.785">8232 880,'20'3,"23"-1,23 1,22 0,16-2,12 0,2 0,-6-1,-12 0,-20 0,-20 0,-21 0</inkml:trace>
  <inkml:trace contextRef="#ctx0" brushRef="#br0" timeOffset="-413.407">8820 613,'16'15,"0"-1,1-1,0-1,1 0,1-1,0-1,0-1,1-1,10 3,-28-11,346 122,-339-120,0 1,-1 1,1 0,-1 0,0 0,0 1,-1 0,1 1,-1-1,4 6,-10-10,0 1,0-1,0 1,0 0,0-1,-1 1,1 0,0 0,-1 0,0 0,1-1,-1 1,0 0,0 0,0 0,0 0,0 0,0 0,-1 0,1-1,-1 1,1 0,-1 0,0 0,0-1,1 1,-1 0,-1-1,1 1,0-1,0 1,-1 0,-49 42,-152 66,151-86,1 2,2 3,-27 20,46-25</inkml:trace>
  <inkml:trace contextRef="#ctx0" brushRef="#br0" timeOffset="8545.604">10290 1683,'-11'-4,"0"0,-1 1,0 1,0 0,1 0,-1 1,0 1,0 0,0 0,0 2,0-1,0 1,1 1,-1 0,1 1,0 0,0 1,0 0,0 1,-8 5,1 6,1 0,0 1,2 0,0 1,1 1,1 0,1 1,1 1,1 0,0 0,2 1,1 0,1 0,0 1,2-1,1 1,0 20,1-26,1 0,1 0,1-1,1 1,0 0,1-1,1 1,1-1,4 10,-6-20,0 1,1-1,0 1,0-1,1-1,0 1,0-1,0 1,1-1,0-1,0 1,1-1,-1 0,1-1,0 1,1-1,-1-1,1 0,-1 0,1 0,4 0,3 0,1-1,0 0,-1-2,1 0,0 0,0-1,-1-1,1-1,-1 0,0-2,0 1,0-1,0-1,-1-1,0 0,0-1,-1 0,0-1,-1-1,0 0,2-3,-10 10,-1 0,0 0,0-1,0 1,0-1,-1 0,1 0,-1 1,0-2,0 1,0 0,-1 0,0-1,0 1,0 0,0-1,0 1,-1-1,0 0,0 1,0-1,-1 1,0-1,1 1,-1 0,-1-1,1 1,-1 0,0-1,0 1,0 0,0 0,-3-2,-4-2,-1 1,0 1,-1-1,1 2,-1 0,0 0,0 1,-1 0,1 1,-1 0,0 1,0 0,0 1,0 1,0-1,0 2,0 0,0 0,0 1,1 1,-1 0,0 0,-6 4,6-4,1 1,0 0,0 1,0 0,0 0,1 1,0 1,0 0,1 0,-1 1,2 0,-1 0,1 1,0 1,1-1,0 1,1 0,0 0,0 1,1 0,1 0,0 0,0 1,1-1,1 1,0 1,3 34</inkml:trace>
  <inkml:trace contextRef="#ctx0" brushRef="#br0" timeOffset="7492.358">7350 2230,'24'-2,"30"-3,30-1,28 1,22-1,16 0,7 2,-2 1,-14 1,-20 1,-26 1,-26 0,-26 0</inkml:trace>
  <inkml:trace contextRef="#ctx0" brushRef="#br0" timeOffset="7797.061">8232 1949,'301'68,"-275"-62,27 5,0 2,-1 2,0 3,-2 2,38 21,-83-40,-1 1,0 0,0 0,0 0,-1 0,1 0,0 1,-1 0,0 0,1 0,-1 0,0 0,-1 1,1-1,0 1,-1 0,0 0,0-1,0 2,-1-1,1 0,-1 0,0 0,0 1,0-1,-1 0,1 1,-1-1,0 1,-1-1,1 1,-1-1,-1 4,-3 1,-1 0,0 0,-1-1,0 0,0 0,-1-1,0 0,0 0,-1-1,0 0,-2 1,-66 39,-1-3,-53 19,2-1,76-34</inkml:trace>
  <inkml:trace contextRef="#ctx0" brushRef="#br0" timeOffset="-3294.866">2924 680,'8'-1,"0"0,-1 0,1 1,-1 0,1 0,0 1,-1 0,1 0,-1 0,1 1,-1 1,0-1,0 1,0 0,0 1,0 0,-1 0,1 0,-1 1,0 0,-1 0,1 0,-1 1,1 1,4 6,0 0,0 0,-2 1,0 0,0 1,-1-1,-1 1,-1 1,0-1,-1 1,0 0,-1 20,-1 0,-2 0,-2 0,-1 0,-1 0,-2-1,-2 0,-1 0,-2-1,-9 20,-32 131,50-182,1 0,0 0,0 0,0 1,0-1,1 0,-1 1,1-1,0 0,0 1,0-1,0 0,1 1,-1-1,1 0,0 0,0 1,0-1,0 0,0 0,1 0,0 0,-1 0,1-1,0 1,0 0,1-1,-1 0,0 1,1-1,0 0,-1 0,1 0,0-1,0 1,0-1,0 1,0-1,0 0,3 0,2 0,1 0,-1-1,0-1,0 1,0-1,0-1,0 1,0-1,0-1,0 1,-1-1,1-1,-1 0,0 0,0 0,0-1,0 1,-1-2,0 1,1-2,2-2,0-1,-1 0,0 0,0-1,-1 0,-1 0,0-1,0 0,-1 0,-1 0,0 0,1-7,-3 3,0-1,-1 1,-1 0,0 0,-1 0,-1-1,-1 1,0 1,-1-1,-1 0,0 1,-1 0,-1 0,0 1,-1-1,0 2,-9-11,1 3,0 1,-1 1,-1 0,-1 1,-1 1,0 1,-2 1,1 0,-2 2,-17-8,22 13,0 0,0 2,0 0,-1 1,0 0,0 2,0 0,0 2,-1 0,-4 1,4 9,41 3,12-4,2-2,-1-2,0-1,1-1,-1-2,26-4,330-34,-387 37,0 0,-1 0,1 1,0-1,0 1,0 0,-1 0,1 0,0 0,0 0,0 1,-1-1,1 1,0 0,-1 0,1 0,0 0,-1 0,1 0,-1 1,0-1,1 1,-1 0,0 0,0 0,0 0,0 0,-1 0,1 0,0 1,-1-1,0 0,1 1,-1 0,0-1,0 2,2 40,-3-37,-1-1,1 1,1 0,-1-1,1 1,0-1,1 0,-1 1,1-1,1 0,-1 0,1 0,0 0,0 0,1-1,-1 1,4 3,4-2</inkml:trace>
  <inkml:trace contextRef="#ctx0" brushRef="#br0" timeOffset="-3017.083">3566 546,'7'11,"2"5</inkml:trace>
  <inkml:trace contextRef="#ctx0" brushRef="#br0" timeOffset="-2566.289">3994 706,'-16'-1,"1"1,0 0,0 1,0 0,0 1,0 1,0 0,1 1,-1 1,1 0,0 1,-10 7,22-13,1 1,0 0,-1 0,1 0,0 0,0 0,0 0,0 0,0 0,0 1,0-1,0 0,1 1,-1-1,0 0,1 1,-1-1,1 1,-1-1,1 1,0-1,0 1,0-1,0 1,0 0,0-1,0 1,0-1,0 1,1-1,-1 1,1-1,-1 1,1-1,-1 0,1 1,0-1,0 0,1 2,49 38,10-11,-41-21,-1 0,-1 1,0 1,0 1,-1 0,5 6,-20-16,1 1,-1 0,0 0,1 0,-1 0,-1 0,1 0,0 1,-1-1,1 1,-1-1,0 1,-1-1,1 1,0 0,-1-1,0 1,0 0,0-1,0 1,-1 0,1 0,-1-1,0 1,0-1,0 1,-1-1,1 1,-1-1,0 0,0 0,0 0,0 0,-1 0,1 0,-1 0,1-1,-1 0,0 1,0-1,-1 0,-49 28,53-29,-1-1,1 0,-1 0,1 1,-1-1,0 0,1 0,-1 0,1 0,-1 1,0-1,1 0,-1 0,0-1,1 1,-1 0,1 0,-1 0,0 0,1 0,-1-1,1 1,-1 0,0 0,1-1,-1 1,1 0,-1-1,1 1,0-1,-1 1,1-1,-1 1,1-1,0 1,-1-1,1 1,0-1,-1 1,1-1,0 0,0 1,0-1,0 1,0-1,-1 0,1 1,0-1,0 0,0 1,1-1,-1 1,0-1,0 0,0 1,1-1,33-85,19-18,-6 16,-3-2,-4-2,-4-2,21-90,-46 131,-2-1,-2-1,-3 1,-2-1,-2-1,-4 23,-1 30,-2 80,0 206,23 182,-15-457,0 22,2 0,1 0,2 0,7 23,-13-51,1 1,-1 0,1-1,0 1,0 0,0-1,0 1,1-1,-1 1,1-1,-1 0,1 0,0 0,0 0,0 0,0 0,0 0,1-1,-1 1,0-1,1 1,-1-1,1 0,-1 0,1 0,0 0,1 0,14-4</inkml:trace>
  <inkml:trace contextRef="#ctx0" brushRef="#br0" timeOffset="-2345.809">3980 279,'16'-2,"24"-1,24 0,23 1,15 5,3 6,-16 2</inkml:trace>
  <inkml:trace contextRef="#ctx0" brushRef="#br0" timeOffset="-2077.016">4596 921,'4'4,"1"0,0 0,0-1,0 1,0-1,1 0,-1-1,1 1,0-1,0 0,-1-1,1 1,1-1,-1 0,0-1,0 1,0-1,0 0,0-1,0 0,1 0,-1 0,-1 0,1-1,0 0,0 0,-1-1,1 0,-1 0,1 0,-1-1,0 1,-1-1,1 0,-1-1,0 0,-1 0,0-1,0 1,-1-1,1 1,-1-1,-1 0,1 0,-1 0,0 0,0 0,-1-1,0 1,0 0,0 0,-1 0,0 0,0 0,0 0,-1 0,0 0,0 0,-1 1,0-1,1 1,-2-1,-1-2,2 4,0 0,0 0,0-1,-1 2,1-1,-1 0,0 1,0 0,0 0,0 0,-1 0,1 1,-1 0,0-1,0 2,0-1,0 1,0-1,0 1,0 1,0-1,0 1,0 0,0 0,-1 0,1 1,0 0,0 0,0 0,0 0,0 1,-3 2,1-1,1 0,0 1,-1 0,1 0,1 0,-1 1,1 0,0 0,0 0,0 1,1 0,-1 0,1 0,1 0,-1 1,1-1,1 1,-1 0,1 0,0 0,0 0,1 0,0 0,1 0,-1 1,1-1,1 0,-1 0,1 1,0-1,1 0,0 0,0 0,1 0,-1 0,1-1,1 1,-1-1,4 3,35 24,4-9</inkml:trace>
  <inkml:trace contextRef="#ctx0" brushRef="#br0" timeOffset="-1230.248">5344 880,'-30'-19,"0"1,-1 2,-1 1,-1 1,0 2,-27-6,57 16,-1 1,1 0,-1 0,1 1,-1-1,1 1,-1-1,1 1,-1 0,0 1,1-1,-1 1,1-1,-1 1,1 0,-1 0,1 1,0-1,0 1,-1-1,1 1,0 0,0 1,1-1,-1 0,0 1,1-1,-1 1,1 0,0 0,-1 1,1 1,1 0,-1 0,1 0,0 1,0-1,1 0,-1 1,1-1,1 0,-1 1,1-1,-1 0,2 0,-1 0,0 1,1-1,0 0,0-1,1 1,-1 0,1-1,0 1,0-1,2 2,1 1,1 1,0-1,0 0,1-1,0 0,0 0,0 0,1-1,-1-1,1 1,1-1,6 1,-7-2,1 0,0-1,0 0,0-1,0 0,0 0,1-1,-1-1,0 0,0 0,0-1,0 0,0-1,-1 0,1 0,-1-1,0-1,0 1,0-1,0-1,-1 0,0 0,0 0,-1-1,1 0,-2-1,3-3,17-28,-19 70,-7-25,0 1,0 0,0-1,1 1,0-1,0 1,1-1,0 0,0 1,0-1,1 0,0 0,0 0,1-1,-1 1,1-1,0 0,1 0,-1 0,1-1,0 1,0-1,0 0,1-1,0 1,-1-1,1 0,0-1,1 1,1 0,-1-1,1 0,0-1,-1 0,1 0,0-1,0 0,0 0,-1 0,1-1,0-1,0 1,-1-1,1 0,-1-1,0 0,0 0,0-1,0 1,0-2,-1 1,1-1,-1 0,0 0,-1 0,1-1,-1 0,0 0,-1 0,0-1,0 0,0 0,0-2,2-8,-1-1,-1-1,-1 1,-1 0,-1-1,0 0,-1 1,-1-1,-1 1,0-1,-2 0,4 18,0-1,0 1,-1 0,1-1,0 1,0-1,0 1,0-1,1 1,-1-1,0 1,0-1,1 1,-1 0,1-1,0 1,-1 0,1-1,0 1,0 0,0 0,-1 0,1 0,1 0,-1 0,0 0,0 0,0 0,0 0,1 0,-1 1,0-1,1 1,-1-1,0 1,1-1,-1 1,1 0,-1 0,1-1,-1 1,0 0,1 0,-1 1,1-1,-1 0,2 0,5 0,1-1,0 1,-1 0,1 0,0 1,-1 1,1-1,-1 1,0 1,1-1,-1 2,0-1,-1 1,1 0,0 1,-1-1,0 1,0 1,-1 0,0 0,0 0,0 0,0 1,-1 0,0 0,-1 1,0-1,1 4,-1 4,0 0,-2 0,0 1,0-1,-2 1,0-1,-1 1,0-1,-2 9,-2 35,4-57,1 1,0 0,0-1,0 1,1 0,-1-1,1 1,-1 0,1-1,0 1,0-1,0 1,0-1,1 0,-1 1,1-1,-1 0,1 0,0 0,0 0,-1 0,1 0,1-1,-1 1,0 0,0-1,1 0,-1 0,1 0,-1 0,1 0,-1 0,1 0,2-1,10 3,0-1,1-1,-1 0,1-2,-1 1,1-2,-1 0,0-1,0 0,0-1,0-1,-1-1,1 0,-1 0,-1-2,1 0,-1 0,-1-1,0 0,0-2,-1 1,0-1,0-1,4-7,-9 10,0-1,-1 0,0 0,0 0,-1 0,0-1,-1 0,-1 0,1 0,-2 0,1 0,-2 0,0-9,0 18,0-1,0 1,-1 0,1 0,-1 0,1-1,-1 1,0 0,0 0,0 0,0 0,0 0,-1 0,1 1,0-1,-1 0,0 1,1-1,-1 1,0-1,0 1,1 0,-1 0,0 0,-1 0,1 0,0 0,0 0,0 1,0-1,0 1,-1 0,1-1,0 1,0 0,-1 0,1 1,0-1,0 0,-1 1,1-1,0 1,0 0,0 0,-1 0,-5 3,0 1,-1 0,2 0,-1 1,1 0,-1 1,2-1,-1 2,1-1,0 0,1 1,-1 0,2 0,-1 1,1 0,0-1,1 1,0 1,1-1,-1 3,2-8,0 1,1-1,0 0,0 1,0-1,0 1,1-1,0 0,-1 0,2 1,-1-1,0 0,1 0,0 0,0 0,0 0,0 0,1-1,-1 1,1-1,0 0,0 0,0 0,1 0,-1 0,2 0,7 5,0-1,1 0,0-1,0 0,1-1,-1-1,8 2,44 8,1-3,0-2,33-2,2-2</inkml:trace>
  <inkml:trace contextRef="#ctx0" brushRef="#br0" timeOffset="-5363.781">504 346,'-11'18,"-6"22,-3 20,3 14,3 9,5 3,4-2,2-4,2-7,2-9,-3-10,0-13,-2-12,-1-12</inkml:trace>
  <inkml:trace contextRef="#ctx0" brushRef="#br0" timeOffset="-5101.472">104 386,'-14'-16,"-8"-7,-4-3,1 2,9 4,16 6,22 7,28 5,28 4,23 0,18 0,6 1,-2 0,-13 4,-18 4,-25 0</inkml:trace>
  <inkml:trace contextRef="#ctx0" brushRef="#br0" timeOffset="-4673.057">852 987,'9'-92,"-4"-1,-5-32,0 117,1 0,-1 0,0-1,0 1,-1 0,0 0,-1 0,1 0,-2 0,1 0,-1 1,0-1,0 1,-5-8,8 15,-1 0,1-1,-1 1,1 0,0-1,-1 1,1 0,-1-1,1 1,0 0,-1 0,1 0,-1 0,1-1,-1 1,1 0,-1 0,1 0,-1 0,1 0,-1 0,1 0,-1 0,1 0,-1 0,1 1,-1-1,1 0,-1 0,1 0,-1 1,1-1,0 0,-1 0,1 1,-1-1,1 0,0 1,-1-1,1 0,0 1,-1-1,1 1,0-1,0 1,-1-1,1 0,0 1,0-1,0 1,0-1,0 1,0-1,0 1,0-1,0 1,0 0,-6 30,7-28,-1 1,1-1,-1 0,1 0,0 0,0 0,0 0,1 0,-1 0,1 0,0 0,0-1,0 1,0-1,0 1,0-1,1 0,-1 0,1 0,-1 0,1 0,0 0,0-1,0 0,0 1,1-1,86 20,121-12,-209-9,1 0,0 0,-1 0,1 1,0-1,-1 1,1-1,-1 1,1 0,-1 0,1 0,-1 0,0 1,1-1,-1 1,0-1,0 1,0 0,0-1,0 1,-1 0,1 1,-1-1,1 0,-1 0,0 1,1-1,-1 0,0 1,-1-1,1 1,0 0,-1-1,0 1,1-1,-1 1,0 0,0-1,0 1,-1 2,-59 178,60-180,-1-1,1 1,-1-1,1 1,0-1,0 1,0-1,0 1,1-1,-1 1,1-1,-1 1,1-1,0 0,0 1,0-1,0 0,1 1,-1-1,1 0,-1 0,1 0,-1-1,1 1,0 0,0 0,0-1,0 1,0-1,1 0,-1 0,0 0,1 0,0 1,90 8,-28-19,-2-5</inkml:trace>
  <inkml:trace contextRef="#ctx0" brushRef="#br0" timeOffset="-3967.585">1788 666,'-9'-2,"0"1,0 0,0 0,0 1,0 0,-1 1,1 0,0 0,1 1,-1 0,0 0,0 1,1 0,0 1,-1 0,1 0,1 1,-1 0,1 0,0 1,0 0,-1 2,2-1,0 1,0 0,0 1,1-1,1 1,0 0,0 0,0 1,1-1,1 1,0-1,-1 6,2-11,1 0,-1 0,1 0,0 1,0-1,1 0,-1 0,1 0,-1 0,1 0,1 0,-1-1,0 1,1 0,0 0,0-1,0 1,0-1,1 0,-1 1,1-1,0 0,0-1,0 1,0 0,0-1,1 0,-1 0,1 0,0 0,1 0,1 0,1 0,0-1,0 1,0-1,0-1,0 0,0 0,0 0,0-1,-1 0,1 0,0 0,0-1,-1 0,1-1,-1 1,1-1,-1-1,0 1,3-3,2-1,-1-1,1 0,-1-1,-1 0,1 0,-2-1,1-1,-1 1,-1-1,3-5,-7 10,1 0,-1-1,0 1,0 0,-1-1,0 0,0 1,-1-1,0 0,0 0,0 0,-1 0,0 0,0 0,-1 0,-1-4,2 11,0-1,0 0,0 1,0-1,0 1,0-1,0 0,0 1,-1-1,1 1,0-1,-1 1,1-1,0 1,-1-1,1 1,0-1,-1 1,1-1,-1 1,1 0,-1-1,1 1,-1 0,1-1,-1 1,1 0,-1 0,1 0,-1-1,0 1,1 0,-1 0,1 0,-1 0,0 0,1 0,-1 0,1 0,-1 0,0 0,1 1,-1-1,1 0,-1 0,1 0,-1 1,1-1,-1 0,1 1,-1-1,1 0,-1 1,1-1,-1 1,1-1,-1 1,-18 31,14-19,1 1,1 0,0 0,1 0,0 0,1 1,1 5,0-15,0 0,0 0,0-1,1 1,0 0,0-1,0 1,1 0,-1-1,1 0,0 1,1-1,-1 0,1 0,0 0,0 0,0-1,0 1,0-1,1 0,0 0,-1 0,5 2,-3-3,-1 0,1-1,0 1,0-1,0 0,0-1,0 1,0-1,0 0,0 0,0-1,1 0,-2 1,1-2,0 1,0 0,0-1,0 0,-1 0,1-1,-1 1,7-4,-1-1,0 0,0 0,0-1,-1 0,0 0,-1-1,2-2,-4 2,0 1,-1-1,1 0,-2 0,1 0,-1 0,-1-1,0 0,0 0,0 0,-2 0,1-6,-2 16,-1 1,1-1,0 0,-1 0,1 1,-1-1,1 0,-1 0,1 0,-1 0,0 1,1-1,-1 0,1 0,-1 0,1 0,-1 0,1 0,-1-1,1 1,-1 0,1 0,-1 0,1 0,-1-1,1 1,-1 0,1 0,-1-1,1 1,-1 0,1-1,0 1,-1-1,1 1,0 0,-1-1,1 1,0-1,-1 1,1-1,0 1,0-1,0 1,0-1,-1 1,1-1,0 1,0-1,0 1,0-1,0 0,0 1,0-1,0 1,1-1,-1 1,0-1,0 1,0-1,1 1,-1-1,0 1,0-1,1 1,-1-1,0 1,1 0,-1-1,1 1,-6 10,1 0,0 0,0 0,1 0,1 1,0 0,0-1,1 1,0 0,1 3,0-9,-1-1,0 0,1 1,0-1,0 1,1-1,-1 0,1 1,0-1,0 0,0 0,1 1,-1-1,1 0,0 0,0-1,0 1,1 0,-1-1,1 1,0-1,0 0,0 0,1 0,-1 0,1-1,0 1,-1-1,1 0,0 0,0 0,0-1,0 1,1-1,-1 0,6 0,1-1,-1 0,0 0,0-1,0 0,1-1,-2 0,1-1,0 0,0-1,-1 1,0-2,0 0,0 0,0 0,-1-1,0 0,0-1,0 0,-1 0,0-1,-1 1,1-2,-1 1,-1-1,0 1,0-1,-1-1,0 1,0-1,-1 0,-1 1,0-1,0-1,0 1,-1-7,-1 17,0-1,1 1,-1-1,0 0,0 0,0 1,0-1,0 0,0 1,0-1,0 0,0 0,0 1,0-1,0 0,0 1,0-1,-1 0,1 1,0-1,0 0,-1 1,1-1,-1 1,1-1,0 0,-1 1,1-1,-1 1,0-1,1 1,-1 0,1-1,-1 1,0-1,1 1,-1 0,1 0,-1-1,0 1,0 0,1 0,-24 20,20-14,0 1,1-1,0 1,0 0,1 0,0 0,0 0,1 0,0 1,0-1,1 0,-1 1,2-1,-1 0,1 1,0-1,0 0,1 0,0 0,1 0,-1 0,1 0,1 0,-1-1,1 0,0 0,0 0,1 0,0 0,2 1,35 29,1-6</inkml:trace>
  <inkml:trace contextRef="#ctx0" brushRef="#br0" timeOffset="3794.785">358 1910,'-5'62,"-2"-1,-3 0,-2-1,-4 0,-16 44,-32 93,59-179,9-24,9-27,34-122,-6-1,-1-38,-25 122,26-126,-30 166,-11 33,0-1,0 1,0-1,0 1,0-1,0 1,0-1,0 0,0 1,0-1,0 1,1-1,-1 1,0-1,0 1,1-1,-1 0,0 1,1-1,-1 1,0-1,1 0,-1 1,0-1,1 0,-1 0,1 1,-1-1,1 0,-1 0,1 0,-1 0,1 1,-1-1,1 0,-1 0,1 0,-1 0,1 0,-1 0,1 0,-1 0,0 0,1-1,-1 1,1 0,-1 0,1 0,-1 0,1-1,-1 1,1 0,-1-1,0 1,1 0,-1-1,0 1,1 0,-1-1,0 1,1 0,-1-1,0 1,0-1,0 1,1-1,-1 1,0-1,0 1,0-1,39 132,-30-88,152 632,-151-639</inkml:trace>
  <inkml:trace contextRef="#ctx0" brushRef="#br0" timeOffset="4181.269">224 2084,'16'5,"-1"-1,1 0,0-2,0 1,0-2,0 0,0-1,0-1,0 0,0-1,8-3,49-8,-1-3,-1-3,-1-4,-1-2,-1-4,-1-2,19-15,-55 30,0-2,-1-1,-1-1,-1-2,-1 0,0-2,-2-1,-1-1,11-18,-12-21,-23 63,-1 1,1-1,0 0,0 1,-1-1,1 1,-1-1,1 0,-1 1,0-1,1 1,-1 0,0-1,0 1,0 0,0-1,0 1,0 0,-1 0,1 0,0 0,-1 0,1 0,0 0,-1 1,1-1,-1 0,0 1,1-1,-1 1,1 0,-1-1,0 1,1 0,-1 0,1 0,-1 0,0 0,1 0,-9 2,1 0,0 1,1 0,-1 0,0 1,1 0,0 0,0 1,0 0,1 1,-1-1,1 1,1 1,-1 0,1-1,0 2,1-1,-1 1,1 0,1 0,0 0,0 1,0 1,-12 30,3 1,0 1,3 0,2 0,1 1,3 0,1 0,2 0,2 0,2 1,3 10,14 91,23 73,17 123,-55-288</inkml:trace>
  <inkml:trace contextRef="#ctx0" brushRef="#br0" timeOffset="4492.471">798 2351,'91'-47,"1"4,3 5,1 3,83-17,25 12,-202 39,0 1,1-1,0 0,0 1,0-1,0 1,0 0,0 0,0 0,0 0,0 0,0 1,0 0,0-1,0 1,-1 0,1 0,0 1,-1-1,1 0,0 1,-1 0,0 0,1-1,-1 1,0 1,0-1,1 1,6 91,-9-80,1 0,0-1,2 1,-1 0,2-1,0 0,3 8,-6-17,1-1,0 1,0 0,0-1,0 1,1-1,0 0,-1 0,1 0,0 0,0 0,0-1,1 0,-1 1,1-1,-1 0,1 0,0-1,0 1,0-1,0 0,0 0,0 0,0-1,0 1,0-1,1 0,20-2</inkml:trace>
  <inkml:trace contextRef="#ctx0" brushRef="#br0" timeOffset="4765.704">1695 1790,'11'6,"15"8,4 1</inkml:trace>
  <inkml:trace contextRef="#ctx0" brushRef="#br0" timeOffset="5202.075">2242 1977,'-63'15,"1"3,0 3,2 2,-48 27,50-10,58-39,-1-1,1 1,-1-1,1 1,-1-1,1 1,-1 0,1-1,0 1,-1 0,1 0,0-1,0 1,0 0,-1-1,1 1,0 0,0 0,0-1,0 1,0 0,0 0,0-1,1 1,-1 0,0 0,0-1,1 1,-1 0,0-1,1 1,-1 0,0-1,1 1,-1 0,1-1,-1 1,1-1,-1 1,1-1,0 1,-1-1,1 0,0 1,-1-1,1 0,0 1,-1-1,1 0,0 0,0 0,-1 1,2-1,44 10,-44-10,202 16,-203-16,1 0,-1 0,1 0,-1 1,0-1,1 1,-1-1,0 1,1-1,-1 1,0 0,0 0,1-1,-1 1,0 0,0 0,0 0,0 0,0 1,0-1,0 0,-1 0,1 1,0-1,-1 0,1 1,-1-1,1 0,-1 1,0-1,0 1,1-1,-1 0,0 1,0-1,0 1,-1-1,1 1,0-1,0 1,-1-1,1 0,-1 1,1-1,-1 0,0 1,1-1,-1 0,0 0,0 0,0 0,0 1,-1-1,-10 15,-2 0,0-1,-1-1,0 0,-1-1,0-1,-1 0,-1-1,-16 7,-28 3,74-22,0 1,-1 1,1 0,0 0,-1 1,1 0,-1 1,5 2,-2-1,1 1,-1 1,-1 0,1 1,-1 0,0 1,0 0,-1 1,0 1,-1 0,0 0,-1 1,0 0,0 1,-1 0,-1 1,0 0,-1 0,0 1,-1 0,-1 0,0 0,-1 1,1 7,-3-13,-2 0,1 0,-1 0,-1 0,0-1,0 1,0 0,-1 0,-1-1,1 1,-1-1,-1 0,0 0,0 0,0 0,-1-1,0 0,-1 0,1 0,-1 0,-5 3,-1 1,-1 0,0-1,0-1,-1 0,-1 0,1-2,-1 0,-1-1,1 0,-1-1,-4 0,16-3,-1-1,0 0,0-1,1 1,-1-1,0 0,0 0,0-1,1 1,-1-1,0 0,0 0,1-1,-1 1,1-1,-2-1,-19-15</inkml:trace>
  <inkml:trace contextRef="#ctx0" brushRef="#br0" timeOffset="5788.914">2603 2204,'-50'-89,"48"87,0-1,-1 1,1-1,0 1,-1 0,0 0,1 0,-1 0,0 1,0-1,0 1,0-1,0 1,0 0,0 0,-1 1,1-1,0 0,-1 1,1 0,0 0,-1 0,1 0,0 1,-1-1,1 1,0 0,-3 1,-3 3,0 1,0 0,1 1,-1 0,2 0,-1 1,1 0,0 0,1 0,0 1,0 0,1 0,0 1,1-1,0 1,0 0,1 1,0-1,1 0,0 1,1-1,0 9,1-16,0-1,0 1,0 0,0 0,1 0,-1 0,1 0,0-1,0 1,0 0,0-1,1 1,-1 0,1-1,-1 0,1 1,0-1,0 0,0 0,0 0,0 0,0 0,1-1,-1 1,1-1,-1 1,1-1,0 0,-1 0,1 0,0 0,0-1,0 1,-1-1,1 1,0-1,0 0,0 0,1-1,11 0,0-1,-1-1,0 0,1-1,-1-1,-1 0,1-1,-1 0,0-1,0 0,-1-1,0-1,0 0,-1-1,9-9,-6 2,-12 14,1-1,0 1,0-1,0 1,0 0,0 0,1 0,-1 1,1-1,0 1,-1 0,1 0,4-1,160-45,-68 4,-99 43,-1 1,1-1,-1 0,1 0,-1 1,1-1,0 1,-1-1,1 0,0 1,-1-1,1 1,0-1,0 1,0 0,-1-1,1 1,0 0,0 0,0 0,0-1,0 1,0 0,0 0,-1 0,1 0,0 0,0 1,0-1,0 0,0 0,0 1,-1-1,1 0,0 1,0-1,0 1,-1-1,1 1,0-1,-1 1,1-1,0 1,-1 0,1-1,-1 1,1 0,-1 0,1-1,-1 1,0 0,1 0,-1 0,0 0,1 0,-1-1,0 1,0 0,-18 147,-4 81,6 198,16-414,-14 99,7-95</inkml:trace>
  <inkml:trace contextRef="#ctx0" brushRef="#br0" timeOffset="6055.202">2845 1897,'-3'-5,"9"1,12 6,3 2</inkml:trace>
  <inkml:trace contextRef="#ctx0" brushRef="#br0" timeOffset="6309.437">3298 2324,'17'2,"1"-1,-1-1,0-1,0 0,0-1,0-1,0-1,0 0,-1-1,0-1,0 0,0-1,-1-1,0 0,0-2,-1 1,1-3,59-47,-71 56,0 0,-1 0,1 0,-1 0,1 0,-1-1,0 1,0-1,-1 1,1-1,-1 0,1 0,-1 0,0 0,-1 0,1 0,-1 0,0 0,0 0,0 0,-1-3,-1 2,-1 1,1 0,-1 0,0 0,-1 0,1 1,-1-1,1 1,-1 0,0 0,0 0,0 0,-1 1,1 0,-1 0,1 0,-1 0,0 1,0 0,1 0,-1 0,0 0,0 1,0 0,0 0,0 0,0 1,0-1,0 1,0 0,1 1,-1-1,0 1,1 0,-1 0,1 0,-4 3,-3 3,1 1,0 0,0 0,0 0,2 2,-1-1,1 1,1 0,0 0,0 1,1 0,1 1,0-1,1 1,0 0,1 0,0 0,1 0,0 1,1-7,0 1,1-1,0 1,0-1,1 1,-1-1,2 1,-1-1,1 0,0 0,1 0,-1 0,1 0,1 0,-1-1,1 1,0-1,1 0,0 0,0 0,0-1,0 0,1 0,0 0,0-1,3 2,14 4,-1-2,1 0,0-2,1 0,-1-2,1-1,0 0,0-2,1-1,-1-1,0 0,20-6,58-14,-70 9</inkml:trace>
  <inkml:trace contextRef="#ctx0" brushRef="#br0" timeOffset="6850.063">2590 2123,'0'18,"0"11,2 5,4-1,2-2,5-6,4-7,0-7</inkml:trace>
  <inkml:trace contextRef="#ctx0" brushRef="#br1" timeOffset="-46914.729">358 3554,'14'62,"-2"1,-2-1,-4 2,-2-1,-3 1,-4 27,2-61,-1 0,-1 0,-1 0,-2-1,-1 1,-2-1,0-1,-7 11,16-39,0-1,0 1,0 0,-1-1,1 1,0-1,0 1,-1-1,1 1,0 0,0-1,-1 1,1 0,-1-1,1 1,0 0,-1-1,1 1,-1 0,1 0,0 0,-1-1,1 1,-1 0,1 0,-1 0,1 0,-1 0,1 0,-1 0,1 0,-1 0,1 0,-1 0,1 0,-1 0,1 0,0 1,-1-1,1 0,-1 0,1 0,-1 1,1-1,0 0,-1 1,1-1,0 0,-1 1,1-1,0 0,-1 1,1-1,0 1,0-1,-1 0,1 1,0-1,0 1,0-1,0 1,0-1,-1 1,1-1,0 1,-3-19,0 0,0 0,2 0,0 0,1 0,1-1,0-20,2-390,-3 423,13-97,-12 99,0 1,0-1,1 1,-1-1,1 1,0 0,0 0,1 0,-1 0,0 0,1 0,0 1,0-1,0 1,0 0,0-1,0 2,0-1,1 0,-1 1,1-1,-1 1,1 0,0 0,3 0,3 0,0 0,0 1,0 1,0-1,0 2,0-1,0 1,0 1,0 0,-1 0,0 1,1 0,-1 1,-1 0,1 0,-1 1,1 0,-2 1,1-1,-1 1,0 1,0 0,-1 0,0 0,-1 0,0 1,0 0,-1 0,0 0,0 1,-1 0,0-1,-1 1,0 0,-1 0,0 0,0 0,-1 9,-2-6,0 0,0 0,-1 0,-1 0,0-1,0 1,-1-1,-1 0,0-1,-1 1,0-1,-1 0,0-1,-1 0,0 0,0-1,-1 0,0-1,-1 0,0 0,0-1,-1-1,0 0,0 0,-4 0,-29-2,46-4,-1 0,0 0,0 0,1 0,-1 0,0 0,0 0,0 0,1 0,-1 0,0 0,0 0,0-1,0 1,1 0,-1 0,0 0,0 0,0 0,0-1,1 1,-1 0,0 0,0 0,0-1,0 1,0 0,0 0,0 0,0-1,0 1,0 0,0 0,0-1,0 1,0 0,0 0,0 0,0-1,0 1,0 0,0 0,0-1,0 1,0 0,0 0,0 0,-1 0,1-1,0 1,0 0,14-2,0 1,0 1,0 0,0 1,0 1,-1 0,1 0,0 2,-1 0,11 4,-9-4,0 0,0 0,-1 2,0 0,0 0,-1 1,0 1,0 0,0 1,-1 0,-1 1,0 1,0-1,-1 2,0-1,-1 2,2 2,-9-10,0 0,0 1,0-1,-1 1,0-1,0 1,0 0,-1-1,0 1,0 0,0 0,-1-1,0 1,0 0,0-1,-1 1,0-1,0 0,0 1,-1-1,1 0,-1 0,-1-1,1 1,0-1,-1 1,0-1,-4 3,-3 3,0-1,0-1,-1 0,0 0,0-1,-1-1,1 0,-2 0,1-2,0 1,-5-1,-2 1,-1-2,0 0,0-1,0-1,0-1,0 0,-13-4,33 5,1-1,-1 0,0 0,0 0,0 0,0 0,0 0,0 0,0-1,0 1,1 0,-1 0,0-1,0 1,0 0,0-1,1 1,-1-1,0 1,0-1,1 1,-1-1,0 0,1 1,-1-1,1 0,-1 0,1 1,-1-1,1 0,-1 0,1 0,0 1,-1-1,1 0,0 0,0 0,0 0,0 0,0 0,0 0,0 0,0 1,0-1,0 0,0 0,1 0,-1 0,0 0,1 0,-1 1,0-1,1 0,-1 0,1 0,-1 1,1-1,0 0,0 0,9-8,0 0,1 1,-1 0,2 0,-1 1,1 1,12-5,2-2,50-26,-6 4,-1-2,-2-4,20-19,-67 46,-2-1,0-2,-1 1,-1-2,0 0,-2-1,0-1,-1 0,-1-1,0 0,-2-1,-1 0,0-3,-4 12,0 1,-1-1,-1 0,0 0,-1 0,0-1,-1 1,-1-1,0 1,0 0,-2-1,0 1,0 0,-1 0,-1 0,0 0,-1 0,0 1,-1-1,4 11,0 0,0 1,0-1,-1 0,1 1,0-1,-1 1,1 0,-1 0,1 0,-1 0,0 0,1 1,-1-1,0 1,0 0,1-1,-1 1,0 0,0 1,1-1,-1 0,0 1,0 0,1 0,-1 0,1 0,-1 0,1 0,-1 0,1 1,0-1,-1 1,1 0,0 0,0 0,0 0,0 0,1 0,-1 0,1 1,-1-1,1 0,0 1,0-1,-1 2,-10 21,0 0,2 1,1 0,1 1,1 0,1 0,2 0,1 1,0 26,0-29,1-1,2 1,0 0,2-1,0 1,2-1,1 0,0 0,2 0,1-1,1 0,1 0,0-1,8 9,-14-25,1 0,0 0,0 0,0-1,1 0,0 0,0-1,0 1,1-1,-1-1,1 1,0-1,0 0,0-1,1 0,-1 0,1 0,-1-1,1 0,-1 0,1-1,-1 0,1-1,0 1,-1-1,1-1,-1 0,0 0,1 0,-1-1,0 0,-1 0,1-1,0 1,0-2,0 1,0-1,0 0,0 0,-1 0,0-1,0 0,0 0,0 0,-1-1,-1 0,1 0,-1-1,0 1,0-1,-1 1,1-4,-10 29,4-12,2 0,-1-1,0 1,1 0,0 0,1 0,-1-1,1 1,0 0,1-1,-1 1,1-1,0 1,1-1,-1 0,1 0,0 0,0 0,1 0,-1-1,1 1,0-1,0 0,0 0,1-1,0 1,-1-1,1 0,0 0,1-1,-1 1,0-1,1 0,-1-1,1 1,4-1,-2-1,0 0,-1-1,1 0,0 0,-1-1,1 0,-1 0,1-1,-1 0,0 0,0-1,0 0,-1 0,1 0,-1-1,0 0,-1 0,1-1,-1 0,0 0,0 0,-1 0,1-1,-2 0,1 0,-1 0,0 0,0 0,-1-1,0 1,0-1,-1 1,0-1,0 0,-1 0,0 1,0-1,-1 0,0 0,0 1,-1-1,0 0,0 1,-3-4,3 6,0 0,-1 0,0 0,0 1,0-1,0 1,-1 0,0 0,0 0,0 0,0 1,0 0,-1 0,1 0,-1 0,0 1,0 0,0 0,0 0,-1 0,1 1,0 0,-1 0,1 0,0 1,-1 0,1 0,-1 0,1 1,-2 0,-3 3,0 1,0 0,0 1,1 0,0 0,0 1,1 0,0 0,0 1,0 0,1 1,1 0,-1 0,1 0,1 1,0 0,0 0,1 0,0 0,1 1,0 0,1 0,0 0,0 0,1 0,1-3,0-1,0 0,1 1,0-1,0 0,0 0,1 0,0 0,1 0,-1 0,2 0,-1-1,0 1,2-1,24 32</inkml:trace>
  <inkml:trace contextRef="#ctx0" brushRef="#br1" timeOffset="-46698.299">2176 3996,'-21'0,"-17"4,-12 11,-7 12,0 11,7 4,13 6,14 1,20-4,25-7,26-7,23-9,21-11,17-10,-11-4</inkml:trace>
  <inkml:trace contextRef="#ctx0" brushRef="#br1" timeOffset="-45016.665">3592 3942,'137'289,"-83"-221,-52-66,0-1,0 1,1-1,-1 1,0-1,1 0,-1 0,1 0,-1 0,1 0,-1-1,1 1,-1-1,1 1,0-1,-1 0,1 0,0-1,-1 1,1 0,-1-1,1 1,0-1,-1 0,0 0,1 0,-1 0,1-1,-1 1,2-2,8-8,0-1,-2-1,1 0,-1 0,-1-1,0 0,-2-1,1 1,-1-2,-1 1,-1-1,0 0,0-6,26-120,-29 194,-3-37,1-1,1 1,0 0,1 0,1-1,0 1,1-1,0 0,1 0,1 0,0 0,7 8,-11-19,1 0,-1 0,1 0,0 0,0-1,0 1,1-1,-1 0,0 0,1 0,0-1,-1 1,1-1,0 0,0 0,-1 0,1 0,0-1,0 1,0-1,0 0,0-1,0 1,0-1,0 1,0-1,-1 0,1 0,1-1,6-3,0 1,0-2,-1 1,1-2,-1 1,-1-1,0-1,0 0,2-2,4-6,0-1,-1-1,-1 0,-1 0,-1-1,0-1,-2 0,2-6,-1 15,-11 39,1-24,-6 131,7-133,0 1,-1 0,1-1,0 0,0 1,1-1,-1 0,0 1,1-1,-1 0,1 0,0 0,0 0,0-1,0 1,0 0,0-1,0 1,0-1,1 0,-1 0,1 0,-1 0,0 0,1 0,0-1,-1 1,1-1,-1 0,1 0,0 0,-1 0,2 0,86-22,-75 13,1 0,-2-2,1 0,-1-1,-1 0,0-1,-1 0,-1-1,0 0,0-1,-1-1,-1 1,-1-1,0-1,3-11,-10 25,8-18,-9 22,0-1,0 0,0 0,0 0,0 0,0 0,0 1,0-1,1 0,-1 0,0 0,0 0,0 0,0 0,0 1,0-1,0 0,1 0,-1 0,0 0,0 0,0 0,0 0,0 0,1 0,-1 0,0 0,0 0,0 0,0 0,0 0,1 0,-1 0,0 0,0 0,0 0,0 0,1 0,-7 68,2 90,4-154,1-1,0 1,0-1,0 0,0 1,0-1,1 0,0 0,0 0,-1 0,2 0,-1 0,0 0,1-1,-1 1,1-1,-1 0,1 1,0-1,0-1,0 1,1 0,-1-1,0 1,1-1,-1 0,0 0,1-1,-1 1,1-1,-1 1,1-1,0 0,-1-1,1 1,-1 0,1-1,0 0,9-1,0-1,0-1,0 0,0 0,-1-1,0-1,0 0,0-1,-1 0,0-1,0 0,-1 0,0-1,0-1,-1 0,0 0,-1-1,0 0,-1 0,0 0,-1-1,0 0,-1-1,-1 1,3-11,-4 2,-3 22,0-1,0 0,0 0,-1 0,1 1,0-1,0 0,0 0,0 0,0 1,0-1,-1 0,1 0,0 0,0 0,0 0,-1 0,1 1,0-1,0 0,0 0,-1 0,1 0,0 0,0 0,-1 0,1 0,0 0,0 0,0 0,-1 0,1 0,0 0,0 0,-1 0,1 0,0 0,0 0,0 0,-1-1,1 1,0 0,0 0,0 0,0 0,-1 0,1-1,0 1,0 0,0 0,0 0,0 0,-1-1,1 1,0 0,0 0,0-1,-12 22,7-8,0 0,1 1,0 0,1 0,1 0,0 0,1 0,1 7,-1-16,2 0,-1 0,1 1,-1-1,1 0,1 0,-1 0,1 0,0 0,0 0,0-1,1 1,-1-1,1 1,0-1,1 0,-1 0,1 0,-1-1,1 1,0-1,1 0,-1 0,3 1,9 2,1-1,0 0,0-1,0-1,1-1,-1-1,1 0,-1-1,1-1,-1 0,1-1,-1-1,0-1,0-1,10-4,-5 1,0-1,-1 0,0-2,0 0,-1-2,-1 0,0-1,-1-1,-1 0,0-2,-1 0,-1-1,0 0,-2-1,0-1,-1 0,-1-1,-1 0,-1 0,-1-1,0 0,0-8,1-7,-1 0,-1 0,-2-1,-2 0,-2 1,-1-1,-2 0,-1 0,-3 1,0-1,-3 1,-1 1,-6-14,15 46,0 0,0 0,0 0,0 0,-1 0,0 1,0-1,0 0,0 1,-1 0,1-1,-1 1,0 0,1 0,-2 0,1 1,0-1,0 1,-1 0,0 0,1 0,-1 0,0 0,0 1,0 0,0 0,0 0,0 0,0 1,0-1,-2 4,1 0,0 0,0 0,0 0,0 1,1 0,-1 0,1 0,0 1,1-1,-1 1,1 0,-1 0,1 0,-1 5,-14 27,3 2,1 0,1 0,3 1,1 1,2-1,2 2,0 31,2-34,2-1,2 1,1 0,2-1,2 0,1 0,2 0,5 8,-8-27,1-2,1 1,0-1,1 0,1-1,1 0,0 0,1-1,0-1,2 0,-1-1,2 0,0-1,0-1,1 0,0-1,11 4,-21-10,0-1,1 0,0 0,-1 0,1-1,0 0,0 0,0-1,0 0,0 0,0-1,1 0,-1 0,0 0,0-1,0 0,0-1,0 1,0-1,0-1,0 1,-1-1,1 0,4-4,1-6,0 0,-1-2,-1 1,0-1,-1-1,0 1,-2-1,0-1,0 0,-2 0,0 0,-1 0,1-11,10-41,-2-1,-4 0,-3 0,-3-1,-3-1,-4 266,2-168,2 1,2-1,0 0,1 0,2-1,0 1,2-1,1 0,1 0,1-1,7 11,63 120,-79-155,25 52,-25-51,0 0,-1 0,1 1,0-1,0 0,0 0,0 0,0 0,0-1,0 1,0 0,0 0,0-1,0 1,0 0,1-1,-1 1,0-1,0 0,1 1,-1-1,0 0,1 0,-1 0,0 0,1 0,-1 0,0 0,1 0,-1 0,0-1,1 1,-1-1,0 1,0-1,0 1,1-1,-1 0,0 1,1-2,13-29,-15 22</inkml:trace>
  <inkml:trace contextRef="#ctx0" brushRef="#br1" timeOffset="-44185.808">6066 3822,'-2'-2,"3"-2,9 1,14-1,17-3,16-2,18-3,11 0,-8 1</inkml:trace>
  <inkml:trace contextRef="#ctx0" brushRef="#br1" timeOffset="-44015.266">6788 4116,'-5'18,"-1"13,1 8,5 2,7-2,7-5,4-8,0-9,-2-7</inkml:trace>
  <inkml:trace contextRef="#ctx0" brushRef="#br1" timeOffset="-43817.789">6775 3661,'9'7,"16"7,5 0</inkml:trace>
  <inkml:trace contextRef="#ctx0" brushRef="#br1" timeOffset="-43165.933">7309 4022,'-26'136,"-7"119,27-56,11 57,-4-196,-1-23,-5-31,0-24,-34-275,33 243,-8-68,2-105,12 222,-1-10,0-1,1 1,1-1,0 1,0-1,1 1,1-1,0 1,1 0,0 0,0 1,1-1,3-3,-7 12,1 0,-1 0,1 0,0 1,-1-1,1 0,0 1,0 0,0-1,0 1,0 0,0 0,1 0,-1 0,0 0,0 1,1-1,-1 1,1-1,-1 1,0 0,1 0,-1 0,1 0,-1 1,0-1,1 1,-1-1,0 1,0 0,1 0,-1 0,0 0,0 0,1 1,60 59,-54-49,-2 1,0 0,0 0,-1 0,-1 1,0 0,-1 0,-1 0,0 1,-1-1,0 1,-1-1,-1 11,0-21,0-1,-1 0,1 0,-1 0,1 0,-1 0,0 0,0 0,-1 0,1-1,0 1,-1 0,0-1,0 1,0-1,0 1,0-1,0 0,0 0,-1 0,1 0,-1 0,1-1,-1 1,0-1,0 1,0-1,0 0,0 0,0-1,0 1,0-1,0 1,0-1,0 0,0 0,0 0,0 0,-3-2,5 2,0 0,0 0,1 0,-1 0,0-1,1 1,-1 0,1-1,-1 1,0-1,1 1,-1 0,1-1,-1 1,1-1,-1 0,1 1,-1-1,1 1,0-1,-1 0,1 1,0-1,0 0,-1 1,1-1,0 0,0 1,0-1,0 0,0 0,0 1,0-1,0 0,0 1,0-1,0 0,0 1,1-1,-1 0,0 1,0-1,1 0,-1 1,0-1,1 0,-1 1,1-1,-1 1,28-30,45-32,-30 29,-2-3,-1-2,-2-1,14-21,-35 39,-1-1,-1-1,-2-1,0 0,-1 0,-2-1,0-1,-2 0,-1 0,-1-1,-1 0,-1 0,-2 0,0 0,-2 0,-1 0,-1 0,-2 0,-5-25,7 44,-1 1,1-1,-1 1,0 0,-1 0,0 0,0 0,0 0,-1 1,0 0,0 0,0 0,-1 1,0 0,0 0,-7-4,11 8,0 0,-1 0,1 1,-1-1,1 1,-1-1,1 1,-1 0,1 0,-1 0,1 0,-1 1,1-1,0 1,-1-1,1 1,-1 0,1 0,0 0,0 0,-1 0,1 1,0-1,0 1,0-1,1 1,-1 0,0-1,0 1,1 0,-1 0,1 0,-1 2,-36 78,27-38,3 0,1 0,2 1,2-1,2 1,2 0,2 5,-1-26,1 0,1 1,1-1,2-1,0 1,1-1,2 0,0-1,12 19,-13-28,-1 0,2-1,-1 0,2-1,-1 0,2 0,-1-1,2-1,-1 0,1-1,0 0,1-1,0 0,0-1,0-1,6 1,36 5,-7-7</inkml:trace>
  <inkml:trace contextRef="#ctx0" brushRef="#br1" timeOffset="-42955.413">8058 3982,'4'20,"11"16,12 12,11 5,9 4,7-1,3-4,-2-5,-5-10,-7-10,-8-9,-8-9,-9-6</inkml:trace>
  <inkml:trace contextRef="#ctx0" brushRef="#br1" timeOffset="-42797.758">8485 3982,'-18'7,"-15"11,-14 16,-7 19,-6 15,-3 13,4 6,5 2,8-5,14-17</inkml:trace>
  <inkml:trace contextRef="#ctx0" brushRef="#br1" timeOffset="-37653.616">8927 4142,'-9'6,"0"1,0-1,0 2,1-1,0 1,1 0,0 1,0 0,1 0,0 0,0 1,1-1,1 2,-1-1,2 0,-1 1,2 0,-1-1,1 1,0 8,3-13,-1-1,1 0,0 1,0-1,1 0,0 0,-1 0,2 0,-1 0,1 0,-1 0,1-1,1 1,-1-1,1 0,-1 0,1 0,0-1,1 1,-1-1,0 0,1 0,0-1,0 1,0-1,0 0,0 0,0-1,0 0,1 1,-1-2,0 1,1-1,-1 1,1-2,-1 1,0-1,1 1,1-2,4 2,0-1,0-1,-1 0,1 0,-1-1,1 0,-1-1,0 0,0-1,-1 0,1 0,-1-1,0 0,-1-1,0 0,0 0,0-1,-1 0,0 0,0-1,-1 1,0-2,-1 1,0-1,0 1,-1-1,0-3,-3 9,-1 0,0-1,0 1,-1 0,1 0,-1 0,0 0,0-1,0 1,0 0,-1 1,0-1,0 0,0 0,0 1,0-1,-1 1,1 0,-1 0,0 0,0 0,0 0,-1 0,1 1,-1 0,0-1,-5-2,0 0,-1 0,1 1,-1 0,0 1,0 0,0 1,0 0,0 0,-2 1,0 1,0 1,1 0,-1 0,1 1,0 0,0 1,0 1,0 0,0 0,1 1,-1 0,1 1,0 0,1 0,0 1,0 1,-3 3,7-7,0 1,1 0,-1 0,1 0,0 0,0 1,1-1,0 1,0 0,0 0,1 0,0 1,0-1,0 1,1-1,0 1,0-1,1 1,0 0,0-1,0 1,1-1,0 1,0-1,1 1,0-1,0 1,0-1,1 0,1 1,24 35</inkml:trace>
  <inkml:trace contextRef="#ctx0" brushRef="#br1" timeOffset="-36856.458">9622 4316,'-18'-13,"0"1,-1 1,0 1,-1 0,0 2,0 0,-1 1,0 1,-1 1,1 1,-4 0,18 4,1 0,-1 1,1-1,-1 1,1 0,0 1,-1-1,1 1,0 1,0-1,0 1,0 0,1 0,-1 1,1 0,0 0,0 0,0 0,0 1,1 0,0 0,0 0,0 1,1-1,0 1,0 0,0-1,0 2,1-1,0 0,1 0,-1 1,1-1,0 7,1-11,0 1,0 0,0 0,1 0,-1 0,1-1,0 1,0 0,0 0,0-1,0 1,0-1,1 1,-1-1,1 0,0 1,0-1,-1 0,2 0,-1 0,0-1,0 1,0 0,1-1,-1 1,1-1,0 0,-1 0,1 0,0 0,-1 0,1-1,0 1,1-1,7 1,-1 0,1 0,-1-2,1 1,-1-1,0-1,1 0,8-2,119-60,-137 63,0 1,0 0,1 0,-1-1,0 1,1 0,-1 0,0 1,1-1,-1 0,0 0,0 1,1-1,-1 0,0 1,0-1,0 1,0 0,1-1,-1 1,0 0,0 0,0 0,0-1,-1 1,1 0,0 0,0 1,0-1,-1 0,1 0,-1 0,1 0,-1 0,1 1,-1-1,0 0,1 1,-1-1,0 0,0 0,0 1,0 0,8 19,-4-17,1 0,-1 0,1-1,0 1,-1-1,1 0,1 0,-1-1,0 1,1-1,-1 0,1-1,0 1,0-1,-1 0,1-1,0 1,0-1,0 0,0-1,0 0,-1 1,1-2,0 1,0-1,-1 0,1 0,-1 0,0-1,0 0,0 0,0 0,0-1,0 1,-1-1,3-4,1-1,-2-1,1-1,-1 1,-1-1,0 0,0 0,-2-1,1 1,-1-1,-1 0,0 0,0 0,-1 0,-1 0,0 0,-1-1,0 1,-3-9,2-26,2 45,0 0,0 0,0 0,0 0,1 0,-1 0,1 0,-1 0,1 0,-1 0,1 0,0 0,0 1,0-1,0 0,1 0,-1 1,0-1,1 1,-1-1,1 1,-1 0,1-1,0 1,-1 0,1 0,0 0,0 0,0 1,0-1,0 0,0 1,0-1,0 1,0 0,0 0,0 0,0 0,0 0,1 0,10-1,1 1,-1 0,0 0,1 2,-1-1,0 2,0 0,0 0,-1 1,1 1,-1 0,0 1,0 0,4 4,-11-3,1 1,-1 0,0 1,0-1,-1 1,-1 0,1 0,-1 0,-1 1,0-1,0 1,-1-1,0 1,-1 0,0-1,0 1,-1 0,0-1,-1 3,1 14,1-25,-2 8,1 0,0 0,1 0,-1-1,2 1,-1 0,2 0,-1 0,1-1,0 1,1-1,0 1,0-1,1 0,0 0,0 0,1-1,0 0,0 1,1-2,0 1,1 1,0-4,0-1,0 1,0-1,1 0,-1-1,1 0,-1 0,1-1,0 0,0 0,-1-1,1 0,0 0,0 0,0-1,-1-1,1 1,0-1,-1-1,1 1,-1-1,0-1,0 1,3-3,2-1,0 0,-1-1,0-1,0 0,-1 0,0-1,0 0,-1-1,0 0,-1-1,-1 1,0-2,2-4,-5 9,1 0,-2-1,1 0,-1 0,-1 0,0 0,0 0,0 0,-1-1,-1 1,0 0,0-1,0 1,-2 0,1-1,-1 1,0 0,-1 0,0 0,0 1,-4-8,5 15,1-1,-1 0,1 1,-1-1,0 1,1-1,-1 1,0 0,0 0,0 0,0 0,0 0,0 0,0 1,0-1,0 1,-1-1,1 1,0 0,0 0,0 0,-1 0,1 0,0 0,0 1,0-1,-1 1,1-1,0 1,0 0,0 0,0 0,0 0,0 0,0 1,-3 1,-1 1,1 1,0-1,0 1,1 0,-1 0,1 0,0 0,0 1,1 0,-1 1,1-2,0 1,1 0,0-1,0 1,0 0,1 0,0 0,0 0,0 0,1 1,0-1,0 0,1 0,-1 0,1 0,1 0,-1 0,1 0,0 0,0-1,1 1,0-1,0 1,0-1,0 0,1 0,0 0,4 3,5 1,1 0,0-1,0 0,1-1,0-1,1 0,-1-1,1-1,0-1,0 0,0-1,14 0,59 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04.4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0 442,'14'0,"15"0,20 2,16 1,12 0,3-1,-4 2,-16 0</inkml:trace>
  <inkml:trace contextRef="#ctx0" brushRef="#br0" timeOffset="162.563">67 722,'23'0,"23"0,22 0,18 0,12 0,4-2,-8-6,-11-3,-21 0</inkml:trace>
  <inkml:trace contextRef="#ctx0" brushRef="#br0" timeOffset="635.301">1110 0,'-96'612,"96"-610,-1 0,0-1,0 1,1 0,-1 0,1 0,0-1,-1 1,1 0,0 0,0 0,0 0,0 0,0 0,1 0,-1 0,1-1,-1 1,1 0,-1 0,1 0,0-1,0 1,0 0,0-1,0 1,0-1,1 1,-1-1,0 0,1 0,-1 1,1-1,0 0,0 0,7 1,0 0,0-1,1 0,-1-1,0 0,1 0,-1-1,0 0,9-3,1 2,326-52,-321 52</inkml:trace>
  <inkml:trace contextRef="#ctx0" brushRef="#br0" timeOffset="895.607">1418 388,'-12'21,"-5"22,-3 20,2 17,5 14,11 8,15 4,5-17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00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179 695,'-4'-2,"0"-1,-1 1,1 0,-1 0,0 0,0 1,1-1,-1 1,0 0,0 1,0-1,0 1,0 0,0 1,-1-1,2 1,-1 0,0 0,0 0,0 1,0-1,1 1,-1 1,1-1,-1 0,1 1,0 0,0 0,0 0,0 1,1-1,-1 1,1 0,0 0,0 0,1 1,-1-1,1 0,0 1,0 0,0-1,1 1,-1 0,1 0,1 0,-1 0,1 0,-1 3,2-3,-1-1,1 1,0 0,0 0,0 0,1-1,0 1,0-1,0 1,0-1,1 0,-1 0,1 0,0 0,1 0,-1-1,1 1,-1-1,1 0,0 0,0 0,0-1,1 0,-1 1,0-1,1-1,4 2,6 2,1 0,-1-2,1 0,0-1,0 0,0-1,16-2,-10 0,-1-2,1 0,-1-1,0-2,0 0,-1-1,1-1,-2-1,19-11,-26 13,-1 0,0 0,-1-1,0 0,0-1,-1 0,0-1,0 0,-1 0,-1-1,1 0,-2 0,0-1,0 0,-1 0,4-12,-7-5,-2 28,0 1,0-1,0 1,0 0,0-1,0 1,0-1,0 1,0-1,0 1,0 0,0-1,0 1,0-1,0 1,-1 0,1-1,0 1,0 0,0-1,-1 1,1 0,0-1,-1 1,1 0,0-1,-1 1,1 0,0 0,-1 0,1-1,0 1,-1 0,1 0,-1 0,1 0,-1 0,1 0,0-1,-1 1,1 0,-1 0,1 0,0 1,-1-1,1 0,-1 0,1 0,-1 0,1 0,0 0,-1 1,1-1,0 0,-1 0,1 0,0 1,-1-1,1 0,0 1,-1-1,-5 6,1 1,-1-1,1 1,0 1,1-1,0 0,0 1,1 0,0 0,0 0,0 1,1-1,1 0,-1 5,1-6,0 0,1 0,0 0,0 0,1 0,0 0,0 0,1-1,-1 1,2 0,-1-1,1 1,0-1,0 0,0 0,1 0,0 0,0 0,1-1,0 0,-1 0,2 0,-1-1,1 0,-1 0,1 0,0 0,0-1,1 0,-1 0,7 1,18 5</inkml:trace>
  <inkml:trace contextRef="#ctx0" brushRef="#br0" timeOffset="257.287">594 294,'7'5,"2"1</inkml:trace>
  <inkml:trace contextRef="#ctx0" brushRef="#br0" timeOffset="1729.909">768 882,'23'-13,"-10"1,-2 0,1-1,-2 0,0 0,0-1,-1-1,-1 0,-1 0,0 0,-1-1,0 0,-1 0,-1-1,-1 1,0-1,0-15,-4 31,1 0,0-1,-1 1,1 0,0-1,0 1,0 0,0-1,0 1,0-1,1 1,-1 0,0-1,1 1,-1 0,1-1,-1 1,1 0,0 0,0 0,-1-1,1 1,0 0,0 0,0 0,0 0,0 1,0-1,0 0,1 0,-1 0,0 1,0-1,1 1,-1-1,0 1,1 0,-1-1,0 1,1 0,-1 0,0 0,1 0,-1 0,1 0,-1 0,0 0,1 1,-1-1,0 0,1 1,128 75,-128-75,1 0,0 0,0 0,-1 1,1 0,-1-1,1 1,-1 0,0 0,0 0,0 1,0-1,0 0,0 1,-1-1,1 1,-1 0,0-1,0 1,0 0,0 0,0 0,0 0,-1 0,1 0,-1 0,0 0,0 0,0 0,-1 1,-26 71,22-66,1 0,0 0,0 1,1 0,0-1,1 1,0 0,1 0,-1 10,4-16,-1 0,1 0,0 0,0 0,0 0,1 0,-1-1,1 1,0-1,0 0,0 0,0 0,1 0,-1 0,1-1,0 0,-1 1,1-1,0-1,0 1,1-1,-1 1,0-1,0 0,1-1,-1 1,1-1,-1 0,0 0,1 0,-1 0,2-1,-6 1,41 3</inkml:trace>
  <inkml:trace contextRef="#ctx0" brushRef="#br0" timeOffset="2508.341">1731 709,'-17'-2,"5"0,1 0,-1 0,0 1,0 0,1 1,-1 1,0-1,0 2,1 0,-1 0,1 1,0 1,0 0,-9 4,17-6,1-1,-1 1,1 0,-1 0,1 0,0 0,0 1,0-1,0 0,1 1,-1-1,1 1,-1 0,1 0,0-1,0 1,0 0,0 0,1 0,-1 0,1 0,0 0,0 0,0 0,0 0,0 0,0 0,1 0,0 0,0 0,0 0,0 0,0-1,1 3,2 2,0 1,1-1,0 0,1 0,-1 0,1-1,0 0,1 0,0 0,0-1,4 3,4 1,0-1,0 0,0-1,1-1,0 0,0-1,1-1,0 0,-1-1,1-1,0-1,0 0,0-1,0-1,0-1,0 0,0-1,-1-1,1-1,-1 0,0-1,0-1,-1 0,2-2,-11 3,1 0,-1 0,-1-1,1 0,-1 0,0-1,0 1,-1-1,0 0,-1 0,0-1,0 1,-1-1,0 1,0-1,-1 0,0 0,0 1,-1-1,-1-4,2 19,-1 0,1 0,0 0,0 0,1 0,-1 0,2 0,-1 0,0-1,1 1,0-1,0 0,1 0,0 0,2 2,1-1,0 0,0 0,0-1,1 0,0 0,0-1,0 0,1 0,-1-1,1 0,0 0,0-1,0 0,0-1,0 0,0 0,0-1,0-1,1 1,-1-1,3-1,2-1,0 1,-1-2,1 0,-1 0,0-1,0-1,-1 0,0-1,0 0,0-1,-1 0,0-1,0 0,3-5,-10 9,1 1,-1-1,0-1,-1 1,1-1,-1 1,0-1,0 0,-1 0,0 0,0 0,-1-1,1 1,-12 26,10-16,-1 1,1-1,0 1,0-1,0 1,1-1,0 1,0-1,0 1,0-1,1 0,-1 1,1-1,0 0,0 0,1 0,-1-1,1 1,0 0,0-1,0 0,0 0,1 0,0 0,-1 0,1-1,0 1,0-1,0 0,0 0,1-1,3 3,1-1,-1 0,1-1,0 0,0 0,0-1,0 0,0 0,0-1,1 0,-1-1,0 0,0-1,0 1,2-2,-2-2,-1 0,-1 0,1-1,-1 1,0-2,0 1,0-1,-1 0,0 0,-1-1,0 1,0-1,0-1,-1 1,0 0,-1-1,0 0,0 0,-1 0,0 0,-1-1,0 1,0 0,-1-1,0 1,-1 0,0-5,5 164,-4-144,0 1,1 0,-1 0,1-1,1 1,-1-1,1 1,0-1,1 1,-1-1,1 0,1 0,-1 0,1-1,0 1,0-1,0 0,1 0,0 0,0-1,0 1,1-1,-1-1,2 2,17-1</inkml:trace>
  <inkml:trace contextRef="#ctx0" brushRef="#br0" timeOffset="2751.69">2866 214,'-15'-2,"-9"-1,1 2,6 4,13 4,16 0,6-1</inkml:trace>
  <inkml:trace contextRef="#ctx0" brushRef="#br0" timeOffset="3075.715">3188 0,'-12'52,"3"0,3 1,1 0,3 0,2 0,5 28,-2-12,2 1,4 0,16 62,-23-121,1 0,0 0,1 0,0 0,0-1,1 0,1 0,0 0,0 0,1-1,0 0,0-1,1 1,0-1,1-1,-1 0,2 0,-1 0,1-1,0-1,0 0,0 0,7 1,-8-3,0-1,0-1,0 0,0 0,0 0,0-1,0-1,0 0,0 0,0 0,-1-1,1-1,0 1,-1-2,1 1,-1-1,0 0,-1-1,1 1,-1-2,1 1,-1-1,-1 0,1 0,-1-1,-1 0,1 0,-1 0,0-1,-1 0,1 0,1-5,-2 4,0 1,0-1,0 0,-1 0,-1-1,1 1,-2-1,1 1,-1-1,-1 1,1-1,-2 0,1 1,-1-1,-1 1,0-1,0 1,-1 0,0-1,-1 2,-1-4,4 10,0 1,1 0,-1 0,0 0,0 1,0-1,0 0,0 0,0 0,0 1,-1-1,1 0,0 1,0-1,0 1,-1 0,1-1,0 1,-1 0,1 0,0 0,-1 0,1 0,0 0,0 0,-1 0,1 0,0 1,-1-1,1 1,0-1,0 1,0-1,-1 1,1-1,0 1,0 0,0 0,0 0,0 0,0 0,-32 46,29-38,1 0,0 0,0 0,1 0,0 0,1 1,0-1,1 0,0 1,0-1,1 1,0-1,1 0,0 0,0 1,1-1,0-1,0 1,1 0,1-1,-1 0,1 0,1 0,-1 0,1-1,1 0,-1 0,1-1,0 0,1 0,0 0,4 1,-1 0,1-1,0 0,0-1,0 0,1-1,0 0,0-1,0 0,4-1,20 0</inkml:trace>
  <inkml:trace contextRef="#ctx0" brushRef="#br0" timeOffset="3338.051">3295 348,'18'-3,"29"0,31-2,30-2,21-3,12-2,-18 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12.1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340 491,'-25'0,"0"1,1 2,-1 0,1 2,0 0,0 2,1 0,0 2,0 1,1 0,-6 5,-14 22,42-36,-1 0,0-1,0 1,1 0,-1 0,1 0,-1 0,1 0,-1 0,1 0,0 0,-1 0,1 0,0 0,0 0,0 1,0-1,0 0,0 0,0 0,0 0,0 0,0 0,1 0,-1 0,0 0,1 0,-1 0,1 0,-1 0,1 0,-1 0,1 0,0 0,0 0,-1-1,1 1,0 0,0-1,0 1,0 0,0-1,0 1,0-1,0 1,0-1,0 0,9 3,0-1,0 0,0 0,0-1,0-1,0 0,1 0,-1-1,0 0,0-1,0 0,0 0,3-2,-12 3,17-1,0-2,0 0,-1-1,0-1,0-1,0 0,-1-1,0 0,0-2,-1 0,0-1,-1 0,0-1,-1 0,-1-2,0 1,0-1,-1-1,-1 0,-1 0,3-8,-5-2,-1 0,-1 0,-1-1,-1 0,-2 0,0 0,-2 0,-1 0,-1 0,-1 1,-4-13,-22-41,30 79,0-1,-1 0,1 0,-1 0,1 0,-1 0,0 0,1 0,-1 1,0-1,1 0,-1 0,0 1,0-1,0 1,0-1,1 0,-1 1,0 0,0-1,0 1,0 0,0-1,0 1,0 0,0 0,0 0,0 0,0 0,0 0,-1 0,1 0,0 0,0 1,0-1,0 0,0 0,1 1,-1-1,0 1,0-1,0 1,0 0,0-1,0 1,1 0,-1-1,0 1,0 0,-25 50,13-8,2-1,2 2,2-1,2 1,1 0,3 21,0-55,1 0,0-1,1 1,0 0,0-1,1 1,0-1,1 1,0-1,0 0,1 0,0 0,1 0,0-1,0 0,1 0,0 0,1-1,-1 0,1 0,5 3,3-3,-1-1,1-1,0 0,0-1,1-1,-1 0,1-1,0-1,-1 0,1-1,0-1,0 0,-1-1,1-1,-1 0,0-2,0 1,0-2,0 0,10-6,-18 9,-1 0,1 0,-1 0,0-1,0 0,0 0,-1-1,1 1,-1-1,0 0,0-1,-1 1,0-1,0 0,0 0,0 0,-1-1,0 1,-1-1,1 0,-1-1,-2 6,0 1,0-1,0 0,0 1,-1-1,1 1,-1-1,1 1,-1 0,1-1,-1 1,0-1,0 1,1 0,-1 0,0-1,0 1,0 0,0 0,-1 0,1 0,0 0,0 0,-1 1,1-1,0 0,-1 1,1-1,-1 1,1-1,-1 1,1-1,-1 1,1 0,-1 0,1 0,-1 0,1 0,-1 0,0 1,-59 15,58-15,1 1,-1-1,1 1,-1 0,1-1,0 1,0 0,0 1,0-1,0 0,1 0,-1 1,0-1,1 1,0 0,0-1,0 1,0 0,0 0,0 0,1-1,-1 1,1 0,0 0,0 0,0 0,0 0,1 0,-1 0,1 0,-1-1,1 1,0 0,0 0,1-1,-1 1,0-1,1 1,0-1,-1 1,1-1,0 0,0 0,0 0,11 9,1-1,-1 0,2-2,-1 1,1-2,0 0,1 0,-1-2,1 0,0 0,5-1,-19-4,77 20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13.3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226 778,'-8'-1,"-1"0,0 0,0 0,1 1,-1 1,0-1,0 1,1 1,-1 0,0 0,1 1,0 0,0 0,0 1,0 0,0 0,1 1,0 0,0 0,0 0,0 1,1 1,0-1,0 1,-4 6,8-11,1-1,-1 1,1 0,-1-1,1 1,0 0,0 0,0 0,0 0,0 0,0 0,0 0,1 0,-1 0,1 0,-1 0,1 0,0 1,0-1,0 0,0 0,0 0,0 1,1-1,-1 0,1 0,0 0,-1 0,1 0,0 0,0 0,0 0,0 0,1 0,-1-1,1 1,-1 0,1-1,-1 1,1-1,0 0,0 0,-1 1,3-1,2 1,0 0,1-1,-1 0,1 0,-1-1,1 1,-1-1,1-1,0 0,-1 1,0-2,1 1,-1-1,0 0,0 0,0-1,0 0,0 0,0 0,-1-1,1 0,7-6,0 0,-1 0,-1-1,0-1,0 0,-1 0,-1-1,3-5,8-21,-1-1,-2-1,-2-1,-2 0,-2-1,-1 0,-3-1,1-23,-3 36,-1 1,-2-1,-1 0,-2 0,-1 1,-1-4,-16-11,19 44,-1 0,0 1,0-1,0 0,0 1,0-1,0 1,0-1,0 1,0-1,0 1,0 0,0-1,0 1,0 0,0 0,0 0,0 0,-1 0,1 0,0 0,0 0,0 1,0-1,0 0,0 1,0-1,0 1,0-1,0 1,0-1,0 1,0 0,0-1,1 1,-1 0,0 0,0-1,1 1,-1 1,-9 9,0 0,2 1,-1 0,2 1,0 0,0 0,-2 7,-6 14,1 1,1 1,2 0,2 1,1 0,2 0,2 0,1 1,2 17,1-41,2 1,-1-1,2 0,0 0,0 0,1-1,1 1,0-1,1 0,1 0,0-1,0 0,2 0,-1 0,1-1,1-1,0 0,0 0,1-1,0 0,1 0,4 1,4 1,0-2,1 0,0 0,0-2,1-1,0-1,0 0,0-2,0-1,1 0,-1-2,1 0,-1-2,1-1,-1 0,0-1,0-2,17-6,-33 9,0 0,0 0,0 0,-1-1,1 0,-1 0,0 0,0-1,-1 0,1 0,-1 0,0 0,0-1,-2 3,-1 1,0-1,0 0,0 1,0-1,0 0,0 0,-1 1,1-1,-1 0,0 0,0 0,0 0,0 1,0-1,-1 0,1 0,-1 0,0 0,0 1,0-1,0 0,0 1,0-1,-1 1,1-1,-1 1,0 0,0 0,-2-2,-3-2,-1 0,0 1,-1 0,1 1,-1 0,0 0,0 0,0 1,0 1,-1 0,1 0,-1 1,1 0,-1 0,0 1,1 1,-1-1,0 2,1-1,0 1,-1 1,1 0,0 0,-8 4,-29 34,45-39,1-1,-1 0,0 1,1-1,-1 1,0-1,1 1,0-1,-1 1,1-1,0 1,0-1,0 1,0-1,0 1,0-1,0 1,1 0,-1-1,1 1,-1-1,1 0,-1 1,1-1,0 1,-1-1,1 0,0 1,0-1,0 0,0 0,0 0,1 0,-1 0,0 0,0 0,1 0,8 4,0-1,0-1,1 0,-1 0,0-1,1 0,0-1,-1 0,1 0,0-2,0 1,-1-1,1-1,0 0,2-1,4-2,-15 4,0 0,0 0,0-1,0 2,0-1,0 0,1 0,-1 1,0-1,0 1,0 0,1-1,-1 1,0 0,1 1,-1-1,0 0,0 1,0-1,1 1,-1-1,0 1,0 0,0 0,0 0,0 0,0 1,0-1,8 37,11 16,-14-48,0-1,1 0,-1-1,1 0,0 0,0 0,1-1,-1 0,1-1,-1 0,1-1,0 1,-1-2,1 1,0-1,0 0,0-1,0 0,-1-1,1 1,0-2,-1 1,0-1,4-2,1 0,0-1,0 0,-1-1,0-1,-1 1,0-2,0 0,0 0,-1-1,-1 0,0 0,0-1,-1-1,0 1,-1-1,0-1,-1 1,-1-1,3-9,5-21,-1 0,-2-1,-3 0,-1 0,-1-26,3-58,-6 0,-6-3,-12 21,16 109,0 0,0 0,0 0,-1 0,1 0,0 0,0 0,-1 0,1 0,-1 0,1 0,-1 0,1 0,-1 1,0-1,1 0,-1 0,0 1,0-1,1 0,-1 1,0-1,0 1,0-1,0 1,0-1,0 1,0 0,0-1,0 1,0 0,0 0,0 0,0 0,-23 27,12 6,1 1,2 0,1 0,2 1,2 0,1 0,1 18,2-47,-4 54,4 0,1 1,10 55,-7-91,1 0,1 0,1 0,1-1,1 1,2-2,0 0,1 0,1-1,9 10,-18-26,-1-1,1 0,-1 0,2 0,-1-1,0 1,1-1,0 0,0 0,0-1,0 1,1-1,-1-1,1 1,0-1,0 0,0 0,0 0,0-1,0 0,0 0,0-1,1 1,-1-1,0-1,0 1,0-1,1 0,-1-1,0 1,5-3,-2-5,1 1,-1-2,-1 1,0-1,0 0,-1-1,0 0,-1 0,-1-1,1 1,-2-1,1 0,-2 0,0-1,0 1,-1-1,0-9,-2 10,-4 15,-6 20,5-7,0 0,1 1,0 0,2 0,0 0,1 0,0 0,1 0,2 10,-1-20,0 0,1 0,-1-1,1 1,1-1,-1 1,1-1,0 0,0 0,1 0,0 0,0-1,0 1,1-1,0 0,0-1,0 1,0-1,1 0,0 0,-1-1,1 1,1-1,-1-1,3 2,62 1,-43-12</inkml:trace>
  <inkml:trace contextRef="#ctx0" brushRef="#br0" timeOffset="292.22">1042 498,'16'-6,"25"-6,34-2,29-1,-4 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09.7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108 622,'0'20,"2"17,1 8,0 3,-1-1,-1-5,0-9</inkml:trace>
  <inkml:trace contextRef="#ctx0" brushRef="#br0" timeOffset="687.228">0 409,'29'9,"22"7,-2 2,0 2,27 16,-62-28,0 0,-1 1,0 0,-1 1,0 1,0 0,-1 0,-1 1,0 1,-1-1,0 2,-1-1,0 1,0 2,39 166,-46-180,0 1,1-1,-1 1,1-1,-1 1,1-1,0 0,0 0,0 0,0 0,0 0,0 0,0-1,1 1,-1-1,1 0,-1 1,1-1,0 0,-1 0,1-1,0 1,0-1,0 1,-1-1,1 0,0 0,0 0,0 0,0-1,-1 1,1-1,0 1,0-1,-1 0,2-1,93-49,13-49,-110 100,0-1,1 1,-1 0,0-1,1 1,-1 0,0-1,0 1,1 0,-1-1,1 1,-1 0,0 0,1-1,-1 1,1 0,-1 0,0 0,1 0,-1-1,1 1,-1 0,1 0,-1 0,1 0,-1 0,1 0,-1 0,0 0,1 0,-1 1,1-1,-1 0,1 0,-1 0,0 0,1 1,-1-1,1 0,-1 0,0 1,1-1,-1 0,0 1,1-1,-1 0,0 1,0-1,1 0,-1 1,0-1,0 1,5 28,-3-18,-2-5,1 1,1-1,-1-1,1 1,0 0,0 0,1-1,0 1,0-1,0 0,1 0,-1 0,1 0,0 0,1-1,-1 0,1 0,0 0,0-1,0 1,0-1,0 0,1-1,0 1,-1-1,1 0,0-1,0 1,0-1,0 0,0-1,2 1,3-2,1-1,-1 0,1-1,-1 0,0 0,0-1,0-1,-1 0,1 0,-1-1,-1-1,1 0,-1 0,0 0,0-1,-1 0,0-1,-1 0,0 0,0-1,-1 0,0 0,-1 0,0-1,-1 0,0 0,-1 0,0 0,0-1,-1 1,0-6,6-50,-3 0,-3 0,-3-1,-3 1,-2 0,-13-50,15 92,-29-97,34 122,-1 1,0-1,0 0,-1 1,1-1,0 1,0-1,0 1,0-1,0 0,0 1,0-1,-1 0,1 1,0-1,0 1,-1-1,1 0,0 0,0 1,-1-1,1 0,0 1,-1-1,1 0,0 0,-1 0,1 1,-1-1,1 0,0 0,-1 0,1 0,-1 0,1 0,0 0,-1 1,1-1,-1 0,1-1,-1 1,1 0,0 0,-1 0,1 0,-1 0,1 0,0 0,-1-1,1 1,0 0,-1 0,1-1,0 1,-1 0,1 0,0-1,-1 1,1 0,0-1,0 1,-1-1,-14 139,15-106,-3 29,4 0,2 0,2-1,3 1,3-2,3 1,2-1,19 43,-35-102,2 9,1 0,1 0,0-1,0 0,0 0,1 0,1 0,-1-1,1 1,0-1,1-1,-1 1,2-1,-1-1,4 3,3-5</inkml:trace>
  <inkml:trace contextRef="#ctx0" brushRef="#br0" timeOffset="956.507">829 302,'14'2,"24"3,27 3,25 5,15 4,6 7,-16-1</inkml:trace>
  <inkml:trace contextRef="#ctx0" brushRef="#br0" timeOffset="1266.283">1458 903,'17'-24,"0"-1,-2 0,-1-2,-1 1,-1-2,-1 1,-2-1,0-1,-2 0,-1-5,-6-13,0 46,0 0,0 1,0-1,0 0,0 0,-1 1,1-1,0 0,0 0,0 1,-1-1,1 0,0 1,-1-1,1 0,0 1,-1-1,1 1,-1-1,1 1,-1-1,1 1,-1-1,0 1,1-1,-1 1,0 0,1-1,-1 1,0 0,1 0,-1-1,0 1,0 0,1 0,-1 0,0 0,1 0,-1 0,0 0,0 0,1 0,-1 0,0 0,0 1,1-1,-1 0,0 1,1-1,-1 0,0 1,1-1,-1 0,1 1,-1-1,0 1,0 1,-1 0,0-1,1 1,-1 0,1 0,0 0,0 0,0 0,0 0,0 0,0 0,0 0,1 1,-1-1,1 0,-1 0,1 1,0-1,0 0,0 1,0-1,1 0,-1 1,1-1,-1 0,1 0,0 0,0 1,0-1,0 0,0 0,0 0,0 0,1-1,-1 1,1 0,-1 0,1-1,0 1,0-1,0 0,0 1,0-1,0 0,0 0,2 0,87 19,-21-9,-66-9,-1 1,1 0,0 0,-1 0,0 0,1 0,-1 1,0-1,-1 1,1 0,-1 0,0 0,0 0,0 0,0 1,-1-1,1 1,-1-1,0 1,-1-1,1 1,-1-1,0 1,0 0,0-1,-1 1,0-1,1 1,-3 3,3 6,-2 13,6 70,-3-93,0-1,0 1,1-1,-1 1,1-1,0 0,-1 0,1 1,1-1,-1-1,0 1,1 0,-1 0,1-1,0 0,0 1,0-1,0 0,1-1,-1 1,0 0,1-1,-1 0,4 1,6 1,1-2,-1 1,1-2,0 0,0 0,-1-1,1-1,8-2,22-4</inkml:trace>
  <inkml:trace contextRef="#ctx0" brushRef="#br0" timeOffset="1555.509">2340 943,'0'-2,"0"-1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08.6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144 175,'-6'16,"-6"16,1 15,-2 12,-1 8,-2 4,-3-1,1-6,2-9,5-11,3-14</inkml:trace>
  <inkml:trace contextRef="#ctx0" brushRef="#br0" timeOffset="288.729">11 295,'9'18,"12"16,14 8,12 4,10-2,6-3,0-6,-5-8,-5-7,-6-8,-8-10,-6-13,-7-3</inkml:trace>
  <inkml:trace contextRef="#ctx0" brushRef="#br0" timeOffset="539.064">586 108,'-7'-16,"-4"-9,-1-4,0 4,2 12,2 21,3 22,2 22,2 18,1 15,0 9,-2 3,-1-5,1-8,0-12,0-18</inkml:trace>
  <inkml:trace contextRef="#ctx0" brushRef="#br0" timeOffset="814.325">799 589,'-72'-161,"71"161,0-1,0 0,0 0,0 0,0 0,1 0,-1 0,0 0,0-1,1 1,-1 0,1 0,-1 0,1-1,0 1,-1 0,1-1,0 1,0 0,0-1,0 1,0 0,0-1,0 1,0 0,1 0,-1-1,0 1,1 0,-1-1,1 1,-1 0,1 0,0 0,0 0,-1 0,1 0,0 0,0 0,0 0,0 0,0 0,0 0,0 1,0-1,1 0,-1 1,0-1,0 1,1-1,-1 1,0 0,1-1,18 0,-1 0,1 2,-1 0,1 1,-1 1,0 0,0 2,0 0,0 1,-1 1,0 1,5 3,-17-9,-1 0,0 0,0 0,1 0,-1 1,-1 0,1 0,0 0,-1 1,0 0,1 0,-1 0,-1 0,1 0,-1 1,0-1,0 1,0 0,0 0,-1 1,0-1,0 0,0 1,-1-1,0 1,0-1,0 1,-1 0,0-1,0 1,-1 4,-3 0,-1 0,0-1,-1 1,0-1,-1 0,1-1,-2 0,-6 7,-39 54,52-68,0 0,1 0,0 0,-1 0,1 1,0-1,-1 0,1 0,0 1,0-1,0 0,0 0,0 1,0-1,0 0,1 0,-1 0,0 1,1-1,-1 0,1 0,-1 0,1 0,0 0,-1 0,1 0,0 0,0 0,0 0,-1 0,1 0,0-1,0 1,0 0,0-1,1 1,-1 0,0-1,0 0,0 1,0-1,1 0,-1 1,1-1,61 10,9-11,0-3,0-3,-1-4,34-10,-55 12,119-22,-104 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1:58.7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1411,'30'-47,"2"1,2 1,2 2,1 2,3 1,-4 1,699-791,-680 769,-55 60,1 1,-1-1,0 1,0-1,0 1,0-1,1 1,-1-1,0 1,0-1,1 1,-1 0,0-1,1 1,-1 0,0-1,1 1,-1 0,0-1,1 1,-1 0,1 0,-1-1,1 1,-1 0,1 0,-1 0,1 0,-1-1,1 1,-1 0,1 0,-1 0,1 0,-1 0,1 0,-1 1,1-1,-1 0,1 0,-1 0,1 0,-1 1,0-1,1 0,-1 0,1 1,-1-1,1 0,-1 1,0-1,1 0,-1 1,0-1,0 1,1-1,-1 0,0 1,0-1,1 1,-1-1,0 1,-5 29,5-29,1 0,-1 0,0 0,1 0,-1 1,1-1,-1-1,1 1,0 0,-1 0,1 0,0 0,0 0,-1-1,1 1,0 0,0 0,0-1,0 1,0-1,0 1,0-1,0 1,0-1,0 0,0 0,0 1,1-1,-1 0,0 0,0 0,0 0,0 0,0 0,0-1,1 1,-1 0,3 0,119 12,0-5,73-8,-186 1,195-5,33-13,-228 19,-14 1</inkml:trace>
  <inkml:trace contextRef="#ctx0" brushRef="#br0" timeOffset="369.017">1859 7,'-10'-2,"6"1,1 0,-1 1,1-1,-1 0,0 1,1 0,-1 0,1 0,-1 0,1 1,-1-1,0 1,1 0,0 0,-1 0,1 0,2 1,0-1,1 1,-1-1,1 1,-1-1,1 1,0-1,0 1,0-1,0 1,0-1,0 1,0-1,0 1,0-1,1 1,-1-1,0 1,1-1,0 1,-1-1,1 0,0 1,0-1,-1 0,1 0,0 0,0 1,0-1,1 0,-1 0,0 0,0-1,1 1,-1 0,0 0,1-1,-1 1,2 0,18 11,2 0,-1-1,2-2,-1 0,1-2,0 0,4-1,13 4,-18-3,-5-4,1 2,-1 0,0 1,-1 1,0 1,0 0,0 1,-1 1,0 1,5 5,-17-13,-1 0,-1 1,1-1,0 1,-1 0,0 0,0 0,0 0,0 0,-1 0,1 0,-1 0,0 1,-1-1,1 1,-1-1,0 0,0 1,0-1,0 1,-1-1,0 0,0 1,0-1,0 0,-1 0,-1 3,-3 7,-1 0,-1-1,0-1,-1 1,-1-1,0-1,-5 5,-55 51,-2-4,-41 25,48-38,34-25</inkml:trace>
  <inkml:trace contextRef="#ctx0" brushRef="#br0" timeOffset="7835.48">0 1424,'21'16,"20"12,23 8,22 5,17 4,13 2,5 1,0 0,-4-4,-11-4,-17-6,-18-5,-20-8,-16-5,-16-8,-11-7,-8-7,-3-1</inkml:trace>
  <inkml:trace contextRef="#ctx0" brushRef="#br0" timeOffset="8282.287">1097 1905,'18'0,"17"0,19-2,14-3,9-1,2-2,-2 1,-8 2,-12 1,-12 4,-12 4,-9 1,-9 1</inkml:trace>
  <inkml:trace contextRef="#ctx0" brushRef="#br0" timeOffset="9686.14">1698 1571,'-1'2,"0"-1,1 1,-1 0,0 0,1 0,0 0,-1 0,1 0,0 0,0 0,0 0,0 0,0 0,1 0,-1-1,1 1,-1 0,1 0,0 0,-1 0,1 0,0-1,0 1,0 0,1-1,-1 1,0-1,1 1,-1-1,1 1,50 39,-13-19,1-2,0-2,29 7,-33-12,0 1,-1 2,-1 1,0 2,6 6,-35-23,0 1,-1 0,0 0,0 1,0-1,0 1,0 0,-1 0,1 0,-1 0,0 1,-1-1,1 1,-1 0,0 0,0 0,0 0,-1 0,1 0,-1 0,-1 1,1-1,-1 0,0 1,0-1,0 0,-1 0,0 2,-5 7,-1 0,-1 0,0-1,0-1,-1 1,-1-1,0-1,-1 0,0 0,0-1,-1-1,-3 2,-35 29,-3-2,-1-2,-13 4,32-22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44.6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1,'21'0,"17"0,15 0,9 0,5 0,1 0,-3 0,-4 0,-10 0,-10 0,-17 2,-12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7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401 80,'1'0,"0"-1,-1 1,1-1,-1 0,1 1,0-1,-1 0,0 0,1 0,-1 1,1-1,-1 0,0 0,0 0,1 0,-1 0,0 1,0-1,0 0,0 0,0 0,0 0,0 0,0 0,0 0,-1 0,1 1,0-1,-1 0,1 0,0 0,-1 0,1 1,-1-1,1 0,-1 0,0 1,0-1,-4-4,0 0,-1 0,0 1,0 0,0 1,0-1,-1 1,1 0,-1 1,0-1,0 1,0 1,0-1,0 1,0 0,0 1,0 0,-1 0,1 1,-4 0,-2 0,0 0,0 1,0 1,0 0,0 1,1 0,-1 1,1 0,0 1,0 1,1 0,0 0,0 1,-8 9,12-11,1 0,0 1,0 0,1 0,0 0,0 1,1 0,0 0,0 0,0 0,1 0,1 1,0 0,0-1,0 1,1 0,0 0,1 0,0 0,1 0,-1 0,3 5,1 2,0 0,2 0,0 0,1-1,0 0,1 0,1-1,0 0,1-1,1 0,0 0,0-1,2-1,-1 0,10 6,-10-11,1 0,-1-2,1 1,0-2,0 0,0 0,0-1,1-1,-1 0,1 0,-1-2,0 0,1 0,-1-1,0-1,0 0,0-1,0 0,-1-1,1-1,36-7,106-32,-140 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44.9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1,'21'0,"22"0,20 0,15 0,6 0,0 0,-8 0,-11 0,-14 2,-14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45.5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 60,'-12'-8,"0"1,0 0,0 0,-1 2,0-1,-1 2,1 0,-1 0,1 1,-1 1,0 1,0 0,0 0,0 1,0 1,0 1,0 0,0 0,0 1,1 1,-1 1,1 0,0 0,1 1,-1 1,1 0,1 1,-1 0,-5 6,-4 4,1 0,0 1,1 1,2 1,0 0,1 1,1 1,1 1,1 0,2 1,0 0,1 0,2 1,-4 22,9-36,1 0,1 1,0-1,1 1,0-1,0 1,2-1,0 0,0 1,1-1,0 0,1 0,1-1,0 1,0-1,1 0,0 0,1-1,1 0,-1 0,6 4,5 2,0 0,1-1,1-2,1 0,-1-1,2-1,0-1,0 0,0-2,1-1,1-1,-1-1,1-1,0-1,5 0,-22-2,-1 0,0-1,1 1,-1-1,1-1,-1 1,0-1,1 0,-1-1,0 1,0-1,0 0,0-1,0 0,0 0,-1 0,1 0,-1-1,0 0,0 0,0 0,-1-1,1 0,-1 0,0 0,-1 0,1 0,-1-1,1-2,-2 2,0 0,-1 0,0 0,0 0,0 0,-1-1,0 1,0 0,0 0,-1-1,0 1,0 0,-1 0,0 0,0 0,0 0,0 1,-1-1,0 1,-1-1,1 1,-1 0,0 0,0 0,0 1,-1 0,1 0,-1 0,0 0,-1 1,1-1,-1 1,1 1,-1-1,0 1,0 0,0 0,0 1,0 0,0 0,-3 0,-6 1,1 2,0-1,-1 2,1 0,0 1,0 0,0 1,1 0,0 1,0 1,0 0,1 1,0 0,0 1,1 0,0 1,1 0,0 1,1 0,0 0,0 1,1 1,0 1,-36 51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59.5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292 677,'-5'-4,"0"0,-1 1,1 0,-1-1,1 2,-1-1,0 1,0 0,0 0,0 1,-1-1,1 2,0-1,0 1,-1-1,1 2,0-1,-1 1,1 0,0 0,0 1,0-1,0 1,0 1,0-1,0 1,1 0,-1 1,1-1,0 1,0 0,-2 2,-2 3,0 1,0 0,0 1,2 0,-1 0,1 0,1 1,0 0,1 1,0-1,1 1,0 0,1 0,1 0,0 0,1 1,0 7,1-18,1 1,-1 0,1 0,0-1,0 1,1-1,-1 1,1-1,-1 0,1 0,0 1,1-1,-1 0,0-1,1 1,-1 0,1-1,0 1,0-1,0 0,0 0,1 0,-1 0,0-1,1 1,-1-1,1 0,0 0,-1 0,1-1,0 1,-1-1,1 0,0 0,0 0,-1-1,1 1,0-1,-1 0,1 0,-1 0,1 0,-1-1,1 1,8-4,0 0,0-1,-1 0,0-1,0 0,-1-1,0 0,0-1,-1 0,0 0,0-1,-1 0,0 0,-1-1,0 0,0-2,3-7,0-1,-1 0,-2 0,0-1,-1 1,-1-1,-1-1,1-18,-4 18,-10 53,5-7,0-2,0 0,1 0,1 1,1-1,1 1,1-1,1 0,1 1,5 16,-7-33,2-1,-1 1,0 0,1-1,0 1,0-1,1 0,-1 0,1 0,-1 0,1-1,1 0,-1 1,0-1,1-1,-1 1,1-1,0 0,0 0,0 0,0 0,0-1,0 0,0 0,1-1,-1 1,4-1,6 0,-1-1,1 0,-1-1,0-1,0 0,0-1,0 0,-1-1,10-5,-2-1,-1-2,0 1,-1-2,0-1,-1 0,-1-1,0-1,-2-1,0 0,-1-1,0-1,-2 0,0 0,2-9,1-3,-2-1,-1 0,-2-1,0 0,-3-1,-1 0,-2 0,-1-1,-1-9,-2 23,0 0,-2 0,0 1,-1-1,-2 0,0 1,-1 0,-1 0,-1 1,-1 0,-6-9,13 25,1 1,-2-1,1 1,0 0,-1-1,1 1,-1 0,0 1,0-1,0 0,0 1,0 0,-1-1,1 2,-1-1,1 0,-1 1,0-1,0 1,0 0,0 0,0 0,0 1,0 0,0 0,0 0,-3 0,-2 4,1 1,0 0,-1 1,2-1,-1 2,1-1,0 1,0 0,0 0,1 1,0 0,1 0,0 0,0 1,1 0,0 0,0 0,1 0,1 0,-1 1,1 1,-5 18,0-1,2 1,2 1,0-1,2 0,1 1,2-1,0 1,2-1,2 0,0 0,2-1,4 10,-4-16,1-1,1 0,1 0,0-1,2 0,0-1,1-1,1 0,1-1,0-1,1 0,1-1,1-1,0-1,0 0,1-2,5 2,-15-7,-1-2,1 1,0-2,0 1,0-1,0-1,1 0,-1 0,1-1,-1 0,1-1,-1 0,1-1,-1 0,1-1,-1 0,1 0,-1-1,0-1,0 1,-1-2,1 1,-1-1,0-1,0 0,3-3,1-6,0 0,-2-1,0-1,-1 0,0 0,-1-1,-2 0,1 0,-2-1,-1 1,0-2,-1 1,-1 0,-1-1,-1-3,-11-38,9 60,1-1,-1 1,0 0,0-1,0 1,0 0,0 0,0 0,-1 0,1 0,0 0,0 0,-1 0,1 0,-1 1,1-1,-1 0,1 1,-1 0,1-1,-1 1,1 0,-1-1,0 1,1 0,-1 0,1 1,-1-1,1 0,-1 0,0 1,1-1,-1 1,1-1,-1 1,0 0,-5 3,0 1,1-1,0 1,0 1,0-1,0 1,1 0,0 0,0 0,1 1,-1 0,1 0,1 0,0 0,0 0,0 1,1 0,0-1,0 1,1 0,0 0,0 0,1 0,0 0,1 0,0 0,0 0,0-1,1 1,0 0,1 0,1 2,1-2,0 0,0-1,1 0,0 0,0 0,1-1,0 0,0-1,0 1,1-1,-1 0,1-1,1 0,-1 0,0-1,1 0,0-1,6 2,21 3,-1-2,1 0,36-2,-10-2</inkml:trace>
  <inkml:trace contextRef="#ctx0" brushRef="#br0" timeOffset="1147.012">2124 557,'-2'-7,"0"1,-1 0,1 0,-1 0,-1 0,1 1,-1-1,0 1,0 0,0 0,-1 0,0 1,0-1,0 1,0 0,-1 1,1-1,-1 1,0 0,0 1,0-1,-1 1,1 0,-1 1,1 0,-1 0,1 0,-1 1,1 0,-1 0,0 0,1 1,-1 0,1 0,-1 1,1 0,0 0,-6 3,1 1,-1 1,1 0,0 1,0 0,1 1,0 0,0 1,1 0,1 0,-1 1,2 0,-1 0,2 1,0 0,0 0,-4 13,9-23,1 1,-1-1,0 1,0 0,1-1,0 1,-1 0,1-1,0 1,0 0,1-1,-1 1,1 0,-1-1,1 1,0 0,0-1,0 1,0-1,0 1,1-1,-1 0,1 0,-1 1,1-1,0 0,0-1,0 1,0 0,0 0,0-1,1 1,-1-1,0 0,1 0,-1 0,1 0,-1 0,1 0,0-1,-1 1,1-1,0 0,-1 0,17 0,0-2,-1-1,1 0,-1-1,0-1,0 0,0-2,-1 0,0-1,0-1,-1 0,14-11,-15 11,0 0,0-1,-1-1,-1 0,0-1,0 0,-1-1,-1-1,0 1,3-8,-11 13,-8 17,-2 13,1 0,1 1,0 0,2 0,1 0,1 0,1 19,4 16,2 0,2 0,4-1,12 40,9 43,-30-131,0 1,-1-1,-1 1,0 0,0 0,-1 0,0-1,-1 1,0 0,0 0,-1-1,0 1,-1-1,0 1,0-1,-1 0,-1 0,1 0,-1-1,-1 0,-4 6,4-7,0-1,-1 0,1 0,-1-1,0 0,-1 0,1-1,-1 0,0 0,0 0,0-1,0-1,-1 1,1-1,-1-1,1 0,-1 0,0 0,0-1,1-1,-1 1,0-1,1-1,-1 0,1 0,-1 0,1-1,0-1,0 1,0-1,1 0,-1-1,1 0,-2-2,0-2,1 0,0-1,1 1,0-2,0 1,1-1,1 0,-1 0,2 0,0-1,0 1,1-1,0 0,1 0,1-1,0 1,0 0,2 0,-1-1,1 1,1 0,0 0,1 0,0 0,1 1,0-1,1 1,0 0,1 0,4-6,9-1,1 0,1 1,0 1,1 1,1 1,0 0,1 2,0 1,1 1,0 1,4 1,-8 0,-3 1,41-14,-1-2,-1-3,-2-3,42-28,-87 51,0-2,0 1,-1-1,0 0,0-1,-1 0,0-1,0 0,-1 0,-1 0,0-1,0 0,-1 0,0-1,-1 1,0-1,-1-4,-2 14,-1-1,0 0,0 0,0 1,0-1,-1 0,1 1,-1-1,0 0,0 1,0-1,0 0,0 1,0 0,-1-1,1 1,-1 0,1 0,-1-1,0 1,0 1,0-1,0 0,0 0,-1 1,1-1,0 1,-1 0,1 0,-1 0,0 0,1 0,-1 0,0 1,1-1,-1 1,0 0,0 0,1 0,-1 0,0 0,0 0,-1 1,-3 1,0-1,0 2,1-1,-1 1,0-1,1 2,0-1,-1 1,1 0,1 0,-1 1,1 0,-1 0,1 0,1 0,-1 1,1 0,0 0,0 0,1 0,-2 4,-1 2,1 0,1 0,0 0,0 0,1 1,1-1,0 1,1 0,0 0,1-1,1 12,2-13,0 0,0 0,1-1,1 1,0-1,0 0,1-1,0 1,1-1,0 0,0-1,1 0,0 0,0 0,1-1,0 0,0-1,1 0,0-1,0 0,0 0,1-1,-1 0,1-1,0 0,0-1,0 0,0-1,1 0,-1-1,0 0,0 0,1-2,7-1,21-3</inkml:trace>
  <inkml:trace contextRef="#ctx0" brushRef="#br0" timeOffset="1701.04">2966 623,'-6'13,"1"0,1 0,0 0,0 0,2 1,-1 0,2-1,0 1,1 0,0 0,1-1,0 1,1 0,1 1,-1-10,0-1,1 1,-1-1,1 1,0-1,0 0,0 0,1-1,-1 1,1-1,0 1,0-1,0 0,0-1,0 1,1-1,-1 0,1 0,0 0,0 0,0-1,-1 0,1 0,0 0,0-1,1 0,-1 0,0 0,5 0,-1-1,1 0,-1 0,0-1,0 0,0-1,0 0,0-1,0 1,-1-2,1 1,-1-1,0 0,5-5,-4-1,1 1,-2-2,1 1,-2-1,1 0,-2-1,1 0,-2 0,0 0,0-1,-1 1,-1-1,0 0,-1 0,0-14,-7 17,-5 29,-13 87,23-101,0 0,0 0,0 0,1 0,0 0,-1 0,1 0,0 0,1 0,-1 0,1-1,0 1,0 0,0-1,0 0,1 1,-1-1,1 0,0 0,0 0,0-1,0 1,0-1,1 0,1 1,3 1,1-1,0-1,0 1,0-2,0 1,0-1,0 0,0-1,0 0,1-1,-1 0,0 0,0-1,0 0,0 0,-1-1,1-1,-1 1,1-1,-1-1,0 1,-1-1,1-1,-1 1,0-1,0-1,-1 1,0-1,0 0,-1-1,1 1,-2-1,1-1,2-3,-2 1,1-1,-1-1,-1 1,-1-1,1 0,-2 0,0 0,0 0,-2 0,1-6,-13-11,11 30,0-1,0 1,1 0,-1 0,0 0,0 0,0 0,1 0,-1 0,0 0,0 0,1 0,-1 1,0-1,0 0,1 0,-1 1,0-1,1 0,-1 1,0-1,1 1,-1-1,1 1,-1-1,0 1,1 0,0-1,-1 1,1 0,-1-1,1 1,0 0,-1-1,1 1,0 0,0 0,-1-1,1 2,-5 11,-1 0,2 1,0-1,1 1,0 0,1 0,1 0,0 1,0-1,2 0,0 0,0 1,3 6,-2-13,0 0,1 0,0 0,0 0,1-1,0 1,0-1,1 0,0 0,0 0,1-1,0 0,0 0,0 0,1-1,-1 0,1 0,0-1,1 1,1-1,9 4,1-1,0 0,0-2,1 0,0-1,0-1,17 1,18-1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2:57.9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1 267,'16'0,"12"0,10 0,8 0,5 0,8 0,5 0,5-2,3-1,-1 0,-2 1,-6 0,-10 1,-9 3,-9 1,-9-1,-9 1</inkml:trace>
  <inkml:trace contextRef="#ctx0" brushRef="#br0" timeOffset="311.688">95 522,'20'2,"21"1,19 0,15-1,11 0,5-4,0 0,-4-1,-6 1,-7 0,-9 1,-9 1,-14-1</inkml:trace>
  <inkml:trace contextRef="#ctx0" brushRef="#br0" timeOffset="618.591">816 0,'1'1,"-1"-1,1 1,-1 0,1-1,-1 1,0 0,1 0,-1-1,0 1,1 0,-1 0,0-1,0 1,0 0,0 0,1 0,-1-1,0 1,-1 0,1 0,0 0,0-1,0 1,0 0,-1 0,1 0,0-1,-1 1,1 0,0-1,-1 1,1 0,-1-1,1 1,-1 0,0-1,1 1,-1-1,1 1,-1-1,0 1,1-1,-1 0,0 1,0-1,1 0,-1 0,0 1,0-1,0 0,1 0,-1 0,0 0,0 0,0 0,0 0,1 0,-1 0,0-1,19 19,2-1,0-1,1-1,0-1,1-1,0-1,1-1,1-1,0 0,0-2,-4 0,68 26,-37-16,0 2,-2 2,-1 3,41 27,-81-46,0-1,-1 1,1 1,-1-1,0 1,-1 0,0 1,0-1,0 1,-1 1,0-1,-1 1,0-1,0 1,-1 1,0-1,-1 0,0 1,0-1,-1 1,0 0,-1-1,0 1,0 0,-1-1,-1 4,-7 14,-1 0,-1-1,-1 0,-1-1,-1-1,-2 0,0-1,-2-1,0 0,-1-1,-2-1,-8 6,-38 33,-3-3,-23 12,75-55,-2 3,15-9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07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1 481,'26'-54,"3"2,2 0,17-17,49-84,-43 53,-55 100,2 0,-1 1,0-1,0 0,0 0,0 1,0-1,0 0,0 0,0 1,0-1,0 0,0 0,1 1,-1-1,0 0,0 0,0 0,0 1,1-1,-1 0,0 0,0 0,0 0,1 0,-1 1,0-1,0 0,1 0,-1 0,0 0,0 0,1 0,-1 0,0 0,0 0,1 0,-1 0,0 0,0 0,1 0,-1 0,0 0,0 0,1 0,-1 0,0-1,0 1,1 0,-1 0,0 0,0 0,0 0,1-1,-1 1,0 0,0 0,0 0,0-1,0 1,1 0,-1 0,0-1,0 1,0 0,0 0,0-1,2 25,-2-22,13 281,4-163,-8-75,-2 0,-2 1,-2-1,-2 1,-2 0,-2 0,-2-1,-3 6,6-42,0 0,-1 0,-1-1,1 0,-1 0,-1 0,1 0,-2 0,1-1,-5 5,22-8,375-52,-332 40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05.5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164 85,'-8'1,"1"-1,0 1,0 0,-1 1,1 0,0 0,1 1,-1-1,0 2,1-1,-1 1,1 0,0 0,0 0,1 1,-1 0,1 0,0 0,1 1,-1 0,1 0,0 0,1 0,-1 1,1-1,0 1,1 0,0 0,0 0,0 0,1 0,0 1,0-1,1 0,0 1,0-1,1 0,0 1,6 15,0 0,1-1,2 0,0-1,1 0,1-1,1 0,1-1,1 0,0-1,2-1,0 0,0-1,15 9,213 184,-184-131,-59-76,-1 0,0 0,0 1,0-1,0 1,0-1,-1 1,1-1,-1 1,0-1,1 1,-1-1,0 1,-1 0,1-1,0 1,-1-1,1 1,-1-1,0 1,0-1,0 0,0 1,0-1,-1 0,1 0,-1 0,1 0,-1 0,0 0,0 0,0 0,0-1,0 1,-2 1,-10 4,-1-1,0 0,0-1,0 0,-1-1,1-1,-1-1,0 0,0-1,0 0,0-2,-14-1,14 1,1-1,-1-1,1 0,0-1,0-1,0 0,0-1,1-1,0 0,1-1,-12-8,18 11,0-1,0 0,1 0,0 0,0-1,0 1,1-1,0-1,1 1,-1-1,1 0,1 0,0 0,0 0,0-1,1 1,0-1,1 0,0 1,0-1,1-8,2 5,-1 0,2 1,-1-1,2 1,-1 0,2 0,-1 0,2 0,-1 1,1 0,1 0,0 1,0-1,8-6,130-111,-124 111,4-3,1 1,-1-1,0-1,-2-1,0-1,-2-1,0-1,-2-1,15-25,-30 46,-2-1,1 1,0-1,-1 0,0 0,0 0,-1-1,1 1,-1 0,0-1,-1 1,1 0,-1-1,0 1,0-1,-1 1,0 0,0-1,0 1,0 0,-1 0,0-1,0 1,0 1,-1-1,0 0,0 0,0 1,0 0,-1 0,0 0,1 0,-1 0,-1 1,0-2,-7 1,0-1,0 1,-1 1,1 0,-1 1,1 1,-1-1,0 2,1 0,-1 0,0 2,1-1,-1 1,1 1,-1 1,1-1,0 2,1 0,-1 0,1 1,0 0,-2 2,7-4,-1 0,1 0,0 1,0 0,1 0,-1 1,1-1,0 1,0 0,1 0,0 1,0-1,1 1,-1 0,1 0,1 0,0 0,0 1,0-1,1 1,0-1,0 1,1 0,0-1,0 1,1-1,0 1,0-1,0 1,1-1,1 1,-1-1,1 0,3 5,23 20,2-6</inkml:trace>
  <inkml:trace contextRef="#ctx0" brushRef="#br0" timeOffset="332.665">940 407,'1'2,"0"0,0 1,0-1,0 0,1 1,-1-1,1 0,0 0,0 0,-1 0,1-1,0 1,1 0,-1-1,0 1,0-1,1 0,-1 0,1 0,-1 0,1 0,-1 0,1-1,-1 1,1-1,0 0,-1 0,1 0,0 0,-1 0,1-1,0 1,-1-1,1 0,-1 1,1-1,-1 0,1 0,-1-1,1 1,0-4,-1 1,1 0,-1-1,1 1,-2-1,1 0,0 1,-1-1,0 0,0 0,0 0,-1 0,1 0,-1 0,-1 0,1 0,-1 0,1 0,-2 0,1 0,0 0,-1 0,0 1,0-1,0 1,-1-1,1 1,-1 0,0 0,-1 0,1 0,0 0,-1 1,0 0,0 0,0 0,0 0,-1 0,1 1,-1 0,1 0,-1 0,-3 0,-2 0,-1 0,0 2,1-1,-1 1,1 0,-1 1,0 1,1 0,0 0,-1 1,1 0,0 0,0 1,1 1,-1 0,1 0,0 1,0 0,1 0,0 1,0 0,0 1,1 0,-5 6,8-9,1-1,0 1,0 0,0 0,1 0,0 0,0 0,0 1,0-1,1 1,0-1,0 1,0-1,1 1,0 0,0-1,0 1,1 0,0-1,0 3,11 25</inkml:trace>
  <inkml:trace contextRef="#ctx0" brushRef="#br0" timeOffset="691.725">1033 901,'0'0,"0"2,0-1,0 1,1 0,-1 0,1-1,-1 1,1 0,0-1,-1 1,1-1,0 1,0-1,0 1,0-1,0 0,1 1,-1-1,0 0,1 0,-1 0,1 0,-1 0,1 0,-1 0,1-1,0 1,-1 0,1-1,0 0,0 1,-1-1,1 0,1 0,-2-2,-1 0,1 0,0 0,-1 0,1-1,-1 1,0 0,1 0,-1-1,0 1,-1 0,1-1,0 1,-1 0,1 0,-1 0,0-1,1 1,-1 0,0 0,0 0,-1 0,1 0,0 0,-1 1,1-1,-1 0,1 1,-1-1,0 1,0-1,-2-2,1 1,-1-1,0 1,-1 0,1 0,0 0,-1 1,0 0,1-1,-1 2,0-1,0 0,0 1,0 0,-1 0,1 1,0-1,0 1,0 0,-1 1,1-1,0 1,0 0,0 0,0 1,0 0,0-1,0 2,1-1,-1 0,1 1,-1 0,1 0,0 0,0 1,0-1,1 1,-1 0,1 0,0 0,0 1,2-2,1 0,0 0,0 0,0 1,1-1,-1 0,1 0,0 0,-1 0,1 0,1 0,-1 0,0 0,1-1,-1 1,1 0,0-1,0 1,0-1,0 0,0 0,1 0,-1 0,1 0,-1 0,1 0,0-1,-1 1,1-1,0 0,0 0,0 0,0 0,0-1,0 1,2-1,106 21,-53-17</inkml:trace>
  <inkml:trace contextRef="#ctx0" brushRef="#br0" timeOffset="2614.767">1006 299,'-5'0,"0"-1,-1 1,1-1,0 2,-1-1,1 0,0 1,-1 0,1 1,0-1,0 1,0 0,0 0,0 0,1 1,-1-1,0 1,1 1,0-1,0 0,0 1,0 0,1 0,-1 0,1 0,0 1,-2 3,5-7,0 0,-1 1,1-1,-1 0,1 1,0-1,0 0,0 1,0-1,0 0,0 0,0 1,0-1,1 0,-1 1,0-1,1 0,-1 0,1 1,0-1,-1 0,1 0,0 0,0 0,-1 0,1 0,0 0,0 0,0 0,0 0,0 0,0-1,1 1,-1-1,0 1,0 0,0-1,1 0,-1 1,0-1,1 0,-1 1,59-5,-56 3,0 0,-1 0,1-1,0 1,-1-1,0 0,1 0,-1 0,0 0,0-1,0 1,0-1,0 0,-1 0,1 0,-1 0,0 0,0-1,0 1,0-1,-1 1,1-1,-1 0,0 1,0-1,0 0,-1 0,1 0,-1 0,0 0,0-3,-3 4,1 1,-1-1,0 0,0 1,0-1,0 1,0 0,0 0,-1 0,1 0,-1 1,0-1,1 1,-1 0,0 0,0 0,1 1,-1-1,0 1,0 0,0 0,0 0,0 1,-2 0,-6-1,0 1,0 0,0 1,0 1,0-1,0 2,1 0,0 0,0 1,0 0,0 1,1 0,-6 5,15-10,-1 0,1 0,0 0,0 0,0 0,0 0,0 0,0 0,0 0,0 1,0-1,0 0,1 1,-1-1,0 0,1 1,0-1,-1 1,1-1,0 1,-1-1,1 1,0 0,0-1,0 1,1-1,-1 1,0-1,1 1,-1-1,0 1,1-1,0 0,-1 1,1-1,0 0,0 1,0-1,0 0,0 0,0 0,0 1,0-1,0-1,0 1,1 0,-1 0,0 0,1-1,-1 1,1 0,-1-1,2 1,17 7,1 0,0-2,1 0,-1-2,1 0,0-1,0-1,0-2,4 0,-22 0,2 1,0 0,0-1,0 0,0 0,0 0,0-1,1 0,-1 0,-1 0,1-1,0 0,0 0,-1-1,1 1,-1-1,1 0,-1-1,2-1,-6 3,0 1,0-1,-1 0,1 1,-1-1,1 0,-1 0,1 1,-1-1,0 0,0 0,0 1,0-1,0 0,0 0,-1 1,1-1,-1 0,1 0,-1 1,1-1,-1 1,0-1,0 0,0 1,0 0,0-1,0 1,0-1,0 1,-1 0,1 0,-2-1,-51-32,48 31,0 0,-1 0,1 1,-1 0,1 0,-1 0,0 1,0 0,0 1,0-1,0 1,0 0,0 1,0 0,1 0,-1 0,0 1,0 0,1 0,-1 1,1 0,0 0,-2 2,7-5,0 1,0 0,0 0,0 0,1 0,-1 0,0 0,0 0,1 0,-1 0,1 0,-1 1,1-1,-1 0,1 0,0 0,0 1,-1-1,1 0,0 0,0 1,0-1,0 0,1 1,-1-1,0 0,0 0,1 0,-1 1,1-1,-1 0,1 0,0 0,-1 0,1 0,0 0,0 0,-1 0,1 0,0 0,0 0,0-1,0 1,0 0,0-1,1 1,-1 0,0-1,60 19,-52-18,0 0,0-1,0 0,0-1,0 0,0 0,0-1,0-1,0 1,-1-1,0 0,1-1,-1 0,0-1,-1 1,1-1,-1-1,-6 6,0-1,1 0,-1 0,0 1,0-1,0 0,0 0,0 0,0 0,-1 0,1 0,0-1,0 1,-1 0,1 0,-1 0,1-1,-1 1,1 0,-1-1,0 1,0 0,1-1,-1 1,0-1,0 1,-1 0,1-1,0 1,0 0,-1-1,1 1,-1 0,1 0,-1-1,1 1,-1 0,0 0,1 0,-1 0,0-1,0 1,0 1,0-1,0 0,0 0,0 0,0 0,-1 1,1-1,0 0,0 1,-1-1,1 1,-6-1,0 0,0 1,0-1,0 2,0-1,0 1,0 0,0 0,0 1,0 0,0 0,1 1,-1 0,1 0,0 0,0 1,-1 1,-60 33,1 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03.9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44 211,'11'56,"-2"1,-4 0,-1 0,-3 0,-3 1,-2-1,-3 0,-2-1,-13 45,-2-7,19-82,4-20,6-22,11-65,-5 0,-3 0,-5 0,-4-1,-5 0,-5-18,-1 69,8 49,2 5,1 1,0-1,0 1,1-1,0 1,1 0,0-1,0 1,1-1,1 0,-1 1,1-1,1 0,0-1,1 3,-3-7,0-1,0 0,1 1,-1-1,1 0,0 0,0 0,0-1,0 1,0-1,0 0,1 0,-1 0,1 0,0 0,-1-1,1 1,0-1,0 0,0-1,0 1,0-1,0 1,0-1,0 0,0 0,1-1,4-1,-1 1,0-2,1 1,-1-1,0 0,0-1,-1 0,1 0,-1-1,0 0,0 0,2-3,13-15,-2-1,0-1,-1-1,-2 0,-1-1,-1-1,-1-1,6-20,-5 16,-1 7,-14 27,0-1,0 0,-1 1,1-1,0 0,0 1,0-1,0 0,0 1,0-1,0 1,0-1,1 0,-1 1,0-1,0 0,0 1,0-1,0 0,1 1,-1-1,0 0,0 1,0-1,1 0,-1 0,0 1,0-1,1 0,-1 0,0 1,1-1,-1 0,0 0,1 0,-1 0,0 1,1-1,-1 0,1 0,-1 0,0 0,1 0,-1 0,0 0,1 0,-1 0,1 0,-1 0,0 0,1-1,-1 1,0 0,1 0,-1 0,0 0,1-1,-1 1,-9 239,5-92,-19 271,12-276,17-121,1-11</inkml:trace>
  <inkml:trace contextRef="#ctx0" brushRef="#br0" timeOffset="416.154">779 264,'3'455,"-1"-433,0 1,1-1,1 1,2-1,0 0,7 15,-11-31,0-1,0 0,0 0,1-1,0 1,0 0,0-1,1 0,0 0,-1 0,2 0,-1 0,0-1,0 0,1 0,0 0,0 0,0-1,0 0,0 0,0 0,0-1,1 0,-1 0,1 0,-1 0,0-1,1 0,-1 0,2-1,1 0,0-1,0 0,0 0,0-1,-1 0,1 0,-1-1,1 0,-1 0,-1-1,1 0,0 0,-1-1,0 0,-1 0,5-5,5-8,-1-1,-1 0,-1-1,-1-1,1-4,13-35,-3-1,-3 0,-3-2,-2 0,-3-1,-3 0,-3-1,-2-4,-9-45,-3 88,9 28,0-1,0 0,0 1,0-1,0 0,0 1,0-1,0 0,0 1,0-1,0 0,0 1,0-1,0 0,-1 1,1-1,0 0,0 1,0-1,0 0,-1 0,1 1,0-1,0 0,-1 0,1 1,0-1,0 0,-1 0,1 0,0 0,-1 1,1-1,0 0,-1 0,1 0,0 0,-1 0,1 0,0 0,-1 0,1 0,0 0,-1 0,1 0,0 0,-1 0,1 0,0 0,-1 0,1 0,0-1,0 1,-1 0,1 0,0 0,-1-1,1 1,0 0,0 0,0 0,-1-1,1 1,0 0,0-1,0 1,-1 0,1 0,0-1,0 1,-6 23,2 3</inkml:trace>
  <inkml:trace contextRef="#ctx0" brushRef="#br0" timeOffset="677.098">1568 238,'16'20,"14"19,14 13,10 12,8 11,2 4,2 2,-4-3,-5-9,-8-9,-11-9,-8-13,-10-9,-9-12,-5-10</inkml:trace>
  <inkml:trace contextRef="#ctx0" brushRef="#br0" timeOffset="844.203">2036 238,'-20'0,"-19"9,-13 14,-10 17,-6 20,-2 21,-1 13,1 13,2 5,7-2,9-7,13-20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18.3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159 1,'-16'94,"-118"425,133-515,0-2,0-1,0 1,0-1,1 1,-1 0,0 0,1-1,0 1,-1 0,1 0,0-1,0 1,0 0,0 0,0 0,0-1,1 1,-1 0,1 0,-1-1,1 1,0 0,-1-1,1 1,0 0,0-1,0 1,0-1,0 0,1 1,-1-1,0 0,1 0,-1 0,1 0,0 1,5-3,-1-1,0 0,1 0,-1 0,0-1,0 0,0 0,0 0,-1-1,1 0,-1 0,3-2,6-5,272-180,-284 190,0 0,1-1,-1 0,0 1,0-1,0 0,0 0,-1 0,1 0,-1-1,1 1,-1 0,0-1,1 1,-1-1,0 1,-1-1,1 1,0-1,-1 0,0 1,1-1,-1 0,0 1,0-1,-1 0,1 1,-1-1,1 0,-1 1,0-1,-4-47,-11 78,2 49,4-1,3 1,4 48,-1-29,-5 80,3-106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16.4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383 748,'-1'0,"1"0,-1 0,0 0,0 0,0 0,1 0,-1 0,0 1,0-1,0 0,1 0,-1 1,0-1,1 0,-1 1,0-1,0 1,1-1,-1 1,1-1,-1 1,1 0,-1-1,1 1,-1 0,1-1,-1 1,1 0,0-1,-1 1,1 0,0 0,0-1,-1 1,1 0,0 0,0 0,0-1,0 1,0 0,0 0,0 0,1-1,-1 1,0 0,0 0,0 0,1-1,-1 1,1 0,-1-1,0 1,1 0,-1-1,1 1,-1 0,1-1,0 1,-1-1,1 1,0-1,-1 1,1-1,0 0,0 1,0 0,0 1,0-1,0 0,1 1,-1-1,1 0,-1 0,1 0,-1 0,1 0,-1 0,1 0,0-1,-1 1,1-1,0 1,0-1,-1 0,1 1,0-1,0 0,0 0,0 0,-1-1,1 1,0 0,0-1,-1 1,1-1,0 1,0-1,-1 0,1 0,-1 0,1 0,-1 0,1 0,-1 0,0 0,2-2,-1 1,0 0,0-1,0 1,0-1,0 0,-1 0,1 0,-1 1,0-1,1-1,-1 1,-1 0,1 0,0 0,-1 0,0-1,0 1,0 0,0 0,0-1,0 1,-2-3,0 0,-1 1,1 0,-1 0,-1 0,1 0,-1 0,0 1,0 0,0-1,0 1,-1 1,-1-2,5 4,-1 0,1-1,-1 1,0 0,1 0,-1 0,0 0,0 0,1 1,-1-1,0 0,0 1,0-1,0 1,0 0,0 0,0 0,0 0,0 0,0 0,0 0,0 1,0-1,0 1,0-1,0 1,0 0,0 0,1 0,-1 0,0 0,1 0,-1 0,1 1,-1-1,0 1,0 2,0 0,0-1,0 1,0 0,1 0,0 0,0 0,0 0,0 1,0-1,1 0,0 0,0 0,0 1,1-1,-1 0,1 0,0 0,0 0,0 0,1 0,-1 0,1 0,0 0,0-1,1 1,-1-1,1 1,-1-1,1 0,3 2,7 7</inkml:trace>
  <inkml:trace contextRef="#ctx0" brushRef="#br0" timeOffset="589.423">624 174,'0'-16,"0"0,-5 10,-6 26,-9 31,-12 35,-13 35,-13 30,-8 22,-4 10,1-2,5-14,6-20,12-23,11-24,11-22,10-22,7-20</inkml:trace>
  <inkml:trace contextRef="#ctx0" brushRef="#br0" timeOffset="915.071">971 93,'8'-76,"-8"76,1 0,-1-1,0 1,0 0,1 0,-1-1,0 1,1 0,-1-1,0 1,0 0,0-1,1 1,-1 0,0-1,0 1,0-1,0 1,0 0,0-1,0 1,0-1,0 1,0 0,0-1,0 1,0-1,0 1,0 0,0-1,0 1,0-1,-1 1,1 0,0-1,0 1,0 0,-1-1,1 1,0 0,0 0,-1-1,1 1,0 0,-1 0,1-1,0 1,-1 0,1 0,-1 0,1-1,0 1,-1 0,1 0,0 0,-1 0,1 0,-1 0,1 0,0 0,-1 0,1 0,-1 0,1 0,0 0,-1 0,1 1,-1-1,1 0,0 0,-21 30,-88 222,82-183,-189 460,-90 125,250-549,5-12,5 2,-12 44,45-97,10-17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3:21.3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276 790,'10'-44,"-10"42,0-1,0 0,0 1,0-1,-1 0,1 1,-1-1,0 0,0 1,0-1,0 1,0-1,0 1,-1 0,1-1,-1 1,0 0,1 0,-1 0,0 0,0 0,-1 1,1-1,0 1,0-1,-1 1,1 0,-1 0,1 0,-1 0,0 0,1 0,-5 0,1-1,-1 1,0 1,1-1,-1 1,0 0,0 0,1 1,-1 0,0 0,1 1,-6 2,3 0,0 0,0 1,0 0,1 1,-1 0,1 0,1 1,-1 0,1 0,1 1,-1 0,1 0,1 0,-1 1,1 0,1 0,0 0,0 1,1-1,0 1,0 0,1 0,1 0,0 0,0 9,1-14,1 0,0 0,1 0,-1 0,1 0,0 0,0 0,0-1,1 1,-1-1,1 0,1 0,-1 0,0 0,1 0,0-1,-1 1,2-1,-1 0,0 0,0-1,1 1,0-1,2 1,9 3,-1 0,1-2,1 0,-1 0,0-2,1 0,0-1,12 2,0-2,0-2,0 0,0-2,0-1,0-2,-1 0,0-2,0-1,-1-1,0-2,-1 0,0-2,21-15,-38 22,-1 0,1 0,-1-1,0 0,-1-1,0 1,-1-1,0-1,0 1,0-1,-2 0,1 0,-1-1,-1 1,0-1,0 0,0-8,-9-10,6 29,-1 0,1-1,0 1,0 0,0-1,-1 1,1 0,0 0,-1-1,1 1,0 0,-1 0,1 0,0-1,-1 1,1 0,0 0,-1 0,1 0,0 0,-1 0,1 0,-1 0,1 0,0 0,-1 0,1 0,-1 0,1 0,0 0,-1 0,1 0,0 0,-1 0,1 1,0-1,-1 0,1 0,0 0,-1 1,1-1,0 0,-1 0,1 1,0-1,0 0,-1 1,1-1,0 0,0 1,0-1,0 0,-1 1,1-1,0 1,0-1,0 0,0 1,0-1,0 0,0 1,0-1,0 1,0-1,0 0,0 1,0-1,1 1,-6 16,2-1,0 1,1 1,1-1,0 0,2 15,-1-20,-1 10,2 0,0 0,1 0,1-1,0 1,2-1,1 0,3 6,2-7,0-7</inkml:trace>
  <inkml:trace contextRef="#ctx0" brushRef="#br0" timeOffset="265.319">691 389,'-5'7,"8"11,12 10,4 0</inkml:trace>
  <inkml:trace contextRef="#ctx0" brushRef="#br0" timeOffset="633.336">985 1071,'12'-16,"0"0,-1-1,-1 0,0-1,-2 0,0 0,-1-1,-1 0,0-1,-2 1,0-1,-1 0,-1 0,-1 0,-1 0,0 0,-2-1,2 16,0 0,-1 0,1 0,-1 1,0-1,0 0,-1 0,1 1,-1-1,0 1,0-1,-1 1,1 0,-1 0,0 0,0 0,0 1,-1-1,1 1,-4-3,6 6,-1 0,1-1,0 1,0 0,0 0,0 0,0 0,0 0,0 0,0 1,0-1,0 0,0 0,0 1,0-1,0 1,0-1,0 1,0-1,1 1,-1-1,0 1,0 0,0 0,1-1,-1 1,0 0,1 0,-1 0,1 0,-1 0,1 0,-1 0,1 0,0 0,-1 0,1 0,0 0,0 0,0 0,0 0,0 0,0 0,0 0,0 0,0 0,0 0,1 0,-1 0,0 0,1 0,-1 0,1 0,-1 0,1 0,-1 0,1-1,0 1,-1 0,1 0,0-1,0 1,-1 0,1-1,0 1,0-1,0 1,81 12,-64-12,182 2,-197-3,1 0,-1 0,0 1,1-1,-1 1,0 0,0 0,1 0,-1 0,0 0,0 1,0-1,0 1,0 0,-1 0,1 0,-1 0,1 1,-1-1,0 1,0-1,0 1,0 0,0 0,0 0,-1 0,0 0,1 0,-1 0,0 0,-1 1,1 1,-8 110,-2-40,9-72,0-1,0 1,0-1,0 1,0-1,0 1,1-1,-1 1,1-1,0 1,-1-1,1 0,0 1,1-1,-1 0,0 0,1 0,-1 0,1 0,0 0,-1 0,1 0,0-1,0 1,0-1,0 1,1-1,-1 0,0 0,0 0,1 0,-1 0,2 0,14 2,-1 0,1-1,-1-1,1 0,0-2,2 0,27-2</inkml:trace>
  <inkml:trace contextRef="#ctx0" brushRef="#br0" timeOffset="1386.551">1987 711,'-4'-4,"0"2,-1-1,1 0,-1 1,0 0,0 0,0 0,0 1,0 0,0 0,0 0,0 0,0 1,-1 0,1 0,0 0,0 1,0-1,-1 1,1 1,0-1,0 1,0 0,1 0,-1 0,0 1,1-1,0 1,-2 2,2 1,0 1,1 0,-1 0,2 0,-1 0,1 0,0 1,1-1,0 1,0-1,0 1,1-1,0 1,1 0,0-1,0 1,0-1,1 1,0-1,1 0,-1 0,2 0,-1 0,1 0,0-1,0 1,0-1,1 0,0-1,5 5,1-3,0 0,1-2,0 1,0-1,0-1,0 0,1-1,0 0,0-1,-1-1,1 0,0 0,0-1,0-1,0 0,0-1,0-1,0 0,-1 0,0-1,1-1,-1 0,0-1,7-3,0-1,-1-1,-1 0,0-2,0 0,-1 0,-1-2,0 0,-1-1,-1 0,0-1,-1-1,-1 1,0-3,-3-19,-32 54,20-10,1-1,0 1,0 0,0 0,0 0,1 0,0 1,0-1,0 0,0 1,1 0,0-1,1 1,-1 0,1 0,0-1,0 1,1 0,0 0,0-1,0 1,1-1,-1 1,1-1,1 1,-1-1,1 0,0 0,0 0,0-1,1 1,0-1,-1 0,2 0,-1 1,12 2,-1 0,1 0,-1-2,2 0,-1 0,0-2,1 0,0-1,0-1,0 0,13-2,-18 2,1 0,-1 0,0-1,0-1,0 0,0-1,0 0,0-1,0 0,-1-1,1 0,-1-1,0-1,0 1,-1-1,0-1,0 0,0-1,-1 0,0 0,0-1,-1 0,-1 0,1-1,-1 0,4-9,3-32,-14 51,0 0,-1 0,1 0,0 1,0-1,0 0,0 0,0 0,-1 0,1 0,0 1,0-1,0 0,-1 0,1 0,0 0,0 0,0 0,-1 0,1 0,0 0,0 0,0 0,-1 0,1 0,0 0,0 0,-1 0,1 0,0 0,0 0,0 0,-1 0,1 0,0 0,0 0,0 0,-1 0,1-1,0 1,0 0,0 0,0 0,-1 0,1 0,0-1,0 1,0 0,0 0,0 0,0-1,0 1,-1 0,1 0,0 0,0-1,0 1,0 0,0 0,0 0,0-1,0 1,-11 17,9-14,1 0,-1 0,1 0,-1 0,1 0,0 1,0-1,1 0,-1 1,1-1,-1 0,1 1,0-1,1 1,-1-1,1 1,-1-1,1 0,0 1,0-1,0 0,1 0,-1 0,1 0,-1 0,1 0,0 0,0-1,1 1,-1 0,0-1,1 0,0 0,-1 0,1 0,0 0,0 0,0-1,0 1,1-1,1 1,4 0,0 0,1-1,-1 1,0-2,1 1,-1-2,1 1,-1-1,1 0,-1-1,0 0,0-1,0 0,0 0,0-1,-1 0,0-1,0 0,0 0,3-3,5-4,0-2,-1 0,-1-1,0 0,-2-1,1-1,-2 0,8-15,-9 15,-9 17,-1 1,1-1,0 0,-1 0,1 1,0-1,-1 0,1 1,-1-1,1 1,-1-1,1 1,-1-1,1 1,-1-1,1 1,-1 0,0-1,1 1,-1-1,0 1,0 0,1-1,-1 1,0 0,0 0,0-1,0 1,0 0,0-1,0 1,0 0,0-1,0 1,0 0,0 0,-1-1,1 1,0 0,0-1,-1 1,1-1,0 1,-1 0,1 0,0 22,-2-17,1 1,0-1,1 1,0-1,0 1,0-1,1 0,-1 1,2-1,-1 0,1 1,0-1,0 0,0 0,1 0,0 0,0-1,1 1,0-1,0 0,0 0,0 0,1-1,0 1,0-1,0 0,13 4</inkml:trace>
  <inkml:trace contextRef="#ctx0" brushRef="#br0" timeOffset="1650.841">3337 243,'-4'22,"2"20,7 13,2-2</inkml:trace>
  <inkml:trace contextRef="#ctx0" brushRef="#br0" timeOffset="2019.41">3578 777,'88'-289,"-43"112,6-75,-46 206,-5 46,0 0,0-1,0 1,1 0,-1 0,0-1,0 1,0 0,0-1,0 1,0 0,0-1,0 1,0 0,0-1,0 1,0 0,0-1,0 1,0 0,0-1,0 1,0 0,0-1,0 1,-1 0,1-1,0 1,0 0,0 0,-1-1,1 1,0 0,0 0,-1-1,1 1,0 0,0 0,-1 0,1-1,0 1,-1 0,1 0,0 0,-1 0,1 0,0 0,-1 0,1 0,0 0,-1 0,1 0,0 0,-1 0,1 0,0 0,-1 0,1 0,0 0,-1 0,1 0,0 1,0-1,-1 0,1 0,-18 20,-6 20,1 0,2 2,2 0,2 2,1 0,-2 16,8-25,2-1,1 1,2 1,1-1,1 1,3 17,0-39,1 0,1 0,0 1,1-1,0-1,1 1,1 0,0-1,1 0,0 0,1-1,1 1,0-2,0 1,1-1,1 0,5 4,-11-10,1 0,0-1,0 0,1 0,-1 0,1 0,0-1,0 0,0 0,1-1,-1 0,0 0,1 0,-1-1,1 0,0 0,0-1,-1 0,1 0,0 0,-1-1,1 0,0 0,-1-1,1 0,-1 0,0 0,0-1,0 0,4-2,3-8,-1 1,0-2,-1 0,0 0,-1-1,-1 0,-1 0,0-1,-1-1,0 1,-1-1,-1 0,-1 0,-1-1,2-13,-3 4,-2 27,0 1,0-1,0 0,0 1,0-1,0 1,-1-1,1 0,0 1,0-1,0 0,0 0,0 1,-1-1,1 0,0 1,0-1,-1 0,1 0,0 1,0-1,-1 0,1 0,0 0,-1 1,1-1,0 0,0 0,-1 0,1 0,0 0,-1 0,1 0,-1 0,1 0,0 0,-1 0,1 0,0 0,-1 0,1 0,0 0,-1 0,1 0,0 0,-1 0,1-1,0 1,-1 0,1 0,0 0,0-1,-1 1,1 0,0 0,0-1,-1 1,1 0,0 0,0-1,0 1,-1-1,-4 15,-1 0,2 0,0 0,1 0,0 0,1 1,0-1,2 1,-1-1,2 1,0 1,1-5,0 0,1-1,0 1,1-1,0 0,1 0,0 0,0-1,1 1,0-1,1-1,0 1,0-1,1 0,0-1,0 0,1 0,0-1,0 0,1-1,-1 1,1-2,0 0,1 0,-1 0,1-2,-1 1,1-1,0-1,0 0,0 0,4-1,24-2</inkml:trace>
  <inkml:trace contextRef="#ctx0" brushRef="#br0" timeOffset="2278.717">3538 243,'16'-12,"32"-5,47-3,53 2,47 0,-11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8.4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422 603,'-17'0,"0"2,0 0,0 1,0 1,1 0,0 1,0 1,0 0,0 2,1-1,0 2,1 0,0 1,0 0,1 1,0 1,1 0,-9 12,7-11,0 2,0 0,1 0,1 1,1 1,1 0,0 1,1 0,-6 17,14-34,1 0,-1 1,1-1,-1 0,1 1,0-1,0 0,-1 1,1-1,0 0,0 1,0-1,1 1,-1-1,0 0,0 1,1-1,-1 0,1 1,-1-1,1 0,-1 0,1 0,0 1,0-1,0 0,0 0,0 0,0 0,0 0,0 0,0-1,0 1,0 0,0 0,1-1,-1 1,0-1,0 1,2-1,57-6,-33-6,-1-2,-1 0,0-2,-1-1,0 0,-2-2,0-1,-1-1,-1 0,16-23,-14 13,-1-1,-1-1,-1-1,-3 0,0-1,-2-1,-2 0,-1-1,0-13,10-64,-5-1,-1-47,-16 162,1 0,0 0,0 0,-1 0,1 0,0 0,0 0,-1 1,1-1,0 0,-1 0,1 0,0 0,0 0,-1 0,1 0,0-1,0 1,-1 0,1 0,0 0,0 0,-1 0,1 0,-66 151,-29 110,81-223,1 1,2 0,1 0,2 2,3-1,0 0,3 1,2 34,2-65,-1-1,1 1,1-1,0 1,0-1,1 0,0 0,0-1,1 1,0-1,1 0,0 0,0-1,0 1,1-1,0-1,1 1,-1-2,1 1,1-1,-1 0,1 0,-1-1,1 0,1-1,-1 0,0 0,1-1,-1 0,1-1,0 0,0-1,1 1,-2-2,1 0,-1 0,1 0,-1-1,1-1,-1 1,0-2,0 1,0-1,-1 0,1-1,-1 0,0-1,0 1,-1-2,0 1,0-1,0 0,-1 0,1-1,1-8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6.0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317 111,'-7'-5,"1"-1,-1 1,0 0,0 0,-1 1,1 0,-1 0,0 1,0 0,0 1,-1-1,1 1,0 1,-1 0,1 0,-1 1,0 0,1 0,-1 1,1 0,-1 0,1 1,0 0,0 1,-1 0,2 0,-1 1,0 0,1 0,-2 2,2 0,0 0,1 1,0-1,0 2,0-1,1 1,0-1,1 1,0 1,-2 4,5-10,-1-1,2 1,-1-1,0 0,0 1,1-1,-1 1,1 0,0-1,0 1,0-1,0 1,0-1,0 1,1 0,0-1,-1 1,1-1,0 0,0 1,0-1,0 0,1 1,-1-1,0 0,1 0,0 0,0 0,-1 0,1-1,0 1,0 0,0-1,1 0,-1 1,0-1,1 0,-1 0,1 0,8 1,0-1,0 0,0 0,0-1,0 0,0-1,0-1,0 0,0 0,0-1,0 0,-1-1,0 0,1-1,-2 0,1 0,-1-1,1-1,-2 1,1-1,-1-1,0 0,4-5,-5 6,-1-1,0 1,-1-1,0 0,0 0,-1-1,0 1,-1-1,1 0,-2 0,1 0,-1-1,-1 1,0 0,0-1,0 1,-2-4,2 12,-1 1,0-1,0 1,0-1,0 1,0-1,0 1,0-1,0 1,0-1,0 1,0-1,0 1,0-1,-1 1,1-1,0 1,0-1,0 1,-1 0,1-1,0 1,0-1,-1 1,1 0,0-1,-1 1,1 0,-1-1,1 1,0 0,-1 0,1-1,-1 1,1 0,-1 0,1 0,-1 0,1-1,-1 1,1 0,-1 0,1 0,-1 0,1 0,-1 0,1 0,-1 0,1 1,-1-1,1 0,-1 0,1 0,-14 27,15-19,1 0,-1 0,1 0,1-1,-1 1,1-1,1 1,-1-1,1 0,0 0,1-1,0 1,0-1,0 0,1 0,0-1,0 0,0 0,1 0,-1-1,1 0,0 0,4 1,61 29,0-8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6.5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83 913,'103'-309,"-72"217,-3-2,-5 0,-4-1,4-72,-27 110,4 57,-1-1,1 1,-1 0,1-1,-1 1,1 0,-1-1,1 1,-1 0,0-1,1 1,-1 0,1 0,-1 0,0 0,1 0,-1 0,0 0,1 0,-1 0,1 0,-1 0,0 0,1 0,-1 0,0 0,1 1,-1-1,1 0,-1 0,1 1,-1-1,1 1,-1-1,1 0,-1 1,1-1,-1 1,1-1,-1 1,1-1,0 1,0-1,-1 1,1-1,0 1,0 0,-1-1,1 1,-12 19,0 0,1 1,1 1,1 0,1 0,1 1,-2 14,-4 12,3 0,2 1,1 0,4 1,1-1,3 1,1-1,4 7,-3-38,0 0,1-1,1 1,1-1,1-1,0 1,7 10,-12-24,0 1,1-1,0 1,0-1,1 0,-1 0,1 0,0-1,0 1,0-1,0 0,1 0,-1-1,1 1,0-1,-1 0,1 0,0 0,0-1,1 0,-1 0,0 0,0-1,0 1,1-1,-1 0,0-1,0 1,2-2,20-4</inkml:trace>
  <inkml:trace contextRef="#ctx0" brushRef="#br0" timeOffset="253.367">3 379,'-2'-7,"14"0,27 1,31 4,29 5,22 4,10 3,-19-1</inkml:trace>
  <inkml:trace contextRef="#ctx0" brushRef="#br0" timeOffset="770.988">471 967,'11'-10,"0"0,-1-1,0 0,-1 0,0-1,-1-1,0 1,-1-1,0-1,-1 1,0-1,-2 0,1 0,-2-1,0 1,0-1,-2 1,0-1,0 0,-2 0,0-6,-11-46,12 66,-1 1,1-1,-1 0,1 0,0 1,-1-1,1 0,0 0,-1 0,1 0,0 1,0-1,0 0,0 0,0 0,0 0,0 0,0 0,0 0,0 1,1-1,-1 0,0 0,0 0,1 0,-1 1,1-1,-1 0,1 0,-1 1,1-1,-1 0,1 1,0-1,-1 0,1 1,0-1,-1 1,1-1,0 1,0 0,0-1,-1 1,1 0,0-1,0 1,0 0,0 0,0 0,0 0,-1 0,1 0,0 0,0 0,0 0,35 1,0 1,-1 2,1 2,-1 1,-20-5,-6 0,2-1,1 0,-1 1,0 0,1 1,-1 1,0 0,-1 0,1 1,-1 0,0 1,0 0,0 0,-1 1,3 3,-10-4,0-1,0 1,0 0,-1-1,1 1,-2 0,1 0,-1 0,1 0,-2 0,1 0,-1 0,1-1,-2 1,1 0,-1 0,0-1,0 1,0-1,-1 0,0 1,0-1,-1 1,-6 16,7-13,1-7,0 0,0 0,1 1,-1-1,1 0,0 1,-1-1,1 1,0-1,0 1,1-1,-1 1,1 0,-1-1,1 1,0 0,0 0,0-1,0 1,0 0,1-1,-1 1,1 0,0-1,0 1,0-1,0 1,0-1,1 1,-1-1,1 0,-1 0,1 1,0-1,0 0,0-1,0 1,0 0,0-1,0 1,3 0,10 2,0-2,1 0,0 0,-1-2,1 0,0-1,0 0,-1-1,1-1,-1 0,0-2,0 1,0-2,-1 0,1-1,-6 3,1 0,-2-1,1 0,0 0,-1-1,0 0,0 0,-1-1,0 0,0-1,-1 0,0 0,0 0,0 0,-1-1,-1 0,0 0,0 0,0-1,-1 1,-1-1,1-2,-3 9,0 1,-1-1,1 0,0 1,-1-1,0 0,0 1,0-1,0 1,0-1,0 1,0-1,-1 1,1 0,-1 0,0 0,0 0,0 0,0 0,0 0,0 1,0-1,0 1,-1-1,1 1,-1 0,1 0,-1 0,1 0,-1 1,0-1,1 1,-1-1,0 1,1 0,-1 0,0 0,0 0,1 1,-1-1,0 1,1 0,-1-1,1 1,-1 0,1 1,-1-1,1 0,0 1,0-1,-2 2,-2 0,0 1,0-1,1 1,0 0,0 0,0 1,0 0,0 0,1 0,0 0,0 0,1 1,-1 0,1 0,0 0,1 0,0 0,0 0,0 1,0-1,1 1,0-1,1 1,-1 0,1-1,1 1,-1-1,1 1,0 0,1-1,-1 1,1-1,1 0,-1 0,1 0,0 0,0 0,2 2,5 1,-1 0,1-1,0 0,1 0,0-1,0 0,0-1,1-1,0 1,0-2,1 0,-1 0,8 0,45 10</inkml:trace>
  <inkml:trace contextRef="#ctx0" brushRef="#br0" timeOffset="1166.447">1861 739,'-125'0,"119"1,1 0,-1 0,1 1,-1-1,1 1,0 0,0 1,0 0,0-1,0 1,0 1,1-1,-1 1,1 0,0 0,0 0,1 0,-1 1,1 0,-2 3,4-6,0 1,-1 0,1 0,0 0,1 0,-1 0,0 0,1 0,0 1,0-1,0 0,0 0,0 0,1 0,-1 0,1 0,0 0,0 0,0 0,0 0,1 0,-1 0,1 0,-1-1,1 1,0-1,0 1,0-1,1 0,-1 0,0 0,1 0,1 1,6 4,2 1,-1-1,1-1,0 0,0-1,1 0,5 0,7 3,1-1,0-2,0 0,0-2,1-1,-1-1,1-1,-1-1,1-2,-1 0,0-2,0-1,0-1,14-6,-32 9,0 0,0 0,-1 0,1-1,-1 0,0 0,-1-1,1 0,-1 0,0-1,-1 0,1 0,-1 0,-1 0,1-1,-1 0,-1 0,1 0,-2 0,1 0,-1-1,0 1,0-1,-1 0,-1 1,1-1,-1 0,-1-1,1 8,0 0,-1-1,1 1,-1 0,0 0,1-1,-1 1,0 0,0 0,0 0,-1 0,1 0,0 0,-1 0,1 1,-1-1,0 0,1 1,-1 0,0-1,0 1,0 0,0 0,0 0,0 0,0 0,-1 0,1 1,0-1,0 1,-1-1,1 1,0 0,-1 0,1 0,0 0,-1 0,1 1,0-1,0 1,-1-1,1 1,0 0,0 0,0 0,0 0,0 1,0-1,0 0,0 1,0-1,0 2,-3 1,1 0,0 1,0 0,0 0,1 0,-1 0,1 1,0-1,1 1,-1 0,1 0,0 0,1 0,0 0,0 0,0 0,0 1,1-1,0 0,0 0,1 1,0-1,0 0,0 0,1 0,0 0,0 0,1 0,-1-1,1 1,1-1,1 4,9 5,0 1,0-2,1 0,1-1,0 0,1-2,0 0,1 0,0-2,0 0,1-1,0-1,0-1,0 0,5-1,65 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4.9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151 812,'-32'183,"-23"388,34-476,21-95,0 1,0-1,0 0,0 1,0-1,0 1,0-1,0 1,0-1,0 1,0-1,0 1,0-1,-1 1,1-1,0 1,0-1,-1 0,1 1,0-1,0 1,-1-1,1 0,0 1,-1-1,1 0,-1 0,1 1,0-1,-1 0,1 0,-1 1,1-1,-1 0,1 0,0 0,-1 0,1 0,-1 0,1 0,-1 0,1 0,-1 0,1 0,-1 0,1 0,-1 0,1 0,-1 0,1 0,0-1,-1 1,1 0,-1 0,1 0,-1-1,1 1,0 0,-1-1,1 1,0 0,-1-1,-9-30,3-29,3 1,4-54,0 58,0-26,-2-16,5 1,11-67,-14 159,-1-1,1 1,1-1,-1 1,1-1,-1 1,1 0,0-1,1 1,-1 0,1 0,0 0,0 0,0 0,0 0,1 0,-1 1,1-1,0 1,0 0,1 0,-1 0,1 0,-1 1,1-1,0 1,0 0,0 0,0 0,0 1,0-1,3 0,9 4,1 1,-1 0,0 1,0 1,-1 0,1 1,-1 1,0 1,-1 0,0 0,8 8,-8-9,-1 2,0 0,0 1,-1 0,0 1,-1 0,-1 0,1 2,-2-1,9 14,-17-24,-1-1,1 0,0 1,-1-1,1 1,-1-1,0 1,1-1,-1 1,0-1,0 1,0-1,0 1,0-1,0 1,0 0,-1-1,1 1,0-1,-1 1,1-1,-1 0,0 1,0-1,1 0,-1 1,0-1,0 0,0 0,0 0,0 1,-1-1,1 0,0-1,0 1,-1 0,1 0,0 0,-1-1,1 1,-1-1,1 1,-2-1,-68 10,-2-26,72 15,-1 0,0 0,1 0,-1 1,1-2,-1 1,1 0,0 0,-1 0,1-1,0 1,0-1,0 1,0-1,0 1,0-1,0 1,1-1,-1 0,1 1,-1-1,1 0,-1 0,1 0,0 1,0-1,0 0,0 0,0 0,1 1,-1-1,0 0,1 0,-1 1,1-1,0 0,-1 1,1-1,1-1,5-8,1-1,1 1,-1 1,2 0,-1 0,1 1,1 0,0 0,3 0,2-4,13-9,-3 4,0 0,-2-2,0 0,-1-2,-1-1,-1 0,-1-2,-1 0,-1-1,-2-1,0-1,11-29,-18 23,-1-2,-1 1,-3-1,0 1,-2-1,-2 0,-2 0,-1 0,-1 0,-2 1,-8-23,-15-13,28 70,1 1,-1-1,1 1,-1 0,1-1,-1 1,0 0,1-1,-1 1,0 0,1 0,-1-1,0 1,1 0,-1 0,0 0,1 0,-1 0,0 0,0 0,1 0,-1 0,0 0,1 1,-1-1,0 0,1 0,-1 1,0-1,1 0,-1 1,1-1,-1 1,1-1,-1 0,1 1,-1 0,1-1,-1 1,1-1,-1 1,1-1,0 1,-1 0,1-1,0 1,0 0,0-1,-1 1,1 0,0-1,0 1,0 0,0 0,0-1,0 1,0 0,0 0,-6 23,0 0,1 1,2-1,0 1,2 25,0-22,-4 617,5-631,-1 3,1-1,1 1,0-1,1 1,0-1,2 1,0-1,1 0,0 0,1-1,1 0,8 13,-11-25,0 1,0-1,0 0,1 0,0 0,-1-1,1 1,0-1,0 0,1-1,-1 1,0-1,0 0,1 0,-1-1,1 0,-1 0,0 0,1 0,-1-1,1 0,-1 0,0-1,0 1,0-1,0 0,0 0,0-1,0 0,-1 0,1 0,-1 0,0 0,0-1,0 0,2-2,31-28</inkml:trace>
  <inkml:trace contextRef="#ctx0" brushRef="#br0" timeOffset="260.837">245 358,'32'9,"35"8,36 3,31 2,14 1,-18-5</inkml:trace>
  <inkml:trace contextRef="#ctx0" brushRef="#br0" timeOffset="626.835">913 1053,'11'-5,"0"0,-1-1,0 0,0 0,0-1,0-1,-1 1,-1-1,1-1,-1 0,-1 0,0 0,0-1,0 0,-2-1,1 1,-1-1,-1 0,0 0,0-1,-1 1,-1-1,0 0,0 1,-1-1,-1 0,0 0,-1 0,0 0,-1-2,2 10,-1 0,1 1,-1-1,0 1,-1-1,1 1,0-1,-1 1,0-1,0 1,0 0,0 0,0 0,-1 0,1 1,-1-1,0 1,0-1,0 1,0 0,0 0,0 0,-1 1,1-1,-1 1,1-1,-1 1,1 1,-1-1,0 0,1 1,-1 0,0-1,-1 2,4-1,0 1,0 0,0 1,0-1,0 0,0 0,0 0,0 0,1 1,-1-1,0 0,1 1,0-1,-1 0,1 1,0-1,-1 1,1-1,0 1,0-1,0 0,0 1,0-1,1 1,-1-1,0 1,1-1,-1 0,1 1,-1-1,1 0,0 1,0-1,-1 0,1 0,0 0,0 0,0 0,0 0,0 0,0 0,1 0,-1 0,0 0,0-1,1 1,-1-1,0 1,1-1,-1 1,1-1,-1 0,2 1,19 7,1 0,1-1,-1-1,1-2,0 0,0-2,0 0,0-2,3 0,14 1,-24 0,-11-2,0 1,0 0,0 0,0 1,1-1,-1 1,0 1,0-1,0 1,-1 0,1 1,0-1,-1 1,5 3,-9-4,0 0,0 1,0-1,-1 0,1 1,-1-1,1 0,-1 1,0-1,0 0,0 1,0-1,0 1,0-1,-1 0,0 1,1-1,-1 0,0 0,0 0,0 1,0-1,0 0,0 0,-1 0,1 0,-1-1,0 1,1 0,-2 0,0 2,0 1,-11 14,1 1,1 1,0 0,2 0,-6 19,14-35,0 0,1-1,0 1,0 0,0 0,1 0,-1 0,1 0,0-1,1 1,-1 0,1 0,0 0,0 0,1-1,-1 1,1 0,0-1,0 1,1-1,-1 0,1 0,0 0,0 0,0 0,1-1,-1 1,1-1,0 0,0 0,1 0,13 5,0 0,0-2,1 0,0-1,0-1,0-1,1 0,-1-2,1 0,-1-1,1-1,-1-1,0-1,1 0,2-2,109-32,-80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2.2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67,'15'25,"-1"0,-1 1,-1 0,-2 1,0 0,-2 1,-1 0,-1 0,-1 6,15 53,-20-85,0 0,0 0,0 0,0-1,1 1,-1 0,0 0,1 0,-1-1,1 1,-1 0,1-1,0 1,0 0,0-1,0 1,0-1,0 1,0-1,1 0,-1 0,0 1,1-1,-1 0,1 0,-1 0,1 0,-1-1,1 1,0 0,0-1,-1 1,1-1,0 1,3-5,-1 1,0-1,0 0,0 0,0 0,0 0,-1-1,0 1,0-1,0 0,-1 0,1 0,-1 0,0-2,2-2,74-201,-78 210,0 0,1 1,-1-1,0 0,0 0,0 0,0 0,1 0,-1 0,0 0,0 0,1 0,-1 0,0 1,0-1,0 0,1 0,-1 0,0 0,0-1,0 1,1 0,-1 0,0 0,0 0,1 0,-1 0,0 0,0 0,0 0,0 0,1-1,-1 1,0 0,0 0,0 0,0 0,1-1,-1 1,0 0,0 0,0 0,0 0,0-1,0 1,0 0,0 0,0-1,0 1,2 23,-2-22,0 13,0 0,2 0,-1 1,2-2,0 1,0 0,2 1,-3-10,0-1,0 1,1-1,-1 1,1-1,0 0,0 0,0 0,1-1,0 1,-1-1,1 0,0 0,1 0,-1 0,0-1,1 0,-1 0,1 0,0 0,4 0,0 0,0-1,-1 0,1 0,0-1,0 0,-1-1,1 0,0 0,-1 0,1-2,-1 1,1-1,-1 0,0 0,0-1,-1 0,1-1,-1 0,0 0,0 0,2-3,1-1,0-1,-1 0,0 0,-1-1,0 0,0-1,-1 0,-1 0,0 0,-1-1,0 1,-1-1,1-6,-4 18,0-4,1 1,-1-1,0 0,-1 1,1-1,-1 0,1 1,-2-1,1 0,0 1,-1-1,0 0,0 1,0-1,-1 1,-1-5,1 8,0 0,0 1,0-1,0 0,0 1,0 0,0-1,0 1,0 0,0 0,0 0,-1 0,1 0,0 1,0-1,0 1,0-1,0 1,0 0,0 0,1 0,-1 0,0 0,0 0,0 0,1 1,-1-1,1 0,-1 1,1 0,0-1,-1 1,1 0,-7 6,0 1,1 0,0 0,0 1,1 0,0 0,1 1,0-1,0 1,-1 9,4-14,0 0,1 0,0 0,0 0,0 0,1 0,0 1,0-1,0 0,1 0,0 0,0 0,1 0,0 0,0 0,0-1,0 1,1-1,0 1,0-1,3 2,2 1,0-1,1 0,0 0,0-1,1 0,0-1,0 0,0 0,1-1,-1-1,1 0,0 0,0-1,6 0,44 8</inkml:trace>
  <inkml:trace contextRef="#ctx0" brushRef="#br0" timeOffset="434.837">1244 147,'-2'-1,"-105"-18,103 19,1 0,0 0,-1 0,1 0,0 1,-1 0,1-1,0 1,0 0,0 0,-1 1,1-1,0 1,1 0,-1-1,0 1,0 0,1 1,-1-1,1 0,0 1,0-1,0 1,0 0,0 0,0 0,1 0,-1 0,1 0,0 1,0 1,-1 0,2 0,-1 0,1 0,-1 1,1-1,1 0,-1 0,1 0,0 1,0-1,1 0,-1 0,1 0,0-1,0 1,1 0,-1-1,1 1,0-1,1 0,-1 0,1 0,0 0,5 5,1 0,0 0,1-1,0-1,0 0,1 0,-1-1,1-1,2 1,6 1,-1-2,1 0,0-1,0 0,1-2,-1-1,1 0,-1-1,1-2,-1 0,0-1,0-1,17-5,-22 4,-1 0,1-1,-1 0,0-1,-1-1,0 0,0-1,-1 0,0-1,0 0,-1-1,0 0,-1-1,-1 0,0-1,0 0,-1 0,3-8,-9 18,-1 1,1-1,0 0,-1 0,1 0,-1 0,0 0,0 0,0 0,-1 0,1 0,-1 0,1 0,-1-1,0 1,0 0,-1 0,1-1,-1 1,1 0,-1 0,0 0,0 0,-1 0,1 0,-1 0,1 0,-1 1,0-1,0 1,0-1,0 1,0 0,-1-1,-2-1,0 3,-1 1,0-1,0 1,0 0,0 0,0 1,1 0,-1 0,0 0,0 1,1-1,-1 1,1 1,-1-1,1 1,0 0,0 0,0 1,1-1,-1 1,1 0,0 0,0 1,0-1,0 1,1 0,0 0,0 0,0 0,1 0,-1 3,0-1,0 0,0 1,1-1,0 1,1-1,0 1,0 0,0 0,1-1,0 1,1 0,0 0,0-1,0 1,1 0,0-1,1 1,0-1,0 0,0 0,1 0,0-1,0 1,1-1,0 0,0 0,0 0,1-1,0 0,0 0,0 0,3 1,8 5,1-1,0-1,0-1,1 0,0-1,1-1,-1-1,1 0,0-2,0 0,0-2,15 0,27-2</inkml:trace>
  <inkml:trace contextRef="#ctx0" brushRef="#br0" timeOffset="1668.108">2301 27,'-11'-5,"0"1,0 0,0 0,-1 1,1 1,-1 0,0 0,1 1,-1 1,0 0,0 1,0 0,1 1,-1 0,-4 2,13-3,1 0,0 0,0 1,0-1,0 1,0 0,0-1,0 1,0 0,0 0,1 0,-1 0,1 1,0-1,0 0,-1 0,1 1,1-1,-1 1,0-1,1 1,-1-1,1 1,0 0,0-1,0 1,0-1,0 1,0 0,1-1,-1 1,1-1,0 1,0-1,0 1,0-1,0 0,1 0,-1 1,0-1,1 0,0 0,0 0,-1 0,1-1,0 1,0-1,1 1,-1-1,1 1,25 20,1-2,1 0,0-3,10 4,59 36,-88-52,-1 1,1 1,-1-1,0 2,-1-1,0 2,0-1,-1 1,0 0,0 1,-1-1,0 2,-1-1,0 1,-1 0,0 0,-1 0,0 1,0 0,-4-8,0 1,-1-1,1 1,-1-1,0 0,0 0,0 1,0-1,-1 0,1 0,-1 0,0 0,-1 0,1-1,-1 1,1-1,-1 1,0-1,-1 0,1 0,0 0,-1-1,1 1,-1-1,0 0,0 0,0 0,-2 0,-2 2,0-1,-1-1,1 0,-1 0,1 0,-1-1,0 0,0-1,1 0,-1 0,0-1,0 0,-8-3,10 2,0 0,0-1,-1 1,2-2,-1 1,0-1,1 0,0 0,-1-1,2 0,-1 0,1 0,-1-1,2 1,-1-1,0-1,1 1,1 0,-1-1,1 0,0 0,0 0,1 0,-1-4,4 6,1 0,-1 1,1 0,0-1,0 1,1 0,-1 0,1 0,0 0,0 1,0-1,1 1,-1-1,1 1,0 0,0 1,0-1,0 1,0 0,1 0,-1 0,0 0,1 1,0 0,-1 0,1 0,0 0,0 1,-1 0,4 0,240-26,-178 22,0-2,0-4,6-4,-74 13,2 1,0 0,0-1,0 1,0-1,0 0,-1 0,1 0,0 0,-1-1,1 0,-1 0,1 0,-1 0,0 0,0 0,0-1,0 0,0 1,-1-1,1 0,-1 0,0-1,0 1,0 0,0-1,0-2,-3 3,-1 0,0 0,0 0,0 0,0 0,-1 0,1 1,-1-1,0 1,0 0,0 0,0 0,0 0,0 0,0 1,-1-1,1 1,0 0,-1 0,1 0,-1 1,0-1,1 1,-1 0,1 0,-2 0,-2-2,0 1,-1 0,1 0,-1 1,1 0,-1 0,1 1,0 0,-1 0,1 0,0 1,0 1,0-1,0 1,0 0,0 0,1 1,0 0,-1 0,1 1,1 0,-1 0,1 0,0 0,0 1,1 0,-1 0,1 0,0 1,1-1,-3 8,4-10,0 0,1 0,-1 0,1 0,0 0,0 1,1-1,-1 0,1 1,0-1,0 0,0 1,1-1,-1 0,1 1,0-1,0 0,1 0,-1 0,1 1,0-2,0 1,0 0,1 0,-1-1,1 1,0-1,0 0,0 0,0 0,1 0,-1-1,1 1,0-1,0 0,0 0,0 0,0 0,1-1,2 1,0-1,0 0,-1-1,1 0,0 0,0 0,0-1,0 0,0 0,0-1,-1 0,1 0,-1-1,1 1,-1-2,0 1,0 0,0-1,-1 0,1-1,-1 1,0-1,3-4,4-3,-2-1,1 0,-2-1,0 0,0 0,-1-1,-1 0,-1 0,2-7,-4 1,-4 21,0 0,0 0,0 0,0 0,-1 0,1 1,0-1,0 0,0 0,0 0,-1 0,1 0,0 0,0 0,0 0,-1 0,1 0,0 0,0 0,0 0,-1 0,1 0,0 0,0 0,0 0,0 0,-1 0,1-1,0 1,0 0,0 0,0 0,-1 0,1 0,0 0,0-1,0 1,0 0,0 0,0 0,0 0,-1 0,1-1,0 1,-4 7,1 0,-1-1,1 1,1 1,-1-1,1 0,0 1,1-1,0 1,0 0,0-1,1 1,1 0,-1-1,1 1,0 0,1-1,0 0,0 1,0-1,1 0,0 0,1 0,0 0,0-1,0 1,1-1,-1 0,2 0,-1-1,0 0,1 0,0 0,1 0,-1-1,1 0,-2-1,1 0,-1 0,1 0,0-1,0 0,0 0,0 0,0-1,0 0,1 0,-1-1,0 0,0 0,1 0,-1-1,0 1,0-2,0 1,0-1,0 0,0 0,0 0,0-1,-1 0,1 0,-1-1,0 1,0-1,0 0,-1-1,1 1,-1-1,0 0,1-2,3-13,-1 0,0-1,-2 0,0-1,-1 1,-2-1,0 0,-1 0,-1 1,-1-1,-1 0,-3-12,-3-57,9 90,0-1,1 1,-1 0,0-1,0 1,1 0,-1 0,1 0,-1 0,1 0,-1 0,1 0,-1 1,1-1,0 0,0 1,-1-1,1 1,0 0,0 0,-1 0,1 0,0 0,0 0,0 0,-1 0,1 1,0-1,0 1,-1-1,1 1,0 0,-1 0,1-1,-1 1,1 0,-1 0,1 1,5 0,11 4,0 0,-1 1,0 0,0 2,-1 0,0 1,12 10,-22-16,0 1,-1 1,0-1,0 1,0 0,-1 0,1 0,-2 0,1 1,-1 0,0 0,0 0,-1 0,1 0,-2 0,1 1,-1-1,0 1,-1-1,0 7,-37 172,37-184,0 1,0 0,0 0,1-1,-1 1,1 0,0-1,0 1,0 0,0-1,0 0,0 1,1-1,-1 1,1-1,-1 0,1 0,0 0,0 0,0 0,0-1,1 1,-1 0,0-1,1 0,-1 1,1-1,-1 0,1 0,-1-1,1 1,0 0,1-1,94-1,-79-3,-1-1,0-1,0-1,0-1,-1 0,0-1,-1-1,0 0,0-1,-1-1,6-7,-11 10,-1 0,-1 0,0-1,0 0,-1-1,0 1,-1-1,0-1,-1 1,0-1,-1 0,0 0,-1-1,0 1,-1-1,0 1,-1-9,0 19,-1 0,1-1,-1 1,0-1,0 1,0 0,0-1,0 1,-1-1,1 1,-1 0,1-1,-1 1,0 0,0 0,0-1,0 1,0 0,-1 0,1 0,0 0,-1 1,0-1,1 0,-1 0,0 1,0 0,0-1,0 1,0 0,0 0,-1 0,1 0,0 0,0 0,-1 1,1-1,0 1,-1-1,1 1,-1 0,1 0,-2 1,-3 2,-1 1,1 0,0 1,0 0,1 0,0 0,0 1,0 0,0 0,1 0,0 1,0 0,1 0,0 0,0 0,1 1,-1-1,2 1,-1 0,1 0,0 0,1 0,0 7,0-8,0-1,1 0,0 0,0 1,1-1,0 0,0 0,0 1,1-1,0 0,0-1,1 1,-1 0,1 0,0-1,1 0,-1 0,1 0,0 0,1 0,-1-1,1 0,0 0,0 0,1 0,7 5,1-1,0-1,0 0,0-1,1-1,0 0,0-1,1-1,10 1,133-1,-87-10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0.6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1120,'0'0,"0"-1,0 1,0 0,0-1,0 1,-1 0,1-1,0 1,0 0,0 0,0-1,0 1,0 0,0-1,-1 1,1 0,0 0,0-1,0 1,-1 0,1 0,0-1,0 1,-1 0,1 0,0 0,-1 0,1-1,0 1,0 0,-1 0,1 0,0 0,-1 0,1 0,0 0,-1 0,1 0,0 0,-1 0,1 0,0 0,-1 0,1 0,0 0,-1 0,1 0,0 1,-1-1,1 0,0 0,0 0,-1 0,1 1,0-1,0 0,-1 0,2-21,1-1,1 0,0 0,2 1,0 0,3-5,1-5,-4 10,0-4,1 0,2 0,0 1,1 0,2 0,0 1,2 0,0 1,7-6,-19 26,0 0,1 0,0 0,-1 1,1-1,0 0,0 1,0 0,0-1,0 1,0 0,0 0,1 0,-1 0,0 0,1 1,-1-1,0 1,1-1,-1 1,1 0,-1 0,1 0,-1 0,0 0,1 1,-1-1,1 1,-1 0,0-1,0 1,1 0,1 2,8 6,-1 1,0 1,-1 0,0 0,0 1,-1 0,-1 1,0 0,-1 0,-1 1,3 6,-1-2,0 0,-2 0,0 1,-1-1,0 1,0 13,-4-27,-1 1,1-1,-1 1,0 0,-1-1,1 1,-1-1,0 1,0-1,-1 1,1-1,-1 0,-1 0,1 0,-1 0,1 0,-1 0,-1-1,1 0,-1 1,0-1,0 0,0-1,-4 4,6-5,0-1,-1 1,1-1,0 0,0 0,-1 0,1 0,-1 0,1 0,-1-1,1 1,-1-1,0 0,1 0,-1 0,1 0,-1 0,0 0,1-1,-1 1,1-1,-1 0,1 1,-1-1,1-1,0 1,0 0,-1 0,1-1,0 1,0-1,0 0,0 0,1 0,-1 0,0 0,1 0,-1 0,1 0,0 0,0-1,0 1,0-1,0 1,0-1,1 1,-1-1,1-1,0-5,1-1,0 1,1 0,0 0,1-1,0 1,0 1,1-1,0 0,0 1,1 0,0 0,1 0,0 1,0 0,0 0,1 0,6-4,8-9,0 0,1 2,1 0,1 2,0 0,2 2,-1 1,1 0,6 1,-30 11,0-1,0 1,0 0,-1 0,1-1,0 1,1 0,-1 0,0 1,0-1,0 0,0 1,1-1,-1 1,0 0,1 0,-1 0,0 0,0 0,1 0,-1 1,0-1,0 1,1-1,-1 1,0 0,0 0,0 0,0 0,0 0,0 1,0-1,-1 1,1-1,0 1,-1-1,1 1,-1 0,1 0,0 2,1 101,-5-39,2-61,-1 1,1 0,1-1,-1 1,1-1,0 1,0-1,0 1,1-1,0 0,0 1,0-1,1 0,0 0,0-1,0 1,0-1,1 1,0-1,0 0,0 0,0-1,0 1,1-1,0 0,0 0,-1-1,2 1,-1-1,0 0,0 0,1-1,-1 0,4 1,-2-3,1 1,-1-2,1 1,-1-1,0 0,0 0,0-1,0 0,0 0,0-1,-1 0,0 0,0 0,0-1,0 0,-1 0,0-1,0 1,0-1,0 0,-1 0,0-1,-1 1,1-1,-1 0,-1 0,1 0,-1 0,0-1,-1 1,0 0,0-1,0 1,-1-5,2-1,-1 0,0 0,0-1,-1 1,-1 0,0 0,-1 0,-2-7,4 20,0 0,0 1,1-1,-1 0,0 0,0 0,0 1,0-1,0 0,0 0,1 1,-1-1,0 0,0 1,0-1,0 0,0 0,0 1,0-1,0 0,0 0,0 1,0-1,0 0,-1 0,1 1,0-1,0 0,0 0,0 1,0-1,0 0,-1 0,1 1,0-1,0 0,0 0,-1 0,1 0,0 1,0-1,0 0,-1 0,1 0,0 0,0 0,-1 0,1 1,0-1,-1 0,1 0,0 0,0 0,-1 0,1 0,0 0,0 0,-1 0,1 0,0-1,0 1,-1 0,1 0,0 0,-1 0,-1 35,2 1,0-1,3 1,2 6,-5-26,1 0,1 1,1-1,0 0,1 0,1 0,0-1,1 0,1 0,0 0,1-1,0 0,6 6,6-3</inkml:trace>
  <inkml:trace contextRef="#ctx0" brushRef="#br0" timeOffset="639.82">1203 732,'-5'7,"0"1,1-1,0 1,1 0,-1 0,2 0,-1 0,1 1,0-1,1 1,0 0,0-1,1 1,0 0,0-1,1 4,0-5,-1-1,0 1,1-1,1 1,-1-1,1 0,0 1,0-1,1 0,-1 0,2-1,-1 1,0 0,1-1,0 0,1 0,-1 0,1-1,0 1,0-1,0 0,0 0,1-1,0 0,-1 0,1 0,0 0,1-1,-1 0,0-1,1 1,-1-1,6 0,-5-1,0 0,0 0,1-1,-1 0,0-1,0 1,0-1,-1-1,1 1,0-1,-1 0,1-1,-1 1,0-1,-1-1,1 1,0-1,-1 0,0 0,-1 0,1-1,-1 0,2-3,1-2,-1 0,0-1,-1 0,0-1,-1 1,0-1,-1 0,0 0,-1 0,-1 0,0 0,-1-6,-6-17,-4 51,6 0,1 1,1 0,1-1,0 1,1 0,0 0,2 0,0-1,0 1,5 14,-5-23,0-1,0 1,0 0,1-1,0 1,0-1,1 0,0 0,0 0,0-1,1 1,-1-1,1 0,1 0,-1-1,1 1,0-1,0-1,0 1,0-1,0 0,1 0,0-1,-1 0,5 1,-4-2,0-1,1 0,-1 0,0-1,1 0,-1 0,0-1,0 1,0-2,0 1,0-1,0 0,-1 0,1-1,-1 0,0 0,0 0,0-1,-1 0,0 0,3-4,8-9,-1 0,0-1,-2-1,0-1,-1 1,-1-3,15-41,-3-1,-3-1,-2 0,-4-2,-3 0,-2 0,-4 0,-2-1,-5-23,-6-49,-1 107,-1 29,-7 73,16-55,-6 66,4 1,3-1,4 0,4 0,2 0,5-1,2-1,28 74,-40-131,1-1,1 0,1-1,0 0,2 0,0 0,1-1,0-1,2 0,0 0,4 2,-15-16,-1-1,1 1,0-1,-1 0,1 1,0-1,0 0,0 0,0-1,0 1,0 0,0-1,0 1,0-1,0 1,0-1,0 0,1 0,-1 0,0 0,0-1,0 1,0 0,2-1,14-11</inkml:trace>
  <inkml:trace contextRef="#ctx0" brushRef="#br0" timeOffset="910.087">1765 464,'7'-4,"18"-2,27 0,31-1,27 1,26 1,-12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28.4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326 614,'-13'-5,"-1"1,1 0,-1 1,0 1,1 0,-1 1,0 0,0 1,0 0,0 2,0-1,0 2,0 0,1 0,-1 1,1 1,0 0,0 1,1 1,-2 1,11-7,1 0,0 0,0 0,-1 0,1 0,0 1,0-1,0 1,0-1,0 1,1 0,-1 0,0 0,1 0,0 0,-1 0,1 0,0 1,0-1,0 0,0 1,1-1,-1 1,0-1,1 1,0-1,0 1,0-1,0 1,0-1,0 1,1-1,-1 1,1-1,-1 1,1-1,0 0,0 1,0-1,1 0,-1 0,0 0,1 0,-1 0,1 0,0 0,7 2,-1 0,1-1,1 0,-1 0,0-1,0 0,1-1,-1 0,1 0,0-1,-1-1,1 1,-1-2,6 0,0 0,0 0,0-1,0 0,-1-1,1-1,-1 0,0-1,0-1,-1 0,0 0,0-2,-1 0,0 0,0-1,-1 0,0-1,-1 0,-1-1,1 0,-2-1,6-9,-1-7,-1-2,-2 1,0-1,-2-1,-2 1,-1-1,-1 0,-2-1,-1 1,-1-1,-2 1,-2-8,2 25,0-1,-1 0,-1 1,-1 0,0 0,-6-13,10 26,1 0,0 0,-1 0,0 0,0 1,1-1,-1 0,0 1,0-1,0 0,-1 1,1-1,0 1,-1 0,1 0,0-1,-1 1,0 0,1 0,-1 0,0 0,1 1,-1-1,0 0,0 1,0-1,1 1,-1 0,0-1,0 1,0 0,0 0,0 0,0 0,0 1,0-1,1 1,-1-1,0 1,0-1,0 1,1 0,-1 0,0 0,1 0,-1 0,1 0,-1 0,1 1,0-1,-1 1,-9 14,1 0,1 0,1 1,0 1,1-1,1 1,1 0,0 0,1 1,1-1,1 1,1 0,1 3,-3 4,2 0,1 0,1 0,2 0,0 0,2-1,0 1,2-1,1 0,1-1,1 0,1 0,1-1,1-1,1 0,1 0,1-2,1 0,13 12,-23-26,0 0,0-1,0 0,1 0,0 0,0-1,0 0,1-1,-1 0,1 0,0-1,-1 0,1 0,0-1,0 0,1-1,-1 0,0 0,0-1,0 0,0-1,0 0,-1 0,1-1,-1 0,1-1,-1 0,0 0,0 0,0-1,3-4,0 0,0 0,-1-1,-1 0,1-1,-2 0,0-1,0 0,-1 0,0 0,-1-1,-1 0,0 0,0-1,-2 1,0-1,0 0,-1 0,-1-2,0 13,0 1,-1-1,1 1,-1-1,0 0,0 1,0-1,0 1,0-1,-1 0,1 1,-1-1,0 1,0-1,1 1,-2-1,1 1,0 0,0 0,-1-1,1 1,-1 0,0 0,0 0,1 1,-1-1,0 0,-1 1,1-1,0 1,0 0,-1-1,1 1,0 0,-1 1,1-1,-1 0,0 1,1-1,-1 1,1 0,-3 0,1 2,-1 1,1 0,-1 1,1-1,0 1,0-1,0 1,1 0,-1 1,1-1,0 1,0-1,1 1,-1 0,1 0,0 0,0 0,1 0,0 1,-1 2,-1 6,0 0,1 0,0 0,1 1,1-1,0 1,1-1,1 0,0 1,0-1,2 0,0 0,1-1,0 1,1-1,0 0,1 0,0-1,1 0,1 0,0-1,0 0,1-1,1 0,0 0,0-1,0-1,1 0,1 0,-1-1,7 2,33 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14.7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446 414,'-7'-3,"1"-1,-1 0,1 0,0 0,0-1,0 1,1-2,-1 1,1 0,1-1,-1 0,1 0,0-1,0 1,1-1,-1 1,0-4,-19-29,17 29,-1 1,-1 0,0 0,0 1,0 0,-1 1,0 0,-1 0,0 1,7 4,-1-1,0 1,0 1,0-1,0 0,0 1,0 0,-1 0,1 0,0 1,0 0,-1-1,1 1,0 1,-1-1,1 1,0-1,-1 1,1 0,0 1,0-1,0 1,0 0,0 0,-1 1,-6 7,1 1,-1 0,2 1,0 0,0 0,1 1,1 0,0 0,1 1,0 0,1 0,1 0,0 1,1 0,-1 11,-6 28,2 1,2-1,4 1,1 1,5 33,-2-68,1 1,1-1,1 0,0 0,2-1,0 0,2 0,0 0,1-1,-6-11,1 0,1 0,-1-1,1 0,0 0,1 0,0 0,0-1,0-1,1 1,0-1,0 0,0-1,0 0,1 0,0-1,0 0,0 0,0-1,0 0,7 0,-5-2,1 0,-1-1,1-1,-1 0,0 0,1-1,-1 0,-1-1,1 0,0-1,-1 0,0-1,0 0,1-2,125-106,-129 108,-1 0,25-22,-1-1,-1-2,-1-1,-2-1,19-33,-44 65,0 0,0 0,0-1,-1 1,1 0,0 0,-1 0,1-1,-1 1,1 0,-1-1,0 1,0 0,1-1,-1 1,0-1,0 1,0 0,-1-1,1 1,0 0,0-1,-1 1,1 0,-1-1,1 1,-1 0,1 0,-1-1,0 1,0 0,0 0,1 0,-1 0,0 0,0 0,-1 0,1 0,0 1,0-1,0 0,0 1,-1-1,1 0,0 1,-1 0,1-1,0 1,-1 0,1 0,0-1,-1 1,1 0,-1 1,1-1,0 0,-1 0,1 0,0 1,-1-1,-6 1,-1 0,1 1,0 0,0 0,0 1,0 0,0 0,0 1,1 0,0 1,0-1,0 1,0 0,1 1,0 0,0 0,0 0,1 1,0 0,0 0,1 0,0 0,0 1,1-1,0 1,0 0,0 0,1 1,1-1,-1 0,1 1,1-1,0 0,0 1,0-1,1 1,0-1,1 0,0 1,0-1,3 4,3 3,0 1,2-2,0 1,0-1,1-1,1 0,0 0,1-1,0-1,1 0,1-1,-1-1,1 0,1-1,0 0,0-2,0 1,1-2,1 0,20 5</inkml:trace>
  <inkml:trace contextRef="#ctx0" brushRef="#br0" timeOffset="882.695">1890 735,'27'186,"-16"-129,28 133,-39-189,0-1,0 1,0-1,0 1,1 0,-1-1,0 1,0-1,0 1,0-1,0 1,1-1,-1 1,0-1,1 1,-1-1,0 1,1-1,-1 1,0-1,1 0,-1 1,1-1,-1 0,1 1,-1-1,1 0,-1 1,1-1,-1 0,1 0,-1 0,1 0,-1 1,1-1,0 0,-1 0,1 0,-1 0,1 0,-1 0,1-1,0 1,14-22,6-33,-3-1,-2 0,-2-4,17-58,-22 92,-9 27,0-1,0 0,0 0,0 0,0 1,1-1,-1 0,0 0,0 0,0 0,0 0,1 0,-1 1,0-1,0 0,1 0,-1 0,0 0,0 0,0 0,1 0,-1 0,0 0,0 0,1 0,-1 0,0 0,0 0,0 0,1 0,-1 0,0 0,0 0,1 0,-1-1,0 1,0 0,0 0,1 0,-1 0,0 0,0 0,0-1,0 1,0 0,1 0,-1 0,0-1,0 1,2 25,-8 68,3-67,1-1,1 1,2 0,0-1,5 23,-6-45,0 1,1-1,-1 0,1 1,0-1,0 0,0 1,0-1,0 0,1 0,-1 0,1 0,0 0,0-1,0 1,0 0,1-1,-1 0,1 1,-1-1,1 0,0 0,0 0,0-1,0 1,0-1,0 0,1 0,-1 0,0 0,0 0,1-1,-1 1,1-1,-1 0,0 0,1 0,-1-1,1 1,0-1,6-5,0 0,0-1,0 0,-1-1,0 0,0 0,-1-1,-1 0,1-1,-1 0,-1 0,0 0,0-1,-1 1,0-1,-1-1,1-2,4-13,-1 0,-1 0,-1-1,-1 0,-1-4,-4 10,0 22,0 0,0 0,0 1,0-1,0 0,0 1,0-1,0 0,0 1,0-1,0 0,0 0,0 1,-1-1,1 0,0 1,0-1,0 0,0 0,0 1,-1-1,1 0,0 0,0 0,-1 1,1-1,0 0,0 0,-1 0,1 0,0 1,0-1,-1 0,1 0,0 0,-1 0,1 0,0 0,-1 0,1 0,0 0,0 0,-1 0,1 0,0 0,-1 0,1 0,0 0,0 0,-1 0,1-1,0 1,-1 0,1 0,0 0,0 0,-1-1,1 1,0 0,0 0,0-1,-1 1,-7 23,0 1,2 0,1 0,0 0,2 0,1 1,1 0,1 5,-1-24,0 0,1 0,0 0,0 0,0 0,1 0,0 0,0 0,1 0,0 0,0 0,0-1,0 1,1-1,0 1,0-1,1 0,-1 0,1-1,0 1,1-1,-1 0,1 0,-1 0,1 0,0-1,1 0,-1 0,0 0,1-1,0 0,4 1,4-3,1 0,0-1,0-1,-1 0,1-1,-1-1,0 0,0-1,0-1,-1 0,1-1,-1 0,-1-1,0 0,0-1,0 0,3-5,27-20</inkml:trace>
  <inkml:trace contextRef="#ctx0" brushRef="#br0" timeOffset="1200.363">2799 949,'-7'11,"2"0,-1 0,1 1,1-1,0 1,1 0,0 1,1 1,1-11,1 1,-1 0,1 0,0-1,1 1,-1 0,1 0,-1-1,1 1,0-1,0 1,1 0,-1-1,1 0,0 1,0-1,0 0,0 0,0 0,1 0,-1 0,1-1,0 1,0-1,0 0,0 0,0 0,2 1,2 1,0 0,0-1,0 0,1 0,0-1,-1 0,1 0,0-1,0 1,0-2,0 1,0-1,0-1,0 1,0-1,-1-1,1 0,0 0,0 0,-1-1,0 0,1 0,-1-1,0 0,-1 0,1-1,-1 1,0-2,0 1,0-1,-1 1,5-7,-6 8,-1 0,1-1,-1 1,0-1,0 0,0 0,-1 0,0 0,0 0,0-1,0 1,-1-1,0 1,0-1,0 1,-1-1,0 1,0-1,-1 0,1 1,-1-1,0 1,-1-1,1 1,-1 0,0-1,0 1,-1 0,0 0,0 0,0 1,0-1,-1 1,-3-4,-2 3,0 0,0 0,-1 1,1 1,-1 0,0 0,0 1,0 0,0 1,0 0,-1 0,1 1,0 0,0 1,0 0,0 1,0 0,0 1,0 0,0 0,1 1,0 1,-1-1,2 1,-1 1,0-1,1 2,0-1,1 1,0 0,0 1,0 0,1 0,0 0,-4 8,7-12,1 0,1 0,-1-1,1 1,-1 0,1 1,0-1,0 0,1 0,-1 0,1 1,0-1,0 0,1 0,-1 0,1 1,0-1,0 0,0 0,0 0,1 0,0 0,0 0,0-1,0 1,0-1,1 1,2 1,24 20</inkml:trace>
  <inkml:trace contextRef="#ctx0" brushRef="#br0" timeOffset="1911.463">3521 896,'-3'-13,"3"9,0 0,-1 0,1 0,-1 0,0 0,0 0,-1 0,1 0,-1 0,1 1,-1-1,0 0,-1 1,1 0,-1-1,1 1,-1 0,0 0,0 1,0-1,-1 1,1-1,-1 1,1 0,-1 0,0 0,0 1,1 0,-1-1,-3 1,-3 4,0 1,0 0,0 1,0 0,1 1,0 0,0 0,1 1,0 0,0 0,0 1,1 0,0 0,1 1,0 0,-1 2,0-2,0 0,0 1,1 0,1 0,-1 0,2 1,-1 0,2 0,-1 0,1 0,1 1,0-1,1 1,0 0,1-1,0 7,1-15,-1 0,1-1,0 1,0 0,0-1,0 1,1 0,-1-1,1 0,-1 1,1-1,0 0,0 0,0 0,0 0,0 0,0 0,1 0,-1-1,1 1,-1-1,1 0,-1 0,1 0,0 0,0 0,-1-1,1 1,0-1,2 1,2-1,0 0,0-1,1 0,-1 0,0 0,0-1,-1 0,1 0,0-1,-1 0,6-3,3-3,-1-1,-1 0,0-1,0 0,-1-1,-1-1,0 1,-1-2,0 0,-1 0,0-1,-1 0,-1 0,-1-1,0 1,1-7,5-21,-2-1,-2 0,-1-1,-3 1,-1-29,-2 21,-2 0,-2 0,-2 0,-3 0,-2 1,-10-30,19 80,-15-35,16 35,0 0,-1 1,1-1,0 1,-1 0,1-1,-1 1,1-1,-1 1,1 0,-1-1,1 1,-1 0,0-1,1 1,-1 0,1 0,-1 0,0-1,1 1,-1 0,1 0,-1 0,0 0,1 0,-1 0,0 0,1 1,-1-1,1 0,-1 0,0 0,1 1,-1-1,1 0,-1 0,1 1,-1-1,1 1,-1-1,1 0,-1 1,1-1,-1 1,1-1,0 1,-1-1,1 1,0 0,0-1,-1 1,1-1,0 1,0-1,0 1,-1 0,-8 18,1 0,0 1,1 0,1 0,1 0,1 1,0 5,1-9,-7 33,3 0,1 1,3 0,2 0,3 0,3 14,-3-47,1 1,0 0,2-1,0 0,1 0,1-1,0 0,2 0,0 0,0-1,2-1,0 1,0-2,2 0,0 0,0-1,1 0,11 6,-21-15,1-1,-1 1,1-1,0 0,-1-1,1 1,1-1,-1 0,0 0,0 0,1-1,-1 0,1 0,-1 0,1-1,0 0,-1 0,1 0,-1-1,1 1,-1-2,1 1,-1 0,1-1,-1 0,0 0,1-1,7-9,-1 0,0-1,-1-1,0 1,-1-2,0 1,-1-2,-1 1,-1-1,0 0,-1-1,-1 1,2-8,-3 12,17-48,-21 60,0 0,0 0,0 0,0 0,1 0,-1 0,0 0,0 0,1 0,-1 0,0 0,0 0,0 0,1 0,-1 0,0 0,0 0,0 0,1 0,-1 0,0 0,0 0,0-1,1 1,-1 0,0 0,0 0,0 0,0 0,1 0,-1-1,0 1,0 0,0 0,0 0,0-1,0 1,0 0,1 0,-1 0,0-1,0 1,0 0,0 0,0 0,0-1,1 24,-1-20,-1 40,0-26,0 1,1 0,1-1,0 1,2-1,0 0,1 0,0 0,1 0,1 0,1-1,-5-12,1 0,-1-1,0 1,1-1,0 0,0 0,0 0,0 0,0 0,1-1,-1 1,1-1,0 0,0 0,0 0,0-1,0 1,0-1,0 0,0 0,0-1,1 1,-1-1,0 0,0 0,1 0,-1-1,0 1,0-1,1 0,1-1,25-10</inkml:trace>
  <inkml:trace contextRef="#ctx0" brushRef="#br0" timeOffset="2191.714">4056 441,'-14'-5,"-6"-1,-1-2,9 0,15 2,14 2,4 1</inkml:trace>
  <inkml:trace contextRef="#ctx0" brushRef="#br0" timeOffset="2620.171">4470 428,'25'2,"1"0,-1-2,0 0,0-2,0-1,0-1,0-1,-1-1,1-1,-1-2,-1 0,0-1,0-2,-1 0,-1-1,0-1,-1-1,0-1,0-2,-12 10,0 0,0-1,0 0,-1 0,-1 0,1-1,-1-1,-1 1,0-1,-1 1,0-1,0-1,-1 1,-1 0,0-1,0 1,-1-1,-1-7,0 16,-1-1,1 1,-1 0,0-1,0 1,-1 0,1-1,0 1,-1 0,0 0,0 0,0 0,0 1,0-1,-1 1,1-1,-1 1,1 0,-1-1,0 1,0 1,0-1,0 0,0 1,-1 0,1-1,0 1,-1 1,1-1,0 0,-1 1,1 0,-1 0,1 0,-1 0,1 0,-1 1,1-1,0 1,-1 0,1 0,0 0,-1 1,1-1,-3 2,-8 8,0 1,0 0,1 0,0 2,1-1,1 2,0-1,1 2,1-1,0 1,1 1,1-1,0 1,1 1,1-1,1 1,-1 13,-4 18,3 0,1 0,3 1,2 0,2-1,3 1,1-1,3 0,2-1,2 0,8 18,19 56,-9-33,-4 1,13 86,-35-148,-2 1,-1-1,-1 1,-1 0,-2 0,0-1,-3 0,0 1,-1-1,-2-1,-8 18,-13 19</inkml:trace>
  <inkml:trace contextRef="#ctx0" brushRef="#br0" timeOffset="2985.195">4483 1016,'6'-6,"0"1,0 0,0 0,0 0,1 1,-1 0,1 0,0 1,1 0,-1 0,1 1,-4 0,91-31,1 5,42-5,-59 14,-31 7,144-25,-190 37,1-1,-1 1,0 0,1 0,-1 0,1 0,-1 1,0-1,0 1,1-1,-1 1,0 0,0 0,0 0,0 0,1 0,-2 0,1 1,0-1,0 1,0-1,-1 1,1 0,-1 0,1-1,-1 1,0 0,1 0,-1 1,0-1,-1 0,1 0,0 0,0 1,-1-1,0 0,1 0,-1 1,0-1,0 1,0-1,0 111,-2-89,1 0,1 0,2 0,0 0,2 5,-4-27,0 0,0 1,0-1,0 0,0 0,0 0,1 0,-1 1,1-1,0 0,-1 0,1 0,0 0,0 0,1 0,-1-1,0 1,0 0,1-1,-1 1,1 0,0-1,-1 0,1 1,0-1,0 0,0 0,0 0,0 0,0 0,0-1,0 1,0 0,0-1,0 0,0 1,1-1,-1 0,0 0,0 0,0-1,1 1,-1 0,0-1,0 1,0-1,19-14</inkml:trace>
  <inkml:trace contextRef="#ctx0" brushRef="#br0" timeOffset="3257.47">5339 495,'-14'-5,"-8"-1,-4 2,3 7,11 7,15 7,19 4,6 0</inkml:trace>
  <inkml:trace contextRef="#ctx0" brushRef="#br0" timeOffset="3721.747">6021 789,'-9'-6,"-1"1,1 1,-1 0,-1 0,1 1,0 0,-1 1,0 0,1 0,-1 1,0 1,0 0,0 1,1 0,-1 0,0 1,1 0,-1 1,1 0,0 1,0 0,0 1,1 0,-1 0,1 1,0 0,1 1,-1 0,1 0,1 1,0 0,-6 7,9-9,0 0,0 0,1 1,0-1,0 1,0 0,1 0,0 0,0 0,1 0,0 0,0 1,1-1,0 0,0 1,0-1,1 0,0 0,1 1,0-1,0 0,0 0,1-1,0 1,0 0,1-1,0 0,0 0,4 5,1-2,1 0,0-1,0 0,0 0,1-1,1-1,-1 0,1 0,0-1,0-1,0 0,1 0,-1-1,2-1,12 2,0-1,0-1,0-1,1-1,-1-2,14-2,-21 1,1 0,-1-1,0-2,0 0,0 0,-1-2,0 0,0-1,-1-1,0-1,-1-1,0 0,-1 0,0-2,-1 0,11-14,-22 25,-1 0,1 1,-1-1,0-1,1 1,-1 0,0-1,-1 1,1-1,-1 1,0-1,1 0,-2 1,1-1,0 0,-1 0,0 0,1 1,-2-1,1 0,0 0,-1 0,0 0,0 1,0-1,0 0,-1-2,1 5,0 1,0-1,-1 0,1 1,0-1,0 1,0-1,0 1,-1 0,1 0,0-1,0 1,-1 0,1 0,0 0,0 0,-1 0,1 1,0-1,0 0,0 1,-1-1,1 0,0 1,0-1,0 1,0 0,0-1,0 1,0 0,0 0,0 0,0 0,0 0,0-1,1 2,-1-1,0 0,-25 43,26-40,-1 0,0-1,1 1,-1 0,1 0,0 0,1 0,-1-1,0 1,1 0,0 0,0 0,0-1,1 1,-1-1,1 1,0-1,0 1,0-1,0 0,0 0,1 0,0 0,-1-1,1 1,0-1,0 1,1-1,-1 0,2 1,5 3,1-1,0 0,0 0,0-1,1 0,0-1,-1 0,1-1,4 0,-11-1,-1 0,1 0,0-1,0 1,0-1,0 0,-1 0,1-1,0 0,0 0,0 0,-1 0,1-1,-1 1,1-1,-1 0,1-1,-1 1,0-1,0 0,-1 0,1 0,0 0,-1-1,0 1,0-1,0 0,0 0,-1 0,1 0,-1-1,0 1,0-1,-1 1,1-2,-2-5,0 1,-1-1,0 0,-1 1,0-1,-1 1,0 0,-1 0,0 0,0 0,-1 0,0 1,-1 0,0 0,0 0,-1 1,0 0,-1 1,0-1,0 1,0 1,-9-6,12 8,0 0,-1 1,1 0,0 0,-1 0,1 1,-1-1,0 1,0 1,0-1,0 1,0 0,0 1,-1-1,1 1,0 0,0 1,0-1,-1 1,1 0,0 1,0 0,1 0,-1 0,0 1,1-1,-1 1,1 0,0 1,0 0,0 0,0 0,-3 4,4-2,-1 1,1 0,0 0,0 1,1-1,0 1,0-1,1 1,0 0,0 0,1 0,0 1,0-1,1 0,0 0,1 0,0 1,0-1,0 0,1 0,1 0,-1-1,1 1,1 0,-1-1,1 0,0 0,1 0,0 0,0-1,0 0,1 0,0 0,0-1,0 0,6 4,29 16</inkml:trace>
  <inkml:trace contextRef="#ctx0" brushRef="#br0" timeOffset="3925.214">6676 481,'-20'3,"-12"4,-2 6,4 11,7 9,11 11,13 7,16 4,14-1,2-9</inkml:trace>
  <inkml:trace contextRef="#ctx0" brushRef="#br0" timeOffset="4660.317">6836 1136,'1'0,"1"0,-1-1,1 1,-1 0,1-1,-1 1,1-1,-1 0,0 0,1 1,-1-1,0 0,0 0,0 0,0 0,1 0,-2 0,1-1,0 1,0 0,0-1,0 1,-1 0,1-1,-1 1,1-1,15-29,-2-1,-1-1,-1 0,-2-1,-2 0,-1-1,-1 1,-2-1,-2 0,-1-16,0 43,-1 2,1 0,-1 0,0 0,-1-1,1 1,-1 0,0 0,-1 0,0 0,1 0,-2 1,-1-5,4 10,0 0,-1-1,1 1,0 0,0 0,-1-1,1 1,0 0,-1 0,1-1,0 1,-1 0,1 0,-1 0,1-1,0 1,-1 0,1 0,-1 0,1 0,0 0,-1 0,1 0,-1 0,1 0,-1 0,1 0,0 0,-1 0,1 1,-1-1,1 0,0 0,-1 0,1 1,0-1,-1 0,1 0,0 1,-1-1,1 0,0 0,-1 1,1-1,0 1,0-1,0 0,-1 1,1-1,0 0,0 1,0-1,0 1,0-1,0 0,0 1,-1-1,1 1,0-1,1 1,-1-1,0 1,-6 28,6-26,1 0,0 0,-1 0,1 0,0 0,1 0,-1 0,0-1,1 1,0 0,-1-1,1 0,0 1,0-1,1 0,-1 0,0 0,1 0,-1 0,1-1,-1 1,1-1,0 0,0 1,0-1,0 0,81 16,101 4,-180-20,-1 1,1-1,-1 1,0 0,0 1,0-1,0 1,0 0,0 0,-1 0,1 0,-1 1,0-1,0 1,0 0,-1 0,1 0,-1 0,0 0,0 1,-1-1,1 1,-1-1,0 1,0-1,0 3,-4 130,-1-99,4-32,-1-2,0-1,0 1,0 0,1 0,-1 0,1-1,0 1,0 0,0 0,1 0,0-1,-1 1,1 0,0-1,1 1,-1 0,1-1,-1 0,1 1,0-1,0 0,1 0,-1 0,1 0,-1 0,1-1,0 1,3 1,4-3,1-1,-1 0,1-1,-1 0,1 0,-1-1,0 0,0-1,0-1,0 1,0-1,-1-1,0 0,1 0,-2-1,1 0,0-2,12-5,-2 0,0-2,-1 0,0-1,-2-1,0-1,0 0,-2-1,0-1,-2 0,10-20,-18 25,-6 17,0 7,1 0,0 1,0-1,1 0,0 1,1-1,0 0,0 0,1 0,0 1,0-2,1 1,1 0,-1 0,2-1,-1 0,1 0,0 0,0-1,1 1,0-1,1-1,-1 1,1-1,1 0,-1-1,1 1,0-1,0-1,0 0,1 0,-1-1,1 0,0 0,0-1,3 1,-5-2,0 1,0-1,0 0,0-1,0 0,0 0,0 0,0-1,1 0,-1 0,-1-1,1 0,0 0,0-1,-1 0,1 0,-1 0,0-1,0 0,0 0,-1-1,1 1,-1-1,0 0,-1-1,1 1,-1-1,0 0,0 0,-1 0,1-1,-2 1,1-1,-1 0,2-6,-3 9,0 0,1 0,-2 0,1 0,0-1,-1 1,0 0,0 0,0-1,-1 1,1 0,-1 0,0 0,0-1,-1 1,1 0,-1 0,0 1,0-1,0 0,0 1,-1-1,1 1,-1 0,-1-1,-11-5</inkml:trace>
  <inkml:trace contextRef="#ctx0" brushRef="#br0" timeOffset="4860.777">7839 428,'-11'-9,"-2"-1,6 4,7 2,2 3</inkml:trace>
  <inkml:trace contextRef="#ctx0" brushRef="#br0" timeOffset="15350.926">272 2607,'12'-24,"1"1,1 1,1 0,0 1,3-1,-6 7,153-171,-99 116,-3-3,16-30,-76 100,6-8,-1-1,0 1,-1-1,0 0,-1-1,-1 1,1-1,-2-1,0 1,-1-1,1-5,-4 17,0-1,0 1,0-1,0 1,-1-1,1 1,-1-1,0 1,1-1,-1 1,0 0,-1-1,1 1,0 0,-1 0,1 0,-1 0,1 0,-1 0,0 0,0 0,0 1,0-1,0 1,0 0,-1-1,1 1,0 0,-1 0,1 1,-1-1,0 0,-4 0,0-1,1 1,-1 1,0-1,1 1,-1 1,0-1,1 1,-1 0,1 1,-1-1,1 1,-3 2,1 0,-1 0,1 1,1 0,-1 0,1 1,-1 0,2 0,-1 1,1 0,0 0,0 0,1 1,0 0,0 0,1 0,0 1,1-1,-1 2,-6 20,1 0,2 0,1 1,1 0,1 2,-1 4,2 1,1-1,2 1,1-1,2 1,2-1,1 0,2-1,1 1,5 7,-10-35,0 0,1 0,0 0,0-1,1 0,0 0,1 0,-1-1,1 0,1 0,-1-1,1 0,1 0,-1-1,1 0,-1 0,2-1,-1 0,0-1,1 0,-1-1,1 1,0-2,0 1,0-2,1 1,25-3,0 0,0-3,0-1,-1-2,0-1,0-2,-1-1,0-1,-1-3,-1 0,3-4,-23 15,-1-1,1 0,-1-1,0 0,0-1,-1 0,0 0,0-1,-1-1,0 0,-1 0,0 0,-1-1,6-11,-13 20,1 0,0 0,-1 0,1 0,-1 0,0 0,0 0,0-1,0 1,0 0,0 0,-1 0,1 0,-1 0,1 0,-1 0,0-1,0 2,0-1,0 0,0 0,0 0,0 0,-1 1,1-1,-1 1,1-1,-1 1,0-1,1 1,-1 0,0 0,0 0,0 0,0 0,0 0,0 1,0-1,0 1,0-1,-1 1,-5-2,-1 0,0 1,0 0,1 0,-1 1,0 0,0 1,0 0,-5 2,1 0,1 1,0 1,0 0,0 0,0 1,1 1,0 0,0 1,1 0,0 0,0 1,1 0,0 1,1 0,0 1,1-1,0 2,0-1,1 1,1-1,0 2,1-1,0 0,0 2,4-11,-1 1,1-1,-1 0,1 1,0-1,1 0,-1 1,0-1,1 0,0 0,0 1,0-1,0 0,0 0,1 0,-1 0,1 0,0 0,0-1,0 1,0-1,0 1,1-1,-1 0,1 1,-1-1,1-1,0 1,0 0,0-1,2 2,4 0,-1-1,0 1,1-1,0-1,-1 0,1 0,0 0,0-1,-1-1,1 0,6-1,-2 0,-1 0,0-1,0 0,0-1,-1 0,1-1,-1 0,0-1,-1 0,1-1,-1 0,0-1,-1 0,0 0,0-1,-1 0,0-1,-1 0,0 0,0-1,-1 1,-1-1,1-1,-1-3,-8-34,3 48,0 0,0 0,-1 0,1 0,0-1,-1 1,1 0,-1 0,1 0,-1 0,0 0,0 0,1 0,-1 0,0 0,0 1,0-1,0 0,0 0,0 1,0-1,0 0,0 1,0-1,0 1,0 0,-1-1,1 1,0 0,0 0,0 0,-1 0,1 0,0 0,0 0,0 0,-2 0,1 3,-1-1,0 1,1 0,-1 0,1 0,0 0,0 0,0 1,0-1,1 1,0-1,-1 1,1-1,0 1,1 0,-1 0,1-1,-1 1,1 0,0 0,1 0,-1-1,1 5,0-2,0 0,0-1,0 1,1 0,0-1,0 1,0-1,1 0,-1 0,1 0,1 0,-1 0,1 0,-1-1,1 0,1 0,-1 0,1 0,-1-1,1 1,3 1,8 3,0 1,1-2,0 0,0-1,1-1,3 0,52 11</inkml:trace>
  <inkml:trace contextRef="#ctx0" brushRef="#br0" timeOffset="16862.541">4871 2527,'-2'-3,"0"0,-1 0,1 0,-1 1,0-1,0 1,0-1,0 1,0 0,-1 1,1-1,0 0,-1 1,1 0,-1 0,0 0,1 0,-1 0,0 1,0 0,0 0,1 0,-1 0,0 0,0 1,1 0,-1 0,0 0,1 0,-1 0,1 1,-1-1,1 1,0 0,0 0,-1 1,-6 5,0 1,0 0,1 1,0 0,0 1,1-1,1 2,0-1,0 1,1 0,1 0,0 1,0 0,1 0,1 0,1 0,-1 0,2 1,0-1,1 1,1 11,-1-20,1 1,1-1,-1 1,1-1,0 0,0 1,0-1,1 0,0-1,0 1,0 0,0-1,1 0,0 1,0-1,0-1,0 1,1-1,-1 0,1 0,0 0,0 0,0-1,0 0,0 0,2 0,5 1,0 0,1-1,0 0,0-1,-1-1,1 0,0 0,0-1,-1-1,1-1,1 0,12-4,-1-1,0-1,0-1,-1-1,0-2,-1 0,0-2,-1 0,-1-1,-1-2,0 0,-1-1,-1 0,-1-2,11-16,-22 28,0 1,-1-1,0 0,-1 0,0-1,-1 1,1-1,-2 0,1 0,-2 0,1-1,-2 10,1 0,-1 1,0-1,0 1,0-1,0 0,0 1,1-1,-1 0,0 1,0-1,-1 0,1 1,0-1,0 1,0-1,0 0,0 1,-1-1,1 0,0 1,-1-1,1 1,0-1,-1 1,1-1,-1 1,1-1,0 1,-1-1,1 1,-1 0,0-1,1 1,-1 0,1-1,-1 1,1 0,-1 0,0 0,1-1,-1 1,0 0,1 0,-1 0,0 0,-23 22,18-9,1-1,0 1,1 1,0-1,1 1,1-1,0 1,1 0,0 0,1 0,1-1,0 1,1 0,0 0,4 10,-4-20,-1 1,1-1,-1 0,1 0,0-1,1 1,-1 0,1-1,-1 1,1-1,0 0,0 0,1 0,-1 0,1-1,-1 1,1-1,1 1,16 5</inkml:trace>
  <inkml:trace contextRef="#ctx0" brushRef="#br0" timeOffset="17105.909">5273 2098,'-16'-2,"-6"4,2 6,11 3,13 6,6-1</inkml:trace>
  <inkml:trace contextRef="#ctx0" brushRef="#br0" timeOffset="17358.233">5606 2406,'26'-15,"0"-1,-1-2,0 0,-2-2,0-1,-2 0,0-2,-2 0,0-1,-1-1,-2-1,7-15,-16 27,-1 0,0-1,-1 0,-1 0,0-1,-1 1,0-1,-2 1,0-1,0 0,-2 0,-1-14,2 27,-1 1,1 0,0 0,0 0,-1 0,1 0,-1 0,0 0,0 0,0 0,0 0,0 0,0 1,0-1,0 0,-1 1,1-1,-1 1,1-1,-1 1,0 0,1-1,-1 1,0 0,0 0,0 0,0 1,0-1,0 0,0 1,0-1,0 1,0 0,0-1,0 1,-1 0,1 1,0-1,0 0,0 1,-6 2,1 1,0 0,0 1,0 0,1 0,-1 0,1 1,1 0,-1 0,1 0,0 1,0 0,1 0,0 0,0 0,1 1,0-1,-1 5,-13 37,1 1,3 1,2 0,3 1,1 0,3 0,2 8,0 113,13 78,-3-120,-5 0,-6 0,-8 30,-2-74,0-18</inkml:trace>
  <inkml:trace contextRef="#ctx0" brushRef="#br0" timeOffset="18113.217">5419 2834,'38'-16,"0"1,1 2,40-8,-43 12,347-81,-327 71,-55 17,0 0,0 1,0-1,-1 0,1 1,-1-1,0 0,1 0,-1 0,0 1,0-1,0 0,0 0,0 0,-1 1,1-1,0 0,-1 0,1 0,-1 1,0-1,0 0,0 1,1-1,-1 1,-1-1,1 1,0 0,0-1,0 1,-1 0,1 0,-1-1,-2-3,-75-109,79 113,-1 0,0 0,0 0,1-1,-1 1,1 0,-1 0,1 0,0-1,-1 1,1 0,0-1,0 1,0 0,0-1,0 1,0 0,0-1,0 1,1 0,-1 0,1-1,-1 1,1 0,-1 0,1-1,-1 1,1 0,0 0,0 0,0 0,0 0,-1 0,1 0,0 0,1 1,-1-1,0 0,0 1,0-1,0 0,1 1,-1-1,0 1,0 0,1-1,-1 1,0 0,1 0,-1 0,1 0,35-8,1 2,-1 2,1 2,30 1,-45 1,-14-1,98 9,-103-7,0 0,0 0,0 0,-1 0,1 1,-1 0,1 0,-1-1,0 2,1-1,-1 0,0 1,0 0,-1-1,1 1,-1 0,1 0,-1 1,0-1,0 0,0 1,-1-1,1 1,-1 0,1 3,-1 7,0 1,-1 0,-1-1,0 1,-2-1,1 1,-1-1,-1 0,-1 0,-3 8,-1 7,7-23,-19 96,21-98,0 0,0 0,1 0,-1-1,1 1,0 0,0 0,0-1,1 1,-1 0,1-1,0 1,0-1,0 0,0 0,0 0,1 0,0 0,-1 0,1 0,0-1,0 0,1 1,-1-1,2 0,7 3,1-1,0-1,1 0,-1-1,0-1,1 0,-1 0,1-1,-1-1,0-1,1 0,-1 0,0-1,0-1,0 0,-1-1,1 0,-1-1,0 0,8-7,-6 5,0-2,0 0,0 0,-2-2,1 1,-1-2,-1 1,0-2,-1 1,-1-1,0-1,-1 0,0 0,-1-1,-1 1,0-2,-2 1,1 0,-2-2,-2 14,1 0,-2 0,1 0,0 0,-1 1,0-1,1 0,-2 0,1 0,0 0,-1 0,0 0,0 0,0 0,0 0,-1 1,1-1,-1 1,0-1,0 1,0-1,-1 1,1 0,-1 0,1 0,-1 1,0-1,0 1,-1-1,1 1,0 0,-1 0,1 0,-1 1,0-1,1 1,-1 0,-3 0,1 3,-1 0,1 0,0 1,0 0,0 0,0 1,0 0,0 0,1 0,0 1,0-1,0 1,1 0,-1 1,1-1,1 1,-1 0,1 0,0 0,0 0,0 1,1-1,0 1,1 0,-1-1,1 1,0 0,1 3,-1-1,0 0,1 0,0 0,0 0,1 0,1 0,-1-1,1 1,1 0,-1-1,1 0,1 1,0-1,0-1,1 1,-1 0,2-1,-1 0,1 0,0-1,0 0,7 5,4 3,1-1,1-1,0-1,0-1,1-1,0 0,1-1,18 4,1-2,-1-2,2-1,-1-2,1-1,23-3,1-4</inkml:trace>
  <inkml:trace contextRef="#ctx0" brushRef="#br0" timeOffset="15814.717">3627 2246,'3'16,"0"16,-2 15,-9 12,-7 11,-7 3,-6 0,1-4,2-9,5-13,11-14,14-17,13-16,10-13,6-8,6-3,4-2,-5 3</inkml:trace>
  <inkml:trace contextRef="#ctx0" brushRef="#br0" timeOffset="16068.037">3949 2566,'-9'-2,"-6"-1,-1 7,0 10,2 13,3 16,1 15,2 11,3 9,-1 5,2 1,0-6,2-16</inkml:trace>
  <inkml:trace contextRef="#ctx0" brushRef="#br0" timeOffset="18824.148">3735 2660,'4'2,"7"4,7-1,11 1,9-3,5-2,4-3,-1-2,-5-1,-5 0,-11 0,-8-1</inkml:trace>
  <inkml:trace contextRef="#ctx0" brushRef="#br0" timeOffset="19066.507">3949 2392,'-16'12,"-8"12,-1 18,0 19,3 14,3 12,2 10,2 3,3-17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5.8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485 1,'-19'2,"1"1,-1 2,1-1,0 2,1 0,-1 2,1 0,0 0,1 2,0 0,1 0,0 2,1 0,0 1,0 0,0 3,-8 8,1 0,2 2,0 0,2 2,1-1,1 2,1 0,2 1,1 0,1 1,2 0,1 0,0 5,5-27,0 0,1 1,-1-1,2 1,-1 0,2-1,-1 1,1 0,1-1,-1 1,2-1,-1 0,1 0,1 1,-1-2,2 1,-1 0,1-1,1 0,-1 0,1-1,0 1,1-1,1 1,2-3,-1-1,1 1,0-2,1 1,-1-1,0-1,1 0,-1 0,1-1,0 0,0-1,-1-1,1 1,0-2,-1 1,1-1,-1-1,1 0,-1-1,0 0,0 0,-1-1,1 0,-1-1,0 0,-1 0,1-1,-1 0,0-1,-5 6,0 0,0-1,0 1,0-1,0 0,-1 1,1-1,-1 0,0-1,0 1,0 0,0-1,-1 1,1-1,-1 1,0-1,0 0,0 0,0 1,-1-1,0 0,1 0,-2 0,1 0,0 0,-1 1,1-1,-1 0,0 0,0 1,-1-1,1 0,-1 1,0 0,0-1,0 1,0 0,0 0,-1 0,0 0,1 0,-1 1,0-1,-1 0,-4 0,0 1,-1-1,1 1,-1 1,1-1,-1 2,1-1,-1 1,0 0,1 1,-1 0,1 0,-1 1,1 0,0 1,-1-1,1 2,0-1,1 1,-1 0,1 1,0 0,0 0,0 0,1 1,-1 0,2 0,-1 1,1 0,0 0,-4 7,7-10,0 0,0 0,1 0,-1 1,1-1,0 1,1-1,-1 1,1-1,0 1,0-1,0 1,1-1,-1 1,1-1,0 1,1-1,0 2,15 32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6.5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251 818,'-146'5,"142"-5,1 0,-1 0,1 0,-1 0,1 1,-1-1,1 1,0 0,-1 0,1 0,0 1,0-1,0 1,0 0,0 0,0 0,0 0,0 0,1 1,0-1,-1 1,1-1,0 1,0 0,0 0,0 0,0 3,-1-1,-1 0,2 0,-1 1,1 0,0-1,0 1,0 0,1 0,0 0,0 0,0 0,1 0,0 1,0-1,1 0,0 0,0 0,0 0,1 0,-1 0,1-1,1 1,-1 0,1-1,0 0,0 0,1 0,0 0,0 0,0 0,0-1,1 0,-1 0,1 0,4 2,5-2,0-1,1 0,-1-1,1 0,0-1,0-1,0 0,-1-1,1-1,0 0,-1-1,1-1,-1 0,0-1,0 0,-1-1,13-8,-11 8,0-1,-1-1,0 0,-1-1,1 0,-2-1,1-1,-1 0,-1-1,0 0,-1 0,0-1,-1-1,-1 0,0 0,0 0,4-15,-12-7,-16 49,8 9,2-1,0 1,1 0,1 1,1-1,1 1,0 0,3 20,10 56,-11-94,1-1,1 1,-1-1,1 0,-1 0,1 1,0-1,1 0,-1-1,1 1,0 0,0-1,0 1,0-1,0 0,1 0,0 0,-1-1,1 1,1-1,18 6</inkml:trace>
  <inkml:trace contextRef="#ctx0" brushRef="#br0" timeOffset="275.263">572 403,'-5'16,"8"8,17 3,5-2</inkml:trace>
  <inkml:trace contextRef="#ctx0" brushRef="#br0" timeOffset="539.556">933 724,'72'-59,"-3"-2,-2-3,12-19,-60 60,0-1,-1-1,-2 0,0-1,-2-1,-1 0,-1-1,-1 0,-2-1,-1 0,4-25,-10-14,-2 66,0 0,0 0,0 0,-1 1,1-1,-1 0,1 0,-1 0,1 1,-1-1,0 0,0 1,0-1,0 1,0-1,0 1,0-1,-1 1,1 0,-1-1,1 1,-1 0,1 0,-1 0,1 0,-1 1,0-1,1 0,-1 1,0-1,0 1,0-1,0 1,-3 1,-1 1,1 0,0 0,0 0,1 0,-1 1,0-1,1 1,-1 1,1-1,0 1,0-1,1 1,-1 0,1 0,0 1,0-1,0 1,0-1,-1 6,-13 28,1 1,2 0,2 2,2-1,1 1,2 0,2 1,2 0,2 0,2 14,-3 286,4-120,-12 31,4-191,-2 0,-4 0,-1-1,-4-1,-2 0,-4 2,-7 5</inkml:trace>
  <inkml:trace contextRef="#ctx0" brushRef="#br0" timeOffset="739.025">786 1071,'16'-7,"21"-4,25-3,22-1,17-3,8 0,-4 0,-10 2,-17 3,-22 3</inkml:trace>
  <inkml:trace contextRef="#ctx0" brushRef="#br0" timeOffset="1354.303">1521 925,'7'-14,"-1"0,-1 0,0-1,0 1,-2-1,0 0,0 0,-1-4,-9-95,7 113,-1 0,1-1,0 1,0 0,0 0,0 0,0-1,0 1,0 0,0 0,1 0,-1 0,0-1,1 1,-1 0,1 0,-1 0,1 0,-1 0,1 0,0 0,0 0,-1 0,1 0,0 1,0-1,0 0,0 0,0 1,0-1,0 1,0-1,0 1,0-1,0 1,1 0,-1-1,49-2,-36 4,15-2,-10 0,0 1,0 0,0 1,0 1,-1 1,1 0,-1 2,0 0,15 7,-29-10,-1 0,1 0,0 1,-1 0,0-1,1 1,-1 0,0 1,-1-1,1 0,-1 1,1 0,-1 0,0-1,0 1,-1 0,1 1,-1-1,0 0,0 0,0 0,-1 1,1-1,-1 0,0 1,-1-1,1 1,-1 0,-38 122,29-100,3-11,3-7,0-1,0 1,1 0,0 1,0-1,1 0,1 1,-1-1,1 1,1 0,0-1,1 1,0 2,0-9,0 0,1 0,-1 0,1-1,0 1,0-1,0 1,0-1,0 0,1 1,-1-1,1 0,-1-1,1 1,0 0,0-1,0 1,0-1,0 0,0 0,0 0,0-1,0 1,0-1,0 1,1-1,0 0,89-9,-76 6,0-1,0 0,0-1,-1-1,0-1,0 0,0-1,-1-1,0 0,-1-1,0-1,0 0,-1-1,-1 0,0-1,-1 0,0-1,-1 0,0-1,-1 0,-1-1,4-11,-5 7,-2-1,-1 1,0-1,-2 0,0 0,-1-17,-1 36,1 0,-1 0,0 0,0 0,1 0,-1 0,0 0,-1 0,1 0,0 1,-1-1,1 0,-1 0,1 0,-1 0,0 1,1-1,-1 0,0 1,0-1,-1 0,1 1,0 0,0-1,-1 1,1 0,-1-1,1 1,-1 0,0 0,1 0,-1 0,0 1,0-1,1 0,-1 1,0-1,0 1,0 0,0-1,0 1,0 0,0 0,1 0,-1 1,0-1,-1 1,-8 4,1 0,-1 1,2 0,-1 1,1 0,0 1,0-1,1 2,0-1,1 1,0 1,0-1,1 1,0 0,-1 4,2-7,1 1,0-1,1 0,0 1,0 0,1 0,0 0,0 0,0 0,1 0,1 0,0 0,0 1,0-1,1 0,0 0,0 0,1 0,0 0,1 0,0 0,0 0,1-1,-1 0,6 6,3 0,2-1,0-1,0 0,1-1,0-1,1 0,0-1,0-1,0 0,1-1,1-1,-1 0,0-2,1 0,2-1,122 6,-88-15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4.7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1 627,'65'-35,"-1"-3,-2-3,-2-2,49-46,-91 75,-1-1,0-1,-1 0,-1-1,-1-1,0 0,-1-1,-1 0,-1-1,0 0,-2-1,7-21,-15 38,0 0,0 0,-1 0,1 0,-1 0,0 0,0 1,-1-1,1 0,-1 0,1 0,-1 0,-1 0,1 1,0-1,-1 1,0-1,0 1,0-1,0 1,0 0,-1 0,1 0,-1 0,0 0,0 1,0-1,0 1,-1 0,1 0,-1 0,1 1,-3-2,-3 0,0 0,0 1,0 0,0 0,0 1,0 0,0 1,-1 0,1 0,0 1,0 0,-1 1,1 0,0 0,1 1,-1 0,0 1,1 0,0 0,-2 2,-3 2,0 0,1 1,0 1,0 0,1 0,1 1,-1 1,2 0,0 0,0 1,1 0,0 2,-2 6,1 1,1 1,1-1,0 2,2-1,1 0,1 1,1 0,1 0,1 0,1-1,1 1,1 0,1-1,1 1,1-1,1 0,2-1,0 0,1 0,1-1,10 15,-15-28,1 0,0 0,0 0,1-1,0 0,0 0,1-1,-1 0,1-1,1 0,-1 0,1-1,0 0,0-1,0 0,0 0,0-1,1-1,-1 0,1 0,-1-1,1 0,-1-1,1 0,-1-1,1 0,45-14,-7-3</inkml:trace>
  <inkml:trace contextRef="#ctx0" brushRef="#br0" timeOffset="358.609">709 627,'0'-4,"1"1,-2-1,1 0,0 1,-1-1,0 1,0 0,0-1,0 1,0 0,-1-1,1 1,-1 0,0 0,0 0,0 0,0 1,-1-1,1 0,-1 1,1 0,-1-1,0 1,0 0,0 1,0-1,0 1,-1-1,1 1,0 0,-1 0,1 0,-1 0,1 1,-1 0,1-1,-1 1,1 0,-1 1,1-1,-1 1,1 0,-1-1,1 1,-2 1,-4 3,0 1,0 0,1 0,-1 1,1 0,1 0,-1 1,1 0,1 0,0 0,0 1,0 0,1 1,0-1,1 1,0 0,1 0,0 0,1 0,-2 8,4-14,-1-1,1 0,0 0,0 1,0-1,1 0,-1 0,1 1,-1-1,1 0,0 0,0 0,1 0,-1 0,1 0,-1 0,1 0,0-1,0 1,0 0,1-1,-1 0,0 0,1 0,-1 0,1 0,0 0,0 0,0-1,0 0,0 1,0-1,0 0,0 0,0-1,1 1,-1-1,0 0,1 1,-1-1,0-1,0 1,5 0,0-1,0 0,-1-1,1 0,-1 0,0 0,1-1,-1 0,0-1,-1 1,1-1,0 0,-1-1,0 0,0 0,-1 0,1-1,-1 0,0 0,-1 0,1 0,-1-1,-1 0,1 1,-1-2,0 1,-1 0,1 0,-2-1,1 0,-1 1,0-1,0 0,-1 1,0-2,-1 10,1-1,0 1,0-1,-1 1,1-1,0 1,-1-1,1 0,0 1,-1-1,1 0,-1 1,1-1,-1 0,1 1,-1-1,1 0,-1 0,1 0,-1 1,1-1,-1 0,1 0,-1 0,1 0,-1 0,1 0,-1 0,1 0,-1 0,0 0,1 0,-1-1,1 1,-1 0,1 0,-1 0,1-1,-1 1,1 0,0-1,-1 1,1 0,-1-1,1 1,0 0,-1-1,1 1,0-1,-1 1,0 7,0 0,1 1,0-1,0 0,0 1,1-1,0 0,0 0,1 1,0-1,0 0,1-1,0 1,0 0,1-1,-1 1,1-1,1 0,-1-1,1 1,3 3,4 1,0 1,0-2,1 1,0-2,1 0,0 0,0-1,1-1,8 2,35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09.2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0 214,'13'7,"0"0,0-1,1-1,-1 0,1-1,0-1,0 0,1-1,-1 0,1-1,-1 0,1-2,-1 0,1 0,5-2,9-3,-1-1,-1-1,1-1,-2-1,1-2,-1 0,6-6,-21 12,0 0,-1 0,1-1,-1-1,-1 0,0 0,0-1,0 0,-1 0,0-1,-1 0,2-4,-8 13,-1-1,1 1,0-1,-1 1,1-1,-1 1,0-1,0 1,1-1,-1 1,0-1,0 1,0-1,0 0,-1 1,1-1,0 1,-1-1,1 1,-1-1,1 1,-1 0,0-1,0 1,0 0,1-1,-1 1,0 0,-1 0,1 0,0 0,0 0,0 0,-1 0,1 0,0 0,-1 0,1 1,-1-1,1 1,-1-1,1 1,-1-1,-70-7,62 10,0-1,1 2,-1-1,0 1,0 1,1-1,0 2,0-1,0 1,1 1,-1 0,1 0,0 0,1 1,0 0,0 1,0-1,1 1,0 1,-2 4,-3 4,2 1,0 0,1 1,1-1,0 2,2-1,0 1,1-1,-1 20,5-34,-1 0,0 0,1 0,0 0,0 0,1 0,0 0,-1 0,1 0,1 0,-1 0,1-1,0 1,0-1,0 1,1-1,0 1,-1-1,1 0,1-1,-1 1,1 0,-1-1,1 0,0 0,0 0,1 0,-1-1,0 1,1-1,1 0,15 2,1-1,-1 0,0-2,1-1,-1-1,1 0,-1-2,0 0,0-2,0 0,16-7,116-35,-91 25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9.6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4 206,'-1'-7,"0"-1,0 1,1 0,0 0,0-1,1 1,0 0,0 0,1 0,0 0,0 0,0 0,1 0,0 1,1-1,-1 1,1 0,0 0,1 0,0 1,-1 0,2-1,-1 2,0-1,5-2,11-1,0 1,1 1,0 1,0 1,1 1,-1 1,1 1,0 1,2 1,-20-1,6-1,0 0,0 1,0 1,0 0,0 0,0 1,0 0,-1 1,1 0,-1 1,1 0,6 4,-15-6,1 1,-1-1,0 0,0 0,0 1,0-1,0 1,0 0,-1 0,1-1,-1 1,0 0,0 0,0 0,0 0,0 1,-1-1,0 0,1 0,-1 0,0 0,-1 1,1-1,0 0,-1 0,0 0,0 0,0 3,-44 82,-69 48,91-114,1 2,2 0,0 1,1 2,2-1,1 2,1 0,-1 6,12-23,1-1,1 1,0 0,0-1,1 1,0 0,1 0,0 0,1 0,0 0,1 0,0 0,1-1,0 1,1-1,0 0,0 0,1 0,1 0,-1-1,3 3,26 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1:39.8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1,'0'6,"3"4,0-2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14.1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0 295,'6'6,"1"0,0-1,-1 0,2 0,-1-1,1 0,-1 0,1-1,0 0,0 0,1-1,-1 0,0-1,1 1,-8-2,58 10,0-2,1-3,-1-2,7-4,62 4,-127-3,1 0,-1-1,0 1,0 0,0 0,1 0,-1 0,0 0,1 0,-1 0,0 0,0 1,0-1,1 0,-1 1,0-1,0 1,0-1,0 1,0 0,0-1,0 1,0 0,0 0,0 0,0 0,0 0,0 0,-1 0,1 0,0 0,-1 0,1 0,-1 0,1 0,-1 1,0-1,1 0,-1 0,0 1,0-1,0 0,0 0,0 1,0-1,0 0,0 0,-1 1,1-1,0 0,-1 0,1 0,-1 1,-57 131,42-99,2 2,2 0,2 1,1 0,1 0,2 1,2 0,2 0,1 0,2 0,1 1,3-2,6 29,-7-51</inkml:trace>
  <inkml:trace contextRef="#ctx0" brushRef="#br0" timeOffset="247.323">214 857,'-16'0,"-12"0,-3 0,7 0,18 0,21-2,26-8,24-7,20-7,12-2,5-1,-4 0,-10 2,-13 3,-19 5</inkml:trace>
  <inkml:trace contextRef="#ctx0" brushRef="#br0" timeOffset="472.72">950 121,'-7'-18,"-4"-11,-3-4,1 5,7 16,12 24,11 29,12 29,8 29,2 23,-5 22,-11 15,-21 13,-26 9,-30 5,-29 3,-24-3,5-33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21.1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298 91,'-2'-5,"0"0,0-1,0 1,-1 0,0 1,0-1,-1 0,1 1,-1 0,0 0,0 0,0 0,-1 0,1 1,-1 0,0 0,0 0,0 1,0 0,0 0,-1 0,1 0,-1 1,1 0,-1 0,0 0,1 1,-1 0,0 0,1 0,-1 1,0 0,1 0,-1 0,1 1,0 0,-1 0,-2 1,1 1,-1-1,1 1,0 1,0-1,1 1,-1 0,1 1,0 0,0 0,1 0,0 0,0 1,1 0,-1 0,1 0,1 1,0-1,0 1,0 0,1 0,0 0,0 0,1 0,0 0,1 0,0 1,0-1,1 0,0 0,0 1,0-1,3 5,6 3,0-1,1 0,1 0,0-1,1-1,0 0,1-1,1 0,0-1,0-1,13 6,-19-9,31 19,-18-14,-1 2,-1 1,0 0,-1 1,-1 1,0 2,-16-17,0-1,-1 1,1 0,-1 0,1-1,-1 1,0 0,0 0,0 0,0 0,0 1,0-1,-1 0,1 0,-1 1,0-1,1 0,-1 0,0 1,0-1,0 0,-1 1,1-1,-1 0,1 0,-1 1,0-1,1 0,-1 0,0 0,0 0,-1 0,1 0,0 0,-1-1,1 1,-1 0,0 0,-8 4,-1 1,1-1,-1-1,0 0,-1-1,1 0,-1 0,0-1,0-1,0 0,0-1,0 0,-1-1,-2 0,12 1,0-1,-1 1,1-1,-1 0,1 0,-1 0,1-1,0 1,-1-1,1 0,0 1,-1-2,1 1,0 0,0-1,0 1,0-1,0 0,0 0,1 0,-1 0,1-1,-1 1,1-1,0 1,0-1,0 0,0 0,0 0,1 0,-1 0,1 0,0 0,0-1,0 1,0 0,1-1,-1 0,5-5,0 1,0 0,0 0,1 1,0-1,0 1,1 0,0 0,1 1,-1 0,1 0,0 1,0-1,1 1,1 0,-4 1,336-205,-331 202,0 2,-1 0,0-1,0 0,-1 0,0-1,0 0,-1 0,1-1,-2 0,1-1,-1 0,-5 9,-1-1,1 1,-1-1,1 0,-1 1,0-1,1 0,-1 0,0 0,1 1,-1-1,0 0,0 0,0 0,1 1,-1-1,0 0,0 0,0 0,-1 0,1 1,0-1,0 0,0 0,-1 0,1 1,0-1,-1 0,1 0,0 1,-1-1,1 0,-1 1,1-1,-1 0,0 1,1-1,-1 1,0-1,1 1,-1-1,0 1,1 0,-1-1,0 1,0 0,0-1,1 1,-1 0,0 0,0 0,0 0,0 0,0 0,-47 6,38-2,0 0,0 1,1 0,0 1,0 0,1 0,-1 1,1 0,1 1,-1 0,1 0,1 0,-1 1,2 0,-4 6,6-9,0 0,0 0,0 0,1 0,0 0,1 1,-1-1,1 1,1-1,-1 1,1-1,0 1,0-1,1 1,0-1,0 1,1-1,-1 0,2 0,-1 1,0-1,1-1,0 1,1 0,-1-1,2 2,9 6,2-1,-1 0,2-1,-1 0,1-1,1-1,0-1,0-1,1 0,0-1,0-1,0-1,1-1,-1 0,17-1,-2 3,-1-2,1-1,0-1,-1-2,1-1,0-2,-1-2,0 0,0-3,-1 0,0-2,-1-2,0-1,-22 10,0-1,0-1,0 0,-1 0,0-1,0 0,-1 0,0 0,0-1,-1 0,0-1,0 0,-1 0,0 0,-1 0,0-1,0 1,-1-1,0 0,-1 0,0-3,-1 9,-1 0,0 1,-1-1,1 1,-1-1,1 1,-1 0,0-1,0 1,-1 0,1-1,0 1,-1 0,0 0,0 0,0 0,0 0,-1 1,1-1,-1 1,1-1,-1 1,0 0,0 0,0 0,0 1,0-1,0 1,-3-1,-4-2,0 1,0 1,0 0,-1 0,1 1,-1 0,0 1,1 0,-5 1,1 0,0 1,-1 0,1 1,0 0,0 1,0 1,1 0,0 1,0 0,0 1,1 1,0 0,0 1,1 0,0 0,0 1,1 1,-4 5,12-14,1 0,-1 1,1-1,-1 1,1-1,0 1,0-1,0 1,0 0,0-1,1 1,-1 0,1 0,0 0,0-1,0 1,0 0,0 0,1 0,-1-1,1 1,0 0,-1 0,1-1,1 1,-1-1,0 1,1-1,-1 1,1-1,-1 0,1 0,0 0,0 0,0 0,1 0,9 5,0-1,1-1,-1 0,1-1,0 0,1-1,-1-1,0 0,1-1,-1 0,1-1,0 0,-1-1,1-1,5-1,2-1,1 0,-1-1,0-1,0-1,-1 0,0-2,0-1,5-3,-6 1,-19 12,0 0,0 0,-1 0,1 0,0 1,-1-1,1 0,0 0,0 1,0-1,-1 0,1 0,0 1,0-1,0 0,0 1,-1-1,1 0,0 1,0-1,0 0,0 1,0-1,0 0,0 1,0-1,0 0,0 1,0-1,0 0,0 1,0-1,0 0,0 1,1-1,-1 0,0 0,0 1,0-1,0 0,1 1,-1-1,0 0,0 0,1 1,-1-1,0 0,0 0,1 0,-1 1,0-1,1 0,-1 0,0 0,1 0,-1 0,0 0,1 0,-1 0,0 0,1 0,-1 0,0 0,1 0,-1 0,1 0,-2 2,-16 47,2 2,2 0,-2 32,10-34,2 0,3 0,1 0,3 0,2 0,2-1,2 0,11 27,7 10,-16-52,-1 2,-1-1,-2 1,-2 0,0 8,-5-38,-1-1,0 1,0 0,0 0,0 0,-1 0,0-1,0 1,0 0,0 0,-1-1,0 1,0-1,0 0,-1 1,1-1,-1 0,0 0,0-1,0 1,-1-1,1 1,-1-1,0 0,0 0,0-1,0 1,-1-1,1 0,-9 1,0 0,-1 0,1-2,0 0,-1 0,1-1,-1-1,1 0,-1-1,1 0,0-1,0-1,0 0,0-1,1 0,0-1,0 0,0-1,1 0,0-1,0 0,1-1,0 0,-4-6,6 8,-1-1,2 0,-1 0,1-1,0 0,1 0,0 0,0-1,1 0,1 0,-1-1,2 1,-1-1,1 0,1 0,0 0,1 0,0 0,1 0,0 0,0-1,1 1,1 0,0 0,0 0,1 0,1 1,0-1,1-1,9-6,1 2,0-1,1 2,1 0,0 1,1 1,1 0,0 1,1 2,0 0,0 1,1 0,0 2,1 1,-1 0,7 1,205-47,-117 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22.8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 1197,'-11'-217,"11"169,-1-1,-2 1,-3 0,-3-6,9 50,0 0,-1 1,1-1,-1 0,0 1,-1-1,1 0,0 1,-1 0,0-1,0 1,0 0,0 0,0 0,-1 0,0 0,1 1,-1-1,0 1,0 0,0 0,0 0,-1 0,1 0,-1 0,4 3,0-1,1 0,-1 0,0 0,0 0,0 0,0 0,1 0,-1 0,0 1,0-1,0 0,0 0,1 0,-1 0,0 0,0 1,0-1,0 0,0 0,0 0,0 1,0-1,0 0,0 0,0 0,0 1,0-1,0 0,0 0,0 0,0 1,0-1,0 0,0 0,0 0,0 0,0 1,0-1,0 0,0 0,0 1,17 4,0 0,1-1,0-1,0-1,-1 0,19-2,-13 1,24 0,-32-1,0-1,0 2,0 0,0 1,0 1,0 0,-1 1,8 3,-19-6,-1 1,1-1,0 1,-1 0,1 0,-1 0,0 0,0 0,1 1,-1-1,-1 1,1-1,0 1,-1 0,1 0,-1 0,0 0,0 0,0 0,0 0,-1 0,1 0,-1 0,0 0,0 1,-11 83,6-59,3-20,0-3,1 0,0-1,-1 1,2 0,-1 0,0 0,1 0,0 0,0 0,1 0,-1 0,1-1,0 1,0 0,1 0,-1-1,1 1,0 0,1-1,-1 0,1 0,-1 1,1-2,2 3,5-1,0-1,0 0,0-1,0 0,1 0,0-1,-1 0,1-1,0-1,0 1,-1-2,1 1,0-2,0 1,-1-1,2-1,6 0,0-1,-1-1,1 0,-1-1,0-1,0 0,-1-1,0-1,0-1,-1 0,-1-1,12-11,-37 81,11-54,0-1,0 0,0 0,1 0,0 0,0 0,0 0,0 0,0 0,1 0,0 0,0 0,0-1,0 1,0-1,1 1,-1-1,1 0,0 0,0 0,0-1,1 1,-1-1,1 0,-1 1,1-1,0-1,-1 1,1-1,0 1,0-1,0 0,1-1,-1 1,0-1,1 0,5 2,0-2,0 1,0-2,-1 1,1-1,0-1,0 1,-1-2,1 1,-1-2,0 1,7-4,-12 5,0 0,0 0,0-1,0 1,0-1,-1 0,1 0,-1 0,1-1,-1 1,0-1,-1 1,1-1,-1 0,0 0,1 0,-2-1,1 1,0 0,-1-1,0 1,0-1,0 1,-1-1,0 0,0 1,0-5,-1 5,1 0,-1 0,-1 0,1 0,0 0,-1 0,0 0,0 0,0 1,-1-1,1 1,-1 0,1-1,-1 1,0 1,-1-1,1 0,0 1,-1-1,1 1,-1 0,0 0,0 0,0 1,0 0,0-1,0 1,-5-1,0 0,0 0,0 1,0 0,0 1,0 0,-1 0,1 1,0 0,0 0,0 1,-1 1,1 0,1 0,-1 0,1 1,0 0,0 1,0 0,0 0,1 1,0 0,0 0,1 0,0 1,0 0,0 0,1 1,0-1,0 1,1 1,0-1,1 0,0 1,0 0,0-1,1 1,1 0,0 0,0 1,0-1,1 0,1 0,0 4,1-7,1-1,-1 0,1 0,0 0,0 0,1-1,-1 1,1-1,0 0,0 0,1 0,-1-1,1 1,0-1,-1 0,2-1,-1 1,0-1,0 0,1 0,-1 0,1-1,0 0,-1 0,1-1,0 1,-1-1,1 0,0-1,0 0,41-2</inkml:trace>
  <inkml:trace contextRef="#ctx0" brushRef="#br0" timeOffset="1128.981">1180 556,'-10'-14,"-1"0,-1 1,1 1,-2 0,0 0,0 1,-1 1,-1 0,1 1,-1 1,-1 0,0 1,0 1,0 1,-6-2,19 6,0 1,0-1,0 0,0 1,0 0,0 0,0 0,0 0,0 0,0 1,0-1,0 1,0 0,1 0,-1 0,0 0,0 0,1 1,-1-1,1 1,-1 0,1-1,-1 1,1 0,0 1,0-1,0 0,0 0,1 1,-1 0,1-1,-1 1,1 0,0-1,0 1,0 0,0 0,1 0,-1 0,1 0,0 0,0 0,0 0,2 8,1-1,0 1,1-1,0 1,1-1,0 0,1-1,0 0,0 1,1-2,0 1,1-1,6 6,-13-13,111 113,-83-89,-1 2,-1 0,-1 2,-2 1,-1 1,-1 1,-2 0,-1 2,-2 0,5 16,7 57,-29-105,1-1,-1 1,1-1,0 1,-1-1,1 1,0-1,0 0,0 1,0-1,0 0,1 0,-1 0,0 0,0 0,1 0,-1 0,1 0,-1 0,1 0,-1-1,1 1,-1-1,1 1,0-1,-1 0,1 0,0 0,-1 1,1-1,0-1,-1 1,1 0,0 0,-1-1,1 1,-1-1,1 1,-1-1,1 0,58-38,-37 17,-2-2,-1 0,0-1,-2-1,-1-1,-1-1,-2 0,-1 0,-1-2,4-14,-8-6,-29 67,17-9,0-1,1 0,0 1,0 0,1 0,0-1,0 2,1-1,0 0,0 0,1 0,0 0,0 0,1 1,0-1,1 0,0 0,0 0,1-1,0 1,0 0,0-1,1 0,0 0,1 0,0 0,0-1,0 0,1 0,0 0,0-1,0 1,1-2,5 4,-4-3,1 0,0-1,-1 0,1 0,1-1,-1 0,0-1,1 0,0-1,-1 0,1 0,0-1,-1 0,1-1,0 0,-1 0,1-1,-1-1,1 1,-1-2,0 1,0-1,0 0,-1-1,0 0,0-1,0 1,0-1,-1-1,0 0,0 0,-1 0,3-4,5-13,-1-2,-1 1,-2-2,0 1,3-20,-9 34,0 8,-3 17,-1 22,-2-26,1 0,0 1,1-1,-1 0,2 0,-1 0,1 1,1-1,0 0,0 0,1 0,0-1,0 1,1-1,0 1,0-1,1 0,0-1,1 1,0-1,0 0,0-1,1 1,0-1,2 1,-1-4,-1 1,1-2,0 1,1-1,-1 0,0-1,1 0,-1 0,0-1,1 0,-1 0,1-1,-1 0,0-1,1 0,-1 0,0 0,0-1,0-1,-1 1,1-1,-1-1,0 1,0-1,0-1,4-2,0-1,0-1,-1 0,0-1,-1 0,0 0,-1-1,0 0,-1 0,0-1,-1 0,-1 0,0 0,1-8,-5 21,-1-1,1 1,-1-1,1 1,-1 0,1-1,-1 1,0-1,1 1,-1-1,0 1,1-1,-1 1,0-1,0 0,0 1,1-1,-1 1,0-1,0 0,0 1,0-1,0 1,0-1,0 0,0 1,0-1,-1 1,1-1,0 0,0 1,0-1,-1 1,1-1,0 1,-1-1,1 1,0-1,-1 1,1-1,-1 1,1 0,-1-1,1 1,-1-1,1 1,-1 0,1 0,-1-1,1 1,-1 0,1 0,-1 0,0-1,1 1,-1 0,1 0,-1 0,0 0,1 0,-3 5,0 0,0 0,1 1,0-1,0 0,0 1,1-1,0 1,0 0,0-1,1 1,-1 0,1-1,1 1,-1 0,1 0,0-1,0 1,1-1,0 1,0-1,0 0,1 1,0 0,5 3,0-1,0 1,1-1,0 0,1-1,-1 0,1-1,1 0,-1-1,1 0,0 0,0-1,1-1,-1 0,1 0,0-1,0 0,-1-1,1-1,0 0,0-1,0 0,4-1,-4 1,1-1,-1 0,0-1,0 0,-1-1,1 0,-1-1,0 0,0 0,0-2,-1 1,0-1,0-1,-1 0,0 0,0-1,-1 0,0 0,0-1,-1 0,-1-1,0 1,2-5,-5 3,-6 18,-8 19,9-21,1 0,-1 0,1 0,0 1,0-1,0 1,0-1,1 0,0 1,0-1,0 1,1-1,-1 1,1-1,0 0,0 1,1-1,-1 0,1 0,0 0,0 0,0 0,1 0,-1 0,1-1,0 0,0 1,0-1,0 0,1 0,-1-1,1 1,0-1,0 1,0-1,0-1,0 1,2 0,-1-1,1 0,-1 0,0-1,1 0,-1 0,1-1,-1 1,1-1,-1 0,0-1,0 1,0-1,0 0,0 0,0-1,0 1,0-1,-1 0,1-1,-1 1,0-1,0 1,-1-1,1-1,-1 1,1 0,-2-1,1 1,0-1,-1 0,0 0,1-2,3-5,-1 0,-1-1,1 0,-2 0,0 0,0-1,-2 1,1 0,-2-1,0 1,0-1,-1 1,-1-1,-2-8,3 20,0-1,0 1,0-1,-1 1,1-1,-1 1,0 0,1 0,-1-1,0 1,0 1,0-1,-1 0,1 0,0 1,-1-1,1 1,-1 0,1 0,-1 0,1 0,-1 0,0 1,0-1,1 1,-1-1,0 1,0 0,0 0,1 0,-1 1,-1-1,-5 2,-1 0,1 0,0 1,0 0,0 1,0 0,0 0,-7 5,2 1,0 0,0 1,1 0,0 1,1 0,1 1,0 1,0 0,2 0,-1 1,2 0,0 1,-1 5,6-15,1-1,1 1,-1 0,1-1,0 1,0 0,0 0,1 0,0 0,0-1,1 1,0 0,0 2,10 19</inkml:trace>
  <inkml:trace contextRef="#ctx0" brushRef="#br0" timeOffset="1465.08">2904 502,'-3'-4,"0"0,0 0,1-1,-1 1,1-1,0 1,1-1,-1 0,1 1,0-1,0 0,0 0,1 0,0 0,0 0,0 0,1 0,-1 0,1 0,0 0,1 0,-1 1,1-1,0 0,0 1,2-3,123-89,-112 85,0 0,-1-1,-1-1,0 0,-1-1,0 0,-1-1,-1-1,0 1,-1-1,-1-1,-1 0,6-18,-12 34,0 0,0 0,0-1,-1 1,1 0,0-1,-1 1,1-1,-1 1,1-1,-1 1,0-1,0 1,0-1,0 1,0-1,0 1,0-1,0 1,-1-1,1 0,0 1,-1 0,0-1,1 1,-1-1,0 1,1 0,-1-1,0 1,0 0,0 0,0 0,0 0,-1 0,1 0,0 0,0 0,-1 0,1 0,0 1,-1-1,1 1,-1-1,1 1,-1-1,1 1,-1 0,1 0,-2-1,-3 5,-1 0,0 1,1 0,0 0,0 0,0 0,1 1,-1 0,1 0,1 1,-1-1,1 1,1 0,-1 0,1 1,0-1,1 0,-1 1,0 7,-2 4,2 0,-1 1,2 0,1-1,0 1,1 0,2 0,0-1,1 1,0-1,2 1,5 14,12 28</inkml:trace>
  <inkml:trace contextRef="#ctx0" brushRef="#br0" timeOffset="1713.933">3251 957,'0'16,"0"9,3 4,2-2,3 0,3-3,1-3,1-6,-1-2,-1-3,2-4,4-6,3-4,-1-2</inkml:trace>
  <inkml:trace contextRef="#ctx0" brushRef="#br0" timeOffset="2286.4">3599 796,'2'25,"1"0,2 0,0 0,1 0,2-1,0 0,2-1,1 1,6 18,-14-33,20 37,-22-45,0 0,0 0,-1 0,1 0,0 0,0 0,0 0,0-1,0 1,0 0,0-1,1 1,-1-1,0 1,0-1,0 1,1-1,-1 0,0 0,0 0,0 0,1 0,-1 0,0 0,0 0,1 0,-1 0,0-1,0 1,1 0,-1-1,0 1,0-1,0 0,0 1,0-1,1 0,10-10,0-1,0 0,-1 0,-1-1,0-1,-1 1,0-2,5-12,-9 19,71-129,-77 137,1 1,0-1,0 0,0 1,0-1,1 0,-1 0,0 1,0-1,0 0,0 1,0-1,0 0,0 0,0 1,1-1,-1 0,0 1,0-1,0 0,1 0,-1 0,0 1,0-1,1 0,-1 0,0 0,0 0,1 1,-1-1,0 0,0 0,1 0,-1 0,0 0,1 0,-1 0,0 0,1 0,-1 0,0 0,1 0,-1 0,0 0,0 0,1 0,-1 0,0 0,1-1,-1 1,0 0,0 0,1 0,-1 0,0-1,0 1,1 0,-1 0,0 0,0-1,0 1,0 0,1 0,-1-1,0 1,2 33,-2-28,0 13,1 0,1 0,1-1,0 1,2-1,0 0,0 0,3 2,-6-14,1 1,-1-1,1 0,1 0,-1-1,1 1,-1-1,1 0,0 1,1-2,-1 1,1 0,0-1,0 0,0 0,0-1,0 1,1-1,-1 0,1-1,-1 1,1-1,0 0,-1 0,1-1,5 0,4-1,0-1,1 0,-1-1,-1-1,1 0,0-1,-1-1,0 0,0-1,-1 0,0-1,0-1,2-2,9-8,0-1,-1-1,-2-1,0-1,-1-1,-1-2,-17 25,0 0,-1-1,1 1,0 0,-1-1,0 1,1-1,-1 0,0 1,0-1,0 0,0 0,0 0,0 1,0-1,0 0,-1 0,1 0,-1-1,0 1,0 0,1 0,-1 0,0 0,-1 0,1 0,0 0,-1 0,1 0,-1 0,1 0,-1 0,0 0,0 0,0 0,0 1,0-1,-1 0,1 1,0-1,-1 1,1-1,-2 0,-7-2,-1 1,1 1,-1 0,1 0,-1 1,0 1,0-1,0 2,1 0,-1 0,0 1,1 0,-1 0,1 1,0 1,-9 4,14-6,1 0,0 0,0 0,0 1,0-1,0 1,1 0,-1 0,1 0,0 1,0-1,0 1,0 0,0 0,1 0,0 0,0 0,0 0,0 1,1-1,0 1,0-1,0 1,0 0,1-1,-1 1,1 0,1-1,-1 1,0-1,1 1,0 0,0-1,1 1,-1-1,1 0,0 1,0-1,0 0,2 2,9 7,0 1,1-2,0 0,1 0,1-1,-1-1,2-1,-1 0,1-1,1-1,0-1,-1 0,2-1,-1-1,0-1,1-1,5 0,52 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21.5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0 361,'23'3,"28"0,30-1,28 1,24-2,11-2,3-4,-7 0,-15-3,-20 1,-28 1</inkml:trace>
  <inkml:trace contextRef="#ctx0" brushRef="#br0" timeOffset="353.573">936 1,'11'18,"16"15,20 6,20 4,13-1,4-5,-6-5,-16-3,-17 0,-28 2,-33 5,-32 8,-26 5,-16 2,-2-2,12-4,20-10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19.5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503 0,'-7'23,"-7"28,-7 32,-10 30,-8 25,-10 21,-7 10,-3 0,-1-9,5-18,8-21,9-25,11-29</inkml:trace>
  <inkml:trace contextRef="#ctx0" brushRef="#br0" timeOffset="323.125">597 616,'33'-5,"1"1,0 2,0 2,0 1,0 1,-1 2,1 2,-1 1,0 1,0 2,9 5,-33-11,-1 1,0 0,-1 1,1 0,-1 0,0 0,0 1,-1 0,0 1,0-1,-1 1,0 0,0 1,-1-1,0 1,0 0,-1 0,-1 0,1 0,-1 0,-1 1,0-1,0 1,-1-1,0 1,0 2,-5 25,-1 0,-1-1,-2 0,-2 0,-1-1,-15 30,-33 110,55-87,6-86,-1 1,1 0,-1-1,1 1,0-1,0 1,0-1,0 0,0 1,1-1,-1 0,1 0,0 0,-1 0,1 0,0 0,0-1,0 1,0-1,0 1,1-1,-1 0,0 0,1 1,-1-2,1 1,-1 0,1 0,-1-1,1 0,1 1,19-2</inkml:trace>
  <inkml:trace contextRef="#ctx0" brushRef="#br0" timeOffset="599.835">757 990,'-16'-5,"2"-1,14-2,24 1,27-4,31-2,28-3,23-1,16-3,8 1,-23 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18.4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132 223,'-127'520,"123"-484,4-36,0 0,0 0,1 0,-1 0,0 0,1 0,-1 0,0 0,1 0,-1 0,0 0,0 0,1 0,-1 0,0 0,1 1,-1-1,0 0,1 0,-1 0,0 0,0 1,1-1,-1 0,0 0,0 0,0 1,1-1,-1 0,0 0,0 1,9-32,-1 0,-1-1,-2 1,-2-1,0-27,-2 49,2-124,-13-132,9 257,4-85,-2 91,0 0,0 0,0 1,0-1,0 0,0 1,1-1,-1 1,1-1,0 1,0 0,0 0,0 0,0 0,0 0,1 0,-1 0,0 1,1-1,0 1,-1 0,1 0,0 0,-1 0,1 0,0 0,0 1,0-1,0 1,0 0,10 0,-1 1,1 0,0 0,0 2,-1-1,0 2,1 0,-1 0,-1 1,1 0,-1 1,1 1,-2 0,1 0,-1 1,0 0,7 9,-13-13,0 1,0-1,-1 1,0 0,0 0,0 0,-1 0,0 0,1 1,-2-1,1 1,-1 0,0-1,0 1,-1 0,1 0,-1-1,0 1,-1 0,0 0,0 0,0-1,0 1,-1-1,0 1,0-1,-1 0,1 1,-1-1,-1 1,-10 11,0 0,0-1,-2-1,0-1,0 0,-2-1,0 0,0-2,-1 0,-18 7,-24 17,60-35,1 0,0 0,-1 0,1 0,-1 0,1 0,0 0,-1 0,1 0,0 0,-1 0,1 0,0 0,-1 0,1 0,0 0,-1 1,1-1,0 0,-1 0,1 0,0 1,-1-1,1 0,0 0,0 1,-1-1,1 0,0 0,0 1,0-1,0 0,-1 1,1-1,0 0,0 1,0-1,0 0,0 1,0-1,0 1,0-1,0 0,0 1,0-1,0 0,0 1,0-1,0 0,0 1,0-1,0 0,1 1,-1-1,0 0,0 1,0-1,1 0,-1 1,0-1,0 0,1 0,-1 1,0-1,1 0,24 3,5-3,-1 0,0 2,1 2,-1 0,0 2,-1 1,1 2,-2 0,1 2,10 7,-33-16,0 0,-1 0,0 0,0 1,0 0,0-1,0 2,0-1,-1 0,1 1,-1 0,0-1,0 1,0 0,-1 1,1-1,-1 0,0 1,0-1,-1 1,0 0,1 0,-1-1,-1 1,1 0,-1 0,0 0,0 0,0 0,-1 0,0-1,0 2,-7 7,-1-2,0 1,0-1,-1-1,-1 0,0 0,0-1,-1 0,0-1,0 0,-1-1,0-1,-1 0,-8 2,-11 7,-1-2,-1-2,0-1,-1-2,-23 3,8-15,45-4</inkml:trace>
  <inkml:trace contextRef="#ctx0" brushRef="#br0" timeOffset="274.268">1147 356,'1'-9,"0"0,-1 0,0 0,-1 0,0 0,-1 0,0 0,0 0,0 0,-1 0,-1 1,0 0,0-1,0 1,-1 1,0-1,-1 1,1 0,-1 0,-1 0,0 1,1 0,-2 1,1-1,-1 1,-5-2,4 3,0 1,-1 0,1 0,-1 1,0 0,0 1,1 0,-1 1,0 0,0 0,0 1,0 1,0-1,1 2,-1-1,1 1,0 1,-1-1,1 2,1-1,-1 1,1 0,0 1,0 0,0 1,-5 5,2-1,1 0,0 0,1 1,0 0,1 1,0 0,1 0,1 0,0 1,0 0,2 1,0-1,0 1,1 0,1 0,1 0,0 8,2-9,1 0,1-1,0 1,1 0,0-1,1 0,0 0,1 0,1-1,0 0,1 0,0-1,1 0,0 0,0-1,1 0,1 0,0-2,0 1,0-1,1-1,0 0,1 0,0-2,0 1,0-2,8 2,9 4,-1-2,2-2,-1 0,1-3,0 0,-1-2,1-1,0-1,0-2,0-1,0-1,43-13</inkml:trace>
  <inkml:trace contextRef="#ctx0" brushRef="#br0" timeOffset="577.98">1682 182,'-9'16,"-3"17,0 16,5 11,6 9,5 5,7 0,3-5,2-10,1-13,-1-14,-3-17,-4-20,-3-9</inkml:trace>
  <inkml:trace contextRef="#ctx0" brushRef="#br0" timeOffset="827.825">1682 262,'-54'-139,"52"131,13 21,-2-2,34 30,2-3,1-1,2-2,1-2,28 12,73 50,-60-19,-87-73,0 0,0 1,0-1,0 1,-1 0,0 0,0 0,0 0,0 0,-1 0,1 1,-1-1,0 1,0-1,-1 1,1-1,-1 1,0-1,0 1,-1-1,1 1,-1-1,0 1,-1 0,-5 7,-1 0,0 0,0-1,-1 0,-1-1,0 0,0 0,-1-1,-1-1,1 0,-1 0,0-1,-11 4,-57 32,-2-2,-1-5,-79 23,107-42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17.1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455 587,'-8'-6,"-1"1,1 0,-1 0,0 0,-1 1,1 1,-1 0,0 0,1 1,-1 0,0 1,0 0,-1 0,1 1,-8 1,-1-1,0 1,1 1,-1 1,0 0,1 1,0 1,0 1,0 1,9-3,1-1,-1 1,1 1,0 0,1 0,-1 0,1 1,0 0,0 1,1-1,0 1,0 0,1 1,0-1,0 1,0 0,0 4,4-9,-1 0,1 0,0 0,0 1,1-1,-1 0,1 1,0-1,-1 1,1-1,1 1,-1-1,1 0,-1 1,1-1,0 0,0 1,0-1,1 0,-1 0,1 0,-1 0,1 0,0 0,0-1,1 1,-1-1,1 1,-1-1,1 0,0 0,-1 0,3 1,10 3,0 0,1-1,-1 0,1-2,0 1,0-2,0 0,0-1,0-1,0-1,0 0,0-1,0 0,0-1,-1-1,1-1,-1 0,0-1,7-4,-2 1,-1-2,0 0,-1-1,0-1,-1 0,-1-1,0-1,0-1,-2 0,0-1,-1 0,-1-1,0-1,-1 0,-2 0,6-13,-2-4,0-1,-2 0,-2-1,-2 0,-1 0,-2 0,-2-1,-2-37,0 67,0-1,0 0,0 1,-1-1,0 1,-1-1,0 1,0-1,-1 1,0 0,-1 0,-3-7,5 15,1 1,0-1,0 0,-1 1,1-1,0 1,-1 0,1-1,0 1,-1 0,1 0,-1 0,1 0,0 0,-1 0,1 0,0 0,-1 1,1-1,0 0,-1 1,1-1,0 1,-1 0,1-1,0 1,0 0,0 0,0 0,0 0,0 0,0 0,0 0,0 0,0 0,1 0,-1 0,0 0,1 1,-1-1,1 0,-1 1,1-1,0 0,-1 1,1-1,0 1,0-1,0 0,0 1,-9 26,2 1,1 0,1 0,1 0,1 1,2 0,2-1,0 2,-1 0,2 1,0-1,2-1,2 1,0 0,3-1,0-1,2 1,0-2,17 28,-25-50,1 1,-1-1,2 0,-1 1,1-2,0 1,0-1,0 1,1-1,0-1,0 1,0-1,0 0,1-1,0 1,0-1,0-1,0 1,0-1,0 0,1-1,-1 0,0 0,1 0,-1-1,1 0,-1-1,1 0,-1 0,1 0,-1-1,0 0,7-3,1-5,0 0,-1 0,0-1,-1-1,0-1,0 0,-2 0,0-1,0-1,-1 1,-1-2,-1 1,0-1,-1-1,0 1,-2-1,0 0,-1-1,1-10,-7-24,2 51,0 0,-1 0,1 0,0 0,-1 0,1 0,-1 0,1 0,-1 0,0 0,1 0,-1 0,0 0,0 1,0-1,1 0,-1 1,0-1,0 1,0-1,0 1,0-1,0 1,0-1,0 1,0 0,0 0,0 0,-1-1,1 1,0 0,0 0,0 0,0 1,0-1,0 0,0 0,0 1,0-1,0 0,0 1,0-1,0 1,0 0,-8 5,1 0,0 1,1 0,-1 0,1 1,1 0,-1 0,2 1,-1 0,1 0,0 0,1 0,0 1,1 0,0 0,0 0,0 3,0-6,1 0,-1 1,1-1,0 1,1 0,0-1,0 1,1 0,0 0,0 0,1-1,0 1,0 0,1-1,0 1,0-1,0 1,1-1,1 0,-1 0,1 0,0-1,1 1,-1-1,1 0,1 0,5 1,1 0,0-2,0 1,0-2,1 1,0-2,0 1,0-2,0 0,0 0,0-2,0 1,4-2,51 2</inkml:trace>
  <inkml:trace contextRef="#ctx0" brushRef="#br0" timeOffset="258.313">1845 426,'-10'-6,"-1"1,0 0,-1 0,1 1,-1 1,0 0,0 0,0 1,0 1,0 0,-1 1,1 0,0 0,0 2,0-1,0 2,0-1,0 2,0 0,-4 2,5 0,1 1,0 0,1 0,0 1,0 0,0 1,1 0,0 0,1 1,0-1,1 2,0-1,0 1,-1 5,4-9,1-1,0 0,0 0,0 1,1-1,0 1,0-1,1 1,0 0,0-1,0 1,1-1,0 1,0-1,1 1,0-1,0 1,0-1,1 0,0 0,0 0,0-1,1 1,0-1,0 0,4 4,8 3,0-2,1 0,-1-1,2-1,0-1,0 0,0-1,0-1,1-1,0 0,0-1,0-2,0 0,0 0,1-2,3-1,123-15,-86 5</inkml:trace>
  <inkml:trace contextRef="#ctx0" brushRef="#br0" timeOffset="437.829">2380 734,'7'2,"4"1,6 0,1 0,-2-2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4:25.6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0 292,'234'-274,"-231"271,-4 2,1 1,0-1,0 1,0-1,0 1,0-1,0 1,1-1,-1 1,0-1,0 1,0-1,0 1,1-1,-1 1,0-1,0 1,1-1,-1 1,0-1,1 1,-1 0,1-1,-1 1,0 0,1-1,-1 1,1 0,-1 0,1-1,-1 1,1 0,-1 0,1 0,-1-1,1 1,-1 0,1 0,-1 0,1 0,-1 0,1 0,-1 0,1 1,-1-1,1 0,0 0,-1 0,1 0,-1 1,0-1,1 0,-1 0,1 1,-1-1,1 0,-1 1,0-1,1 0,-1 1,0-1,1 1,-1-1,0 1,1-1,-1 1,13 135,7-42,-14-77,-1 0,0 1,-1 0,-1 0,-1 0,-1 0,0 0,-1 0,-1 0,-1 1,0-1,-1 0,-2-1,1 1,-2-1,-6 14,-17 11,0-7</inkml:trace>
  <inkml:trace contextRef="#ctx0" brushRef="#br0" timeOffset="276.025">120 640,'10'-2,"6"-1,11 0,11 0,14 4,13 1,10 3,3 0,-3 1,-11 1,-15-2,-18-1,-14-1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11.2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87,'-4'-6,"0"0,0 0,0 0,0 1,-1-1,0 1,0 0,0 1,-1-1,0 1,0 0,0 1,0-1,0 1,-1 1,1-1,-1 1,0 0,0 0,0 1,0 0,0 0,0 1,0 0,0 0,0 1,0-1,0 2,0-1,0 1,0 0,1 0,-1 1,1 0,-1 0,1 0,-4 4,6-4,-1 1,0 1,1-1,0 1,0 0,1 0,-1 0,1 0,0 0,0 1,1-1,-1 1,1 0,1 0,-1 0,1 0,0 0,0 0,1 0,0 0,0 1,0-1,1 0,1 5,-1-8,1 0,0 0,0-1,0 1,1-1,-1 0,0 1,1-1,0 0,-1-1,1 1,0 0,0-1,0 1,0-1,0 0,0 0,0 0,0-1,1 1,-1-1,0 1,0-1,4-1,78-11,-69 5,0-1,0 0,0-1,-1 0,0-1,-1-1,0-1,-1 0,0 0,-1-1,0-1,-1 0,-1-1,0 0,1-4,-1 11,-17 38,4-19,-20 106,5 1,0 85,17-180,-2 0,0-1,-1 0,-1 0,-4 8,7-23,-1-1,0 0,0 0,0 0,0-1,-1 1,0-1,0 0,-1 0,1 0,-1-1,0 1,-1-1,1 0,0-1,-1 1,0-1,0 0,0-1,-4 2,5-2,0-1,0 0,-1 1,1-2,-1 1,1-1,-1 1,1-2,-1 1,1 0,-1-1,1 0,-1-1,1 1,0-1,0 0,0 0,0 0,0-1,0 0,1 0,-1 0,1-1,0 1,0-1,0 0,0 0,1 0,-1-1,1 1,0-1,1 0,-1 0,0-4,0 3,0-1,1 0,1 1,-1-1,1 0,0 0,0 0,1 0,0 0,0 0,1 0,0 0,0 0,1 0,-1 0,2 0,-1 1,1-1,0 1,0 0,0 0,1 0,0 0,1 0,-1 1,1 0,2-3,22-15,1 1,1 1,1 1,0 2,1 2,1 0,1 3,3 0,-36 12,321-116,-231 85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7:35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167 188,'-1'-172,"-4"157,-6 33,-79 289,35-60,55-244,-1-2,1 0,-1 0,1 1,-1-1,1 0,0 0,-1 0,1 0,0 1,0-1,0 0,0 0,0 0,0 1,0-1,0 0,0 0,1 0,-1 1,0-1,1 0,-1 0,1 0,0 0,-1 0,1 0,0 0,-1 0,1 0,0 0,0 0,0 0,0-1,0 1,0 0,0-1,0 1,0 0,0-1,0 0,0 1,2-1,87-36,-72 29,0 1,1 0,0 1,0 1,0 1,0 1,1 0,7 2,-16 0</inkml:trace>
  <inkml:trace contextRef="#ctx0" brushRef="#br0" timeOffset="262.885">354 428,'0'-13,"-3"-8,0-1,-2 2,0 9,1 16,-2 19,-2 16,-1 17,-2 13,-1 5,-1 4,1-2,4-8,2-15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7:36.4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177 585,'0'-3,"0"0,0 1,0-1,0 0,0 1,-1-1,1 0,-1 1,0-1,0 1,0-1,0 1,0 0,0-1,-1 1,1 0,-1 0,0 0,1 0,-1 0,0 0,0 0,0 1,-1-1,1 1,0-1,0 1,-1 0,1 0,-1 0,1 0,-1 0,1 1,-1-1,0 1,1 0,-1-1,0 1,1 0,-1 1,0-1,1 0,-1 1,1 0,-1-1,0 1,-1 1,-6 9,2 0,0 1,0 0,1 0,0 1,1-1,1 1,0 1,1-1,0 1,1 0,-1 9,2-17,0-1,1 1,-1-1,1 1,0 0,0 0,1 0,0 0,0 0,0-1,1 1,0 0,0 0,1 0,-1-1,1 1,0-1,1 1,-1-1,1 0,0 0,0 0,1 0,0-1,-1 1,1-1,2 1,1-1,1-1,0 0,0 0,0-1,0 0,1 0,-1-1,0 0,1-1,-1 0,1 0,-1 0,1-1,-1-1,0 1,0-2,0 1,8-4,-1 0,0 0,-1-1,0-1,0 0,-1-1,0-1,0 0,-1 0,6-8,33-60,-42 98,-7-2,-2-12,0 0,0 0,1 0,-1 0,1 0,1 0,-1 0,1 0,0-1,0 1,1 0,0-1,0 0,0 0,0 0,1 0,0 0,0 0,0-1,1 0,-1 0,1 0,0-1,3 2,8-1</inkml:trace>
  <inkml:trace contextRef="#ctx0" brushRef="#br0" timeOffset="218.418">511 291,'-13'-3,"-8"0,1 3,3 3,12 6,15 1,16 1,2 0</inkml:trace>
  <inkml:trace contextRef="#ctx0" brushRef="#br0" timeOffset="502.657">766 518,'14'-5,"-1"-1,0 0,0-1,0-1,-1 0,0-1,0 0,-1 0,-1-1,1-1,-2 0,1 0,-1-1,-1 0,0-1,-1 0,-1 0,0 0,0-1,-1 0,-1 0,-1 0,0 0,1-8,-1 2,0 0,-1 0,-1 0,-1 0,0 0,-2 0,0 1,-2-1,-2-9,6 28,0 0,0 0,1 0,-1 0,0-1,0 1,0 0,-1 0,1 0,0 0,0 0,-1 0,1 0,0 0,-1 0,1 0,-1 0,1 0,-1 0,0 0,1 0,-1 0,0 1,1-1,-1 0,0 0,0 1,0-1,0 1,0-1,0 1,0-1,0 1,0-1,0 1,0 0,0 0,0-1,0 1,0 0,0 0,-1 0,1 0,0 0,0 0,0 1,0-1,0 0,0 1,0-1,0 0,0 1,0-1,0 1,-1 0,-22 85,4 78,8 1,7 0,7 6,-2 4,-24 367,23-506</inkml:trace>
  <inkml:trace contextRef="#ctx0" brushRef="#br0" timeOffset="1332.326">739 1026,'1'-3,"1"-1,0 1,0 0,1 0,-1 0,1 0,0 0,-1 0,1 1,0-1,1 1,-1 0,0 0,1 0,-1 0,1 1,3-3,317-151,-319 152,-1 1,1-1,-1 0,1 0,-1-1,0 1,0-1,-1 0,1 0,-1 0,0 0,0-1,0 1,-1-1,1 0,-1 0,0 0,-1 0,1 0,-1 0,0 0,0 0,0-1,-1 1,0 0,0-1,-1 1,-51-163,51 167,1-1,0 1,-1-1,1 1,0 0,0-1,0 1,-1-1,2 1,-1-1,0 1,0 0,0-1,1 1,-1-1,0 1,1 0,0-1,-1 1,1 0,0 0,-1 0,1-1,0 1,0 0,0 0,0 0,0 0,0 0,1 0,-1 1,0-1,0 0,0 1,1-1,-1 1,0-1,1 1,-1-1,1 1,-1 0,0 0,1 0,-1 0,1 0,-1 0,1 0,0 0,9-1,1-1,-1 2,0-1,1 2,-1 0,0 0,0 1,1 0,-1 1,0 0,-1 1,1 0,-1 0,0 1,0 1,0 0,-1 0,1 1,-2 0,2 2,-7-5,0 1,-1 0,0-1,0 1,0 0,-1 0,1 0,-1 1,0-1,-1 0,1 0,-1 1,0-1,0 0,-1 1,0-1,1 0,-2 0,0 3,-41 94,37-90,3-8,-22 57,25-59,-1 0,1 0,0 0,-1 0,1 0,0 0,0 0,0 0,0 0,1 0,-1-1,0 1,1 0,-1 0,1 0,0 0,0 0,0-1,0 1,0 0,0-1,0 1,0-1,1 1,-1-1,0 1,1-1,0 0,-1 0,2 1,8 2,1 0,-1-1,1-1,0 0,0 0,0-1,0-1,0 0,0 0,12-3,-8 3,-1-1,1-1,0 0,0-1,-1 0,0-1,1-1,-2-1,1 0,-1-1,1 0,-2-1,1-1,-1 0,-1-1,0 0,0-1,-1-1,0 1,-1-2,-1 1,0-1,0-1,-3-3,0 0,-1-1,-1 1,-1-1,0 0,-1 0,-1 0,-1 0,-1-10,1 27,1 0,-1 0,0 0,0 0,0 0,0 0,0 1,0-1,0 0,0 0,0 0,0 0,0 0,-1 0,1 0,0 0,-1 0,1 0,-1 0,1 0,-1 1,1-1,-1 0,0 0,1 1,-1-1,0 0,1 1,-1-1,0 1,0-1,0 1,0-1,0 1,1-1,-1 1,0 0,0 0,0-1,0 1,0 0,0 0,0 0,0 0,0 0,0 0,0 0,0 1,-1-1,-6 6,0 1,0-1,0 2,1-1,0 1,0 0,1 1,0-1,1 1,0 0,0 1,1-1,0 1,-2 7,3-10,-1 1,1 0,1 1,-1-1,2 0,-1 1,1-1,0 1,1-1,0 1,0-1,1 1,0-1,1 1,-1-1,2 0,-1 1,1-1,0-1,1 1,0 0,0-1,2 3,2-2,1 0,-1 0,1-1,0-1,1 1,-1-1,1-1,1 0,-1-1,1 1,0-2,-1 0,1 0,4 0,160 11,-30-29,-89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8:34.8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207 0,'-54'336,"22"32,10-147,8 182,2 211,1-146,19-255,-17 180,-1-241,6 1,8 10,5 138,-4-84,13 36,-8-166,10 94,-5 75,-17 318,-64 321,49-363,-8 100,27 434,6-928,7-2,7 16,21 195,-23 225,5 126,-3-18,-3 670,-20-1133,-12 415,10-478,-7 0,-7 4,3-22,7 1,5 0,9 44,-4-87,-5 0,-4 0,-5 12,-25 375,16-160,-2-29,-14 1,32-272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7:39.7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3771 508,'8'27,"-1"0,-2 0,-1 1,-1-1,-1 1,-2 0,-1 16,1-3,9 174,25 123,-18-202,-5-12,-6 0,-10 122,-4-113,-14 369,17-255,-12 0,-20 77,14-109,8 36,6-74,1-63,-19 94,9-71,6 0,7 1,7 58,-1-142,-7 95,3-90,2 1,6 51,0-68,-2 0,-2 0,-2 1,-3 15,-5 50,4 1,6 0,6 28,18 224,-18-278,-4-1,-3 1,-12 80,2-41,9-93</inkml:trace>
  <inkml:trace contextRef="#ctx0" brushRef="#br0" timeOffset="3268.968">3838 615,'-10'-9,"0"0,1-1,0-1,1 0,0 0,1 0,0-1,1 0,0 0,1 0,0-1,1 0,0 0,1 0,1-1,0 1,1-1,0 1,1-1,0 1,2-3,-2 13,1-10,1 1,1 0,0-1,0 1,1 0,1 1,0-1,5-7,-8 17,0 0,1 1,-1-1,1 0,0 1,-1 0,1-1,0 1,0 0,0 0,0 1,0-1,0 1,0-1,0 1,0 0,0 0,0 1,0-1,1 0,5 1,732-12,28-15,-402 40,-76-1,138-14,-275-12,-100 6,1 2,0 3,36 4,-89-1,0 0,0 0,0 0,0 0,0 0,0 1,0-1,-1 1,1-1,-1 1,1 0,-1-1,1 1,-1 0,0 0,0 0,0 0,0 0,0 0,0 1,-1-1,1 0,-1 0,0 1,1-1,-1 0,0 0,0 1,-1-1,1 0,0 0,-1 1,1-1,-1 0,0 0,1 0,-1 0,0 0,-1 1,-1 15,-3 52,3 0,3 0,4 15,70 327,-67-257,-10 67,-4-127,-4-1,-4 0,-24 79,17-58,-9 118,-5 36,28-228,-4 20,2 0,3 1,2 23,-2 221,-6-87,-6 113,-2-117,2-75,6 215,13 1362,-13-1429,13 487,-16-638,5-48,18-127,-4 15</inkml:trace>
  <inkml:trace contextRef="#ctx0" brushRef="#br0" timeOffset="4819.496">3677 6939,'-1'1,"0"-1,0 1,0 0,0 0,0-1,0 1,0 0,0 0,0 0,0 0,0 0,1 0,-1 0,0 0,1 1,-1-1,1 0,-1 0,1 1,0-1,-1 0,1 0,0 1,0-1,0 0,0 1,0-1,0 0,0 1,-5 38,2-1,1 1,3 0,0 0,3 0,2-1,6 23,-12-57,0 1,1-1,0 0,0 0,0 0,1 0,-1 0,1-1,0 1,1 0,-1-1,1 1,0-1,0 0,0 0,1 0,0 0,-1-1,1 0,0 1,1-1,-1-1,0 1,1-1,0 1,0-1,-1-1,1 1,0-1,0 1,5-1,136-25,-67 7,28 5,1 4,1 5,-1 6,49 8,56 0,34 0,106 22,-288-24,85 13,1-7,40-5,266-12,-351-24,-102 26,1-1,-1 0,0 0,1 0,-1-1,0 1,0-1,0 0,0-1,0 1,-1 0,1-1,-1 0,1 0,-1 0,0 0,0-1,-1 1,1-1,-1 0,1 1,-1-1,0 0,-1 0,1-1,-1 1,0 0,0-1,0 1,0-5,-1 8,0-1,0 0,-1 0,1 0,0 0,-1 1,0-1,1 0,-1 0,0 1,0-1,0 0,0 1,0-1,0 1,-1 0,1-1,0 1,-1 0,1 0,-2-1,3 2,-14-12</inkml:trace>
  <inkml:trace contextRef="#ctx0" brushRef="#br0" timeOffset="6984.522">1003 976,'5'0,"4"-1,0 1,0 0,0 1,0-1,0 2,0-1,0 1,0 1,0 0,-1 0,0 1,4 1,28 24,-35-25,1 1,-1-1,1 0,-1 0,1-1,0 1,1-1,-1-1,0 1,1-1,-1 0,1-1,0 0,4 1,250 1,-149 3,63 3,85-10,487-19,-263 21,-280 26,-39-28,-228-6,23 1</inkml:trace>
  <inkml:trace contextRef="#ctx0" brushRef="#br0" timeOffset="7307.736">2461 735,'-19'21,"-14"17,-11 19,-10 18,-4 12,-4 7,2 3,4-2,7-12,12-20</inkml:trace>
  <inkml:trace contextRef="#ctx0" brushRef="#br0" timeOffset="7892.233">2020 1,'-2'23,"-1"0,0 0,-2 0,-1-1,-1 1,-4 8,-12 43,19-60,-10 58,14-69,0-1,0 0,0 1,0-1,0 0,0 1,1-1,-1 0,1 0,0 1,0-1,-1 0,1 0,1 0,-1 0,0 0,0 0,1 0,-1 0,1-1,-1 1,1 0,0-1,0 1,0-1,0 0,2 1,5 0,1 0,0-1,0 0,0-1,0 0,0-1,0 0,0 0,0-1,0 0,0-1,-1 0,0-1,1 0,-1 0,0-1,0-1,-1 3,-1 0,0-1,1 0,-2 0,1-1,0 0,-1 0,0 0,0-1,-1 0,1 0,-1 0,-1-1,1 0,-1 1,0-2,-1 1,0 0,0-1,0 0,-1 1,0-1,-1 0,1 0,-2 0,1 0,-1-1,-6 23,-10 80,3 1,2 70,7-106,-1 31</inkml:trace>
  <inkml:trace contextRef="#ctx0" brushRef="#br0" timeOffset="9226.643">4279 976,'-1'25,"10"93,-8-114,0 1,0-1,1 0,-1 0,1 0,0 0,0 0,1 0,-1-1,1 1,0-1,-1 1,2-1,-1 0,0 0,1 0,-1-1,1 1,0-1,0 0,0 0,0 0,0-1,2 1,0-1,1 0,-1 0,0-1,1 1,-1-2,1 1,-1-1,0 0,0 0,1 0,-1-1,0 0,0-1,0 1,-1-1,1 0,-1 0,1-1,-1 0,0 0,0 0,-1 0,2-3,5-3,-2-2,1 1,-1-1,-1 0,0-1,-1 0,-1 0,1-1,1-9,-5 18,-1-1,0 0,0 0,0 0,-1 0,1 0,-2 0,1 0,-1 0,0-1,0 1,0 0,-1 0,0 0,0 0,-1 0,0 0,0 0,0 0,-1 1,0-1,0 1,0-1,0 1,-1 0,0 1,0-1,-1 1,-1-3,3 6,0 0,0 0,0 1,0-1,0 0,0 1,0 0,0 0,0 0,0 0,0 0,0 1,0-1,0 1,1 0,-1 0,0 0,0 0,0 0,1 1,-1-1,1 1,-1-1,1 1,-1 0,1 0,0 0,0 1,-1 1,-52 79,23-7,4 1</inkml:trace>
  <inkml:trace contextRef="#ctx0" brushRef="#br0" timeOffset="10141.851">963 2661,'296'10,"446"-13,679-93,-1387 93,-27 3,-16 4,-16 4,-10 0,-2-1</inkml:trace>
  <inkml:trace contextRef="#ctx0" brushRef="#br0" timeOffset="12156.518">2233 2273,'-18'21,"-15"17,-11 19,-8 16,-3 10,1 6,7-1,9-10,11-16</inkml:trace>
  <inkml:trace contextRef="#ctx0" brushRef="#br0" timeOffset="12670.675">2501 1752,'-13'228,"1"-129,12-98,0 1,0-1,0 0,0 0,0 0,0 0,0 0,0 1,0-1,0 0,1 0,-1 0,1 0,-1 0,1 0,-1 0,1 0,-1 0,1 0,0 0,-1 0,1 0,0-1,0 1,0 0,0 0,0-1,0 1,0-1,0 1,0-1,0 1,0-1,0 0,0 1,0-1,0 0,0 0,1 0,-1 0,0 0,0 0,0 0,1 0,52-19,-48 16,224-129,-230 133,0 0,0-1,0 1,0 0,0 0,0-1,0 1,0 0,0-1,0 1,0 0,0 0,1-1,-1 1,0 0,0-1,1 1,-1 0,0-1,1 1,-1-1,1 1,-1-1,1 1,-1-1,1 1,-1-1,1 1,0-1,-1 1,1-1,-1 0,1 0,0 1,-1-1,1 0,0 0,0 0,-1 1,1-1,0 0,-1 0,1 0,0 0,0 0,-1-1,1 1,0 0,-1 0,1 0,0-1,-1 1,1 0,0-1,-1 1,1 0,-1-1,1 1,0-1,-1 1,1-1,-1 1,0-1,1 1,-1-1,1 0,-1 1,0-1,-23 101,14-70,2 0,1 1,1 0,1 23,4-35,1-1,1 0,1 1,0-1,2 0,1 4,14 30</inkml:trace>
  <inkml:trace contextRef="#ctx0" brushRef="#br0" timeOffset="13553.343">4306 2407,'30'-66,"4"1,2 1,25-31,-47 76,-13 19,-1 0,0 0,1 0,-1 0,1 0,-1 0,0 0,1 0,-1 0,0 0,1 0,-1 0,1 0,-1 1,0-1,1 0,-1 0,0 0,1 0,-1 1,0-1,0 0,1 0,-1 1,0-1,0 0,1 0,-1 1,0-1,0 0,0 1,1-1,-1 0,0 1,0-1,0 0,0 1,0-1,0 1,0-1,0 0,0 1,0-1,0 0,0 1,0-1,0 0,0 1,0-1,0 1,0-1,0 0,-1 1,1-1,0 0,0 1,0-1,-1 0,1 0,0 1,0-1,-1 0,1 0,0 1,-1-1,1 0,0 0,-48 200,0 141,26-279,23-61,-1 1,1-1,0 0,-1 0,1 0,0 0,0 0,-1 0,1 0,0 0,0 0,0 0,0-1,0 1,0 0,1-1,-1 1,0-1,0 1,0-1,1 0,-1 1,0-1,0 0,1 0,-1 0,0 0,1 0,1 1,29 5,1-1,0-2,1-2,22-1,-3-2</inkml:trace>
  <inkml:trace contextRef="#ctx0" brushRef="#br0" timeOffset="14341.041">990 3783,'8'8,"0"0,0-1,0 0,1-1,0 1,0-2,0 1,1-1,0-1,0 0,0 0,1-1,-1 0,3-1,75 19,1-5,0-3,90 1,1030 17,-951-29,-225-2,21-1,1 3,0 2,50 11,-81-6,-24-9,0 0,1 1,-1-1,0 0,0 1,0-1,1 1,-1-1,0 0,0 1,0-1,0 1,0-1,0 1,0-1,0 0,0 1,0-1,0 1,0-1,0 1,0-1,-1 0,1 1,0-1,0 0,0 1,-1-1,1 1,0-1,0 0,-1 1,1-1,0 0,-1 0,1 1,0-1,-1 0,1 0,0 1,-1-1,1 0,-1 0,1 0,0 0,-1 0,1 0,-1 1,1-1,-1 0,1 0,0 0,-1 0,1-1,-1 1,1 0,-1 0,1 0,0 0,-1 0,1-1,-30 6,-3-2</inkml:trace>
  <inkml:trace contextRef="#ctx0" brushRef="#br0" timeOffset="14586.913">2180 3596,'-9'28,"-13"28,-13 31,-12 25,-10 17,-4 6,4-1,12-10,13-26</inkml:trace>
  <inkml:trace contextRef="#ctx0" brushRef="#br0" timeOffset="15140.435">2621 3156,'-2'34,"-1"1,-2-1,-2 0,-3 8,-15 105,24-145,1-1,0 0,0 1,0-1,0 0,0 1,0-1,0 0,0 1,0-1,1 0,-1 1,1-1,-1 0,1 1,-1-1,1 0,0 0,-1 0,1 0,0 1,0-1,0 0,0-1,0 1,0 0,0 0,0 0,0-1,0 1,1 0,-1-1,0 1,0-1,1 1,-1-1,0 0,1 0,-1 1,0-1,1 0,-1 0,1 0,-1-1,0 1,1 0,-1 0,1-1,13-4,-1 0,0-1,0-1,-1 0,0 0,0-2,-1 0,0 0,0-1,-1 0,0-1,-1 0,7-11,-12 16,0 1,-1-1,1 0,-1-1,0 1,-1-1,0 0,0 0,0 0,0-4,-16 19,4 12,0 1,1 0,2 1,0-1,1 1,1 0,1 1,1-1,0 9,11 139,4-96</inkml:trace>
  <inkml:trace contextRef="#ctx0" brushRef="#br0" timeOffset="15916.399">4171 3677,'40'-10,"0"2,0 1,0 2,8 1,-45 4,0-1,1 0,-1 1,1-1,-1 1,1 0,-1 0,0 1,1-1,-1 1,1-1,-1 1,0 0,1 1,-1-1,0 0,0 1,0 0,0 0,0 0,0 0,-1 0,1 0,-1 1,1-1,-1 1,0 0,0-1,0 1,0 0,-1 0,1 1,-1-1,0 0,0 0,0 1,0-1,0 0,-1 1,0-1,0 1,0-1,0 2,-5 12,0-1,-1 1,-1-1,-1-1,0 1,-1-1,-1 0,0-1,-12 12,13-14,-49 61,-54 81,110-153,1 1,0-1,1 1,-1 0,0-1,0 1,1 0,-1 0,1-1,-1 1,1 0,0 0,0 0,0 0,0-1,0 1,0 0,0 0,1 0,-1 0,0-1,1 1,0 0,-1 0,1-1,0 1,0 0,0-1,0 1,0-1,1 0,-1 1,0-1,1 0,-1 1,1-1,-1 0,1 0,-1 0,1-1,0 1,-1 0,1-1,0 1,0-1,0 1,-1-1,1 0,0 0,0 1,0-1,0-1,0 1,-1 0,2-1,36 4,0-1,0-2,0-2,-1-2,1-1,-2 1,272-30,-238 28</inkml:trace>
  <inkml:trace contextRef="#ctx0" brushRef="#br0" timeOffset="16729.228">1218 5240,'15'9,"1"-1,0-1,0 0,1-2,0 0,0 0,1-2,1 2,147 26,1-7,1-7,1-8,64-8,527-22,-676 18,23 1,-87 7,-20-6,0 1,0 0,0-1,-1 1,1 0,0-1,0 1,-1 0,1 0,0-1,0 1,-1 0,1 0,0 0,-1-1,1 1,0 0,-1 0,1 0,0 0,-1 0,1 0,-1 0,1 0,0 0,-1 0,1 0,0 0,-1 0,1 0,0 0,-1 0,1 0,0 0,-1 0,1 1,0-1,-1 0,1 0,0 0,-1 1,1-1,0 0,0 0,-1 1,1-1,0 0,0 0,-1 1,1-1,0 0,0 1,0-1,0 0,0 1,-1-1,1 0,0 1,0-1,0 1,0-1,0 0,0 1,0-1,0 0,0 1,1-1,-1 0,0 1,0-1,-18-7,-1-2</inkml:trace>
  <inkml:trace contextRef="#ctx0" brushRef="#br0" timeOffset="16988.158">2274 4920,'-3'23,"-4"25,-7 28,-9 23,-8 20,-8 13,-3 4,-3-1,6-9,5-17,10-28</inkml:trace>
  <inkml:trace contextRef="#ctx0" brushRef="#br0" timeOffset="18274.298">2742 4559,'-1'-1,"1"0,0 0,-1 0,1 0,-1 0,1 0,-1 0,1 0,-1 0,0 0,1 0,-1 0,0 0,0 0,0 0,0 1,0-1,0 0,0 1,0-1,0 1,0-1,0 1,0 0,0-1,0 1,0 0,-1 0,1-1,0 1,0 0,0 0,0 0,-1 1,1-1,0 0,0 0,0 1,0-1,0 1,0-1,0 1,-1-1,1 1,1-1,-1 1,0 0,0 0,0-1,0 1,0 0,1 0,-1 0,0 0,1 0,-1 0,1 0,-1 0,1 1,-5 17,0 0,2 0,0 1,1 0,1 0,2 18,-1-12,1 102,-1-126,-1-1,1 0,0 0,-1 0,1 0,0 0,0 1,0-1,0 0,0 0,0 0,0 1,0-1,0 0,1 0,-1 0,0 0,1 0,-1 1,1-1,-1 0,1 0,0 0,-1 0,1 0,0 0,0-1,-1 1,1 0,0 0,0 0,0-1,0 1,0-1,0 1,0-1,1 1,-1-1,0 1,0-1,0 0,0 0,0 0,1 1,-1-1,0 0,0 0,0-1,1 1,-1 0,0 0,0-1,0 1,0 0,0-1,1 1,-1-1,0 0,0 1,0-1,-1 0,1 1,0-1,117-115,-75 69,36-35,-79 82,0 1,0-1,0 0,0 0,0 1,0-1,0 0,0 0,0 1,0-1,0 0,0 0,0 0,1 1,-1-1,0 0,0 0,0 0,0 1,0-1,1 0,-1 0,0 0,0 0,0 0,1 1,-1-1,0 0,0 0,0 0,1 0,-1 0,0 0,0 0,1 0,-1 0,0 0,0 0,1 0,-1 0,0 0,0 0,0 0,1 0,-1 0,0 0,0 0,1 0,-1 0,0 0,0-1,0 1,1 0,-1 0,0 0,0 0,0 0,0-1,1 1,-1 0,0 0,0 0,0-1,-5 26,4-20,-11 44,3 1,2 0,3 0,1 1,3-1,2 1,3 9,4 20,1-9</inkml:trace>
  <inkml:trace contextRef="#ctx0" brushRef="#br0" timeOffset="19456.575">4132 4987,'45'-8,"-34"7,7-2,0 1,0 1,0 1,1 0,-1 2,2 0,-18-2,0 1,-1-1,1 1,0-1,0 1,-1-1,1 1,0 0,-1 0,1 0,-1 0,1 0,-1 0,0 0,1 0,-1 1,0-1,0 0,0 1,0-1,0 1,0-1,0 1,-1 0,1-1,0 1,-1 0,1-1,-1 1,0 0,0 0,1 0,-1-1,0 1,-1 0,1 0,0-1,0 1,-1 0,1 0,-1 0,-36 67,17-47,-1 0,-1-1,0-2,-25 17,40-31,6-5,1 0,0 0,-1 0,1 0,0 0,-1 0,1 0,0 0,-1 0,1 0,-1 0,1 0,0 0,-1 0,1 0,0 0,-1 1,1-1,0 0,-1 0,1 0,0 1,0-1,-1 0,1 0,0 1,0-1,-1 0,1 0,0 1,0-1,0 0,0 1,-1-1,1 0,0 1,0-1,0 0,0 1,0-1,0 0,0 1,0-1,0 1,0-1,0 0,0 1,0-1,0 0,0 1,0-1,1 0,-1 1,0-1,0 0,0 1,0-1,1 0,-1 0,0 1,0-1,1 0,-1 0,0 1,0-1,1 0,-1 0,0 0,1 1,26-3,-25 2,5-2,1 1,-1-1,0 1,1 1,-1-1,1 1,-1 1,1-1,-1 1,1 1,-1-1,0 1,0 0,0 1,0 0,0 0,0 0,-1 1,1 0,-1 1,0-1,-1 1,1 0,3 4,-6-3,1 1,-1-1,0 1,0 0,-1 0,0 0,0 0,-1 0,0 0,0 0,0 1,-1-1,-1 0,1 0,-1 1,0-1,0 0,-1 0,0 0,-1 0,1 0,-1-1,0 1,-2 1,-1 3,-1 0,-1-1,1 1,-1-2,-1 1,0-1,0-1,-1 0,0 0,-1-1,1 0,-1 0,-8 2,10-4,-1-1,1 0,-1-1,0 0,0-1,0 1,0-2,0 0,-1 0,1-1,0 0,-8-1,18 1,0 0,1 0,-1 0,0 0,1 0,-1 0,0 0,0-1,1 1,-1 0,0 0,0 0,1 0,-1 0,0-1,0 1,1 0,-1 0,0 0,0-1,0 1,0 0,1 0,-1 0,0-1,0 1,0 0,0-1,0 1,0 0,0 0,0-1,1 1,-1 0,0 0,0-1,0 1,0 0,0-1,-1 1,1 0,0 0,0-1,0 1,0 0,0-1,0 1,0 0,-1 0,1 0,0-1,0 1,0 0,0 0,-1-1,1 1,0 0,0 0,-1 0,1 0,0-1,0 1,-1 0,4-1,5-4</inkml:trace>
  <inkml:trace contextRef="#ctx0" brushRef="#br0" timeOffset="23110.988">6658 3877,'666'0,"-444"13,203-26,-5 16,-166 20,160-14,-74 5,45-9,-378-8,-24-2,16 5,-24-5</inkml:trace>
  <inkml:trace contextRef="#ctx0" brushRef="#br0" timeOffset="24422.902">8798 3463,'-19'4,"-12"11,-8 15,-4 19,-4 23,-5 23,-5 22,-5 14,-2 9,-3-3,11-26</inkml:trace>
  <inkml:trace contextRef="#ctx0" brushRef="#br0" timeOffset="25247.213">9011 2500,'4'16,"-1"0,-1 0,0 0,-1 0,-1 0,0 1,-2 6,2-19,-45 305,44-307,1 0,-1 1,0-1,1 1,-1 0,1-1,0 1,0-1,0 1,0 0,0-1,1 1,-1-1,1 1,0-1,-1 1,1-1,0 1,0-1,1 0,-1 0,1 1,-1-1,1 0,-1 0,1 0,0-1,0 1,0 0,0-1,0 1,1-1,-1 0,1 1,12-1,0-1,1 0,-1-1,1-1,-1 0,0-1,0 0,0-2,-1 0,1 0,-1-1,5-4,-13 8,-1 0,0 0,0-1,0 0,0 0,0 0,-1 0,1-1,-1 0,0 0,0 0,0 0,-1-1,1 0,-1 1,0-1,-1 0,1-1,-1 1,0 0,0-1,-1 1,1-1,-1 1,-1-1,1 0,-1-1,-10-58,9 65,0 0,-1 0,1 0,0 1,0-1,0 1,0-1,0 1,0-1,0 1,0-1,0 1,0 0,0 0,0-1,1 1,-1 0,0 0,0 0,1 0,-1 0,1 0,-1 0,1 0,-1 0,1 0,-1 0,1 0,0 1,0-1,0 0,0 0,0 0,0 0,0 0,0 1,0-2,-17 57,4 0,1 1,3 1,3-1,2 31,3-66,2 0,1 0,1 0,1 0,1-1,5 17,4-1</inkml:trace>
  <inkml:trace contextRef="#ctx0" brushRef="#br0" timeOffset="27530.363">201 709,'-27'171,"24"-151,0-9,1 0,1-1,0 1,0 0,1 0,1 0,-1 0,2 0,0-1,1 7,-2-15,0 0,0 0,0 0,1 0,-1 0,0 0,1 0,-1 0,1-1,-1 1,1 0,0-1,0 0,0 1,0-1,0 0,0 0,0 0,0 0,0 0,0-1,1 1,-1-1,0 1,0-1,1 0,-1 0,0 0,1 0,-1 0,0-1,0 1,1-1,-1 1,0-1,1 0,74-41,-65 32,-1 0,-1-1,1 0,-2-1,0 0,0-1,-1 1,0-2,-1 1,-1-1,0 0,-1 0,-1-1,0 0,-1 1,0-1,-1-1,-1 1,-1 0,0-8,-5 58,-24 292,20-263</inkml:trace>
  <inkml:trace contextRef="#ctx0" brushRef="#br0" timeOffset="29577.203">41 2433,'9'-4,"-1"0,1 1,-1 0,1 1,0 0,0 0,0 1,1 0,-1 0,0 1,1 0,-5 0,0 1,1-1,-1 1,0 0,0 0,0 1,0 0,0-1,0 2,0-1,-1 0,1 1,-1 0,0 0,1 1,-2-1,1 1,0-1,-1 1,1 1,-1-1,0 0,0 1,-1-1,0 1,1 0,-2 0,1 0,0 0,-1 0,0 0,0 0,-1 1,1 4,0 2,0 0,-1 0,0 0,-1 0,-1 0,1 0,-2 0,0-1,0 1,-1-1,-1 0,1 0,-5 5,-91 128,95-137,4-7,0 0,0 1,0 0,0-1,0 1,0 0,0-1,0 1,1 0,-1 0,0-1,0 1,1 0,-1 0,1 0,-1 0,1 0,-1 0,1 0,0 0,-1 0,1 0,0 1,0-1,0 0,0 0,0 0,0 0,0 0,0 0,0 0,1 0,-1 1,0-1,1 0,-1 0,1 0,-1 0,1 0,-1-1,1 1,0 0,-1 0,1 0,0 0,0-1,0 1,0 0,0 0,13 2,0 0,0-1,0-1,0 0,0-1,0-1,-1 0,1-1,0 0,5-2,1 1,1-2,0 0,-1-1,0-1,19-10,-27 10</inkml:trace>
  <inkml:trace contextRef="#ctx0" brushRef="#br0" timeOffset="29789.173">1 2688,'23'-5,"23"-3,20-6,12-1,7-2,-3 0,-10 4,-17 3</inkml:trace>
  <inkml:trace contextRef="#ctx0" brushRef="#br0" timeOffset="30506.897">428 3315,'-15'-1,"0"0,0 1,0 0,0 1,0 1,0 0,1 1,-1 1,1 0,-1 1,1 0,1 1,-1 1,1 0,0 1,1 1,-6 4,16-12,0-1,1 1,-1 0,0 0,1 0,-1 0,1 1,-1-1,1 0,-1 1,1-1,0 1,0-1,0 1,0-1,0 1,0 0,0 0,0-1,1 1,-1 0,1 0,-1 0,1 0,0 0,0 0,0 0,0 0,0-1,0 1,0 0,1 0,-1 0,1 0,-1 0,1 0,0-1,-1 1,1 0,0-1,0 1,1 0,-1-1,0 1,0-1,2 1,127 54,-115-49,-1 0,0 1,0 1,-1 0,-1 1,1 0,2 4,-10-10,-1 1,1 0,-1 0,0 1,-1-1,1 1,-1-1,0 1,0 0,-1 0,0 1,0-1,-1 0,1 1,-1-1,0 1,-1 0,0 5,0-9,-1 0,1-1,-1 1,1-1,-1 1,0-1,0 1,0-1,-1 0,1 1,0-1,-1 0,0 0,1 0,-1 0,0 0,0 0,0 0,0-1,0 1,-1-1,1 0,0 1,-1-1,1 0,-1 0,1-1,-1 1,0 0,-80 6,77-7,-79 1,85-1,1 0,-1 0,0 0,0 1,1-1,-1 0,0 0,0 1,0-1,1 0,-1 0,0 1,0-1,0 0,0 1,1-1,-1 0,0 1,0-1,0 0,0 1,0-1,0 0,0 1,0-1,0 0,0 1,0-1,0 0,0 1,-1-1,1 0,0 0,0 1,0-1,0 0,0 1,-1-1,1 0,0 0,0 1,-1-1,1 0,0 0,0 1,-1-1,1 0,0 0,0 0,-1 0,1 1,0-1,-1 0,1 0,0 0,-1 0,1 0,0 0,-1 0,12 4</inkml:trace>
  <inkml:trace contextRef="#ctx0" brushRef="#br0" timeOffset="31758.595">402 5174,'-21'91,"4"1,1 29,16-103,8-42,40-295,-34 282,-13 37,-1 0,1 0,-1 0,1 0,-1 0,1 0,-1 0,1 0,-1 1,1-1,-1 0,1 0,-1 1,1-1,-1 0,0 0,1 1,-1-1,0 1,1-1,-1 0,0 1,1-1,-1 1,0-1,0 1,1-1,-1 0,0 1,0-1,0 1,0-1,0 1,0 0,1-1,-1 1,0-1,-1 1,1-1,0 1,0-1,0 1,0-1,0 1,0-1,-1 1,1-1,0 0,0 1,0-1,1 35,-2-26,1 0,0 0,1 0,0 0,0 0,1 0,0-1,1 1,0 0,0-1,1 0,0 0,0 0,-2-5,0-1,0 0,1 0,-1-1,0 1,1 0,-1-1,1 1,-1-1,1 0,0 0,0 0,-1 0,1 0,0-1,0 1,0-1,0 0,0 0,0 0,-1 0,1-1,0 1,0-1,0 1,0-1,-1 0,1 0,0 0,1-2,74-50,-72 45,1 0,-1-1,0 1,-1-2,0 1,-1 0,0-1,2-7,11-25,-17 42,0 1,1-1,-1 0,0 0,0 0,0 1,0-1,0 0,0 0,0 1,0-1,0 0,1 0,-1 0,0 1,0-1,0 0,0 0,1 0,-1 0,0 1,0-1,1 0,-1 0,0 0,0 0,0 0,1 0,-1 0,0 0,0 0,1 0,-1 0,0 0,0 0,1 0,-1 0,0 0,0 0,1 0,-1 0,0 0,0 0,1 0,-1 0,0 0,0-1,0 1,1 0,-1 0,0 0,0 0,2 27,-2-27,-11 168,6-122,2 1,1-1,6 43,0-53,1-7</inkml:trace>
  <inkml:trace contextRef="#ctx0" brushRef="#br0" timeOffset="39256.416">4827 6631,'-10'-1,"-1"0,0 0,1 1,-1 1,1 0,-1 0,1 1,-1 0,1 1,0 1,0-1,0 1,0 1,1 0,0 0,0 1,0 0,0 1,1-1,0 2,6-7,-1 1,1 0,-1-1,1 1,0 0,0 0,0 0,0 0,0 1,1-1,-1 0,0 1,1-1,0 1,0 0,0-1,0 1,0 0,0 0,1 0,-1-1,1 1,0 0,0 0,0 0,0 0,0 0,1 0,-1-1,1 1,0 0,0 0,0-1,0 1,0 0,1-1,-1 1,1-1,0 0,-1 1,1-1,2 1,48 24,38 27,-87-52,0 1,-1 0,1 0,-1-1,0 2,0-1,0 0,0 0,0 1,-1-1,0 1,1-1,-1 1,0-1,-1 1,1 0,-1-1,0 1,0 0,0 0,0-1,0 1,-1 0,0 0,-1 3,-1-2,-1-1,0 1,0-1,0 0,-1 0,1 0,-1 0,0-1,0 0,0 0,-1 0,1 0,-1-1,1 0,-1 0,0-1,0 0,0 0,0 0,0 0,0-1,0 0,0-1,0 1,-5-2,-1-6,17 2</inkml:trace>
  <inkml:trace contextRef="#ctx0" brushRef="#br0" timeOffset="39545.64">4987 6725,'-12'138,"11"-110,-1-17,1 1,0-1,1 1,0-1,1 1,0-1,1 0,1 0,-1 1,2-1,-1-1,3 4,-4-11,1 0,-1 0,1-1,-1 1,1-1,0 1,0-1,0 0,0 0,0 0,1-1,-1 1,1-1,-1 0,1 0,-1 0,1 0,-1 0,1-1,0 0,0 0,-1 0,1 0,0 0,-1-1,3 0,90-34,-44-9,-36 22</inkml:trace>
  <inkml:trace contextRef="#ctx0" brushRef="#br0" timeOffset="39784">4854 6845,'18'2,"15"1,11-2,8-6,1-5,0-2,-3-2,-8-1,-12 3</inkml:trace>
  <inkml:trace contextRef="#ctx0" brushRef="#br0" timeOffset="39962.522">5094 6631,'11'0,"16"0,16-2,15-3,11-4,5 1,0-1,-14 1</inkml:trace>
  <inkml:trace contextRef="#ctx0" brushRef="#br0" timeOffset="40161.992">5682 6577,'-4'10,"0"-1,0 1,1-1,0 1,1 0,0 0,0 0,1 1,1-1,0 1,-3 23,-31 198,34-228,-1-1,1 1,0-1,0 1,0-1,1 1,-1-1,1 0,0 1,0-1,0 0,0 1,1-1,-1 0,1 0,0 0,0 0,0 0,0-1,0 1,1-1,-1 1,1-1,-1 0,1 0,0 0,0 0,0 0,0-1,0 1,1-1,-1 0,0 0,1 0,-1-1,1 1,18 2,0-1,1-2,-1 0,1-1,-1-1,1-1,30-4</inkml:trace>
  <inkml:trace contextRef="#ctx0" brushRef="#br0" timeOffset="40754.962">5068 7339,'-6'-21,"6"22,0-1,0 0,0 0,0 1,0-1,0 0,0 0,0 1,0-1,0 0,0 0,0 1,0-1,-1 0,1 0,0 0,0 1,0-1,0 0,-1 0,1 0,0 1,0-1,0 0,0 0,-1 0,1 0,0 0,0 1,-1-1,1 0,0 0,0 0,-1 0,1 0,0 0,0 0,-1 0,1 0,0 0,0 0,-1 0,1 0,0 0,0 0,-1 0,1 0,0 0,0-1,0 1,-1 0,1 0,0 0,0 0,-1 0,1-1,0 1,-10 133,-8 547,-57 140,71-786,-31 180,16-177,9-33</inkml:trace>
  <inkml:trace contextRef="#ctx0" brushRef="#br0" timeOffset="41091.062">5295 8062,'-14'9,"-22"19,-28 23,-33 27,-34 27,-26 19,-14 12,-3-2,12-11,34-28</inkml:trace>
  <inkml:trace contextRef="#ctx0" brushRef="#br0" timeOffset="41999.632">5335 8517,'18'-11,"2"0,0 2,0 1,0 0,1 2,0 0,0 1,19-1,-38 5,1 1,-1-1,0 1,1 0,-1 0,0 0,1 1,-1-1,0 0,0 1,1-1,-1 1,0 0,0 0,0 0,0 0,0 0,0 0,0 1,0-1,0 1,-1-1,1 1,-1 0,1-1,-1 1,1 0,-1 0,0 0,0 0,0 0,0 1,0-1,-1 0,1 0,-1 0,1 1,-1-1,0 0,0 1,0-1,0 0,0 1,0-1,-1 0,1 0,-1 2,-6 18,-1 0,-1-1,-1 0,-1 0,-1-1,-1 0,0-1,-2-1,0 0,-1 0,-150 169,165-186,0-1,0 1,0 0,1-1,-1 1,0 0,1 0,-1-1,0 1,1 0,-1 0,1 0,-1 0,1 0,0 0,-1 0,1 0,0 0,0 0,-1 0,1 0,0 0,0 0,0 0,0 0,1 0,-1 0,0 0,0 0,0 0,1 0,-1 0,1 0,-1 0,1-1,-1 1,1 0,-1 0,1 0,0 0,-1-1,1 1,0 0,0-1,0 1,-1-1,1 1,0-1,0 1,0-1,0 1,0-1,0 0,0 0,0 1,0-1,0 0,0 0,0 0,0 0,0 0,0 0,0 0,0-1,0 1,0 0,0-1,0 1,0 0,148-15,-97 6,-23 5,200-18,-169 28,-16 6</inkml:trace>
  <inkml:trace contextRef="#ctx0" brushRef="#br0" timeOffset="44688.419">5817 6965,'2'0,"3"0,3 0,5 0,2 0,3 0,4 0,1 0,0 0,-1 3,-3 0,-5 2,-2 0,-5-1,-9 0,-8 0,-3 1</inkml:trace>
  <inkml:trace contextRef="#ctx0" brushRef="#br0" timeOffset="95836.527">5776 3383,'2'5,"8"7,9 10,8 9,8 7,6 3,2 5,-2 0,-3-3,-3-6,-6-9,-5-10,-5-8,-5-5</inkml:trace>
  <inkml:trace contextRef="#ctx0" brushRef="#br0" timeOffset="96142.709">6338 3289,'-1'7,"-1"1,0-1,0 0,-1 0,1 0,-2 0,1-1,-1 1,0-1,0 0,-2 1,-3 7,-46 67,27-42,2 1,2 1,-16 36,34-63,1-1,1 1,0 1,0-1,1 0,1 1,1 0,0-1,1 1,0 0,1 0,1-1,0 1,3 7,8 15,1 0,2 0,2-2,16 26,34 70,-40-58,-7-8</inkml:trace>
  <inkml:trace contextRef="#ctx0" brushRef="#br1" timeOffset="138812.282">9600 1819,'-9'-9,"3"1,0 1,-1 0,0 0,0 0,-1 1,1 0,-2 1,1 0,0 0,-1 1,0 0,0 0,0 1,-1 0,1 0,-1 1,1 1,-4-1,-148-2,130 0,-1 1,1 2,-1 1,1 2,-1 1,1 1,-18 5,-246 92,253-83,2 2,0 1,1 3,1 0,1 3,-14 14,33-27,-6 6,1 0,1 2,1 0,0 2,2 0,1 1,1 1,2 0,0 1,-9 25,-49 126,-30 120,82-215,3 1,-2 54,14-97,-8 74,5 1,5 41,5-65,4 1,4-1,8 22,-6-54,-4-9,3 1,2-2,2 1,2-2,3 0,1-1,3 0,-4-14,2 0,1-1,1-2,2 0,1-2,1 0,1-2,2-1,1-2,0-1,33 18,-24-20,0-1,1-3,1-1,1-3,0-1,1-1,0-3,20 0,-42-8,0 0,0-2,1-1,-1 0,-1-2,1 0,-1-2,0 0,0-2,-1 0,0-1,5-4,21-15,-1-1,-2-3,-1-1,18-21,-19 12,-1-1,-2-2,-2-2,-2-2,-2 0,-3-3,-2 0,-2-1,-3-2,13-50,143-553,-178 657,27-104,-5-2,-5 0,-5-1,-4 0,-6-80,-6 78,-5 0,-5 1,-5 1,-4 0,-22-55,42 157,1-4,0 1,-1 0,-1 0,1 0,-1 1,-1-1,0 1,0 0,-1 1,0-1,-1 1,0 0,0 0,-1 1,0 0,0 1,0-1,-1 2,-6-5,-10 4</inkml:trace>
  <inkml:trace contextRef="#ctx0" brushRef="#br1" timeOffset="143359.634">8944 5375,'-71'194,"-29"45,100-239,-1 1,0 0,0 0,0 0,0 0,1 0,-1 0,0 0,0 0,1 1,-1-1,1 0,-1 1,1-1,0 0,-1 1,1-1,0 0,0 1,0-1,0 0,0 1,0-1,1 1,-1-1,0 0,1 1,-1-1,1 0,-1 0,1 1,-1-1,1 0,0 0,0 0,0 0,0 0,0 0,0 0,0 0,0 0,0 0,0-1,0 1,0 0,1-1,9 1,1-1,0-1,-1 0,1-1,-1 0,0-1,0 0,0-1,0 0,4-3,-7 4,207-88,-200 86</inkml:trace>
  <inkml:trace contextRef="#ctx0" brushRef="#br1" timeOffset="143623.96">9199 5602,'-5'-9,"-1"-1,-2 6,0 10,-3 14,-1 14,0 13,1 10,-1 4,1 4,-2 1,0-1,0-4,2-14</inkml:trace>
  <inkml:trace contextRef="#ctx0" brushRef="#br1" timeOffset="145135.63">9693 5094,'-2'73,"-4"-1,-2 0,-4 0,-3-1,-3-1,-3 0,-3-2,-23 45,28-80,20-40,5-6,1 1,0-1,0 1,2 0,-1 1,2 0,-1 0,2 1,-1 1,1-1,1 2,-1-1,4 0,-12 8,0-1,1 1,-1 0,0 0,1 0,-1 0,1 0,-1 1,1 0,-1-1,1 1,0 1,-1-1,1 0,-1 1,1 0,-1 0,0 0,1 0,-1 1,0-1,0 1,0 0,0-1,0 2,0-1,0 0,-1 0,1 1,-1 0,1-1,-1 1,0 0,0 0,-1 0,1 0,0 1,-1-1,0 0,0 2,5 8,-1 0,0 0,-1 0,-1 0,0 1,-1 0,0-1,-1 1,-1 0,0 0,-2 11,2-23,0 0,0 1,0-1,0 0,-1 0,1 0,-1 0,1 0,-1 0,0 0,0 0,0 0,0-1,0 1,0 0,-1 0,1-1,-1 1,1-1,-1 1,1-1,-1 0,0 0,0 1,1-1,-1 0,0-1,0 1,0 0,0-1,0 1,0-1,0 1,-1-1,1 0,0 0,0 0,0 0,0 0,0 0,0-1,0 1,0-1,0 0,0 1,0-1,0 0,0 0,0 0,0 0,1-1,-1 1,-1-1,-49-61,50 60,1 1,0-1,0 1,0-1,0 0,0 0,0 1,1-1,-1 0,1 0,0 0,0 0,0 1,0-1,0 0,1 0,-1 0,1 0,0 1,0-1,0 0,0 1,0-1,1 1,-1-1,1 1,0-2,9-5,1 1,-1 0,2 0,-1 1,1 1,0 0,0 1,0 0,1 1,3 0,13-5,1 1,0 2,0 1,1 1,16 1,-45 3,0-1,0 1,0 0,0 0,1 0,-1 0,0 0,0 1,0 0,0-1,0 1,0 0,-1 1,1-1,0 0,0 1,-1-1,1 1,-1 0,1 0,-1 0,0 0,0 1,0-1,0 0,0 1,0-1,-1 1,1 0,-1 0,0-1,0 1,0 0,0 2,-8 107,-1-45,7-66,1 0,0 1,-1-1,1 0,0 0,0 0,0 0,0 1,0-1,0 0,0 0,0 0,1 0,-1 1,0-1,1 0,-1 0,1 0,-1 0,1 0,0 0,-1 0,1 0,0 0,0 0,-1 0,1-1,0 1,0 0,0 0,0-1,0 1,0-1,0 1,0-1,0 1,1-1,-1 0,0 1,0-1,0 0,1 0,11-2</inkml:trace>
  <inkml:trace contextRef="#ctx0" brushRef="#br1" timeOffset="145380.947">10094 5375,'-4'7,"7"1,12-1,4-3</inkml:trace>
  <inkml:trace contextRef="#ctx0" brushRef="#br1" timeOffset="145745.492">10536 5014,'-14'141,"-46"234,27-189,32-178,-6 97,8-102,-1 0,1 0,-1 0,1-1,0 1,0 0,0-1,0 1,1-1,-1 1,1-1,-1 0,1 0,0 0,0 1,0-2,0 1,0 0,0 0,1-1,-1 1,1-1,-1 0,1 1,-1-1,1-1,0 1,0 0,-1-1,1 1,0-1,0 0,-1 0,4 0,8-2,0-1,0 0,0-2,0 1,0-2,-1 0,0 0,0-1,-1-1,0 0,0-1,-1 0,0 0,8-11,66-64,-85 84,0-1,0 1,0-1,0 1,1-1,-1 1,0 0,0-1,1 1,-1 0,0-1,1 1,-1 0,0-1,1 1,-1 0,0 0,1-1,-1 1,1 0,-1 0,1 0,-1 0,0 0,1-1,-1 1,1 0,-1 0,1 0,-1 0,1 0,-1 0,0 1,1-1,-1 0,1 0,-1 0,1 0,-1 0,0 1,1-1,-1 0,1 0,-1 1,0-1,1 0,-1 0,0 1,1-1,-1 0,0 1,0-1,1 1,-1-1,0 0,0 1,0-1,0 1,1-1,-1 0,0 1,0-1,0 1,1 35,-1-29,-2 26,0-25,1 1,0-1,0 1,1-1,0 1,0-1,1 0,0 1,1-1,0 0,0 1,0-1,1 0,1-1,-1 1,1-1,1 1,0 0,-3-6,1-1,-1 1,1 0,0-1,0 0,-1 0,1 0,0 0,0 0,0 0,0-1,0 0,0 1,0-1,0 0,0 0,0-1,0 1,0-1,0 1,0-1,0 0,0 0,1-1,23-9</inkml:trace>
  <inkml:trace contextRef="#ctx0" brushRef="#br1" timeOffset="145916.036">10976 5536,'-13'0,"-7"0,-3 0,1 0,1-3,5 0</inkml:trace>
  <inkml:trace contextRef="#ctx0" brushRef="#br1" timeOffset="146086.58">10281 5362,'27'-5,"32"-8,34-6,25-8,20-2,7-2,-5 2,-26 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8:36.3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563 749,'0'-4,"0"0,-1 0,1 0,-1 0,0 0,0 0,0 1,0-1,-1 0,1 1,-1-1,0 1,0-1,0 1,-1 0,1 0,-1 0,0 0,0 0,0 1,0-1,0 1,0 0,-1 0,1 0,-1 0,1 1,-1-1,0 1,0 0,1 0,-1 0,0 1,0-1,0 1,0 0,0 0,0 1,0-1,0 1,0-1,1 1,-2 1,-9 6,-1 1,1 1,1 0,0 1,0 0,1 1,1 1,0 0,0 0,1 1,1 0,1 1,0 0,0 0,0 7,-1-4,1 0,1 1,1 0,0 0,2 1,0-1,1 1,1 0,1 0,1 0,0 0,2 0,0 0,3 9,-2-22,1 1,-1-1,1 0,0 0,1 0,0 0,0-1,0 0,1 0,-1 0,1-1,1 0,-1 0,1-1,0 1,0-1,0-1,8 3,-10-4,0 0,0 0,0-1,0 1,1-1,-1-1,0 1,1-1,-1 0,1 0,-1 0,0-1,1 0,-1 0,0 0,0-1,0 1,0-1,0 0,0-1,0 0,-1 1,1-1,-1-1,0 1,0-1,0 1,2-3,-2 1,-1 0,0-1,0 1,0 0,0-1,-1 0,0 1,0-1,-1 0,0 0,0 0,0 0,0 0,-1-1,0 1,-1 0,1 0,-1 0,0 0,0 0,-1 0,0 0,0 1,-1-1,1 0,-1 1,0 0,-1 0,1 0,-1 0,0 0,0 1,0-1,-1 1,0 0,0 1,0-1,0 1,0 0,-1 0,-2 0,4 2,0 1,-1-1,1 1,0 0,-1 1,1-1,-1 1,1 0,0 0,0 0,-1 0,1 1,0 0,0 0,0 0,1 0,-1 1,0-1,1 1,0 0,0 0,-1 0,2 0,-1 1,0-1,-1 4,-1 1,0-1,0 1,1 0,0 0,1 1,0-1,0 1,1 0,0-1,1 1,-1 0,1 7,2-10,-1 0,1 0,0 0,1-1,-1 1,1 0,0-1,0 0,1 1,0-1,0 0,0 0,0 0,4 3,23 23</inkml:trace>
  <inkml:trace contextRef="#ctx0" brushRef="#br0" timeOffset="454.824">1351 1002,'-124'-27,"119"27,1-1,-1 2,1-1,-1 0,1 1,0 0,-1-1,1 2,0-1,0 1,0-1,0 1,0 0,0 0,0 1,0-1,1 1,0 0,-1 0,1 0,0 0,0 1,1-1,-1 1,1 0,0 0,-1 0,2 1,-1 1,0-1,1 1,0 0,1 0,-1-1,1 1,0 0,0 0,1-1,0 1,0 0,0 0,1-1,0 1,0-1,0 0,0 1,1-1,0 0,0 0,1-1,-1 1,1-1,0 1,0-1,0 0,1-1,0 1,-1-1,1 0,0 0,0-1,1 1,-1-1,1 0,-1 0,1-1,-1 0,6 1,2 0,-1-1,1 0,0 0,-1-1,1-1,0 0,-1-1,1-1,-1 1,0-2,0 0,0 0,0-1,-1-1,0 0,0 0,0-1,-1-1,0 0,0 0,-1-1,0 0,-1 0,0-1,0 0,-1-1,0 1,-1-1,0-1,-1 1,0-1,-1 0,1-6,3-25,-18 60,6-6,0 0,1 0,0 0,0 1,1 0,1-1,0 1,0 0,2 0,-1-1,1 1,1 0,0 0,1-1,0 0,1 1,0-1,0 0,-1-8,-1 0,1-1,0 1,0 0,0-1,0 1,0-1,1 0,-1 0,1-1,-1 1,1 0,-1-1,1 0,0 0,0 0,0-1,0 1,0-1,-1 0,1 0,0 0,2-1,26-4</inkml:trace>
  <inkml:trace contextRef="#ctx0" brushRef="#br0" timeOffset="714.779">1672 521,'-16'-2,"-5"1,5 4,13 3,15 3,6 0</inkml:trace>
  <inkml:trace contextRef="#ctx0" brushRef="#br0" timeOffset="981.658">1939 843,'37'-25,"-2"-1,0-2,-2-1,-1-1,-1-2,-2-1,-2-2,0-1,0-5,-20 32,-1-1,-1 0,1 0,-1 0,-1 0,0-1,-1 0,0 0,0 0,-1 0,-1 0,0-1,0 1,-1-1,-1 10,0-1,0 1,0 0,-1 0,1 0,0 0,-1 1,0-1,1 0,-1 1,0-1,0 1,0-1,0 1,0 0,0 0,0 0,0 0,0 0,-1 0,1 1,0-1,0 1,-1-1,1 1,-1 0,1 0,0 0,-1 0,1 1,0-1,-1 1,1-1,0 1,0 0,-1 0,1 0,0 0,0 0,0 0,0 1,-1 0,-8 8,0 0,1 1,0 0,1 0,0 1,1 0,0 1,1-1,1 2,0-1,0 1,2-1,-1 2,2-1,-2 11,-12 69,3 1,5 0,3 1,7 63,-1-149,0 441,-2-409,-2-1,-2 0,-2 0,-1 0,-2-1,-2-1,-8 15,-5-1</inkml:trace>
  <inkml:trace contextRef="#ctx0" brushRef="#br0" timeOffset="1268.888">1872 1324,'7'-5,"14"-3,16-3,18 0,16 0,8 2,-11 3</inkml:trace>
  <inkml:trace contextRef="#ctx0" brushRef="#br0" timeOffset="1765.129">2447 1324,'38'-274,"-38"259,0 12,-1 1,1-1,0 0,-1 1,1-1,0 1,1-1,-1 0,0 1,1-1,-1 1,1-1,0 1,0-1,0 1,0-1,1 1,-1 0,0 0,1-1,0 1,-1 0,1 1,0-1,0 0,0 0,0 1,0-1,3 0,6 2,0 0,0 1,1 1,-1 0,0 0,-1 1,1 1,0 0,1 1,9 3,-17-7,100 46,-102-45,1 0,0 0,-1 0,1 0,-1 0,0 1,0-1,0 1,0-1,0 1,0 0,-1 0,1 0,-1 0,0 0,0 0,0 0,0 1,-1-1,1 0,-1 0,0 1,0-1,0 0,0 0,-1 1,1-1,-1 0,0 0,0 0,0 1,-1 0,-91 140,93-143,0 1,0-1,0 0,0 0,1 1,-1-1,0 0,0 0,1 1,-1-1,1 0,-1 0,1 0,0 0,-1 0,1 0,0 0,0 0,0 0,0 0,-1 0,1 0,0-1,1 1,-1 0,0-1,0 1,0-1,0 1,0-1,1 0,-1 1,0-1,0 0,1 0,-1 0,0 0,0 0,1 0,-1 0,0 0,0 0,1-1,-1 1,0 0,0-1,1 0,2 2,27-2,0-2,-1 0,1-2,-1-1,0-2,-1-1,0-1,0-1,-1-2,0 0,-1-2,-1-2,9-7,-16 10,0 0,-2-2,0 0,-1 0,0-2,-2 0,1-2,-14 20,0-1,0 0,0 1,0-1,0 0,0 0,-1 0,1 0,0 0,0 0,-1 0,1 0,-1 0,1 0,-1 0,1 0,-1 0,0 0,1 0,-1-1,0 1,0 0,0 0,0 0,0-1,0 1,0 0,0 0,-1 0,1 0,0-1,-1 1,1 0,-1 0,1 0,-1 0,1 0,-1 0,0 0,0 0,1 0,-1 0,0 1,0-1,0 0,0 0,0 1,0-1,0 1,-1-1,-6 2,1 0,-1 0,0 1,1 0,-1 0,1 1,0 0,0 0,0 1,0 0,0 0,1 1,0 0,-5 4,2-2,1 0,0 1,1 0,0 0,0 0,0 1,1 0,0 0,1 0,-4 10,8-15,-1 1,1-1,-1 1,2 0,-1-1,0 1,1 0,0 0,0-1,0 1,0 0,1-1,0 1,0 0,0-1,1 1,-1-1,1 1,0-1,1 0,-1 0,1 0,-1 0,1 0,3 3,9 5,0-1,0 0,1 0,1-2,0 0,0-1,0-1,1 0,0-2,1 0,-1 0,16 0,211 32,-133-27</inkml:trace>
  <inkml:trace contextRef="#ctx0" brushRef="#br0" timeOffset="4078.583">2862 3275,'-34'390,"30"-291,3-1,5 1,14 77,-6-92,-3 1,-5 0,-3 22,-12 68,3-63,6 93,3-173,5 56,-4 0,-5 1,-7 37,-30 239,27-233,-5 0,-28 94,18-89,6 0,6 1,2 123,15-174,5-1,11 57,-5-7,-6 1,-7 66,-1-63,1 100,11 1,10-1,18 47,-8-95,-8 0,-8 28,39 775,-48-856,5 0,29 135,57 273,28 242,-43-357,-81-424,12 93,3-1,17 51,-23-120,-1 0,-1 1,-2 0,-1 0,-1 0,-2 0,-1 0,-2 0,-1 0,-1 0,-8 27,-8-23,12-31</inkml:trace>
  <inkml:trace contextRef="#ctx0" brushRef="#br0" timeOffset="7732.054">2862 3382,'2'-245,"0"237,0 0,0 0,1 0,0 0,0 1,1-1,0 1,0 0,1 0,0 0,0 0,1 1,-1 0,2 0,-1 1,0 0,1 0,0 0,0 1,1 0,-1 0,1 1,0 0,0 0,0 1,0 0,0 0,0 1,0 0,1 1,-1-1,4 2,189 22,-131-11,134 21,92 14,7-13,217 10,-290-13,1-9,40-11,144 1,44 2,-220-2,-237-12,0 1,0-1,0 0,0 1,-1-1,1 1,0 0,0-1,-1 1,1 0,0 0,-1 0,1 0,-1 0,1 1,-1-1,0 0,1 1,-1-1,0 1,0-1,0 1,0 0,0-1,-1 1,1 0,0 0,-1-1,1 1,-1 0,0 0,0 0,1 0,-1 0,0 0,-1-1,1 1,0 0,0 0,-1 0,1 0,-1 0,0-1,-26 207,24 266,57 288,-53-659,13 313,-4-181,-10 1,-12 34,1-15,5-6,15 52,27-16,-18-172,3 114,-22 503,-14-372,-12 126,22-415,-3 0,-3-1,-4 3,2-15,3 2,3 0,1 0,4 39,26 176,-20 123,69 35,-41-104,-32-324,20 140,0 98,-1 190,3-118,-9 175,-30-115,-22 227,24-423,-10 245,-1 154,24-487,-4 0,-15 78,10-78,10-83</inkml:trace>
  <inkml:trace contextRef="#ctx0" brushRef="#br0" timeOffset="9472.627">3209 13422,'1'0,"1"0,-1 1,0-1,0 0,1 1,-1-1,0 1,0-1,0 1,0-1,0 1,0 0,0 0,0-1,0 1,0 0,0 0,0 0,0 0,-1 0,1 0,0 0,-1 1,1-1,-1 0,0 0,1 0,-1 1,0-1,1 0,-1 0,0 1,0-1,0 0,0 0,0 1,-1-1,1 0,0 0,0 1,-1-1,0 1,1-1,-12 190,3-111,-10 191,12-123,-7 0,-6-1,-18 54,-22 4,35-131,4 1,2 1,4 0,4 1,0 28,13 16,0-118,-1-1,1 1,0 0,0-1,0 1,0-1,1 0,-1 1,1-1,-1 0,1-1,0 1,0 0,0-1,0 1,0-1,0 0,0 0,0 0,0-1,0 1,1-1,-1 0,0 0,0 0,1 0,-1 0,0-1,0 1,2-1,18 2,72 13,0 4,21 10,8 1,18-4,2-7,53-3,-50-4,165 22,191 12,-363-40,654 4,-746-12,0-2,0-3,-1-1,0-3,-1-1,0-3,-1-1,1-3,-36 14,1 2,0-1,0 1,0 1,0 0,1 1,-1 0,1 0,-1 1,4 1,128 19,-138-17,1 1,0-2,0 1,0 0,0-1,0 0,0-1,0 1,0-1,0-1,0 1,0-1,0 0,0 0,0 0,0-1,0 0,-1 0,1-1,-1 0,1 0,-1 0,0 0,0-1,2-8,-1 1,-1-1,0 0,0-1,-1 1,-1-1,0 0,-1 1,0-1,-1 0,0-1,-1 1,-1 0,0 0,-1 0,0 0,-1 1,0-1,-2 0,-63-176,37 125</inkml:trace>
  <inkml:trace contextRef="#ctx0" brushRef="#br0" timeOffset="11376.591">148 4037,'1'-1,"-1"1,0-1,0 0,1 1,-1-1,0 1,1-1,-1 0,1 1,-1-1,1 1,-1-1,1 1,-1-1,1 1,-1 0,1-1,0 1,-1 0,1-1,0 1,-1 0,1 0,0 0,-1-1,1 1,0 0,0 0,-1 0,1 0,0 0,-1 0,1 0,0 1,-1-1,1 0,0 0,-1 1,1-1,1 0,344-4,1081 18,-924-14,-333 24,-58-19,-112-5,0 0,0 0,0 1,0-1,0 0,0 0,0 0,0 1,0-1,0 0,0 0,0 0,0 0,0 1,0-1,0 0,1 0,-1 0,0 1,0-1,0 0,0 0,0 0,0 0,1 0,-1 0,0 1,0-1,0 0,0 0,-20 4,0-3</inkml:trace>
  <inkml:trace contextRef="#ctx0" brushRef="#br0" timeOffset="11748.593">1404 3743,'7'-9,"2"-1,-2 9,-10 17,-13 27,-18 29,-16 29,-18 25,-18 18,5-15</inkml:trace>
  <inkml:trace contextRef="#ctx0" brushRef="#br0" timeOffset="12854.905">1338 2861,'-8'79,"-6"-19,-3-1,-23 53,24-68,15-43,0-1,1 1,-1 0,0 0,1 0,-1 0,0 0,1 0,-1 1,1-1,-1 0,1 0,0 0,0 0,-1 1,1-1,0 0,0 0,0 0,0 1,1-1,-1 0,0 0,0 0,1 1,-1-1,0 0,1 0,-1 0,1 0,0 0,-1 0,1 0,0 0,0 0,0 0,-1 0,1 0,0-1,0 1,0 0,0-1,0 1,0-1,1 1,-1-1,0 1,0-1,0 0,0 1,1-1,-1 0,0 0,0 0,1 0,17-3,0-1,0-1,0 0,-1-1,1-2,-2 1,1-2,9-6,-20 11,85-55,-88 56,-1 0,1 0,-1 0,0-1,0 1,0-1,0 0,0 0,-1 0,0 0,0 0,0 0,0-1,-1 1,0-1,0 1,0-1,0 1,-1-1,1 0,-1-3,-9-3,-1 32,1 26,3 1,2-1,1 39,2-55,-1 68,1-5</inkml:trace>
  <inkml:trace contextRef="#ctx0" brushRef="#br0" timeOffset="14153.374">241 5642,'86'-10,"281"10,108 24,217 4,-652-28,-12-1</inkml:trace>
  <inkml:trace contextRef="#ctx0" brushRef="#br0" timeOffset="14452.569">1338 5294,'-12'18,"-7"22,-11 23,-8 20,-8 15,-4 11,-1 3,-1-4,8-20</inkml:trace>
  <inkml:trace contextRef="#ctx0" brushRef="#br0" timeOffset="15043.739">1619 4745,'-11'23,"-1"19,2 1,2 0,2 1,0 27,5-67,1 0,-1 0,1 0,0 0,0 0,0 0,1-1,-1 1,1 0,0 0,0 0,0 0,1-1,-1 1,1 0,0-1,0 0,0 1,1-1,-1 0,1 0,0 0,-1 0,1-1,0 1,1-1,-1 0,0 0,1 0,-1 0,1-1,0 1,-1-1,2 0,5-1,1 0,-1-1,0-1,1 0,-1 0,0-1,0 0,-1-1,1 0,-1-1,0 0,0 0,0-1,-1 0,1 0,-2-1,1 0,-1-1,0 0,0 0,-1 0,3-6,16-43,-81 234,43-129,2 0,3 1,1 1,0 44,6-17,1-7</inkml:trace>
  <inkml:trace contextRef="#ctx0" brushRef="#br0" timeOffset="15895.105">376 7513,'-2'3,"21"0,456 39,-371-35,887 34,-922-44,-54 0</inkml:trace>
  <inkml:trace contextRef="#ctx0" brushRef="#br0" timeOffset="17331.525">1471 7260,'-16'11,"-12"13,-8 14,-4 12,-3 10,-1 7,1 4,0-2,3-5,7-10,8-13</inkml:trace>
  <inkml:trace contextRef="#ctx0" brushRef="#br0" timeOffset="17882.566">1552 6417,'-53'325,"51"-316,1-7,0 0,0 0,0 0,0 0,0 0,1 0,-1 0,1 0,-1 1,1-1,0 0,0 0,0 0,0 0,0 1,0-1,1 0,-1 0,1 0,-1 0,1 0,0 0,0 0,0 0,0 0,0 0,0 0,1 0,-1-1,0 1,1-1,0 1,-1-1,3 2,2-3,0 0,0-1,1 0,-1 0,0 0,0-1,0 1,0-2,0 1,-1 0,1-1,-1 0,1-1,3 0,24-13,0-1,-2-2,0-1,-1-1,-1-2,25-26,-49 48,-14 19,2-6,-8 22,1 1,2 0,1 0,1 1,2 1,2-1,2 1,0 1,3 31,2-6</inkml:trace>
  <inkml:trace contextRef="#ctx0" brushRef="#br0" timeOffset="19669.781">629 8984,'107'26,"1"-4,1-4,0-6,1-4,41-5,-149-3,365 5,177 9,-522-12,-2-2,1 1,-1 1,0 1,0 1,0 1,0 1,-1 0,4 3,-42-10,2-3</inkml:trace>
  <inkml:trace contextRef="#ctx0" brushRef="#br0" timeOffset="19911.648">1685 8730,'-13'23,"-12"25,-11 23,-10 20,-9 17,-6 11,-4 5,8-18</inkml:trace>
  <inkml:trace contextRef="#ctx0" brushRef="#br0" timeOffset="21026.35">482 10428,'45'12,"1"-3,0-1,46 2,-38-5,784 63,-498-45,-7-2,28-15,-320-2,-41-1</inkml:trace>
  <inkml:trace contextRef="#ctx0" brushRef="#br0" timeOffset="21329.521">1819 10134,'-21'27,"-19"30,-20 27,-13 25,-10 21,-7 14,-2 4,15-22</inkml:trace>
  <inkml:trace contextRef="#ctx0" brushRef="#br0" timeOffset="22241.748">402 11965,'31'12,"1"-1,0-2,0-1,1-2,0 0,0-3,0-1,10-1,-23 0,872 26,-116-19,-720-6,-44 1</inkml:trace>
  <inkml:trace contextRef="#ctx0" brushRef="#br0" timeOffset="22440.214">2447 12046,'0'0</inkml:trace>
  <inkml:trace contextRef="#ctx0" brushRef="#br0" timeOffset="22893.002">2273 12031,'14'3,"13"0,10 0,8 0,7-2,6 0,4 0,3-1,2 0,1 0,-5 0,-5 0,-11 0,-11 0,-14 0,-15 0,-16 0,-7 0</inkml:trace>
  <inkml:trace contextRef="#ctx0" brushRef="#br0" timeOffset="23350.149">1685 11617,'-9'16,"-12"19,-14 19,-12 19,-8 15,-3 11,2 5,7-3,13-8,12-21</inkml:trace>
  <inkml:trace contextRef="#ctx0" brushRef="#br0" timeOffset="23917.748">2127 11270,'-2'19,"-1"1,0 0,-2 0,0-1,-1 0,-1 0,-8 15,-9 26,21-49,-14 50,17-60,0 1,0-1,-1 1,1 0,0-1,1 1,-1-1,0 1,0-1,1 1,-1-1,1 1,-1-1,1 1,-1-1,1 1,0-1,0 0,0 0,0 1,0-1,0 0,0 0,0 0,0 0,1 0,-1 0,0 0,1 0,-1-1,0 1,1-1,-1 1,1-1,0 1,7-1,0 0,0 0,0-1,1 0,-1-1,0 0,0 0,-1-1,1 0,-1-1,1 0,-1 0,0-1,2-2,112-90,-140 138,9-16,1 1,2 0,1 1,0 0,2-1,2 1,0 0,2 7,0 13</inkml:trace>
  <inkml:trace contextRef="#ctx0" brushRef="#br0" timeOffset="24792.939">2073 9572,'-2'29,"-1"1,-1-1,-2 0,-1 0,-4 8,-22 123,33-157,-1 0,1-1,0 1,0 0,0-1,1 1,-1 0,1-1,-1 1,1-1,0 1,0-1,0 1,0-1,0 0,1 1,-1-1,1 0,-1 0,1 0,0 0,0 0,0 0,0-1,0 1,0-1,0 1,1-1,-1 0,0 0,1 0,-1 0,1 0,-1 0,1-1,0 1,-1-1,1 0,0 0,-1 0,1 0,0 0,0-1,16-2,-1-1,0-1,0-1,-1 0,0-1,0-1,0-1,-1 0,0-1,-1-1,0-1,-1 0,6-7,21-29,-41 48,-1 0,1 0,0 0,0 0,-1 0,1-1,0 1,0 0,-1 0,1 0,0 0,0 0,-1 0,1 0,0 0,0 0,0-1,-1 1,1 0,0 0,0 0,0 0,-1-1,1 1,0 0,0 0,0-1,0 1,0 0,0 0,-1 0,1-1,0 1,0 0,0 0,0-1,0 1,0 0,0 0,0-1,0 1,0 0,0 0,0-1,0 1,1 0,-1 0,0-1,0 1,0 0,0 0,0-1,0 1,1 0,-1 0,0 0,0-1,0 1,0 0,1 0,-20 13,8-2,2 0,0 1,0 1,1 0,1 0,0 0,0 1,2 0,0 0,0 0,1 1,1 0,0-1,2 1,-1 0,2 1,0-1,1 0,0 0,1 1,6 20</inkml:trace>
  <inkml:trace contextRef="#ctx0" brushRef="#br0" timeOffset="25603.546">1913 8101,'-5'-5,"-4"17,-11 26,2-1,2 2,1 0,-9 41,23-76,-5 16,0 1,1-1,1 1,2 0,0 0,1 1,1 8,0-28,0 0,0 0,1-1,-1 1,1 0,-1 0,1-1,0 1,0 0,-1-1,1 1,0-1,0 0,1 1,-1-1,0 0,0 1,1-1,-1 0,1 0,-1 0,1 0,-1 0,1-1,0 1,-1 0,1-1,0 1,-1-1,1 0,0 1,0-1,0 0,-1 0,1 0,0 0,1-1,64-18,-50 9,0 0,-1-1,-1-1,0-1,0 0,-1-1,-1-1,0 0,9-15,-13 19,-9 11,0 0,0 0,1 0,-1 0,0 0,0 1,0-1,0 0,1 0,-1 0,0 0,0 0,0 0,1 0,-1 0,0 0,0 0,0 0,1 0,-1 0,0 0,0 0,0 0,1 0,-1 0,0 0,0 0,0 0,0 0,1 0,-1-1,0 1,0 0,0 0,0 0,1 0,-1 0,0 0,0-1,0 1,0 0,-7 23,6-20,-12 33,2 2,1-1,2 2,1-1,3 1,0 0,3 24,4-12</inkml:trace>
  <inkml:trace contextRef="#ctx0" brushRef="#br0" timeOffset="28343.893">3383 3837,'-2'-7,"-1"3,0 6,1 11,0 16,-1 12,-3 10,-3 5,1 1,-1-4,1-5,2-7,2-7,2-11</inkml:trace>
  <inkml:trace contextRef="#ctx0" brushRef="#br0" timeOffset="28604.557">3290 4278,'-5'-3,"1"0,6 1,12-1,9 2,11 0,8 0,5 1,-3 0,-5 0,-7-2,-10-3,-8-1</inkml:trace>
  <inkml:trace contextRef="#ctx0" brushRef="#br0" timeOffset="28880.815">3383 3663,'14'-4,"18"-3,14 1,12 2,7 0,-1 2,-11 1</inkml:trace>
  <inkml:trace contextRef="#ctx0" brushRef="#br0" timeOffset="29126.136">3771 4292,'1'6,"0"0,-1 1,1-1,0 0,1 0,0 0,0 0,0 0,0 0,1-1,0 1,0-1,4 5,-5-10,-1 1,1-1,-1 0,1 0,0 0,-1 0,1 0,-1 0,1-1,-1 1,1-1,-1 1,1-1,-1 1,1-1,-1 0,0 1,1-1,-1 0,0 0,0 0,1 0,-1 0,0-1,0 1,0 0,0 0,-1-1,1 1,0-1,6-9,-1 1,0-1,-1 0,0 0,0-1,-1 1,-1-1,0 0,-1 0,0 0,-1 0,0-1,-1 1,0 0,-1 0,-1-5,2 14,0 0,-1 1,1-1,-1 0,0 0,1 1,-1-1,0 0,0 1,-1-1,1 1,-1-1,1 1,-1 0,0 0,1 0,-1 0,0 0,-1 0,1 0,0 0,0 1,-1-1,1 1,-1 0,1 0,-1 0,0 0,1 0,-1 1,0-1,0 1,0-1,1 1,-1 0,0 0,0 0,-5 2,0 1,0 0,1 0,0 0,-1 1,1 0,0 0,1 1,-1-1,1 2,0-1,0 1,-4 5,-20 22</inkml:trace>
  <inkml:trace contextRef="#ctx0" brushRef="#br0" timeOffset="29756.453">3357 5241,'-3'16,"-2"16,-6 13,0 9,-1 7,0 2,1 2,0-3,3-6,2-12</inkml:trace>
  <inkml:trace contextRef="#ctx0" brushRef="#br0" timeOffset="30037.698">3129 5856,'16'0,"12"0,8 0,5 0,0 0,-3 0,-5 0,-8 0</inkml:trace>
  <inkml:trace contextRef="#ctx0" brushRef="#br0" timeOffset="30297.763">3222 5161,'-9'-14,"2"-2,8 4,14 6,18 7,16 5,12 1,-5 0</inkml:trace>
  <inkml:trace contextRef="#ctx0" brushRef="#br0" timeOffset="30562.532">3570 5976,'9'-16,"6"-14,4-12,4-9,0-6,-2 1,-1 5,-5 8,-5 20,-9 19,-6 24,-7 21,-7 19,-1 13,0 5,0 3,5-12</inkml:trace>
  <inkml:trace contextRef="#ctx0" brushRef="#br0" timeOffset="31055.726">3116 7045,'7'-4,"2"2,-1 12,-1 16,-6 19,-7 15,-3 10,-3 8,-2 2,2-5,3-7,2-15</inkml:trace>
  <inkml:trace contextRef="#ctx0" brushRef="#br0" timeOffset="31332.383">2956 7674,'0'-2,"9"-2,12 1,14 1,12-2,8 0,0-2,-3 1,-10-2,-11 1</inkml:trace>
  <inkml:trace contextRef="#ctx0" brushRef="#br0" timeOffset="31613.631">3076 6885,'16'-7,"18"0,18 4,14 6,-5 4</inkml:trace>
  <inkml:trace contextRef="#ctx0" brushRef="#br0" timeOffset="31865.053">3490 7447,'25'-18,"2"1,-1 1,2 2,0 1,0 1,26-7,-53 18,1 0,-1 0,0 0,1 1,-1-1,1 1,-1-1,0 1,1-1,-1 1,1 0,-1 0,1 0,-1 0,1 0,0 0,-1 0,1 0,-1 0,1 1,-1-1,0 1,1-1,-1 1,1-1,-1 1,0 0,1 0,-1 0,0 0,0 0,0 0,0 0,0 0,0 0,0 0,0 1,-2 4,1 0,-1 0,-1 0,1 0,-1-1,0 1,-1 0,1-1,-1 1,0-1,0 0,-1 0,-1 2,-1 1,-49 73,34-54,1 1,2 1,1 1,1 1,-11 30,25-58,0 1,1-1,0 1,-1 0,1-1,1 1,-1 0,0 0,1 0,0-1,0 1,0 0,0 0,1 0,-1 0,1-1,0 1,0 0,1 0,-1-1,1 1,0-1,-1 0,2 1,-1-1,0 0,1 0,-1 0,1 0,0-1,0 1,0-1,0 0,0 0,1 0,1 1,96 17,-45-17</inkml:trace>
  <inkml:trace contextRef="#ctx0" brushRef="#br0" timeOffset="32276.242">3209 8529,'2'2,"-1"8,-5 14,-5 11,-3 11,1 12,2 7,0 4,2 2,2-3,0-5,-2-10,1-13</inkml:trace>
  <inkml:trace contextRef="#ctx0" brushRef="#br0" timeOffset="32548.552">3009 9104,'5'0,"7"0,12 0,13 0,11 0,7 0,1 0,-3 0,-7 0,-12 0</inkml:trace>
  <inkml:trace contextRef="#ctx0" brushRef="#br0" timeOffset="32795.99">3143 8516,'18'-9,"20"-3,19 0,16 3,9 2,-10 3</inkml:trace>
  <inkml:trace contextRef="#ctx0" brushRef="#br0" timeOffset="33108.154">3651 8943,'19'-5,"1"0,-1 1,1 1,0 1,0 1,14 1,-32-1,0 1,1 0,-1 0,0 0,0 1,0-1,0 0,0 1,0-1,0 1,0 0,0 0,0 0,0 0,0 0,0 0,0 0,-1 1,1-1,0 0,-1 1,0 0,1-1,-1 1,0 0,0 0,0-1,0 1,0 0,0 0,0 0,-1 0,1 0,-1 1,1-1,-1 0,0 0,0 0,0 0,0 0,0 0,-1 1,1 0,-5 9,-1-1,0-1,0 1,-1-1,0 0,-1-1,0 0,-1 0,0 0,0-1,-7 4,-18 19,33-30,0-1,1 1,-1-1,0 1,1-1,-1 1,1-1,-1 1,1 0,-1-1,1 1,0 0,-1-1,1 1,0 0,-1-1,1 1,0 0,0 0,-1 0,1-1,0 1,0 0,0 0,0 0,0-1,0 1,1 0,-1 0,0-1,0 1,1 0,-1 0,0-1,1 1,-1 0,0 0,1-1,-1 1,1-1,-1 1,1 0,0-1,-1 1,1-1,-1 1,1-1,0 0,0 1,-1-1,1 0,0 1,-1-1,1 0,0 0,0 0,0 1,-1-1,1 0,0 0,0 0,0 0,-1-1,1 1,0 0,0 0,-1 0,1-1,0 1,11 3,-3-2,0 0,0 1,0 0,0 0,0 1,-1 0,1 1,-1 0,0 0,0 1,0 0,-1 0,0 0,0 1,0 1,-1-1,1 1,-6-4,1 0,-1 0,0 1,0-1,-1 0,1 0,0 0,-1 1,0-1,0 0,0 1,0-1,-1 0,1 0,-1 1,1-1,-1 0,-1 0,1 0,0 0,-1 0,1 0,-1 0,0 0,0-1,0 1,-2 1,-67 62,39-43,-1-1,-1-2,-1-2,-33 13,28-16</inkml:trace>
  <inkml:trace contextRef="#ctx0" brushRef="#br0" timeOffset="33610.809">3383 10134,'-2'20,"-3"16,-1 14,-2 6,-1 4,0 0,2 0,3-5,1-4,1-11</inkml:trace>
  <inkml:trace contextRef="#ctx0" brushRef="#br0" timeOffset="33859.114">3237 10709,'0'2,"9"3,14 1,15-1,12-1,7-1,0-2,-4-2,-10-2,-12-2,-11-1</inkml:trace>
  <inkml:trace contextRef="#ctx0" brushRef="#br0" timeOffset="34108.598">3396 9947,'7'2,"11"3,12 6,12 4,11 3,4 3,0 0,-5 0,-11-2</inkml:trace>
  <inkml:trace contextRef="#ctx0" brushRef="#br0" timeOffset="34465.162">3810 10468,'-17'45,"1"0,2 1,3 1,1 0,0 22,9-68,0 0,1 0,-1 1,1-1,-1 0,1 1,0-1,-1 1,1-1,0 0,0 1,0-1,0 1,0-1,0 0,1 1,-1-1,0 0,1 1,-1-1,1 0,-1 1,1-1,0 0,-1 0,1 0,0 0,0 1,0-1,0 0,0 0,0-1,0 1,0 0,0 0,1 0,-1-1,0 1,0-1,1 1,-1-1,0 1,1-1,-1 0,1 0,9-2,1-2,-1 0,0 0,0-1,-1 0,1-1,-1 0,0 0,-1-1,1-1,4-4,2-1,-1-1,0 0,0 0,-2-2,0 0,-1 0,0-1,8-17,-30 41,-4 16,2 2,0 0,2 0,1 1,1 1,1-1,1 1,1 0,2 0,0 12,-10 56,3-46</inkml:trace>
  <inkml:trace contextRef="#ctx0" brushRef="#br0" timeOffset="35477.972">3544 11537,'-14'156,"6"-92,-2 0,-3-1,-19 56,11-65,16-45</inkml:trace>
  <inkml:trace contextRef="#ctx0" brushRef="#br0" timeOffset="35725.841">3343 12192,'2'5,"6"1,8 0,8-1,9-2,6-1,3-3,-2-2,-2 0,-5 0,-7 1,-7-1,-7-1</inkml:trace>
  <inkml:trace contextRef="#ctx0" brushRef="#br0" timeOffset="36017.062">3490 11550,'-2'-2,"3"-3,9-1,12 1,11 1,11 2,8 0,3 1,0 1,-8 2,-11 2</inkml:trace>
  <inkml:trace contextRef="#ctx0" brushRef="#br0" timeOffset="36281.358">3825 11939,'-2'10,"0"1,1 0,0 0,1 0,0 0,1 0,0-1,1 1,0 0,1-1,0 1,0-1,1 0,1 0,0 0,0 0,1-1,5 8,-2-6,-1 0,0 1,-1 1,0-1,-1 1,0 0,2 9,-7-19,0 0,0 1,-1-1,1 1,-1-1,1 1,-1-1,0 1,0-1,-1 1,1-1,-1 1,0-1,0 1,0-1,0 0,-1 1,1-1,-1 0,0 0,0 0,0 0,0 0,0-1,-1 1,1-1,-1 1,0-1,1 0,-1 0,0 0,-3 1,0 0,0-1,0 0,0 0,-1 0,1-1,0 0,-1 0,1 0,-1-1,1 0,-1-1,1 1,-6-2,-14-4</inkml:trace>
  <inkml:trace contextRef="#ctx0" brushRef="#br0" timeOffset="36544.322">3771 11778,'21'-11,"17"-9,12-5,9-1,3 2,-2 5,-4 4,-10 1,-12 4</inkml:trace>
  <inkml:trace contextRef="#ctx0" brushRef="#br0" timeOffset="37747.622">5375 8035,'7'20,"6"14,7 8,5 6,7 1,1 0,0-3,-1-1,-3-4,-5-7,-7-9</inkml:trace>
  <inkml:trace contextRef="#ctx0" brushRef="#br0" timeOffset="38075.746">5963 8115,'103'-114,"-102"107,-20 17,2 0,1 1,0 1,0 1,1 0,1 0,0 2,1 0,0 0,2 1,0 0,0 1,2 1,0 0,1 0,-5 16,3 10,1 1,2 0,3 0,0 41,2-34,-28 585,29-562</inkml:trace>
  <inkml:trace contextRef="#ctx0" brushRef="#br0" timeOffset="40956.054">5602 8449,'2'-4,"4"0,0 3,1 7,3 9,3 6,6 5,6 1,-3-3</inkml:trace>
  <inkml:trace contextRef="#ctx0" brushRef="#br0" timeOffset="41774.9">6725 8181,'0'0,"0"-1,0 1,0-1,0 1,0 0,0-1,0 1,1-1,-1 1,0-1,0 1,0 0,1-1,-1 1,0 0,0-1,1 1,-1 0,0-1,1 1,-1 0,1-1,-1 1,0 0,1 0,-1 0,1-1,-1 1,0 0,1 0,-1 0,1 0,-1 0,1 0,-1 0,1 0,-1 0,0 0,1 0,-1 0,1 0,-1 0,1 0,-1 0,1 1,-1-1,0 0,1 0,-1 0,0 1,1-1,-1 0,1 0,365 24,-358-24,1681 118,-694 3,-863-110,-91-16,-54-8,-6 4,-1 0</inkml:trace>
  <inkml:trace contextRef="#ctx0" brushRef="#br0" timeOffset="42051.71">9038 7901,'0'-13,"0"1,-2 15,-6 30,-5 36,-8 40,-7 39,-8 28,-6 13,-9 5,6-32</inkml:trace>
  <inkml:trace contextRef="#ctx0" brushRef="#br0" timeOffset="42814.838">8851 6724,'-3'36,"-2"0,-2-1,-1 0,-1 0,-2-1,-2 0,-7 12,19-42,-64 163,65-165,0 0,-1-1,1 1,0 0,0 0,0 0,0 0,1 0,-1 0,0 0,1-1,-1 1,1 0,0 0,0-1,0 1,-1 0,2-1,-1 1,0-1,0 1,0-1,1 1,-1-1,0 0,1 0,0 0,-1 0,1 0,-1 0,1 0,0 0,0-1,0 1,-1 0,2-1,72 9,-74-8,44-3,0-1,0-2,0-2,34-11,-40 8,-8 0</inkml:trace>
  <inkml:trace contextRef="#ctx0" brushRef="#br0" timeOffset="43076.303">9078 6951,'-9'28,"-3"26,-2 28,0 22,-3 16,-8 11,1-18</inkml:trace>
  <inkml:trace contextRef="#ctx0" brushRef="#br1" timeOffset="52590.624">3958 5041,'-7'-3,"-4"0,-3 0,-4 0,-2 2,-4 0,-1-2,-4 0,-1 0,0-2,0-1,6-1</inkml:trace>
  <inkml:trace contextRef="#ctx0" brushRef="#br1" timeOffset="54867.198">1 5041,'26'32,"21"15,-32-40,1-2,0 0,0-1,0 0,0-1,0-1,1-1,-1 0,12-2,31 4,335 41,-161-28,79 21,194 24,61-9,-131 8,-133-11,-246-42,-1 3,0 2,0 3,-1 2,34 17,34 32,96 66,-144-84,527 330,-508-314,-3 5,-2 4,-5 3,-2 4,11 20,24 36,-7 4,-5 5,28 61,-74-107,4-3,4-3,37 36,10-7,-14-15,50 71,-60-56,-23-28,3-3,5-3,29 22,290 239,69 95,-387-371,4-5,2-2,4-5,2-3,18 5,14-11,1-5,3-6,1-5,119 17,1195 171,-1074-176,-184-25,316 51,-340-28,-149-44,-17-9,8 6,-19-13</inkml:trace>
  <inkml:trace contextRef="#ctx0" brushRef="#br1" timeOffset="55796.935">4653 6778,'72'25,"-1"3,-2 3,51 33,81 36,-178-90,0-1,0-1,1-2,0 0,0-1,1-2,4 0,-26-2,0-1,1 0,-1 1,0-2,0 1,0 0,0 0,0-1,0 0,0 1,0-1,0-1,0 1,0 0,-1-1,1 1,0-1,-1 0,1 0,-1 0,0 0,0 0,1 0,-1-1,-1 1,1-1,0 1,-1-1,1 0,-1 0,0 1,0-1,1-2,2-21,-1 0,0-1,-2 1,-1-1,-1 1,-2-1,0 1,-2 0,-3-8,-2-15,-3 0,-2 1,-1 1,-6-7,-8 4,29 50,1-1,0 1,-1 0,1-1,-1 1,1 0,0 0,-1-1,1 1,-1 0,1 0,-1-1,1 1,-1 0,1 0,-1 0,1 0,-1 0,1 0,-1 0,1 0,-1 0,1 0,-1 0,1 0,-1 0,1 1,-1-1,1 0,-1 0,1 0,-1 1,1-1,-1 0,1 1,0-1,-1 0,1 1,0-1,-1 0,1 1,0-1,-1 1,1-1,0 1,0-1,-1 0,1 1,0-1,0 1,0-1,0 1,0-1,0 1,0 0,0-1,0 1,0-1,0 1,0-1,0 1,0-1,-8 103,13 51,7 0,7 0,-3-32</inkml:trace>
  <inkml:trace contextRef="#ctx0" brushRef="#br1" timeOffset="84299.935">10242 6524,'-78'-98,"63"75,0 0,-2 1,-1 1,-1 1,0 0,-1 1,-1 1,-1 1,-1 1,0 1,-1 1,-1 2,-16-7,-21 4,0 4,0 2,-1 3,0 3,-4 3,4-1,0 3,1 2,0 4,0 2,1 3,0 2,1 3,1 3,-23 12,9 2,2 3,2 3,2 3,2 2,1 4,3 2,3 3,-49 58,74-71,2 2,2 1,1 2,3 0,2 2,2 0,2 1,-3 22,-121 440,125-452,3 0,3 1,2 1,3 0,3 0,3 0,2 0,4 14,96 381,-95-420,1 1,3-1,0 0,3-1,1-1,1 0,2-1,11 16,-6-22,1 0,1-2,1-1,1-1,1-1,1-2,2 0,0-2,0-1,19 6,56 23,1-5,69 16,-139-45,0-1,1-2,1-2,-1-1,1-2,1-1,-1-2,0-2,1-2,-1-1,0-2,0-1,32-11,17-20,-1-4,-2-3,-2-4,14-15,-94 62,57-37,0-2,-3-3,-2-2,-1-2,28-36,21-45,-7-4,25-53,-93 143,31-45,-5-2,-4-3,-3-2,-5-1,11-45,-32 74,-3-1,-3 0,-2-1,-4 0,-3 0,-2-1,-4 0,-2 1,-4-1,-3 1,-2 1,-21-63,-6 34,-3 2,-5 1,-4 3,-46-61,-36-64,55 93,56 99</inkml:trace>
  <inkml:trace contextRef="#ctx0" brushRef="#br1" timeOffset="90758.921">11190 8971,'-25'81,"12"-51,-17 50,4 1,-7 44,28-53,6-71,1 1,0-1,-1 1,1-1,0 1,0-1,0 0,0 0,0 0,0 0,0 0,1-1,-1 1,0-1,0 1,1-1,-1 0,0 0,1 0,-1 0,0 0,0 0,1-1,0 0,5 1,142-13,-114 8</inkml:trace>
  <inkml:trace contextRef="#ctx0" brushRef="#br1" timeOffset="91029.195">11405 9318,'-3'-4,"-2"2,-1 9,-2 12,-1 12,-4 10,-2 7,-1 5,0-1,3-4,4-7,3-12</inkml:trace>
  <inkml:trace contextRef="#ctx0" brushRef="#br1" timeOffset="91644.549">11806 8930,'2'46,"-3"0,-1 0,-2-1,-3 1,-1-1,-2 0,-2-1,-2 0,-2-1,-2-1,-18 31,31-64,11-15,4-5,0 1,1 2,1-1,-1 1,1 1,0 0,1 1,0 0,0 1,0 0,1 1,-1 0,1 2,0-1,0 2,4-1,-14 3,0 0,0 0,0 0,0 0,-1 0,1 1,0 0,-1 0,1 0,-1 0,0 0,0 1,0-1,0 1,0 0,0 0,-1 0,1 0,-1 0,0 1,0-1,0 1,-1-1,1 1,-1 0,0 0,0 0,0-1,0 1,-1 0,1 0,-1 0,0 0,0 0,-1 0,1 0,-1 0,0 0,0 0,0 0,-1-1,1 1,-1 0,0-1,0 1,0-1,-1 0,1 0,-1 0,1 0,-1 0,0 0,0-1,-2 2,0 0,1-1,-1 1,0-1,0 0,0-1,0 1,0-1,-1 0,1 0,-1-1,0 1,1-1,-1-1,0 1,1-1,-1 0,0 0,0 0,0-1,1 0,-1 0,1-1,-1 1,1-1,-1-1,1 1,0-1,3 2,0-1,1 1,0-1,-1 0,1 1,0-1,0 0,0 0,0 0,0 1,1-1,-1 0,0 0,1-1,-1 1,1 0,0 0,0 0,0 0,0 0,0 0,0 0,1 0,-1 0,1 0,-1 0,1 0,0 0,0 0,0 0,0 0,0 0,0 1,0-1,1 0,-1 1,0-1,1 1,1-2,70-47,-44 39,1 2,0 1,1 1,-1 1,1 2,14 0,-42 3,0 0,0 1,0-1,0 1,0-1,0 1,0 0,0 0,0 0,0 1,0-1,0 1,0-1,0 1,0 0,0 0,0 1,-1-1,1 1,0-1,-1 1,1 0,-1 0,0 0,1 0,-1 0,0 0,0 1,-1-1,1 1,0-1,-1 1,0 0,1 0,-1-1,0 1,0 3,-11 169,11-157</inkml:trace>
  <inkml:trace contextRef="#ctx0" brushRef="#br1" timeOffset="91898.47">12180 9024,'-5'0,"8"0,3 0</inkml:trace>
  <inkml:trace contextRef="#ctx0" brushRef="#br1" timeOffset="92253.552">12554 8717,'4'36,"-1"0,-2 0,-1 0,-2 0,-1-1,-2 1,-2-1,-1 1,-4 6,-79 245,73-181,18-102,0 0,0 0,1 1,0-1,0 0,0 0,0 0,0 0,1 0,0 0,0-1,0 1,0 0,0-1,1 0,0 1,-1-1,1 0,1 0,-1-1,0 1,1-1,-1 1,1-1,11 4,-1-1,1-1,0 0,0-1,1-1,-1 0,1-1,-1-1,1 0,-1-1,0-1,1 0,-1-1,0-1,0 0,-1-1,1-1,-1 0,1-2,-6 5,-1-2,0 1,0-1,0 0,-1-1,1 0,-2 0,1 0,0-1,-1 0,-1 0,1-1,-1 0,0 0,-1 0,2-5,-20 29,10-10,1 1,0-1,0 1,1-1,0 1,0 0,1 0,0-1,0 1,0 0,1 0,0 0,0 0,1 0,0 0,0 0,1 0,0 0,0 0,0-1,1 1,0-1,2 3,32 12,-17-19</inkml:trace>
  <inkml:trace contextRef="#ctx0" brushRef="#br1" timeOffset="92543.777">12727 9144,'-289'-116,"283"113,3 2,0 0,-1-1,1 1,0-1,-1 0,1 0,0 0,0 0,0 0,1-1,-1 1,1-1,-1 0,1 0,0 0,0 0,-1-3,3 5,0 0,0 0,1 0,-1 0,1 0,-1 0,1 0,-1 0,1 0,0 0,-1 0,1 0,0 0,0 1,0-1,0 0,-1 0,1 1,0-1,0 1,0-1,1 1,-1-1,0 1,0 0,0-1,0 1,1 0,14-5,1 1,0 1,0 1,0 0,0 1,9 1,-1 0,583-1,-537 3,-19 2</inkml:trace>
  <inkml:trace contextRef="#ctx0" brushRef="#br1" timeOffset="96782.489">12594 5481,'-28'72,"41"-96,-7 5,-1 0,0-1,-2 0,0 0,-1 0,-2 0,0 0,-1-3,1 13,-1-1,-1 1,0-1,0 1,-1 0,-1 0,0 0,0 0,0 0,-1 1,-1 0,0 0,0 0,-1 1,0 0,-2-1,5 4,-1 1,0 1,0-1,-1 1,1 0,-1 0,0 0,1 1,-1 0,0 0,0 0,-1 1,1 0,0 0,0 1,-1-1,1 2,0-1,0 0,-1 1,1 0,0 1,0 0,0-1,-5 4,-1 0,0 2,0-1,0 1,1 1,0 0,1 1,-1 0,2 0,-1 1,2 0,-7 9,0 5,0 1,1 0,2 1,0 0,2 1,1 0,1 1,1-1,2 2,1-1,1 0,1 1,1 0,2-1,3 20,-1-32,1 1,1-1,0 1,1-1,1-1,0 1,1-1,1-1,0 1,1-2,1 1,0-1,1-1,0 0,1-1,0 0,1-1,0 0,0-1,1-1,0 0,1-1,0-1,0 0,0-1,1-1,-1 0,1-2,0 0,2 1,0-2,-1 0,1-1,0-1,0 0,0-2,-1 0,1-1,-1-1,12-5,-21 7,0-1,0-1,0 1,0-2,-1 1,0-1,0 0,-1-1,1 0,-2 0,1 0,-1-1,0 0,0 0,-1-1,0 0,-1 1,0-2,0 1,1-8,-3 12,0-1,0 1,-1-1,0 0,0 1,-1-1,1 0,-1 0,-1 1,1-1,-1 0,0 0,0 1,-1-1,0 0,2 5,0 0,0 1,0-1,0 1,-1-1,1 0,0 1,-1-1,1 1,0-1,-1 1,1-1,-1 1,1-1,-1 1,1 0,-1-1,1 1,-1-1,1 1,-1 0,1 0,-1-1,0 1,1 0,-1 0,1 0,-1 0,0 0,1 0,-1 0,0 0,1 0,-1 0,1 0,-1 0,0 0,1 0,-1 0,1 1,-1-1,0 0,1 0,-1 1,1-1,-1 1,1-1,-1 0,1 1,-1-1,1 1,0-1,-1 1,1 0,-18 32,15-25,1 0,0 0,0 0,1 0,0 1,1-1,0 0,0 1,1-1,0 0,0 0,1 1,0-1,0 0,1 0,0-1,0 1,1 0,0-1,1 0,-1 0,1 0,1-1,-1 0,1 0,0 0,0-1,1 1,0-1,0-1,0 0,0 0,1 0,-1-1,1 0,0 0,0-1,0 0,1 0,6 0,-8-3,0 0,0-1,0 0,0 0,-1 0,1 0,-1-1,1-1,-1 1,0-1,0 0,0 0,-1 0,0-1,1 0,-2 0,1-1,-1 1,1-1,-1 0,-1 0,1 0,-1-1,-1 1,1-1,-1 0,0 1,0-1,-1 0,0 0,0 0,-1 0,0-1,0 1,0 0,-1 0,0 0,-1 0,0-2,1 5,0-1,0 1,0 0,-1 0,1 0,-1 0,0 0,0 0,-1 1,1-1,-1 1,1-1,-1 1,0 0,-1 0,1 0,0 1,-1-1,0 1,1 0,-1 0,0 0,0 0,0 1,0 0,0-1,-1 1,1 1,0-1,-1 1,1 0,0 0,-1 0,1 0,0 1,0-1,-1 1,1 0,0 1,-2 0,-1 1,1-1,-1 1,1 1,0-1,1 1,-1 0,1 0,-1 1,1 0,0-1,1 2,-1-1,1 1,0-1,1 1,-1 0,1 0,0 1,1-1,-1 1,1-1,1 1,-1 0,1 0,0 0,1 0,-1-1,2 1,-1 0,1 0,0 0,0 1,24 30,7-7</inkml:trace>
  <inkml:trace contextRef="#ctx0" brushRef="#br1" timeOffset="97047.79">13610 5816,'-24'-11,"0"1,0 1,-1 2,0 0,0 2,0 0,-12 1,32 3,0 0,0 0,0 0,0 1,0 0,0 0,0 0,0 0,0 1,0 0,1 0,-1 1,0-1,0 1,1 0,-1 0,1 0,0 1,-1 0,1 0,0 0,1 0,-1 0,0 1,1 0,0-1,0 1,0 1,0-1,1 1,0 0,1 1,0-1,0 1,1-1,-1 0,1 1,0-1,1 1,0-1,-1 1,2-1,-1 0,1 0,-1 1,1-1,1 0,-1-1,1 1,0 0,0-1,0 1,1-1,-1 0,5 3,-1 1,1-1,0-1,0 1,1-2,-1 1,1-1,1 0,-1-1,0 0,1 0,0-1,9 1,-12-3,0 0,0-1,-1 0,1-1,0 1,0-1,0 0,-1-1,1 0,0 0,-1 0,0-1,1 0,-1 0,0-1,-1 0,1 0,-1 0,0 0,1-1,-2 0,1 0,-1 0,0-1,0 0,1-1,10-17,-2-1,0 0,-1-1,-2-1,6-20,13-50,-5-1,-3 0,-5-2,-3-17,-14 33,1 83,-1 0,1 0,-1 1,1-1,0 0,-1 1,1-1,-1 0,1 1,-1-1,0 1,1-1,-1 1,0-1,1 1,-1-1,0 1,0 0,1-1,-1 1,0 0,0 0,1-1,-1 1,0 0,0 0,0 0,0 0,1 0,-1 0,0 0,0 0,0 1,1-1,-1 0,0 0,0 1,1-1,-1 0,0 1,0-1,1 1,-1-1,1 1,-1-1,0 1,1-1,-1 1,1 0,-1-1,1 1,-1 0,1 0,0 0,-10 10,1 0,0 0,1 2,0-1,1 1,0 0,0 4,-13 25,2 2,2 0,2 0,2 1,2 1,2 0,2 1,2-1,2 1,4 34,0-61,1 1,1-1,1 0,1 0,0 0,2-1,0 0,1 0,29 43</inkml:trace>
  <inkml:trace contextRef="#ctx0" brushRef="#br1" timeOffset="97048.79">14599 5481,'-126'420,"121"-403,10-41,14-59,29-115,23-43,-64 222,-4 7,1 0,0 0,1 1,1 0,-1 0,2 0,0 0,1-1,-6 11,-1-1,1 1,0 0,-1 0,1-1,0 1,0 0,0 1,0-1,0 0,0 1,0-1,0 1,0-1,0 1,0 0,0 0,0 0,0 0,0 0,0 0,0 1,0-1,0 1,0-1,0 1,0 0,0 0,0 0,0 0,-1 0,1 1,55 42,-55-42,9 8,-1 1,-1 0,1 0,-2 0,0 2,0-1,-1 1,4 10,-9-19,0 0,-1 1,1-1,-1 1,0-1,-1 1,1-1,-1 1,0-1,0 1,0 0,-1-1,0 1,1-1,-2 1,1-1,0 1,-1-1,0 0,0 0,0 0,-1 0,1 0,-1 0,0-1,0 1,0-1,0 0,-1 1,-10 6,0-1,-1 0,0-1,0-1,-1 0,0-1,0-1,0 0,-2-1,-16 6,34-9,0-1,0 0,0 0,1 0,-1 1,0-1,0 0,0 0,0 0,0 1,0-1,1 0,-1 0,0 1,0-1,0 0,0 0,0 1,0-1,0 0,0 0,0 1,0-1,0 0,0 0,0 1,-1-1,1 0,0 0,0 1,0-1,0 0,0 0,0 1,-1-1,1 0,0 0,0 0,0 0,0 1,-1-1,1 0,0 0,0 0,-1 0,1 0,0 1,0-1,-1 0,1 0,0 0,0 0,-1 0,1 0,0 0,0 0,-1 0,1 0,0 0,27 7,-21-6,24 5,0 1,0 1,-1 2,-1 1,0 1,0 1,-1 2,-1 1,0 0,22 21,-45-35,1 0,-1 0,0 1,0-1,0 1,-1 0,1 0,-1 0,1 0,-1 0,0 0,0 1,0-1,-1 1,1-1,-1 1,0 0,0 0,0-1,0 1,-1 0,0 0,1 0,-1 0,-1 0,1 0,-1 0,1-1,-1 1,0 0,0 0,-1-1,1 1,-1 0,0-1,0 0,0 1,0-1,-3 3,-13 5,-1 0,0-1,0-1,-1-1,0 0,-1-2,0 0,0-1,0-2,0 0,-4-1,11 1,-13 1,-1 0,1-2,0 0,-25-3,51 1,1 0,-1 0,1 1,-1-1,1 0,-1 0,0 0,1 0,-1 0,0 0,1 0,-1 0,1 0,-1 0,0 0,1 0,-1 0,0 0,1 0,-1-1,1 1,-1 0,1-1,-1 1,1 0,-1-1,1 1,-1 0,1-1,-1 1,1-1,-1 1,1-1,0 1,-1-1,1 1,0-1,0 0,-1 1,1-1,0 1,0-1,0 0,0 1,0-1,0 1,0-1,0 0,0 1,0-1,0 0,0 1,0-1,0 1,0-1,1 0,-1 1,0-1,1 0,14-14</inkml:trace>
  <inkml:trace contextRef="#ctx0" brushRef="#br1" timeOffset="97308.082">15549 5588,'-12'-15,"0"1,-1 0,-1 0,0 2,0-1,-2 2,1 0,-1 1,-1 0,0 2,0 0,-5-1,16 7,0 1,0-1,0 1,1 1,-1-1,0 1,0 0,0 0,0 1,0 0,0 0,0 0,1 0,-1 1,0 0,1 1,0-1,-1 1,1 0,0 0,0 1,1-1,-1 1,1 0,0 0,0 1,0-1,0 1,-2 4,-4 5,1 0,1 0,0 1,0 1,2-1,0 1,1 0,0 0,1 1,1-1,1 1,0 0,2 0,-1 0,2-1,0 1,1 0,2 4,-1-12,0 0,0-1,1 1,0-1,1 0,0 0,0-1,0 1,1-1,1 0,-1-1,1 1,0-2,0 1,0 0,1-1,0-1,0 1,1-1,-1-1,9 3,6 1,1 0,0-2,0-1,0-1,1-1,-1-1,19-2,128-26,-99 6</inkml:trace>
  <inkml:trace contextRef="#ctx0" brushRef="#br1" timeOffset="97475.765">16030 5508,'-11'9,"-7"12,-2 17,1 14,-2 11,3 5,2-1,1-6,4-11,4-12,2-11</inkml:trace>
  <inkml:trace contextRef="#ctx0" brushRef="#br1" timeOffset="97705.186">16017 5428,'23'-115,"-23"116,0-1,0 1,1 0,-1-1,0 1,1 0,-1-1,1 1,-1-1,1 1,-1 0,1-1,0 0,-1 1,1-1,-1 1,1-1,0 0,-1 1,1-1,0 0,0 0,-1 1,1-1,0 0,0 0,-1 0,1 0,0 0,0 0,-1 0,1 0,0 0,0-1,-1 1,1 0,0 0,-1-1,1 1,0 0,-1-1,1 1,0-1,-1 1,1-1,-1 1,1-1,-1 1,1-1,-1 0,1 1,-1-1,0 0,1 1,-1-1,0 0,1 1,-1-1,0 0,0 0,0 1,0-1,0 0,0 0,0 1,0-1,0 0,0 0,25 38,-2 0,-2 1,-1 1,0 6,-3-8,17 30,-4 2,-2 1,-4 1,3 24,-25-88,0-1,0 1,-1 0,0-1,0 1,0 0,-1 0,0 0,-1 0,0 0,0 0,0-1,-1 1,0 0,0-1,0 1,-1-1,0 0,-2 3,-5 0,0-1,0 0,-1 0,0-1,-1 0,0-1,0-1,0 0,-1 0,1-1,-1-1,0 0,0 0,-7-1,16-1,-109 19,-1-5</inkml:trace>
  <inkml:trace contextRef="#ctx0" brushRef="#br1" timeOffset="99005.122">12487 7179,'2'-29,"2"0,1 1,1 0,1 0,2 0,0 1,6-9,-11 23,0 0,1 0,0 0,1 1,1 0,0 0,0 0,1 1,0 0,1 1,1 0,0 0,0 1,0 0,1 1,3-1,-11 8,1 0,-1 0,0 0,1 1,-1-1,1 1,-1 0,1 0,-1 0,1 1,-1-1,1 1,-1 0,1 0,-1 0,0 0,0 1,1-1,-1 1,0 0,0 0,-1 0,1 0,2 2,52 68,-47-58,-2 0,0 1,-1 0,0 1,-2 0,1 0,-2 0,0 0,-1 1,-1 0,0 4,-2-19,0 0,0 1,0-1,0 1,0-1,-1 0,1 0,-1 1,0-1,1 0,-1 0,0 1,-1-1,1 0,0 0,0 0,-1 0,1-1,-1 1,0 0,1-1,-1 1,0-1,0 1,0-1,0 0,0 0,0 0,0 0,-1 0,1 0,0-1,-1 1,1-1,0 0,-1 1,1-1,0 0,-1 0,1-1,0 1,-1 0,1-1,0 1,-1-1,1 0,0 0,0 0,0 0,0 0,-1-1,1 1,0 0,0 0,0 0,0-1,1 1,-1 0,0-1,1 1,-1-1,1 0,0 1,-1-1,1 0,0 0,0 0,0 0,0 0,0 0,1 0,-1 0,1 0,-1 0,1-1,0 1,0 0,0 0,0 0,0 0,0-1,1 1,-1 0,1 0,-1 0,1 0,0 0,0 0,0 0,0 0,0 0,1 0,-1 1,0-1,1 0,-1 1,1-1,0 1,-1-1,2 0,99-15,-48 12,-26 0,0 0,-1-2,1-1,-1-1,5-4,-24 10,0-1,-1 0,1 0,-1 0,0-1,0 0,-1 0,1-1,-1 0,-1 0,1-1,-1 1,0-1,0 0,-1-1,0 1,0-1,-1 0,1-4,-3 10,0 1,-1-1,1 0,-1 1,1-1,-1 0,0 1,0-1,0 0,0 1,0-1,0 0,0 1,0-1,-1 0,1 1,-1-1,1 1,-1-1,0 1,1-1,-1 1,0-1,0 1,0 0,0-1,0 1,0 0,-1 0,1 0,0 0,-1 0,1 0,-1 0,1 0,-1 0,1 1,-1-1,1 1,-1-1,0 1,1 0,-1-1,0 1,1 0,-1 0,-1 0,-4 3,-1-1,1 1,0 1,0-1,0 1,0 1,0-1,1 1,0 0,0 0,0 1,1 0,-1 0,2 0,-1 1,1-1,0 1,0 0,0 1,1-1,0 0,1 1,0 0,0 0,1-1,-1 9,1-11,1 1,0-1,0 1,0-1,1 1,0-1,0 1,0-1,1 1,0-1,0 0,0 0,0 0,1 0,0 0,0 0,0-1,1 1,0-1,0 0,0 0,0-1,0 1,1-1,-1 0,1 0,0 0,7 3,-1-1,1 0,0 0,1-2,-1 1,1-1,0-1,0-1,-1 1,1-2,5 0,7-3,-1-1,1-1,-1-2,0 0,0-1,-1-2,0 0,-1-1,0-2,-1 0,0-1,-1-1,0-1,-2-1,0-1,1-2,1-1,-2-1,-1-1,-1 0,-1-1,0-1,-2 0,-2-1,0 0,-1-1,-2 0,0-1,-2 0,-2 0,0 0,-1-8,-10-39,6 72,1 1,-1 0,0-1,1 1,-1 0,0-1,0 1,-1 0,1 0,0 0,-1 0,1 0,-1 0,0 1,1-1,-1 0,0 1,0-1,0 1,0 0,0 0,-1 0,1 0,0 0,0 0,-1 0,1 1,-1-1,-3 2,1 0,0 1,-1 0,1 0,0 0,0 0,1 1,-1-1,0 1,1 1,0-1,0 1,0-1,0 1,0 0,1 0,0 1,0-1,0 1,0 0,-1 4,-14 21,2 0,1 2,1 0,2 0,1 1,2 1,1-1,1 2,3-1,0 0,2 1,2 19,0-42,0-1,1 1,0 0,1-1,0 1,1-1,0 1,1-1,0 0,1 0,0-1,0 1,1-1,1 0,0-1,0 0,1 0,0 0,0-1,1 0,0-1,0 0,1 0,0-1,0 0,1-1,0 0,0-1,0 0,6 1,-7-3,-1-1,1-1,0 0,-1 0,1 0,-1-2,1 1,-1-1,1 0,-1-1,0 0,0 0,0-1,-1-1,1 1,-1-1,0-1,0 1,-1-1,0-1,1 0,2-3,-1 0,0 0,0-1,-2-1,1 1,-1-1,-1-1,0 1,-1-1,0 0,-1 0,0-1,-1 1,0-6,-2 17,0 0,-1 1,1-1,0 0,-1 0,0 0,1 0,-1 1,0-1,0 0,0 0,0 0,0 0,-1 0,1 1,0-1,-1 0,1 0,-1 1,0-1,0 0,1 1,-1-1,0 0,-1 1,1-1,0 1,0 0,-1-1,1 1,0 0,-1 0,1 0,-1 0,0 0,1 0,-1 0,0 1,1-1,-1 0,0 1,0 0,0-1,0 1,1 0,-1 0,0 0,0 0,0 0,0 1,0-1,1 0,-2 1,-6 5,1-1,0 2,0-1,0 1,1 0,0 1,0-1,1 2,0-1,0 0,1 1,0 0,1 1,0-1,1 1,-1-1,2 1,-1 0,2 0,-1 0,1 2,1-6,1 0,0 0,-1 0,2 0,-1-1,1 1,0 0,0-1,1 1,-1-1,1 0,1 1,-1-1,0-1,1 1,0 0,1-1,-1 0,0 0,1 0,0-1,0 0,0 0,1 0,-1 0,1-1,-1 0,1 0,0 0,0-1,0 1,48 12</inkml:trace>
  <inkml:trace contextRef="#ctx0" brushRef="#br1" timeOffset="99446.05">14519 6858,'-10'1,"0"0,0 0,1 0,-1 1,0 1,1 0,0 0,-1 0,1 2,0-1,-3 3,8-5,1 1,-1-1,0 1,1 0,0 0,-1 0,1 0,1 0,-1 1,0-1,1 1,0 0,-1 0,2 0,-1 0,0 0,1 0,0 1,0-1,0 0,0 1,1-1,0 1,0-1,0 1,0-1,1 2,1 0,0-1,0 1,0-1,0 1,1-1,0 0,0 0,0 0,1-1,-1 1,1-1,1 1,-1-1,0-1,1 1,0-1,0 1,0-1,4 1,5 3,0-1,-1 0,2-1,-1-1,1 0,-1-1,11 1,-11-3,1-1,-1 0,0-1,1 0,-1-1,0-1,0 0,0-1,-1 0,1-1,-1-1,0 0,0-1,-1 0,0-1,0 0,-1-1,0 0,-1-1,0 0,0-1,-1 0,0 0,-1-1,0 0,1-5,9-27,-2-1,-2-1,-3 0,-1 0,-2-1,-2 0,-2 0,-3-1,-1-11,0 41,0 9,-2 17,-2 20,-43 549,46-558,0-9,0 0,0 0,1 1,0-1,0 0,1 0,1 0,0 0,0 0,1 0,0 0,1 0,0-1,2 3,-5-11,-1 0,1 0,0-1,0 1,-1 0,1 0,0-1,0 1,0 0,0-1,0 1,0-1,0 1,0-1,0 0,0 1,0-1,0 0,0 0,0 0,0 0,0 0,0 0,0 0,1 0,-1 0,0 0,0-1,0 1,0 0,0-1,0 1,14-10</inkml:trace>
  <inkml:trace contextRef="#ctx0" brushRef="#br1" timeOffset="100156.146">14626 6711,'-93'-7,"94"7,-1 0,0 0,1 1,-1-1,0 0,0 0,1 0,-1 1,0-1,0 0,1 0,-1 1,0-1,0 0,0 1,1-1,-1 0,0 1,0-1,0 0,0 1,0-1,0 0,0 1,0-1,0 0,0 1,0-1,0 1,0-1,0 0,0 1,0-1,0 0,0 1,0-1,0 0,-1 1,1-1,0 0,0 1,0-1,-1 0,1 0,0 1,0-1,-1 0,1 0,0 1,-1-1,1 0,0 0,-1 0,1 0,0 0,-1 1,1-1,0 0,-1 0,1 0,-1 0,95 32,45-8,1-5,135 0,-90-7,-95-1,-90-11,0 0,0 0,1 1,-1-1,0 0,0 1,1-1,-1 1,0-1,0 0,0 1,0-1,0 1,0-1,0 0,0 1,1-1,-2 1,1-1,0 0,0 1,0-1,0 1,0-1,0 0,0 1,0-1,0 1,-1-1,1 0,0 1,0-1,-1 0,1 1,0-1,0 0,-1 0,1 1,0-1,-1 0,1 0,0 1,-1-1,1 0,-1 0,1 0,0 0,-1 0,1 1,-1-1,1 0,0 0,-1 0,1 0,-1 0,1 0,0 0,-1 0,1-1,-1 1,1 0,0 0,-1 0,1 0,0 0,-1-1,0 1,0 0,-69 23,51-19,-1 1,1 1,1 0,-1 2,1 0,0 1,1 1,0 1,1 0,0 1,1 1,0 0,13-11,0-1,1 1,-1 0,0-1,1 1,-1 0,1 0,0 0,0 0,0 0,0 0,0 1,0-1,0 0,1 1,-1-1,1 0,0 1,-1-1,1 0,0 1,1-1,-1 0,0 1,1-1,-1 0,1 1,-1-1,1 0,0 0,0 0,0 1,1-1,-1 0,0-1,1 1,-1 0,1 0,0 0,-1-1,1 1,1-1,7 4,0-2,0 0,1 0,0 0,-1-2,1 1,0-1,0-1,0 0,-1 0,1-1,0-1,0 0,-1 0,1-1,-1 0,0-1,0 0,0-1,0 0,2-3,89-71,-103 109,0-18,-1-1,1 1,1 0,0 1,1-1,0 0,2 10,-2-17,1-1,0 0,1 1,-1-1,1 0,0 0,0 0,0 0,0 0,1 0,0-1,-1 1,1-1,0 0,1 0,-1 0,1 0,-1 0,1-1,0 0,0 0,0 0,0 0,7 1,0 0,1-1,-1-1,0 0,1-1,-1 0,1 0,-1-1,0-1,0 0,1 0,-1-1,-1-1,1 0,0 0,-1-1,0 0,0-1,0 0,-1-1,0 0,0 0,-1-1,0 0,0 0,-1-1,6-8,15-26,-1-1,-2-2,-2 0,-2-1,-2-1,-3-1,1-8,27-111,-47 155,-10 26,-6 16,2 1,1 1,1 1,2 0,1 0,2 1,1 1,1 0,1 10,2-17,1 1,1 0,2 1,1-1,3 23,-2-40,1 0,0-1,0 1,1-1,1 1,-1-1,2 0,-1-1,2 1,-1-1,1 0,0 0,1 0,0-1,1 0,4 3,-10-8,0 0,1-1,-1 0,1 0,0 1,-1-1,1-1,0 1,0 0,1-1,-1 0,0 1,0-1,1 0,-1-1,0 1,1-1,-1 1,1-1,-1 0,0 0,1-1,-1 1,1-1,-1 0,0 1,1-1,-1-1,0 1,0 0,0-1,0 0,3-2,7-15</inkml:trace>
  <inkml:trace contextRef="#ctx0" brushRef="#br1" timeOffset="100434.404">15709 6751,'-16'-6,"-3"-4,11 2,20 1,32 4,32 3,29 1,21 3,10 1,-9 1,-27 1</inkml:trace>
  <inkml:trace contextRef="#ctx0" brushRef="#br1" timeOffset="105604.731">15228 7807,'-40'350,"-54"587,64-557,28-350,-1-11</inkml:trace>
  <inkml:trace contextRef="#ctx0" brushRef="#br1" timeOffset="105927.585">15508 7954,'3'11,"-5"21,-6 26,-8 31,-8 28,-8 21,-4 15,1 4,2-3,7-8,8-14,4-15,5-15,4-12,1-16,-2-12,0-18</inkml:trace>
  <inkml:trace contextRef="#ctx0" brushRef="#br1" timeOffset="106205.841">14706 8971,'7'20,"13"19,20 15,19 13,15 9,8 2,0 0,-7-5,-13-3,-13-4,-16-3,-13-4,-8-9,-6-11</inkml:trace>
  <inkml:trace contextRef="#ctx0" brushRef="#br1" timeOffset="106427.249">16003 9065,'4'-14,"2"-16,0-9,-1-6,-4 4,-4 5,-4 10,-6 13,-6 19,-10 23,-12 28,-9 29,-10 25,-9 18,-6 11,-4 1,2-5,15-25</inkml:trace>
  <inkml:trace contextRef="#ctx0" brushRef="#br1" timeOffset="107112.795">14212 11149,'-7'25,"-4"25,-3 21,-1 14,-1 10,1 4,2-4,2-8,2-13,3-14,5-17,2-16</inkml:trace>
  <inkml:trace contextRef="#ctx0" brushRef="#br1" timeOffset="107350.033">14238 11203,'-2'9,"3"17,7 19,6 17,8 12,4 9,3 0,1-4,-3-8,-3-13,-4-13,-3-15,-4-12</inkml:trace>
  <inkml:trace contextRef="#ctx0" brushRef="#br1" timeOffset="107592.386">14667 11297,'0'-21,"-3"-13,-2-5,-3 3,-5 9,-5 12,-3 19,-1 22,-1 22,3 20,6 15,4 13,7 5,5 0,8-5,2-17</inkml:trace>
  <inkml:trace contextRef="#ctx0" brushRef="#br1" timeOffset="107913.55">14746 11939,'12'-53,"-2"0,-3-1,-1-10,-4 49,0 0,-1 0,-1 0,0 0,-1-1,0 1,-2 0,1 0,-2 1,0-1,-6-12,10 26,0 0,0 1,0-1,0 0,0 0,0 0,0 0,-1 0,1 1,0-1,-1 0,1 0,-1 1,1-1,-1 0,1 0,-1 1,1-1,-1 1,0-1,1 0,-1 1,0-1,1 1,-1-1,0 1,0 0,1-1,-1 1,0 0,0 0,0-1,0 1,0 0,1 0,-1 0,0 0,0 0,0 0,0 0,0 1,1-1,-1 0,0 0,0 1,0-1,1 0,-1 1,0-1,0 1,1-1,-1 1,0-1,1 1,-1-1,0 1,1 0,-1-1,0 2,2 1,0 1,0-1,1 0,-1 1,1-1,-1 0,1 0,0 0,0 0,0 0,1-1,-1 1,1 0,0-1,-1 0,1 0,0 0,0 0,0 0,1 0,0 0,27 14,1-1,0-2,1-1,21 5,66 25,-117-42,0 1,0 0,0 0,0 0,0 0,-1 0,1 0,0 1,-1-1,1 1,-1 0,1 0,-1 0,0 0,0 0,0 0,0 1,0-1,-1 1,1-1,-1 1,1 0,-1 0,0-1,0 1,0 0,-1 0,1 0,-1 0,1 0,-1 0,0 0,0 0,-6 8,1-1,-1 0,-1 0,0-1,-1 0,1 0,-2 0,1-1,-1-1,-2 2,-29 29,37-36,0 0,0 0,0 1,0 0,0-1,0 1,1 0,0 0,-1 0,1 1,0-1,1 0,-1 1,0-1,1 1,0 0,0-1,0 1,0 0,1 0,-1 0,1 0,0 0,0-1,1 1,-1 0,1 0,0 0,0-1,0 1,0 0,1-1,-1 1,1-1,0 1,0-1,1 1,10 4,0-1,1 0,0-1,0 0,1-2,-1 1,1-2,0 0,0 0,0-2,5 1,90 2,-64-6</inkml:trace>
  <inkml:trace contextRef="#ctx0" brushRef="#br1" timeOffset="108618.925">16337 11724,'-7'-4,"0"0,0 1,-1-1,1 1,-1 1,1 0,-1 0,0 0,0 1,0 0,0 0,0 1,0 0,0 1,0 0,0 0,0 1,0 0,0 0,0 0,1 1,-1 1,1-1,0 1,0 0,1 1,-1-1,1 1,0 1,0-1,0 1,-1 2,4-4,0-1,0 1,0-1,0 1,1 0,-1 1,1-1,0 0,0 0,1 1,-1-1,1 1,0 0,0-1,1 1,-1 0,1 0,0-1,0 1,1 0,-1 0,1-1,0 1,1 0,-1-1,1 1,-1-1,1 0,1 0,-1 1,1-1,-1-1,1 1,0 0,1-1,-1 1,1-1,2 2,0-2,0 0,0-1,0 0,1 0,-1-1,0 0,1 0,-1 0,1-1,-1 1,1-2,-1 1,1-1,-1 0,1 0,-1-1,0 0,0 0,1 0,-2-1,1 0,5-3,1-1,-1-1,1 0,-1-1,-1 0,0-1,0 0,-1-1,0 0,0 0,1-4,8-24,0-1,-3 0,-1-2,-3 1,-1-2,-2 1,-1-1,-3 0,-2-1,-2-25,1 52,0 4,0 0,-1 0,-1 0,0 0,0 0,-1 0,-1 0,0 0,-1 1,-1-2,4 13,0 0,0 0,0 0,0 0,0 0,0 0,0 1,0-1,0 0,0 1,-1-1,1 1,0-1,0 1,-1 0,1-1,0 1,0 0,-1 0,1 0,0 0,-1 0,1 0,0 0,-1 0,1 1,0-1,-1 1,1-1,0 1,0-1,0 1,0-1,-1 1,1 0,0 0,0 0,0 0,0 0,1-1,-1 2,0-1,0 0,0 0,1 0,-1 0,1 0,-1 1,1-1,-1 0,1 0,0 1,0-1,-1 0,1 2,-12 24,0 0,2 1,1 0,2 0,0 1,2 0,1 0,1 16,-1-19,2 1,0-1,2 1,1 0,1-1,1 1,1-1,1 0,2 0,1 0,1-1,1 0,1-1,1 0,1-1,5 7,-13-23,0-1,0 0,0 0,1-1,-1 1,2-1,-1 0,0-1,1 1,0-1,0-1,0 1,0-1,1 0,-1-1,1 0,0 0,0-1,-1 0,1 0,0-1,0 0,0 0,0-1,0 0,0 0,0-1,-1 0,1 0,-1-1,1 0,-1 0,0-1,6-4,-4 0,1-2,-2 1,1-1,-2-1,1 1,-1-1,-1-1,0 1,0-1,-1 0,-1-1,0 1,-1-1,0 1,-1-1,0 0,-1 0,-1-13,-13-36,12 61,1 0,-1-1,1 1,-1 0,0-1,0 1,1 0,-1 0,0 0,0 0,0 0,0 0,0 0,0 0,0 0,-1 1,1-1,0 0,0 1,-1-1,1 1,0-1,-1 1,1-1,0 1,-1 0,1 0,0 0,-1 0,1 0,-1 0,1 0,0 0,-1 1,1-1,-1 1,1-1,0 1,0-1,-1 1,0 0,-3 4,-1 1,1 0,0 0,1 1,-1 0,1-1,1 1,-1 0,1 1,0-1,1 1,0-1,0 1,1 0,-1 0,2-1,-1 1,1 0,0 0,1 0,0 0,0 0,1-1,0 2,4 11,0-1,1 0,1 0,0 0,2-1,0-1,1 0,1 0,0-1,2 0,-1-1,2-1,0 0,1-1,0-1,45 36</inkml:trace>
  <inkml:trace contextRef="#ctx0" brushRef="#br1" timeOffset="110700.863">12300 12847,'14'-7,"0"1,1 0,-1 1,1 0,0 2,1 0,-1 0,15 0,-25 3,1 0,-1 0,1 0,-1 1,0 0,1 0,-1 0,0 1,1 0,-1 0,0 0,0 1,0-1,-1 1,1 0,-1 0,0 1,1 0,-1-1,-1 1,1 1,-1-1,1 0,-1 1,-1 0,2 2,1 8,0 0,-1 1,-1 0,0 0,-1 0,-1 0,0 1,-2-1,0 0,0 0,-2 0,0 0,0 0,-3 4,-8 64,13-83,1 0,-1 0,1 1,-1-1,1 1,0-1,0 0,0 1,0-1,0 1,0-1,0 0,0 1,1-1,-1 1,0-1,1 0,-1 1,1-1,-1 0,1 0,0 1,0-1,0 0,-1 0,1 0,0 0,0 0,0 0,1 0,-1 0,0 0,0-1,0 1,1 0,-1-1,0 1,1-1,-1 1,0-1,1 0,-1 0,1 0,-1 1,0-1,1 0,-1-1,1 1,-1 0,0 0,1-1,-1 1,1 0,-1-1,0 0,1 0,11-6,0 0,0-2,-1 1,0-2,-1 0,0 0,-1-1,0 0,0 0,-1-1,-1-1,0 0,0 0,-2 0,0-1,4-13,35-98,-49 179,2-45,0-1,0 1,1 0,0 0,1 0,0 0,0 0,1 0,0 0,1-1,0 1,0 0,1-1,0 1,0-1,1 0,0 0,1 0,0-1,0 1,0-1,1 0,0-1,4 4,-1-5,0-2,0 1,0-1,1-1,-1 1,1-2,0 1,-1-1,1-1,0 0,-1 0,1-1,0 0,-1-1,1 0,-1 0,1-1,-1 0,0-1,0 0,-1 0,1-1,-1 0,0-1,0 0,-1 0,1 0,-1-1,-1 0,1-1,-1 1,-1-1,1-1,-1 1,3-9,27-61,-49 136,12-43,1 0,0 0,1 1,0-1,2 0,-1 0,2 2,-2-14,0 1,0-1,0 0,0 1,0-1,1 0,-1 0,1 0,0 0,0 0,0 0,0 0,1-1,-1 1,1-1,0 0,-1 0,1 1,0-2,0 1,0 0,1-1,-1 1,0-1,0 0,1 0,-1 0,1-1,-1 1,1-1,-1 0,1 0,1 0,2-1,-1 0,1 0,0-1,-1 0,1 0,-1-1,1 0,-1 0,0 0,0-1,-1 0,1 0,-1 0,0-1,0 1,0-1,-1-1,1 1,1-5,4-3,-1-2,-1 1,0-1,-1-1,0 1,-1-1,1-9,2-18,-13 65,-4 103,9-121,-1 1,1-1,0 0,0 1,0-1,1 0,0 0,0 0,0 0,0 0,0-1,1 1,-1-1,1 1,0-1,0 0,1 0,-1 0,0-1,1 1,0-1,0 0,-1 0,1 0,0 0,1-1,-1 1,3-1,2 1,1-1,0 0,0-1,0 0,0-1,0 0,0 0,0-1,-1-1,1 1,0-2,-1 1,0-1,0 0,0-1,-1 0,1-1,-1 0,-1 0,1-1,-1 1,0-2,0 1,-1-1,0 0,0 0,-1-1,0 1,-1-1,0 0,0-1,-1 1,0-1,-1 1,0-1,0 0,-1-3,0 12,-1 0,1 0,-1 1,0-1,1 0,-1 0,0 0,0 0,1 0,-1 0,0 0,0 0,0 0,0 1,0-1,0 0,0 0,-1 0,1 0,0 0,0 0,-1 0,1 0,-1 1,1-1,-1 0,1 0,-1 0,1 1,-1-1,1 0,-1 1,0-1,0 0,1 1,-1-1,0 1,0-1,0 1,0 0,1-1,-1 1,0 0,0 0,0-1,0 1,0 0,0 0,0 0,0 0,0 0,0 0,0 0,1 1,-1-1,0 0,0 0,0 1,0-1,0 1,0-1,1 1,-1-1,0 1,0-1,1 1,-1 0,-5 7,1 0,0 1,1-1,0 1,0 0,1 0,0 1,0-1,1 0,1 1,-1 0,1-1,1 10,-1-11,1-1,0 1,0 0,1 0,0-1,0 1,1 0,0-1,0 1,1-1,0 0,0 0,0 0,1 0,0-1,1 1,0-1,0 0,0 0,0-1,1 1,0-1,0-1,0 1,1-1,0 0,0 0,0-1,0 0,0 0,0-1,5 1,-2-2,-1 0,1-1,-1 0,1 0,0-1,-1 0,1-1,-1 0,0-1,0 0,0 0,0-1,0 0,0 0,-1-1,0 0,0-1,-1 0,1 0,1-2,8-9,0-1,-1-1,-1 0,0-1,-2 0,0-1,4-12,4-15,-2 0,-2-2,-3 0,-1-1,-3 0,-2-1,0-33,-8 75,3-6,-1-1,-1 1,-1-1,0 0,-1 1,-1-1,-1 1,0 0,-1-1,-3-6,6 21,0 0,1 0,-1 0,0 0,0 1,0-1,-1 0,1 0,0 1,-1-1,1 1,-1-1,1 1,-1 0,1 0,-1-1,0 1,0 0,0 1,0-1,0 0,0 0,0 1,0-1,0 1,0 0,0 0,0 0,0 0,0 0,0 0,0 0,0 0,0 1,0-1,0 1,0 0,0-1,-2 2,-3 2,0 0,0 1,0 0,0 0,1 1,0-1,0 1,0 1,-3 4,-11 19,2 2,1 0,1 1,2 0,2 1,1 1,1 0,2 0,1 1,2 0,0 35,4-45,1 1,1 0,1 0,1 0,2-1,0 1,2-1,4 8,-7-23,0 0,0-1,1 0,1 0,0 0,0 0,1-1,0 0,0-1,1 0,1 0,-1 0,1-1,0 0,1-1,-1 0,1-1,1 1,-1-2,9 3,-12-5,1 0,0-1,-1 0,1 0,0 0,0-1,0-1,-1 1,1-1,0-1,0 1,-1-1,1 0,-1-1,0 0,1 0,-2-1,1 0,0 0,-1 0,1-1,-1 0,0 0,-1-1,1 1,-1-1,-1-1,1 1,-1-1,1-2,13-26,-1-2,-2 0,-2-1,-2-1,-1 1,-2-2,-2 1,-1-2,1 6,29-203,-35 226,-5 24,-14 51,3 1,3 0,3 1,2 1,3-1,4 17,0-57,2 1,1-1,1 0,1 0,1 0,1-1,1 1,2-1,3 5,-11-26,0 0,1 0,0 0,0 0,0 0,0 0,0-1,0 1,1-1,-1 1,1-1,0 0,0 0,0 0,0-1,0 1,0-1,0 1,0-1,1 0,-1 0,0-1,1 1,-1-1,1 1,-1-1,1 0,-1 0,0-1,1 1,-1-1,1 0,-1 0,0 0,1 0,-1 0,2-2,11-7,-1 0,0-2,-1 0,0 0,0-1,-2-1,0 0,0-1,-1 0,-1-1,3-8,8-8,-10 18,-5 27,-16 51,0 58,10-120,0 0,1 0,-1 0,1 0,0 0,-1 0,1-1,0 1,0 0,0 0,0-1,1 1,-1 0,0-1,1 1,-1-1,1 0,-1 1,1-1,0 0,0 0,-1 0,1 0,0 0,0-1,0 1,0 0,0-1,0 0,0 1,0-1,0 0,0 0,0 0,0 0,0 0,0-1,0 1,17-5</inkml:trace>
  <inkml:trace contextRef="#ctx0" brushRef="#br1" timeOffset="110958.173">14373 12874,'18'-2,"17"-1,17 0,15 1,10 3,5 1,0 2,-13 1</inkml:trace>
  <inkml:trace contextRef="#ctx0" brushRef="#br1" timeOffset="111259.878">14974 12995,'0'4,"0"4,0 3,0 0</inkml:trace>
  <inkml:trace contextRef="#ctx0" brushRef="#br1" timeOffset="112154.011">15308 13275,'-248'727,"213"-627,35-86,12-38,20-61,-5-2,-3-1,9-66,43-156,-71 292,1 1,0 0,2 0,-1 0,2 1,0 1,1-1,7-7,-15 21,-1 0,1 0,0 0,0 0,0 1,0-1,0 0,0 1,1 0,-1-1,1 1,-1 0,0 0,1 0,0 1,-1-1,1 0,-1 1,1 0,0 0,-1 0,1 0,0 0,-1 0,1 1,0-1,-1 1,1 0,-1-1,1 1,-1 1,1-1,-1 0,0 0,0 1,1 0,-1-1,0 1,0 0,-1 0,1 0,0 0,-1 0,1 0,-1 1,0-1,1 0,-1 3,4 6,-2 0,0 0,0 1,-1-1,0 1,-1-1,-1 1,1 0,-2-1,0 1,0 0,-1-1,-1 1,0-1,0 0,-1 0,0 0,-1 0,0-1,-1 0,0 0,-1 0,0-1,-1 0,1 0,-4 1,-39 20,49-30,0 0,0-1,0 1,0-1,0 0,0 1,0-1,0 0,1 1,-1-1,0 0,0 0,1 0,-1 0,0 0,1 1,-1-1,1 0,-1 0,1-1,0 1,-1 0,1 0,0 0,0 0,0 0,0 0,0 0,0 0,0-1,0 1,0 0,0 0,1 0,-1 0,0 0,1 0,-1 0,1 0,-1 0,1 0,-1 0,1 0,0 0,0 1,-1-1,1 0,0 0,0 1,0-1,0 0,0 0,15-17,1 0,1 0,0 2,1 0,1 1,0 1,18-9,-6 2,32-21,-2-3,-2-3,-2-3,13-17,-49 45,-1-1,-1 0,-2-2,0-1,-2 0,0-1,-2 0,-2-1,0-1,-2 0,4-21,-7-7,-7 56,0 1,0-1,0 1,0-1,0 1,-1-1,1 1,0-1,-1 1,1-1,-1 1,1-1,-1 1,0-1,0 1,0 0,0 0,0-1,0 1,0 0,0 0,0 0,0 0,0 0,-1 0,1 0,0 1,-1-1,1 0,-1 1,1-1,-1 1,0-1,-3 2,-1-1,1 1,0 1,0-1,0 1,0-1,0 1,0 1,1-1,-1 1,1 0,-1 0,1 0,0 0,-3 4,-14 13,1-1,1 2,1 1,1 0,0 1,2 1,1 1,1 0,1 0,1 1,1 1,2 0,1 0,0 1,3-1,0 1,1 0,2 7,0-26,1 0,0 0,0 0,1 0,0 0,1 0,0 0,0-1,1 1,0-1,0 1,1-1,0 0,1 0,0 0,0-1,1 0,0 0,0 0,0-1,1 0,0 0,0 0,0-1,1 0,0-1,0 0,0 0,0 0,1-1,0 0,3-2,-1-1,1 0,0-1,0 0,-1 0,1-2,-1 1,0-1,1-1,-1 0,-1-1,1 0,-1 0,0-1,0 0,0-1,-1 0,0-1,-1 0,1 0,-1-1,-1 0,0 0,0-1,-1 0,0 0,-1-1,2-4,2-20,-9 34,0 1,0-1,1 1,-1-1,0 0,0 1,0-1,0 1,0-1,0 1,0-1,0 0,0 1,0-1,0 1,0-1,-1 1,1-1,0 1,0-1,0 1,-1-1,1 1,0-1,-1 1,1-1,0 1,-1-1,1 1,-1 0,1-1,-1 1,1 0,-1-1,1 1,-1 0,1 0,-1-1,1 1,-1 0,1 0,-1 0,0 0,1 0,-1 0,1 0,-1 0,1 0,-1 0,0 0,1 0,-1 0,1 0,-1 1,1-1,-1 0,0 1,-4 2,-1 1,0 0,1 0,0 0,0 1,0 0,0 0,1 0,0 0,0 1,0 0,1 0,0 0,0 0,0 0,1 1,0-1,0 1,1-1,-1 1,1 2,1-3,1 0,-1 0,1 0,0 0,1 0,-1-1,1 1,0 0,1-1,-1 1,1-1,0 0,1 0,-1 0,1 0,0-1,0 1,0-1,1 0,-1 0,1-1,0 1,0-1,2 1,25 13</inkml:trace>
  <inkml:trace contextRef="#ctx0" brushRef="#br1" timeOffset="112353.48">16284 13048,'-3'16,"0"12,7 8,10 7,9 3,10 1,6-4,3-4,-1-6,-5-10,-4-8,-8-6</inkml:trace>
  <inkml:trace contextRef="#ctx0" brushRef="#br1" timeOffset="112540.983">16578 13115,'-18'13,"-16"12,-12 11,-8 8,-2 5,4 4,9 0,12-5,10-10</inkml:trace>
  <inkml:trace contextRef="#ctx0" brushRef="#br1" timeOffset="112924.954">16672 13409,'39'-51,"-32"65,-8 34,0-37,0-1,1 1,0-1,1 1,0-1,1 1,0-1,0 0,4 8,-5-15,0-1,0 1,1-1,-1 0,1 1,0-1,0 0,0 0,0 0,0 0,0-1,0 1,0 0,1-1,-1 0,1 1,-1-1,1 0,-1 0,1-1,0 1,-1 0,1-1,0 0,0 1,0-1,-1 0,1-1,0 1,0 0,-1-1,1 1,0-1,1-1,3 0,0-1,0 0,0 0,-1 0,1-1,-1 0,0 0,0-1,-1 0,1 0,-1 0,3-4,-2 0,0 0,-1-1,0 0,0 1,-1-2,0 1,-1 0,0-1,-1 0,0 0,-1 1,0-4,0 7,-1 1,0-1,0 1,-1-1,0 1,0-1,0 1,-1-1,0 1,0 0,0 0,-1 0,0 0,0 0,-1 1,1-1,-1 1,-1 0,1 0,-4-3,4 5,0 1,0 0,0-1,0 1,-1 1,1-1,0 0,-1 1,1 0,-1 0,0 1,1-1,-1 1,0 0,1 0,-1 0,0 1,1 0,-1 0,1 0,-1 0,1 1,1-1,0 0,1 0,-1 1,1-1,-1 0,1 1,-1 0,1 0,0-1,0 2,0-1,0 0,0 0,1 0,-1 1,1-1,-1 1,1-1,0 1,0 0,0-1,0 1,1 0,-1 0,1 0,0-1,-1 1,1 0,0 0,1 0,-1 0,0 0,1-1,0 1,0 0,0 0,39 59,-13-37</inkml:trace>
  <inkml:trace contextRef="#ctx0" brushRef="#br1" timeOffset="113804.06">17126 13355,'0'-12,"1"5,-1-1,0 1,0-1,0 1,-1-1,-1 1,1-1,-1 1,0 0,-1 0,0 0,0 0,2 6,0 0,-1 0,1 0,0 0,0 1,0-1,-1 1,1-1,0 1,-1-1,1 1,0 0,-1-1,1 1,0 0,-1 0,1 0,-1 0,1 0,0 0,-1 1,1-1,0 0,-1 1,1-1,0 1,-1-1,1 1,0 0,0 0,0-1,0 1,-1 0,1 0,0 0,1 0,-1 0,0 0,0 1,0-1,1 0,-1 0,0 0,1 1,-1-1,1 0,0 1,-1-1,1 0,0 1,0-1,0 1,-5 11,0 1,1 0,1 0,0 0,1 0,1 0,0 1,1-1,1 0,0 1,0-1,2 0,3 13,-5-24,0 0,0 0,0 0,0 0,1 0,-1 0,1-1,0 1,0-1,0 1,0-1,0 0,0 1,1-1,-1 0,1-1,-1 1,1 0,0-1,0 0,0 1,0-1,0 0,0 0,0-1,0 1,0-1,0 1,0-1,0 0,0 0,1-1,-1 1,54 29,-48-31,0-1,0-1,0 1,-1-2,1 1,-1-1,0 0,-1-1,1 0,-1 0,5-6,6-3,-7 7,-2 0,1-1,-1 0,0 0,-1-1,0 0,-1-1,0 1,-1-1,0-1,0 1,-1-1,-1 0,0 0,-1 0,0-1,-1 1,0-1,-1 0,0-7,-1 19,1 0,-1 1,0-1,0 1,1-1,-1 0,0 1,0-1,0 0,0 1,0-1,0 0,0 1,0-1,0 0,0 1,0-1,-1 0,1 1,0-1,0 1,-1-1,1 0,0 1,-1-1,1 1,0-1,-1 1,1-1,-1 1,1-1,-1 1,1 0,-1-1,1 1,-1 0,1-1,-1 1,0 0,1 0,-1-1,1 1,-1 0,0 0,1 0,-1 0,0 0,1 0,-1 0,0 0,1 0,-1 0,0 0,1 0,-1 1,1-1,-1 0,0 0,1 1,0 1,1 1,0 0,0 0,0-1,0 1,0-1,0 1,1-1,-1 0,1 1,0-1,0 0,0 0,0 0,0 0,0 0,0-1,1 1,-1-1,0 1,1-1,-1 0,1 0,0 0,-1 0,1-1,0 1,0-1,92 36,-93-33,-1 0,1-1,-1 1,0 0,0 0,0 0,-1 0,1 0,-1 0,1 0,-1 0,0 0,0 0,-1 0,1 0,0 0,-1 0,0 0,0 0,0 0,0 0,0-1,-1 1,1 0,-1-1,1 1,-1-1,0 1,0-1,0 0,-1 0,0 1,-7 12,2-1,0 1,1 0,0 0,1 1,1-1,1 1,0 0,1 1,0 0,3-15,0 0,0 1,0-1,0 0,0 0,1 1,-1-1,1 0,-1 0,1 0,0 0,0 0,0 0,0 0,0 0,0 0,0 0,1 0,-1-1,1 1,-1-1,1 1,0-1,0 1,0-1,-1 0,1 0,0 0,0 0,1 0,-1 0,0-1,0 1,0-1,0 1,1-1,-1 0,0 0,0 0,1 0,-1 0,0-1,0 1,0-1,1 1,7-2,1-1,-1 0,0 0,0-1,0-1,-1 1,1-1,-1-1,0 0,-1 0,1-1,-1 0,-1 0,1-1,-1 0,2-4,7-8,-2-1,-1 0,0-1,-2 0,0-1,3-11,-11 26,-1 4,0-1,0 0,0 0,0 0,-1 0,1 0,-1 0,-1 0,1 0,-1 0,0 0,0-1,0 1,-1 0,0 0,0 0,-1-3,1 7,-1 0,0 0,1 0,-1 1,0-1,0 0,1 1,-1-1,0 1,0 0,0 0,0 0,0 0,1 0,-1 0,0 0,0 0,0 1,0-1,1 1,-1-1,0 1,1 0,-1 0,0 0,1 0,-1 0,1 0,-1 0,1 0,0 1,-1-1,1 0,0 1,0-1,0 1,0 0,-6 7,0-1,2 1,-1 0,1 1,0 0,1-1,0 1,0 1,1-1,1 0,0 1,0-1,1 1,0 0,1 0,0-1,1 1,0 0,1-1,0 1,0-1,1 1,1-1,0 0,0 0,1-1,0 1,1-1,0 0,5 6,24 20,-2-8</inkml:trace>
  <inkml:trace contextRef="#ctx0" brushRef="#br1" timeOffset="115211.47">11873 14652,'28'-2,"0"-1,0-1,0-2,0-1,-1-1,0-1,-1-1,0-2,0 0,-1-2,-1-1,13-11,-23 17,0 0,-1-2,-1 0,0 0,0-1,-1 0,-1-1,0 0,-1-1,3-7,-11 21,0-1,0 0,-1 0,1 0,-1 1,1-1,-1 0,1 0,-1 0,1 0,-1 0,0 0,1 0,-1 0,0 0,0 0,0-1,0 1,0 0,0 0,0 0,0 0,0 0,-1 0,1 0,0 0,-1 0,1 0,-1 0,1 0,-1 0,1 0,-1 1,0-1,1 0,-1 0,0 0,0 1,0-1,1 0,-1 1,0-1,0 1,0-1,0 1,0 0,0-1,0 1,0 0,0-1,0 1,0 0,0 0,0 0,-8 1,1 0,-1 1,1 0,0 0,0 1,0 0,0 0,0 1,0 0,1 1,0-1,0 1,0 1,1-1,0 1,0 0,0 1,1 0,0-1,-4 8,7-10,0-1,0 1,1-1,0 1,0 0,0 0,0 0,0 0,1 0,0 0,-1 0,2-1,-1 1,0 0,1 0,0 0,0 0,0 0,0 0,0-1,1 1,0 0,0-1,0 0,0 1,0-1,1 0,-1 0,1 0,0 0,0-1,0 1,0-1,0 0,3 2,12 6,-1 0,1-2,1 0,0-1,0 0,0-2,1 0,0-2,0 0,0-1,0-1,15-1,-24 0,1-1,0 0,-1-1,1 0,-1-1,0 0,0-1,0 0,0-1,0 0,-1 0,0-1,0-1,-1 0,0 0,0-1,-1 0,1 0,-2-1,1 0,3-6,5-14,-15 24,1 1,-1-1,1 1,0 0,1 0,-1 0,1 0,-1 0,1 1,0-1,0 1,1 0,-1 0,1 0,0 0,-1 0,1 1,1 0,-1 0,0 0,0 0,1 0,-1 1,1 0,3-1,1 4,-1 1,1-1,-1 1,0 1,0-1,0 1,-1 1,1-1,-1 2,0-1,-1 0,1 1,-1 1,0-1,0 1,-1 0,0 0,0 0,-1 1,0 0,1 3,-4-6,1 1,-2 0,1-1,-1 1,0 0,0-1,0 1,-1 0,0-1,0 1,0 0,-1-1,0 1,0-1,0 0,-1 0,1 0,-1 0,0 0,-1-1,1 1,-1-1,0 0,0 0,-1 0,1 0,-1-1,0 0,0 1,-2-4,13-10,150-150,-114 119,-1-2,-3-2,-2-2,-2-1,-2-1,-2-2,-2-1,-3-1,8-29,-31 76,2-2,-1 0,-1-1,0 1,0-1,0 0,-1 1,0-1,-1 0,0 0,0 0,-1 0,0 1,-1-2,1 9,0 0,0 0,0 0,0 0,0 0,0 0,-1 0,1 0,0 0,-1 0,1 0,0 1,-1-1,1 1,-1-1,1 1,-1 0,1-1,-1 1,1 0,-1 0,0 0,1 0,-1 0,1 1,-1-1,1 0,-1 1,1-1,-1 1,1-1,0 1,-1 0,1 0,0-1,-1 1,1 0,0 0,0 0,0 1,0-1,0 0,0 0,0 0,0 1,0 0,-14 16,1 0,1 1,1 0,0 1,2 1,0 0,1 0,1 1,1 0,-2 17,0-6,1 1,2 1,2-1,1 1,1 0,3-1,2 29,-1-50,0 1,0-1,1 0,1 0,0 0,1 0,0-1,1 0,1 0,0 0,0-1,1 0,0 0,1-1,0 0,1-1,0 0,1 0,-1-1,2-1,3 3,-6-5,1 0,0 0,0-1,1 0,-1 0,1-1,-1-1,1 0,0 0,0-1,0-1,0 0,0 0,0-1,0 0,0-1,0-1,-1 1,1-2,-1 1,0-1,0-1,0 0,0 0,-1-1,0-1,0 1,-1-1,1-1,-2 1,1-1,1-3,-5 7,0-2,0 1,0 0,-1-1,0 0,0 0,0 0,-1 0,0 0,0 0,-1-1,1 1,-1-1,-1 1,1-1,-1 1,0-1,-1 1,1-1,-1 1,-1-1,1 1,-2-1,3 5,-1 1,0 0,0 0,0 0,0 0,0 0,0 1,0-1,0 0,-1 0,1 1,0-1,0 1,-1-1,1 1,0-1,-1 1,1 0,0 0,-1-1,1 1,0 0,-1 0,1 1,-1-1,1 0,0 0,-1 1,1-1,0 0,0 1,-1 0,1-1,0 1,0 0,0-1,-1 1,1 0,0 0,0 0,0 0,1 0,-1 0,-35 50,34-43,0 0,0 0,1-1,0 1,1 1,0-1,0 0,1 0,0 0,0 0,1-1,0 1,0 0,1-1,0 1,1-1,-1 0,1 0,0 0,1 0,0-1,0 0,0 0,1 0,0 0,0-1,0 0,1-1,0 1,0-1,0 0,0-1,1 0,-1 0,1-1,0 0,-1 0,1 0,0-1,0 0,0-1,0 0,0 0,0-1,0 0,0 0,4-2,22-7</inkml:trace>
  <inkml:trace contextRef="#ctx0" brushRef="#br1" timeOffset="115488.73">13356 14145,'-20'-12,"-15"-6,-2-1,7 1,15 5,26 4,32 5,34 5,28 3,24 6,17 4,-16-1</inkml:trace>
  <inkml:trace contextRef="#ctx0" brushRef="#br1" timeOffset="117678.961">14813 14746,'302'-192,"-266"157,-37 34,0 0,0 0,0 0,0 0,0 0,-1 0,1 0,0 0,0 0,0 1,-1-1,1 0,-1 1,1-1,0 1,-1 0,1-1,-1 1,1 0,-1 0,1 0,-1 0,1 0,0 0,-1 0,1 1,-1-1,1 1,-1-1,1 1,0-1,-1 1,1 0,-7 1,0 0,1 1,-1 0,1 0,0 1,0 0,0 0,0 1,1 0,-4 3,7-5,1-1,-1 0,1 1,0-1,0 1,0 0,0 0,0-1,1 1,-1 1,1-1,0 0,0 0,0 0,0 1,0-1,1 0,0 1,0-1,0 0,0 1,0-1,0 1,1-1,0 0,0 3,4 2,0-1,1 1,-1-1,1-1,1 1,-1-1,1 0,0 0,1-1,-1 0,1 0,0-1,0 0,1 0,-1-1,1 0,-1-1,1 1,0-2,2 1,23 6,1-2,-1-1,1-1,0-3,0 0,0-2,0-2,0-1,-1-2,0-1,0-2,16-7,-44 15,0-1,0 0,0 0,0-1,-1 0,1 0,-1 0,0 0,0-1,0 0,0 0,-1 0,1-1,-1 1,-1-1,1 0,0-1,-1 1,0 0,1-4,-4 7,0 0,0 0,-1 1,1-1,0 0,-1 0,1 0,-1 0,0 1,1-1,-1 0,0 1,0-1,0 0,0 1,-1-1,1 1,0 0,-1-1,1 1,-1 0,1 0,-1 0,1 0,-1 0,0 0,1 0,-1 1,0-1,0 1,0-1,-1 1,-64-10,65 10,-23-2,1 1,-1 1,1 1,-1 1,1 2,0 0,-15 5,-7 24,45-32,1 0,-1 0,0 0,1 0,0 0,-1 0,1 0,-1 0,1 0,0 0,0 0,0 0,0 1,0-1,0 0,0 0,0 0,0 0,0 0,1 0,-1 0,0 1,1-1,-1 0,1 0,-1 0,1 0,0-1,-1 1,1 0,0 0,0 0,-1 0,1-1,0 1,0 0,0-1,0 1,0-1,0 1,0-1,0 1,0-1,0 0,0 1,0-1,1 0,-1 0,21 6,-1-1,1-1,1-1,-1-1,0-1,1-1,-1 0,5-3,-2 3,0-2,0-1,0-1,0-1,-1-2,0 0,0-1,0-2,-1 0,8-14,-31 24,0 0,0 0,-1 0,1 1,0-1,0 0,0 0,-1 0,1 0,0 0,0 0,-1 0,1 0,0 0,0 0,0 0,-1 0,1 0,0 0,0 0,-1 0,1 0,0 0,0 0,0 0,-1 0,1 0,0 0,0 0,0-1,-1 1,1 0,0 0,0 0,0 0,0 0,-1-1,1 1,0 0,0 0,0 0,0-1,0 1,0 0,0 0,0 0,-1-1,1 1,0 0,0 0,0 0,0-1,0 1,0 0,0 0,0-1,0 1,0 0,1 0,-1 0,0-1,0 1,0 0,0 0,0-1,-5 5,0 0,0 0,0 0,0 0,1 1,-1 0,1 0,1 0,-1 0,1 1,0-1,0 1,0 0,0 3,-7 13,2 1,1 1,0-1,2 1,1 0,0 1,2-1,1 0,2 12,27 221,-5-98,-22-152,0-1,1 0,-2 0,1 1,-1-1,0 0,0 1,-1-1,0 0,0 1,0-1,-1 0,0 0,0 0,0 0,-1-1,0 1,0 0,-1-1,1 0,-1 0,0 0,-1 0,1-1,-1 0,0 0,-5 4,5-6,0 0,0 0,0-1,-1 1,1-1,0-1,-1 1,1-1,0 1,-1-2,1 1,-1-1,1 1,0-1,-1-1,1 1,0-1,0 0,0 0,0 0,0-1,1 0,-1 0,1 0,-1-1,1 1,0-2,-6-4,1 0,1-1,0 0,0 0,1-1,1 0,-1-1,2 1,0-1,0 0,0-2,1-2,1 0,0 0,0 0,2 0,0-1,1 1,1 0,0-1,1 1,1 0,1 0,0 0,1 0,0 1,2 0,0 0,0 0,1 1,1 0,0 1,1 0,1 0,0 1,1 1,1-1,25-17,1 1,2 3,1 1,0 2,2 2,1 2,5 0,30-14,-68 27,28-10,-1-3,-1-1,-1-1,14-12,-51 32,2-1,0 0,0 1,-1-1,1 0,0 0,-1 0,1 0,-1 0,0 0,1 0,-1 0,0-1,1 1,-1-1,0 1,0-1,0 1,0-1,-1 0,1 1,0-1,-1 0,1 1,-1-1,1 0,-1 0,0 0,0 0,0 1,0-1,0 0,0 0,-1 0,1 1,0-1,-2-2,-3 1,-1 0,0 0,0 0,0 1,0 0,0 0,-1 0,1 1,-1 0,1 0,-1 1,1 0,-1 0,1 0,-1 1,7-1,-16 0,0 1,1 1,-1 1,1 0,0 0,-1 2,-1 0,11-2,1-1,-1 0,0 1,1 0,-1 1,1-1,0 1,0 0,0 0,1 0,-1 1,1 0,0 0,1 0,-1 0,1 1,0-1,0 1,0 0,2-2,0 0,0 0,0 0,1-1,-1 1,1 0,0 0,0 0,0 0,1 0,-1 0,1 0,0 0,0 0,0-1,1 1,-1 0,1-1,0 1,0-1,0 1,1-1,-1 0,1 0,0 0,0-1,0 1,0 0,0-1,2 1,3 2,0 0,0-1,0 0,0 0,1-1,0 0,-1-1,1 0,0 0,0-1,0 0,10 0,-13-1,1-1,0 0,0 0,-1 0,1-1,0 0,-1 0,1 0,-1-1,0 0,0 0,0-1,-1 0,1 0,-1 0,0-1,0 1,0-1,0 0,-1-1,0 1,0-1,-1 0,1 0,-1 0,-1 0,1-1,-1 1,0-1,0 1,-1-1,0 0,0 0,-1 1,0-6,0 11,1 1,-1-1,0 0,0 1,0-1,0 0,-1 0,1 1,0-1,0 0,0 0,0 1,-1-1,1 0,0 1,-1-1,1 0,0 1,-1-1,1 1,-1-1,1 1,-1-1,1 1,-1-1,0 1,1-1,-1 1,0 0,1-1,-1 1,0 0,1 0,-1-1,0 1,1 0,-1 0,0 0,0 0,1 0,-1 0,0 0,0 0,1 0,-1 0,0 0,1 1,-1-1,0 0,-25 28,24-20,-1 1,1 0,1 0,-1 0,1 0,1 0,0 0,0 0,1 0,0 0,1 0,-1 0,2 0,-1-1,1 1,1-1,2 4,-4-7,1 0,1-1,-1 1,1-1,-1 0,1 0,0 0,1-1,-1 1,1-1,-1 0,1 0,0-1,0 1,0-1,0 0,1-1,-1 1,1-1,-1 0,1 0,-1-1,1 0,-1 0,1 0,-1 0,1-1,-1 0,3-1,4-1,0 0,0-1,-1-1,1 0,-1-1,0 0,0 0,-1-1,0-1,0 0,-1 0,6-7,9-17,-1 0,-2-1,-2-2,-1 0,-1-1,-2 0,-2-1,-2-1,2-10,2-5,-3 0,-2-1,-2 0,-1-32,-6 79,0 0,0-1,-1 1,0-1,-1 1,0 0,0-1,0 1,-1 0,0 0,0 0,-1 0,0 0,0 1,-1-1,1 1,-2-1,2 6,0 0,0 0,0 0,0 1,0 0,0-1,0 1,0 0,-1 1,1-1,0 0,0 1,0 0,0 0,0 0,1 0,-1 0,0 0,0 1,1-1,-1 1,0 0,1 0,0 0,-1 0,1 0,0 0,0 1,1-1,-1 1,0 0,1-1,-2 3,-15 24,1 0,2 1,0 1,2 0,2 1,0 0,3 1,0 0,2 0,2 1,0 16,0-12,1 1,2-1,2 1,5 33,-4-58,0 1,1-1,1 0,1-1,-1 1,2-1,0 0,1 0,0 0,1-1,0 0,1-1,0 0,6 5,18 12</inkml:trace>
  <inkml:trace contextRef="#ctx0" brushRef="#br1" timeOffset="118422.999">17420 14705,'-3'-3,"0"-1,-1 0,0 1,1 0,-1 0,0 0,-1 1,1-1,0 1,-1 0,0 0,1 0,-1 1,0 0,0 0,0 0,0 0,0 1,0 0,0 0,0 0,0 0,1 1,-1 0,0 0,0 0,0 1,1 0,-1 0,1 0,-1 0,1 1,0-1,0 1,0 0,0 1,0-1,1 1,-1-1,1 2,0 0,0 1,1-1,-1 0,2 1,-1-1,0 1,1 0,0 0,1 0,-1-1,1 1,0 0,0 0,1 0,0 0,0-1,0 1,1 0,0-1,0 1,0-1,1 0,0 1,0-1,0-1,0 1,1 0,0-1,0 0,0 1,0-2,1 1,0 0,-1-1,1 0,1 0,-1 0,0-1,1 0,-1 0,2 0,4 1,0 0,1-1,-1 0,1-1,-1 0,1-1,-1-1,1 1,-1-2,1 0,-1 0,0-1,0 0,0-1,0 0,0-1,-1 0,0-1,0 0,-1 0,1-1,-1 0,-1-1,1 0,6-9,45-59,-60 77,0-1,0 0,1 0,-1 1,0-1,0 0,1 0,-1 1,0-1,0 0,1 0,-1 0,0 0,1 1,-1-1,0 0,1 0,-1 0,0 0,1 0,-1 0,0 0,1 0,-1 0,0 0,1 0,-1 0,0 0,1 0,-1 0,0 0,1 0,-1 0,0-1,0 1,1 0,-1 0,0 0,1-1,-1 1,0 0,0 0,1 0,-1-1,0 1,0 0,0-1,0 1,1 0,-1 0,0-1,0 1,0 0,0-1,0 1,-6 33,4-25,1-1,0-5,0 0,0 1,0-1,0 0,1 0,-1 0,1 0,0 0,-1 1,1-1,0 0,0 0,0 1,1-1,-1 0,0 0,1 0,0 1,-1-1,1 0,0 0,0 0,0 0,0 0,1-1,-1 1,0 0,1 0,-1-1,1 1,0-1,0 1,-1-1,1 0,0 0,2 1,8 1,0-1,0-1,0 0,0 0,0-1,0-1,0 0,0-1,0 0,-1 0,1-2,-7 2,0 0,0 0,0-1,0 1,-1-1,1-1,-1 1,0-1,0 1,0-1,0 0,-1-1,0 1,1 0,-2-1,1 0,0 0,-1 0,0 0,0 0,-1 0,0 0,1-1,-2 1,1 0,0-1,-1 1,0-1,-1 1,1-1,-1 1,0-1,1 5,0 0,0 0,0 0,1 1,-1-1,0 0,0 0,-1 0,1 0,0 1,0-1,0 0,0 0,-1 0,1 1,0-1,-1 0,1 0,-1 1,1-1,-1 0,1 1,-1-1,0 0,1 1,-1-1,1 1,-1-1,0 1,0-1,1 1,-1 0,0-1,0 1,0 0,1 0,-1-1,0 1,0 0,0 0,0 0,1 0,-1 0,0 0,0 0,0 0,0 1,1-1,-1 0,0 0,0 1,0-1,1 0,-1 1,0-1,0 1,1-1,-1 1,1-1,-1 1,0 0,1-1,-1 1,1 0,-1-1,1 1,-1 0,-2 9,0 0,0 0,0 0,2 0,-1 0,1 0,1 1,-1-1,2 0,0 1,0-1,1 0,0 0,0 0,1 0,1 0,4 8,0-3,0 1,2-2,-1 0,2 0,0 0,1-2,0 1,4 1,19 17</inkml:trace>
  <inkml:trace contextRef="#ctx0" brushRef="#br1" timeOffset="119548.773">14358 15574,'2'5,"-1"-1,-1 0,1 1,-1-1,0 1,0-1,0 1,0-1,-1 0,0 1,0-1,0 0,-2 5,0 2,-26 87,-5-2,-4-1,-30 51,-48 88,-62 141,172-362,-1 3,0 0,1 0,1 1,1 0,0-1,1 2,-1 14,4-31,0 1,0-1,0 1,0 0,0-1,0 1,1-1,-1 1,0 0,1-1,-1 1,1-1,0 1,-1-1,1 1,0-1,0 0,0 1,0-1,0 0,0 0,0 0,0 0,1 0,-1 0,0 0,1 0,-1 0,1-1,-1 1,1 0,-1-1,1 1,-1-1,1 0,-1 1,1-1,0 0,-1 0,1 0,0 0,-1-1,1 1,-1 0,1-1,-1 1,1-1,0 1,-1-1,0 0,1 1,112-49,-53 34,2 3,0 2,0 4,49 0,-103 6,75-6,0 5,1 2,-1 5,56 11,-136-16,-5-2</inkml:trace>
  <inkml:trace contextRef="#ctx0" brushRef="#br1" timeOffset="119971.276">14733 16283,'-10'-27,"9"27,1-1,-1 1,0 0,1 0,-1 1,1-1,-1 0,1 0,-1 0,1 0,-1 0,1 0,-1 1,1-1,-1 0,1 0,-1 1,1-1,0 0,-1 1,1-1,-1 1,1-1,0 0,-1 1,1-1,0 1,0-1,-1 1,1-1,0 1,0-1,0 1,0-1,-1 1,1-1,0 1,0-1,0 1,0-1,0 1,0 0,0-1,1 1,-1-1,0 1,0-1,0 1,-45 332,11-99,1-19,9 1,7 80,20-235,-3-60,0-1,0 1,0-1,0 1,1-1,-1 1,0-1,0 1,0-1,1 0,-1 1,0-1,0 0,1 1,-1-1,0 1,1-1,-1 0,1 0,-1 1,0-1,1 0,-1 0,1 1,-1-1,0 0,1 0,-1 0,1 0,-1 0,1 0,-1 0,1 0,-1 0,1 0,-1 0,1 0,-1 0,1 0,-1 0,0 0,1 0,-1-1,1 1,-1 0,1 0,-1-1,0 1,1 0,-1 0,0-1,1 1,-1 0,0-1,1 1,-1-1,0 1,0 0,1-1,-1 1,0-1,0 1,0-1,0 1,0-1,1 1,-1-1,20-29,-14 17</inkml:trace>
  <inkml:trace contextRef="#ctx0" brushRef="#br1" timeOffset="130857.572">8437 17219,'2'-3,"1"12,0 19,-5 24,-10 20,-8 19,-11 10,-9 4,-2-5,1-13,6-16,8-20</inkml:trace>
  <inkml:trace contextRef="#ctx0" brushRef="#br1" timeOffset="131137.397">8263 17285,'2'16,"8"22,11 19,11 14,12 11,7 3,4-4,2-9,-2-12,-4-14,-5-15,-7-17,-10-11</inkml:trace>
  <inkml:trace contextRef="#ctx0" brushRef="#br1" timeOffset="131307.94">8877 17126,'-2'-16,"-3"-8,-3 8,0 19,1 26,2 28,0 25,0 19,-4 10,-1 3,-3-5,0-12,-1-15,2-18,3-18</inkml:trace>
  <inkml:trace contextRef="#ctx0" brushRef="#br1" timeOffset="131715.42">8998 17527,'-21'55,"2"1,3 0,3 1,-1 15,13-67,-1 0,1 0,0-1,0 1,0 0,1 0,0 0,0 0,0 0,0 0,1 0,0 0,0 0,0 0,0-1,1 1,0 0,0-1,0 1,1-1,0 0,-1 0,1 0,1 0,-1 0,0-1,2 1,6-1,-1-1,1-1,0 1,0-2,0 0,0 0,0-1,0 0,0-1,-1 0,1 0,-1-2,1 1,-1-1,0-1,0 0,-1 0,1-1,1-1,-1 0,1 0,-1-1,0 0,-1-1,0 0,0 0,-1-1,0 0,-1-1,0 1,-1-1,0-1,0 1,-2-1,1 0,-1 0,-1 0,0-1,-1 1,0-1,-1 0,-1 0,0-1,-4-11,5 25,-1-1,0 1,0 0,0-1,0 1,0 0,0-1,0 1,0 0,0-1,-1 1,1 0,0-1,0 1,0 0,0-1,0 1,0 0,-1 0,1-1,0 1,0 0,0 0,-1-1,1 1,0 0,0 0,-1 0,1-1,0 1,-1 0,1 0,0 0,-1 0,1 0,0 0,-1 0,1-1,0 1,0 0,-1 0,1 0,0 0,-1 0,1 1,0-1,-1 0,1 0,0 0,-1 0,1 0,0 0,-1 0,1 1,0-1,0 0,-1 0,1 0,0 1,0-1,-1 0,1 0,0 1,0-1,0 0,0 0,-1 1,1-1,-4 8,0 0,1 1,-1-1,2 1,-1 0,1-1,0 1,1 0,0 4,-1 1,2-10,-4 9,1 0,1 1,0 0,1 0,0-1,1 1,1 0,0 0,1-1,0 1,1 0,1-1,0 0,1 0,0 0,1 0,-2-9,0 1,1-1,-1 0,1-1,0 1,0-1,0 0,0 0,1-1,-1 1,1-1,0 0,-1-1,1 1,0-1,0-1,0 1,0-1,0 0,0 0,0 0,122-26,-72 6</inkml:trace>
  <inkml:trace contextRef="#ctx0" brushRef="#br1" timeOffset="132389.141">7568 16604,'-12'28,"-7"26,-6 25,-6 19,-3 14,-4 6,-2 1,2-6,2-13,3-17,7-16,6-16,6-16,5-10,7-11,4-6</inkml:trace>
  <inkml:trace contextRef="#ctx0" brushRef="#br1" timeOffset="132716.785">7207 18101,'10'7,"0"-1,1 0,0-1,0 0,0-1,1 0,0-1,-1 0,1-1,0 0,0-1,0 0,1-1,-10 0,0 0,0-1,0 1,0-1,0 0,-1 0,1 0,0 0,-1 0,1 0,0-1,-1 1,0-1,1 0,-1 0,0 0,0 0,0 0,0 0,0-1,-1 1,1-1,-1 1,1-1,-1 0,0 1,0-1,0 0,0 0,-1 0,1 0,-1 1,0-1,0 0,0 0,0 0,0 0,-1 0,1 0,-1 0,0 0,-1-2,0-3,-1 0,0 1,0-1,-1 1,0 0,-1 0,1 0,-1 1,-1-1,1 1,-1 0,0 1,0-1,-1 1,0 1,1-1,-2 1,1 0,0 1,-1 0,0 0,1 0,-1 1,0 0,0 1,-1 0,1 0,0 1,0 0,0 0,-1 1,1 0,0 0,0 1,0 0,0 1,1-1,-1 2,0-1,1 1,-6 3,10-5,0 0,0 0,0 0,1 0,-1 1,0-1,1 1,0-1,-1 1,1 0,0 0,0 0,1 0,-1 0,1 0,-1 1,1-1,0 0,0 1,1-1,-1 1,1-1,-1 1,1 0,0-1,1 1,-1-1,0 1,1-1,0 1,0-1,0 0,0 1,1-1,-1 0,1 0,0 0,0 0,0 0,2 2,34 24,7-6</inkml:trace>
  <inkml:trace contextRef="#ctx0" brushRef="#br1" timeOffset="133931.15">10696 17594,'-7'-5,"-1"1,0 1,0 0,0 0,-1 0,1 1,-1 0,1 1,-1 0,1 0,-1 1,0 0,0 1,1-1,-1 2,1-1,-1 1,1 1,0-1,-1 2,1-1,1 1,-1 0,0 0,1 1,0 0,0 1,1-1,-1 1,1 0,1 1,-1 0,2-4,1 1,0-1,0 0,1 1,-1 0,1 0,0 0,0 0,0 0,0 0,1 0,0 1,0-1,0 1,0-1,0 1,1-1,0 1,0-1,1 1,-1-1,1 1,0-1,0 0,0 1,0-1,1 0,0 0,0 1,0-2,0 1,1 0,0 0,-1-1,1 1,1-1,-1 0,2 1,1-1,0-1,0 0,0 0,0-1,0 0,0 0,0-1,1 1,-1-1,0-1,0 1,1-1,-1 0,0 0,0-1,0 0,0 0,0 0,0-1,103-63,-94 52,0-1,0-1,-2 0,0-1,-1 0,-1-1,-1 0,0-1,-1 0,-1-1,-1 0,-1 0,0 0,-2-1,0 0,-2 0,0 0,-1 0,-1 0,-2-11,-15-59,16 89,1 1,0-1,-1 1,1 0,0-1,-1 1,0 0,1 0,-1-1,0 1,0 0,1 0,-1 0,0 0,0 0,0 0,0 0,0 0,-1 1,1-1,0 0,0 1,-1-1,1 0,0 1,0 0,-1-1,1 1,-1 0,1-1,0 1,-1 0,1 0,0 0,-1 1,1-1,-1 0,1 0,0 1,-1-1,1 1,0-1,-1 1,1-1,0 1,0 0,0 0,0 0,0-1,0 1,0 0,0 0,0 1,0-1,0 0,0 0,-9 14,0 0,1 1,0 0,2 0,0 1,0 0,2 0,-2 8,5-18,-14 43,2 1,3 1,2 0,-2 43,10-84,1 1,1-1,0 0,0 1,1-1,0 0,1 0,0 0,2 1,-4-8,1 0,0 0,1 0,-1 0,1-1,-1 1,1-1,0 0,0 1,1-1,-1-1,1 1,-1 0,1-1,0 0,0 0,0 0,0 0,0-1,1 1,-1-1,0 0,1 0,1-1,8 0,0-1,-1-1,1 0,-1-1,1 0,-1-1,0 0,-1-1,1-1,-1 0,0-1,0 0,-1-1,0 0,0 0,-1-2,0 1,-1-1,0 0,0-1,-1 0,0-1,-1 1,-1-2,0 1,1-3,6-39,-12 53,-1 0,0 0,1 0,-1 0,0 0,0 0,0 0,0 0,0 0,0 0,0 0,0 1,-1-1,1 0,0 0,0 0,-1 0,1 0,-1 0,1 0,-1 0,1 0,-1 1,1-1,-1 0,0 0,0 1,1-1,-1 0,0 1,0-1,0 1,1-1,-1 1,0 0,0-1,0 1,0 0,0-1,0 1,0 0,0 0,0 0,0 0,0 0,0 0,0 0,0 0,0 0,0 1,-7 3,2 0,-1 0,0 1,1 0,0 0,0 1,1-1,-1 1,1 1,0-1,1 1,0-1,0 1,0 1,1-1,0 0,0 1,-1 6,2-8,-1 0,2 0,-1 0,0 1,1-1,0 0,1 1,0-1,0 1,0-1,0 1,1-1,0 0,1 1,-1-1,1 0,0 0,1 0,0 0,0 0,0-1,0 1,1-1,0 0,0 0,0 0,2 1,4 0,1 1,-1-2,1 0,0 0,0-1,1 0,-1-1,1 0,0-1,0 0,-1-1,1 0,0-1,0 0,0-1,0 0,5-2,34-8</inkml:trace>
  <inkml:trace contextRef="#ctx0" brushRef="#br1" timeOffset="134540.136">11391 17620,'-16'20,"1"0,1 2,2-1,0 2,1 0,1 0,1 1,1 0,1 0,2 1,0 0,1 2,-8 67,4 1,3 1,8 80,-2-158,0-23,0-31,-12-526,10 549,0 6,0 0,1-1,-1 1,1 0,0-1,1 1,0 0,0 0,1 0,0-1,0 1,0 1,1-1,0 0,1 1,-1-1,1 1,0 0,1 0,0 1,0-1,2 5,0-1,0 1,0 1,1-1,-1 1,0 0,1 1,-1 0,0 0,0 1,0-1,0 2,0-1,0 1,0 0,-1 0,0 1,1 0,-1 0,3 3,1-2,0 1,0 0,-1 1,0 0,0 1,0 0,-1 0,0 1,-1 0,0 0,0 1,-1 0,-1 0,1 0,-2 1,1-1,-1 1,1 7,-5-15,0 1,-1-1,1 0,0 0,-1 0,0 0,0 1,0-1,0 0,-1 0,1-1,-1 1,1 0,-1 0,0-1,0 1,0-1,-1 1,1-1,0 0,-1 0,0 0,1-1,-1 1,0 0,0-1,0 0,0 0,0 0,0 0,-1 0,-5 2,1-1,-1 0,0-1,1 0,-1 0,0-1,0 0,0-1,1 0,-1 0,0-1,6 2,0 0,0-1,0 0,0 0,0 0,0 0,0 0,1 0,-1-1,0 1,1-1,-1 0,1 0,0 0,-1 0,1 0,0-1,0 1,1 0,-1-1,0 0,1 1,-1-1,1 0,0 0,0 0,0 0,1 0,-1 0,1 0,-1 0,1 0,0 0,0 0,0 0,1 0,-1-2,6-4,-1 0,2 1,-1 0,1 0,0 0,1 1,-1 0,2 0,-1 1,1 0,0 0,0 1,0 0,1 1,-1 0,1 0,1 1,15-7,1 0,0 2,1 1,0 1,0 1,0 1,0 2,3 1,-29 1,1 0,0 0,-1 0,1 1,-1-1,1 1,0-1,-1 1,1 0,-1 0,0 0,1 0,-1 0,0 1,0-1,0 1,0 0,0-1,0 1,0 0,0 0,-1 0,1 0,-1 1,0-1,1 0,-1 0,0 1,0-1,0 1,-1-1,1 1,-1-1,1 1,-1 0,0-1,0 1,0 0,-1 1,0 12,-2 0,0 0,-1-1,-1 1,-1-1,-4 11,-13 36,22-61,0 1,1 0,-1 0,0-1,1 1,-1 0,1 0,0 0,-1 0,1 0,0 0,0 0,0 0,0 0,1-1,-1 1,0 0,1 0,0 0,-1 0,1 0,0-1,0 1,0 0,0-1,0 1,0-1,0 1,2 0,10 3</inkml:trace>
  <inkml:trace contextRef="#ctx0" brushRef="#br1" timeOffset="134973.49">11671 17459,'15'12,"-1"-1,2 0,-1-1,2-1,-1-1,1 0,0-1,0-1,9 2,-7-2,0 0,0 2,-1 0,0 1,-1 1,0 0,13 11,-24-13,1 0,-1 0,-1 1,0-1,0 1,0 1,-1-1,-1 0,0 1,0 0,0 0,-2 0,1 0,-1 0,0 0,-1 0,-1 1,1-1,-2 0,1 2,0 31,0-40,1 0,0 0,0 0,0 0,1 0,-1 0,1 0,0-1,-1 1,1 0,0 0,1-1,-1 1,0 0,1-1,0 1,-1-1,1 0,0 1,0-1,0 0,1 0,-1 0,0-1,1 1,-1 0,1-1,-1 0,1 0,0 1,0-2,0 1,-1 0,1 0,0-1,2 0,8 1,-1-1,1-1,0 0,0-1,-1 0,1-1,-1-1,0 1,0-2,0 0,0 0,-1-2,0 1,0-1,-1 0,0-1,0-1,0 1,-1-2,-1 1,0-1,0 0,-1-1,0 0,2-5,-7 13,0-1,0 1,0-1,-1 1,0-1,0 0,0 1,0-1,0 0,-1 0,0 0,1 0,-1 1,-1-1,1 0,-1 0,1 0,-1 0,0 1,-2-4,2 6,0 1,0-1,0 1,0-1,0 1,0 0,0 0,0-1,-1 1,1 0,0 0,0 0,0 0,0 1,0-1,0 0,-1 0,1 1,0-1,0 0,0 1,0-1,0 1,0 0,0-1,0 1,1 0,-1-1,0 1,0 0,0 0,1 0,-1 0,0 0,1 0,-1 0,1 0,-1 0,1 0,0 0,-1 0,1 1,-3 2,1 1,0-1,0 0,0 1,0 0,1-1,0 1,0 0,0 0,0 0,1 0,0-1,0 1,0 0,1 0,-1 0,1 0,1 0,-1-1,0 1,1 0,0-1,0 1,1-1,-1 0,1 0,0 0,0 0,0 0,3 2,26 15,3-5</inkml:trace>
  <inkml:trace contextRef="#ctx0" brushRef="#br1" timeOffset="135553.453">12794 17914,'-2'-8,"-1"1,0 0,0 0,-1 0,0 0,0 1,-1-1,0 1,0 0,-1-1,4 5,0 0,0 0,0 0,-1 0,1 0,-1 0,1 1,-1-1,0 1,1 0,-1 0,0 0,0 0,0 0,0 1,0-1,0 1,0 0,0 0,0 0,0 0,0 0,0 1,1-1,-1 1,0 0,-2 0,3 1,-1 0,0 0,1 0,-1 0,1 1,0-1,-1 1,1-1,1 1,-1 0,0 0,1 0,-1 0,1 0,0 0,0 0,0 1,0-1,1 0,-1 1,1-1,0 0,0 1,0-1,0 0,1 1,-1-1,1 0,0 0,0 1,0-1,0 0,1 0,-1 0,1 0,0 0,0-1,0 1,0-1,0 1,0-1,1 1,0-1,3 1,-1 1,1-2,0 1,0-1,1 1,-1-2,0 1,1-1,-1 0,1 0,-1-1,1 0,-1 0,1 0,0-1,-1 0,0 0,1-1,-1 0,0 0,1-1,7-2,-1-1,0-1,0 0,-1 0,0-2,0 1,-1-1,0-1,1-2,1-2,-1-2,0 0,-2 0,1-1,-2 0,-1-1,0 0,-1 0,-1-1,0 0,-2 0,3-19,1-31,-3 0,-3-68,-2 131,-8-92,8 97,0 0,-1 0,1-1,0 1,-1 0,1 0,-1 0,0 0,1 0,-1 0,0 0,1 0,-1 0,0 0,0 0,0 0,0 0,0 1,0-1,0 0,0 1,0-1,0 1,0-1,-1 1,1-1,0 1,0 0,0 0,-1-1,1 1,0 0,0 0,-1 0,1 1,0-1,0 0,-1 0,1 1,0-1,0 0,0 1,0-1,0 1,0 0,-1-1,1 1,1 0,-1 0,0 0,0-1,0 1,0 0,0 0,1 0,-1 0,1 1,-1-1,0 0,1 0,0 0,-1 1,-19 23,0 2,2 0,2 1,0 0,2 1,0 1,0 9,5-16,0 1,2 0,2 0,0 0,1 1,1-1,1 13,2-29,0 0,0-1,1 1,0-1,0 1,1-1,0 1,1-1,-1 0,1 0,1 0,-1 0,1 0,0-1,1 0,-1 0,1 0,1 0,-1-1,1 0,0 0,0 0,0-1,1 0,-1 0,2-1,-1 1,1 0,0-1,0 0,0-1,0 0,1 0,-1-1,1 0,-1 0,1-1,-1 0,1 0,-1-1,1 0,-1-1,0 0,1 0,-1-1,0 0,-1 0,1-1,0 0,-1-1,0 1,0-1,0-1,-1 1,0-1,0 0,0 0,-1-1,1 0,0-4,0 0,0 0,-1 0,0-1,-1 0,-1 0,0 0,0 0,-1 0,-1-1,0 1,-1-7,1 18,-1 0,1 0,-1 0,0 0,0 0,1 1,-1-1,0 0,0 0,0 0,0 0,0 0,0 0,0 0,-1 0,1 0,0 0,0 0,-1 0,1 0,-1 1,1-1,0 0,-1 0,0 0,1 1,-1-1,1 0,-1 1,0-1,0 0,1 1,-1-1,0 1,0-1,0 1,1-1,-1 1,0 0,0-1,0 1,0 0,0 0,0 0,0 0,0 0,0 0,0 0,0 0,0 0,0 0,0 0,1 1,-1-1,0 0,-1 1,-2 4,1 0,0 1,0-1,0 1,0-1,1 1,0 0,0 0,0 0,1 0,0 1,0-1,1 0,0 0,0 7,1-3,0 0,1 0,0 0,1 0,0 0,1-1,0 1,0-1,1 0,0 0,0 0,1-1,1 0,-1 0,1-1,0 1,1-1,0-1,0 0,0 0,1 0,6 2,44 26</inkml:trace>
  <inkml:trace contextRef="#ctx0" brushRef="#br1" timeOffset="136596.748">14105 17780,'-3'-2,"1"-1,-1 1,1-1,-1 1,0 0,0 0,0 0,0 0,-1 1,1-1,0 1,-1 0,1 0,-1 0,1 0,-1 0,1 1,-1 0,0 0,1 0,-1 0,1 0,-1 1,0 0,1 0,-1 0,1 0,0 0,-1 0,1 1,0 0,-3 1,0 0,-1 0,1 1,0-1,0 1,1 0,-1 1,1-1,0 1,0 0,1 0,-1 1,1-1,0 1,1 0,-1 0,1 0,0 1,1-1,-1 1,1-1,1 1,-1 0,1 1,1-5,1-1,-1 1,1-1,-1 0,1 1,0-1,0 0,0 1,0-1,0 0,1 0,-1 0,0 0,1 0,0 0,-1 0,1 0,0-1,0 1,0-1,0 1,0-1,1 0,-1 0,0 0,1 0,-1 0,0-1,1 1,-1-1,77 2,-69-5,1 0,-1 0,1-1,-1 0,0-1,-1 0,1 0,-1-1,0 0,-1-1,1 0,-1-1,-1 1,1-1,-1-1,-1 1,1-1,-2-1,1 1,-1-1,-1 0,1 0,-2 0,0-1,2-7,2-23,-2 0,-2 0,-1-1,-2 1,-3 0,-2-9,5 44,0 1,0 0,0 0,-1 0,1 0,-1 0,-1 0,1 0,-1 0,1 0,-1 0,-1 1,1-1,-1 1,1 0,-1-1,-1 1,-2-3,3 7,1 0,-1 0,1 0,-1 1,1-1,-1 1,1 0,-1-1,1 1,0 0,-1 0,1 1,0-1,0 0,-1 1,1-1,0 1,1 0,-1 0,0-1,0 1,1 1,-1-1,1 0,0 0,0 0,0 1,0-1,0 0,0 2,-14 24,1 0,2 2,0-1,3 1,0 1,2 0,1 0,1 0,2 1,1 31,2-54,0 0,0 1,0-1,1 0,1 0,0 0,0 0,1 0,0 0,0-1,1 1,0-1,1 0,-1 0,2 0,-1-1,1 0,0 0,0 0,1-1,0 0,3 2,1-2,1 0,-1-1,1 0,0-1,0 0,0-1,1 0,-1-1,1-1,0 0,-1 0,1-1,0-1,2-1,-7 2,-1-1,1 0,-1-1,0 0,0 0,0-1,0 0,0 0,0 0,-1-1,0 0,1 0,-2-1,1 0,0 0,-1 0,0 0,0-1,-1 0,1 0,-1-1,0 1,-1-1,2-3,-3 4,1-1,-1 0,0 0,0 1,-1-1,0-1,0 1,-1 0,0 0,0 0,-1 0,0 0,0 0,0 0,-1 0,-1-2,3 9,-1-1,1 1,-1 0,1-1,-1 1,1-1,-1 1,0 0,1-1,-1 1,0 0,1 0,-1-1,0 1,0 0,1 0,-1 0,0 0,1 0,-1 0,0 0,0 0,1 0,-1 1,0-1,1 0,-1 0,0 1,1-1,-1 0,0 1,1-1,-1 0,1 1,-1-1,1 1,-1-1,1 1,-1-1,1 1,-1 0,1-1,-1 1,1 0,0-1,0 1,-1 0,1-1,0 1,0 0,0-1,0 1,0 0,0 0,0-1,0 1,0 0,0-1,0 1,0 0,-1 5,-1-1,1 1,1 0,-1-1,1 1,0 0,0-1,0 1,1 0,0-1,0 1,0 0,1-1,0 0,0 1,0-1,1 0,0 0,0 0,0 0,0-1,1 1,0-1,5 6,1-1,0 0,0 0,1-1,0 0,1-1,0 0,0-1,2 0,42 17</inkml:trace>
  <inkml:trace contextRef="#ctx0" brushRef="#br1" timeOffset="137824.078">15241 17566,'7'12,"0"0,-1 0,0 1,-1 0,0 0,-1 0,0 1,-1-1,-1 1,0 0,-1 0,-1-1,0 1,0 0,-2 0,0 0,0 0,-1-1,-1 0,-2 6,-12 33,19-53,-1 1,0 0,0 0,0 0,0 0,1 0,-1 0,0 0,0 0,0 0,0 0,0 1,1-1,-1 0,0 0,0 0,0 0,0 0,0 0,1 0,-1 0,0 0,0 0,0 1,0-1,0 0,0 0,0 0,0 0,1 0,-1 0,0 1,0-1,0 0,11-16,89-154,-84 158,-13 38,-2-1,-2-8,2 1,0 0,1 0,0-1,2 1,0 2,-2-16,-1 0,1 0,0 0,0 0,0-1,0 1,0-1,1 1,0-1,0 0,0 1,0-2,0 1,1 0,-1-1,1 1,-1-1,1 0,0 0,0-1,0 1,0-1,0 0,1 0,-1 0,0 0,4-1,-3 1,0-1,1 0,-1-1,0 1,0-1,0 0,0 0,0-1,0 0,0 1,0-2,-1 1,1 0,-1-1,0 0,1 0,-1 0,-1-1,1 1,0-1,-1 0,0 0,0 0,0-1,0 1,-1-1,1 1,0-5,2-2,-1 0,0-1,-1 1,-1-1,0 1,0-1,-1 0,-1 0,0 0,0 0,-1 1,-1-4,-9-38,11 52,0 1,0-1,0 0,1 0,-1 1,0-1,0 0,0 0,0 1,1-1,-1 0,0 1,1-1,-1 0,0 1,1-1,-1 1,1-1,-1 1,1-1,-1 1,1-1,0 1,-1-1,1 1,0-1,-1 1,1 0,0 0,-1-1,1 1,0 0,-1 0,1 0,0 0,0 0,-1 0,1 0,0 0,0 0,-1 0,1 0,0 0,-1 0,1 1,39 10,-35-9,22 7,-12-5,-1 0,0 2,0-1,0 2,-1 0,0 1,5 4,-16-11,-1 0,0 1,1-1,-1 1,0-1,0 1,0-1,0 1,0 0,0 0,0-1,-1 1,1 0,-1 0,1 0,-1 0,0 0,0 0,1 0,-1-1,-1 1,1 0,0 0,0 0,-1 0,1 0,-1 0,0 0,1-1,-1 1,0 0,-1 1,-43 54,29-39,16-18,-2 1,0 0,1 0,-1 0,0 0,1 0,-1 0,1 1,-1-1,1 1,0-1,0 1,-1-1,1 1,0 0,0-1,1 1,-1 0,0 0,1 0,-1 0,1-1,-1 1,1 0,0 0,0 0,0 0,0 0,0 0,0 0,1 0,-1 0,1 0,-1 0,1 0,0-1,-1 1,1 0,0 0,0-1,0 1,1-1,-1 1,0-1,1 1,-1-1,2 1,11 3,-1-2,1 0,0-1,1 0,-1-1,0-1,9 0,-6 0,49-1,-4-2</inkml:trace>
  <inkml:trace contextRef="#ctx0" brushRef="#br1" timeOffset="138569.117">16832 17727,'-11'-9,"0"0,0 1,-1 0,-1 1,1 0,-1 1,0 1,-1 0,1 0,-2 1,8 3,0 0,1 0,-1 0,0 1,0 0,0 0,0 1,0-1,0 2,1-1,-1 1,0 0,1 0,-1 1,1 0,0 0,0 0,0 1,0 0,1 0,-3 3,2-2,1 1,-1 0,1 0,1 1,-1-1,1 1,0 0,0 0,1 1,0-1,0 1,-1 7,3-11,0 0,1-1,-1 1,1 0,0 0,0 0,0 0,1 0,-1 0,1 0,0 0,0-1,0 1,1 0,-1 0,1-1,0 1,0-1,0 0,1 0,-1 1,1-2,-1 1,1 0,0 0,3 1,3 1,1-2,0 1,-1-1,1-1,0 0,0 0,1-1,-1 0,0 0,0-2,1 1,-1-1,0 0,0-1,0-1,0 1,0-2,-1 1,1-1,-1-1,0 1,0-2,-1 1,1-1,-1 0,7-8,-2 2,-1-1,0 0,-1 0,-1-1,0-1,-1 0,0 0,-1-1,-1 0,0-1,-1 1,2-13,4-21,-3-1,-2 1,1-39,-3 21,-3 1,-2-1,-10-62,10 130,-12-47,12 46,-1 0,1 0,0 0,-1 0,1 0,-1 1,1-1,-1 0,1 0,-1 0,0 0,0 1,1-1,-1 0,0 1,0-1,0 1,1-1,-1 1,0-1,0 1,0-1,0 1,0 0,0 0,0-1,0 1,0 0,0 0,0 0,0 0,0 0,0 0,0 1,0-1,0 0,0 0,0 1,0-1,0 1,0-1,0 1,0-1,-6 5,1 1,0 0,0-1,0 2,1-1,-1 1,2 0,-1 0,-3 7,-8 16,0 0,2 1,1 0,2 1,1 1,2 0,0 0,3 0,1 1,1 0,2 9,2-25,0 0,2-1,0 1,1-1,1 1,0-1,2-1,-1 1,2-1,0 0,2-1,-1 0,10 11,-11-16,0-1,1 0,0 0,0-1,1 0,0-1,0 0,1 0,0-1,0-1,0 0,1 0,0-1,0-1,0 0,0 0,0-1,0-1,1 0,1-1,-7 0,1-1,0 0,-1 0,1 0,-1-1,0 0,1-1,-1 0,0 0,0 0,-1-1,1 0,-1 0,0-1,0 0,0 0,-1 0,1-1,-1 1,-1-1,1-1,-1 1,0-1,0 1,-1-1,0-1,6-13,-2 0,0-1,-1 0,-2-1,0 1,-1-1,-2 0,0-2,0 11,0 8,-1 0,1 0,-1 0,0 0,-1 0,1 0,-1 0,0 0,-1 1,0-1,0 0,-2-4,4 10,-1-1,1 1,-1 0,1-1,-1 1,1 0,-1 0,1-1,-1 1,1 0,-1 0,1 0,-1 0,0 0,1 0,-1 0,1 0,-1 0,1 0,-1 0,1 0,-1 0,1 0,-1 0,0 1,1-1,-1 0,1 0,-1 1,1-1,0 0,-1 1,1-1,-1 1,1-1,0 0,-1 1,1-1,0 1,-1-1,1 1,0-1,0 1,-1-1,1 1,0-1,0 1,0-1,0 1,0 0,0-1,-8 16,2 0,0 1,0-1,2 1,0 0,1 1,1-1,0 0,1 1,2 6,-1-10,2 0,0 1,0-1,1 0,1 0,0 0,1-1,1 1,0-1,1-1,0 1,1-1,0 0,1-1,0 0,1 0,0-1,1 0,0-1,0 0,1-1,0 0,1-1,0 0,11 4,26 8</inkml:trace>
  <inkml:trace contextRef="#ctx0" brushRef="#br1" timeOffset="140384.297">15723 18328,'-14'-6,"0"1,0 0,0 1,-1 0,1 1,-1 1,0 1,0 0,0 0,1 2,-1 0,0 0,-14 4,27-4,-1-1,1 1,0-1,-1 1,1 0,0 0,0 0,0 0,0 0,0 1,0-1,0 1,0-1,0 1,0 0,1 0,-1-1,1 1,-1 0,1 0,0 1,0-1,0 0,0 0,0 1,1-1,-1 0,0 1,1-1,0 1,0-1,0 0,0 1,0-1,0 1,0-1,1 1,-1-1,1 0,0 1,0-1,0 0,0 0,0 0,0 0,1 0,-1 0,1 0,-1 0,1 0,0 0,-1-1,2 1,10 5,1-1,0 0,0-1,0-1,0 0,1-1,-1 0,1-2,0 1,12-2,9 2,1-2,0-2,-1-1,0-2,0-1,0-2,0-1,-1-2,0-2,4-9,-41 37,-3-1,2-6,-1 1,1 0,1 0,-1 0,2 1,-1-1,1 1,1-1,0 1,0-1,0 0,1 1,1-1,0 1,0-1,4 8,5-3</inkml:trace>
  <inkml:trace contextRef="#ctx0" brushRef="#br1" timeOffset="140630.442">16083 18169,'-2'2,"-1"1</inkml:trace>
  <inkml:trace contextRef="#ctx0" brushRef="#br1" timeOffset="140877.937">16350 18302,'24'-9,"0"-2,-1 0,0-2,-1 0,-1-2,0 0,-1-1,9-11,-24 22,-1-1,1 0,-2 0,1 0,-1 0,0-1,0 1,0-1,-1 0,0 0,-1 0,1-4,-2 9,1-1,-1 0,0 1,0-1,0 0,-1 1,1-1,0 0,-1 1,0-1,0 1,0-1,0 1,0-1,0 1,0-1,-1 1,1 0,-1 0,0 0,0 0,0 0,0 0,0 0,0 1,0-1,0 1,-1 0,1-1,-1 1,1 0,-1 0,-1 0,-1 0,0 0,0 0,0 1,0-1,0 1,0 1,0-1,0 0,0 1,0 0,0 0,1 1,-1 0,0-1,1 1,-1 1,1-1,0 1,-1 0,1 0,1 0,-1 0,0 1,1-1,0 1,-1 0,2 0,-1 0,0 0,1 1,0-1,0 1,0 0,0-1,1 1,-1 4,-6 25,2 0,1 1,2-1,2 1,1 16,-2 29,-22 176,16-214</inkml:trace>
  <inkml:trace contextRef="#ctx0" brushRef="#br1" timeOffset="141617.815">16284 18431,'19'2,"23"6,1-3,1-1,-1-2,0-2,0-2,0-2,19-5,-56 8,0 0,0-1,0 1,0-1,-1-1,1 1,-1-1,0 0,0 0,0 0,0-1,0 0,1-1,-11-21,4 25,1 1,-1-1,0 1,1-1,0 1,-1-1,1 1,-1-1,1 1,0-1,-1 0,1 1,0-1,-1 0,1 1,0-1,0 0,0 1,0-1,0 0,0 1,0-1,0 0,0 1,0-1,0 0,0 0,0 1,1-1,-1 0,0 1,0-1,1 1,-1-1,0 0,1 1,-1-1,1 1,-1-1,1 1,-1-1,1 1,-1-1,1 1,-1 0,1-1,0 1,-1 0,1-1,0 1,-1 0,1 0,0 0,-1 0,1-1,0 1,-1 0,1 0,0 0,-1 1,2-1,110 10,-77-4,-15-3,-9-2,1 1,0 0,-1 1,0 0,0 0,0 1,0 1,1 1,-10-5,0 1,-1-1,1 1,-1 0,0 0,1-1,-1 1,0 0,0 0,0 0,-1 0,1 1,0-1,-1 0,1 0,-1 0,0 1,0-1,0 0,0 0,0 0,0 1,-1-1,1 0,-1 0,1 0,-1 0,1 0,0 0,0 0,-1 0,1-1,0 1,0 0,1 0,-1 0,0 0,1 0,-1 0,1-1,0 1,-1 0,1 0,0-1,0 1,0-1,0 1,0 0,1-1,-1 0,0 1,1-1,-1 0,1 1,6 0,1 0,-1 0,0-1,1 0,-1-1,0 0,1 0,-1-1,1 1,-1-2,0 1,0-2,1 1,5-3,-4 1,0 1,0-2,-1 1,1-1,-1 0,-1-1,1 0,-1-1,5-5,-10 10,0-1,0 0,-1 0,0 0,1 0,-1 0,0 0,0-1,-1 1,1-1,-1 0,0 1,0-1,0 0,0 0,-1 1,1-1,-1 0,0 0,0 0,-1 0,1 1,-1-1,0 0,0 0,0 0,-1-1,1 2,-1-1,0 1,0-1,-1 1,1 0,-1 0,1 0,-1 0,0 1,0-1,0 1,-1 0,1 0,-1 0,1 0,-1 0,1 1,-1 0,0-1,0 1,0 1,0-1,1 0,-1 1,0 0,0 0,0 0,0 1,0-1,0 1,0 0,0 0,1 0,-1 1,0-1,1 1,-1 0,1 0,-1 0,1 0,0 1,0-1,0 1,1 0,-1 0,0 0,1 0,-1 1,1 1,0-1,0 1,0-1,0 1,1-1,0 1,0 0,0 0,1 0,0-1,0 1,0 0,0 0,1 0,-1 0,1-1,1 1,-1 0,1-1,-1 1,1-1,1 1,-1-1,1 0,-1 0,1 0,0 0,1 0,5 6,1-1,-1 0,2 0,0-1,0 0,0-1,1 0,0-1,8 3,120 31,-76-30</inkml:trace>
  <inkml:trace contextRef="#ctx0" brushRef="#br1" timeOffset="147490.277">10388 936,'-12'-5,"-1"0,1 1,-1 1,0 0,0 0,0 2,-1-1,1 2,0 0,0 0,-7 2,13-1,0 0,0 1,1-1,-1 2,0-1,1 1,-1 0,1 0,0 0,0 1,1 0,-1 0,1 1,0 0,0 0,0 0,0 0,1 1,0-1,0 1,1 0,-1 3,2-6,0 1,0 0,1 0,0-1,-1 1,1 0,1 0,-1 0,1 1,-1-1,1 0,0 0,1 0,-1 0,1 0,0 0,0 0,0 0,0 0,1 0,-1 0,1-1,0 1,0-1,0 1,1-1,0 0,-1 0,1 0,0 0,0 0,0-1,1 1,-1-1,1 0,-1 0,1 0,0 0,0-1,1 1,3 0,1-1,0 1,0-1,-1-1,1 0,0 0,0-1,0 0,-1 0,1-1,0 0,-1-1,1 0,-1 0,0-1,0 0,0 0,7-5,0 0,-1-1,0 0,-1-1,0-1,0 0,-2 0,5-7,0-7,-2 0,0-1,-2 0,-1 0,-1-2,-2 1,-1-1,-1 0,-1-1,-2 1,0-1,-3 0,-1-10,-6-65,7 104,0-1,0 1,0 0,0 0,-1 0,1 0,0-1,0 1,-1 0,1 0,-1 0,1 0,-1 0,1 0,-1 0,0 0,1 0,-1 0,0 0,0 0,0 1,1-1,-1 0,0 0,0 1,0-1,0 1,0-1,-1 1,1-1,0 1,0 0,0-1,0 1,0 0,-1 0,1 0,0 0,0 0,0 0,-1 0,1 0,0 1,0-1,0 0,0 1,0-1,0 1,0-1,0 1,0 0,0-1,0 1,0 0,0-1,0 1,0 0,1 0,-1 0,0 0,0 0,1 0,-1 0,1 0,-1 1,-12 16,2 1,0 0,0 1,2 0,1 0,0 1,-3 18,10-35,-12 34,1 0,3 1,1 0,2 1,1 0,2 0,2 1,1-35,0 1,1-1,-1 1,1-1,1 0,-1 1,1-1,0 0,0 0,1 0,0 0,0 0,0-1,1 1,0-1,0 0,0 0,0-1,1 1,0-1,0 0,0 0,1 0,-1-1,1 0,0 0,0 0,0-1,0 0,3 1,5-1,1 0,-1-1,1 0,-1-2,1 1,0-2,-1 0,0-1,0 0,1-1,-2 0,1-2,-1 1,1-2,-1 1,-1-2,0 0,0 0,0-1,-1-1,-1 0,1 0,-2-1,1 0,-2-1,1 0,-2-1,4-28,-11 40,0 0,0 0,-1 0,1 0,0 1,0-1,-1 0,1 0,0 0,-1 1,1-1,0 0,-1 1,1-1,-1 0,0 1,1-1,-1 0,1 1,-1-1,0 1,1-1,-1 1,0 0,0-1,1 1,-1 0,0-1,0 1,0 0,0 0,1 0,-1 0,0 0,0 0,0 0,0 0,1 0,-1 0,0 0,0 0,0 1,1-1,-1 0,0 0,0 1,0-1,-6 3,0 1,0-1,0 1,0 0,1 1,0-1,0 1,0 1,0-1,1 1,0 0,0 0,0 1,1-1,0 1,0 0,1 0,0 0,0 1,1-1,0 1,0-1,0 6,1-8,1 0,0 0,1 0,-1-1,1 1,0 0,0 0,1-1,-1 1,1-1,0 1,0-1,0 0,1 0,0 0,0 0,0 0,0 0,0-1,1 1,-1-1,1 0,2 1,100 48,-31-29</inkml:trace>
  <inkml:trace contextRef="#ctx0" brushRef="#br1" timeOffset="147987.947">12046 1016,'-7'-1,"0"1,0 1,0-1,0 1,0 0,1 0,-1 1,0 0,0 1,1-1,0 1,-1 0,1 1,0-1,0 1,1 0,-1 1,1 0,0 0,0 0,1 0,-1 0,1 1,0 0,1 0,0 0,-2 5,4-9,0 1,0-1,0 1,0-1,1 1,-1-1,1 1,0 0,0-1,0 1,0-1,0 1,0 0,1-1,-1 1,1-1,0 1,0-1,0 1,0-1,0 1,1-1,-1 0,1 0,-1 0,1 0,0 0,0 0,0 0,0 0,0-1,0 1,0-1,0 0,1 1,-1-1,1 0,-1-1,3 2,8 2,0 0,0-1,0-1,1 0,-1 0,1-2,3 1,7-2,0 0,-1-2,1 0,-1-2,0-1,0 0,0-2,9-5,-22 9,-1 0,0 0,-1-1,1 0,-1-1,0 0,0-1,-1 1,0-1,0-1,-1 1,0-1,0 0,0 0,-1-1,-1 0,1 0,-1 0,-1 0,0-1,1-3,-7-19,-11 55,11-15,1 1,0 0,0-1,1 1,0 0,0 0,1 0,0 0,1-1,-1 1,2 0,0 0,0-1,0 1,1-1,0 1,1-1,0 0,0 0,0-1,1 1,1-1,-1 0,1-1,0 1,1-1,-1 0,1 0,19 6</inkml:trace>
  <inkml:trace contextRef="#ctx0" brushRef="#br1" timeOffset="148250.798">12527 642,'-16'11,"-5"13,1 12,10 11,17 6,7-6</inkml:trace>
  <inkml:trace contextRef="#ctx0" brushRef="#br1" timeOffset="148556.795">12674 1284,'82'-326,"-70"282,15 50,-22-3,135 47,-138-50,0 1,0-1,0 1,0 0,0-1,0 1,-1 0,1 0,0 0,-1 1,1-1,-1 0,1 1,-1-1,1 1,-1-1,0 1,0-1,0 1,0 0,0 0,0 0,0-1,-1 1,1 0,-1 0,1 0,-1 0,0 0,0 0,0 0,0 0,0 0,0 0,0 0,-1 0,1 0,-1 1,-28 52,25-49,0 0,0 0,1 0,0 0,0 0,0 1,1-1,0 1,0 0,0-1,1 1,0 0,1 0,-1 5,2-9,0 0,0 0,1 0,-1 0,1 0,-1 0,1 0,0 0,0 0,1-1,-1 1,0-1,1 0,-1 0,1 0,0 0,0 0,0 0,0-1,0 1,0-1,0 0,1 0,79 18,-20-14,-5-5</inkml:trace>
  <inkml:trace contextRef="#ctx0" brushRef="#br1" timeOffset="145790.906">8036 468,'-5'18,"-4"18,-2 16,-4 15,-1 10,-2 5,4 1,1-6,4-10,2-15,5-17,3-13</inkml:trace>
  <inkml:trace contextRef="#ctx0" brushRef="#br1" timeOffset="146054.014">8036 535,'0'14,"0"17,2 18,5 15,7 6,5 2,3-3,6-9,2-12,3-14,-5-13</inkml:trace>
  <inkml:trace contextRef="#ctx0" brushRef="#br1" timeOffset="146316.061">8424 374,'-7'25,"-2"25,0 21,2 15,0 10,-2 4,-1-5,-1-9,1-19</inkml:trace>
  <inkml:trace contextRef="#ctx0" brushRef="#br1" timeOffset="146624.303">8530 1123,'7'-74,"-2"0,-4-42,1-32,-3 147,1 0,0 0,0 0,-1 0,1 0,0 0,0 0,0 0,0 1,0-1,0 0,1 0,-1 0,0 0,0 0,1 0,-1 0,1 0,-1 0,1 1,-1-1,1 0,-1 0,1 0,0 1,-1-1,1 0,0 1,-1-1,1 1,0-1,0 1,0-1,0 1,0 0,-1-1,1 1,0 0,0 0,0-1,0 1,0 0,0 0,0 0,0 0,0 0,0 0,0 1,0-1,0 0,0 0,0 1,-1-1,2 1,169 80,-156-73,0 1,-1 0,0 1,0 1,-1 1,3 3,-13-12,0 0,-1 0,1 0,-1 1,0-1,0 0,0 1,0 0,-1-1,1 1,-1 0,0 0,0 0,0 0,-1 0,1 0,-1 0,0 0,0 0,-1 0,1 0,-1 0,0 0,0 0,0 0,0-1,-1 1,1 0,-2 1,-46 64,-13 27,61-94,1 0,-1 0,0 0,1 0,-1 1,1-1,0 0,0 0,0 0,0 0,0 0,0 1,1-1,-1 0,1 0,-1 0,1 0,0 0,0 0,0 0,0 0,0 0,0-1,0 1,1 0,-1-1,1 1,-1-1,1 1,-1-1,1 0,0 0,0 1,0-1,0 0,0-1,0 1,0 0,0-1,0 1,0-1,0 1,1-1,33 7,0-1,0-2,1-2,-1-1,1-2,18-3,-44 3,46-2</inkml:trace>
  <inkml:trace contextRef="#ctx0" brushRef="#br1" timeOffset="146837.74">9426 1217,'4'0,"9"0,7 0,6 0,-1 0</inkml:trace>
  <inkml:trace contextRef="#ctx0" brushRef="#br1" timeOffset="149309.297">13489 1043,'-12'-3,"-1"-1,0 2,0 0,0 1,-1 0,1 1,-12 1,21-1,0 1,-1-1,1 1,0 0,0 0,0 1,0-1,0 1,0 0,0 0,0 0,0 0,1 1,-1 0,1-1,0 1,0 0,0 1,0-1,1 0,-1 1,1 0,0-1,0 1,-1 2,2-3,0 0,1-1,-1 1,1 0,0 0,-1-1,1 1,0 0,1 0,-1 0,0-1,1 1,0 0,-1-1,1 1,0 0,1-1,-1 1,0-1,1 1,-1-1,1 0,0 0,-1 0,1 0,0 0,1 0,-1 0,0-1,0 1,2 0,81 33,-64-31,0 0,0-2,0 0,1-1,-1-1,0-2,0 0,1-1,6-2,-18 3,-1-1,1 0,0-1,-1 0,0 0,0-1,0 0,-1 0,1-1,-1 0,-1-1,1 0,-1 0,0-1,-1 0,0 0,0 0,0-1,-1 1,2-7,7-33,-14 48,0 0,-1 0,1 1,0-1,0 0,0 0,0 0,0 0,-1 0,1 0,0 1,0-1,0 0,0 0,-1 0,1 0,0 0,0 0,0 0,-1 0,1 0,0 0,0 0,0 0,-1 0,1 0,0 0,0 0,0 0,-1 0,1 0,0 0,0 0,0 0,0 0,-1 0,1-1,0 1,0 0,0 0,0 0,-1 0,1 0,-3 8,0 0,1 0,0 1,0-1,1 1,0 0,0-1,1 1,0 0,1-1,0 1,0 0,1-1,2 8,-2-11,-1-1,1 1,0-1,1 1,-1-1,1 0,-1 0,1 0,1 0,-1-1,1 1,-1-1,1 0,0 0,0 0,0 0,0-1,1 1,-1-1,1 0,-1-1,1 1,0-1,0 0,0 0,4 0,3-2,1-1,-1 0,1-1,-1 0,0-1,0 0,-1-1,1-1,-1 1,0-2,-1 0,1 0,-1-1,-1 0,0 0,0-1,0-1,-1 1,-1-1,1-1,-2 1,1-1,-2 0,1-2,15-31,-22 42,-5 16,4-9,1 1,0-1,-1 1,2 0,-1-1,1 1,0 0,0 0,0 0,1-1,0 1,0 0,1-1,-1 1,1-1,0 1,1-1,-1 0,1 0,0 0,0 0,1-1,-1 1,1-1,0 0,1 0,-1 0,1 0,-1-1,1 0,0 0,3 1,-1-1,0 0,0-1,0 0,1-1,-1 1,1-1,-1-1,1 1,-1-1,1-1,-1 0,1 0,-1 0,1-1,-1 0,0 0,1 0,-1-1,-1-1,1 1,0-1,-1 0,1-1,3-3,1 0,-2-1,1 0,-1 0,0-1,-1 0,-1-1,1 0,-2 0,1 0,-2-1,1 0,-2-1,12-40,-28 79,8-14,1-1,0 0,1 1,0 0,0-1,2 1,-1 0,1 0,1 0,0 0,1-1,0 1,1-1,0 1,1-1,0 0,6 10,10-4,0-9</inkml:trace>
  <inkml:trace contextRef="#ctx0" brushRef="#br1" timeOffset="149540.682">14613 616,'-11'15,"-2"18,4 13,3 0</inkml:trace>
  <inkml:trace contextRef="#ctx0" brushRef="#br1" timeOffset="149909.565">14719 1257,'36'-42,"-3"-2,-1-1,-2-2,-2 0,-3-2,-1-2,-3 0,-2-1,8-39,-7 12,-4 0,-3-2,1-56,-14 88,0 49,-1 0,1 1,-1-1,1 0,-1 1,1-1,-1 0,1 0,-1 1,1-1,-1 0,1 0,-1 0,1 0,-1 0,0 0,1 0,-1 0,1 0,-1 0,1 0,-1 0,1 0,-1-1,1 1,-1 0,1 0,-1 0,1-1,-1 1,1 0,-1-1,1 1,-1 0,1-1,0 1,-1-1,1 1,0 0,-1-1,1 1,0-1,0 1,-1-1,1 1,0-1,0 0,0 1,0-1,0 1,0-1,-1 1,2-1,-1 1,0-1,0 1,0-1,0 0,0 1,0-1,0 1,1-1,-1 1,0-1,0 1,1-1,-1 1,-44 88,21-22,2 0,4 2,2-1,4 2,2 0,2 50,5-100,2 0,0 1,1-1,0 0,2 0,0 0,2 0,0-1,1 1,0-1,2 1,-6-16,-1 0,1 0,0 0,0-1,0 1,0 0,0-1,1 0,-1 1,1-1,-1 0,1 0,0-1,0 1,0 0,0-1,0 0,0 0,0 0,0 0,1 0,-1-1,0 1,0-1,1 0,-1 0,0 0,1 0,-1-1,0 1,1-1,-1 0,0 0,2-1,7-6,-1 0,0 0,-1-1,0-1,0 0,-1 0,0 0,-1-1,0-1,-1 0,0 0,-1 0,0 0,-1-1,-1 0,0 0,0-2,-1-12,-3 26,1 1,-1 0,0-1,0 1,0-1,0 1,0 0,0-1,0 1,0-1,0 1,-1 0,1-1,0 1,0 0,0-1,0 1,-1 0,1-1,0 1,0 0,0-1,-1 1,1 0,0-1,-1 1,1 0,0 0,0-1,-1 1,1 0,-1 0,1 0,0 0,-1-1,1 1,0 0,-1 0,1 0,-1 0,1 0,0 0,-1 0,1 0,0 0,-1 0,1 0,-1 0,1 1,0-1,-1 0,1 0,0 0,-1 0,1 1,0-1,-1 0,1 0,0 1,-1-1,1 0,0 0,0 1,-1-1,-6 8,0 0,0 0,0 1,1-1,1 2,-1-1,2 0,-1 1,1 0,0 0,1 0,1 1,-1-1,2 2,-1-5,0 0,1 1,0-1,1 0,0 1,0-1,0 1,1-1,0 0,1 0,0 1,0-1,0 0,1 0,0-1,0 1,1 0,-1-1,2 0,-1 0,1 0,0-1,0 1,0-1,1 0,-1-1,1 1,0-1,1 0,0-1,33 11,-1-8</inkml:trace>
  <inkml:trace contextRef="#ctx0" brushRef="#br1" timeOffset="150098.058">14840 494,'21'-2,"29"-1,31 3,31 3,24 3,12 4,-20-1</inkml:trace>
  <inkml:trace contextRef="#ctx0" brushRef="#br1" timeOffset="150867.633">16043 856,'16'229,"-16"-226,0 1,0-1,0 1,0-1,1 0,-1 1,1-1,0 0,0 0,0 1,0-1,1 0,-1 0,1 0,0 0,0-1,0 1,0 0,0-1,1 1,-1-1,1 0,0 0,-1 0,1 0,0-1,0 1,0-1,0 1,1-1,-1 0,0 0,0 0,1-1,-1 1,0-1,1 0,-1 0,2 0,6-4,0-1,0 0,0-1,-1 0,0 0,0-1,0-1,-1 1,0-2,-1 1,1-1,-2 0,1-1,-1 0,-1 0,0 0,0-1,-1 0,3-11,26-68,-27 135,-7-38,0 1,1-1,0 0,0 0,0 0,1 1,0-1,0-1,1 1,0 0,0 0,0-1,1 0,0 0,0 0,1 0,0-1,0 1,0-1,0 0,1-1,0 1,0-1,0-1,1 1,-1-1,1 0,0 0,6 1,-4-3,0-1,1-1,-1 0,0 0,0 0,-1-1,1-1,0 0,-1 0,1 0,-1-1,0 0,0-1,0 0,-1 0,0-1,0 1,0-2,-1 1,0-1,0 0,0 0,-1 0,0-1,-1 0,1 0,-2 0,1-1,-1 1,0-1,-1-1,0-13,-2 24,0-1,0 0,0 0,0 0,-1 0,1 0,0 1,0-1,-1 0,1 0,0 0,0 0,-1 0,1 0,0 0,0 0,0 0,-1 0,1 0,0 0,0 0,-1 0,1 0,0 0,0 0,-1 0,1 0,0 0,0 0,-1 0,1-1,0 1,0 0,0 0,-1 0,1 0,0-1,0 1,0 0,0 0,-1 0,1-1,0 1,0 0,0 0,0 0,0-1,0 1,0 0,0 0,0-1,-1 1,1 0,0 0,0-1,0 1,1 0,-1 0,0-1,0 1,0 0,0 0,0-1,0 1,0 0,0 0,-4 6,1 1,0 0,0 0,0 1,1-1,0 1,0-1,1 1,0-1,1 1,-1 0,1 0,1 4,-1-6,0 0,1-1,0 1,0 0,0-1,1 1,-1-1,1 1,1-1,-1 0,1 0,0 0,0 0,0 0,1-1,0 1,0-1,0 0,0 0,0 0,1-1,0 0,0 0,0 0,0 0,0-1,0 0,1 0,-1 0,1-1,-1 1,1-1,0-1,0 1,-1-1,1 0,0 0,0-1,-1 0,6-1,-2-2,-1 0,1 0,-1-1,0-1,0 1,0-1,-1 0,0-1,0 0,0 0,-1-1,0 1,-1-1,0-1,0 1,-1-1,0 0,0 0,-1 0,0 0,0 0,-1-1,-1 1,0-1,0-7,-3 2,-6 30,5-6,0 1,1-1,1 1,0-1,0 1,0-1,1 1,1 0,0-1,0 1,1-1,0 0,0 1,1-1,1 0,-1 0,1 0,1-1,0 0,0 0,0 0,1 0,0-1,1 0,0 0,0 0,0-1,1 0,0-1,0 0,1 0,104 30,-58-27</inkml:trace>
  <inkml:trace contextRef="#ctx0" brushRef="#br1" timeOffset="152748.638">8250 2166,'-20'-24,"14"15,0 1,-1 0,0 0,-1 1,1 0,-1 0,-1 1,1 0,-8-4,13 10,-1 0,0 1,0-1,0 1,1 0,-1 0,1 0,-1 0,0 1,1-1,0 1,-1 0,1 0,0 0,0 1,0-1,1 1,-1 0,0-1,1 1,0 0,-1 0,1 1,1-1,-1 0,0 1,1-1,0 1,-1-1,2 1,-2 1,-4 9,0 0,1 0,0 0,1 0,1 1,0 0,1-1,1 1,0 0,2 15,-1-28,0 0,0 0,0-1,0 1,1 0,-1 0,1 0,-1 0,1-1,0 1,0 0,0 0,0-1,0 1,0-1,0 1,1-1,-1 1,0-1,1 0,-1 0,1 0,-1 0,1 0,0 0,0 0,-1 0,1 0,0-1,0 1,0-1,0 0,-1 1,1-1,0 0,0 0,0 0,0 0,0-1,0 1,0 0,0-1,12-4,0-1,-1 0,0-1,-1 0,1-1,-1 0,-1-1,0-1,0 1,2-5,12-10,-2-1,0-1,-2-1,-1 0,-1-2,-2 0,0-2,-3 0,0 0,-2-1,-1-1,-2 0,-1 0,-1-1,-3 0,1-8,-5 39,1-2,0 0,-1 1,1-1,-1 0,0 0,0 0,-1 0,1 0,-1 0,0 1,-1-1,1 0,-1 1,0-1,0 1,0-1,0 1,-1 0,0 0,-1-2,2 6,0-1,0 1,-1-1,1 1,0 0,0 0,0 0,0 0,0 0,0 0,0 0,-1 1,1-1,0 1,0 0,0 0,1-1,-1 1,0 0,0 1,0-1,1 0,-1 0,0 1,0 1,-16 13,1 1,2 1,0 1,0 0,2 1,0 1,2 0,0 0,1 1,2 0,0 1,1 0,1 0,1 3,1-8,1 0,1 1,1-1,0 1,1-1,1 1,1-1,1 4,-1-13,-1-1,2 1,0 0,0-1,0 0,1 1,0-1,1-1,-1 1,2-1,-1 0,1 0,0 0,0-1,1 0,0 0,6 4,-3-4,0-1,1 1,-1-2,1 1,1-1,-1-1,0 0,1-1,-1 0,1-1,0 0,0-1,0 0,-1-1,1 0,0-1,-1 0,1-1,-1 0,0-1,0 0,0-1,0 0,-1-1,0 0,0 0,-1-1,1-1,-1 0,-1 0,0 0,0-1,-1 0,0-1,0 0,1-3,-4 5,0 0,-1 0,0-1,0 1,-1-1,0 0,-1 1,0-1,0 0,-1 0,0-1,0 9,1 0,-1 1,0-1,0 0,0 0,0 1,0-1,0 0,0 0,0 1,0-1,0 0,-1 0,1 1,0-1,0 0,-1 1,1-1,-1 0,1 1,0-1,-1 1,1-1,-1 1,1-1,-1 1,1-1,-1 1,0-1,1 1,-1-1,0 1,1 0,-1 0,0-1,1 1,-1 0,0 0,0 0,1 0,-1-1,0 1,0 0,1 1,-1-1,0 0,0 0,1 0,-29 27,24-18,1 0,-1 0,1 1,1 0,0-1,0 1,1 0,0 1,1-1,0 0,1 0,0 9,0-14,1 1,0-1,0 0,0 1,1-1,0 0,0 0,0 0,0 0,1-1,0 1,0-1,0 1,1-1,-1 0,1 0,0 0,0-1,0 0,1 1,-1-1,1-1,0 1,0-1,1 1,2 0,0-1,0 1,0-1,0-1,0 0,1 0,-1 0,1-1,-1-1,0 1,1-1,-1-1,0 1,0-2,0 1,0-1,0 0,0 0,-1-1,0 0,0-1,0 1,0-1,2-3,2-1,0-2,0 0,-1 0,0-1,-1 0,0 0,-1-1,-1-1,0 1,0-1,-2 0,1 0,-2-1,1-10,-14 39,-5 49,3 1,3 0,3 1,2 26,2-69,-3 514,2-498,0-26,-1-26,-7-79,4-1,5 1,3-1,5 1,6-17,-9 71,3 0,1 1,1 0,3 0,1 1,1 1,17-31,-29 64,-1-1,0 1,1-1,0 1,-1 0,1 0,1 0,-1 0,0 0,1 0,-1 0,1 1,0-1,0 1,0 0,0 0,0 0,1 0,-1 1,1-1,-1 1,1 0,-1 0,1 0,0 0,-1 1,1 0,0-1,-1 1,1 1,0-1,0 0,-1 1,1 0,0 0,-1 0,1 0,1 1,4 8,-1 0,0 1,-1-1,0 1,0 1,-1-1,-1 1,0 0,-1 1,0-1,-1 1,0-1,-1 1,0 0,-1 0,-1 10,1-16,0 1,-1 0,1 0,-2 0,1 0,-1 0,0 0,-1 0,0 0,0-1,-1 1,0-1,0 1,-1-1,-1 2,4-8,0-1,0 1,0 0,0 0,0-1,0 1,0-1,0 1,0-1,-1 0,1 1,0-1,0 0,0 0,-1 0,1 0,0 0,0 0,-1 0,1 0,0 0,0-1,-1 1,1 0,0-1,0 1,0-1,0 1,0-1,0 0,0 1,0-1,0 0,0 0,0 0,0 0,0 0,1 0,-1 0,0 0,1 0,-1 0,1 0,-1 0,1-1,-1 1,1 0,0 0,0 0,0-1,-1 1,1 0,0 0,1-1,-4-11,1-1,1 1,0 0,1 0,0-1,1 1,1 0,0 0,0 0,2 0,-1 0,2 0,0 1,0 0,1 0,1 0,-1 1,2 0,0 0,0 1,1 0,0 0,1 1,0 1,0-1,1 2,0-1,1 1,-1 1,1 0,1 1,-1 0,7-1,-14 5,1 0,0 1,-1 0,1 0,0 0,0 0,-1 1,1 0,0 0,-1 1,1-1,-1 1,1 0,-1 1,0-1,0 1,0 0,-1 1,1-1,0 1,-1 0,0 0,0 0,0 0,-1 1,0 0,1-1,-2 1,1 1,0-1,-1 0,0 0,0 1,-1-1,1 4,26 141,-27-148,0 0,0 0,0 0,0 0,1 0,-1 0,1 0,-1-1,1 1,0-1,-1 1,1-1,0 1,0-1,0 0,0 0,0 0,1 0,-1 0,0 0,0-1,1 1,11-1</inkml:trace>
  <inkml:trace contextRef="#ctx0" brushRef="#br1" timeOffset="153195.974">9439 1778,'103'24,"-72"-18,0 0,-1 2,0 1,0 2,-1 1,0 1,-2 1,16 11,-32-15,-1 0,0 0,-1 1,-1 0,1 1,-2 0,0 0,0 0,-1 1,-1 0,0 1,0-1,-2 1,1 0,-2 0,0 0,-1 0,0 0,-1 0,-1 0,0 6,1-15,9 83,-8-85,-1-1,1 0,0 1,0-1,0 0,1 0,-1 0,0 0,1 0,0 0,-1 0,1-1,0 1,0 0,0-1,0 0,0 1,0-1,0 0,0 0,1 0,-1 0,0-1,1 1,-1-1,1 1,-1-1,0 0,1 0,-1 0,1 0,-1 0,3-1,7-2,-1-2,1 1,-1-2,0 1,0-1,-1-1,0 0,0-1,0 0,-1 0,0-1,-1 0,0 0,0-1,-1 0,0-1,-1 1,0-1,2-9,16-35,-28 64,1 0,1 0,0 0,0 1,1-1,0 1,1-1,0 1,1-1,-1 1,2-1,-1 1,2-1,-1 0,1 0,4 8,-2-10,1 0,0 0,0-1,1 0,0 0,0 0,0-1,1 0,-1-1,1 0,0 0,0 0,1-1,-1-1,1 1,5 0,143 14,-89-17</inkml:trace>
  <inkml:trace contextRef="#ctx0" brushRef="#br1" timeOffset="153747.644">10883 2099,'-11'-4,"-1"1,1 0,-1 1,0 0,0 0,0 2,0-1,0 2,0-1,0 2,0 0,0 0,0 1,-3 1,7-1,1-1,0 1,0 1,0-1,0 1,0 1,1-1,-1 1,1 0,1 0,-1 1,1 0,0 0,0 0,0 1,1-1,0 1,1 0,-1 0,1 1,1-1,-1 2,2-6,0 0,1 0,-1 0,1 0,-1 1,1-1,0 0,0 1,1-1,-1 0,1 0,-1 0,1 1,0-1,0 0,1 0,-1 0,1 0,-1-1,1 1,0 0,0-1,0 1,0-1,1 1,-1-1,0 0,1 0,0 0,-1-1,1 1,3 1,0 0,1 0,0-1,0 0,1 0,-1 0,0-1,1 0,-1-1,1 0,-1 0,0 0,1-1,-1 0,2 0,2-2,0-1,-1 0,1 0,-1-1,1-1,-1 1,-1-2,1 1,-1-1,-1-1,1 1,-1-2,0 1,-1-1,0 0,0 0,-1-1,-1 0,1 0,-2-1,3-6,5-16,-2 1,-1-2,-2 1,-1-1,-2 0,0-23,-1-162,-7 179,4 40,-1 1,1-1,0 0,-1 1,1-1,0 0,-1 1,1-1,-1 0,1 0,0 1,-1-1,1 0,-1 0,1 0,-1 0,1 0,-1 0,1 1,-1-1,1 0,0 0,-1 0,1-1,-1 1,1 0,-1 0,1 0,-1 0,1 0,-1 0,1-1,0 1,-1 0,1 0,-1-1,1 1,0 0,-1-1,1 1,0 0,-1-1,1 1,0 0,0-1,-1 1,1-1,0 1,0 0,0-1,0 1,-1-1,1 1,0-1,0 1,0-1,0 1,0-1,0 1,0-1,0 1,0 0,1-1,-1 1,0-1,0 1,-8 14,0 0,2 1,-1 0,2 1,0-1,1 1,0 0,1 7,-5 6,2 0,1 0,1 0,1 0,2 1,1-1,2 1,0-1,2 0,2 0,0 0,2-1,1 0,2 4,-5-22,1-1,-1 1,2-1,-1-1,1 1,0-1,1 0,0-1,0 0,1-1,0 1,0-2,0 0,1 0,9 3,-13-6,-1 0,1 0,-1-1,1 0,0 0,-1 0,1-1,0 0,0-1,-1 1,1-1,0 0,-1-1,1 0,-1 0,1 0,-1-1,0 0,0 0,0-1,-1 1,1-1,-1 0,0-1,0 1,0-1,2-3,-2 1,1-1,-1-1,0 1,-1-1,1 1,-2-1,0-1,0 1,0 0,-1-1,0 1,-1-1,0 1,-1-1,0 0,0 1,-1-1,-1 0,1 1,-2-2,3 9,0 1,-1-1,1 1,-1-1,1 1,-1-1,0 1,0 0,1-1,-1 1,0 0,0 0,0 0,0-1,-1 1,1 0,0 0,0 1,-1-1,1 0,0 0,-1 1,1-1,-1 0,1 1,-1 0,1-1,-1 1,1 0,-1 0,1-1,-1 1,1 1,-1-1,1 0,-1 0,1 0,-1 1,1-1,-1 1,1-1,-1 1,1 0,-1 0,1-1,0 1,0 0,-1 0,1 0,0 0,0 1,0-1,0 0,0 0,0 1,1-1,-4 5,0 0,1 0,0 1,0-1,0 1,1-1,0 1,1 0,-1 0,1 0,1 0,-1 0,1 0,1 0,-1 0,1 1,0-2,1 1,-1 0,1 0,1 0,-1-1,1 1,0-1,1 0,0 0,0 0,0 0,0-1,1 0,0 1,0-2,1 1,-1-1,6 4,3 0,1 0,0 0,0-1,1-1,0-1,0 0,8 1,49 8</inkml:trace>
  <inkml:trace contextRef="#ctx0" brushRef="#br1" timeOffset="154444.781">13182 2086,'-11'0,"0"1,-1 0,1 0,0 2,0-1,0 1,1 1,-1 0,1 0,0 1,0 0,0 1,1 0,-1 1,2 0,-8 7,6-7,0 1,1 0,1 0,-1 1,1-1,1 2,0-1,0 1,1 1,0-1,0 1,2 0,-1 0,1 0,1 1,0 0,-1 7,5-15,0 0,0 0,0 0,1-1,0 1,-1 0,1-1,0 0,1 1,-1-1,1 0,-1 0,1 0,0 0,0-1,0 1,0-1,1 0,-1 0,1 0,-1 0,1 0,0-1,-1 0,1 0,0 0,0 0,0 0,0-1,0 0,0 0,0 0,0 0,0-1,0 1,0-1,0 0,-1 0,4-2,7 1,-1-2,0 0,0 0,0-1,-1-1,0 0,0 0,0-2,-1 1,0-1,0-1,-1 0,0 0,-1-1,0-1,8-10,-4 1,0-1,-2 0,0 0,-1-1,-2-1,0 1,-1-1,-1-1,0-7,2-21,-2 0,-2 0,-2 0,-6-50,4 95,0 3,0 0,-1 1,1-1,0 0,-1 0,0 0,0 1,0-1,-1 0,1 1,-1-1,0 1,0-1,-1 0,2 3,-1 1,1 0,0 0,-1 0,1 0,0 0,-1 0,1 0,-1 0,1 1,0-1,-1 0,1 1,0-1,0 1,-1 0,1-1,0 1,0 0,0 0,0 0,0 0,0 0,0 0,0 0,0 0,0 0,0 0,1 0,-1 0,1 1,-1 0,-12 18,1 1,2 0,0 1,1 0,1 1,1 0,2 0,0 0,1 1,1-1,1 1,2 18,0-24,1 0,1-1,1 1,0-1,1 0,1 1,0-2,2 1,0-1,6 10,-9-17,2-1,-1 0,1 0,0 0,1-1,-1 0,2-1,-1 1,1-1,0 0,0-1,0 0,1 0,0-1,0 0,0-1,0 0,0 0,1-1,0 0,1-2,1 0,0 0,0-2,-1 1,1-1,-1-1,1 0,-1-1,0 0,0 0,-1-2,1 1,-1-1,0 0,-1-1,1-1,-1 1,-1-1,1-1,-2 1,1-2,-1 1,0-1,-1 0,0 0,-1 0,0-1,-1 0,0 0,0 0,-1-1,-1 1,1-9,-2 18,0 0,0 0,-1 0,1 0,0 0,-1 0,0 0,1 0,-1 0,0 0,0-1,0 1,-1 0,1 0,0 0,-1 0,1 0,-1 0,0 0,0 0,1 0,-1 0,-1 0,1 0,0 1,0-1,-1 0,1 1,-1-1,1 1,-1 0,0-1,1 1,-1 0,0 0,0 0,0 0,0 0,0 1,0-1,0 1,0-1,0 1,0 0,0-1,-1 1,1 0,0 0,0 1,-1-1,-4 4,1 1,0-1,0 1,0 0,1 1,-1-1,1 1,1 0,-1 1,1-1,0 1,0 0,1-1,0 2,0-1,1 0,0 1,0-1,1 1,0-1,0 6,0-3,2 0,0 0,0 0,0 0,1-1,1 1,0 0,0-1,1 0,0 0,1 0,-1 0,2-1,-1 0,1 0,1 0,-1-1,1 0,0 0,1-1,0 1,0-2,0 1,1-1,0 0,52 29</inkml:trace>
  <inkml:trace contextRef="#ctx0" brushRef="#br1" timeOffset="155140.145">14880 1925,'-18'234,"21"-156,-3-76,0 0,0-1,0 1,1 0,-1 0,1 0,-1 0,1-1,0 1,0 0,0-1,0 1,0-1,0 1,0-1,0 1,0-1,1 0,-1 1,1-1,-1 0,1 0,-1 0,1 0,0 0,-1-1,1 1,0 0,0-1,0 1,-1-1,1 0,0 0,0 1,0-1,0 0,0-1,1 1,6-4,0-1,0 0,-1 0,1-1,-1 0,0-1,-1 1,1-1,-1-1,-1 0,1 0,-1 0,-1 0,0-1,0 0,0 0,1-8,54-130,-56 143,-4 17,-5 25,2-21,-2 10,0 0,3 1,0 0,1-1,2 1,1 3,26 33,-9-43</inkml:trace>
  <inkml:trace contextRef="#ctx0" brushRef="#br1" timeOffset="155680.835">15429 2286,'-6'-5,"1"-1,0 1,0-1,1 0,0-1,0 1,0-1,1 0,0 0,0 0,0 0,1 0,1 0,-1-1,1 1,0-1,1 1,-1-1,2 1,-1-1,1 0,0 1,2-7,24-47,11-41,-38 102,0 0,0 1,0-1,1 0,-1 0,0 1,0-1,1 0,-1 0,0 1,1-1,-1 0,0 0,1 0,-1 0,0 1,1-1,-1 0,0 0,1 0,-1 0,0 0,1 0,-1 0,0 0,1 0,-1 0,0 0,1 0,-1 0,1 0,-1-1,0 1,1 0,-1 0,0 0,0 0,1-1,-1 1,0 0,1 0,-1-1,0 1,0 0,1 0,-1-1,0 1,0 0,0-1,1 1,-1 0,0-1,0 1,0 0,0-1,0 1,0 0,0-1,0 1,0 0,0-1,0 1,0-1,0 1,0 0,0-1,0 1,0 0,0-1,33 19,2-2,0-1,1-2,0-2,28 6,3 1,-61-16,43 16,-48-18,0 0,0 1,0-1,0 1,0-1,0 1,0-1,0 1,0 0,-1-1,1 1,0 0,0 0,-1 0,1-1,-1 1,1 0,0 0,-1 0,0 0,1 0,-1 0,0 0,1 0,-1 0,0 0,0 1,0-1,0 0,0 0,0 0,0 0,0 0,-1 0,1 0,0 0,0 0,-1 0,1 0,-1 0,-88 83,87-81,-1-1,1 0,0 0,-1 1,1 0,1-1,-1 1,0 0,0 0,1 0,0 0,0 0,0 0,0 0,0 1,0-1,1 0,-1 0,1 1,0-1,0 0,1 1,-1-1,1 0,-1 0,1 1,0-1,0 0,0 0,1 0,-1 0,1 0,1 1,7 4,0 0,0-1,1-1,1 0,-1 0,1-1,0 0,0-1,0 0,0-1,1-1,0 0,-1-1,8 0,173 9,-162-7,-25-1</inkml:trace>
  <inkml:trace contextRef="#ctx0" brushRef="#br1" timeOffset="160496.544">8424 3168,'-10'0,"0"0,0 0,1 0,-1 2,0-1,1 1,0 0,-1 1,1 0,0 1,0 0,0 0,1 1,0 0,-1 0,2 1,-1 0,1 1,0-1,-2 3,-5 7,0 1,1 0,0 0,2 2,0-1,1 1,1 1,-4 13,-3 36,16-68,1 1,-1-1,1 0,0 0,0 0,-1 0,1 0,0 0,0 0,0 0,0 0,0-1,0 1,0 0,0 0,0-1,1 1,-1-1,0 1,0-1,1 0,-1 1,0-1,0 0,1 0,-1 0,0 0,1 0,-1 0,0 0,1 0,-1-1,0 1,0 0,1-1,-1 1,0-1,0 0,0 1,0-1,0 0,0 1,0-1,0 0,0 0,0 0,0 0,0 0,-1 0,1 0,0 0,0-1,30-23,-2-1,0-2,-2 0,-1-2,-1-1,-2-1,-1-1,9-20,-10 17,-1 0,-2-2,-2 0,-1 0,-2-2,-2 0,5-31,-16-4,-1 73,0 1,1 0,-1 0,0 0,0 0,0 0,0 0,0 0,0 0,0 0,0 1,0-1,0 0,0 1,-1-1,1 1,0-1,0 1,-1-1,1 1,0 0,-1 0,1 0,0-1,-1 1,1 1,-1-1,1 0,0 0,-1 0,1 1,0-1,0 1,-1-1,1 1,0-1,0 1,0 0,0 0,-1-1,1 1,0 0,0 0,1 0,-1 0,0 0,0 0,0 1,1-1,-1 0,1 0,-1 2,-17 19,0 1,2 1,1 0,1 2,1-1,2 2,0 0,2 0,0 0,2 1,0 8,2-17,0 0,1 1,1-1,1 1,1-1,0 1,1-1,2 1,0 0,1-1,1 0,0 0,2 0,0 0,7 13,-10-27,1 0,0 0,0 0,0 0,0-1,1 0,0 0,-1 0,2 0,-1-1,0 0,1 0,-1 0,1-1,0 0,0 0,0 0,0-1,0 1,0-2,0 1,1-1,-1 0,0 0,0 0,0-1,1 0,2-1,3-1,-1-1,0 0,1 0,-2-1,1-1,0 1,-1-2,0 1,-1-2,0 1,0-1,0 0,-1-1,4-6,-4 5,-1 0,0-1,-1 1,0-1,-1-1,0 1,-1-1,0 0,0 0,-2 0,0-1,1-8,-3 19,1 1,-1 0,1 0,-1 0,0-1,0 1,1 0,-1-1,0 1,0 0,0-1,-1 1,1 0,0 0,0-1,-1 1,1 0,-1 0,1-1,-1 1,1 0,-1 0,0 0,0 0,1 0,-1 0,0 0,0 0,0 0,0 0,0 1,0-1,0 0,-1 1,1-1,0 0,0 1,0 0,-1-1,1 1,0 0,0-1,-1 1,1 0,0 0,-1 0,1 0,0 0,-1 1,1-1,0 0,0 1,-1-1,1 1,-1 0,-3 4,1 1,-1 0,1 0,0 0,1 0,0 1,0-1,0 1,1 0,0 0,0 0,1 0,-1 0,2 1,-1-1,1 0,0 0,1 1,-1-1,2 2,2 1,0 0,1 0,0-1,0 0,1 0,1-1,-1 1,1-1,1-1,-1 0,1 0,1 0,-1-1,1 0,0 0,1-1,-1-1,1 1,0-2,0 1,0-1,0-1,1 0,0 0,67 17</inkml:trace>
  <inkml:trace contextRef="#ctx0" brushRef="#br1" timeOffset="160980.257">10055 3088,'-7'2,"0"0,0 0,0 0,0 1,1 0,-1 0,1 1,0-1,0 1,0 1,1-1,-1 1,1 0,0 0,0 1,1-1,0 1,0 0,0 0,1 1,-1 0,-3 8,0 0,2 1,-1 0,2 0,0 1,1-1,0 1,1 7,1-21,0 1,1-1,-1 1,1-1,0 1,0-1,0 1,1-1,-1 0,1 1,-1-1,1 1,0-1,1 0,-1 0,0 1,1-1,0 0,0 0,0-1,0 1,0 0,0-1,1 1,0-1,-1 0,1 0,0 0,0 0,0 0,0 0,0-1,0 0,1 1,-1-1,3 0,7-2,1 0,0-1,-1-1,1 0,-1-1,0 0,0-1,-1-1,1 0,-1 0,0-1,-1-1,0 0,0-1,0 0,-1 0,4-7,2 0,-1 0,0-1,-1-1,-1 0,-1-1,-1-1,0 0,-2 0,3-9,-12 29,1 0,-1-1,0 1,1-1,-1 1,1 0,-1-1,0 1,0-1,1 0,-1 1,0-1,0 1,0-1,1 1,-1-1,0 1,0-1,0 0,0 1,0-1,0 1,0-1,0 0,-1 1,1-1,0 1,0-1,0 1,0-1,-1 1,1-1,0 1,-1-1,1 1,0-1,-1 1,1-1,-1 1,1 0,-1-1,1 1,0 0,-1-1,0 1,1 0,-1 0,1-1,-1 1,0 0,-26 18,20-10,0 1,1 0,0 0,0 0,1 1,0 0,1 0,0 0,0 0,1 1,0-1,1 1,1 0,-1 0,2 0,0 7,1-13,1 0,0 0,0 0,0 0,1-1,0 1,0-1,0 1,0-1,0 0,1-1,0 1,0 0,0-1,0 0,1 0,-1 0,1-1,0 0,-1 0,1 0,0 0,0 0,1-1,-1 0,0 0,0-1,0 0,1 1,-1-2,0 1,0-1,1 1,-1-1,0-1,5-1,35-7</inkml:trace>
  <inkml:trace contextRef="#ctx0" brushRef="#br1" timeOffset="161228.593">10428 2794,'-15'5,"-7"5,4 9,12 7,15 4,19 4,14-1,2-7</inkml:trace>
  <inkml:trace contextRef="#ctx0" brushRef="#br1" timeOffset="161445.285">10763 3075,'23'-21,"-1"-1,0 0,-2-2,-1-1,-1 0,-1-2,-1 0,-1 0,-2-2,-1 1,-1-2,-1 1,0-9,-10-13,0 50,0 0,0 0,0 1,0-1,-1 0,1 0,0 0,0 0,-1 0,1 0,0 0,-1 1,1-1,-1 0,1 0,-1 1,0-1,1 0,-1 1,1-1,-1 0,0 1,0-1,1 1,-1-1,0 1,0-1,0 1,0 0,0-1,1 1,-1 0,0 0,0 0,0 0,0 0,0 0,0 0,0 0,0 0,0 0,0 0,1 0,-1 1,0-1,0 0,0 1,0-1,0 1,-7 5,1 0,0 0,1 1,-1 0,1 0,1 1,-1 0,1-1,0 2,1-1,0 1,1-1,-1 1,0 6,4-15,-25 80,4 1,3 1,4 0,3 2,3 33,6-99,-7 93,-3 35,-6-1,-25 92,8-134,21-75</inkml:trace>
  <inkml:trace contextRef="#ctx0" brushRef="#br1" timeOffset="162089.111">10602 3529,'39'-19,"0"2,1 2,39-9,32-13,-82 26,0-1,-1-1,-1-2,0-1,9-8,-28 18,0 0,0 0,-1-1,0 0,0 0,-1 0,0-1,0 0,-1 0,0-1,-1 0,1 0,-2 0,1 0,-1 0,-1-1,1 1,0-11,-3 18,0-1,1 0,-1 0,0 0,0 0,0 0,-1 0,1 1,-1-1,0 0,1 0,-1 1,0-1,-1 0,1 1,0-1,-1 1,0-1,1 1,-1 0,0 0,0 0,0 0,0 0,-1 0,1 0,0 1,-1-1,1 1,-1 0,0 0,1 0,-1 0,0 0,0 0,0 1,0-1,1 1,-1 0,-3 0,6 0,0 1,-1-1,1 0,0 0,-1 1,1-1,0 0,0 1,-1-1,1 1,0-1,0 0,0 1,-1-1,1 1,0-1,0 0,0 1,0-1,0 1,0-1,0 1,0-1,0 0,0 1,0-1,0 1,1-1,-1 1,0-1,0 0,0 1,0-1,1 0,-1 1,0-1,0 1,1-1,-1 0,0 0,1 1,-1-1,0 0,1 0,-1 1,0-1,1 0,-1 0,1 0,-1 1,0-1,1 0,-1 0,1 0,-1 0,1 0,-1 0,0 0,1 0,-1 0,1 0,-1 0,1 0,-1 0,0-1,1 1,-1 0,1 0,-1 0,216 24,-213-23,1 0,-1 0,0 0,1 1,-1 0,0-1,0 1,0 1,0-1,0 0,0 1,-1-1,1 1,-1 0,1 0,-1 0,0 0,-1 0,1 0,0 1,-1-1,0 0,1 1,-2-1,1 2,4 95,-6-81,1-12,-2-1,1-1,0 1,0-1,1 1,-1-1,1 1,1 0,-1-1,1 1,0-1,0 1,0-1,1 1,0-1,0 0,0 0,1 0,-1 0,1 0,0 0,1-1,-1 1,1-1,0 0,0 0,0-1,1 1,-1-1,1 0,2 1,5-2,0-1,0-1,0 0,0-1,0-1,0 1,0-2,-1 0,1 0,-1-1,0 0,0-1,0 0,-1-1,1 0,-1-1,2-2,-3 3,0 0,0-1,-1 0,1 0,-2-1,1 0,-1-1,0 1,-1-1,0-1,-1 1,0-1,0 0,-1 0,0 0,-1-1,0 0,1-10,-3 20,-1 0,1-1,-1 1,0-1,0 1,1-1,-1 1,0-1,0 1,-1-1,1 1,0 0,0-1,-1 1,1-1,-1 1,1-1,-1 1,0 0,1-1,-1 1,0 0,0 0,0 0,0 0,0 0,0 0,0 0,0 0,0 0,-1 0,1 0,0 1,-1-1,1 0,0 1,-1-1,1 1,-1 0,1-1,-1 1,1 0,-1 0,1 0,-1 0,1 0,-1 0,1 1,0-1,-1 0,1 1,-1-1,1 1,0-1,-1 1,1 0,0 0,-1 0,-6 5,1 1,0 0,0 0,0 0,1 1,0 0,1 1,0-1,0 1,1 0,0 0,0 0,1 0,1 1,-1 0,1-1,1 1,0 0,0 0,1 0,1 2,0-5,0-1,1 0,0 0,0-1,0 1,0 0,1-1,0 1,1-1,-1 0,1 0,0 0,0-1,0 1,1-1,0 0,0 0,0-1,0 1,0-1,1 0,-1 0,1-1,0 0,17 7,0-2,0 0,1-2,0 0,10-1,42 4</inkml:trace>
  <inkml:trace contextRef="#ctx0" brushRef="#br1" timeOffset="162711.446">13169 3196,'-17'-12,"-1"1,0 2,0-1,-1 2,0 1,-1 0,0 1,-17-2,31 7,-1 0,1 0,-1 0,0 1,1 0,-1 1,1-1,-1 1,1 1,-1-1,1 1,0 0,0 1,0-1,0 1,0 0,0 1,1-1,-1 1,1 0,0 0,0 1,1 0,-1 0,1 0,0 0,1 1,-4 5,4-8,1 1,-1 0,1 1,0-1,0 0,1 1,-1-1,1 1,0-1,0 1,0-1,1 1,-1 0,1-1,0 1,1 0,-1 0,1-1,0 1,0-1,1 1,-1-1,1 1,0-1,0 0,0 0,1 0,-1 0,1 0,0 0,0-1,0 1,1-1,-1 0,1 0,0 0,0-1,0 1,4 1,4-2,1-1,-1 0,1-1,-1 0,1-1,-1 0,1-1,-1 0,0-1,1 0,-1-1,-1-1,1 0,-1 0,0-1,0-1,0 1,-1-2,0 0,-1 0,1-1,-2 0,1 0,-1-1,-1 0,2-4,6-11,-2-1,-2-1,0 0,-1-1,-2 1,-1-2,-1 1,-2-1,0 0,-2 0,-2 0,-2-26,-10-21,12 76,0-1,-1 1,1-1,-1 1,1 0,-1-1,1 1,-1-1,1 1,-1 0,1-1,-1 1,0 0,1 0,-1 0,0-1,1 1,-1 0,1 0,-1 0,0 0,1 0,-1 0,0 0,1 0,-1 0,0 1,1-1,-1 0,1 0,-1 0,0 1,1-1,-1 0,1 1,-1-1,1 1,-1-1,1 0,-1 1,1-1,-1 1,1-1,0 1,-1-1,1 1,0 0,-1-1,1 1,0-1,0 1,0 0,0-1,-1 1,1 0,0-1,-8 19,0 0,0 0,2 1,1-1,0 2,2-1,0 0,1 1,1 11,0-11,2 0,0 0,1 0,1 0,1 0,1-1,1 1,1-1,0 0,6 9,-9-21,1 1,0-1,0 0,0-1,1 1,0-1,1 0,-1 0,1-1,1 0,-1 0,1-1,0 0,0 0,1-1,-1 0,1-1,0 1,0-2,0 1,1-1,-1-1,0 0,5 0,-3-2,-1 0,1-1,0 0,-1-1,1-1,-1 1,0-1,0-1,-1 0,1-1,-1 1,0-2,-1 1,1-1,-1-1,-1 1,1-1,-1-1,-1 1,0-1,0 0,0-1,-1 0,-1 1,0-1,0-1,-1 1,0-1,-1 1,0-1,0-2,0-23,-2 35,1 1,-1-1,0 0,0 1,0-1,0 0,0 0,0 1,0-1,-1 0,1 1,0-1,0 0,0 1,-1-1,1 0,0 1,-1-1,1 1,0-1,-1 1,1-1,-1 1,1-1,-1 1,1-1,-1 1,1-1,-1 1,0 0,1-1,-1 1,0 0,1 0,-1-1,0 1,1 0,-1 0,0 0,1 0,-1 0,0 0,1 0,-1 0,0 0,0 0,-2 3,-1 0,0 0,1 1,-1-1,1 1,0-1,0 1,0 0,1 0,0 1,-1-1,2 1,-1-1,0 1,1-1,0 1,0 0,0 1,-2 1,1 0,1 0,-1 0,1 0,1 1,-1-1,1 0,0 0,1 1,-1-1,2 0,-1 0,1 0,0 0,0 0,1 0,0 0,0-1,1 0,-1 1,1-1,1-1,-1 1,1 0,0-1,1 0,-1 0,3 1,23 12</inkml:trace>
  <inkml:trace contextRef="#ctx0" brushRef="#br1" timeOffset="163156.887">13610 2794,'13'11,"0"0,1-2,0 0,1 0,0-1,0-1,1-1,15 9,-17-9,20 11,0 0,-1 2,-1 2,2 3,-26-18,0 0,-1 0,0 1,0 0,-1 0,0 1,0 0,-1 0,1 1,-2-1,0 1,0 0,0 0,-1 0,0 1,-1-1,0 1,0 4,-17 105,10-100,4-17,1-1,-1 0,1 0,-1 1,1-1,-1 0,1 1,0-1,0 0,0 1,0-1,0 0,0 1,0-1,0 1,0-1,1 0,-1 1,0-1,1 0,-1 0,1 1,0-1,-1 0,1 0,0 0,0 0,-1 0,1 0,0 0,0 0,0 0,1 0,-1 0,0 0,0-1,0 1,0-1,1 1,-1-1,0 1,1-1,-1 1,0-1,1 0,-1 0,0 0,1 0,-1 0,1 0,-1 0,0-1,1 1,0 0,11-4,0-1,0 0,0 0,-1-1,0-1,0 0,0-1,-1 0,-1-1,1 0,-1 0,-1-1,1-1,-2 0,0 0,3-5,-3 5,-1 1,0-1,0-1,-1 1,-1-1,0 0,-1-1,0 1,-1-1,0 0,-3 14,-1 0,1-1,-1 1,1-1,-1 1,1-1,-1 1,1-1,-1 1,0-1,1 0,-1 1,0-1,1 0,-1 0,0 1,1-1,-1 0,0 0,1 0,-1 0,0 0,0 0,1 0,-1 0,0 0,1 0,-1 0,0-1,0 1,1 0,-1 0,0-1,1 1,-1 0,1-1,-1 1,0-1,1 1,-1-1,1 1,-1-1,1 1,0-1,-1 1,1-1,-1 0,1 1,0-1,0 0,-1 1,1-1,0 0,0 1,0-1,0 0,0 0,0 1,0-1,0 0,0 0,0 1,0-1,-4 6,1 0,-1 0,1 0,1 1,-1 0,1-1,-1 1,2 0,-1 0,1 0,0 1,0-1,0 0,1 0,0 0,1 1,-1-1,1 0,0 0,0 0,1 0,0 0,0 0,1 0,-1 0,1-1,0 0,1 1,-1-1,1 0,0-1,1 1,1 1,43 34,5-8</inkml:trace>
  <inkml:trace contextRef="#ctx0" brushRef="#br1" timeOffset="163601.693">15562 3088,'-11'-4,"0"0,0 0,0 1,-1 0,1 1,-1 1,0 0,1 0,-1 1,0 0,1 1,-1 1,0 0,1 0,0 1,-1 0,1 1,0 1,1 0,-6 3,14-7,0 0,-1 0,1 0,0 1,0-1,0 1,0 0,0-1,1 1,-1 0,0 0,1 0,-1 0,1 0,0 1,0-1,0 0,0 0,0 1,0-1,1 1,-1-1,1 1,-1-1,1 1,0-1,0 1,0-1,1 1,-1-1,1 1,-1-1,1 1,0-1,0 1,0-1,0 0,0 0,0 1,1-1,-1 0,1 0,-1 0,1 0,0-1,0 1,0 0,1 0,7 2,1-1,0 0,0-1,0 0,0-1,0 0,0 0,0-1,0-1,0 0,0 0,0-1,0-1,0 0,0 0,-1-1,6-3,-8 4,0 0,0-1,0 1,0-2,0 1,-1-1,0 0,0-1,-1 0,1 0,-1 0,-1-1,4-3,-9 9,1 1,-1 0,0-1,1 1,-1 0,0-1,1 1,-1-1,0 1,0 0,1-1,-1 1,0-1,0 1,0-1,1 1,-1-1,0 1,0-1,0 1,0-1,0 1,0 0,0-1,0 1,0-1,0 1,0-1,-1 1,1-1,0 1,0-1,0 1,-1-1,1 1,0 0,0-1,-1 1,1-1,0 1,-1 0,1-1,0 1,-1 0,1-1,-1 1,1 0,-1 0,-21 10,19-8,1 0,-1 0,1 1,0-1,0 1,0 0,0-1,1 1,-1 0,1 0,0 0,0 0,0 1,0-1,0 0,0 0,1 1,0-1,0 0,0 0,0 1,0-1,1 0,-1 1,1-1,0 0,0 0,0 0,0 0,1 0,-1 0,1 0,0 0,0-1,0 1,0 0,1 0,4 2,0-1,0 0,0-1,1 1,0-1,-1-1,1 1,0-2,0 1,0-1,0 0,0 0,0-1,3 0,33-2</inkml:trace>
  <inkml:trace contextRef="#ctx0" brushRef="#br1" timeOffset="163927.82">15882 3048,'50'-12,"-1"-1,-1-3,0-3,7-4,-40 15,0 0,-1 0,0-2,-1 0,1 0,-2-1,0-1,0 0,-1 0,0-1,-1-1,-1 0,0 0,3-8,-8 13,1 0,-2 0,1-1,-1 1,-1-1,1 0,-2 0,1 0,-1 0,-1-6,0 15,0 0,0 0,0 0,0 0,0 0,0 0,-1 0,1 0,0 0,-1 0,1 0,-1 0,1 0,-1 1,1-1,-1 0,1 0,-1 0,0 1,0-1,1 0,-1 1,0-1,0 1,0-1,0 1,1-1,-1 1,0 0,0-1,0 1,0 0,0 0,0-1,0 1,0 0,0 0,0 0,0 0,0 1,0-1,0 0,0 0,0 0,0 1,0-1,0 1,0-1,0 1,1-1,-1 1,0-1,0 1,0 0,1-1,-1 1,0 0,1 0,-1-1,1 1,-1 0,-13 12,1 0,0 1,1 0,0 1,2 0,-1 1,2 0,0 1,0 3,-23 50,4 1,4 1,2 2,3 0,4 1,3 1,4 0,2 0,4 1,4 14,-4 48,-2-93</inkml:trace>
  <inkml:trace contextRef="#ctx0" brushRef="#br1" timeOffset="164233.648">15950 3275,'27'-22,"2"0,0 2,1 1,1 2,1 1,0 1,1 2,17-5,-32 12,86-22,-103 28,0 0,0 0,0 0,0 0,0 0,0 0,0 0,0 0,0 0,0 1,0-1,0 0,0 1,0-1,-1 1,1-1,0 1,0-1,0 1,0-1,-1 1,1 0,0 0,-1-1,1 1,-1 0,1 0,0 0,-1-1,0 1,1 0,-1 0,0 0,1 0,-1 0,0 0,0 0,0 0,0 1,-7 43,4-34,-2 10,0-8,1 1,1-1,1 1,0-1,0 1,1 0,1 0,0-1,1 1,1 0,0-1,1 4,32 25,-15-31</inkml:trace>
  <inkml:trace contextRef="#ctx0" brushRef="#br1" timeOffset="164498.463">16538 2874,'-4'5,"6"3,5 1</inkml:trace>
  <inkml:trace contextRef="#ctx0" brushRef="#br1" timeOffset="164719.884">16792 2955,'-145'-10,"144"10,-1 0,1 0,0-1,-1 1,1 0,0 0,-1 0,1 1,0-1,-1 0,1 0,0 1,0-1,-1 1,1-1,0 1,0 0,0-1,0 1,0 0,0 0,0 0,0 0,0 0,0 0,0 0,0 0,1 0,-1 0,0 0,1 0,-1 0,1 1,-1-1,1 0,0 1,0-1,-1 0,1 0,0 1,0-1,0 0,0 1,0-1,1 0,-1 1,0-1,1 0,-1 0,1 1,-1-1,1 0,-1 0,1 0,0 0,0 0,0 1,95 89,-66-67,-16-12,-2-3,0 0,-1 1,0 0,-1 1,0 0,0 1,-1 0,-1 0,2 5,-9-14,0-1,0 0,0 0,-1 1,1-1,-1 1,1-1,-1 0,0 1,0-1,0 1,0-1,-1 1,1-1,-1 0,1 1,-1-1,0 0,0 1,0-1,0 0,0 0,-1 0,1 0,-1 0,1 0,-1 0,0-1,1 1,-1 0,0-1,0 1,0-1,0 0,-2 1,-81 27,18-30,66 1,-1 0,1-1,0 1,0 0,0-1,0 1,0-1,0 0,0 1,0-1,0 0,0 1,0-1,0 0,0 0,0 0,1 0,-1 0,0 0,1 0,-1 0,1 0,-1 0,1 0,-1-1,1 1,0 0,0 0,-1 0,1-1,0 1,0 0,0 0,0 0,1-1,-1 1,0 0,0 0,1 0,-1 0,1-1,-1 1,1 0,-1 0,1 0,0 0,-1 0,1 0,0 0,0 1,0-1,0 0,0 0,50-46,-18 26</inkml:trace>
  <inkml:trace contextRef="#ctx0" brushRef="#br1" timeOffset="165269.384">17019 3196,'15'0,"0"0,-1-1,1-1,0 0,-1-1,0 0,0-1,10-5,-24 9,1 0,0 0,-1 0,1 0,0 0,-1 0,1 0,-1-1,1 1,0 0,-1 0,1-1,-1 1,1 0,-1-1,1 1,-1-1,1 1,-1-1,1 1,-1-1,0 1,1-1,-1 1,0-1,1 1,-1-1,0 0,0 1,0-1,1 1,-1-1,0 0,0 1,0-1,0 0,0 1,0-1,0 0,0 1,-1-1,1 0,0 1,0-1,0 1,-1-1,1 0,0 1,-1-1,1 1,-32-14,23 12,1 0,-1 2,0-1,0 1,0 0,0 1,0-1,0 2,1 0,-1 0,0 0,1 1,0 0,-1 1,1 0,1 0,-1 1,0 0,-4 4,11-8,-1 0,1 0,0 0,0 0,0 0,0 0,1 1,-1-1,0 0,0 0,1 1,-1-1,1 0,-1 1,1-1,-1 1,1-1,0 0,0 1,0-1,0 1,0-1,0 1,0-1,0 1,1-1,-1 0,0 1,1-1,-1 0,1 1,0-1,-1 0,1 1,0-1,0 0,0 0,0 0,0 0,0 0,0 0,1 1,57 24,56-15,-113-11,-1 1,0-1,0 0,1 1,-1 0,0-1,0 1,0 0,0-1,0 1,0 0,0 0,0 0,0 0,0 0,-1 0,1 0,0 0,0 1,-1-1,1 0,-1 0,1 1,-1-1,0 0,1 1,20 25,-12-26,1 1,-1-1,1 0,-1-1,1 0,-1-1,1 0,-1 0,0-1,1 0,-1-1,0 0,0 0,-1-1,1 0,-1-1,0 1,0-2,0 1,-1-1,0 0,0-1,0 0,-1 0,4-5,6-10,-1 0,-1-1,-1 0,-1-1,8-24,-9 25,-16 43,-23 64,4 0,4 2,3 0,1 30,2 180,12-276</inkml:trace>
  <inkml:trace contextRef="#ctx0" brushRef="#br1" timeOffset="165528.693">17594 2487,'5'-4,"1"-3</inkml:trace>
  <inkml:trace contextRef="#ctx0" brushRef="#br1" timeOffset="168234.858">8370 80,'-29'-8,"1"2,-2 1,1 1,-1 1,1 2,-1 1,1 1,-1 2,1 1,0 1,-10 4,1-3,0 2,1 2,0 2,1 1,0 1,2 3,-1 0,2 2,0 2,2 1,0 1,2 2,0 1,2 1,-21 28,7 4,3 1,3 3,3 1,2 1,3 1,4 2,-5 27,-5 23,5 3,5 0,6 1,-1 112,15-90,6 0,6-1,27 134,110 399,-138-630,1 1,3-1,1-1,3 0,1-1,3-1,1 0,2-2,2 0,1-2,2-1,24 23,11-8,3-3,2-2,2-4,2-3,57 23,-128-63,86 41,2-4,2-3,1-5,1-4,24 1,632 94,270 60,-37-56,-636-73,517 65,86-59,329-46,229-58,-1257 40,-1-11,165-35,230-101,-594 143,1 3,1 1,15 3,-67 2,-1 1,1 0,0 0,0-1,-1 1,1 0,0-1,0 1,0 0,0-1,-1 1,1-1,0 1,0 0,0-1,0 1,0-1,0 1,0 0,0-1,0 1,0-1,0 1,0 0,0-1,1 1,-1-1,0 1,0 0,0-1,0 1,1 0,-1-1,0 1,0 0,1 0,-1-1,0 1,1 0,-1-1,0 1,1 0,-1 0,0 0,1 0,-1-1,0 1,1 0,-1 0,1 0,-1 0,0 0,1 0,-1 0,1 0,-1 0,0 0,1 0,-1 0,1 0,-1 0,0 0,1 1,-1-1,1 0,-11-10</inkml:trace>
  <inkml:trace contextRef="#ctx0" brushRef="#br1" timeOffset="170107.937">8049 0,'321'66,"473"57,-80-22,579 2,-544-86,376 17,-175 40,-134-8,-24-47,-688-25,0-4,0-4,93-27,31-3,2 10,3 9,185-25,-382 43,1 2,0 2,0 1,0 2,0 1,0 2,0 2,-1 1,21 6,59 26,-2 5,-1 5,80 48,-175-86,0 0,-1 1,-1 1,0 0,0 1,-1 1,-1 1,0 0,-1 0,-1 1,0 1,-2 0,1 1,-2 0,-1 1,0-1,5 20,0 27,-3 1,-3 1,-2-1,-4 1,-4 34,2-57,0 11,3 61,-6 0,-5-1,-5 1,-5-2,-11 29,-136 337,-24 13,140-276,40-155,-4-1,-2-1,-6 11,18-61,-6 16,0 0,2 1,1 0,1 0,-2 23,15 165,-2-169,-2 1,-3 0,-1-1,-7 44,4-72,-1 0,-1 0,0-1,-1 1,-2-1,1-1,-2 0,0 0,-1-1,0 0,-14 13,14-20,0 0,0-1,-1 0,0-1,0 0,-1-1,0 0,0-1,0-1,0 0,0-1,-1 0,1-1,-1 0,1-1,-1-1,1 0,-1-1,1 0,-55-6</inkml:trace>
  <inkml:trace contextRef="#ctx0" brushRef="#br1" timeOffset="177592.299">7260 17086,'-55'-94,"71"104,0 0,0-1,1 0,0-2,0 0,1-1,7 1,7 4,185 65,3-10,131 18,445 70,-784-152,1379 271,29-91,-1326-171,-82-6,-27-2,-90 2,-105-8,195 2,-1129-100,897 73,-668-58,-215 35,675 42,389 1,73 4,194-3,2189 41,-751 67,-1411-80,-179-13,-46-1,-122-4,-643-48,411 19,-2204-111,2291 122,-767-55,977 65,9 2,-1-2,1-2,0-2,-9-4,18-3,36 15,-1 0,1 1,-1-1,1 0,-1 1,1-1,0 0,-1 0,1 1,0-1,0 0,-1 0,1 0,0 1,0-1,0 0,0 0,0 0,0 0,0 1,0-1,1 0,-1 0,0 0,0 1,1-1,-1 0,0 0,1 1,-1-1,1 0,-1 1,1-1,-1 0,1 1,0-1,-1 1,1-1,0 1,-1-1,1 1,0-1,0 1,-1 0,1-1,0 1,0 0,-1 0,1 0,0 0,0-1,0 1,0 0,-1 0,1 1,0-1,0 0,140-29,79 11,155 8,-315 10,2581 92,-2375-77,965 80,-1183-90,-4-1,0 2,0 1,33 12,-54-9,-23-10,0 1,1-1,-1 0,0 0,0 0,1 1,-1-1,0 0,0 0,0 1,1-1,-1 0,0 1,0-1,0 0,0 1,0-1,0 0,0 1,1-1,-1 0,0 1,0-1,0 0,0 1,0-1,-1 0,1 1,0-1,0 0,0 0,0 1,0-1,0 0,0 1,-1-1,1 0,0 0,0 1,0-1,-1 0,1 0,0 1,0-1,-1 0,1 0,0 0,-1 1,1-1,0 0,0 0,-1 0,1 0,0 0,-1 0,1 0,0 0,-1 0,1 0,0 0,-1 0,1 0,0 0,-1 0,1 0,-128 18,-552-5,516-13,-1302-27,1414 24,192 2,435-7,1248 19,-1109 35,512 107,-1202-149,102 18,81 26,-199-45,73 32,-81-34,1 0,-1 0,0-1,0 1,0 0,0 0,0 0,0 0,0 0,0 0,0-1,-1 1,1 0,0 0,0 0,-1 0,1-1,-1 1,1 0,-1 0,1-1,-1 1,1 0,-1-1,1 1,-1 0,0-1,0 1,1-1,-1 1,0-1,0 0,1 1,-1-1,0 0,0 1,0-1,0 0,1 0,-1 0,0 0,0 0,0 0,0 0,0 0,0 0,1 0,-1 0,0-1,-1 1,-37 6,-1-2,0-2,-31-1,24-1,-261-1,-1-12,-209-41,405 32,100 12,32 2,25 2,0 1,1 2,24 3,-12-1,1290 6,-741 16,-588-20,-30 0,-1201-13,1065 5,-69-15,113-4,104 25,-1 1,1 0,-1-1,1 1,-1-1,1 1,-1-1,1 0,0 1,-1-1,1 1,0-1,-1 0,1 1,0-1,0 1,0-1,0 0,0 1,-1-1,1 0,0 1,0-1,1 0,-1 1,0-1,0 0,0 1,0-1,1 0,-1 1,0-1,0 0,1 1,-1-1,0 1,1-1,-1 1,1-1,-1 1,1-1,-1 1,1-1,-1 1,1 0,0-1,-1 1,1 0,-1-1,1 1,0 0,-1 0,1 0,0 0,-1 0,1-1,0 1,-1 0,1 0,0 1,-1-1,1 0,0 0,-1 0,1 0,32-9,-1 1,1 1,0 2,1 1,14 1,-22 1,789-16,-799 18,553 19,140 39,-640-46,-76-8,-191 0,-405-5,455-7,134 4,18 1,25-3,374-28,-303 28,993-41,-1058 45,-35 1,0 1,0 0,0 0,0-1,0 1,0 0,0 0,0 0,0-1,0 1,0 0,0 0,0-1,0 1,0 0,0 0,0-1,0 1,0 0,0 0,1 0,-1-1,0 1,0 0,0 0,0 0,1-1,-1 1,0 0,0 0,0 0,1 0,-1 0,0 0,0-1,1 1,-1 0,-27-5,-76-4,0 4,-39 6,52 0,-4 0,313-7,64-16,-99 4,-1-7,30-15,-174 29,-39 11,-1 0,1 0,0 0,-1-1,1 1,0 0,0-1,-1 1,1 0,0 0,0-1,0 1,-1 0,1-1,0 1,0 0,0-1,0 1,0 0,0-1,0 1,0-1,0 1,0 0,0-1,0 1,0 0,0-1,0 1,0 0,0-1,0 1,1 0,-1-1,-213-2,-599-29,725 19,88 4,92-12,160-1,1 11,41 12,-197 0,88 0,-175 0,-24 1,7-2,-354 28,-239-17,581-11,-121-3,139 3,0-1,0 1,0 0,1 0,-1-1,0 1,0 0,0-1,0 1,0 0,0-1,0 1,0 0,0 0,0-1,0 1,0 0,0-1,0 1,0 0,-1-1,1 1,0 0,0 0,0-1,0 1,-1 0,1 0,0-1,0 1,0 0,-1 0,1 0,0-1,0 1,-1 0,1 0,0 0,0 0,-1 0,1-1,0 1,-1 0,1 0,0 0,0 0,-1 0,1 0,0 0,-1 0,1 0,0 0,-1 0,1 0,0 0,0 1,-1-1,1 0,0 0,-1 0,28-9,73-11,1 5,82-2,-142 14,654-30,-553 38,-141-6,-1 1,0 0,0 0,1 0,-1-1,0 1,1 0,-1 0,0 0,1 0,-1 0,1 0,-1 0,0 0,1 0,-1 0,0 0,1 0,-1 0,1 0,-1 0,0 0,1 0,-1 0,0 0,1 0,-1 1,0-1,1 0,-1 0,0 0,0 1,1-1,-1 0,0 0,0 1,1-1,-1 0,0 1,0-1,1 0,-1 1,0-1,0 0,0 1,0-1,0 0,0 1,0-1,0 0,0 1,0-1,0 1,0-1,0 0,0 1,0-1,0 0,0 1,0-1,0 0,0 1,-1-1,1 0,0 1,-27 11,-47 8,-1-4,-60 6,92-15,-363 44,-1-18,-287-17,666-17,40 0,327-4,179 26,-292 11,-218-31,1 0,-1 1,0 1,0-1,0 1,0 0,0 1,-1 0,1 0,-1 1,0 0,0 0,1 2,-7-5,-1 0,1 0,0 0,-1 0,0 0,1 0,-1 0,0 0,0 0,0 0,-1 1,1-1,0 0,-1 0,1 0,-1 0,0 0,1-1,-1 1,0 0,0 0,0 0,-1-1,1 1,0 0,-1-1,1 1,-1-1,1 0,-1 1,0-1,1 0,-1 0,0 0,0 0,0-1,-1 2,-21 11,0-1,0-1,-1-2,0 0,-23 5,-134 30,-81 5,-48 11,259-46,52-13,0-1,0 0,1 0,-1 1,0-1,0 0,0 0,0 1,0-1,1 0,-1 0,0 1,0-1,0 0,0 1,0-1,0 0,0 0,0 1,0-1,0 0,0 1,0-1,0 0,-1 0,1 1,0-1,0 0,0 1,0-1,0 0,-1 0,1 1,0-1,0 0,0 0,-1 0,1 1,0-1,0 0,-1 0,1 0,0 0,0 0,-1 1,1-1,0 0,0 0,-1 0,1 0,0 0,-1 0,1 0,0 0,-1 0,1 0,0 0,0 0,-1 0,1 0,26 4,302 0,-168-6,-118 2,48-1,0 5,50 9,-134-12,-3-1,0 0,0 0,0 1,0-1,0 1,0-1,0 1,0 0,0 0,-1 1,1-1,0 0,-1 1,1 0,-1-1,1 1,1 2,-15 9,-5-6,-2-1,1-1,-1 0,1-1,-1-1,0 0,-13-1,8 1,-187 12,1-10,-182-18,363 11,40 3,37 3,592 46,-538-34,-92-7,-28-2,-141 17,122-21,-396 21,396-20,34-1,22 0,274 10,-154-9,119 18,-157 2,-102-24,1 0,0 0,0 0,-1 0,1 0,0 0,-1 1,1-1,0 0,-1 0,1 1,0-1,-1 0,1 1,-1-1,1 1,0-1,-1 0,1 1,-1 0,1-1,-1 1,0-1,1 1,-1-1,0 1,1 0,-1-1,0 1,0 0,1-1,-1 1,0 0,0 0,0-1,0 1,0 0,0-1,0 1,0 0,0 0,0-1,-1 1,1 0,0 0,-32 16,-8-8,-1-1,-1-2,1-3,-1-1,-13-2,18 1,-107 1,-131-17,239 10,32 0,24 3,139 3,117 18,-221-15,408 48,-347-24,-117-28,1 0,-1 0,1 0,-1 1,1-1,-1 0,1 0,0 1,-1-1,1 0,0 1,-1-1,1 1,0-1,-1 0,1 1,0-1,0 1,-1-1,1 1,0-1,0 1,0-1,0 1,0-1,0 1,0-1,-1 1,2-1,-1 1,0-1,0 1,0-1,0 1,0-1,0 1,0-1,1 1,-1-1,0 1,0-1,1 0,-1 1,0-1,1 1,-1-1,0 0,1 1,-1-1,1 0,-1 1,0-1,1 0,-1 0,1 1,-1-1,-120 14,-204-11,1-15,-10-14,243 18,38 4,35 2,41 3,169 15,-19-1,48 3,31-2,-9-2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1:53.40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1 213,'15'-8,"418"-39,707-97,-1039 131,-139 18,14-3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1:54.2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20,'0'-1,"0"0,0 1,0-1,0 0,0 1,0-1,0 0,0 1,0-1,0 0,0 1,0-1,0 0,-1 1,1-1,0 1,-1-1,1 0,0 1,-1-1,1 1,-1-1,1 1,0-1,-1 1,0-1,1 1,-1 0,1-1,-1 1,1 0,-1-1,0 1,1 0,-1 0,0 0,1-1,-1 1,0 0,1 0,-1 0,0 0,1 0,-1 0,0 0,1 1,-1-1,0 0,1 0,-1 0,1 1,-1-1,0 0,1 1,-1-1,1 0,-1 1,0 0,-23 4,0 2,1 1,-1 1,2 0,-2 3,-7 2,-90 40,2 5,3 5,4 6,1 5,99-67,-5 4,1 0,0 1,0 1,2 0,0 1,-9 13,22-27,0-1,1 1,-1 0,0-1,1 1,-1 0,1-1,-1 1,1 0,-1 0,1 0,0-1,-1 1,1 0,0 0,0 0,-1 0,1 0,0 0,0-1,0 1,0 0,0 0,0 0,1 0,-1 0,0 0,0-1,1 1,-1 0,0 0,1 0,-1 0,1-1,-1 1,1 0,-1 0,1-1,-1 1,1-1,0 1,0 0,-1-1,1 1,0-1,0 0,0 1,45 6,-32-6,3 2,0 2,0 0,0 1,-1 0,1 1,-1 1,-1 1,0 0,0 1,4 4,36 22,56 27,3-6,2-4,2-6,2-4,3-6,18-2,-150-47,-5-2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1:54.5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1,'-2'13,"-1"24,0 29,5 29,5 23,5 17,1 6,-2-21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03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09.9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911 68,'-2'-3,"1"0,-1 1,0-1,0 0,0 1,0-1,-1 1,1 0,-1-1,1 1,-1 0,0 1,0-1,0 1,0-1,0 1,0 0,0 0,0 0,-1 0,1 1,0-1,0 1,-3 0,-5-3,-84-14,-69 11,100 8,42 0,1 1,0 0,0 2,0 1,1 1,0 0,-8 5,15-5,0 1,0 1,0 0,1 1,1 0,0 0,0 1,1 1,0 0,0 1,-31 35,-28 42,62-81,0 1,0 0,1 0,1 1,0 0,0 0,1 0,0 0,1 1,-1 3,-14 77,-3 46,22 79,2-192,2 0,1 0,1 0,1-1,7 15,-2-6,-4-8,1 0,1-1,1-1,1 0,1 0,7 7,4 2,62 64,-76-90,-1 0,1 0,1-2,-1 1,1-1,0-1,0 0,0 0,0-2,0 1,6-1,142-1,-130-5,0-1,-1-1,0-2,0-1,-1-1,0-2,-1 0,20-14,-31 18,10-7,0-1,-1-1,-1-1,22-22,-13 13,-24 21,0 0,-1-1,1 0,-2 0,1-1,-1 0,0 0,-1-1,0-1,91-158,-86 144,-2-1,-1 0,-1-1,-2 0,0 0,-2 0,-1-1,-1 1,-1-1,-4-17,4 0,1 26,-1-1,0 1,-2-1,0 1,-1 0,-1 0,0 0,-2 1,0-1,-1 1,-1 1,-3-4,-1 4,0 0,-1 0,-1 2,-1-1,0 2,-1 0,0 1,-16-9,17 15,-1 1,1 1,-1 0,0 2,0-1,0 2,-1 0,1 1,-1 1,1 0,-1 1,-12 3,6-2,0 1,-1 1,1 1,1 0,-1 2,1 1,0 1,1 1,0 0,-9 7,14-5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6:10.1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0 536,'243'-84,"-186"66,-1-2,-1-3,-1-2,-1-2,-1-3,-2-2,-1-2,17-18,-57 44,-1-1,0 0,-1 0,0-1,0 0,-1 0,0-1,-1 0,-3 8,-1 1,0-1,0 1,0-1,-1 0,1 0,0 1,-1-1,0 0,0 0,0 0,0 1,0-1,0 0,-1 0,1 0,-1 1,0-1,0 0,0 1,0-1,-1 1,1-1,0 1,-1 0,0-1,0 1,0 0,0 0,0 0,0 0,0 1,0-1,-1 0,1 1,-1 0,-3-2,0 1,1 0,-1 0,-1 0,1 1,0 0,0 0,-1 1,1 0,0 0,0 0,-1 1,1 0,0 0,0 0,0 1,0 0,0 0,0 1,0-1,1 1,-1 1,1-1,0 1,0 0,0 0,1 0,-1 1,1-1,0 1,0 0,1 0,-1 1,1-1,0 1,1 0,-1 0,1 0,1 0,-1 1,-3 25,1 0,2 0,1 1,3 17,-1-11,3 127,-7 0,-7 0,-7-1,-8 0,-7-2,-7 2,21-113,4-14</inkml:trace>
  <inkml:trace contextRef="#ctx0" brushRef="#br0" timeOffset="277.524">94 937,'3'-16,"9"-10,16-9,25-9,25-5,25-1,19 1,15 2,6 6,0 7,-25 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12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1315 111,'-44'-20,"0"2,0 2,-2 2,0 1,0 3,-1 2,-1 2,-3 2,23 2,1 2,-1 1,0 1,1 2,-1 0,1 2,0 1,-12 6,-66 34,3 6,-82 56,154-91,0 2,1 1,1 2,-10 10,29-23,0-1,1 1,0 1,0-1,1 1,1 0,-1 1,2 0,0 0,0 0,1 1,1-1,-2 10,3 1,0 0,2 0,1 0,0 0,2 0,0-1,2 1,0-1,5 11,83 189,-91-218,7 19,1-1,1 0,1 0,1-1,1-1,1 0,0-1,2 0,0-1,1-1,1-1,0-1,1 0,1-2,0 0,5 1,24 3,2-2,0-3,0-1,1-3,0-3,0-1,1-3,10-3,-32 2,1-2,-1 0,0-3,0 0,0-2,-1-2,0-1,-1-1,0-1,-1-2,0-1,-1-1,0-2,-2 0,0-2,20-21,-25 19,-1-2,0 0,-2 0,-2-2,0 0,-1-1,-2-1,-1 0,-1-1,-1 0,-1 0,-2-1,-1 0,-2-1,-1 1,-1-1,-1 1,-2-1,-1 0,-2 1,-1 0,-1-1,-1 2,-2-1,-12-25,9 27,-2 0,-2 2,0 0,-2 0,0 2,-2 0,-1 1,0 1,-2 1,-11-7,18 16,0 0,0 2,-1 0,0 0,-1 2,0 0,0 1,-1 1,0 1,0 0,0 2,0 0,-1 1,1 1,-1 1,-17 1,26 1,-1 0,1 1,0 0,-1 0,1 1,1 1,-1 0,1 0,0 1,-6 4,-24 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13.7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1251 122,'-73'-20,"-1"5,0 2,-1 4,0 3,-1 3,-24 4,54 1,1 1,-1 3,1 1,0 3,-33 11,55-13,1 0,-1 2,1 1,1 1,0 0,1 2,1 0,0 1,0 1,2 1,-12 14,11-8,2 1,0 0,2 1,1 1,1 0,1 1,1 0,2 0,0 1,2 0,1 1,2-1,0 1,2 0,1 0,2 0,0-1,2 1,1-1,2 0,0 0,2 0,1-1,1-1,2 0,0 0,2-1,0-1,9 10,-1-7,1-1,1-1,1-1,1-2,1 0,1-2,0-1,2-1,0-2,31 11,-11-8,0-2,1-2,1-3,0-2,1-2,42-1,-63-4,0-2,-1-2,1-1,0-1,-1-2,0-1,0-1,-1-2,0-2,0 0,-1-2,-1-1,0-2,-1-1,0-1,-2-1,0-1,-2-1,0-2,-1 0,18-26,-24 26,-2-1,0 0,-2-1,-1-1,-1 0,-1-1,-1 0,-2 0,-1-1,0 0,-3 0,0 0,-1-1,-2 1,-1-1,-2 1,0 0,-2 0,-1 0,-1 0,-2 1,-4-9,-2 4,-2 0,-1 2,-2 0,-1 0,-1 2,-1 1,-2 1,0 1,-2 1,-1 1,0 2,-2 0,-1 2,-13-5,7 5,-2 1,0 2,-1 2,-1 1,0 3,0 1,-1 2,0 1,0 3,0 1,-1 3,0 1,22-1,-1 1,0 1,1 1,0 1,0 1,0 1,1 0,0 2,0 0,1 2,0 0,1 1,0 0,1 2,0 0,1 1,-5 7,-34 68,23-3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14.6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1152 228,'-32'-15,"-1"2,0 1,0 1,-1 2,-1 1,1 2,-1 1,0 2,0 1,-1 2,1 2,0 1,0 1,1 2,-27 9,24 0,1 1,1 2,1 2,0 1,2 1,0 2,2 2,1 0,1 2,1 1,1 1,2 2,1 0,2 1,1 1,2 1,1 1,1 0,3 2,1-1,1 1,-3 33,11-50,0 0,2 0,1 0,0 0,1 0,2 0,0-1,1 1,1 0,1-1,1 0,0-1,2 0,0 0,1 0,1-1,3 2,9 9,1-2,1-1,1-1,1-1,2-1,0-2,1-1,29 15,2-4,1-3,2-2,0-3,18 1,-19-6,2-3,0-3,0-3,1-2,53-3,-101-4,1-1,-1-1,0 0,0-2,0 0,0-1,-1-1,1 0,-1-1,-1-1,0-1,0 0,0-2,-1 1,-1-2,0 0,5-6,8-15,-2-2,-2-1,-1-1,-1 0,-3-2,-1 0,-1-1,-3-1,-1 0,-2-1,-2 0,-2-1,-1-4,0 2,-3-1,-1 0,-2 0,-2 0,-3 0,-1 1,-2 0,-2 0,-10-21,10 34,-2 1,-2 1,0 0,-2 1,-1 1,-1 0,-2 2,-1 0,0 2,-2 0,-1 1,0 2,-12-7,8 10,-1 2,0 0,-1 2,0 2,-1 0,-1 2,0 2,0 1,0 1,-1 2,0 2,0 1,0 1,0 2,0 1,1 2,-1 1,1 2,1 1,-1 1,2 2,-1 2,2 0,0 2,1 2,0 0,1 2,-15 15,-63 75,26-2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15.4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1092 86,'-34'-12,"0"2,0 1,-1 2,0 1,-1 2,1 2,-29 1,30 0,1 1,-1 1,1 2,0 1,0 2,0 2,0 0,2 2,-1 2,1 1,1 1,0 1,1 2,1 1,0 1,2 2,0 0,1 2,2 0,-13 18,18-17,1 2,1 0,2 0,0 1,2 1,1 0,2 1,0 0,2 0,1 1,1 0,2 0,1 0,2 1,0-1,2 0,2 0,0 0,2 0,1-1,2 0,1 0,1-1,5 7,1-6,1 0,2-2,1 0,1-2,1 0,1-2,1 0,1-2,1 0,0-2,2-2,0 0,1-2,1-1,8 2,2-1,1-2,0-2,0-1,1-3,0-1,1-2,-1-2,1-2,0-2,-1-2,26-5,-37 1,1-2,-2-1,1-2,-1 0,-1-2,-1-2,0-1,-1-1,-1-1,-1-1,-1-1,0-2,-2 0,-1-2,-1 0,-1-2,-2 0,0-1,-2 0,-2-2,0 0,-2 0,-2-1,0-1,-3 0,0 0,-2 0,-2-1,0-25,-4 29,-1 1,-1 0,-1-1,-2 1,-1 1,-1 0,-2 0,0 0,-2 1,-1 1,-1 0,-1 0,-2 2,0 0,-1 1,-2 1,0 0,-1 2,-2 0,0 2,0 0,-2 2,0 1,-1 0,0 2,-1 1,-27-8,19 11,0 0,0 2,-1 2,-14 0,-4 3,1 2,-1 2,-16 5,-198 41,8 18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1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1,'19'65,"68"292,-40-146,16 62,-11 3,12 263,-26-159,-33-340,-4-26,-4-22,-10-61,4 26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2.7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0 350,'353'-56,"-78"26,2 11,202 16,135-6,-45-37,268-67,-651 83,1 8,1 7,142 10,-325 5,-2 0,0-1,0 1,0 0,0 0,0 0,1 0,-1 1,0-1,0 1,0-1,0 1,0 0,0 1,0-1,0 0,-1 1,1-1,0 1,-1 0,0 0,1 0,-1 0,0 1,0-1,0 1,0-1,0 1,-1-1,2 3,5 131,21 395,81 381,-54-489,28 41,-68-371,-4 0,-4 1,-3 55,-5-106,2 1,1-1,8 30,-10-68,-1-4,1 0,-1 0,1 0,-1 0,1 0,-1 0,1 0,-1 0,0 0,0 0,0 0,1 0,-1 0,0 0,0 0,-1 0,1 0,0 0,0 1,0-1,-1 0,1 0,-1 0,1 0,-1 0,1 0,-1 0,1-1,-1 1,0 0,1 0,-1 0,0-1,0 1,0 0,0-1,1 1,-1 0,0-1,-1 1,-129-25,-20 3,0 6,-1 7,-1 6,1 7,-47 12,-1140 110,525-58,683-58,-2-6,-19-6,142 1,-1-1,1 0,-1-1,1 0,-1 0,1-1,0-1,0 1,1-2,-8-3,-5-3,0 0,-1 2,0 1,0 0,-1 2,0 1,-3 0,-120-23,146 28,1-1,-1 1,1 0,-1-1,1 1,-1 0,1-1,-1 1,1-1,0 1,-1-1,1 1,-1-1,1 1,0-1,0 0,-1 1,1-1,0 1,0-1,0 0,0 1,0-1,0 1,0-1,0 0,0 1,0-1,0 0,0 1,0-1,0 1,0-1,1 0,-1 1,0-1,0 1,1-1,-1 1,0-1,1 1,-1-1,1 1,-1-1,1 1,-1-1,1 1,-1 0,1-1,-1 1,1 0,-1-1,1 1,0 0,-1 0,1 0,-1 0,1-1,0 1,-1 0,1 0,0 0,3-3,13-13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3.2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201 173,'-8'-2,"1"1,-1 0,0 1,1-1,-1 2,0-1,1 1,-1 0,0 1,1-1,0 2,-1-1,1 1,0 0,0 0,0 1,1 0,-1 0,1 1,0 0,0 0,1 0,-1 1,1 0,0 0,1 0,-3 4,4-1,1 1,0-1,0 1,1 0,0 0,1-1,0 1,1 0,0 0,0-1,1 1,0-1,1 1,0-1,0 0,5 8,0 1,2-1,-1-1,2 1,0-2,1 0,1 0,0-1,3 2,-3-5,1 0,0-1,0 0,1-1,0-1,1 0,0-1,0-1,0 0,1-1,0-1,-8-2,0 0,-1-1,1 0,0-1,0 0,0 0,0-1,-1 0,1 0,0-1,-1 0,1-1,-1 0,0 0,1 0,-2-1,1-1,0 1,-1-1,0-1,0 1,1-3,0 0,0-1,-1-1,0 1,-1-1,0-1,-1 1,0-1,0 0,-1 0,-1 0,0-1,0 1,-1-1,-1 0,0 1,0-1,-1 0,-1 0,0 0,-1-4,-2-8,-1 1,-1 0,-1 0,-1 1,-1 0,0 0,-2 1,-1 0,-10-12,11 17,0 1,-1 0,-1 1,-1 0,0 2,0-1,-6-2,15 11,0 1,0 0,-1 0,1 0,-1 0,0 1,1 0,-1 0,0 0,0 1,-1 0,1 0,0 1,0 0,0 0,0 0,-1 1,1 0,0 0,0 0,0 1,0 0,0 0,0 0,-2 3,0 1,1-1,-1 1,1 1,0 0,1-1,0 2,0-1,0 1,1 0,0 0,1 1,-1-1,2 1,-1 0,1 0,1 0,0 0,0 1,0-1,1 1,1-1,0 1,0-1,1 1,0-1,0 1,1-1,1 1,0-1,0 0,0 0,1-1,0 1,1-1,0 1,23 25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3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1,'-13'-1,"0"1,0 0,1 1,-1 1,0 0,1 0,-1 1,1 1,0 0,0 1,1 0,-1 1,1 0,0 1,1 0,-1 0,1 1,-6 7,5-3,1 0,1 1,0 0,0 0,1 1,1 0,0 1,1-1,1 1,0 2,3-10,0 0,0 1,1-1,0 1,0-1,1 1,0-1,1 1,-1-1,1 1,1-1,-1 1,1-1,1 0,-1 0,1 0,0 0,1 0,0-1,0 1,5 4,9 7,1-1,1-1,1-1,0-1,1-1,0-1,11 4,28 16,-44-24,-1 1,1 0,-2 2,1-1,-1 2,-1 0,0 0,-1 2,0 0,-1 0,-1 1,0 0,-1 1,0 0,4 13,-13-24,1 0,-2 0,1 0,0 0,-1 0,0 0,0 0,-1-1,0 1,1 0,-1 0,-1 0,1 0,-1-1,0 1,0-1,0 1,-1-1,1 0,-1 0,0 0,0 0,-1 0,1-1,-1 0,1 1,-1-1,0 0,-1-1,1 1,0-1,-1 0,1 0,-1 0,-3 0,-16 6,-1-1,0-2,-1 0,1-2,-1 0,0-2,1-1,-1-1,0-1,1-2,-5-1,-18-12,48 16,-1 1,1-1,0 0,0 1,0-1,0 0,0 1,0-1,0 0,0 0,0 1,0-1,1 0,-1 1,0-1,0 0,0 1,1-1,-1 1,1-1,-1 0,0 1,1-1,-1 1,1-1,-1 1,1-1,-1 1,1 0,-1-1,1 1,0-1,-1 1,1 0,0 0,-1-1,1 1,0 0,1-1,18-11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4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488 46,'-12'-7,"-1"0,0 1,0 1,-1 1,1-1,-1 2,0 0,0 1,0 0,0 1,0 1,0 0,-1 0,1 2,0 0,0 1,1 0,-1 1,0 0,1 1,0 1,-11 6,11-4,1 0,1 1,-1 0,2 1,-1 0,1 1,1 0,0 1,0 0,1 0,1 1,0 0,1 0,0 1,1 0,0-1,2 2,-1-1,2 0,0 1,0 0,2-1,0 1,0 0,1-1,1 1,1-1,0 1,0-1,2 0,0 0,0-1,3 4,2 0,1-2,0 1,1-1,1-1,0 0,1-1,0-1,1 0,0-1,1 0,1-1,-1-1,1-1,1 0,3 0,10 3,0-2,1-1,0-1,0-2,0-2,1 0,0-2,16-3,91-22,-83 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4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1,'601'8,"665"12,-718-21,-538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14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0,'18'3,"16"0,12-1,11 1,6-2,5 0,-1 0,-5-1,-6 0,-8 2,-10 1,-7 2,-6 3,-5 2,-7-1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5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0,'12'25,"2"-1,0 0,1-1,2 0,0-2,1 0,2-1,0 0,0-2,8 4,208 156,-229-174,0 1,0 0,-1 1,1-1,-2 1,1 0,0 1,-1-1,-1 1,1 0,-1 1,0-1,0 1,-1 0,0-1,-1 1,0 1,0-1,0 0,-1 0,-1 1,1-1,-2 8,-5-3,-2 0,0 0,0-1,-1 0,-1 0,0-1,0 0,-1-1,-1 0,0 0,0-2,-1 1,0-2,0 0,0 0,-3-1,-3 5,-234 128,230-120,20-8,13-4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6.5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13,'256'-8,"-183"4,1 3,63 8,-8-1,-1-6,13-7,-25 2,168 17,236-12,-503-3,-17 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7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0,'68'315,"17"314,-43-275,80 530,-82-485,-39-390,0 0,0-1,1 1,0 0,0-1,1 1,0-1,1 0,0 0,0 0,1-1,0 1,5 5,-7-11,1-1,-1 0,1 0,0 0,0 0,-1 0,1-1,0 1,0-1,0 0,0-1,-1 1,1 0,0-1,0 0,0 0,-1 0,1-1,-1 1,1-1,-1 0,3-1,9-3,49-14,1 2,1 3,0 3,1 3,0 3,3 3,737 2,-636 1,1044 22,-762-5,339-36,-256-27,-534 45,-1 2,-1-1,1 0,0 1,-1-1,1 0,0 0,0 1,-1-1,1 0,0 0,-1 0,1 0,0 0,0 0,-1 0,1 0,0 0,-1-1,1 1,0 0,-1 0,1-1,0 1,-1 0,1-1,0 1,-1-1,1 1,-1-1,1 1,-1-1,1 1,-1-1,1 1,-1-1,0 0,1 1,-1-1,0 1,1-1,-1 0,0 0,0 1,0-1,0 0,1 1,-1-1,0 0,0 0,0 1,-1-1,1 0,0 1,0-1,-10-10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8.4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1003,'-15'-71,"4"-1,3 0,2 0,4-1,6-38,-3 91,1-1,2 0,0 1,1 0,1 0,1 0,3-6,-6 18,-1 1,1 1,0-1,0 1,1-1,-1 1,1 1,1-1,-1 1,1-1,0 2,0-1,1 1,0 0,-1 0,1 1,0-1,1 2,-1-1,0 1,3 0,18-1,0 1,0 2,-1 0,1 2,0 2,0 0,0 0,353 40,132-10,-79-44,407-63,-242 14,1949-65,-2237 113,284-47,-559 51,-29 5,-24 3,-19 3,-6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8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1,'5'25,"1"19,0 17,-1 13,-4 8,-5 1,-3-4,-1-9,1-12,4-15,3-16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9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0,'5'23,"8"16,8 14,10 6,9 2,9-2,5-7,3-9,0-11,-2-10,-6-11,-12-8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9.4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0,'-7'28,"-2"22,1 18,3 14,5 12,5 2,4 0,3-9,3-8,4-15,4-13,-3-15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29.8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22 495,'11'-62,"-2"-1,-4 0,-2-1,-3-11,0 63,0-3,0-1,0 1,-2 0,0 0,0 0,-2 0,0 0,-1-1,5 15,0 0,0 1,0-1,0 0,0 0,0 1,0-1,0 0,-1 1,1-1,0 0,0 1,-1-1,1 0,0 1,-1-1,1 1,-1-1,1 0,-1 1,1-1,-1 1,1 0,-1-1,0 1,1-1,-1 1,0 0,1-1,-1 1,0 0,1 0,-1 0,0-1,0 1,1 0,-1 0,0 0,1 0,-1 0,0 0,0 1,1-1,-1 0,0 0,1 0,-1 1,0-1,1 0,-1 1,0-1,1 0,-1 1,1-1,-1 1,1-1,-1 1,1-1,-1 1,1 0,0 2,2 0,-1 0,0 0,1 0,-1 0,1 0,0 0,0 0,0-1,0 1,0-1,1 0,-1 0,1 1,-1-1,1-1,0 1,0 0,0-1,0 0,0 1,0-1,0 0,2 0,-3-1,211 77,-208-75,0 0,-1 1,0-1,0 1,0 0,0 0,0 0,0 1,-1-1,1 1,-1 0,0 0,0 0,-1 0,1 0,-1 1,0-1,0 1,0-1,-1 1,0 0,0 0,0 0,0 0,-1 0,1 0,-2 0,1-1,0 1,-1 0,0 3,-74 222,74-227,0 0,1-1,0 1,-1 0,1 0,0-1,0 1,0 0,1 0,-1-1,1 1,-1 0,1-1,0 1,0 0,0-1,0 1,1-1,-1 0,0 1,1-1,0 0,0 0,0 0,0 0,0 0,0-1,0 1,0 0,1-1,-1 0,1 1,-1-1,1 0,-1 0,1-1,0 1,-1 0,1-1,0 0,17 2,1 0,-1-2,0 0,0-2,0 0,0-1,4-2,38-7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0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11,'13'0,"12"-5,2-1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0.7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5 106,'0'-105,"-1"233,-2-4,5 1,5-1,6-1,18 69,-30-188,2 13,1 1,1-1,1-1,0 1,1-1,1 0,5 8,-12-23,-1 0,0 0,1 0,-1 0,0 0,1 0,-1 0,1 0,-1 0,1 0,0-1,-1 1,1 0,0 0,0-1,-1 1,1 0,0-1,0 1,0-1,0 1,0-1,0 0,0 1,0-1,0 0,0 0,0 1,0-1,0 0,0 0,0 0,0 0,0 0,0-1,0 1,0 0,0 0,0-1,0 1,0-1,0 1,0-1,-1 1,1-1,0 1,0-1,0 0,-1 1,1-1,0 0,-1 0,1 0,40-99,-35 88,0 0,0 1,2 0,-1 1,1 0,0 0,1 0,0 1,6-4,-10 9,-1 1,1-1,0 1,0 0,1 1,-1-1,0 1,1 0,-1 0,1 1,0 0,0 0,0 0,-1 0,1 1,0 0,0 0,0 1,0 0,0 0,-1 0,1 1,5 3,-1 0,0 0,0 1,0 1,-1-1,0 2,0-1,0 1,-1 0,-1 1,1 0,-2 0,1 1,-1 0,-1 0,1 0,-2 1,1 0,-2 0,1 0,-2 0,1 0,-2 1,2 10,-3-17,0-1,1 0,-1 1,0-1,-1 0,1 1,-1-1,0 0,0 0,-1 1,1-1,-1 0,0 0,1-1,-2 1,1 0,0-1,-1 1,0-1,0 0,0 0,0 0,0 0,-1 0,1-1,-1 1,0-1,0 0,0 0,0-1,0 1,0-1,0 0,0 0,-1 0,1 0,0-1,0 0,-1 0,1 0,0 0,-1-1,1 0,0 0,-3-1,2 0,0 0,1 0,-1-1,1 0,0 0,0 0,0-1,0 1,0-1,1 0,-1 0,1 0,0-1,0 1,1-1,0 1,-1-1,1 0,1 0,-1 0,1 0,0 0,0-1,0 1,1 0,0 0,0-1,0 1,1 0,0 0,0 0,0 0,0-1,1 2,0-1,0 0,1-2,5-9,0 2,0-1,1 1,1 0,1 1,0 0,0 1,1 0,1 0,0 2,0 0,5-3,11-5,1 1,0 1,1 1,1 2,19-5,-51 18,82-18,-80 17,1 1,0 0,0 0,0 0,0 0,-1 0,1 1,0 0,0-1,-1 1,1 0,0 0,-1 0,1 1,-1-1,1 0,-1 1,0 0,1 0,-1-1,0 1,0 0,-1 1,1-1,0 0,-1 1,1-1,2 10,-1 0,0 0,-1 1,0-1,-1 1,0-1,-1 0,0 1,-1-1,-1 6,0 5,2-14,4 91,-3-97,0 0,-1 0,1 0,0-1,1 1,-1 0,0-1,1 1,-1-1,1 0,0 1,0-1,0 0,0 0,0 0,0 0,1-1,-1 1,1 0,-1-1,1 0,-1 0,1 1,0-2,0 1,0 0,-1 0,1-1,0 0,0 1,0-1,1 0,0-1,1 1,0-1,0 0,-1 0,1 0,-1-1,1 0,-1 0,1 0,-1 0,0-1,4-2,17-16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15.6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27 412,'19'3,"1"0,0-1,0-1,0-1,0-1,0-1,0 0,0-2,0 0,-1-1,0-1,0-1,0-1,-1 0,0-1,-1-1,0-1,-1-1,0 0,0-1,-2 0,1-1,-2-1,0 0,-1-1,0-1,-1 0,-1 0,-1-1,0 0,-2 0,0-1,4-19,-7-11,-4 48,0 0,0 0,-1 0,1 0,0 0,-1 0,1 0,0 0,-1 0,1 0,-1 0,1 1,-1-1,0 0,1 0,-1 0,0 1,1-1,-1 0,0 1,0-1,0 1,0-1,1 1,-1 0,0-1,0 1,0 0,0-1,0 1,0 0,0 0,0 0,0 0,0 0,0 0,0 0,0 0,0 0,0 1,0-1,0 0,0 1,-1-1,-7 6,0 0,0 0,0 1,1 0,0 1,0 0,1 0,-1 0,2 1,0 0,0 0,0 1,1 0,1 0,-1 3,-15 38,2 0,3 2,2 0,3 1,1 0,4 0,1 1,3 0,3 11,-8 100,-6-33,-6-1,-6 0,-39 123,42-186</inkml:trace>
  <inkml:trace contextRef="#ctx0" brushRef="#br0" timeOffset="368.347">0 813,'129'-56,"-101"46,416-121,-422 125,56-5,-76 13,1 0,-1 0,0 0,0 0,1 0,-1 0,0 1,-1-1,1 1,0-1,-1 1,0 0,1 0,-1 0,0 0,-1 0,1 0,0 0,-1 0,0 0,1 0,-1 0,0 0,-1 0,1 0,-1 0,1 0,-1 1,1 12,1 1,-2-3,2-1,0 0,0 1,1-1,1 0,0 0,0 0,2 0,0-1,5 11,21-3,-14-20</inkml:trace>
  <inkml:trace contextRef="#ctx0" brushRef="#br0" timeOffset="619.264">802 185,'-14'-3,"-8"0,-4 0,3 6,6 6,12 8,18 11,19 8,4-3</inkml:trace>
  <inkml:trace contextRef="#ctx0" brushRef="#br0" timeOffset="871.146">962 839,'21'-15,"-4"5,0-1,-1-1,0 0,0-2,-2 1,1-2,-2 0,0-1,-1 0,0-1,-2 0,0-1,-1 0,7-18,-15 34,0 0,0-1,0 1,-1 0,1 0,-1-1,1 1,-1 0,0-1,0 1,0-1,0 1,0 0,-1-1,1 1,-1 0,1 0,-1-1,0 1,0 0,0 0,0 0,0 0,0 0,-1 0,1 0,-1 0,1 0,-1 1,0-1,0 1,1-1,-1 1,0 0,-1 0,1-1,0 2,0-1,0 0,0 0,-1 1,1-1,0 1,-1-1,1 1,-2 0,-4 3,0 0,1 0,0 0,0 1,0 0,0 0,1 1,0 0,0 0,0 1,0-1,1 1,0 0,0 1,1-1,-1 1,1 0,1 0,0 1,0-1,0 1,1-1,0 1,0 0,0 6,1-9,0 1,1-1,0 1,0 0,0-1,1 1,-1-1,1 1,1-1,-1 0,1 1,0-1,0 0,0 0,1 0,0 0,0 0,0-1,1 1,-1-1,1 0,0 0,0-1,0 1,1-1,0 1,-1-1,3 0,17 8,1-1,-1-2,1 0,0-2,1-1,0 0,0-2,0-2,0 0,0-1,25-4,16-2</inkml:trace>
  <inkml:trace contextRef="#ctx0" brushRef="#br0" timeOffset="1141.424">1965 613,'-38'-10,"0"2,0 1,-1 2,0 2,0 1,0 2,-12 3,42-2,0 1,0 1,0-1,0 2,0-1,1 1,0 0,0 1,-5 3,10-6,1 0,-1 0,1 0,-1 0,1 0,0 1,0-1,0 1,0-1,0 1,1 0,-1 0,1 0,-1 0,1 0,0 0,1 0,-1 0,0 0,1 0,0 1,0-1,0 0,0 0,0 0,0 1,1-1,0 3,3 0,0 1,-1-1,2 0,-1-1,1 1,0-1,0 0,0 0,1-1,0 1,-1-1,2 0,-1-1,0 1,1-1,0-1,-1 1,1-1,0 0,1-1,33 10,1-3,0-1,0-2,0-2,1-2,-1-2,1-2,-1-1,21-6,21-4</inkml:trace>
  <inkml:trace contextRef="#ctx0" brushRef="#br0" timeOffset="1916.249">2567 652,'0'-2,"1"0,-1 0,0 0,0 0,0 0,-1 0,1 0,0 1,-1-1,1 0,-1 0,0 0,0 0,0 0,0 1,0-1,0 0,0 1,0-1,-1 1,1-1,0 1,-1-1,0 1,1 0,-1 0,0 0,1 0,-1 0,0 0,0 1,0-1,0 0,-68-11,56 10,1 1,-1 1,1 0,-1 1,1 0,0 1,-1 1,1 0,0 1,0 0,1 1,-1 0,1 1,0 1,-1 0,12-6,-1 1,1-1,-1 0,1 1,-1-1,1 0,0 1,-1 0,1-1,0 1,0 0,0 0,1-1,-1 1,0 0,1 0,-1 0,1 0,-1 0,1 0,0 0,0 0,0 0,0 0,0 0,1 0,-1 0,0 0,1 0,0 0,-1-1,1 1,0 0,0 0,0 0,0-1,0 1,0-1,1 1,-1-1,1 1,-1-1,1 0,-1 1,1-1,1 0,10 5,1 0,0-2,0 1,1-2,-1 0,1-1,0 0,0-1,0-1,-1 0,1-1,0-1,0 0,-1-1,14-5,-16 6,0 0,0-2,0 1,0-2,0 1,-1-1,0-1,0 0,-1-1,1 0,-2-1,1 0,-1 0,0-1,0 0,0-2,-8 10,0 0,0 0,0 0,-1 0,1 0,0-1,-1 1,1 0,-1 0,1 0,-1-1,0 1,1 0,-1-1,0 1,0 0,0-1,0 1,0 0,0 0,0-1,0 1,-1 0,1-1,0 1,-1 0,1 0,-1 0,0-1,-1 4,0-1,-1 1,1-1,0 1,0 0,0 0,1 0,-1 0,0 1,1-1,-1 0,1 1,0-1,0 1,0-1,0 1,0-1,0 1,1 0,-1-1,1 1,0 0,0 0,0 1,0 0,0 0,0-1,1 1,0 0,-1-1,1 1,1-1,-1 1,0-1,1 0,0 1,-1-1,1 0,1 0,-1 0,0 0,1-1,-1 1,1-1,0 1,0-1,0 0,0 0,0 0,1 0,-1-1,0 1,3 0,2 0,-1 0,0 0,1 0,-1-1,1 0,0-1,-1 1,1-1,0-1,-1 0,1 0,0 0,2-2,-3 1,0-1,0 0,0 0,0-1,-1 1,0-2,0 1,0-1,0 1,-1-2,1 1,-1-1,-1 1,1-1,-1-1,0 1,0-1,-1 1,0-1,0 0,-1 0,0 0,1-2,3-20,-2-1,0 1,-2-1,-1 1,-2-8,1 24,-1 11,1 0,-1 0,1 0,-1 0,1 0,0 0,0 0,0 0,0 1,0-1,0 0,1 0,-1 0,1 0,-1 0,1 0,0 0,-1 0,1 1,0-1,0 0,0 1,1-1,-1 1,0-1,1 1,-1-1,1 1,-1 0,1 0,-1 0,1 0,0 0,0 0,0 0,-1 0,1 1,0-1,0 1,0 0,0-1,0 1,0 0,0 0,1 0,28 5,-1 2,1 1,-2 1,1 1,-2 2,6 3,-28-13,0 1,-1-1,1 1,0 0,-1 0,0 1,0 0,0 0,0 0,-1 0,0 1,1-1,-2 1,1 0,0 0,-1 1,0-1,0 1,-1 0,0-1,0 1,0 0,-1 1,1-1,-1 6,-8 43,5-51,0 0,1 1,-1-1,1 1,0-1,0 1,1-1,-1 1,1 0,0-1,1 1,-1-1,1 1,0 0,0-1,0 1,0-1,1 0,0 1,0-1,0 0,0 0,1 0,0 0,-1-1,1 1,1-1,-1 0,0 0,4 3,0-3,0 0,-1-1,1 0,1 0,-1 0,0-1,0 0,1 0,-1-1,0 0,1 0,-1-1,0 0,1 0,-1-1,0 0,0 0,0 0,0-1,4-3,8-3,-1-1,0-1,-1-1,0 0,-1-1,12-13,-12 11,-1-1,-1-1,-1 0,0-1,-1-1,-1 0,-1 0,-1-1,1-4,-3-15,-7 39,0-1,-1 0,1 0,0 1,0-1,0 0,-1 0,1 1,0-1,-1 0,1 1,-1-1,1 0,-1 1,1-1,-1 1,1-1,-1 1,1-1,-1 1,0-1,1 1,-1-1,0 1,0 0,1 0,-1-1,0 1,0 0,1 0,-1 0,0 0,0 0,1 0,-1 0,0 0,0 0,1 0,-1 0,0 0,0 0,1 1,-1-1,0 0,0 1,-10 4,1 0,-1 1,1 0,0 1,1 0,0 0,0 1,0 0,1 1,1 0,-1 0,1 1,1 0,-4 7,7-14,0 1,0 0,0 0,1 0,-1 0,1 0,0 0,0 1,0-1,1 1,0-1,0 1,0 0,0-1,1 1,0 0,0 0,0 0,0-1,1 1,0 0,0-1,0 1,0 0,1-1,0 0,0 1,0-1,0 0,1 0,0 0,-1 0,1-1,1 1,0 0,10 3,1-1,0 0,0-1,0-1,0-1,1 0,-1-1,1 0,0-1,-1-1,1-1,2 0,-17 1,80-3</inkml:trace>
  <inkml:trace contextRef="#ctx0" brushRef="#br0" timeOffset="11279.519">561 1723,'-18'214,"17"-210,0 0,0 0,0 0,1 0,-1 0,1 0,0 0,0 0,1 0,-1 0,1 0,-1 0,1 0,1 0,-1 0,0-1,1 1,0 0,0-1,0 1,0-1,1 0,-1 0,1 0,0 0,0 0,0 0,0-1,0 1,0-1,1 0,-1 0,1 0,0-1,0 1,3 0,5-3,0 0,-1 0,1-1,-1-1,0 0,1-1,-1 0,-1 0,1-1,-1-1,0 0,0 0,0-1,-1 0,0-1,0 0,-1 0,1-2,1 0,0-1,-1 0,0-1,-1 0,-1 0,0-1,0 0,-1 0,-1-1,0 0,-1 0,0 0,0-4,-4 0,-8 30,3 6,0 0,2 1,0 0,1-1,1 1,1 0,1 0,0 0,2 7,-2-21,0-1,1 1,-1-1,1 1,0-1,0 0,0 0,0 0,1 0,-1 0,1 0,0 0,1-1,-1 0,0 0,1 0,0 0,0 0,3 1,18 7</inkml:trace>
  <inkml:trace contextRef="#ctx0" brushRef="#br0" timeOffset="11687.324">1110 1789,'104'174,"-103"-172,0 1,1-1,-1 1,1-1,-1 1,1-1,0 0,0 0,0 1,1-2,-1 1,0 0,1 0,-1-1,1 1,-1-1,1 0,0 0,0 0,-1 0,1 0,0-1,0 1,0-1,0 0,0 0,0 0,0 0,0 0,0-1,0 1,7-8,0 0,-1-1,0 1,0-2,-1 1,0-1,-1-1,0 1,0-1,-1-1,2-7,-5 14,39-85,-58 142,14-45,1 0,0 0,1 0,0-1,0 1,0 0,1 0,0 0,0 0,1-1,0 1,0 0,0-1,1 0,0 0,0 1,1-2,0 1,0 0,0-1,0 0,1 0,1 1,11 4,1 0,-1-2,1 0,1-1,-1-1,1 0,1-2,-1 0,0-1,1-2,0 1,-1-2,16-2,44 0</inkml:trace>
  <inkml:trace contextRef="#ctx0" brushRef="#br0" timeOffset="12104.701">2847 1508,'-3'48,"-2"-1,-1 1,-3-1,-6 11,4-14,2 1,2 0,1 1,2 24,4-66,-1 1,1 0,0-1,0 1,1 0,-1-1,1 1,0-1,0 1,1-1,-1 0,1 1,0-1,0 0,1 0,-1 0,1 0,0-1,0 1,0-1,0 0,0 1,1-1,0-1,0 1,-1-1,1 1,1-1,-1 0,2 0,11 0,1-2,0 0,0 0,-1-2,1 0,-1-1,1-1,-1-1,0 0,0-1,-1-1,0-1,0 0,0-1,37-18</inkml:trace>
  <inkml:trace contextRef="#ctx0" brushRef="#br0" timeOffset="12410.112">3396 1629,'-26'142,"22"-119,-4 22,2 0,1 1,3 39,2-80,0-1,0 0,1 0,-1 1,1-1,0 0,0 0,1 0,-1 0,1 0,0 0,0 0,0-1,1 1,-1-1,1 0,0 1,0-1,0 0,0 0,0-1,1 1,-1-1,1 0,0 0,-1 0,1 0,0-1,2 1,10 2,0-1,1-1,-1 0,1-2,-1 0,1 0,-1-2,1 0,-1-1,14-4,17-5</inkml:trace>
  <inkml:trace contextRef="#ctx0" brushRef="#br0" timeOffset="12613.111">3235 1843,'16'0,"19"0,17-3,13-2,8-1,1-2,-3-1,-15 1</inkml:trace>
  <inkml:trace contextRef="#ctx0" brushRef="#br0" timeOffset="12823.16">3355 1588,'21'-7,"22"-1,22-3,19-2,12 2,7 1,-1 1,-7 3,-19 2</inkml:trace>
  <inkml:trace contextRef="#ctx0" brushRef="#br0" timeOffset="13089.962">4184 1549,'-11'18,"-7"13,-4 8,2 6,1 3,5 1,4 1,4-5,3-3,2-6,1-7,3-9,3-7,3-8,0-6</inkml:trace>
  <inkml:trace contextRef="#ctx0" brushRef="#br0" timeOffset="13353.875">4117 1481,'9'4,"76"60,-3 3,42 48,-116-107,9 7,0 0,-2 1,0 1,0 0,-2 1,0 1,-2 0,0 1,0 0,0 5,-10-20,0-1,0 0,-1 0,1 1,-1-1,0 0,0 0,-1 1,1-1,-1 0,0 0,0 0,0 1,-1-1,1 0,-1-1,0 1,0 0,-1 0,1-1,-1 0,1 1,-1-1,0 0,0 0,-1 0,1-1,-1 1,1-1,-1 0,0 0,0 0,-15 7,1-1,-1 0,0-2,-1 0,0-1,-3 0,-40 5,7-3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2.0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0,'26'23,"1"-1,2-2,0-1,1-1,13 5,105 70,-133-81,-1 1,0 0,-1 1,0 1,-2 0,1 0,-2 1,0 1,-1-1,-1 2,0-1,-2 1,0 0,3 15,29 148,-37-177,0-1,0 1,1 0,0-1,-1 0,1 1,0-1,1 0,-1 0,1 0,-1 0,1 0,0-1,0 1,0-1,0 0,1 0,-1 0,0 0,1-1,0 1,-1-1,1 0,0 0,0 0,-1-1,1 1,0-1,0 0,0 0,0 0,-1-1,1 1,0-1,0 0,0 0,5-2,0-1,0 1,-1-2,1 1,-1-1,0 0,-1-1,1 0,-1 0,0-1,0 0,-1 0,0 0,-1-1,5-7,3-6,-1-1,-1 0,-2-1,0 0,3-14,3-23,-18 129,1-52,2 1,0-1,1 1,1-1,0 1,2-1,3 12,-4-21,-1-1,1 0,1 0,0 0,-1 0,2-1,-1 0,1 1,0-2,0 1,1 0,0-1,0 0,0-1,0 1,1-1,0-1,6 4,8 0,0-2,0 0,1-1,0-1,0 0,0-2,0-1,0-1,0-1,0 0,0-2,-1 0,1-2,-1 0,0-2,-1 0,0-1,14-9,-23 13,0-1,-1 0,0-1,0 0,0 0,-1-1,0 0,-1-1,0 0,0 0,-1-1,0 0,-1 0,0-1,0 0,-1 0,-1 0,0 0,0-1,-1 0,-3 10,0-1,1 1,-1-1,-1 1,1-1,0 1,0-1,-1 1,0-1,1 1,-1 0,0-1,0 1,0 0,-1 0,1 0,0 0,-1 0,1 0,-1 0,0 0,0 0,0 1,0-1,0 1,0-1,0 1,0 0,0 0,-1 0,1 0,0 0,-1 1,1-1,-1 1,1-1,-1 1,-96 2,91-1,1 0,-1 0,0 1,0 1,1-1,-1 1,1 0,0 1,0-1,0 1,1 1,-1 0,1-1,0 2,0-1,1 1,-1 0,1 0,1 0,-1 1,1 0,0 0,1 0,-1 0,2 0,-1 1,-1 5,4-10,0 1,1-1,-1 1,1-1,0 1,0-1,0 0,0 1,0-1,1 0,-1 0,1 0,0 0,0 0,0 0,0-1,1 1,-1 0,1-1,-1 0,1 0,0 0,0 0,0 0,0-1,0 1,0-1,3 1,5 2,1 0,0-1,0 0,-1-1,2 0,-1-1,9 0,-8-1,1-1,-1 0,1-1,-1 0,0-1,0 0,0-1,-1-1,1 0,-1-1,0 0,2-3,-13 9,-1-1,1 1,-1-1,1 1,0 0,-1-1,1 1,-1 0,1-1,0 1,-1 0,1 0,0 0,-1-1,1 1,0 0,-1 0,1 0,0 0,-1 0,1 0,0 0,-1 1,1-1,0 0,-1 0,1 0,0 1,-1-1,1 0,0 1,-1-1,1 0,-1 1,1-1,-1 1,1-1,-1 1,1-1,-1 1,0-1,1 1,-1 0,0-1,1 1,-1 0,0-1,0 1,1 0,-1-1,0 1,0 0,0-1,0 1,0 0,0-1,0 1,0 0,0-1,-1 1,1 0,0-1,0 1,-1 0,1-1,0 1,1 7,0 2,1 1,1-1,0 0,0 0,1 0,0-1,1 1,0-1,1 0,0 1,-3-6,0-1,0 1,0 0,0-1,1 0,-1 0,1 0,0 0,0 0,0-1,0 0,1 0,-1 0,1 0,-1-1,1 1,-1-1,1 0,0-1,-1 1,1-1,0 0,3 0,-4-2,1-1,0 1,-1-1,0 0,1 0,-1-1,0 1,-1-1,1 0,-1 0,1 0,-1 0,0 0,-1-1,1 0,-1 1,0-1,0 0,0 0,-1 0,0 0,0 0,0-1,-1 1,1 0,-1 0,0-1,-1-1,13-289,-12 293,0 0,0 1,0-1,0 0,1 1,-1-1,1 0,0 1,-1-1,1 1,1-1,-1 1,0 0,1-1,-1 1,1 0,-1 0,1 0,0 0,0 0,0 0,0 0,1 1,-1-1,0 1,1 0,-1 0,1-1,-1 2,1-1,-1 0,1 0,0 1,-1-1,1 1,0 0,0 0,91 36,-60-23,90 44,-118-53,0 0,-1 0,1 1,-1-1,0 1,0 0,-1 1,1-1,-1 1,-1 0,1 0,-1 0,0 1,0-1,-1 1,1-1,0 7,0 132,-4-45,1-98,0 0,0 0,0 0,1 0,-1 0,1-1,0 1,-1 0,1 0,0 0,0-1,0 1,0 0,0-1,1 1,-1-1,0 1,1-1,-1 0,1 1,-1-1,1 0,0 0,-1 0,1 0,0-1,0 1,0 0,0-1,0 1,0-1,65 2,-52-3,10-5,-17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3.6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2401 1,'56'17,"1"-2,0-3,0-3,17 0,-31-3,607 47,-234-25,-346-22,99 9,53 16,-158-12,-63-17,1-1,-1 1,0 0,0 0,0 0,0 0,-1 0,1 0,0 0,-1 0,1 0,-1 0,0 0,0 1,0-1,0 0,0 0,0 0,-1 0,1 0,0 0,-1 0,0 1,0-1,1-1,-1 1,0 0,-1 0,1 0,0 0,0-1,-1 1,1-1,-1 1,0 0,-6 10,-6 19,0 0,2 1,2 0,0 0,2 1,2 0,1 1,2-1,1 1,1 0,2 0,1 0,4 11,14 62,4-1,34 89,-3-9,-3 38,4 98,30 139,-30-251,-27-110,-3 2,-6 1,8 99,-26-173,-1 0,-1 1,-1-1,-2 0,-5 23,7-48,-1 0,1 0,-1 0,1-1,-1 1,0 0,0-1,-1 0,1 1,-1-1,1 0,-1 0,0 0,0-1,-1 1,1-1,0 0,-1 0,0 0,1 0,-1 0,0-1,0 0,-1 1,-102 8,79-9,-663 53,-658-17,1282-36,-983 41,388-30,498-4,-86 20,147-16,-88-2,177-5,19-5,19-15,-11 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4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34,'22'-7,"1"0,1 1,-1 1,1 1,0 1,0 2,0 0,0 2,0 0,2 2,-22-3,1 1,-1 0,0 0,1 0,-1 1,0 0,0-1,0 1,0 1,0-1,-1 1,1-1,-1 1,1 0,-1 0,0 0,0 1,-1-1,1 1,-1 0,1 0,-1 0,0 0,-1 0,1 0,-1 0,0 0,0 1,0-1,0 1,-1-1,0 0,0 1,0-1,0 1,-1-1,0 2,-6 13,-2 0,-1-1,0 0,-1-1,-1 0,0-1,-2 0,0-1,0 0,-1-1,-3 1,18-15,-31 28,17-17,1 1,1 0,0 0,1 1,0 1,1 0,1 0,-2 4,10-16,0 0,0-1,0 1,0 0,1-1,-1 1,0 0,1 0,-1 0,1 0,0 0,0-1,0 1,0 0,0 0,0 0,0 0,0 0,1 0,-1 0,1-1,0 1,-1 0,1 0,0-1,0 1,0 0,0-1,0 1,0-1,1 1,-1-1,1 0,-1 1,1-1,-1 0,1 0,-1 0,1 0,11 3,0-1,-1 0,1-1,0 0,0-1,1 0,-1-1,0 0,0-2,7 0,-10 1,389-34,-346 34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5.0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0,'19'357,"-16"-311,0 17,3 1,2-2,7 16,-1-43,-13-34,-1-1,0 1,1-1,-1 1,1-1,-1 1,1-1,-1 0,1 1,0-1,-1 0,1 1,-1-1,1 0,0 0,-1 1,1-1,0 0,-1 0,1 0,0 0,-1 0,1 0,0 0,-1 0,1 0,0 0,-1-1,1 1,0 0,-1 0,1-1,-1 1,1 0,0-1,-1 1,1 0,-1-1,1 1,-1-1,1 1,-1-1,0 1,1-1,-1 0,1 1,-1-1,0 1,0-1,35-47,35-38,-66 83,0 1,-1-1,1 1,0-1,0 1,1 0,-1 1,0-1,1 1,-1 0,1 0,-1 0,1 0,-1 1,1 0,0 0,-1 0,1 0,0 1,-1 0,1 0,2 1,4 3,1 1,-1 0,0 0,-1 1,1 0,-1 1,-1 0,0 1,0 0,0 1,-1-1,-1 2,0-1,0 1,-1 0,0 0,-1 1,0 0,-1 0,0 0,-3-9,0 0,0 0,0-1,0 1,0 0,0 0,-1 0,0 0,1 0,-1 0,0 0,-1 0,1 0,0 0,-1 0,0 0,0 0,0 0,0-1,0 1,0 0,-1 0,1-1,-1 1,0-1,0 0,0 1,0-1,0 0,0 0,0 0,-1 0,1-1,-1 1,0-1,1 1,-1-1,-2 0,-10 3,0-1,-1-1,0 0,1-1,-1-1,0-1,1 0,-1-1,0 0,1-1,0-1,-3-2,17 6,-1 0,0 0,0 0,0-1,0 1,0-1,0 1,1-1,-1 0,0 0,1 0,-1 0,0 0,1 0,-1 0,1 0,0-1,-1 1,1-1,0 1,0-1,0 1,0-1,0 0,0 1,0-1,0 0,1 0,-1 1,1-1,0 0,-1 0,1 0,0 0,0 0,0 0,3-2,0 0,0 1,0-1,0 1,1 0,-1 0,1 0,0 0,0 1,0 0,0 0,0 0,5-1,-7 2,47-21,1 2,1 3,1 2,0 2,1 2,1 3,-1 2,2 2,-51 4,0-1,0 0,0 1,0 0,0 0,0 0,0 1,0-1,0 1,0 0,0 0,0 0,0 1,0-1,-1 1,1 0,-1 0,1 0,-1 1,0-1,0 1,0 0,0-1,0 2,-1-1,1 0,-1 0,0 1,0-1,0 1,1 3,14 67,-17-66,0 0,1 0,0-1,0 1,1 0,-1-1,2 1,-1-1,1 0,0 1,1-1,-1-1,2 1,-1-1,0 1,1-1,1 0,-1-1,1 1,0-1,0 0,0-1,0 1,1-1,0-1,0 1,54-6,-36-8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5.3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0,'-18'0,"-11"0,-2 3,3 2,8 3,10 3,15-1,6-3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5.6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48,'-17'-47,"21"98,-3-39,25 199,28 99,-48-284,1 1,1-1,1-1,1 0,2 0,7 11,-14-28,0 0,0-1,1 0,0 0,0 0,1 0,-1-1,2 0,-1-1,1 0,-1 0,1 0,1-1,-1 0,1-1,-1 0,1 0,0-1,0 0,7 1,1-3,0-1,0 0,0-1,0-1,0-1,-1 0,0-1,0 0,0-2,-1 0,1 0,-2-2,1 0,-1 0,-1-2,0 1,0-2,-1 0,0 0,-1-1,-1 0,0-1,0-2,14-18,-18 51,-6-8,0-1,0 1,1 0,0 0,1 0,0-1,0 1,1-1,0 1,1-1,0 0,0 0,0-1,1 1,0-1,1 0,0 0,0-1,0 1,1-2,0 1,0-1,0 0,1 0,-1 0,1-1,0-1,1 1,-1-2,5 2,63-12,-44-6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5.9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32,'-16'-5,"-13"-1,-7-4,2-1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36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28,'11'0,"15"0,20-2,19-4,20 0,13 1,9 1,-1 1,-19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1,'24'80,"-4"2,-3 0,-4 1,-3 1,-2 63,-8-144,11 239,-7-100,5-1,6-1,7 0,11 20,-1-67,-32-94,0 1,0 0,0-1,0 1,0 0,0 0,0-1,0 1,1 0,-1-1,0 1,0 0,0 0,1-1,-1 1,0 0,0 0,1-1,-1 1,0 0,0 0,1 0,-1 0,0-1,1 1,-1 0,0 0,1 0,-1 0,0 0,1 0,-1 0,0 0,1 0,-1 0,0 0,1 0,-1 0,0 0,1 0,-1 0,0 1,0-1,1 0,-1 0,0 0,1 0,-1 1,0-1,0 0,1 0,-1 0,0 1,0-1,0 0,1 1,3-16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42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0,'1'0,"0"0,0 1,1-1,-1 0,0 1,0-1,0 0,0 1,1 0,-1-1,0 1,0 0,0-1,0 1,0 0,0 0,-1 0,1 0,0 0,0 0,-1 0,1 0,0 0,-1 0,1 0,-1 0,0 1,1-1,-1 0,0 0,0 0,1 1,-1 0,17 54,-1 0,-3 1,3 46,-10-67,79 633,-35-241,-3-142,-24-218,-22-67,0-1,0 0,0 0,0 1,0-1,0 0,0 0,0 0,0 0,0-1,0 1,0 0,0 0,0 0,0-1,0 1,0-1,0 1,0-1,-1 1,1-1,0 1,0-1,0 0,-1 1,1-1,0 0,-1 0,1 1,-1-1,1 0,-1 0,1 0,-1 0,0 0,1 0,-1 0,0 0,0 0,1 0,-1 0,0 0,0 0,0 0,0 0,-1 0,1 0,0 0,0 1,7-30,-1-1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25.5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0 761,'38'-15,"-1"-1,-1-2,-1-2,0-1,-1-1,13-14,-32 15,-15 21,1-1,-1 1,0 0,0-1,0 1,0-1,0 1,-1-1,1 1,0 0,0-1,0 1,0-1,0 1,0 0,-1-1,1 1,0 0,0-1,-1 1,1 0,0-1,0 1,-1 0,1-1,0 1,-1 0,1 0,-1-1,1 1,0 0,-1 0,1 0,-1 0,1 0,0 0,-1-1,1 1,-1 0,1 0,0 0,-1 0,1 0,-1 1,1-1,-1 0,1 0,0 0,-1 0,1 0,-1 0,1 1,0-1,-1 0,1 1,-9 1,0 1,1 0,0 1,-1 0,1 0,1 1,-1 0,1 0,0 1,0 0,0 0,1 1,0-1,0 2,1-1,0 0,-4 8,8-13,-1 1,1 0,-1 0,1 0,0-1,1 1,-1 0,0 0,1 0,-1 1,1-1,0 0,0 0,0 0,1 0,-1 0,1 0,0 0,-1 0,1 0,1 0,-1-1,0 1,1 0,-1 0,1-1,0 1,0-1,0 0,0 1,0-1,0 0,1 0,-1-1,1 1,-1 0,1-1,3 2,8 3,0 1,0-2,1 0,0-1,0 0,0-1,0-1,0 0,1-2,-1 1,1-2,-1 0,0-1,1 0,-1-1,0-1,8-3,-14 2,0 0,-1-1,1 0,-1 0,0-1,-1 0,0 0,0-1,-1 1,1-2,-2 1,1-1,-1 0,3-8,40-56,-46 71,-1 0,1 0,0 1,0-1,-1 0,1 1,0-1,1 1,-1 0,0-1,0 1,0 0,1 1,-1-1,1 0,-1 0,0 1,1 0,-1-1,1 1,-1 0,1 0,-1 0,1 1,-1-1,1 1,-1-1,1 1,-1 0,0 0,1 0,-1 0,0 0,0 0,0 1,0-1,0 1,0 0,0-1,0 1,-1 0,2 1,4 6,1 1,-2 0,1 0,-1 0,-1 0,0 1,0 0,-1 0,-1 1,0-1,0 1,-1-1,-1 1,0 0,0 6,-1-14,0-1,-1 1,1-1,-1 1,0-1,0 1,0-1,-1 1,1-1,-1 0,0 1,0-1,0 0,0 0,0-1,-1 1,1 0,-1-1,0 1,1-1,-1 0,0 0,-1 0,1-1,0 1,0-1,-1 1,1-1,-1 0,1 0,-1-1,0 1,1-1,-1 0,0 0,1 0,-2 0,3-1,0 1,0-1,-1 0,1 0,0 0,0 0,0 0,0 0,0-1,1 1,-1 0,0-1,1 0,-1 1,1-1,-1 0,1 0,0 0,0 0,-1 0,2 0,-1 0,0 0,0-1,1 1,-1 0,1 0,-1-1,1 1,0 0,0 0,0-1,1 1,-1 0,0-1,1 1,-1 0,1 0,0 0,0-1,0 1,0 0,0 0,0 0,1 1,-1-1,1 0,-1 0,1 0,16-20,1 1,1 1,1 1,0 0,9-4,22-19,-25 20,-1 0,-1-2,0-1,-2-1,-1-1,-2 0,0-2,-2 0,-1-2,-1 0,-2 0,-1-1,-2-1,-1 0,-1-1,3-30,-21-9,9 72,0-1,0 1,-1-1,1 1,-1-1,0 1,1 0,-1-1,0 1,0 0,0-1,0 1,0 0,0 0,0 0,0 0,0 0,0 0,-1 0,1 0,0 1,-1-1,1 0,-1 1,1-1,0 1,-1-1,1 1,-1 0,0 0,1-1,-1 1,1 0,-1 1,1-1,-1 0,1 0,-1 1,1-1,-1 1,1-1,-1 1,1-1,0 1,-7 5,1 1,0-1,0 1,0 1,1-1,1 1,-1 0,1 1,0-1,1 1,0 0,1 0,0 0,0 1,1-1,0 1,-1 7,-5 32,2 1,1-1,3 1,3 0,1 0,3-1,1 1,3-1,3 2,-10-36,1 1,1 0,1-1,0 0,1 0,0 0,1-1,1 0,1 0,-1-1,2 0,0 0,7 5,-13-15,1 0,-1 0,1-1,0 1,0-1,0 0,0-1,0 1,1-1,-1 0,0 0,1-1,-1 0,0 0,1 0,-1 0,0-1,1 0,-1 0,0 0,0-1,1 0,-1 0,-1 0,1 0,0-1,0 0,2-2,6-5,0 0,0 0,-1-1,0-1,-1 0,-1-1,0 0,8-13,-11 15,1-1,-2 0,1 0,-2-1,0 0,0 0,-1 0,1-9,-5 21,1 0,-1 0,0 1,0-1,0 0,0 0,0 0,0 0,0 1,-1-1,1 0,0 0,0 0,-1 0,1 1,0-1,-1 0,1 0,-1 1,1-1,-1 0,1 1,-1-1,1 1,-1-1,0 0,1 1,-1-1,0 1,0 0,1-1,-1 1,0 0,0-1,0 1,1 0,-1 0,0 0,0-1,0 1,0 0,1 0,-1 0,0 1,0-1,0 0,0 0,1 0,-1 1,0-1,0 0,0 1,1-1,-1 0,0 1,1-1,-1 1,0-1,1 1,-1 0,0-1,1 1,-1 0,1-1,0 1,-1 0,1 0,-1-1,1 1,-6 4,0 1,0-1,1 1,-1 0,2 1,-1-1,0 1,1 0,1 0,-1 0,1 1,0-1,1 1,0 0,0-1,0 1,1 0,0 0,1 0,0 0,0 0,1 0,0 0,0 0,1 0,0 0,0 0,1-1,0 1,0-1,1 0,0 0,0 0,1 0,0-1,3 5,1-4,-1-1,1 1,0-1,0-1,1 1,0-2,0 1,0-1,0-1,1 0,6 1,18 1</inkml:trace>
  <inkml:trace contextRef="#ctx0" brushRef="#br0" timeOffset="173.7">762 200,'25'-2,"33"3,37 7,31 6,22 5,-15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43.5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1,'0'18,"0"15,0 11,3 10,2 7,3 4,0 0,1-2,-1-4,-1-13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44.2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280 309,'-19'9,"1"1,0 1,1 0,0 2,1 0,0 0,1 2,1 0,0 0,1 1,1 1,0 0,2 1,-9 17,11-20,1 0,0 1,1-1,1 1,1 1,0-1,1 1,-1 15,3-29,1 0,0-1,0 1,0 0,0-1,0 1,0 0,1-1,-1 1,1 0,0-1,0 1,0-1,0 1,0-1,0 0,1 1,-1-1,1 0,0 0,-1 0,1 0,0 0,0 0,0-1,1 1,-1-1,0 1,1-1,-1 0,0 0,1 0,0 0,-1 0,1-1,-1 1,2-1,4 0,0-1,0-1,0 1,-1-1,1 0,0-1,-1 0,0 0,0-1,0 1,0-2,1 0,28-20,0-2,-2-2,-1-1,-2-1,-1-2,-1-1,-2-1,-1-1,14-30,-30 51,0 0,-1 0,-1-1,-1-1,0 1,-1-1,-1 0,0-1,-2 1,0-1,0 0,-2 1,0-1,-1 0,-3-14,1 26,0 0,0 0,-1 0,0 1,0-1,-1 1,0-1,0 1,0 0,0 1,-1-1,0 1,0 0,0 0,0 0,-1 0,1 1,-1 0,0 1,0-1,0 1,0 0,0 1,-1-1,1 1,-1 0,1 1,-1 0,1 0,0 0,-1 0,1 1,-1 1,1-1,0 1,0 0,0 0,-4 2,-2 1,0 0,1 1,-1 0,1 1,1 0,-1 1,1 0,0 0,1 1,0 1,0-1,1 2,0-1,1 1,0 0,1 0,1 1,-1 0,2 0,-1 0,2 1,0-1,0 1,1 0,1 0,0 0,1 0,0 0,1 0,0 0,1 0,1-1,0 1,1 0,4 9,5 2,1-1,2 0,0-1,1-1,19 17,-20-22,-1 1,0 0,-1 1,-1 0,-1 1,-1 1,0 0,-1 1,0 2,-4 0,-1 1,-1-1,-1 1,-1 0,-1-1,-2 1,0 0,-1 0,-1-1,-2 4,-2 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50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74 171,'-9'14,"0"1,0 1,2 0,0 0,0 0,2 1,0 0,1 0,1 0,0 0,1 11,2-19,-1-5,0 0,0 1,1-1,0 0,0 1,0-1,0 1,1-1,0 0,0 1,0-1,0 0,0 0,1 0,0 0,0 0,0 0,1 0,-1-1,1 1,0-1,-1 0,2 1,-1-2,0 1,1 0,-1 0,4 1,5-2,1 0,-1-1,0 0,1-1,-1-1,1 0,-1 0,0-1,0-1,0 0,0-1,0 0,-1 0,0-1,0-1,0 0,0-1,-1 0,0 0,-1-1,2-2,-1-1,0 0,-1-2,0 1,-1-1,0 0,-1-1,0 1,-2-2,1 1,-2 0,0-1,0 0,-2 0,0 0,0-1,-2 1,1 0,-2 0,-2-14,3 24,1-1,-1 1,0 0,-1 0,1 0,-1-1,0 1,0 0,-1 0,0 0,0 1,0-1,0 0,-1 1,1-1,-1 1,0 0,-1 0,1 0,-1 0,0 0,1 1,-2 0,1 0,0 0,-1 0,1 1,-1-1,0 1,0 0,0 1,-4-2,-3 5,0 1,0 0,0 0,0 1,0 1,1 0,0 0,0 1,0 1,1 0,-1 0,2 1,-1 0,1 1,1 0,-1 1,2-1,-1 2,1-1,-3 7,2-4,-1 0,2 0,0 0,0 1,1 0,1 1,0-1,1 1,1 0,0 0,1 0,1 0,0 15,6 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51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188 327,'-18'18,"0"0,2 2,0 0,1 0,1 1,1 1,0 1,2 0,1 0,1 1,1 0,1 0,-2 17,7-37,0 0,1 0,-1 1,1-1,0 0,0 1,1-1,0 1,-1-1,2 1,-1-1,0 1,1-1,0 0,0 1,0-1,0 0,1 1,0-1,0 0,0 0,0-1,0 1,1 0,0-1,0 1,0-1,0 0,0 0,1 0,2 2,3-5,-1 0,1-1,-1 0,1-1,-1 1,0-2,0 1,0-1,0 0,0-1,-1 1,0-2,1 1,-1-1,-1 0,1 0,-1-1,0 0,0 0,-1-1,5-6,17-18,-2-2,-1 0,-2-2,-1 0,-2-2,-2 0,-1-1,-2 0,-1-3,-6 17,0 0,-2-1,-1 0,-1 0,-1-6,-2 22,0 1,0 0,0 0,-1 0,-1 0,1 0,-1 0,-1 0,1 0,-1 0,-1 1,1 0,-1-1,-1 1,1 1,-1-1,0 1,-1-1,2 3,-1 1,0-1,0 0,-1 1,1 0,-1 1,1-1,-1 1,0 0,0 0,0 1,0 0,0 0,0 0,-1 1,1 0,0 0,0 0,0 1,0 0,0 0,0 1,0-1,0 1,-5 3,0-1,0 1,1 1,0 0,-1 0,2 1,-1 1,1-1,0 2,1-1,0 1,0 0,1 1,0-1,2-1,1 0,0 0,1 0,-1 1,1-1,1 1,0-1,0 1,1 0,0 0,0 0,1 0,0 0,1 0,0-1,0 1,1 0,0 0,1-1,0 1,0-1,0 0,1 0,1 0,100 152,-36-61,-37-48,-3 1,-2 1,-2 1,-3 1,-2 1,4 26,-15-42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2:51.5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3,'0'-2,"0"1,0 6,0 8,0 12,0 12,0 14,2 12,1 13,-4 13,-3-10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3.6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79 184,'-4'21,"1"0,1 0,1 0,1 1,1-1,1 0,1 0,0 0,2 0,1 0,0-1,1 0,1 0,1-1,8 12,-15-27,0 0,1 0,-1 0,1 0,0-1,0 1,0-1,0 0,0 0,1 0,0 0,-1-1,1 1,0-1,0 0,1 0,-1-1,0 1,0-1,1 0,-1 0,1 0,-1-1,1 0,-1 1,1-2,-1 1,1 0,-1-1,1 0,-1 0,1 0,-1-1,0 1,0-1,1 0,-1 0,-1-1,1 1,1-2,5-7,0-1,-2 0,1-1,-2 0,1 0,-2 0,0-1,0 0,-2 0,1-1,-2 1,0-1,-1 0,0 0,-1 0,-1 0,0 0,-1 0,-2-9,0 6,0-1,-1 1,0 0,-2 0,0 1,-1 0,-1 0,0 0,-2 1,1 0,-2 1,-11-13,20 25,-1 0,0-1,0 1,0 0,0 0,0 0,-1 1,1-1,-1 1,0 0,1 0,-1 0,0 1,0-1,-1 1,1 0,0 0,0 0,0 1,-1 0,1-1,0 1,-1 1,1-1,0 1,0-1,-1 1,1 1,0-1,-2 1,-6 8,0 0,1 0,0 1,0 1,1 0,1 0,0 1,1 0,0 0,1 1,0 0,2 1,-1-1,2 1,0 0,-2 11,1-8,1-1,0 1,1 0,1 0,1 0,0 1,1-1,1 0,1 0,1 0,0 0,2 0,0-1,0 1,2-1,4 9,14 11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4.1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26,'-11'12,"2"2,-1 0,2 0,0 0,0 1,2 1,0-1,0 1,2 0,0 0,1 0,0 1,1-1,1 1,1-1,0 1,1-1,1 1,1-1,0 1,4 10,-5-18,1 1,0-1,0 1,1-1,0 0,1-1,0 1,0-1,1 0,0 0,0 0,1-1,0 0,0 0,1-1,0 0,0 0,0-1,1 0,-1-1,1 0,0 0,1 0,-1-2,1 1,-1-1,1 0,0-1,0 0,0-1,-1 0,1 0,0-1,0 0,5-2,-6-1,0 1,0-2,0 1,-1-1,0 0,0-1,0 0,-1 0,0-1,0 0,-1 0,1 0,-2-1,1 0,-1 0,0-1,-1 1,0-1,0 0,-1 0,0-1,-1 1,2-7,-2 2,0-1,0-1,-1 1,-1 0,-1 0,0 0,-1 0,0 0,-1 0,-1 0,0 1,-1-1,-1 1,-6-10,5 11,0 2,-1-1,-1 1,0 0,0 0,-1 1,0 1,-1 0,0 0,0 1,-9-4,14 8,0 1,0 0,-1 1,1-1,-1 1,1 0,-1 1,0 0,1 0,-1 0,0 1,0 0,0 0,0 1,0 0,1 0,-1 1,0-1,1 1,-1 1,1 0,0-1,0 2,-3 1,0 1,0 1,1 0,0 0,1 1,0 0,0 0,1 0,0 1,0 0,1 0,0 1,0 0,1-1,1 2,0-1,0 0,1 0,0 1,1 0,0-1,0 1,2 0,-1-1,1 1,1-1,-1 1,4 8,15 31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4.6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1,'21'9,"18"5,18 3,17-1,15-2,13-3,7-3,3-6,-2-5,-5-4,-12-4,-22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4.9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0,'179'80,"-79"-40,-75-30,-1 2,-1 0,0 2,0 1,-1 0,17 18,-33-28,0 1,-1-1,0 1,0 0,0 1,-1-1,0 1,0 0,-1 0,0 0,0 1,0-1,-1 1,0-1,-1 1,0 0,0 0,0-1,-1 1,-1 0,1 0,-1 0,0 0,-1-1,-2 7,-6 9,-2 0,-1 0,0-2,-2 1,0-2,-2 0,0 0,-1-2,-1 0,-1-1,-18 11,-50 38,56-44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5.5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1,'-13'14,"0"2,1-1,1 2,1-1,0 2,1-1,1 1,0 1,2-1,0 1,1 0,1 0,1 1,0 0,2-1,0 1,1 0,2-1,-1 1,2 0,4 12,-3-23,1 1,0-1,0 0,1 0,0 0,1-1,0 0,0-1,1 1,0-1,0-1,0 1,1-2,0 1,0-1,1 0,-1-1,1 0,0-1,0 0,1 0,-1-1,0-1,1 1,-1-2,1 1,-1-2,1 1,-1-1,1-1,-1 0,1-1,-1 1,0-2,0 0,-1 0,1-1,-1 0,0 0,0-1,-1 0,1-1,0-1,0 0,0-1,-1 0,0-1,-1 0,0 0,0 0,-1-1,-1 0,0 0,0-1,-1 1,0-1,-1 0,-1 0,0 0,0-1,-1 1,-1 0,0 0,-1-1,0 1,-1 0,0 0,-1 0,0 0,-1 0,0 1,-1-1,-1 1,1 0,-2 1,1-1,-2 1,1 1,-1-1,-1 1,1 1,-2 0,1 0,-1 0,0 1,-1 1,1 0,-1 0,-5-1,10 5,-1 1,0-1,1 1,-1 0,0 0,1 1,-1 0,0 0,0 1,1 0,-1 0,0 1,1-1,-1 1,1 1,0-1,0 1,0 0,0 1,0-1,1 1,-1 0,1 1,0-1,0 1,1 0,-1 0,1 1,0-1,1 1,-1 0,1 0,0 0,1 0,0 0,0 1,0-1,-1 7,2-3,0 0,0 0,1 0,0 0,1 0,0 0,1 0,0-1,0 1,1 0,2 2,17 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58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39,'23'0,"23"-2,22-4,18-2,10 0,2 2,-6 1,-12 1,-18 5,-19 6,-16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22.2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287 481,'-8'-4,"-1"1,1 0,0 1,-1 0,0 0,1 1,-1 0,0 1,1-1,-1 2,0-1,0 1,1 1,-1-1,0 1,1 1,0 0,0 0,0 1,0 0,0 0,1 0,-1 1,1 1,0-1,-1 3,1-1,0 1,1 0,0 0,1 0,0 1,0-1,1 1,0 1,1-1,0 0,-2 9,4-14,0 1,0-1,1 0,0 1,0-1,0 1,0-1,1 0,-1 1,1-1,0 0,0 1,1-1,-1 0,1 0,0 0,0 0,1 0,-1-1,1 1,0-1,-1 0,2 1,-1-1,0 0,1-1,1 2,0 0,1-1,0 0,0-1,0 1,0-1,0-1,0 1,0-1,1 0,-1 0,1-1,-1 1,0-1,1-1,-1 0,1 1,-1-2,0 1,0-1,0 0,0 0,0-1,0 0,0 0,-1 0,1-1,-1 1,2-3,1-1,1 0,-1 0,-1-1,1 0,-2 0,1-1,-1 0,0 0,-1 0,0-1,0 0,-1 0,0 0,-1 0,0-1,0-5,-3 3,-5 19,-6 22,9-23,0 0,1 0,-1 0,1 0,0 0,0 0,1 0,-1 0,1 1,0-1,1 0,-1 0,1 0,0 1,0-1,1 0,0 0,-1 0,2-1,-1 1,0 0,1-1,0 0,0 1,0-1,1 0,0-1,-1 1,1-1,0 1,4 1,2-1,-1-1,1 0,0-1,0 0,0 0,0-1,0 0,7-1,34-2</inkml:trace>
  <inkml:trace contextRef="#ctx0" brushRef="#br0" timeOffset="381.611">634 253,'23'6,"-1"-1,1-1,0-1,0-2,22 0,-31-1,19 1,0-2,1-1,-1-2,0-1,8-4,-29 6,0 0,0-1,0 0,-1-1,0 0,0-1,0 0,-1-1,0 0,0-1,-1 0,1 0,-2-1,0 0,6-9,-11 16,-1-1,0 0,0 0,0 0,0 0,-1-1,1 1,-1 0,0-1,0 1,0-1,0 1,-1-1,1 1,-1-1,0 0,0 1,0-1,0 0,-1 1,0-1,0 1,0-1,0 1,0 0,0-1,-1 1,0 0,0 0,0 0,0 0,0 0,0 0,-1 1,1-1,-1 1,0-1,-1 0,-2 0,1 1,-1-1,0 1,0 0,0 1,0-1,0 1,0 1,0-1,0 1,0 0,0 0,0 1,0-1,0 1,0 1,0-1,0 1,0 0,0 1,1-1,-1 1,1 0,0 0,0 1,0-1,0 2,-9 6,1 1,0 0,1 1,0 0,1 1,1 0,0 1,-8 15,2 5,2 0,1 0,2 1,1 1,2 0,1 0,0 25,0 47,5 0,5 2,1-12,0-37,-2-1,-3 1,-3-1,-11 61,-1-61</inkml:trace>
  <inkml:trace contextRef="#ctx0" brushRef="#br0" timeOffset="696.109">553 935,'2'-12,"-1"1,1 0,1 0,0 0,1 0,0 1,0 0,1-1,1 1,-1 1,2-1,-1 1,1 0,1 1,-1 0,1 0,1 0,0 1,0 0,0 1,1 0,0 1,0-1,0 2,1 0,5-2,29-13,2 2,0 2,1 2,0 2,38-2,-82 12,-1 0,0 0,0 0,0 0,0 0,0 1,0-1,1 1,-1 0,0 0,0 0,0 0,0 1,0-1,0 1,0 0,0 0,0 0,0 0,0 0,0 1,0-1,-1 1,1 0,-1 0,1 0,-1 0,0 0,0 0,0 1,0-1,1 1,-7 113,4-110,1 0,-1-1,1 1,0-1,0 1,1-1,0 1,0-1,0 0,0 0,1 0,0 0,0 0,0-1,2 2,6 3</inkml:trace>
  <inkml:trace contextRef="#ctx0" brushRef="#br0" timeOffset="959.23">1236 360,'0'4,"11"7,4 1</inkml:trace>
  <inkml:trace contextRef="#ctx0" brushRef="#br0" timeOffset="1404.187">1703 481,'-9'-4,"-1"1,0 0,0 1,0 0,0 0,0 1,0 1,0 0,0 0,-1 1,1 0,0 0,0 1,0 1,0 0,1 0,-1 1,1 0,0 1,0 0,0 0,1 1,-1 0,1 0,1 1,0 0,-6 6,8-4,1 0,0 0,0 0,1 0,0 0,0 1,1 0,0-1,1 1,0 0,1 0,0-1,0 1,2 4,18 19,-33-33,-32 1,45-1,-1 0,0 0,0 0,0 0,0 1,1-1,-1 0,0 1,0-1,1 0,-1 1,0-1,1 1,-1-1,0 1,1-1,-1 1,1 0,-1-1,1 1,-1 0,1-1,-1 1,1 0,0 0,-1 0,1-1,0 1,0 0,-1 0,1 0,0-1,0 1,0 0,0 0,0 0,0 0,0-1,1 1,-1 0,0 0,0 0,1-1,-1 1,4 7,1 0,0-1,1 1,-1-2,1 1,1 0,-1-1,1 0,0-1,0 1,4 0,-3 0,36 27,-29-25,0 1,-2 0,1 1,-1 1,0 0,-1 1,-1 1,0-1,0 2,-1-1,-1 2,-1-1,0 1,0 0,0 5,-7-15,0 1,0 0,-1 0,0-1,0 1,0 0,-1 0,1-1,-2 1,1 0,0-1,-1 1,0-1,-1 1,1-1,-1 0,0 0,0 0,0 0,-1-1,0 1,0-1,0 0,0 0,-1-1,1 1,-4 1,-3 2,0 0,-1-1,0 0,0-1,0 0,-1-1,0 0,1-1,-2 0,1-1,-9-1,18 0,-1-1,1 0,-1 0,0 0,1-1,-1 0,1 0,-1 0,1 0,-1-1,1 1,0-1,0 0,0-1,0 1,0-1,0 1,-2-4,-8-11</inkml:trace>
  <inkml:trace contextRef="#ctx0" brushRef="#br0" timeOffset="2045.252">1971 601,'-7'-4,"-1"0,0 1,0-1,-1 2,1-1,-1 1,1 0,-1 1,0 0,1 1,-1-1,0 2,0-1,1 1,-1 1,0-1,1 1,0 1,-1 0,1 0,0 0,0 1,1 0,-1 1,1 0,0 0,-1 2,6-6,0 0,0 0,0 0,0 1,1-1,-1 1,0-1,1 1,0 0,-1-1,1 1,0 0,0 0,0 0,0 0,0 0,0 0,0 0,1 0,-1 0,1 1,0-1,0 0,-1 0,1 0,1 1,-1-1,0 0,0 0,1 0,0 0,-1 1,1-1,0 0,0 0,0 0,0 0,0-1,0 1,1 0,-1 0,1-1,-1 1,1-1,0 1,-1-1,2 1,8 3,-1-1,1-1,0 1,0-2,1 1,-1-2,0 0,1 0,-1-1,1 0,-1-1,1 0,-1-1,0 0,0-1,0 0,6-3,-10 4,0 0,0-1,0 0,-1 0,1 0,-1-1,0 0,0 0,0-1,0 0,-1 0,0 0,0 0,0-1,-1 0,0 0,0 0,0-1,-4 7,-1 0,1 1,0-1,0 0,0 0,0 0,-1 0,1 0,0 1,0-1,0 0,-1 0,1 0,0 0,0 0,-1 0,1 0,0 0,0 0,0 0,-1 0,1 0,0 0,0 0,-1 0,1 0,0 0,0 0,-1 0,1 0,0 0,0 0,0 0,-1 0,1-1,0 1,0 0,-1 0,0 2,0 0,0 0,1 0,-1 0,0 0,1 0,-1 1,1-1,0 0,0 0,0 1,0-1,0 0,0 0,1 0,-1 1,1-1,-1 0,1 0,0 0,0 0,0 0,0 0,0 0,0 0,0 0,1-1,-1 1,1 0,0-1,-1 1,1-1,0 0,0 0,0 1,-1-1,1 0,1 0,-1-1,0 1,0 0,0-1,0 1,15 1,0 0,-1 0,1-2,0 0,0-1,-1 0,1-2,-1 0,1 0,-1-2,0 0,0-1,-1-1,0 0,0-1,-1 0,0-1,0-1,-1 0,0-1,9-11,39-43,-74 108,-6 18,2 1,4 1,2 0,3 0,2 1,3 54,12-47,-1-58,0-11</inkml:trace>
  <inkml:trace contextRef="#ctx0" brushRef="#br0" timeOffset="2304.906">2506 66,'0'-7,"9"2,14 7,4 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5.8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13 488,'1'-116,"-10"-240,6 340,2 34,5 53,3-1,3-1,3 0,14 39,-20-82,0 0,1-1,2 1,0-2,2 0,1 0,0-1,9 9,4-2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6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1,'18'9,"16"5,14 1,19-3,17-3,16-3,12-5,7-5,0-2,-8-1,-16-1,-25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6.4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0,'423'217,"-401"-204,0 1,-1 1,0 1,-1 1,14 16,-29-27,0 0,0 0,0 0,-1 0,0 1,0 0,-1 0,0 0,0 0,0 0,-1 1,0-1,-1 1,1-1,-2 1,1 0,-1 0,0-1,0 1,-1 0,-1 4,-7 9,0-1,-1 0,-2-1,1 0,-2 0,-1-2,0 1,-1-2,-1 0,0-1,-1-1,-1 0,-4 1,-6 9,-88 83,101-88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6.7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1 441,'16'-39,"-2"-1,-1 0,-2-1,-2 0,-1-1,-3 0,-1 0,-2-28,-2 39,-2 18,-2 23,-9 69,3 0,1 77,7-122,2 0,2-1,1 1,4 17,-6-43,1 1,0 0,1-1,0 0,0 1,1-1,0-1,0 1,1 0,0-1,0 0,1 0,0-1,0 1,0-1,1-1,0 1,0-1,5 2,25 10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7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5 295,'-1'8,"-2"104,3-108,1 0,0 0,0 0,0 0,1 0,-1 0,1 0,0 0,0 0,0-1,1 1,-1-1,1 1,0-1,0 0,0 0,0 0,1-1,-1 1,1-1,-1 0,1 0,0 0,2 1,5-1,0-1,-1 0,1 0,0-1,0 0,0-1,0 0,0 0,0-2,-1 1,1-1,-1-1,0 0,0 0,0-1,0 0,-1-1,0 0,0 0,-1-1,1-1,-2 1,1-1,-1 0,0-1,-1 0,1 0,-2 0,4-8,-4 7,0-1,-1-1,0 1,-1 0,0-1,-1 0,0 1,-1-1,0 0,-1 0,-1 0,0 0,0 0,-1 0,0 1,-1-1,-1 1,0 0,0 0,-1 0,0 0,-1 1,0-1,-1 2,0-1,-1 1,0 0,0 0,-1 1,0 0,-1 0,4 5,0 1,0-1,0 1,0 1,0-1,0 1,-1 0,1 0,0 1,-1 0,1 0,0 0,-1 1,1 0,0 0,0 1,0-1,0 2,0-1,0 0,0 1,1 0,-1 1,1-1,0 1,0 0,0 0,1 0,-1 1,1 0,0 0,0 0,1 0,0 1,-1-1,2 1,-1 0,1 0,-4 6,1-1,0 1,1 1,0-1,1 1,0-1,1 1,1 0,0 0,0 0,1 0,2 7,6 25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7.3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0,'13'5,"17"3,16 1,14-1,13-3,12-1,8-2,5-1,3-1,-2 3,-7-1,-19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7.7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1,'29'28,"1"0,1-2,2-2,0-1,2-1,0-2,1-2,4 0,133 78,-169-94,1 0,-1 0,0 0,1 1,-1-1,0 1,0 0,-1 0,1 1,0-1,-1 1,0-1,0 1,0 0,-1 0,1 1,-1-1,0 1,0-1,0 1,-1-1,0 1,1 0,-2 0,1 0,-1-1,1 1,-1 0,-1 0,1 0,-1 0,0 2,-6 5,-1-1,-1 0,0 0,0-1,-1 0,0-1,0 0,-1-1,0 0,-1 0,-12 5,19-10,-282 160,239-134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8.1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8 288,'9'-254,"0"221,-3 49,-4 26,-2 0,-2 1,-2-1,-3 6,-2 28,-2 141,15-163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08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1 316,'0'-81,"4"0,9-50,-7 109,-6 22,-1 0,1 1,0-1,0 0,1 0,-1 1,0-1,0 0,0 0,0 0,0 1,0-1,0 0,0 0,0 1,0-1,1 0,-1 0,0 0,0 1,0-1,0 0,1 0,-1 0,0 0,0 1,0-1,1 0,-1 0,0 0,0 0,1 0,-1 0,0 0,0 0,1 0,-1 0,0 0,0 0,1 0,-1 0,0 0,0 0,1 0,-1 0,0 0,0 0,0 0,1 0,-1 0,0 0,0-1,1 1,-1 0,30 217,-20-151,4 0,2-1,3 0,16 33,-15-54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10.3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13119 1886,'323'-23,"133"-3,77 21,-431 10,-100-6,0 0,0 0,0 0,0-1,0 1,-1 0,1-1,0 1,-1-1,1 0,-1 0,0 1,0-1,1 0,-1 0,0 0,-1 0,1 0,0-1,-1 1,1 0,-1 0,1 0,-1-1,0 1,0 0,0 0,0 0,-1-1,1 1,-1 0,1 0,-1 0,0 0,1-1,-1 1,-1 0,1-11,-30-504,30 477,0-87,-6 1,-6-1,-4 2,-7 0,-5-2,23 107,0 0,-1 0,-1 0,-1 1,0 1,-2-1,0 2,-1-1,-1 2,0-1,-1 2,-10-8,11 11,-1 0,-1 1,0 0,0 1,-1 1,-1 0,1 2,-1-1,0 2,-1 1,0 0,0 1,-4 0,-23 3,1 2,-1 2,1 2,-1 2,2 2,-1 2,5-3,-159 30,-1-9,-201 3,-505-35,-178-52,538 24,-904-29,729 31,-749-18,-43 70,1287-12,-569 30,-122 51,841-82,-641 77,-345-25,172-17,797-39,0 5,1 3,-86 26,168-37,5-3,-1 0,1 1,0 0,-1 0,1 0,0 1,0-1,-1 1,1 0,0 0,1 0,-1 1,0-1,1 1,-1 0,1 0,0 1,0-1,0 0,1 1,-1 0,1 0,0-1,0 1,0 1,0 0,3 7,0 0,1 1,1-1,0 0,0 0,1 0,1-1,0 1,1-1,0 0,0 0,5 4,9 20,7 16,-3 1,-1 1,-4 1,-1 1,-3 1,-2 0,0 24,25 250,-38-324,0-1,0 1,1 0,0-1,0 1,1 0,-1-1,1 0,1 1,-1-1,1 0,-1 0,1 0,1-1,-1 1,1-1,0 0,0 1,0-2,0 1,1 0,0-1,-1 0,1 0,0-1,1 1,-1-1,0 0,3 0,20 1,1-2,0-1,0-1,0-1,-1-2,23-6,7 1,144-12,0 9,90 10,-28-8,-322 20,45-9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21.4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308 603,'-8'-6,"-1"0,1 1,-1 0,0 0,0 1,-1 0,1 1,-1 0,0 0,0 1,0 0,0 1,0 0,0 1,0 0,-11 2,15-2,0 1,-1 0,1 0,0 1,-1 0,1 0,0 1,0-1,1 1,-1 0,0 1,1 0,0 0,0 0,0 0,1 1,-1-1,1 1,0 0,0 1,1-1,0 1,-1-1,2 1,-1 0,0 4,2-6,0 0,0 0,1 0,0 0,-1 0,1 0,1 1,-1-1,1 0,-1 0,1 0,1 0,-1 0,0 0,1-1,0 1,0 0,0-1,0 1,1-1,-1 0,1 1,0-1,0 0,0-1,0 1,0-1,1 1,-1-1,1 0,-1 0,1-1,0 1,0-1,0 1,0-1,0-1,3 1,6 2,1 0,0-2,0 0,0 0,0-1,0-1,0-1,0 1,0-2,0 0,-1-1,0 0,0-1,0-1,0 0,5-4,2-1,0-2,-1 0,-1-1,0-1,-1 0,-1-2,0 0,-1 0,9-16,-9 5,0-2,-2 0,-2 0,-1-1,-1 0,-1-1,-2 0,-1 0,-2-1,-1 1,-2-1,-1 1,-4-22,5 45,0 2,0 0,0-1,-1 1,0 0,0 0,-1 0,0 0,0 0,-1 1,0-1,0 1,0-1,-1 1,0-1,3 6,0 1,-1-1,1 1,0 0,0-1,0 1,0 0,0 0,0 0,-1 0,1 0,0 0,0 0,0 0,0 0,-1 0,1 0,0 1,0-1,0 1,0-1,0 1,0-1,0 1,0-1,0 1,0 0,0 0,0-1,0 1,1 0,-1 0,0 0,1 0,-1 0,0 0,1 1,-12 17,0 0,2 1,1 0,0 0,2 1,0 0,1 1,1 0,1-1,1 1,1 7,-2 7,1 1,2-1,1 0,2 1,3 10,-3-32,1 1,1-1,0 1,0-1,2-1,0 1,1-1,0 0,1 0,1-1,0 0,0 0,6 3,-10-10,1-1,0 1,0-1,0-1,1 0,0 0,0 0,0 0,0-1,0 0,1-1,-1 0,1 0,0 0,-1-1,1 0,0-1,0 0,0 0,-1-1,1 0,0 0,0 0,-1-1,1-1,-1 1,1-1,-1 0,0-1,0 1,-1-2,1 1,-1-1,0 0,0 0,3-4,1-2,-1-1,0 0,0 0,-2-1,1 0,-2-1,0 1,0-1,-1 0,-1-1,0 1,-1-1,-1 0,0-2,-2 16,1 0,-1 0,1 0,-1 0,0 0,0 0,1 0,-1 0,0 0,0 0,0 0,0 0,0 0,0 0,0 0,0 0,-1 0,1-1,0 1,-1 0,1 0,-1 0,1 1,-1-1,1 0,-1 0,0 0,1 0,-1 0,0 1,0-1,0 0,1 1,-1-1,0 0,0 1,0-1,0 1,0 0,0-1,0 1,-6 7,2 0,-1 1,1-1,0 1,1 0,-1 1,2-1,-1 1,1 0,1 0,-1 0,2 0,-2 8,1-11,0 0,1 1,0-1,0 1,0 0,1-1,0 1,0-1,1 1,-1 0,1-1,1 1,-1-1,1 1,1-1,-1 0,1 0,0 0,0 0,1-1,0 1,0-1,0 0,0 0,1 0,0-1,0 1,0-1,0 0,1-1,3 2,34 5,-2-8</inkml:trace>
  <inkml:trace contextRef="#ctx0" brushRef="#br0" timeOffset="426.89">870 215,'34'10,"9"2,0 1,-1 3,-1 1,-1 1,31 21,-63-35,-1 1,1 0,-1 1,-1 0,1 0,-1 0,0 1,0 0,-1 0,0 1,0-1,-1 1,0 0,0 0,-1 1,0-1,0 1,-1-1,0 1,-1 0,0 0,0 0,-1 0,0 7,-21 90,21-105,0 0,0 0,1 0,-1 0,1 0,-1 0,0 0,1 0,0 0,-1 0,1 0,0 0,-1 0,1-1,0 1,0 0,0 0,-1-1,1 1,0-1,0 1,0-1,0 1,0-1,0 0,0 1,0-1,1 0,-1 0,0 1,0-1,0 0,0 0,0-1,0 1,0 0,0 0,1 0,44-9,-32 4,-1 0,1-1,-1-1,-1 0,1 0,-1-1,0-1,-1 0,0-1,0 0,-1 0,-1-1,0-1,0 0,-1 0,0 0,1-5,-2-8,-7 25,0 0,1 0,-1-1,0 1,0 0,0-1,0 1,1 0,-1 0,0-1,0 1,0 0,0-1,0 1,0 0,0-1,0 1,0 0,0-1,0 1,0 0,0-1,0 1,0 0,-1-1,1 1,0 0,0 0,0-1,0 1,-1 0,1 0,0-1,0 1,0 0,-1 0,1-1,0 1,0 0,-1 0,1 0,0 0,-1-1,1 1,0 0,-1 0,1 0,0 0,-1 0,1 0,0 0,0 0,-1 0,1 0,0 0,-1 0,1 0,0 0,-1 0,1 0,0 0,-1 1,1-1,0 0,-1 0,-3 4,-1-1,1 1,-1 0,1 0,0 1,0-1,1 1,0 0,0 0,0 0,0 0,1 1,-1-1,2 1,-1-1,0 1,1 0,0 0,1 0,-1-1,1 6,1-6,-1-1,1 0,1 0,-1 0,0 0,1 0,0 0,0 0,0-1,0 1,1-1,0 1,-1-1,1 0,0 0,0 0,1 0,-1-1,1 1,-1-1,4 2,89 31,-12-21,1-4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10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1,'-3'11,"9"11,12 6,13 6,11 0,9 0,2-1,-2 0,-6-1,-9-1,-11 0,-9 5,-12 8,-14 9,-18 12,-28 13,-36 14,-2-9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0.8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1 213,'28'-9,"231"-63,-54 13,72-5,-191 55,-87 9,1 0,-1 0,1 0,-1 0,1 0,0 0,-1 0,1 1,-1-1,1 0,-1 0,1 0,0 0,-1 0,1 1,-1-1,1 0,0 0,-1 1,1-1,0 0,-1 1,1-1,0 0,0 1,-1-1,1 1,0-1,0 0,0 1,-1-1,1 1,0-1,0 0,0 1,0-1,0 1,0-1,0 1,0-1,0 1,0-1,0 0,0 1,0-1,0 1,0-1,1 1,-1-1,0 0,0 1,1-1,-1 0,0 1,0-1,1 0,-1 1,0-1,1 0,-1 1,0-1,1 0,-1 0,0 1,1-1,-1 0,1 0,-1 0,1 0,-73 42,29-21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1.0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199 127,'-183'103,"168"-84,27-12,40-10,40-18,-1-4,34-17,-46 16,325-98,-352 114,-51 10,-1-1,1 1,-1-1,1 1,-1 0,1-1,-1 1,1 0,0 0,-1-1,1 1,-1 0,1 0,0 0,-1 0,1-1,0 1,-1 0,1 0,0 0,-1 1,1-1,-1 0,1 0,0 0,-1 0,1 1,0-1,-1 0,1 0,-1 1,1-1,-1 0,1 1,-1-1,1 1,-1-1,1 1,-1-1,0 1,1-1,-1 1,0-1,1 1,-1 0,0-1,0 1,1-1,-1 1,0 0,0-1,0 1,0 0,0-1,0 1,0 0,0-1,0 1,0-1,0 1,-1 0,1-1,0 1,-1 0,-14 17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3.9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1 147,'11'-5,"13"-6,14-5,14-5,12-1,6-1,0 0,-4 5,-14 10,-23 13,-29 15,-16 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4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0 256,'21'-5,"24"-8,30-11,28-10,22-9,14-6,-6 1,-25 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6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98 267,'-79'-64,"76"62,3 2,-1 0,0 0,1 0,-1 0,0 0,1 0,-1-1,0 1,1 0,-1-1,1 1,-1 0,0-1,1 1,-1-1,1 1,-1 0,1-1,-1 1,1-1,0 0,-1 1,1-1,0 1,-1-1,1 0,0 1,0-1,-1 0,1 1,0-1,0 0,0 1,0-1,0 0,0 1,0-1,0 0,0 1,0-1,0 0,1 1,-1-1,0 0,0 1,1-1,-1 1,0-1,1 0,-1 1,1-1,-1 1,1-1,-1 1,1-1,13-9,-1 1,2 1,-1 0,1 1,0 0,15-4,-7 3,51-21,3 3,0 3,6 3,-82 20,3-2,1 1,0 0,-1 0,1 0,0 1,-1-1,1 1,0 1,0-1,-1 0,1 1,0 0,-1 0,1 0,-1 1,4 1,0 19,-14 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6.5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1 163,'16'-2,"16"-4,15-4,12-8,13-6,7-2,0-2,-5 1,-15 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7.3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1 248,'16'-11,"19"-11,19-11,19-6,8-1,0 1,-10 8,-14 8,-18 14,-19 14,-22 16,-25 16,-7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43:27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1 224,'23'-3,"32"-11,34-13,29-11,20-6,2 3,-18 8,-29 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0:10.3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1234 96,'-16'-12,"-1"0,0 2,0 0,-1 1,0 1,-1 0,0 2,0 0,0 1,-1 1,0 1,-4 0,-11 6,0 2,0 1,0 2,1 1,1 2,-1 1,2 2,0 1,1 1,0 2,-17 14,16-13,2 2,0 2,1 0,1 2,2 1,0 1,2 2,1 0,1 1,2 1,1 1,-6 16,-40 134,43-118,3 2,2 0,4 0,3 1,2 1,3 10,6 140,3-195,2-1,0 1,1-1,2 0,0-1,1 0,1 0,1-1,1-1,0 0,2-1,0 0,1-1,5 4,-14-14,19 20,1-2,1-1,1-1,1-1,1-2,1-1,1-1,27 10,-19-11,1-1,1-3,0-1,1-2,0-2,1-2,-1-1,18-3,-13-3,0-1,0-3,0-3,-1-1,35-12,-48 12,1-2,-2-1,0-1,-1-2,0-2,-1-1,17-13,11-20,-3-2,50-60,-101 106,14-11,-1-2,-1 0,-1-2,0 0,-2 0,-1-1,0-1,-2-1,-1 1,-1-2,-1 0,-1 0,-1 0,2-22,-11-1,-2 0,-1 1,-3-1,-2 2,-2-1,-2 2,-10-20,6 10,-14-52,13 42,-2 1,-28-59,34 99,-2 1,0 1,-2 1,0 0,-2 2,0 0,-1 1,-1 1,0 1,-2 1,0 2,0 0,-2 2,1 0,-2 2,1 1,-1 2,-7-1,2 0,-1 2,0 1,-1 2,1 1,-1 2,1 2,-1 0,1 3,0 1,-15 5,-6 4,1 2,1 3,1 2,1 3,-48 30,50-21,0 2,3 2,1 2,2 2,1 2,3 1,2 3,1 0,-13 30,28-45,1 0,2 1,1 1,2 1,2 0,1 1,1 0,3 1,1 0,1 0,3 1,1-1,2 1,1 0,2-1,2 1,1-1,2 0,2-1,14 35,-9-40,1-1,2-1,2 0,0-1,2-1,1-2,1 0,1-1,1-1,23 14,0-2,2-4,2-1,0-3,2-2,52 17,-58-27,1-1,0-3,1-2,0-2,1-3,0-1,-1-3,1-2,0-3,0-2,-1-2,0-2,-1-2,0-3,-1-2,34-16,-53 18,-1-2,0 0,-1-2,-1-1,-1-1,-1-2,-1 0,0-1,-2-2,-1 0,-2-1,0-1,-2-1,-1-1,1-5,4-9,-2 0,-2-2,-2 0,-2-1,-2 0,-2-1,-3 0,-1 0,-3-1,-1 1,-4-18,-1 38,-2 0,-1 1,-1 0,-1 0,-1 1,-2 0,0 0,-2 2,-1-1,-10-12,-17-17,-2 2,-2 2,-44-36,60 58,-2 1,-1 2,-1 1,-1 1,-1 2,-1 2,0 1,-2 2,0 2,0 1,-2 2,1 2,-1 2,-25-1,35 4,0 1,-1 2,1 2,-1 0,1 2,0 1,0 2,0 1,1 2,0 0,0 2,1 1,-22 14,14 2,1 1,1 2,1 2,2 0,1 3,2 0,2 2,1 1,2 1,2 1,1 1,3 1,1 0,-1 14,0-2,3 0,2 1,2 1,4 0,1 0,3 1,3-1,3 11,-1-37,1 0,2 0,2-1,0 0,2 0,1-1,2 0,0-1,2 0,1-1,2-1,0 0,2-1,0-1,22 20,-4-15,2-1,1-2,1-2,2-2,0-1,1-3,0-1,2-2,0-2,0-3,13 1,-23-2,0-2,0-1,0-2,0-1,1-2,0-2,-1-1,1-1,-1-3,27-7,-16-5,0-3,-1-1,-2-2,0-3,-1-1,-2-2,-1-1,-2-3,-1-1,-2-2,-1-1,-2-1,-2-3,-9 15,-2-2,0 0,-3-1,0-1,-2-1,-1 0,-2 0,-1-1,-1-1,-2 0,-2 0,-1 0,-1-1,-2 1,-2-1,-2-12,-4-3,-2 0,-2 2,-2-1,-3 1,-1 1,-3 1,-1 1,-3 0,-1 2,-2 1,-2 1,-19-18,23 30,-2 1,-2 2,0 1,-1 1,-2 2,0 1,-1 1,-1 2,-1 2,0 1,-2 1,1 2,-1 2,-1 1,0 2,0 2,-9 1,11-1,-1 2,1 1,-1 2,1 2,-1 1,1 2,0 2,0 1,1 1,0 2,1 2,0 1,1 1,-22 15,17-2,1 3,2 0,1 3,1 0,2 2,2 2,1 0,2 2,2 1,2 1,1 1,2 1,3 0,1 1,-7 39,14-55,2 0,1 0,1 0,1 1,2-1,1 1,1 0,1-1,2 1,1-1,2 0,0-1,2 1,1-1,2-1,0 0,2-1,0 0,13 15,-3-13,1 0,2-2,0-1,2-1,0-1,2-2,0-1,1-1,2-2,-1-2,2 0,0-3,7 1,17 4,1-4,0-2,1-2,1-4,-1-2,0-2,39-6,-58 1,0-1,-1-2,1-1,-1-3,-1-1,0-2,-1-2,-1-2,0-1,-2-1,0-3,-1-1,-1-1,-2-2,-1-1,-1-2,-1 0,-1-2,-2-2,21-35,-35 47,-2 0,0-1,-1 0,-1-1,-1 0,-1 0,-2-1,0 1,-2-1,0 0,-2 0,0 0,-1 20,1-1,0 1,-1-1,0 1,0 0,-1 0,0-1,0 1,0 0,0 0,-1 1,0-1,1 1,-2-2,-10-4,15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20.4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1049,'-1'-16,"1"1,1-1,0 1,1-1,1 1,0 0,1 0,1 0,0 0,1 1,1 0,0 0,1 1,0 0,1 0,1 0,0 2,0-1,1 1,1 1,0 0,10-7,-17 15,1 0,0 0,-1 0,1 1,0 0,0 0,0 0,0 1,1-1,-1 2,0-1,0 1,0 0,0 0,0 0,-1 1,1 0,0 0,-1 1,1-1,-1 1,0 1,0-1,0 1,1 1,9 6,-2 1,0 1,0 0,-1 1,-1 0,0 1,7 14,-12-19,0-1,-1 1,0 0,-1 0,0 0,0 0,-1 1,-1-1,0 1,0 0,-1 0,0 0,-1 0,0 0,-1-9,1 0,0 0,-1 0,1 0,-1 0,0 0,0 0,1 0,-1-1,0 1,-1 0,1 0,0-1,0 1,-1-1,1 1,-1-1,1 0,-1 1,0-1,1 0,-1 0,0 0,0 0,0-1,0 1,0 0,0-1,0 1,0-1,0 0,0 0,0 1,0-1,0-1,-1 1,-2-1,0 1,1-2,-1 1,0 0,1-1,-1 0,1 0,-1 0,1-1,0 0,0 1,0-2,0 1,-2-3,2 1,-1 0,2 0,-1 0,0-1,1 0,0 0,1 1,-1-2,1 1,0 0,1 0,-1-5,1 8,1 1,0-1,0 1,0-1,0 1,0-1,0 1,1 0,-1-1,1 1,0-1,-1 1,1 0,0 0,1-1,-1 1,0 0,0 0,1 0,0 0,-1 1,1-1,0 0,0 1,0-1,0 1,0-1,0 1,0 0,0 0,1 0,-1 0,0 1,2-1,118-11,-69 11,95-21,-139 20,-1-1,0 0,0-1,-1 1,1-1,-1-1,0 0,0 0,0 0,0-1,-1 1,0-2,0 1,-1-1,0 0,1-2,-5 8,0 0,0 0,0 0,0-1,0 1,0 0,-1-1,1 1,0 0,-1-1,1 1,-1 0,0-1,1 1,-1-1,0 1,0-1,0 1,0-1,0 1,0-1,0 1,-1-1,1 1,-1 0,1-1,-1 1,1-1,-1 1,0 0,1 0,-1-1,0 1,0 0,0 0,0 0,0 0,0 0,0 0,-1 0,1 0,0 1,0-1,-1 0,1 1,-1-1,1 1,-1-1,-5 1,0 0,1 0,-1 1,0 0,0 0,1 0,-1 1,1 0,-1 0,1 1,0 0,0 0,0 0,0 1,1 0,-1 0,1 0,0 1,0 0,1 0,-1 0,1 0,0 1,1 0,-1 0,1 0,0 0,-1 4,2-7,0 1,1 0,-1-1,1 1,-1 0,1 0,0 0,1 0,-1 0,1 1,0-1,0 0,0 0,0 0,1 0,0 0,0 0,0 0,0 0,0 0,1 0,0 0,0-1,0 1,0-1,0 1,1-1,-1 0,1 0,0 0,0 0,0 0,1-1,-1 0,1 1,1 0,19 5,1-1,-1 0,1-2,0-1,0-1,0-1,0-2,1 0,-1-1,19-5,4 3,-1-3,-1-1,1-2,-1-3,-1-1,0-3,-45 16,6-2,0 1,-1-1,1-1,-1 1,1-1,-1 0,0 0,0-1,0 1,0-1,-1 0,0-1,1 1,-2-1,1 1,0-1,-1 0,1-3,-4 6,-1-1,0 1,1-1,-1 1,0 0,0-1,-1 1,1 0,0 0,-1 0,1 0,-1 0,0 0,1 0,-1 0,0 1,0-1,0 1,0-1,-1 1,1 0,0 0,-1 0,1 0,0 0,-1 1,1-1,-1 1,1-1,-1 1,0 0,-17-5,0 1,-1 1,1 1,-1 0,0 2,0 0,1 2,-1 0,0 1,1 1,-6 2,21-5,1 0,-1 1,0-1,0 1,1 0,-1 0,1 0,0 0,0 1,0 0,0 0,0 0,0 0,1 1,-1-1,1 1,0 0,0 0,1 0,-1 0,1 1,0-1,0 1,0-1,1 1,2-2,0 0,1 0,0 0,0-1,0 1,0-1,0 1,0-1,1 0,-1 0,1 0,-1 0,1 0,0 0,0-1,0 1,0-1,0 0,0 0,0 0,0 0,0-1,1 1,-1-1,0 0,3 0,19 4,1-1,-1-2,1 0,-1-2,1 0,-1-2,1-1,-1-1,0-1,-1-1,0-1,4-3,-25 10,1-1,-1 1,1-1,-1 1,0-1,1 0,-1 0,0 0,0-1,-1 1,1-1,0 0,-1 0,0 0,1 0,-1 0,-1 0,2-1,-4 3,1 1,0-1,0 0,-1 1,1-1,-1 1,1-1,0 1,-1-1,1 1,-1-1,1 1,-1-1,0 1,1 0,-1-1,1 1,-1 0,0 0,1-1,-1 1,0 0,1 0,-1 0,0 0,1 0,-1 0,0 0,1 0,-1 0,0 0,1 0,-1 0,0 0,1 0,-1 1,1-1,-1 0,0 1,1-1,-1 0,1 1,-1-1,1 1,-1-1,1 0,-1 1,1-1,-1 1,1 0,0-1,-1 1,1-1,0 1,-1 0,-6 9,1 1,0 0,0 0,1 0,0 1,1 0,1 0,-1 0,2 0,0 1,0-1,2 1,-1-1,1 1,2 10,10 144,-7-132,-1 1,-1-1,-3 0,0 1,-3-1,0 0,-3 0,-9 34,12-56,-1-1,-1 0,0 0,0 0,-1-1,-1 1,0-1,0-1,-1 0,0 0,-1 0,0-1,-1 0,0-1,0 0,-1-1,-3 2,12-8,1 0,-1 0,0-1,0 1,0 0,0-1,0 0,0 1,-1-1,1 0,0 0,0 0,0 0,0-1,0 1,0 0,0-1,0 0,0 1,0-1,0 0,0 0,1 0,-1 0,0 0,1-1,-1 1,0 0,1-1,0 0,-1 1,1-1,0 1,0-1,0 0,0 0,0-1,-16-79,22 30,1 1,4 0,1 1,3 0,1 1,3 1,2 0,7-7,-7 4,2 1,2 1,3 1,1 1,3 2,1 1,2 1,3 2,3-1,-33 35,1 0,0 0,1 1,0 0,-1 1,2 0,-1 0,1 1,-1 1,1-1,0 1,6 0,-13 3,0 1,0 0,0 0,0 0,0 1,0-1,0 1,0-1,0 1,-1 0,1 0,-1 0,0 1,1-1,-1 1,0-1,0 1,-1-1,1 1,0 0,-1 0,0 0,0 0,0 0,0 0,0 0,0 1,-1-1,0 0,1 0,-1 1,0-1,-1 0,1 0,-1 1,1-1,-1 1,-17 247,19-251,-1-1,1 1,-1-1,1 1,-1 0,1-1,0 1,-1 0,1-1,-1 1,1 0,0 0,-1 0,1 0,0 0,-1-1,1 1,0 0,-1 1,1-1,0 0,-1 0,1 0,0 0,-1 0,1 1,0-1,-1 0,1 1,-1-1,1 0,0 1,-1-1,1 1,-1-1,1 1,-1-1,0 1,1-1,-1 1,1-1,-1 1,0-1,0 1,1 0,-1-1,0 1,0 0,0-1,0 1,1 0,-1-1,0 1,0 0,0-1,-1 1,14-22,0-1,-2 0,-1 0,-1-1,-1-1,3-12,13-35,-24 71,0 0,1 0,-1 0,0 0,0 0,1 0,-1 0,0 0,0 0,1 1,-1-1,0 0,0-1,1 1,-1 0,0 0,0 0,1 0,-1 0,0 0,0 0,1 0,-1 0,0 0,0-1,1 1,-1 0,0 0,0 0,0 0,1-1,-1 1,0 0,0 0,0-1,0 1,0 0,1 0,-1 0,0-1,0 1,0 0,0 0,0-1,0 1,0 0,1 28,-1-22,0 5,0-1,1 1,0 0,0-1,1 0,1 1,0-1,0 0,1 0,0 0,0-1,1 0,1 1,0-2,0 1,0-1,4 3,-8-10,0 1,1-1,-1 0,1 0,-1 0,1-1,0 1,-1-1,1 1,0-1,-1 0,1 0,0 0,-1 0,1 0,0-1,-1 1,1-1,-1 0,1 1,-1-1,1 0,-1-1,1 1,-1 0,0-1,0 1,1-1,0-1,58-57,-61 60,108-155,-102 154,-7 18,0-13,0 3,0 0,0 1,1-1,0 0,0 1,1-1,0 0,0 1,0-1,1 0,0 0,1 0,0 0,0-1,0 1,1-1,-1 0,2 0,-1 0,1 0,0-1,0 1,0-1,1-1,-1 1,1-1,1 0,-1 0,0-1,3 1,4 0,1-1,-1-1,1 0,0-1,0 0,0-1,0-1,-1 0,1-1,0-1,-1 0,1-1,-1 0,0-1,0 0,-1-1,0 0,0-1,0-1,-1 0,0 0,0-1,-1-1,0 0,-1 0,0-1,-1 0,0 0,0-1,-1 0,0-3,-5 12,0 0,-1 1,0-1,1 0,-1 0,0 0,0 0,-1 0,1 0,-1 0,0 0,1 0,-1-1,0 1,-1 0,1 0,-1 0,1 0,-1 0,0 0,0 0,0 0,0 0,-1 1,1-1,-1 0,0 1,0-1,0 1,0-1,0 1,0 0,-1 0,1 0,-1 0,-2-1,-1 2,0 1,0 0,-1 0,1 1,0 0,0 0,0 0,0 0,0 1,0 0,1 1,-1-1,1 1,-1 0,1 0,0 1,0-1,0 1,1 0,-1 1,1-1,0 1,0 0,1 0,-1 0,1 0,0 1,1-1,-2 3,3-4,0-1,0 1,0 0,0 0,0 0,1-1,-1 1,1 0,0 0,1 0,-1 0,1 0,-1 0,1-1,0 1,0 0,1-1,-1 1,1 0,0-1,0 0,0 1,0-1,1 0,-1 0,1 0,2 2,4 2,0 0,0 0,0 0,1-1,0-1,0 0,0 0,1-1,1 0,7 2,-1-1,1 0,1-2,-1 0,0-2,1 0,-1-1,1 0,-1-2,1 0,3-2,-14 2,0-1,0 1,0-1,0-1,-1 1,1-2,-1 1,0-1,0 0,0-1,-1 0,0 0,0-1,-1 1,1-2,-1 1,-1-1,0 1,0-1,0-1,-1 1,0-1,2-8,-2 4,-1 0,0-1,-1 1,0-1,-2 0,1 0,-2-7,-8 39,7-5,1-1,0 1,1 0,0 0,1-1,1 1,0 0,1-1,0 1,4 8,-6-17,1 1,-1-1,1 0,1 0,-1 0,0 0,1 0,0 0,0-1,0 1,0-1,1 0,-1 0,1 0,0 0,0-1,0 1,0-1,0 0,0 0,1-1,-1 1,1-1,-1 0,1 0,0-1,-1 1,1-1,0 0,3 0,2-3,-1 1,0-1,0-1,-1 0,1 0,-1 0,0-1,0 0,0-1,-1 0,1 0,-2-1,1 0,-1 0,0 0,0-1,-1 0,0 0,0 0,-1-1,0 1,-1-1,0 0,0 0,1-10,-4-14,0 32,0 1,0-1,0 1,0-1,0 1,-1-1,1 1,0-1,0 1,-1-1,1 1,0-1,-1 1,1 0,0-1,-1 1,1-1,-1 1,1 0,0 0,-1-1,1 1,-1 0,1 0,-1-1,1 1,-1 0,1 0,-1 0,0 0,1 0,-1 0,1 0,-1 0,1 0,-1 0,1 0,-1 0,1 0,-1 0,1 1,-1-1,1 0,-1 0,1 1,-1-1,1 0,-1 1,1-1,0 0,-1 1,1-1,0 0,-1 1,1 0,-4 2,0 1,1 1,-1-1,1 0,0 1,0-1,1 1,0 0,-1 0,1 0,1 0,-1 0,1 1,0-1,0 0,1 1,0-1,0 1,0-1,0 0,1 1,0-1,0 0,0 1,1-1,0 0,0 0,1 1,5 4,0 0,1-1,0 0,1-1,0 0,0-1,1 0,0 0,0-1,0-1,1 1,0-2,0 0,0 0,0-2,1 1,-1-1,1-1,0 0,0-1,-1 0,1-1,4-1,-9 1,0 0,0 0,0 0,0-1,0 0,0 0,0-1,-1 0,0-1,1 0,-1 0,0 0,-1-1,1 0,-1 0,0-1,0 0,-1 0,1 0,-2 0,1-1,-1 0,1 0,-2 0,1-1,-1 1,0-3,5-21,-2 0,-1-1,-2 0,-1 0,-1-6,0 8,3-82,0-21,5 1,22-104,-29 225,-5 21,0-1,-21 63,2 2,4 0,3 1,4 0,3 1,3 0,5 75,0-133,1-1,1 1,1-1,0 0,2 0,0 0,0 0,2-1,0 0,1 0,0 0,2-1,-1-1,2 0,0 0,1-1,0 0,8 6,-17-17,-1 0,1 0,0 0,0 0,0-1,0 1,0-1,0 1,1-1,-1 0,0-1,1 1,-1 0,1-1,-1 0,0 0,1 0,-1 0,1 0,-1-1,0 0,1 0,-1 0,0 0,0 0,1 0,-1-1,0 1,0-1,-1 0,1 0,0 0,-1-1,1 1,-1-1,1 1,-1-1,1-4,0 1,0-1,-1 1,0-1,0 0,-1 0,0 0,0 0,-1 0,0 0,0 0,-1-41</inkml:trace>
  <inkml:trace contextRef="#ctx0" brushRef="#br0" timeOffset="261.665">3396 474,'5'-7,"19"-5,29-1,32-3,29 1,23 0,-12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10:13.5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99 1,'11'134,"-6"100,-2-39,26 235,-22-303,-10-133,0-3</inkml:trace>
  <inkml:trace contextRef="#ctx0" brushRef="#br0" timeOffset="721.309">86 843,'-3'6,"1"0,-1 1,1 0,1-1,-1 1,1 0,0 0,1 0,-1 0,1 0,1 0,-1-1,1 1,1 0,-1 0,1 0,0-1,1 1,-1-1,4 5,81 116,-69-105,-4 1,-14-23,0 0,0 0,-1 0,1 0,0 0,-1-1,1 1,0 0,0 0,-1 0,1 0,0 0,-1 1,1-1,0 0,0 0,-1 0,1 0,0 0,0 0,-1 0,1 0,0 1,0-1,-1 0,1 0,0 0,0 1,0-1,-1 0,1 0,0 0,0 1,0-1,0 0,-1 0,1 1,0-1,0 0,0 1,0-1,0 0,0 0,0 1,0-1,0 0,0 1,0-1,0 0,0 0,0 1,0-1,0 0,0 0,1 1,-1-1,0 0,-7-5,0 0,0-1,0-1,1 1,0-1,1 0,-1 0,1-1,1 1,-1-1,0-3,1 4,-26-52,2 0,-16-54,20 61,81 76,-30-17,0-1,0-1,0-2,21 1,-40-4,-6 0,0 0,-1-1,1 1,0 0,0 0,0 0,-1 0,1 0,0 1,0-1,-1 1,1-1,0 1,-1-1,1 1,-1 0,1 0,-1 0,1 0,-1 0,1 0,-1 0,0 0,1 1,-1-1,0 0,0 1,0-1,0 1,-1-1,1 1,0 0,0-1,-1 1,1 0,-1-1,0 1,0 0,1 0,-1-1,0 1,0 1,-3 8,-1 0,0 0,-1 0,0-1,0 1,-1-1,-1 0,0 0,-8 14,7-11,-5 5,1 1,1 0,0 1,2 1,0-1,1 2,2-1,0 1,1 0,-1 12,6-24,1-6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5:23.1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247 535,'0'5,"0"0,-3-30,3 21,-1 1,0-1,0 1,0-1,0 1,-1 0,1-1,-1 1,0 0,0 0,0 0,0 0,0 1,-1-1,1 0,-1 1,0 0,0 0,0 0,0 0,0 0,0 0,0 1,-1-1,1 1,-1 0,1 0,-1 1,1-1,-1 1,1-1,-1 1,1 0,-1 0,0 1,1-1,-1 1,1 0,-1 0,-2 1,-2 2,-1 0,1 0,0 1,0 1,1-1,0 1,-1 0,2 1,-1 0,1 0,0 0,1 1,0 0,0 0,0 0,1 1,1-1,-1 1,1 0,1 0,0 0,0 0,0 1,1-1,1 5,0-9,1-1,0 1,0 0,1 0,-1-1,1 1,0-1,1 1,-1-1,1 0,-1 0,1 0,0 0,1 0,-1-1,1 1,-1-1,1 0,0 0,0 0,1-1,-1 0,0 1,1-1,-1-1,1 1,0-1,2 1,7 1,0 0,1-1,-1-1,1 0,-1-1,1-1,-1 0,1-1,1 0,19-8,0 0,-1-2,-1-2,0-1,-1-2,0-1,-2-1,1-2,-31 21,-1 1,1-1,0 1,0-1,0 0,-1 1,1-1,0 1,0-1,0 1,0-1,0 1,0-1,0 1,0-1,0 1,0-1,0 0,1 1,-1-1,0 1,0-1,0 1,1-1,-1 1,0-1,0 0,1 1,-1-1,0 0,1 1,-1-1,0 0,1 1,-1-1,0 0,1 0,-1 1,1-1,-1 0,1 0,-1 0,1 0,-1 0,0 0,1 1,-1-1,1 0,-1 0,1 0,-1-1,1 1,-1 0,1 0,-1 0,1 0,-1 0,-2 8,2-3,0-1,0 1,1-1,-1 1,1 0,0-1,1 0,-1 1,1-1,-1 0,1 0,0 1,1-1,-1-1,1 1,0 0,0-1,0 1,0-1,1 0,-1 0,1 0,0-1,-1 1,1-1,1 0,-1 0,0 0,0-1,1 1,-1-1,1 0,-1-1,1 1,-1-1,1 1,-1-1,4-1,-6 1,0 0,0-1,0 1,0-1,0 1,0-1,0 0,0 0,0 0,0 0,0 0,-1 0,1 0,0-1,-1 1,1 0,-1-1,0 0,1 1,-1-1,0 0,0 1,0-1,0 0,0 0,0 0,-1 0,1 0,-1 0,1 0,-1 0,0 0,0 0,0-1,0 1,0 0,0 0,-1 0,1 0,-1 0,1 0,-1 0,0 0,0 0,1 0,-2 1,1-1,0 0,0 0,0 1,-1-1,-6-11,0 0,-1 0,0 1,-1 0,0 1,-1 0,0 0,-1 1,0 1,-7-4,18 13,1 0,0 0,-1 0,1 0,0 0,-1 0,1 0,0-1,-1 1,1 0,0 0,-1 0,1 0,0 0,0-1,-1 1,1 0,0 0,0-1,-1 1,1 0,0 0,0-1,0 1,-1 0,1-1,0 1,0 0,0-1,0 1,0 0,0-1,0 1,0 0,0-1,0 1,0 0,0-1,0 1,0 0,0-1,0 1,0 0,0-1,0 1,0 0,0-1,1 1,-1 0,0 0,0-1,0 1,1 0,-1-1,0 1,0 0,1 0,-1 0,0-1,1 1,-1 0,0 0,0 0,1 0,-1 0,0-1,1 1,-1 0,0 0,1 0,31-5,-26 4,235-10,-236 10,1 0,-1 1,0 0,1 0,-1 1,1-1,-1 1,0 0,0 1,1-1,-1 1,0 0,0 1,0-1,-1 1,1 0,-1 0,1 0,-1 1,0-1,0 1,-1 0,1 0,-1 0,0 1,0-1,0 1,0 1,1 122,-4-127,0 0,0-1,0 1,0 0,0 0,0 0,0-1,0 1,0 0,1 0,-1-1,0 1,0 0,1-1,-1 1,1 0,-1-1,0 1,1 0,-1-1,1 1,-1-1,1 1,0-1,-1 1,1-1,0 1,-1-1,1 0,0 1,-1-1,1 0,0 0,0 1,-1-1,1 0,0 0,0 0,-1 0,1 0,0 0,0 0,-1 0,1 0,0 0,0-1,-1 1,1 0,0 0,0-1,-1 1,1-1,0 1,-1 0,1-1,-1 1,1-1,-1 1,1-1,-1 0,1 1,40-34,67-106,-108 140,-1 0,1-1,0 1,0-1,0 1,0-1,0 1,0-1,0 1,0-1,0 1,0-1,1 1,-1-1,0 1,0-1,0 1,1-1,-1 1,0 0,0-1,1 1,-1-1,0 1,1 0,-1-1,0 1,1 0,-1-1,1 1,-1 0,0 0,1-1,-1 1,1 0,-1 0,1 0,-1 0,1 0,-1 0,1-1,-1 1,1 0,-1 0,1 1,-1-1,1 0,-1 0,1 0,-1 0,1 0,-1 0,0 1,1-1,-9 34,6-30,0 0,0 0,0 0,1 0,-1 0,1 0,0 1,0-1,1 0,0 1,-1-1,1 0,1 1,-1-1,0 1,1-1,0 0,0 0,1 1,-1-1,1 0,0 0,0 0,0-1,0 1,1 0,-1-1,1 1,0-1,1 1,7 0,0-1,1-1,-1 0,0 0,1-1,-1 0,1-1,-1-1,0 0,1 0,-1-1,0 0,1-1,-2-1,1 1,0-2,3-1,0 0,0 0,0 0,-1-2,1 0,-2 0,1-1,8-9,-16 14,-1 0,0-1,0 1,0-1,0 0,-1 0,0 0,0-1,0 1,-1-1,0 0,0 0,0 0,-1 0,0 0,0 0,0 0,-1 0,0 0,-1-5,1 9,0-1,0 1,0-1,0 1,-1 0,0-1,1 1,-1 0,0-1,0 1,0 0,0 0,0 0,-1 0,1 0,-1 0,1 0,-1 0,0 1,0-1,1 1,-1-1,0 1,-1 0,1-1,0 1,0 0,0 1,-1-1,1 0,0 1,-1-1,1 1,0 0,-1-1,1 1,-1 0,1 1,-1-1,1 0,0 1,-1-1,1 1,0 0,-1 0,-1 1,-1 0,0 1,1 0,-1 1,0-1,1 1,0 0,0 0,0 0,0 0,1 1,0-1,0 1,0 0,0 0,1 0,0 1,0-1,0 1,1-1,-1 1,2-1,-1 1,0 0,1-1,0 1,0 0,1-1,0 1,0 0,0-1,1 1,-1-1,1 0,0 1,1-1,0 0,-1 0,2-1,-1 1,0 0,1-1,0 0,12 6,-1-2,1 0,1-1,0 0,0-2,0 0,0-1,1 0,0-2,0 0,0-1,16-1,41 1,-7-3</inkml:trace>
  <inkml:trace contextRef="#ctx0" brushRef="#br0" timeOffset="874.268">2065 468,'-6'1,"1"1,0-1,-1 1,1 0,0 1,0-1,0 1,1 0,-1 0,1 1,-1-1,1 1,0 0,1 0,-1 0,-2 4,3-5,0 0,0 0,0 0,1 0,-1 1,1-1,0 1,0-1,0 1,1 0,-1 0,1 0,0 0,0 0,0 0,1 0,-1 0,1 0,0 0,0 1,0-1,1 0,-1 0,1 0,0 0,1 0,-1 0,0 0,1-1,0 1,0 0,0-1,1 1,-1-1,1 0,-1 0,1 0,0 0,1 0,-1-1,2 2,7 0,1 0,-1-1,1-1,0 0,-1 0,1-1,0-1,0 0,0-1,0-1,0 0,-1 0,1-1,-1-1,0 0,1 0,-2-2,1 1,2-3,2 0,-1-1,-1 0,0-1,0 0,-1-2,0 1,-1-1,0-1,-1 0,0-1,-1 0,-1-1,0 0,-1 0,-1-1,0 1,-1-2,-1 1,0-1,-2 0,1-6,1-8,-1-1,-2 1,-1-1,-2 0,-1 1,-1-1,-2 1,-5-16,-13-3,14 54,-6 64,9-11,3 1,3 0,2-1,2 1,8 31,-8-70,1 0,0 1,2-2,0 1,1-1,1 0,1 0,6 8,-11-19,0 0,0-1,0 0,1 0,-1 0,2-1,-1 0,0 0,1 0,0-1,0 0,1 0,-1-1,1 0,-1 0,1-1,0 0,0 0,0-1,0 0,8 0,14-4</inkml:trace>
  <inkml:trace contextRef="#ctx0" brushRef="#br0" timeOffset="1132.133">2172 241,'-16'0,"-5"2,7 3,18 4,29-1,31-1,32-2,25-2,15-1,2-1,-11 3,-18 7,-28 0</inkml:trace>
  <inkml:trace contextRef="#ctx0" brushRef="#br0" timeOffset="1898.122">3041 562,'-126'16,"123"-14,-1-1,0 1,1 1,-1-1,1 0,-1 1,1 0,0 0,0 0,1 0,-1 0,1 0,-1 1,1-1,0 1,0 0,1 0,-1-1,1 1,0 0,0 0,0 1,0-1,1 0,-1 0,1 0,0 0,1 0,-1 1,1-1,-1 0,1 0,1 0,-1 0,0 0,1 0,0-1,0 1,0-1,0 1,1-1,-1 1,1-1,0 0,0 0,2 0,1 0,-1 0,0-1,1 1,-1-1,1 0,0-1,0 0,0 0,-1 0,1 0,0-1,0 0,0 0,0-1,0 1,0-1,0-1,0 1,-1-1,1 0,0 0,-1-1,0 0,1 0,-1 0,-1 0,1-1,0 0,-1 0,0 0,1 0,-2-1,1 0,-1 1,1-1,-1-1,-1 1,1 0,1-5,15-77,-19 94,-1 0,2 0,-1 0,1-1,0 1,0 0,0 0,1-1,0 1,1-1,0 1,0-1,0 0,0 0,1 0,2 2,-3-5,-1 1,1-1,0 0,0 0,0 0,0-1,0 1,1 0,-1-1,1 0,0 0,0 0,0-1,-1 1,2-1,-1 0,0 0,0 0,0-1,0 1,0-1,1 0,-1 0,0-1,0 1,1-1,0 0,0-1,-1 0,1 0,-1 0,0-1,0 1,0-1,0 0,0 0,0-1,-1 1,0-1,0 0,0 0,0 0,0 0,-1 0,0-1,0 1,0-1,0 1,-1-1,2-4,12-110,-15 114,0 3,0-1,0 1,0-1,0 1,1 0,-1-1,1 1,0-1,-1 1,1 0,0-1,0 1,1 0,-1 0,0 0,1 0,-1 0,1 0,0 0,-1 1,1-1,0 0,0 1,0 0,0-1,1 1,-1 0,0 0,0 0,1 0,-1 1,0-1,1 1,-1-1,1 1,-1 0,3 0,11-3,0 2,0 0,0 1,1 0,-1 1,0 1,0 1,0 0,0 1,-1 1,3 1,-13-3,-1 1,1-1,-1 1,0 0,0 0,-1 0,1 0,-1 1,0-1,0 1,-1 0,1 0,-1 0,0 0,0 0,-1 0,1 1,-1-1,0 1,-1-1,1 1,-1-1,0 1,-1-1,1 1,-1-1,0 1,-1-1,1 0,-1 0,-1 2,0 84,4-88,0 0,0 0,0 0,0 0,0-1,1 1,0 0,-1-1,1 1,0-1,0 0,0 1,0-1,1 0,-1 0,1 0,-1-1,1 1,0-1,-1 1,1-1,0 0,0 0,0 0,0 0,0-1,0 1,0-1,0 0,0 0,3 0,95-17,-86 13,0-1,-1-1,0 0,0-1,-1 0,0-1,0-1,-1 0,0 0,-1-2,0 1,0-1,-1-1,0 0,-1 0,-1-1,0 0,2-6,-9 17,0 0,0 0,0 0,0 1,0-1,0 0,0 0,-1 0,1-1,-1 1,0 0,0 0,0 0,0 0,0 0,0 0,0 0,-1-1,1 1,-1 0,1 0,-1 0,0 0,0 0,0 1,0-1,0 0,0 0,0 1,-1-1,1 0,-1 1,1-1,-1 1,0 0,1 0,-1 0,0-1,0 1,0 1,0-1,0 0,-2 0,-1 2,-1 0,1 0,0 1,-1 0,1 0,0 0,0 0,0 1,0 0,0 0,1 1,0-1,-1 1,1 0,0 0,1 0,-1 0,1 1,0 0,0-1,0 1,1 0,0 0,0 1,0-1,0 0,0 6,2-4,1-1,0 0,0 0,0 0,1 1,0-1,0 0,1-1,-1 1,1 0,0-1,1 0,0 1,-1-1,2-1,-1 1,0-1,1 1,0-1,0-1,0 1,1-1,-1 1,1-2,0 1,-1-1,1 0,0 0,1 0,-1-1,1 0,29 10,1-3,0-1,0-1,15-1,55 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5:21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68 236,'-3'-14,"-2"19,-5 24,-3 30,3 0,3 0,2 1,3 52,-7-207,6 45,3 0,1 0,3 1,2-1,3 1,1 0,4-6,-2 31,-12 24,0-1,1 1,-1 0,0 0,1 0,-1-1,0 1,1 0,-1 0,0 0,1 0,-1-1,0 1,1 0,-1 0,1 0,-1 0,0 0,1 0,-1 0,1 0,-1 0,0 0,1 1,-1-1,1 0,-1 0,0 0,1 0,-1 0,0 1,1-1,-1 0,0 0,1 1,-1-1,0 0,0 0,1 1,-1-1,0 0,0 1,0-1,1 0,-1 1,0-1,0 1,0-1,0 0,0 1,0-1,0 1,0-1,0 0,0 1,0-1,0 1,0-1,0 1,16 57,-14-49,-1 1,2-1,-1 0,1 0,1 0,0 0,0 0,1-1,-1 0,2 0,2 4,-6-11,-1 1,1-1,-1 1,1-1,0 0,-1 1,1-1,0 0,0 0,0 0,0-1,0 1,0 0,0-1,0 1,1-1,-1 0,0 0,0 0,0 0,0 0,0 0,1 0,-1-1,0 1,0-1,0 0,0 1,0-1,0 0,0 0,0 0,-1-1,3 0,50-57,3-44,-57 103,1 0,-1 0,0 0,0 0,1 0,-1 0,0 0,1 0,-1 0,0 0,1 0,-1 0,0 0,1 0,-1 0,0 0,0 0,1 0,-1 0,0 0,1 0,-1 1,0-1,0 0,1 0,-1 0,0 0,0 1,1-1,-1 0,0 0,0 1,0-1,1 0,-1 0,0 1,0-1,0 0,0 1,0-1,0 0,0 1,0-1,0 0,0 0,0 1,0-1,0 0,0 1,0-1,0 0,0 1,0-1,0 0,0 1,0-1,0 0,-1 0,1 1,0-1,0 0,0 1,0-1,-2 271,2-258,-2 0,2 0,-1-1,2 1,0 0,0 0,1-1,0 1,1-1,1 0,0 1,1-1,0-1,1 1,1 1,-5-11,0 0,0 0,0 0,1 0,-1 0,0-1,1 1,-1-1,1 0,0 1,-1-1,1 0,0-1,0 1,0 0,0-1,0 0,-1 1,1-1,0 0,0-1,0 1,0 0,0-1,0 0,0 1,-1-1,1 0,0-1,-1 1,3-2,74-52,-73 50,-6 4,0 0,1 0,-1 1,1-1,-1 0,1 0,0 0,-1 1,1-1,0 0,-1 0,1 1,0-1,0 1,0-1,-1 1,1-1,0 1,0 0,0-1,0 1,0 0,0 0,0-1,0 1,0 0,0 0,0 0,0 0,0 0,0 1,0-1,0 0,0 0,-1 0,1 1,0-1,0 1,0-1,0 1,0-1,-1 1,1-1,0 1,2 4,-1 0,1 0,0 0,1 0,-1 0,1-1,0 0,0 0,0 0,1 0,-1-1,1 1,0-1,0 0,0-1,0 1,1-1,-1 0,0-1,1 1,2-1,-4 1,1-1,-1 0,0 0,1 0,-1-1,1 1,-1-1,1 0,-1-1,1 1,-1-1,1 0,-1 0,0 0,1 0,-1-1,0 0,0 0,0 0,0 0,0-1,-1 0,1 1,-1-1,0 0,0-1,3-2,-3-1,0 0,0-1,-1 1,0-1,0 1,-1-1,0 0,0 1,-1-1,0 0,0 0,-1 1,0-1,0 0,-2-3,2 8,1 0,-1-1,0 1,0 0,0 0,-1 0,1 0,-1 0,0 0,0 0,0 0,0 1,0-1,0 1,-1 0,1-1,-1 1,0 0,1 1,-1-1,0 0,0 1,0 0,0-1,-1 1,1 0,0 1,0-1,-1 1,1-1,0 1,-1 0,1 0,-1 0,1 1,-1-1,-2 2,-1 0,1 0,0 1,0-1,0 1,0 0,0 1,1 0,0 0,-1 0,1 0,1 1,-1 0,1 0,0 0,0 0,0 1,1 0,0 0,0 0,0 0,1 0,0 0,0 1,0-1,0 6,3-8,0-1,0 0,0 0,0 1,0-1,1 0,0 0,-1 0,1 0,0-1,1 1,-1-1,0 1,1-1,-1 0,1 1,0-1,0-1,0 1,0 0,0-1,0 1,0-1,0 0,0 0,1 0,-1-1,1 1,-1-1,2 0,41 9</inkml:trace>
  <inkml:trace contextRef="#ctx0" brushRef="#br0" timeOffset="418.922">1271 436,'-16'1,"0"1,0 1,0 1,1 0,-1 1,1 1,0 0,0 1,1 1,0 0,0 1,1 0,-7 7,18-14,0 0,0 0,0 0,0 0,1 1,-1-1,1 0,-1 1,1-1,0 1,0-1,0 1,0 0,1-1,-1 1,1 0,-1-1,1 1,0 0,0 0,0 0,1-1,-1 1,1 0,-1-1,1 1,0 0,0-1,0 1,1-1,-1 1,0-1,1 0,0 1,-1-1,1 0,0 0,0 0,0 0,0-1,1 1,-1-1,0 1,1-1,1 1,6 1,0 0,0-1,0 0,1-1,-1 0,1 0,-1-2,1 1,-1-1,1 0,-1-1,0-1,0 1,0-1,0-1,0 0,-1-1,1 1,-1-2,-1 1,1-1,-1-1,0 0,0 0,-1 0,0-1,0 0,0 0,-1-1,-1 0,0 0,0 0,0-2,3-13,-2-1,-1 0,-1 0,-1 0,-1-1,-1 1,-1 0,-1-1,-2 1,0 0,-2 0,-1 0,-4-12,6 20,-1 0,-1 0,0 0,-1 1,-1 0,-6-10,14 26,0-1,0 1,0-1,-1 1,1 0,0-1,0 1,0 0,0-1,0 1,-1-1,1 1,0 0,0 0,-1-1,1 1,0 0,-1-1,1 1,0 0,0 0,-1-1,1 1,-1 0,1 0,0 0,-1 0,1 0,0-1,-1 1,1 0,-1 0,1 0,0 0,-1 0,1 0,-1 0,1 0,0 0,-1 1,1-1,0 0,-1 0,1 0,-1 0,1 0,0 1,-1-1,1 0,0 0,-1 1,1-1,0 0,0 1,-1-1,1 0,0 0,0 1,0-1,-1 1,1-1,0 0,0 1,0-1,0 0,0 1,0-1,0 1,0-1,-6 32,2 96,11 104,-7-202,1 0,2 0,1 0,2-1,1 0,1 0,1 0,1-1,7 10,14 11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5:26.8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1 304,'0'329,"12"-531,-11-43,-1 261,0 0,0 0,2 0,0 0,1 0,0-1,2 1,0-1,0 0,1 0,3 2,-8-15,0 0,0-1,0 1,0-1,0 1,1-1,-1 0,1 1,-1-1,1 0,-1 0,1 0,0 0,-1 0,1 0,0-1,0 1,0 0,-1-1,1 0,0 1,0-1,0 0,0 0,0 0,0 0,0 0,0-1,0 1,0-1,-1 1,1-1,0 1,0-1,0 0,-1 0,1 0,0 0,-1 0,1-1,-1 1,0 0,1-1,54-66,16-110,-64 159,-8 20,1-1,0 0,-1 0,1 0,-1 0,1 0,-1 1,1-1,0 0,-1 1,1-1,-1 0,1 1,-1-1,0 0,1 1,-1-1,1 1,-1-1,0 1,1-1,-1 1,0-1,0 1,1 0,-1-1,0 1,0-1,0 1,0-1,0 1,0 0,0-1,0 1,0-1,0 1,0 0,0-1,0 1,0-1,0 1,-1 0,1-1,0 1,0-1,-1 1,1-1,0 1,-1-1,1 1,0 2,43 457,-28-387,-8-61</inkml:trace>
  <inkml:trace contextRef="#ctx0" brushRef="#br0" timeOffset="1336.28">522 411,'-9'59,"-5"115,13-171,1 0,1-1,-1 1,0 0,1 0,-1 0,1 0,0-1,0 1,0 0,0 0,0-1,1 1,-1-1,1 0,-1 1,1-1,0 0,0 0,0 0,0 0,1 0,-1 0,1-1,-1 1,1-1,-1 0,1 0,-1 0,1 0,0 0,0 0,0-1,0 1,-1-1,1 0,0 0,0 0,0 0,0 0,0-1,-1 0,1 1,0-1,0 0,-1 0,1 0,0-1,6-5,1 0,-1-1,-1 0,0-1,0 1,0-2,-1 1,-1-1,1 0,-2 0,1-1,-2 0,1 0,-1 0,-1-1,0 1,-1-1,0 1,-1-1,0-1,-1 21,0 1,1-1,0 0,0 1,1-1,0 0,0 0,1 0,0 0,1-1,0 1,0-1,4 6,-3-6,-1-1,1 0,0 0,1-1,0 0,0 0,0 0,0 0,1-1,-1 0,1-1,0 1,0-1,1-1,-1 1,0-1,1-1,0 1,-1-1,1 0,0-1,0 0,-1 0,1-1,0 0,0 0,-1-1,1 0,-1 0,0-1,1 0,-1 0,3-3,6-5,-2-1,0-1,0 0,-1-1,-1 0,0-1,-1 0,-1-1,0 0,-1-1,-1 0,-1-1,0 1,-1-1,-1 0,-1-1,0 1,-1-1,-2 0,0 0,0 0,-2 0,0 1,-3-10,3 19,-1 0,0 0,-1 1,0-1,0 0,-1 1,0 0,0 0,-1 0,0 0,0 1,3 4,0 1,0-1,0 1,0 0,-1 0,1 0,0 0,-1 0,0 1,1-1,-1 1,0 0,0 0,0-1,0 2,0-1,0 0,0 1,0-1,0 1,0 0,0 0,0 0,0 1,0-1,0 1,0-1,0 1,0 0,0 0,0 0,1 1,-4 1,-1 4,-1 0,1 0,0 1,1 0,0 0,0 1,1 0,0 0,0 0,1 1,0-1,1 1,0 0,1 0,0 0,0 0,1 1,0-1,1 0,0 0,1 1,0-1,1 9,0-1,2 0,0 0,0 0,2 0,0-1,1 0,1 0,1 0,0-1,1-1,1 0,0 0,1-1,0 0,1-1,1-1,0 0,1-1,0 0,1-1,0-1,0 0,1-2,0 0,9 3,-20-9,-1 1,0-1,1 0,-1 0,0-1,1 0,-1 0,1 0,-1 0,1-1,-1 0,0 0,1-1,-1 1,0-1,0 0,0 0,0-1,-1 0,1 0,-1 0,1 0,-1 0,0-1,0 0,10-16,0 0,-2-1,0 0,-1-1,-1 0,-2 0,0-1,-1-1,-1 1,-1-1,-1-8,5-24,-2 1,-3-1,-2 0,-3 0,-3-10,-10 2,14 64,0 0,0 1,0-1,0 1,0-1,0 0,0 1,0-1,0 0,0 1,0-1,0 0,-1 1,1-1,0 1,0-1,0 0,-1 0,1 1,0-1,0 0,-1 1,1-1,0 0,-1 0,1 0,0 1,-1-1,1 0,0 0,-1 0,1 0,0 0,-1 1,1-1,0 0,-1 0,1 0,-1 0,1 0,0 0,-1 0,1 0,0 0,-1-1,1 1,-1 0,1 0,0 0,-1 0,1-1,0 1,-1 0,1 0,0 0,0-1,-1 1,1 0,0-1,0 1,-1 0,1 0,0-1,0 1,0 0,-1-1,1 1,0-1,0 1,-4 15,0 0,1 0,0 0,1 0,1 0,1 1,0 6,0-14,3 58,4 0,2-1,3 1,3-2,3 0,2-1,4-1,9 14,-29-66,-3-4,1-1,0 1,0-1,0 0,1 0,0 0,0 0,0 0,0 0,1-1,0 0,0 0,0 0,0 0,1-1,0 1,1 0,-1-5,-1 0,1 0,-1 0,1-1,-1 1,0-1,0 0,0 0,0-1,0 1,0-1,0 0,-1 0,0 0,1-1,-1 1,0-1,-1 1,1-1,-1 0,2-4,0 3,92-128,-85 119,-11 27,-1-10,-2 3,1 1,-1-1,1 0,0 1,0-1,1 1,0 0,0-1,0 1,1 0,0 0,0 0,1-1,0 1,0 0,1-1,0 1,0-1,0 1,1-1,0 0,0 0,0 0,1 0,4 4,-1-5,1-1,0 1,0-1,1-1,-1 0,1 0,0 0,0-1,0 0,0-1,0 0,0-1,0 0,1 0,-1-1,0 0,0 0,2-1,30-9</inkml:trace>
  <inkml:trace contextRef="#ctx0" brushRef="#br0" timeOffset="1587.173">1699 384,'-19'-11,"-5"-4</inkml:trace>
  <inkml:trace contextRef="#ctx0" brushRef="#br0" timeOffset="1832.519">1391 238,'7'0,"13"0,18 0,17 0,20 0,16 0,10 0,-11 0</inkml:trace>
  <inkml:trace contextRef="#ctx0" brushRef="#br0" timeOffset="2594.765">2126 518,'13'857,"-18"-802,0-56,-13-107,6 15,-25-321,36 400,0 7,0-1,1 1,0 0,0 0,1 0,0-1,0 1,1 0,-1 0,2 0,-1 1,1-1,1-2,-2 8,1-1,0 1,0-1,-1 1,1 0,0 0,0 0,0 1,0-1,0 1,0 0,0-1,1 1,-1 1,0-1,0 0,0 1,0-1,0 1,0 0,0 0,-1 0,1 1,0-1,0 1,-1-1,1 1,-1 0,1 0,-1 0,0 0,2 3,15 8,0 1,-1 1,-1 0,0 2,-1 0,-1 1,-1 0,1 3,-14-20,0 0,0 0,0-1,0 1,0 0,0 0,0 1,0-1,0 0,0 0,-1 0,1 0,0 1,-1-1,1 0,-1 1,0-1,1 0,-1 1,0-1,0 0,0 1,0-1,0 1,0-1,0 0,0 1,-1-1,1 1,0-1,-1 0,1 0,-1 1,0-1,1 0,-1 0,0 1,0-1,0 0,0 0,0 0,0 0,0 0,0-1,0 1,0 0,0 0,-1-1,1 1,0-1,0 1,-1-1,1 1,-2 0,0 0,0 0,0 0,-1 0,1-1,0 1,0-1,-1 0,1 0,0 0,0 0,0 0,-1-1,1 0,0 1,0-1,0 0,0-1,0 1,0 0,0-1,0 0,1 1,-1-1,1 0,-1-1,1 1,0 0,0-1,-1 1,2-1,-1 0,0 1,1-1,-1 0,1 0,0 0,0 0,0 0,0-1,1 1,-1 0,1 0,0 0,0-1,0 1,0 0,0-1,7-10,0 0,1 1,1-1,0 2,0-1,1 1,1 1,0 0,1 0,0 1,0 1,4-2,-9 6,21-18,128-117,-145 129,-1-1,-1 0,0 0,-1-1,0-1,-1 1,-1-1,0 0,-1-1,0 1,-1-1,0-7,-3 19,0 0,0-1,-1 1,1-1,-1 1,0-1,0 1,0-1,0 1,-1 0,1-1,-1 1,0-1,0 1,0 0,-1 0,1-1,-1 1,0 0,1 0,-1 1,-1-1,1 0,0 1,-1-1,1 1,-1 0,0 0,0 0,0 0,0 0,0 0,0 1,0 0,0 0,-3-1,1 1,0 1,0-1,0 1,0 1,0-1,0 1,0-1,0 1,1 1,-1-1,0 1,0 0,1 0,-1 0,1 0,-1 1,1 0,0 0,0 0,1 0,-1 1,1 0,-1-1,1 1,-4 5,1 0,-1 1,2-1,-1 1,2 0,-1 0,1 1,1 0,-1-1,1 6,1 5,1 1,1-1,1 0,1 1,1-1,1 0,0 0,2-1,0 1,2-1,0-1,1 1,1-1,1-1,0 0,1 0,1-1,1-1,1 0,3 2,-13-12,-1-1,1 0,0-1,0 1,0-1,0 0,1 0,0-1,0 0,0 0,0 0,0 0,1-1,-1 0,1-1,-1 1,1-1,0-1,0 1,-1-1,1 0,0-1,1 0,23-9,-3-2</inkml:trace>
  <inkml:trace contextRef="#ctx0" brushRef="#br0" timeOffset="3082.084">2808 758,'10'-7,"0"-1,0-1,-1 0,-1 0,1 0,-2-1,1-1,-1 1,-1-1,0 0,0 0,-1-1,-1 0,0 0,-1 0,0 0,0-5,-2 15,-1 1,0-1,0 0,0 1,0-1,0 0,0 1,-1-1,1 1,0-1,-1 0,1 1,-1-1,0 1,0-1,1 1,-1-1,0 1,0 0,0-1,0 1,-1 0,1 0,0 0,0 0,-1 0,1 0,0 0,-1 0,1 1,-1-1,0 1,1-1,-1 1,1-1,-1 1,0 0,1 0,-1-1,0 1,1 1,-1-1,0 0,1 0,-1 0,1 1,-1-1,0 1,1 0,-1 0,-5 1,1 1,0 0,0 0,0 1,0 0,1 0,0 0,-1 1,2 0,-1 0,0 0,1 0,0 1,0 0,1 0,-1 0,1 0,1 0,-1 1,1-1,0 1,1-1,-1 1,1 0,1 0,-1 0,1 0,0 0,1-1,0 1,0 0,0 0,1-1,0 1,0 0,0-1,1 0,1 1,3 2,1-1,-1-1,2 1,-1-1,1-1,0 0,0 0,1 0,0-2,0 1,0-1,1 0,-1-1,1 0,0-1,6 0,24 5</inkml:trace>
  <inkml:trace contextRef="#ctx0" brushRef="#br0" timeOffset="3298.024">3102 545,'9'14,"13"10,8 10,9 4,7 1,2-1,-3-6,-3-5,-8-8,-9-7</inkml:trace>
  <inkml:trace contextRef="#ctx0" brushRef="#br0" timeOffset="3534.392">3396 532,'-18'4,"-13"9,-10 9,-7 9,-1 9,5 9,6 5,11 0,11-4,16-9,7-10</inkml:trace>
  <inkml:trace contextRef="#ctx0" brushRef="#br0" timeOffset="3813.654">3596 745,'-1'3,"0"-1,0 1,0 0,0 0,0 0,0 0,1-1,0 1,-1 0,1 0,0 0,0 0,1 0,-1 0,0 0,1 0,0 0,0 0,0-1,0 1,0 0,1-1,-1 1,1 0,-1-1,1 0,0 1,0-1,0 0,0 0,1 0,-1 0,0-1,3 2,3-1,-1 0,0-1,0 0,1 0,-1-1,0 0,1-1,-1 1,0-1,1-1,-1 1,0-1,0 0,0-1,0 0,-1 0,1 0,-1-1,0 0,0 0,0-1,0 0,-1 0,1 0,-2 0,1-1,0 0,-1 0,0 0,-1 0,1-1,-1 0,0 1,-1-1,0 0,1-6,-1 8,-2 0,1 0,-1 1,1-1,-1 0,-1 0,1 0,-1 0,0 0,0 1,0-1,-1 0,1 1,-1-1,0 1,-1-1,1 1,-1 0,0 0,0 0,0 0,0 1,-1-1,1 1,-1 0,0 0,0 0,0 1,0-1,-1 1,1 0,-1 0,1 0,-1 1,0 0,1 0,-1 0,0 0,-5 1,3-1,0 1,1 1,-1-1,0 1,0 0,0 1,1 0,-1 0,1 0,-1 1,1 0,0 0,0 1,-1 0,4-2,0 0,0 0,1 0,-1 0,1 0,0 1,-1-1,1 1,0 0,1-1,-1 1,0 0,1 0,-1 0,1 0,0 0,0 1,1-1,-1 0,0 0,1 1,0-1,0 0,0 1,0-1,0 0,1 1,0-1,-1 0,2 2,0 0,1 0,0 0,0 0,0 0,1-1,-1 1,1-1,0 0,1 0,-1 0,1-1,0 1,1 0,33 20</inkml:trace>
  <inkml:trace contextRef="#ctx0" brushRef="#br0" timeOffset="4696.385">4132 706,'-2'-20,"0"0,-2 0,0 1,-1 0,-1 0,-1 0,-1 1,-6-12,12 28,1 0,-1-1,0 1,0 0,1 0,-1 0,-1 1,1-1,0 0,0 1,-1-1,1 1,0 0,-1 0,1 0,-1 0,0 0,1 0,-1 1,0 0,1-1,-1 1,0 0,0 0,1 0,-1 1,0-1,1 1,-1-1,0 1,1 0,-1 0,1 0,-1 0,1 1,0-1,-1 1,1-1,0 1,0 0,0 0,0 0,0 0,0 1,-4 3,1 1,-1 1,1-1,1 1,-1 0,2 0,-1 0,1 1,0-1,1 1,-1-1,2 1,-1 0,2 0,-1 1,1-5,0 0,0 0,0 0,0 0,1-1,0 1,0 0,1 0,-1 0,1-1,0 1,0-1,0 1,1-1,0 0,0 0,0 0,0 0,0-1,1 1,0-1,-1 0,1 0,1 0,-1-1,0 1,4 1,-1-2,0 1,-1-1,1-1,0 1,0-1,0 0,0-1,0 0,1 0,-1 0,0-1,0 0,0-1,0 1,-1-1,1 0,0-1,-1 0,1 0,-1 0,0-1,0 0,0 0,-1-1,1 1,-1-1,0 0,-1-1,1 1,-1-1,0 0,0 0,-1 0,0 0,0-1,0 0,0-3,-3 16,-1 0,2 0,-1-1,0 1,1 0,0 0,1 0,-1-1,1 1,0 0,0-1,1 0,0 1,0-1,0 0,2 2,-3-4,0 0,0 0,0 0,1 0,-1 0,1 0,0-1,0 1,0-1,0 0,0 0,1 0,-1 0,0-1,1 1,0-1,-1 0,1 0,0 0,-1 0,1-1,0 1,0-1,0 0,-1 0,1-1,0 1,2-1,-1-3,-1 1,1-1,0 0,-1 0,0 0,0-1,0 1,-1-1,1 0,-1 0,0 0,-1-1,1 1,-1-1,0 1,0-1,-1 0,0 1,0-1,0 0,-1 0,0-4,3-34,-3 34,1 0,-1 0,1 0,1 0,0 0,0 1,1-1,0 1,1-1,1 7,-1 0,1 0,0 0,-1 0,2 1,-1-1,0 1,0 1,1-1,-1 1,1 0,-1 0,1 0,-1 1,1 0,0 0,-1 1,1-1,-1 1,1 0,-1 1,1-1,2 2,-6-2,3-1,-1 0,0 1,0 0,1 0,-1 0,0 0,0 1,0-1,0 1,-1 0,1 0,0 0,-1 1,1 0,-1-1,0 1,0 0,0 0,0 1,-1-1,1 1,-1-1,0 1,0 0,0 0,0 2,0 5,0 1,-2-1,1 0,-2 1,1-1,-1 1,-1-1,-1 3,-2 75,5-87,0 1,1-1,-1 0,1 1,0-1,0 0,0 0,0 0,0 1,1-1,-1 0,1-1,-1 1,1 0,-1 0,1-1,0 1,0-1,0 1,0-1,0 0,0 0,1 0,-1 0,0 0,0 0,1 0,-1-1,0 0,1 1,-1-1,1 0,-1 0,1 0,-1 0,0-1,1 1,1-1,91-28,-82 24,-1-1,1 0,-1-1,0 0,-1-1,0-1,0 1,-1-2,0 1,0-2,-1 1,-1-1,0 0,0-1,-1 0,-1 0,0-1,0 1,2-12,-7 22,0 0,-1 1,1-1,-1 0,0 1,1-1,-1 0,0 0,0 1,0-1,0 0,0 0,-1 1,1-1,0 0,-1 1,1-1,-1 0,0 1,0-1,1 1,-1-1,0 1,0-1,0 1,-1-1,1 1,0 0,0 0,-1 0,1 0,-1 0,1 0,-1 0,1 0,-1 0,1 1,-1-1,0 1,1-1,-1 1,0 0,0 0,1-1,-1 1,0 0,0 1,1-1,-1 0,0 0,0 1,1-1,-1 1,0 0,-3 1,1 1,0 0,-1 0,1 0,0 1,0-1,1 1,-1 0,1 0,0 0,0 1,0-1,1 1,-1-1,1 1,0 0,1 0,-1 0,1 0,0 0,0 1,0-1,1 0,0 0,0 1,0-1,1 0,0 0,0 1,0-1,1 0,-1 0,1 0,0-1,1 1,-1 0,1-1,0 1,0-1,0 0,1 0,-1 0,2 0,9 6,0 0,1-1,1-1,0 0,0-1,0-1,1-1,-1 0,1-1,0 0,1-2,-1 0,1-1,-1-1,1 0,0-2,29 0</inkml:trace>
  <inkml:trace contextRef="#ctx0" brushRef="#br0" timeOffset="4958.684">5508 772,'0'-4,"0"-2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6:24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6:24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1204 1646,'13'205,"-13"284,27-255,-27 284,14-335,-14-169</inkml:trace>
  <inkml:trace contextRef="#ctx0" brushRef="#br0" timeOffset="1">1217 1793,'0'-90,"5"1,3 0,8-21,5 49,23 67,93 5,-82-6,1-3,-1-2,0-2,0-3,36-8,151-8,329 22,-312 13,-46-7,-98-1,0-5,26-7,307-11,16 11,-286 7,102-9,54 3,-152 18,-110-8,-60-2</inkml:trace>
  <inkml:trace contextRef="#ctx0" brushRef="#br0" timeOffset="2">1792 1646,'0'-2,"0"1,0 6,0 8,0 7,0 7,0 7,-2 6,-1 2,0 1,0 0,2-3,0-6,0-8</inkml:trace>
  <inkml:trace contextRef="#ctx0" brushRef="#br0" timeOffset="3">1672 2087,'13'-3,"8"-2,3-1,4 1,-2 1,0 2,-2 0,-4 2,-2-1,-2 1,-4 1</inkml:trace>
  <inkml:trace contextRef="#ctx0" brushRef="#br0" timeOffset="4">1699 1686,'-3'-5,"5"-1,8 0,11 2,12 1,9 1,6 1,3 0,-9 1</inkml:trace>
  <inkml:trace contextRef="#ctx0" brushRef="#br0" timeOffset="5">2113 2127,'6'3,"0"0,0-1,1 1,-1-1,1-1,-1 1,1-1,-1 0,1-1,0 0,0 0,-1 0,1-1,0 0,-1 0,1 0,-1-1,0 0,1-1,-1 1,0-1,0 0,0-1,-1 1,1-1,-1 0,0-1,0 1,0-1,-1 0,0 0,3-5,-5 7,-1 1,0-1,-1 0,1 1,0-1,-1 0,1 0,-1 0,0 0,0 0,0 1,-1-1,1 0,-1 0,1 0,-1 0,0 1,0-1,0 0,0 1,-1-1,1 1,-1-1,1 1,-1 0,0 0,0-1,0 1,0 0,0 1,-1-1,1 0,-1 1,1-1,-2 1,-4-5,-1 2,0-1,-1 1,1 1,-1-1,1 2,-1-1,0 1,-7 0,14 1,0 1,-1-1,1 1,0 0,-1 0,1 0,0 0,-1 0,1 1,0-1,-1 1,1 0,0 0,0 0,0 1,0-1,0 1,0-1,0 1,0 0,1 0,-1 1,1-1,-1 0,1 1,0-1,0 1,0 0,0 0,1 0,-1 0,1 0,-1 0,1 0,0 0,1 1,-1-1,0 0,1 1,0-1,0 0,0 1,0-1,0 1,1-1,-1 0,1 1,0-1,1 2,14 19</inkml:trace>
  <inkml:trace contextRef="#ctx0" brushRef="#br0" timeOffset="6">2915 1672,'-3'-4,"0"0,0 8,3 10,2 10,0 9,-1 9,1 4,-3 2,-2 1,-2-3,0-11</inkml:trace>
  <inkml:trace contextRef="#ctx0" brushRef="#br0" timeOffset="7">2861 2100,'7'-2,"7"-1,7 0,6 1,4 2,2 2,-1 0,-3 0,-4 0,-6-1</inkml:trace>
  <inkml:trace contextRef="#ctx0" brushRef="#br0" timeOffset="8">2794 1659,'16'0,"15"2,12 1,12 0,6 0,3-2,-9 0</inkml:trace>
  <inkml:trace contextRef="#ctx0" brushRef="#br0" timeOffset="9">3316 2100,'11'-18,"4"-11,-1-5,-2 0,-4 2,-5 7,-3 12,-4 15,-1 15,0 10,1 8,3 5,5 4,8 2,6-2,1-9</inkml:trace>
  <inkml:trace contextRef="#ctx0" brushRef="#br0" timeOffset="10">4158 1699,'0'-7,"0"3,0 6,0 9,0 13,0 11,0 8,3 4,0 3,0-2,1-5,1-5,-2-9</inkml:trace>
  <inkml:trace contextRef="#ctx0" brushRef="#br0" timeOffset="11">4092 2087,'9'0,"9"0,10 0,6 0,2 0,-1 0,-2 0,-6 0</inkml:trace>
  <inkml:trace contextRef="#ctx0" brushRef="#br0" timeOffset="12">4024 1632,'23'-4,"16"-5,14 1,6 0,2 3,-8 1</inkml:trace>
  <inkml:trace contextRef="#ctx0" brushRef="#br0" timeOffset="13">4573 1926,'28'-36,"-27"36,-1-1,1 1,0-1,0 1,-1 0,1-1,0 1,0 0,-1 0,1-1,0 1,0 0,0 0,-1 0,1 0,0 0,0 0,0 0,0 0,-1 1,1-1,0 0,0 0,0 1,-1-1,1 0,0 1,-1-1,1 1,0-1,-1 1,1-1,0 1,-1-1,1 1,-1 0,1-1,-1 1,1 0,-1-1,0 1,1 0,-1 0,0-1,0 1,1 0,-1 0,0 0,0-1,0 1,0 0,0 1,0 6,-1 1,0-1,0 1,-1-1,0 1,0-1,-1 0,0 0,0 0,-1 0,0-1,0 1,-1-1,-5 6,0 2,-53 89,63-102,-1-1,1 0,-1 0,1 1,0-1,-1 0,1 1,0-1,0 0,0 1,0-1,0 0,0 1,0-1,0 0,1 1,-1-1,0 0,1 1,-1-1,1 0,0 0,-1 0,1 1,0-1,0 0,-1 0,1 0,0 0,0 0,0 0,0-1,1 1,-1 0,0 0,0-1,0 1,1-1,-1 1,0-1,1 0,58 10,53-17,-53-2</inkml:trace>
  <inkml:trace contextRef="#ctx0" brushRef="#br0" timeOffset="14">5509 1619,'0'7,"0"9,0 10,0 11,0 5,0 5,0 2,0-2,0-3,0-6,0-6,0-9</inkml:trace>
  <inkml:trace contextRef="#ctx0" brushRef="#br0" timeOffset="15">5468 2046,'5'0,"8"0,6 0,7-2,4-1,1 0,0 1,-4 0,-3-1,-6 0</inkml:trace>
  <inkml:trace contextRef="#ctx0" brushRef="#br0" timeOffset="16">5361 1565,'16'-2,"14"-1,14 0,8 1,5 0,-8 1</inkml:trace>
  <inkml:trace contextRef="#ctx0" brushRef="#br0" timeOffset="17">5923 1846,'11'0,"-2"-1,-1 0,1 0,0 1,0 1,-1-1,1 2,0-1,-1 1,1 0,-1 1,1 0,-1 0,0 1,0 0,-1 0,1 1,4 3,-11-5,1-1,-1 0,0 1,0 0,0-1,0 1,0 0,-1-1,1 1,-1 0,0 0,1-1,-1 1,-1 0,1 0,0 0,-1-1,1 1,-1 0,0 0,0-1,0 1,0-1,0 1,-1-1,1 1,-1-1,0 0,1 0,-1 0,0 0,-1 1,-71 58,72-60,1-1,0 0,0 0,1 0,-1 0,0 1,0-1,0 0,1 0,-1 1,0-1,1 1,-1-1,0 0,1 1,-1 0,0-1,1 1,-1-1,1 1,-1-1,1 1,-1 0,1 0,0-1,-1 1,1 0,0-1,-1 1,1 0,0 0,0 0,0-1,0 1,0 0,0 0,0 0,0-1,0 1,0 0,0 0,1 0,-1-1,0 1,95 5,-94-5,129 10,-122-9,0 0,-1 0,1 0,-1 1,0 0,0 0,0 1,0 0,0 0,-1 1,0-1,0 1,0 1,0-1,2 4,-6-6,0 0,0 0,0 0,-1 0,1 0,-1 0,1 0,-1 1,0-1,0 0,-1 1,1-1,-1 1,0-1,0 0,0 1,0-1,0 1,-1-1,1 1,-1-1,0 0,0 1,0-1,-1 0,1 0,-1 0,0 0,0 0,0 0,0 0,0-1,-1 2,-5 3,1 0,-1 0,0-1,-1 0,0-1,0 1,0-2,0 1,-1-1,-7 2,3-2,-1 0,0-1,0 0,0-1,0-1,0 0,-1-1,1-1,-12-2,1-2</inkml:trace>
  <inkml:trace contextRef="#ctx0" brushRef="#br0" timeOffset="18">5241 1338,'788'8,"-78"-3,-223-19,-315 4,-171 10,0 0,0 0,0 1,0-1,0 0,0 0,0-1,0 1,0 0,0 0,0 0,0-1,0 1,0 0,0-1,0 1,0-1,-1 1,1-1,0 0,0 1,0-1,-1 0,1 0,0 1,-1-1,1 0,0 0,-1 0,1 0,-6-4</inkml:trace>
  <inkml:trace contextRef="#ctx0" brushRef="#br0" timeOffset="19">1284 3170,'16'79,"3"69,-7 1,-6 68,-3 196,28-249,-23-87,-13-92,-1-4</inkml:trace>
  <inkml:trace contextRef="#ctx0" brushRef="#br0" timeOffset="20">1712 2808,'-24'6,"1"0,0 1,1 2,-1 0,1 2,1 0,0 1,-9 8,29-20,1 0,-1 0,0 1,0-1,1 0,-1 0,0 0,1 1,-1-1,0 0,1 1,-1-1,0 1,1-1,-1 1,1-1,-1 1,1-1,-1 1,1-1,-1 1,1 0,0-1,-1 1,1 0,0-1,-1 1,1 0,0 0,0-1,0 1,0 0,0 0,0-1,0 1,0 0,0-1,0 1,0 0,0 0,0-1,1 1,-1 0,0 0,0-1,1 1,-1-1,1 1,-1 0,0-1,1 1,-1-1,1 1,0-1,-1 1,1-1,-1 1,1-1,0 1,23 11,106 69,-123-76,0 1,-1 0,0 0,0 1,0 0,-1 0,0 0,-1 1,0-1,0 1,0 0,-1 1,0-1,-1 0,1 1,-1 2,-2-8,0 0,0-1,0 1,0 0,0 0,0 0,-1 0,1-1,-1 1,0 0,0-1,0 1,0 0,-1-1,1 1,-1-1,1 0,-1 1,0-1,0 0,0 0,0 0,0 0,0-1,-1 1,1-1,-1 1,1-1,-1 0,1 0,-1 0,0 0,0 0,0 0,-100 12,49-14,66 0,2 1</inkml:trace>
  <inkml:trace contextRef="#ctx0" brushRef="#br0" timeOffset="21">1886 3183,'51'-176,"-47"163,0 18,0 22,1 64,-4 0,-5 27,1-80</inkml:trace>
  <inkml:trace contextRef="#ctx0" brushRef="#br0" timeOffset="22">1845 3611,'-10'-3,"-1"0,0 1,-1 0,1 1,0 0,0 1,-1 0,1 1,0 1,0-1,0 2,-6 1,10-2,1 0,1 0,-1 0,0 1,0 0,1 0,-1 1,1-1,0 1,0 0,1 0,-1 1,1 0,0-1,0 1,1 1,-1-1,1 0,0 1,0 0,1 0,-2 5,3-9,1 0,0 0,-1 1,1-1,0 0,0 0,0 0,0 0,1 0,-1 0,0 0,1 0,-1 0,1 0,0 0,0 0,0 0,0 0,0 0,0-1,0 1,1 0,-1-1,1 1,-1-1,1 0,-1 1,1-1,0 0,0 0,0 0,67 24,-55-21,9 2,0 1,0 1,-1 1,0 1,9 7,-25-14,0 1,0 0,0 0,-1 1,0-1,1 1,-2 1,1-1,-1 1,1-1,-1 1,-1 1,1-1,-1 0,-1 1,1-1,-1 1,0 0,0 0,0 4,-2-8,0-1,0 1,0 0,-1-1,1 1,-1-1,1 1,-1-1,0 1,0-1,0 1,0-1,0 1,-1-1,1 0,-1 0,0 0,1 0,-1 0,0 0,0 0,0-1,0 1,0-1,-1 0,1 1,0-1,-1 0,-1 0,-76 21,79-22,-165 19,166-19,-1 0,1 0,0-1,0 1,-1 0,1 0,0 0,-1 0,1 0,-1-1,1 1,0 0,-1 0,1 0,0 0,-1 0,1 0,0 0,-1 0,1 0,-1 0,1 1,0-1,-1 0,1 0,0 0,-1 0,1 0,0 1,0-1,-1 0,1 0,0 1,-1-1,1 0,0 0,0 1,0-1,-1 0,1 1,0-1,0 0,0 1,0-1,-1 0,1 1,0-1,0 0,0 1,0-1,0 1,0-1,0 0,0 1,0-1,0 0,0 1,1-1,-1 0,0 1,8 2</inkml:trace>
  <inkml:trace contextRef="#ctx0" brushRef="#br0" timeOffset="23">1993 4039,'15'10,"0"0,0-1,1 0,0-2,1 0,0-1,0 0,17 2,-28-6,1-1,0 0,0-1,0 1,0-1,0-1,0 1,-1-1,1 0,0-1,0 0,-1 0,1 0,-1-1,0 0,1 0,-2-1,1 1,0-1,-1 0,1-1,-1 0,0 1,2-4,-5 5,1-1,-1 1,0 0,1-1,-2 1,1-1,0 0,-1 1,1-1,-1 0,0 0,-1 0,1 0,-1 0,1 0,-1 0,0 0,-1 0,1 0,-1 0,0 0,0 0,0 0,0 0,0 1,-1-1,0 0,0 1,0-1,0 1,-1 0,1 0,-1 0,0 0,0 0,0 0,0 1,0 0,0-1,-1 1,-5-2,1 0,-1 1,0 0,0 0,0 1,0 0,0 1,-1 0,1 1,0-1,-1 2,1-1,0 1,-1 1,1 0,0 0,0 1,1 0,-1 0,0 1,1 0,0 1,0 0,0 0,1 0,-1 1,1 0,1 1,-1 0,1 0,0 0,-1 3,-9 16</inkml:trace>
  <inkml:trace contextRef="#ctx0" brushRef="#br0" timeOffset="24">1457 4333,'11'9,"4"93,-14-86,0 316,-1-331,-1 0,1 1,0-1,-1 0,1 0,0 0,0 1,0-1,0 0,0 1,0-1,0 0,1 0,-1 1,0-1,1 0,-1 0,1 0,-1 0,1 1,0-1,-1 0,1 0,0 0,0 0,-1 0,1-1,0 1,0 0,0 0,0-1,0 1,1 0,-1-1,0 1,0-1,0 1,0-1,1 0,-1 1,0-1,0 0,1 0,-1 0,0 0,0 0,1 0,-1 0,0-1,0 1,1 0,-1-1,0 1,144-39,131 26,459-19,214 34,-802 3,-60-1,0-3,0-4,41-9,20-3,0 7,0 6,60 10,88 0,-205-9,-7-1,0 4,49 9,-80-4,0-3,0-2,1-3,26-4,-27 3,-1 2,1 2,23 5,37-4,-127-5,-6-1</inkml:trace>
  <inkml:trace contextRef="#ctx0" brushRef="#br0" timeOffset="25">4279 3812,'13'2,"10"5,7 9,3 8,1 7,1 7,2 4,1-1,1 0,-2-5,0-6,-2-9,0-7,-6-6</inkml:trace>
  <inkml:trace contextRef="#ctx0" brushRef="#br0" timeOffset="26">5000 3838,'-34'16,"8"-3,1 1,1 1,0 1,1 1,1 1,0 1,2 1,-6 6,21-19,1 0,0 1,0-1,0 1,1 0,0 0,0 0,1 0,0 0,1 0,0 1,0-1,0 1,1-1,1 1,-1-1,1 1,1-1,0 0,0 0,0 1,1-2,0 1,2 3,8 19,-1 2,-2 0,-2 0,0 1,-3 0,0 0,-2 15,-2-7,0-4</inkml:trace>
  <inkml:trace contextRef="#ctx0" brushRef="#br0" timeOffset="27">3476 2943,'-2'32,"-1"1,-2-1,-1 0,-9 26,5-16,33-148,-16-115,-8 219,1 1,-1-1,1 0,0 0,0 1,0-1,0 0,0 0,0 1,0-1,1 0,-1 1,1-1,-1 0,1 1,0-1,-1 0,1 1,0-1,0 1,0 0,0-1,0 1,1 0,-1-1,0 1,1 0,-1 0,0 0,1 0,-1 0,1 1,0-1,-1 0,1 1,0-1,-1 1,1 0,0-1,-1 1,1 0,1 0,3 3,1 0,-1 0,0 1,0-1,0 1,0 1,-1-1,1 1,-1 0,-1 1,1-1,-1 1,0-1,0 2,0-1,0 3,32 40,-35-48,0 1,0-1,1 0,-1 0,0 0,0 0,1 0,-1 0,1-1,-1 1,0 0,1-1,0 1,-1-1,1 1,-1-1,1 0,-1 0,1 0,0 0,-1 0,1 0,0 0,-1 0,1 0,-1-1,1 1,-1-1,1 1,-1-1,1 0,-1 0,1 1,-1-1,0 0,1 0,0-1,39-49,-9-4,-21 69,-6 159,-6-113,0 140,10-150,0-37</inkml:trace>
  <inkml:trace contextRef="#ctx0" brushRef="#br0" timeOffset="28">3972 2943,'7'61,"27"117,-34-175,0 0,1 0,-1 0,1 0,0 0,0 0,0-1,0 1,0 0,0-1,1 1,-1-1,1 1,0-1,0 0,0 0,0 1,0-1,0-1,1 1,-1 0,1-1,-1 1,1-1,0 0,-1 1,1-1,0-1,0 1,0 0,-1-1,1 1,0-1,0 0,0 0,0 0,0 0,0-1,0 1,0-1,0 0,-1 0,1 0,0 0,0-1,6-5,-1-1,0 0,0 0,-1-1,0 0,-1 0,0-1,0 1,-1-1,0-1,-1 1,0-1,1-7,22-146,-21 91,-6 72,0 0,0 0,0 0,0 0,1 0,-1 0,0 0,1 0,-1 0,1 0,-1 1,1-1,-1 0,1 0,0 1,-1-1,1 0,0 1,-1-1,1 1,0-1,0 1,0-1,0 1,-1-1,1 1,0 0,0-1,0 1,0 0,0 0,0 0,0 0,0 0,0 0,0 0,0 0,0 0,0 0,0 1,0-1,-1 0,1 1,0-1,0 0,0 1,0-1,0 1,-1 0,1 0,17 8</inkml:trace>
  <inkml:trace contextRef="#ctx0" brushRef="#br0" timeOffset="29">4479 2902,'9'14,"10"8,11 6,7 5,6 1,3 1,0 1,-3-3,-6-2,-11-1,-6-4,-7-4,-5-6</inkml:trace>
  <inkml:trace contextRef="#ctx0" brushRef="#br0" timeOffset="30">4840 2889,'-16'5,"-12"7,-8 12,-3 11,2 10,-1 7,2 6,5 2,5-2,8-9,6-12</inkml:trace>
  <inkml:trace contextRef="#ctx0" brushRef="#br0" timeOffset="31">5214 2836,'1'23,"-1"1,-1-1,-2 1,0-1,-1 1,-2-1,0-1,-2 1,-6 14,-9 31,21-63,1-3,0 0,0-1,0 1,0 0,0 0,0 0,1 0,-1 0,1 0,-1 0,1 0,0 0,0 0,0 0,0 0,0 1,0-1,0 0,1 0,-1 0,1 0,0 0,-1 0,1 0,0-1,0 1,0 0,0 0,1-1,-1 1,0 0,1-1,-1 1,1-1,-1 0,1 0,0 1,17 0,-1 0,1-1,0-1,-1 0,1-2,-1 0,1-1,-1-1,11-4,-28 8,88-31,-76 21</inkml:trace>
  <inkml:trace contextRef="#ctx0" brushRef="#br0" timeOffset="32">5401 3076,'0'18,"0"16,-2 7,-1 8,-2 1,0-1,-2-4,1-5,0-7,5-8,2-7</inkml:trace>
  <inkml:trace contextRef="#ctx0" brushRef="#br0" timeOffset="33">5682 2902,'-4'-2,"0"-1,4 0,3 5,2 3</inkml:trace>
  <inkml:trace contextRef="#ctx0" brushRef="#br0" timeOffset="34">5749 3209</inkml:trace>
  <inkml:trace contextRef="#ctx0" brushRef="#br0" timeOffset="35">6056 3076,'2'-18,"4"-11,2-7,0-4,2 0,-2 4,-2 7,-2 14,-2 20,-3 19,-4 18,-1 15,1 11,0 6,7 0,4-5,7-6,0-15</inkml:trace>
  <inkml:trace contextRef="#ctx0" brushRef="#br0" timeOffset="36">6084 4694,'34'8,"0"-1,1-1,0-3,0 0,0-3,3 0,-5 0,830 0,-829 1,-1 3,0 0,0 3,-1 0,2 3,-32-10,-1 1,1 0,-1-1,0 1,0 0,0-1,1 0,-1 1,0-1,1 0,-1 1,0-1,0 0,1 0,-1 0,0 0,1-1,-1 1,0 0,1 0,-1-1,0 1,0-1,1 1,-1-1,0 1,1-2,-3-4</inkml:trace>
  <inkml:trace contextRef="#ctx0" brushRef="#br0" timeOffset="37">7406 1312,'-20'396,"4"-103,13 49,2-81,-6-114,3 101,9-219,0 0,2 0,1-1,2 0,3 7,20 62,-23-46,-2 0,-2 0,-2 1,-3 0,-4 31,10 155,12-2,-6-1,-6-131,-2 56,-5-157,0-1,-1 0,0 0,1 0,-1 0,0 0,0 0,0 0,0 0,0 0,-1-1,1 1,-1 0,1-1,-1 1,1-1,-1 0,0 1,0-1,1 0,-1 0,0 0,0 0,0 0,0-1,-1 1,1-1,0 1,0-1,0 0,0 0,-1 0,1 0,0 0,0 0,-1-1,-9 3,-159 22,106-14</inkml:trace>
  <inkml:trace contextRef="#ctx0" brushRef="#br0" timeOffset="38">4653 4640,'0'0,"0"0,0-1,1 1,-1-1,0 1,1 0,-1-1,0 1,1 0,-1-1,1 1,-1 0,0-1,1 1,-1 0,1 0,-1 0,1 0,-1-1,1 1,-1 0,1 0,-1 0,1 0,-1 0,1 0,-1 0,1 0,-1 0,1 0,-1 1,0-1,1 0,-1 0,1 0,-1 0,1 1,-1-1,1 0,-1 1,0-1,1 0,-1 1,0-1,1 0,-1 1,0-1,1 1,-1-1,0 0,0 1,0-1,1 1,-1-1,0 1,0-1,0 1,6 30,-6-30,57 387,-44-87,-14 46,-1-153,-3 131,4-283,1-14</inkml:trace>
  <inkml:trace contextRef="#ctx0" brushRef="#br0" timeOffset="39">0 2956,'204'19,"642"61,-696-74,-93-7</inkml:trace>
  <inkml:trace contextRef="#ctx0" brushRef="#br0" timeOffset="40">227 3945,'3'0,"7"2,9 4,10 2,16 2,17 2,17-1,17-2,12-1,8-2,2-1,0-2,-4-2,-9 2,-10 0,-14 2,-15 0,-18-1</inkml:trace>
  <inkml:trace contextRef="#ctx0" brushRef="#br0" timeOffset="41">1873 202,'6'-9,"3"-1,0 6,-5 11,-2 14,-2 19,0 20,-1 18,0 14,2 11,6 10,6 5,3 1,2-1,-3-6,-4-20</inkml:trace>
  <inkml:trace contextRef="#ctx0" brushRef="#br0" timeOffset="42">2968 95,'0'14,"0"15,0 17,2 19,4 18,2 16,0 16,-1 14,-2 7,-4 3,-2-3,-3-9,-1-18,0-26</inkml:trace>
  <inkml:trace contextRef="#ctx0" brushRef="#br0" timeOffset="43">4092 215,'9'25,"5"22,1 21,-3 22,-3 23,-6 17,-5 13,-3 6,0-4,1-14,5-20,3-28</inkml:trace>
  <inkml:trace contextRef="#ctx0" brushRef="#br0" timeOffset="44">5428 1,'2'5,"1"7,0 15,0 17,-1 20,-1 22,-1 21,0 20,0 15,3 9,-1 3,3-5,1-29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6:54.7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1204 1646,'13'205,"-13"284,27-255,-27 284,14-335,-14-169</inkml:trace>
  <inkml:trace contextRef="#ctx0" brushRef="#br0" timeOffset="1">1217 1793,'0'-90,"5"1,3 0,8-21,5 49,23 67,93 5,-82-6,1-3,-1-2,0-2,0-3,36-8,151-8,329 22,-312 13,-46-7,-98-1,0-5,26-7,307-11,16 11,-286 7,102-9,54 3,-152 18,-110-8,-60-2</inkml:trace>
  <inkml:trace contextRef="#ctx0" brushRef="#br0" timeOffset="2">1792 1646,'0'-2,"0"1,0 6,0 8,0 7,0 7,0 7,-2 6,-1 2,0 1,0 0,2-3,0-6,0-8</inkml:trace>
  <inkml:trace contextRef="#ctx0" brushRef="#br0" timeOffset="3">1672 2087,'13'-3,"8"-2,3-1,4 1,-2 1,0 2,-2 0,-4 2,-2-1,-2 1,-4 1</inkml:trace>
  <inkml:trace contextRef="#ctx0" brushRef="#br0" timeOffset="4">1699 1686,'-3'-5,"5"-1,8 0,11 2,12 1,9 1,6 1,3 0,-9 1</inkml:trace>
  <inkml:trace contextRef="#ctx0" brushRef="#br0" timeOffset="5">2113 2127,'6'3,"0"0,0-1,1 1,-1-1,1-1,-1 1,1-1,-1 0,1-1,0 0,0 0,-1 0,1-1,0 0,-1 0,1 0,-1-1,0 0,1-1,-1 1,0-1,0 0,0-1,-1 1,1-1,-1 0,0-1,0 1,0-1,-1 0,0 0,3-5,-5 7,-1 1,0-1,-1 0,1 1,0-1,-1 0,1 0,-1 0,0 0,0 0,0 1,-1-1,1 0,-1 0,1 0,-1 0,0 1,0-1,0 0,0 1,-1-1,1 1,-1-1,1 1,-1 0,0 0,0-1,0 1,0 0,0 1,-1-1,1 0,-1 1,1-1,-2 1,-4-5,-1 2,0-1,-1 1,1 1,-1-1,1 2,-1-1,0 1,-7 0,14 1,0 1,-1-1,1 1,0 0,-1 0,1 0,0 0,-1 0,1 1,0-1,-1 1,1 0,0 0,0 0,0 1,0-1,0 1,0-1,0 1,0 0,1 0,-1 1,1-1,-1 0,1 1,0-1,0 1,0 0,0 0,1 0,-1 0,1 0,-1 0,1 0,0 0,1 1,-1-1,0 0,1 1,0-1,0 0,0 1,0-1,0 1,1-1,-1 0,1 1,0-1,1 2,14 19</inkml:trace>
  <inkml:trace contextRef="#ctx0" brushRef="#br0" timeOffset="6">2915 1672,'-3'-4,"0"0,0 8,3 10,2 10,0 9,-1 9,1 4,-3 2,-2 1,-2-3,0-11</inkml:trace>
  <inkml:trace contextRef="#ctx0" brushRef="#br0" timeOffset="7">2861 2100,'7'-2,"7"-1,7 0,6 1,4 2,2 2,-1 0,-3 0,-4 0,-6-1</inkml:trace>
  <inkml:trace contextRef="#ctx0" brushRef="#br0" timeOffset="8">2794 1659,'16'0,"15"2,12 1,12 0,6 0,3-2,-9 0</inkml:trace>
  <inkml:trace contextRef="#ctx0" brushRef="#br0" timeOffset="9">3316 2100,'11'-18,"4"-11,-1-5,-2 0,-4 2,-5 7,-3 12,-4 15,-1 15,0 10,1 8,3 5,5 4,8 2,6-2,1-9</inkml:trace>
  <inkml:trace contextRef="#ctx0" brushRef="#br0" timeOffset="10">4158 1699,'0'-7,"0"3,0 6,0 9,0 13,0 11,0 8,3 4,0 3,0-2,1-5,1-5,-2-9</inkml:trace>
  <inkml:trace contextRef="#ctx0" brushRef="#br0" timeOffset="11">4092 2087,'9'0,"9"0,10 0,6 0,2 0,-1 0,-2 0,-6 0</inkml:trace>
  <inkml:trace contextRef="#ctx0" brushRef="#br0" timeOffset="12">4024 1632,'23'-4,"16"-5,14 1,6 0,2 3,-8 1</inkml:trace>
  <inkml:trace contextRef="#ctx0" brushRef="#br0" timeOffset="13">4573 1926,'28'-36,"-27"36,-1-1,1 1,0-1,0 1,-1 0,1-1,0 1,0 0,-1 0,1-1,0 1,0 0,0 0,-1 0,1 0,0 0,0 0,0 0,0 0,-1 1,1-1,0 0,0 0,0 1,-1-1,1 0,0 1,-1-1,1 1,0-1,-1 1,1-1,0 1,-1-1,1 1,-1 0,1-1,-1 1,1 0,-1-1,0 1,1 0,-1 0,0-1,0 1,1 0,-1 0,0 0,0-1,0 1,0 0,0 1,0 6,-1 1,0-1,0 1,-1-1,0 1,0-1,-1 0,0 0,0 0,-1 0,0-1,0 1,-1-1,-5 6,0 2,-53 89,63-102,-1-1,1 0,-1 0,1 1,0-1,-1 0,1 1,0-1,0 0,0 1,0-1,0 0,0 1,0-1,0 0,1 1,-1-1,0 0,1 1,-1-1,1 0,0 0,-1 0,1 1,0-1,0 0,-1 0,1 0,0 0,0 0,0 0,0-1,1 1,-1 0,0 0,0-1,0 1,1-1,-1 1,0-1,1 0,58 10,53-17,-53-2</inkml:trace>
  <inkml:trace contextRef="#ctx0" brushRef="#br0" timeOffset="14">5509 1619,'0'7,"0"9,0 10,0 11,0 5,0 5,0 2,0-2,0-3,0-6,0-6,0-9</inkml:trace>
  <inkml:trace contextRef="#ctx0" brushRef="#br0" timeOffset="15">5468 2046,'5'0,"8"0,6 0,7-2,4-1,1 0,0 1,-4 0,-3-1,-6 0</inkml:trace>
  <inkml:trace contextRef="#ctx0" brushRef="#br0" timeOffset="16">5361 1565,'16'-2,"14"-1,14 0,8 1,5 0,-8 1</inkml:trace>
  <inkml:trace contextRef="#ctx0" brushRef="#br0" timeOffset="17">5923 1846,'11'0,"-2"-1,-1 0,1 0,0 1,0 1,-1-1,1 2,0-1,-1 1,1 0,-1 1,1 0,-1 0,0 1,0 0,-1 0,1 1,4 3,-11-5,1-1,-1 0,0 1,0 0,0-1,0 1,0 0,-1-1,1 1,-1 0,0 0,1-1,-1 1,-1 0,1 0,0 0,-1-1,1 1,-1 0,0 0,0-1,0 1,0-1,0 1,-1-1,1 1,-1-1,0 0,1 0,-1 0,0 0,-1 1,-71 58,72-60,1-1,0 0,0 0,1 0,-1 0,0 1,0-1,0 0,1 0,-1 1,0-1,1 1,-1-1,0 0,1 1,-1 0,0-1,1 1,-1-1,1 1,-1-1,1 1,-1 0,1 0,0-1,-1 1,1 0,0-1,-1 1,1 0,0 0,0 0,0-1,0 1,0 0,0 0,0 0,0-1,0 1,0 0,0 0,1 0,-1-1,0 1,95 5,-94-5,129 10,-122-9,0 0,-1 0,1 0,-1 1,0 0,0 0,0 1,0 0,0 0,-1 1,0-1,0 1,0 1,0-1,2 4,-6-6,0 0,0 0,0 0,-1 0,1 0,-1 0,1 0,-1 1,0-1,0 0,-1 1,1-1,-1 1,0-1,0 0,0 1,0-1,0 1,-1-1,1 1,-1-1,0 0,0 1,0-1,-1 0,1 0,-1 0,0 0,0 0,0 0,0 0,0-1,-1 2,-5 3,1 0,-1 0,0-1,-1 0,0-1,0 1,0-2,0 1,-1-1,-7 2,3-2,-1 0,0-1,0 0,0-1,0-1,0 0,-1-1,1-1,-12-2,1-2</inkml:trace>
  <inkml:trace contextRef="#ctx0" brushRef="#br0" timeOffset="18">5241 1338,'788'8,"-78"-3,-223-19,-315 4,-171 10,0 0,0 0,0 1,0-1,0 0,0 0,0-1,0 1,0 0,0 0,0 0,0-1,0 1,0 0,0-1,0 1,0-1,-1 1,1-1,0 0,0 1,0-1,-1 0,1 0,0 1,-1-1,1 0,0 0,-1 0,1 0,-6-4</inkml:trace>
  <inkml:trace contextRef="#ctx0" brushRef="#br0" timeOffset="19">1284 3170,'16'79,"3"69,-7 1,-6 68,-3 196,28-249,-23-87,-13-92,-1-4</inkml:trace>
  <inkml:trace contextRef="#ctx0" brushRef="#br0" timeOffset="20">1712 2808,'-24'6,"1"0,0 1,1 2,-1 0,1 2,1 0,0 1,-9 8,29-20,1 0,-1 0,0 1,0-1,1 0,-1 0,0 0,1 1,-1-1,0 0,1 1,-1-1,0 1,1-1,-1 1,1-1,-1 1,1-1,-1 1,1-1,-1 1,1 0,0-1,-1 1,1 0,0-1,-1 1,1 0,0 0,0-1,0 1,0 0,0 0,0-1,0 1,0 0,0-1,0 1,0 0,0 0,0-1,1 1,-1 0,0 0,0-1,1 1,-1-1,1 1,-1 0,0-1,1 1,-1-1,1 1,0-1,-1 1,1-1,-1 1,1-1,0 1,23 11,106 69,-123-76,0 1,-1 0,0 0,0 1,0 0,-1 0,0 0,-1 1,0-1,0 1,0 0,-1 1,0-1,-1 0,1 1,-1 2,-2-8,0 0,0-1,0 1,0 0,0 0,0 0,-1 0,1-1,-1 1,0 0,0-1,0 1,0 0,-1-1,1 1,-1-1,1 0,-1 1,0-1,0 0,0 0,0 0,0 0,0-1,-1 1,1-1,-1 1,1-1,-1 0,1 0,-1 0,0 0,0 0,0 0,-100 12,49-14,66 0,2 1</inkml:trace>
  <inkml:trace contextRef="#ctx0" brushRef="#br0" timeOffset="21">1886 3183,'51'-176,"-47"163,0 18,0 22,1 64,-4 0,-5 27,1-80</inkml:trace>
  <inkml:trace contextRef="#ctx0" brushRef="#br0" timeOffset="22">1845 3611,'-10'-3,"-1"0,0 1,-1 0,1 1,0 0,0 1,-1 0,1 1,0 1,0-1,0 2,-6 1,10-2,1 0,1 0,-1 0,0 1,0 0,1 0,-1 1,1-1,0 1,0 0,1 0,-1 1,1 0,0-1,0 1,1 1,-1-1,1 0,0 1,0 0,1 0,-2 5,3-9,1 0,0 0,-1 1,1-1,0 0,0 0,0 0,0 0,1 0,-1 0,0 0,1 0,-1 0,1 0,0 0,0 0,0 0,0 0,0 0,0-1,0 1,1 0,-1-1,1 1,-1-1,1 0,-1 1,1-1,0 0,0 0,0 0,67 24,-55-21,9 2,0 1,0 1,-1 1,0 1,9 7,-25-14,0 1,0 0,0 0,-1 1,0-1,1 1,-2 1,1-1,-1 1,1-1,-1 1,-1 1,1-1,-1 0,-1 1,1-1,-1 1,0 0,0 0,0 4,-2-8,0-1,0 1,0 0,-1-1,1 1,-1-1,1 1,-1-1,0 1,0-1,0 1,0-1,0 1,-1-1,1 0,-1 0,0 0,1 0,-1 0,0 0,0 0,0-1,0 1,0-1,-1 0,1 1,0-1,-1 0,-1 0,-76 21,79-22,-165 19,166-19,-1 0,1 0,0-1,0 1,-1 0,1 0,0 0,-1 0,1 0,-1-1,1 1,0 0,-1 0,1 0,0 0,-1 0,1 0,0 0,-1 0,1 0,-1 0,1 1,0-1,-1 0,1 0,0 0,-1 0,1 0,0 1,0-1,-1 0,1 0,0 1,-1-1,1 0,0 0,0 1,0-1,-1 0,1 1,0-1,0 0,0 1,0-1,-1 0,1 1,0-1,0 0,0 1,0-1,0 1,0-1,0 0,0 1,0-1,0 0,0 1,1-1,-1 0,0 1,8 2</inkml:trace>
  <inkml:trace contextRef="#ctx0" brushRef="#br0" timeOffset="23">1993 4039,'15'10,"0"0,0-1,1 0,0-2,1 0,0-1,0 0,17 2,-28-6,1-1,0 0,0-1,0 1,0-1,0-1,0 1,-1-1,1 0,0-1,0 0,-1 0,1 0,-1-1,0 0,1 0,-2-1,1 1,0-1,-1 0,1-1,-1 0,0 1,2-4,-5 5,1-1,-1 1,0 0,1-1,-2 1,1-1,0 0,-1 1,1-1,-1 0,0 0,-1 0,1 0,-1 0,1 0,-1 0,0 0,-1 0,1 0,-1 0,0 0,0 0,0 0,0 0,0 1,-1-1,0 0,0 1,0-1,0 1,-1 0,1 0,-1 0,0 0,0 0,0 0,0 1,0 0,0-1,-1 1,-5-2,1 0,-1 1,0 0,0 0,0 1,0 0,0 1,-1 0,1 1,0-1,-1 2,1-1,0 1,-1 1,1 0,0 0,0 1,1 0,-1 0,0 1,1 0,0 1,0 0,0 0,1 0,-1 1,1 0,1 1,-1 0,1 0,0 0,-1 3,-9 16</inkml:trace>
  <inkml:trace contextRef="#ctx0" brushRef="#br0" timeOffset="24">1457 4333,'11'9,"4"93,-14-86,0 316,-1-331,-1 0,1 1,0-1,-1 0,1 0,0 0,0 1,0-1,0 0,0 1,0-1,0 0,1 0,-1 1,0-1,1 0,-1 0,1 0,-1 0,1 1,0-1,-1 0,1 0,0 0,0 0,-1 0,1-1,0 1,0 0,0 0,0-1,0 1,1 0,-1-1,0 1,0-1,0 1,0-1,1 0,-1 1,0-1,0 0,1 0,-1 0,0 0,0 0,1 0,-1 0,0-1,0 1,1 0,-1-1,0 1,144-39,131 26,459-19,214 34,-802 3,-60-1,0-3,0-4,41-9,20-3,0 7,0 6,60 10,88 0,-205-9,-7-1,0 4,49 9,-80-4,0-3,0-2,1-3,26-4,-27 3,-1 2,1 2,23 5,37-4,-127-5,-6-1</inkml:trace>
  <inkml:trace contextRef="#ctx0" brushRef="#br0" timeOffset="25">4279 3812,'13'2,"10"5,7 9,3 8,1 7,1 7,2 4,1-1,1 0,-2-5,0-6,-2-9,0-7,-6-6</inkml:trace>
  <inkml:trace contextRef="#ctx0" brushRef="#br0" timeOffset="26">5000 3838,'-34'16,"8"-3,1 1,1 1,0 1,1 1,1 1,0 1,2 1,-6 6,21-19,1 0,0 1,0-1,0 1,1 0,0 0,0 0,1 0,0 0,1 0,0 1,0-1,0 1,1-1,1 1,-1-1,1 1,1-1,0 0,0 0,0 1,1-2,0 1,2 3,8 19,-1 2,-2 0,-2 0,0 1,-3 0,0 0,-2 15,-2-7,0-4</inkml:trace>
  <inkml:trace contextRef="#ctx0" brushRef="#br0" timeOffset="27">3476 2943,'-2'32,"-1"1,-2-1,-1 0,-9 26,5-16,33-148,-16-115,-8 219,1 1,-1-1,1 0,0 0,0 1,0-1,0 0,0 0,0 1,0-1,1 0,-1 1,1-1,-1 0,1 1,0-1,-1 0,1 1,0-1,0 1,0 0,0-1,0 1,1 0,-1-1,0 1,1 0,-1 0,0 0,1 0,-1 0,1 1,0-1,-1 0,1 1,0-1,-1 1,1 0,0-1,-1 1,1 0,1 0,3 3,1 0,-1 0,0 1,0-1,0 1,0 1,-1-1,1 1,-1 0,-1 1,1-1,-1 1,0-1,0 2,0-1,0 3,32 40,-35-48,0 1,0-1,1 0,-1 0,0 0,0 0,1 0,-1 0,1-1,-1 1,0 0,1-1,0 1,-1-1,1 1,-1-1,1 0,-1 0,1 0,0 0,-1 0,1 0,0 0,-1 0,1 0,-1-1,1 1,-1-1,1 1,-1-1,1 0,-1 0,1 1,-1-1,0 0,1 0,0-1,39-49,-9-4,-21 69,-6 159,-6-113,0 140,10-150,0-37</inkml:trace>
  <inkml:trace contextRef="#ctx0" brushRef="#br0" timeOffset="28">3972 2943,'7'61,"27"117,-34-175,0 0,1 0,-1 0,1 0,0 0,0 0,0-1,0 1,0 0,0-1,1 1,-1-1,1 1,0-1,0 0,0 0,0 1,0-1,0-1,1 1,-1 0,1-1,-1 1,1-1,0 0,-1 1,1-1,0-1,0 1,0 0,-1-1,1 1,0-1,0 0,0 0,0 0,0 0,0-1,0 1,0-1,0 0,-1 0,1 0,0 0,0-1,6-5,-1-1,0 0,0 0,-1-1,0 0,-1 0,0-1,0 1,-1-1,0-1,-1 1,0-1,1-7,22-146,-21 91,-6 72,0 0,0 0,0 0,0 0,1 0,-1 0,0 0,1 0,-1 0,1 0,-1 1,1-1,-1 0,1 0,0 1,-1-1,1 0,0 1,-1-1,1 1,0-1,0 1,0-1,0 1,-1-1,1 1,0 0,0-1,0 1,0 0,0 0,0 0,0 0,0 0,0 0,0 0,0 0,0 0,0 0,0 1,0-1,-1 0,1 1,0-1,0 0,0 1,0-1,0 1,-1 0,1 0,17 8</inkml:trace>
  <inkml:trace contextRef="#ctx0" brushRef="#br0" timeOffset="29">4479 2902,'9'14,"10"8,11 6,7 5,6 1,3 1,0 1,-3-3,-6-2,-11-1,-6-4,-7-4,-5-6</inkml:trace>
  <inkml:trace contextRef="#ctx0" brushRef="#br0" timeOffset="30">4840 2889,'-16'5,"-12"7,-8 12,-3 11,2 10,-1 7,2 6,5 2,5-2,8-9,6-12</inkml:trace>
  <inkml:trace contextRef="#ctx0" brushRef="#br0" timeOffset="31">5214 2836,'1'23,"-1"1,-1-1,-2 1,0-1,-1 1,-2-1,0-1,-2 1,-6 14,-9 31,21-63,1-3,0 0,0-1,0 1,0 0,0 0,0 0,1 0,-1 0,1 0,-1 0,1 0,0 0,0 0,0 0,0 0,0 1,0-1,0 0,1 0,-1 0,1 0,0 0,-1 0,1 0,0-1,0 1,0 0,0 0,1-1,-1 1,0 0,1-1,-1 1,1-1,-1 0,1 0,0 1,17 0,-1 0,1-1,0-1,-1 0,1-2,-1 0,1-1,-1-1,11-4,-28 8,88-31,-76 21</inkml:trace>
  <inkml:trace contextRef="#ctx0" brushRef="#br0" timeOffset="32">5401 3076,'0'18,"0"16,-2 7,-1 8,-2 1,0-1,-2-4,1-5,0-7,5-8,2-7</inkml:trace>
  <inkml:trace contextRef="#ctx0" brushRef="#br0" timeOffset="33">5682 2902,'-4'-2,"0"-1,4 0,3 5,2 3</inkml:trace>
  <inkml:trace contextRef="#ctx0" brushRef="#br0" timeOffset="34">5749 3209</inkml:trace>
  <inkml:trace contextRef="#ctx0" brushRef="#br0" timeOffset="35">6056 3076,'2'-18,"4"-11,2-7,0-4,2 0,-2 4,-2 7,-2 14,-2 20,-3 19,-4 18,-1 15,1 11,0 6,7 0,4-5,7-6,0-15</inkml:trace>
  <inkml:trace contextRef="#ctx0" brushRef="#br0" timeOffset="36">6084 4694,'34'8,"0"-1,1-1,0-3,0 0,0-3,3 0,-5 0,830 0,-829 1,-1 3,0 0,0 3,-1 0,2 3,-32-10,-1 1,1 0,-1-1,0 1,0 0,0-1,1 0,-1 1,0-1,1 0,-1 1,0-1,0 0,1 0,-1 0,0 0,1-1,-1 1,0 0,1 0,-1-1,0 1,0-1,1 1,-1-1,0 1,1-2,-3-4</inkml:trace>
  <inkml:trace contextRef="#ctx0" brushRef="#br0" timeOffset="37">7406 1312,'-20'396,"4"-103,13 49,2-81,-6-114,3 101,9-219,0 0,2 0,1-1,2 0,3 7,20 62,-23-46,-2 0,-2 0,-2 1,-3 0,-4 31,10 155,12-2,-6-1,-6-131,-2 56,-5-157,0-1,-1 0,0 0,1 0,-1 0,0 0,0 0,0 0,0 0,0 0,-1-1,1 1,-1 0,1-1,-1 1,1-1,-1 0,0 1,0-1,1 0,-1 0,0 0,0 0,0 0,0-1,-1 1,1-1,0 1,0-1,0 0,0 0,-1 0,1 0,0 0,0 0,-1-1,-9 3,-159 22,106-14</inkml:trace>
  <inkml:trace contextRef="#ctx0" brushRef="#br0" timeOffset="38">4653 4640,'0'0,"0"0,0-1,1 1,-1-1,0 1,1 0,-1-1,0 1,1 0,-1-1,1 1,-1 0,0-1,1 1,-1 0,1 0,-1 0,1 0,-1-1,1 1,-1 0,1 0,-1 0,1 0,-1 0,1 0,-1 0,1 0,-1 0,1 0,-1 1,0-1,1 0,-1 0,1 0,-1 0,1 1,-1-1,1 0,-1 1,0-1,1 0,-1 1,0-1,1 0,-1 1,0-1,1 1,-1-1,0 0,0 1,0-1,1 1,-1-1,0 1,0-1,0 1,6 30,-6-30,57 387,-44-87,-14 46,-1-153,-3 131,4-283,1-14</inkml:trace>
  <inkml:trace contextRef="#ctx0" brushRef="#br0" timeOffset="39">0 2956,'204'19,"642"61,-696-74,-93-7</inkml:trace>
  <inkml:trace contextRef="#ctx0" brushRef="#br0" timeOffset="40">227 3945,'3'0,"7"2,9 4,10 2,16 2,17 2,17-1,17-2,12-1,8-2,2-1,0-2,-4-2,-9 2,-10 0,-14 2,-15 0,-18-1</inkml:trace>
  <inkml:trace contextRef="#ctx0" brushRef="#br0" timeOffset="41">1873 202,'6'-9,"3"-1,0 6,-5 11,-2 14,-2 19,0 20,-1 18,0 14,2 11,6 10,6 5,3 1,2-1,-3-6,-4-20</inkml:trace>
  <inkml:trace contextRef="#ctx0" brushRef="#br0" timeOffset="42">2968 95,'0'14,"0"15,0 17,2 19,4 18,2 16,0 16,-1 14,-2 7,-4 3,-2-3,-3-9,-1-18,0-26</inkml:trace>
  <inkml:trace contextRef="#ctx0" brushRef="#br0" timeOffset="43">4092 215,'9'25,"5"22,1 21,-3 22,-3 23,-6 17,-5 13,-3 6,0-4,1-14,5-20,3-28</inkml:trace>
  <inkml:trace contextRef="#ctx0" brushRef="#br0" timeOffset="44">5428 1,'2'5,"1"7,0 15,0 17,-1 20,-1 22,-1 21,0 20,0 15,3 9,-1 3,3-5,1-29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6:57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1204 1646,'13'205,"-13"284,27-255,-27 284,14-335,-14-169</inkml:trace>
  <inkml:trace contextRef="#ctx0" brushRef="#br0" timeOffset="1">1217 1793,'0'-90,"5"1,3 0,8-21,5 49,23 67,93 5,-82-6,1-3,-1-2,0-2,0-3,36-8,151-8,329 22,-312 13,-46-7,-98-1,0-5,26-7,307-11,16 11,-286 7,102-9,54 3,-152 18,-110-8,-60-2</inkml:trace>
  <inkml:trace contextRef="#ctx0" brushRef="#br0" timeOffset="2">1792 1646,'0'-2,"0"1,0 6,0 8,0 7,0 7,0 7,-2 6,-1 2,0 1,0 0,2-3,0-6,0-8</inkml:trace>
  <inkml:trace contextRef="#ctx0" brushRef="#br0" timeOffset="3">1672 2087,'13'-3,"8"-2,3-1,4 1,-2 1,0 2,-2 0,-4 2,-2-1,-2 1,-4 1</inkml:trace>
  <inkml:trace contextRef="#ctx0" brushRef="#br0" timeOffset="4">1699 1686,'-3'-5,"5"-1,8 0,11 2,12 1,9 1,6 1,3 0,-9 1</inkml:trace>
  <inkml:trace contextRef="#ctx0" brushRef="#br0" timeOffset="5">2113 2127,'6'3,"0"0,0-1,1 1,-1-1,1-1,-1 1,1-1,-1 0,1-1,0 0,0 0,-1 0,1-1,0 0,-1 0,1 0,-1-1,0 0,1-1,-1 1,0-1,0 0,0-1,-1 1,1-1,-1 0,0-1,0 1,0-1,-1 0,0 0,3-5,-5 7,-1 1,0-1,-1 0,1 1,0-1,-1 0,1 0,-1 0,0 0,0 0,0 1,-1-1,1 0,-1 0,1 0,-1 0,0 1,0-1,0 0,0 1,-1-1,1 1,-1-1,1 1,-1 0,0 0,0-1,0 1,0 0,0 1,-1-1,1 0,-1 1,1-1,-2 1,-4-5,-1 2,0-1,-1 1,1 1,-1-1,1 2,-1-1,0 1,-7 0,14 1,0 1,-1-1,1 1,0 0,-1 0,1 0,0 0,-1 0,1 1,0-1,-1 1,1 0,0 0,0 0,0 1,0-1,0 1,0-1,0 1,0 0,1 0,-1 1,1-1,-1 0,1 1,0-1,0 1,0 0,0 0,1 0,-1 0,1 0,-1 0,1 0,0 0,1 1,-1-1,0 0,1 1,0-1,0 0,0 1,0-1,0 1,1-1,-1 0,1 1,0-1,1 2,14 19</inkml:trace>
  <inkml:trace contextRef="#ctx0" brushRef="#br0" timeOffset="6">2915 1672,'-3'-4,"0"0,0 8,3 10,2 10,0 9,-1 9,1 4,-3 2,-2 1,-2-3,0-11</inkml:trace>
  <inkml:trace contextRef="#ctx0" brushRef="#br0" timeOffset="7">2861 2100,'7'-2,"7"-1,7 0,6 1,4 2,2 2,-1 0,-3 0,-4 0,-6-1</inkml:trace>
  <inkml:trace contextRef="#ctx0" brushRef="#br0" timeOffset="8">2794 1659,'16'0,"15"2,12 1,12 0,6 0,3-2,-9 0</inkml:trace>
  <inkml:trace contextRef="#ctx0" brushRef="#br0" timeOffset="9">3316 2100,'11'-18,"4"-11,-1-5,-2 0,-4 2,-5 7,-3 12,-4 15,-1 15,0 10,1 8,3 5,5 4,8 2,6-2,1-9</inkml:trace>
  <inkml:trace contextRef="#ctx0" brushRef="#br0" timeOffset="10">4158 1699,'0'-7,"0"3,0 6,0 9,0 13,0 11,0 8,3 4,0 3,0-2,1-5,1-5,-2-9</inkml:trace>
  <inkml:trace contextRef="#ctx0" brushRef="#br0" timeOffset="11">4092 2087,'9'0,"9"0,10 0,6 0,2 0,-1 0,-2 0,-6 0</inkml:trace>
  <inkml:trace contextRef="#ctx0" brushRef="#br0" timeOffset="12">4024 1632,'23'-4,"16"-5,14 1,6 0,2 3,-8 1</inkml:trace>
  <inkml:trace contextRef="#ctx0" brushRef="#br0" timeOffset="13">4573 1926,'28'-36,"-27"36,-1-1,1 1,0-1,0 1,-1 0,1-1,0 1,0 0,-1 0,1-1,0 1,0 0,0 0,-1 0,1 0,0 0,0 0,0 0,0 0,-1 1,1-1,0 0,0 0,0 1,-1-1,1 0,0 1,-1-1,1 1,0-1,-1 1,1-1,0 1,-1-1,1 1,-1 0,1-1,-1 1,1 0,-1-1,0 1,1 0,-1 0,0-1,0 1,1 0,-1 0,0 0,0-1,0 1,0 0,0 1,0 6,-1 1,0-1,0 1,-1-1,0 1,0-1,-1 0,0 0,0 0,-1 0,0-1,0 1,-1-1,-5 6,0 2,-53 89,63-102,-1-1,1 0,-1 0,1 1,0-1,-1 0,1 1,0-1,0 0,0 1,0-1,0 0,0 1,0-1,0 0,1 1,-1-1,0 0,1 1,-1-1,1 0,0 0,-1 0,1 1,0-1,0 0,-1 0,1 0,0 0,0 0,0 0,0-1,1 1,-1 0,0 0,0-1,0 1,1-1,-1 1,0-1,1 0,58 10,53-17,-53-2</inkml:trace>
  <inkml:trace contextRef="#ctx0" brushRef="#br0" timeOffset="14">5509 1619,'0'7,"0"9,0 10,0 11,0 5,0 5,0 2,0-2,0-3,0-6,0-6,0-9</inkml:trace>
  <inkml:trace contextRef="#ctx0" brushRef="#br0" timeOffset="15">5468 2046,'5'0,"8"0,6 0,7-2,4-1,1 0,0 1,-4 0,-3-1,-6 0</inkml:trace>
  <inkml:trace contextRef="#ctx0" brushRef="#br0" timeOffset="16">5361 1565,'16'-2,"14"-1,14 0,8 1,5 0,-8 1</inkml:trace>
  <inkml:trace contextRef="#ctx0" brushRef="#br0" timeOffset="17">5923 1846,'11'0,"-2"-1,-1 0,1 0,0 1,0 1,-1-1,1 2,0-1,-1 1,1 0,-1 1,1 0,-1 0,0 1,0 0,-1 0,1 1,4 3,-11-5,1-1,-1 0,0 1,0 0,0-1,0 1,0 0,-1-1,1 1,-1 0,0 0,1-1,-1 1,-1 0,1 0,0 0,-1-1,1 1,-1 0,0 0,0-1,0 1,0-1,0 1,-1-1,1 1,-1-1,0 0,1 0,-1 0,0 0,-1 1,-71 58,72-60,1-1,0 0,0 0,1 0,-1 0,0 1,0-1,0 0,1 0,-1 1,0-1,1 1,-1-1,0 0,1 1,-1 0,0-1,1 1,-1-1,1 1,-1-1,1 1,-1 0,1 0,0-1,-1 1,1 0,0-1,-1 1,1 0,0 0,0 0,0-1,0 1,0 0,0 0,0 0,0-1,0 1,0 0,0 0,1 0,-1-1,0 1,95 5,-94-5,129 10,-122-9,0 0,-1 0,1 0,-1 1,0 0,0 0,0 1,0 0,0 0,-1 1,0-1,0 1,0 1,0-1,2 4,-6-6,0 0,0 0,0 0,-1 0,1 0,-1 0,1 0,-1 1,0-1,0 0,-1 1,1-1,-1 1,0-1,0 0,0 1,0-1,0 1,-1-1,1 1,-1-1,0 0,0 1,0-1,-1 0,1 0,-1 0,0 0,0 0,0 0,0 0,0-1,-1 2,-5 3,1 0,-1 0,0-1,-1 0,0-1,0 1,0-2,0 1,-1-1,-7 2,3-2,-1 0,0-1,0 0,0-1,0-1,0 0,-1-1,1-1,-12-2,1-2</inkml:trace>
  <inkml:trace contextRef="#ctx0" brushRef="#br0" timeOffset="18">5241 1338,'788'8,"-78"-3,-223-19,-315 4,-171 10,0 0,0 0,0 1,0-1,0 0,0 0,0-1,0 1,0 0,0 0,0 0,0-1,0 1,0 0,0-1,0 1,0-1,-1 1,1-1,0 0,0 1,0-1,-1 0,1 0,0 1,-1-1,1 0,0 0,-1 0,1 0,-6-4</inkml:trace>
  <inkml:trace contextRef="#ctx0" brushRef="#br0" timeOffset="19">1284 3170,'16'79,"3"69,-7 1,-6 68,-3 196,28-249,-23-87,-13-92,-1-4</inkml:trace>
  <inkml:trace contextRef="#ctx0" brushRef="#br0" timeOffset="20">1712 2808,'-24'6,"1"0,0 1,1 2,-1 0,1 2,1 0,0 1,-9 8,29-20,1 0,-1 0,0 1,0-1,1 0,-1 0,0 0,1 1,-1-1,0 0,1 1,-1-1,0 1,1-1,-1 1,1-1,-1 1,1-1,-1 1,1-1,-1 1,1 0,0-1,-1 1,1 0,0-1,-1 1,1 0,0 0,0-1,0 1,0 0,0 0,0-1,0 1,0 0,0-1,0 1,0 0,0 0,0-1,1 1,-1 0,0 0,0-1,1 1,-1-1,1 1,-1 0,0-1,1 1,-1-1,1 1,0-1,-1 1,1-1,-1 1,1-1,0 1,23 11,106 69,-123-76,0 1,-1 0,0 0,0 1,0 0,-1 0,0 0,-1 1,0-1,0 1,0 0,-1 1,0-1,-1 0,1 1,-1 2,-2-8,0 0,0-1,0 1,0 0,0 0,0 0,-1 0,1-1,-1 1,0 0,0-1,0 1,0 0,-1-1,1 1,-1-1,1 0,-1 1,0-1,0 0,0 0,0 0,0 0,0-1,-1 1,1-1,-1 1,1-1,-1 0,1 0,-1 0,0 0,0 0,0 0,-100 12,49-14,66 0,2 1</inkml:trace>
  <inkml:trace contextRef="#ctx0" brushRef="#br0" timeOffset="21">1886 3183,'51'-176,"-47"163,0 18,0 22,1 64,-4 0,-5 27,1-80</inkml:trace>
  <inkml:trace contextRef="#ctx0" brushRef="#br0" timeOffset="22">1845 3611,'-10'-3,"-1"0,0 1,-1 0,1 1,0 0,0 1,-1 0,1 1,0 1,0-1,0 2,-6 1,10-2,1 0,1 0,-1 0,0 1,0 0,1 0,-1 1,1-1,0 1,0 0,1 0,-1 1,1 0,0-1,0 1,1 1,-1-1,1 0,0 1,0 0,1 0,-2 5,3-9,1 0,0 0,-1 1,1-1,0 0,0 0,0 0,0 0,1 0,-1 0,0 0,1 0,-1 0,1 0,0 0,0 0,0 0,0 0,0 0,0-1,0 1,1 0,-1-1,1 1,-1-1,1 0,-1 1,1-1,0 0,0 0,0 0,67 24,-55-21,9 2,0 1,0 1,-1 1,0 1,9 7,-25-14,0 1,0 0,0 0,-1 1,0-1,1 1,-2 1,1-1,-1 1,1-1,-1 1,-1 1,1-1,-1 0,-1 1,1-1,-1 1,0 0,0 0,0 4,-2-8,0-1,0 1,0 0,-1-1,1 1,-1-1,1 1,-1-1,0 1,0-1,0 1,0-1,0 1,-1-1,1 0,-1 0,0 0,1 0,-1 0,0 0,0 0,0-1,0 1,0-1,-1 0,1 1,0-1,-1 0,-1 0,-76 21,79-22,-165 19,166-19,-1 0,1 0,0-1,0 1,-1 0,1 0,0 0,-1 0,1 0,-1-1,1 1,0 0,-1 0,1 0,0 0,-1 0,1 0,0 0,-1 0,1 0,-1 0,1 1,0-1,-1 0,1 0,0 0,-1 0,1 0,0 1,0-1,-1 0,1 0,0 1,-1-1,1 0,0 0,0 1,0-1,-1 0,1 1,0-1,0 0,0 1,0-1,-1 0,1 1,0-1,0 0,0 1,0-1,0 1,0-1,0 0,0 1,0-1,0 0,0 1,1-1,-1 0,0 1,8 2</inkml:trace>
  <inkml:trace contextRef="#ctx0" brushRef="#br0" timeOffset="23">1993 4039,'15'10,"0"0,0-1,1 0,0-2,1 0,0-1,0 0,17 2,-28-6,1-1,0 0,0-1,0 1,0-1,0-1,0 1,-1-1,1 0,0-1,0 0,-1 0,1 0,-1-1,0 0,1 0,-2-1,1 1,0-1,-1 0,1-1,-1 0,0 1,2-4,-5 5,1-1,-1 1,0 0,1-1,-2 1,1-1,0 0,-1 1,1-1,-1 0,0 0,-1 0,1 0,-1 0,1 0,-1 0,0 0,-1 0,1 0,-1 0,0 0,0 0,0 0,0 0,0 1,-1-1,0 0,0 1,0-1,0 1,-1 0,1 0,-1 0,0 0,0 0,0 0,0 1,0 0,0-1,-1 1,-5-2,1 0,-1 1,0 0,0 0,0 1,0 0,0 1,-1 0,1 1,0-1,-1 2,1-1,0 1,-1 1,1 0,0 0,0 1,1 0,-1 0,0 1,1 0,0 1,0 0,0 0,1 0,-1 1,1 0,1 1,-1 0,1 0,0 0,-1 3,-9 16</inkml:trace>
  <inkml:trace contextRef="#ctx0" brushRef="#br0" timeOffset="24">1457 4333,'11'9,"4"93,-14-86,0 316,-1-331,-1 0,1 1,0-1,-1 0,1 0,0 0,0 1,0-1,0 0,0 1,0-1,0 0,1 0,-1 1,0-1,1 0,-1 0,1 0,-1 0,1 1,0-1,-1 0,1 0,0 0,0 0,-1 0,1-1,0 1,0 0,0 0,0-1,0 1,1 0,-1-1,0 1,0-1,0 1,0-1,1 0,-1 1,0-1,0 0,1 0,-1 0,0 0,0 0,1 0,-1 0,0-1,0 1,1 0,-1-1,0 1,144-39,131 26,459-19,214 34,-802 3,-60-1,0-3,0-4,41-9,20-3,0 7,0 6,60 10,88 0,-205-9,-7-1,0 4,49 9,-80-4,0-3,0-2,1-3,26-4,-27 3,-1 2,1 2,23 5,37-4,-127-5,-6-1</inkml:trace>
  <inkml:trace contextRef="#ctx0" brushRef="#br0" timeOffset="25">4279 3812,'13'2,"10"5,7 9,3 8,1 7,1 7,2 4,1-1,1 0,-2-5,0-6,-2-9,0-7,-6-6</inkml:trace>
  <inkml:trace contextRef="#ctx0" brushRef="#br0" timeOffset="26">5000 3838,'-34'16,"8"-3,1 1,1 1,0 1,1 1,1 1,0 1,2 1,-6 6,21-19,1 0,0 1,0-1,0 1,1 0,0 0,0 0,1 0,0 0,1 0,0 1,0-1,0 1,1-1,1 1,-1-1,1 1,1-1,0 0,0 0,0 1,1-2,0 1,2 3,8 19,-1 2,-2 0,-2 0,0 1,-3 0,0 0,-2 15,-2-7,0-4</inkml:trace>
  <inkml:trace contextRef="#ctx0" brushRef="#br0" timeOffset="27">3476 2943,'-2'32,"-1"1,-2-1,-1 0,-9 26,5-16,33-148,-16-115,-8 219,1 1,-1-1,1 0,0 0,0 1,0-1,0 0,0 0,0 1,0-1,1 0,-1 1,1-1,-1 0,1 1,0-1,-1 0,1 1,0-1,0 1,0 0,0-1,0 1,1 0,-1-1,0 1,1 0,-1 0,0 0,1 0,-1 0,1 1,0-1,-1 0,1 1,0-1,-1 1,1 0,0-1,-1 1,1 0,1 0,3 3,1 0,-1 0,0 1,0-1,0 1,0 1,-1-1,1 1,-1 0,-1 1,1-1,-1 1,0-1,0 2,0-1,0 3,32 40,-35-48,0 1,0-1,1 0,-1 0,0 0,0 0,1 0,-1 0,1-1,-1 1,0 0,1-1,0 1,-1-1,1 1,-1-1,1 0,-1 0,1 0,0 0,-1 0,1 0,0 0,-1 0,1 0,-1-1,1 1,-1-1,1 1,-1-1,1 0,-1 0,1 1,-1-1,0 0,1 0,0-1,39-49,-9-4,-21 69,-6 159,-6-113,0 140,10-150,0-37</inkml:trace>
  <inkml:trace contextRef="#ctx0" brushRef="#br0" timeOffset="28">3972 2943,'7'61,"27"117,-34-175,0 0,1 0,-1 0,1 0,0 0,0 0,0-1,0 1,0 0,0-1,1 1,-1-1,1 1,0-1,0 0,0 0,0 1,0-1,0-1,1 1,-1 0,1-1,-1 1,1-1,0 0,-1 1,1-1,0-1,0 1,0 0,-1-1,1 1,0-1,0 0,0 0,0 0,0 0,0-1,0 1,0-1,0 0,-1 0,1 0,0 0,0-1,6-5,-1-1,0 0,0 0,-1-1,0 0,-1 0,0-1,0 1,-1-1,0-1,-1 1,0-1,1-7,22-146,-21 91,-6 72,0 0,0 0,0 0,0 0,1 0,-1 0,0 0,1 0,-1 0,1 0,-1 1,1-1,-1 0,1 0,0 1,-1-1,1 0,0 1,-1-1,1 1,0-1,0 1,0-1,0 1,-1-1,1 1,0 0,0-1,0 1,0 0,0 0,0 0,0 0,0 0,0 0,0 0,0 0,0 0,0 0,0 1,0-1,-1 0,1 1,0-1,0 0,0 1,0-1,0 1,-1 0,1 0,17 8</inkml:trace>
  <inkml:trace contextRef="#ctx0" brushRef="#br0" timeOffset="29">4479 2902,'9'14,"10"8,11 6,7 5,6 1,3 1,0 1,-3-3,-6-2,-11-1,-6-4,-7-4,-5-6</inkml:trace>
  <inkml:trace contextRef="#ctx0" brushRef="#br0" timeOffset="30">4840 2889,'-16'5,"-12"7,-8 12,-3 11,2 10,-1 7,2 6,5 2,5-2,8-9,6-12</inkml:trace>
  <inkml:trace contextRef="#ctx0" brushRef="#br0" timeOffset="31">5214 2836,'1'23,"-1"1,-1-1,-2 1,0-1,-1 1,-2-1,0-1,-2 1,-6 14,-9 31,21-63,1-3,0 0,0-1,0 1,0 0,0 0,0 0,1 0,-1 0,1 0,-1 0,1 0,0 0,0 0,0 0,0 0,0 1,0-1,0 0,1 0,-1 0,1 0,0 0,-1 0,1 0,0-1,0 1,0 0,0 0,1-1,-1 1,0 0,1-1,-1 1,1-1,-1 0,1 0,0 1,17 0,-1 0,1-1,0-1,-1 0,1-2,-1 0,1-1,-1-1,11-4,-28 8,88-31,-76 21</inkml:trace>
  <inkml:trace contextRef="#ctx0" brushRef="#br0" timeOffset="32">5401 3076,'0'18,"0"16,-2 7,-1 8,-2 1,0-1,-2-4,1-5,0-7,5-8,2-7</inkml:trace>
  <inkml:trace contextRef="#ctx0" brushRef="#br0" timeOffset="33">5682 2902,'-4'-2,"0"-1,4 0,3 5,2 3</inkml:trace>
  <inkml:trace contextRef="#ctx0" brushRef="#br0" timeOffset="34">5749 3209</inkml:trace>
  <inkml:trace contextRef="#ctx0" brushRef="#br0" timeOffset="35">6056 3076,'2'-18,"4"-11,2-7,0-4,2 0,-2 4,-2 7,-2 14,-2 20,-3 19,-4 18,-1 15,1 11,0 6,7 0,4-5,7-6,0-15</inkml:trace>
  <inkml:trace contextRef="#ctx0" brushRef="#br0" timeOffset="36">6084 4694,'34'8,"0"-1,1-1,0-3,0 0,0-3,3 0,-5 0,830 0,-829 1,-1 3,0 0,0 3,-1 0,2 3,-32-10,-1 1,1 0,-1-1,0 1,0 0,0-1,1 0,-1 1,0-1,1 0,-1 1,0-1,0 0,1 0,-1 0,0 0,1-1,-1 1,0 0,1 0,-1-1,0 1,0-1,1 1,-1-1,0 1,1-2,-3-4</inkml:trace>
  <inkml:trace contextRef="#ctx0" brushRef="#br0" timeOffset="37">7406 1312,'-20'396,"4"-103,13 49,2-81,-6-114,3 101,9-219,0 0,2 0,1-1,2 0,3 7,20 62,-23-46,-2 0,-2 0,-2 1,-3 0,-4 31,10 155,12-2,-6-1,-6-131,-2 56,-5-157,0-1,-1 0,0 0,1 0,-1 0,0 0,0 0,0 0,0 0,0 0,-1-1,1 1,-1 0,1-1,-1 1,1-1,-1 0,0 1,0-1,1 0,-1 0,0 0,0 0,0 0,0-1,-1 1,1-1,0 1,0-1,0 0,0 0,-1 0,1 0,0 0,0 0,-1-1,-9 3,-159 22,106-14</inkml:trace>
  <inkml:trace contextRef="#ctx0" brushRef="#br0" timeOffset="38">4653 4640,'0'0,"0"0,0-1,1 1,-1-1,0 1,1 0,-1-1,0 1,1 0,-1-1,1 1,-1 0,0-1,1 1,-1 0,1 0,-1 0,1 0,-1-1,1 1,-1 0,1 0,-1 0,1 0,-1 0,1 0,-1 0,1 0,-1 0,1 0,-1 1,0-1,1 0,-1 0,1 0,-1 0,1 1,-1-1,1 0,-1 1,0-1,1 0,-1 1,0-1,1 0,-1 1,0-1,1 1,-1-1,0 0,0 1,0-1,1 1,-1-1,0 1,0-1,0 1,6 30,-6-30,57 387,-44-87,-14 46,-1-153,-3 131,4-283,1-14</inkml:trace>
  <inkml:trace contextRef="#ctx0" brushRef="#br0" timeOffset="39">0 2956,'204'19,"642"61,-696-74,-93-7</inkml:trace>
  <inkml:trace contextRef="#ctx0" brushRef="#br0" timeOffset="40">227 3945,'3'0,"7"2,9 4,10 2,16 2,17 2,17-1,17-2,12-1,8-2,2-1,0-2,-4-2,-9 2,-10 0,-14 2,-15 0,-18-1</inkml:trace>
  <inkml:trace contextRef="#ctx0" brushRef="#br0" timeOffset="41">1873 202,'6'-9,"3"-1,0 6,-5 11,-2 14,-2 19,0 20,-1 18,0 14,2 11,6 10,6 5,3 1,2-1,-3-6,-4-20</inkml:trace>
  <inkml:trace contextRef="#ctx0" brushRef="#br0" timeOffset="42">2968 95,'0'14,"0"15,0 17,2 19,4 18,2 16,0 16,-1 14,-2 7,-4 3,-2-3,-3-9,-1-18,0-26</inkml:trace>
  <inkml:trace contextRef="#ctx0" brushRef="#br0" timeOffset="43">4092 215,'9'25,"5"22,1 21,-3 22,-3 23,-6 17,-5 13,-3 6,0-4,1-14,5-20,3-28</inkml:trace>
  <inkml:trace contextRef="#ctx0" brushRef="#br0" timeOffset="44">5428 1,'2'5,"1"7,0 15,0 17,-1 20,-1 22,-1 21,0 20,0 15,3 9,-1 3,3-5,1-29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3:08.2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 80,'-40'394,"39"-393,1 0,-1 1,1-1,0 1,-1-1,1 1,0-1,0 1,0-1,0 1,0-1,1 1,-1-1,0 1,1-1,-1 1,1-1,0 0,-1 1,1-1,0 0,0 1,-1-1,1 0,0 0,0 0,1 0,-1 0,0 0,0 0,0 0,1 0,-1-1,0 1,1 0,-1-1,1 1,-1-1,1 1,-1-1,1 0,-1 0,1 0,1 0,7-4,0-1,-1 0,1 0,-1-1,0 0,0-1,-1 0,0-1,0 1,-1-1,0-1,4-6,8-11,-1-1,-2-1,0-1,-2 0,-1-1,-2-1,-1 0,-1 0,-2-1,-1 1,1-24,-7 8,0 47,0 0,0 0,0 0,0 0,0 1,0-1,0 0,-1 0,1 0,0 0,0 0,0 0,0 1,-1-1,1 0,0 0,0 0,0 0,-1 0,1 0,0 0,0 0,0 0,0 0,-1 0,1 0,0 0,0 0,0 0,-1 0,1 0,0 0,0 0,0 0,-1-1,1 1,0 0,0 0,0 0,0 0,0 0,-1 0,1 0,0-1,0 1,0 0,0 0,0 0,0 0,-1-1,1 1,0 0,0 0,0 0,-6 20,4-10,2 0,-1 1,1-1,1 1,0-1,0 1,1-1,0 1,2 3,9 22</inkml:trace>
  <inkml:trace contextRef="#ctx0" brushRef="#br0" timeOffset="442.819">404 402,'34'-1,"-18"0,0 1,1 0,-1 1,1 1,-1 0,0 2,0 0,2 1,-17-5,0 0,0 0,0 0,0 1,0-1,0 0,0 1,0-1,0 1,0-1,0 1,0-1,0 1,0 0,-1-1,1 1,0 0,0 0,-1 0,1-1,-1 1,1 0,0 0,-1 0,0 0,1 0,-1 0,0 0,1 0,-1 0,0 1,0-1,0 0,0 0,0 0,0 0,0 0,0 0,0 0,-1 0,1 0,0 0,-1 0,1 0,-1 0,1 0,-1 0,1 0,-1 0,0 0,0 0,0 0,-11 9,-1 0,0-1,0-1,-1 0,0-1,0 0,0-1,-1-1,-3 0,9-1,-82 33,91-36,0-1,0 1,1 0,-1-1,0 1,0-1,1 1,-1 0,0-1,1 1,-1-1,0 1,1-1,-1 0,1 1,-1-1,1 1,-1-1,1 0,-1 1,1-1,-1 0,1 1,-1-1,1 0,-1 0,1 0,0 0,-1 1,1-1,0 0,-1 0,1 0,-1 0,1 0,0-1,-1 1,1 0,-1 0,1 0,0-1,105 8,-70-7,0 2,0 2,-1 2,13 3,-45-9,0 0,-1 0,1 1,0-1,0 0,-1 1,1 0,-1 0,1-1,0 2,-1-1,0 0,1 0,-1 1,0-1,0 1,1 0,-1 0,-1 0,1 0,0 0,0 0,-1 0,1 0,-1 1,0-1,0 1,1-1,-2 1,1-1,0 1,0 0,-1-1,0 1,1 0,-1 0,0 0,-7 7,1-1,-1-1,-1 1,1-1,-2-1,1 1,-1-1,0-1,0 1,-1-2,0 1,0-1,0-1,7-2,-138 71,130-63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3:10.8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67,'-1'98,"-1"-20,4 1,7 44,21-25,-28-95,-1 0,1 0,0 0,0 0,1 0,-1 0,0-1,1 1,-1-1,1 0,0 0,0 0,0 0,0 0,0-1,0 1,1-1,-1 0,0 0,1 0,-1-1,1 1,-1-1,1 1,-1-1,1 0,2-1,4-3,0 0,0 0,0-1,-1-1,0 1,0-2,0 1,-1-1,0 0,0-1,-1 0,0 0,0-1,-1 1,0-2,0 1,-1 0,-1-1,0 0,1-3,10-24,-2-1,-1 0,-2-1,-1 0,-2-1,-3 0,0 0,-3 0,-2-26,1 52,1 20,5 17,17 47,-11-33</inkml:trace>
  <inkml:trace contextRef="#ctx0" brushRef="#br0" timeOffset="356.904">511 656,'13'11,"-1"1,1-1,1-1,0-1,0 0,1 0,0-2,1 0,-1 0,1-2,5 2,-18-7,0 0,1 0,-1 0,0 0,0 0,1-1,-1 0,0 1,0-1,0 0,0 0,0-1,0 1,0-1,0 1,0-1,-1 0,1 0,-1 0,0-1,1 1,-1 0,0-1,0 0,0 1,-1-1,1 0,-1 0,1 0,-1 0,0-1,22-100,-25 25,2 76,-1 1,1 0,-1 0,1-1,-1 1,1 0,-1 0,0 0,0 0,0 0,-1 0,1 0,0 0,-1 0,1 1,-1-1,1 0,-1 1,0-1,0 1,0 0,0 0,0-1,0 1,0 1,0-1,0 0,0 0,-1 1,1-1,0 1,-2 0,-4 1,0 1,0 1,0-1,0 1,1 1,-1-1,1 1,0 1,0-1,1 1,-1 0,1 1,0 0,0 0,1 0,0 0,0 1,0 0,-2 6,-32 77,33-51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3.7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26,'11'-3,"13"0,17-2,14 0,11 1,9 0,2 2,-2 3,-5 2,-5-1,-5-1,-13-3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3:09.2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71,'8'19,"-1"200,-8-147,1-45,8 66,-8-91,1-1,0 1,-1-1,1 1,0-1,0 1,0-1,0 0,0 1,1-1,-1 0,0 0,0 0,1 0,-1 0,1 0,-1 0,1-1,-1 1,1-1,0 1,-1-1,1 1,0-1,-1 0,1 0,0 1,-1-1,1-1,0 1,-1 0,1 0,0-1,-1 1,1 0,0-1,-1 0,1 1,0-2,59-36,-46 23,-1-1,-1 0,0-1,-1-1,-1 0,-1 0,0-1,-2 0,0-1,-1 0,-1 0,-1-1,-1 0,0 1,-2-1,0-1,-2 1,0 0,-1 0,-3-15,-16-28,20 65,0 0,0-1,0 1,0-1,0 1,0-1,0 1,-1-1,1 1,0-1,0 0,0 1,-1-1,1 1,0-1,-1 1,1-1,0 0,-1 1,1-1,-1 0,1 1,0-1,-1 0,1 1,-1-1,1 0,-1 0,1 0,-1 0,1 1,-1-1,1 0,-1 0,1 0,-1 0,1 0,-1 0,1 0,-1 0,0-1,1 1,-1 0,1 0,0 0,-1 0,1-1,-1 1,1 0,-1 0,1-1,-1 1,4 10,0 0,1 0,0-1,0 1,1-1,1 0,-1 0,1 0,1-1,6 7,18 21</inkml:trace>
  <inkml:trace contextRef="#ctx0" brushRef="#br0" timeOffset="382.151">442 391,'50'17,"-48"-16,75 35,-74-34,-1-1,1 1,-1 0,0 0,1 0,-1 1,0-1,0 1,-1-1,1 1,0-1,-1 1,0 0,0 0,0 0,0 0,0 0,0 0,-1 0,1 0,-1 0,0 0,0 0,0 0,0 0,-1 1,-4 10,-1 0,-1-1,0 1,-1-2,0 1,-1-1,0-1,-1 1,0-2,-1 1,0-1,-1-1,-4 3,15-12,-60 57,61-57,0 1,0 0,0-1,1 1,-1 0,0-1,0 1,0-1,1 1,-1-1,0 1,0 0,1-1,-1 1,1-1,-1 1,0-1,1 0,-1 1,1-1,-1 1,1-1,-1 0,1 1,-1-1,1 0,0 0,-1 1,1-1,-1 0,1 0,0 0,-1 0,1 0,0 0,-1 0,1 0,-1 0,1 0,0 0,-1 0,1 0,0-1,1 2,215-1,-40-18,-139 10</inkml:trace>
  <inkml:trace contextRef="#ctx0" brushRef="#br0" timeOffset="848.505">990 4,'15'368,"4"-280,-18-86,0 1,1 0,0-1,-1 1,1-1,0 0,0 1,1-1,-1 0,0 0,1-1,-1 1,1 0,0-1,-1 1,1-1,0 0,0 0,0 0,0 0,0-1,0 1,0-1,0 0,0 0,0 0,0 0,1 0,6-3,0 0,0-1,0 0,-1 0,1-1,-1-1,0 1,0-1,-1-1,0 0,0 0,-1 0,1-1,-2 0,1-1,-1 0,0 1,-1-2,4-8,7-15,-1-1,-2 0,-2-1,0 0,-3-1,-1 0,1-23,-8 40,-12 33,5 6,1 0,0 0,2 1,0-1,2 1,0 0,1 0,1 0,1 0,1 0,1 0,5 19,5-2</inkml:trace>
  <inkml:trace contextRef="#ctx0" brushRef="#br0" timeOffset="1132.749">1552 659,'1'-27,"1"-1,1 1,2-1,0 1,2 1,1-1,1 1,10-18,5 6,-20 42,-21 89,9-58,1 0,2 0,2 0,0 11,15 9,-1-41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25:39.49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3909 2953,'0'0</inkml:trace>
  <inkml:trace contextRef="#ctx0" brushRef="#br1" timeOffset="114319.679">26411 8038,'-11'15,"-27"172,28-27,5-128,1-1,2 1,1 0,3 26,-1 6,10 35,7 31,12 2,-12-6,-5-33,0 1,14 53,-7 24,-21-163,-2-2</inkml:trace>
  <inkml:trace contextRef="#ctx0" brushRef="#br0" timeOffset="5746.233">1716 5734,'13'205,"-13"284,27-255,-27 284,14-335,-14-169</inkml:trace>
  <inkml:trace contextRef="#ctx0" brushRef="#br0" timeOffset="7553.996">1729 5881,'0'-90,"5"1,3 0,8-21,5 49,23 67,93 5,-82-6,1-3,-1-2,0-2,0-3,36-8,151-8,329 22,-312 13,-46-7,-98-1,0-5,26-7,307-11,16 11,-286 7,102-9,54 3,-152 18,-110-8,-60-2</inkml:trace>
  <inkml:trace contextRef="#ctx0" brushRef="#br0" timeOffset="8357.788">2304 5734,'0'-2,"0"1,0 6,0 8,0 7,0 7,0 7,-2 6,-1 2,0 1,0 0,2-3,0-6,0-8</inkml:trace>
  <inkml:trace contextRef="#ctx0" brushRef="#br0" timeOffset="8645.55">2184 6175,'13'-3,"8"-2,3-1,4 1,-2 1,0 2,-2 0,-4 2,-2-1,-2 1,-4 1</inkml:trace>
  <inkml:trace contextRef="#ctx0" brushRef="#br0" timeOffset="8895.878">2211 5774,'-3'-5,"5"-1,8 0,11 2,12 1,9 1,6 1,3 0,-9 1</inkml:trace>
  <inkml:trace contextRef="#ctx0" brushRef="#br0" timeOffset="9157.183">2625 6215,'6'3,"0"0,0-1,1 1,-1-1,1-1,-1 1,1-1,-1 0,1-1,0 0,0 0,-1 0,1-1,0 0,-1 0,1 0,-1-1,0 0,1-1,-1 1,0-1,0 0,0-1,-1 1,1-1,-1 0,0-1,0 1,0-1,-1 0,0 0,3-5,-5 7,-1 1,0-1,-1 0,1 1,0-1,-1 0,1 0,-1 0,0 0,0 0,0 1,-1-1,1 0,-1 0,1 0,-1 0,0 1,0-1,0 0,0 1,-1-1,1 1,-1-1,1 1,-1 0,0 0,0-1,0 1,0 0,0 1,-1-1,1 0,-1 1,1-1,-2 1,-4-5,-1 2,0-1,-1 1,1 1,-1-1,1 2,-1-1,0 1,-7 0,14 1,0 1,-1-1,1 1,0 0,-1 0,1 0,0 0,-1 0,1 1,0-1,-1 1,1 0,0 0,0 0,0 1,0-1,0 1,0-1,0 1,0 0,1 0,-1 1,1-1,-1 0,1 1,0-1,0 1,0 0,0 0,1 0,-1 0,1 0,-1 0,1 0,0 0,1 1,-1-1,0 0,1 1,0-1,0 0,0 1,0-1,0 1,1-1,-1 0,1 1,0-1,1 2,14 19</inkml:trace>
  <inkml:trace contextRef="#ctx0" brushRef="#br0" timeOffset="9953.829">3427 5760,'-3'-4,"0"0,0 8,3 10,2 10,0 9,-1 9,1 4,-3 2,-2 1,-2-3,0-11</inkml:trace>
  <inkml:trace contextRef="#ctx0" brushRef="#br0" timeOffset="10209.169">3373 6188,'7'-2,"7"-1,7 0,6 1,4 2,2 2,-1 0,-3 0,-4 0,-6-1</inkml:trace>
  <inkml:trace contextRef="#ctx0" brushRef="#br0" timeOffset="10468.481">3306 5747,'16'0,"15"2,12 1,12 0,6 0,3-2,-9 0</inkml:trace>
  <inkml:trace contextRef="#ctx0" brushRef="#br0" timeOffset="10745.734">3828 6188,'11'-18,"4"-11,-1-5,-2 0,-4 2,-5 7,-3 12,-4 15,-1 15,0 10,1 8,3 5,5 4,8 2,6-2,1-9</inkml:trace>
  <inkml:trace contextRef="#ctx0" brushRef="#br0" timeOffset="11185.563">4670 5787,'0'-7,"0"3,0 6,0 9,0 13,0 11,0 8,3 4,0 3,0-2,1-5,1-5,-2-9</inkml:trace>
  <inkml:trace contextRef="#ctx0" brushRef="#br0" timeOffset="11454.648">4604 6175,'9'0,"9"0,10 0,6 0,2 0,-1 0,-2 0,-6 0</inkml:trace>
  <inkml:trace contextRef="#ctx0" brushRef="#br0" timeOffset="11710.993">4536 5720,'23'-4,"16"-5,14 1,6 0,2 3,-8 1</inkml:trace>
  <inkml:trace contextRef="#ctx0" brushRef="#br0" timeOffset="11961.369">5085 6014,'28'-36,"-27"36,-1-1,1 1,0-1,0 1,-1 0,1-1,0 1,0 0,-1 0,1-1,0 1,0 0,0 0,-1 0,1 0,0 0,0 0,0 0,0 0,-1 1,1-1,0 0,0 0,0 1,-1-1,1 0,0 1,-1-1,1 1,0-1,-1 1,1-1,0 1,-1-1,1 1,-1 0,1-1,-1 1,1 0,-1-1,0 1,1 0,-1 0,0-1,0 1,1 0,-1 0,0 0,0-1,0 1,0 0,0 1,0 6,-1 1,0-1,0 1,-1-1,0 1,0-1,-1 0,0 0,0 0,-1 0,0-1,0 1,-1-1,-5 6,0 2,-53 89,63-102,-1-1,1 0,-1 0,1 1,0-1,-1 0,1 1,0-1,0 0,0 1,0-1,0 0,0 1,0-1,0 0,1 1,-1-1,0 0,1 1,-1-1,1 0,0 0,-1 0,1 1,0-1,0 0,-1 0,1 0,0 0,0 0,0 0,0-1,1 1,-1 0,0 0,0-1,0 1,1-1,-1 1,0-1,1 0,58 10,53-17,-53-2</inkml:trace>
  <inkml:trace contextRef="#ctx0" brushRef="#br0" timeOffset="12573.731">6021 5707,'0'7,"0"9,0 10,0 11,0 5,0 5,0 2,0-2,0-3,0-6,0-6,0-9</inkml:trace>
  <inkml:trace contextRef="#ctx0" brushRef="#br0" timeOffset="12847.998">5980 6134,'5'0,"8"0,6 0,7-2,4-1,1 0,0 1,-4 0,-3-1,-6 0</inkml:trace>
  <inkml:trace contextRef="#ctx0" brushRef="#br0" timeOffset="13108.302">5873 5653,'16'-2,"14"-1,14 0,8 1,5 0,-8 1</inkml:trace>
  <inkml:trace contextRef="#ctx0" brushRef="#br0" timeOffset="13514.032">6435 5934,'11'0,"-2"-1,-1 0,1 0,0 1,0 1,-1-1,1 2,0-1,-1 1,1 0,-1 1,1 0,-1 0,0 1,0 0,-1 0,1 1,4 3,-11-5,1-1,-1 0,0 1,0 0,0-1,0 1,0 0,-1-1,1 1,-1 0,0 0,1-1,-1 1,-1 0,1 0,0 0,-1-1,1 1,-1 0,0 0,0-1,0 1,0-1,0 1,-1-1,1 1,-1-1,0 0,1 0,-1 0,0 0,-1 1,-71 58,72-60,1-1,0 0,0 0,1 0,-1 0,0 1,0-1,0 0,1 0,-1 1,0-1,1 1,-1-1,0 0,1 1,-1 0,0-1,1 1,-1-1,1 1,-1-1,1 1,-1 0,1 0,0-1,-1 1,1 0,0-1,-1 1,1 0,0 0,0 0,0-1,0 1,0 0,0 0,0 0,0-1,0 1,0 0,0 0,1 0,-1-1,0 1,95 5,-94-5,129 10,-122-9,0 0,-1 0,1 0,-1 1,0 0,0 0,0 1,0 0,0 0,-1 1,0-1,0 1,0 1,0-1,2 4,-6-6,0 0,0 0,0 0,-1 0,1 0,-1 0,1 0,-1 1,0-1,0 0,-1 1,1-1,-1 1,0-1,0 0,0 1,0-1,0 1,-1-1,1 1,-1-1,0 0,0 1,0-1,-1 0,1 0,-1 0,0 0,0 0,0 0,0 0,0-1,-1 2,-5 3,1 0,-1 0,0-1,-1 0,0-1,0 1,0-2,0 1,-1-1,-7 2,3-2,-1 0,0-1,0 0,0-1,0-1,0 0,-1-1,1-1,-12-2,1-2</inkml:trace>
  <inkml:trace contextRef="#ctx0" brushRef="#br0" timeOffset="14564.244">5753 5426,'788'8,"-78"-3,-223-19,-315 4,-171 10,0 0,0 0,0 1,0-1,0 0,0 0,0-1,0 1,0 0,0 0,0 0,0-1,0 1,0 0,0-1,0 1,0-1,-1 1,1-1,0 0,0 1,0-1,-1 0,1 0,0 1,-1-1,1 0,0 0,-1 0,1 0,-6-4</inkml:trace>
  <inkml:trace contextRef="#ctx0" brushRef="#br0" timeOffset="15810.148">1796 7258,'16'79,"3"69,-7 1,-6 68,-3 196,28-249,-23-87,-13-92,-1-4</inkml:trace>
  <inkml:trace contextRef="#ctx0" brushRef="#br0" timeOffset="20225.057">2224 6896,'-24'6,"1"0,0 1,1 2,-1 0,1 2,1 0,0 1,-9 8,29-20,1 0,-1 0,0 1,0-1,1 0,-1 0,0 0,1 1,-1-1,0 0,1 1,-1-1,0 1,1-1,-1 1,1-1,-1 1,1-1,-1 1,1-1,-1 1,1 0,0-1,-1 1,1 0,0-1,-1 1,1 0,0 0,0-1,0 1,0 0,0 0,0-1,0 1,0 0,0-1,0 1,0 0,0 0,0-1,1 1,-1 0,0 0,0-1,1 1,-1-1,1 1,-1 0,0-1,1 1,-1-1,1 1,0-1,-1 1,1-1,-1 1,1-1,0 1,23 11,106 69,-123-76,0 1,-1 0,0 0,0 1,0 0,-1 0,0 0,-1 1,0-1,0 1,0 0,-1 1,0-1,-1 0,1 1,-1 2,-2-8,0 0,0-1,0 1,0 0,0 0,0 0,-1 0,1-1,-1 1,0 0,0-1,0 1,0 0,-1-1,1 1,-1-1,1 0,-1 1,0-1,0 0,0 0,0 0,0 0,0-1,-1 1,1-1,-1 1,1-1,-1 0,1 0,-1 0,0 0,0 0,0 0,-100 12,49-14,66 0,2 1</inkml:trace>
  <inkml:trace contextRef="#ctx0" brushRef="#br0" timeOffset="20533.77">2398 7271,'51'-176,"-47"163,0 18,0 22,1 64,-4 0,-5 27,1-80</inkml:trace>
  <inkml:trace contextRef="#ctx0" brushRef="#br0" timeOffset="21472.768">2357 7699,'-10'-3,"-1"0,0 1,-1 0,1 1,0 0,0 1,-1 0,1 1,0 1,0-1,0 2,-6 1,10-2,1 0,1 0,-1 0,0 1,0 0,1 0,-1 1,1-1,0 1,0 0,1 0,-1 1,1 0,0-1,0 1,1 1,-1-1,1 0,0 1,0 0,1 0,-2 5,3-9,1 0,0 0,-1 1,1-1,0 0,0 0,0 0,0 0,1 0,-1 0,0 0,1 0,-1 0,1 0,0 0,0 0,0 0,0 0,0 0,0-1,0 1,1 0,-1-1,1 1,-1-1,1 0,-1 1,1-1,0 0,0 0,0 0,67 24,-55-21,9 2,0 1,0 1,-1 1,0 1,9 7,-25-14,0 1,0 0,0 0,-1 1,0-1,1 1,-2 1,1-1,-1 1,1-1,-1 1,-1 1,1-1,-1 0,-1 1,1-1,-1 1,0 0,0 0,0 4,-2-8,0-1,0 1,0 0,-1-1,1 1,-1-1,1 1,-1-1,0 1,0-1,0 1,0-1,0 1,-1-1,1 0,-1 0,0 0,1 0,-1 0,0 0,0 0,0-1,0 1,0-1,-1 0,1 1,0-1,-1 0,-1 0,-76 21,79-22,-165 19,166-19,-1 0,1 0,0-1,0 1,-1 0,1 0,0 0,-1 0,1 0,-1-1,1 1,0 0,-1 0,1 0,0 0,-1 0,1 0,0 0,-1 0,1 0,-1 0,1 1,0-1,-1 0,1 0,0 0,-1 0,1 0,0 1,0-1,-1 0,1 0,0 1,-1-1,1 0,0 0,0 1,0-1,-1 0,1 1,0-1,0 0,0 1,0-1,-1 0,1 1,0-1,0 0,0 1,0-1,0 1,0-1,0 0,0 1,0-1,0 0,0 1,1-1,-1 0,0 1,8 2</inkml:trace>
  <inkml:trace contextRef="#ctx0" brushRef="#br0" timeOffset="21767.502">2505 8127,'15'10,"0"0,0-1,1 0,0-2,1 0,0-1,0 0,17 2,-28-6,1-1,0 0,0-1,0 1,0-1,0-1,0 1,-1-1,1 0,0-1,0 0,-1 0,1 0,-1-1,0 0,1 0,-2-1,1 1,0-1,-1 0,1-1,-1 0,0 1,2-4,-5 5,1-1,-1 1,0 0,1-1,-2 1,1-1,0 0,-1 1,1-1,-1 0,0 0,-1 0,1 0,-1 0,1 0,-1 0,0 0,-1 0,1 0,-1 0,0 0,0 0,0 0,0 0,0 1,-1-1,0 0,0 1,0-1,0 1,-1 0,1 0,-1 0,0 0,0 0,0 0,0 1,0 0,0-1,-1 1,-5-2,1 0,-1 1,0 0,0 0,0 1,0 0,0 1,-1 0,1 1,0-1,-1 2,1-1,0 1,-1 1,1 0,0 0,0 1,1 0,-1 0,0 1,1 0,0 1,0 0,0 0,1 0,-1 1,1 0,1 1,-1 0,1 0,0 0,-1 3,-9 16</inkml:trace>
  <inkml:trace contextRef="#ctx0" brushRef="#br0" timeOffset="23442.388">1969 8421,'11'9,"4"93,-14-86,0 316,-1-331,-1 0,1 1,0-1,-1 0,1 0,0 0,0 1,0-1,0 0,0 1,0-1,0 0,1 0,-1 1,0-1,1 0,-1 0,1 0,-1 0,1 1,0-1,-1 0,1 0,0 0,0 0,-1 0,1-1,0 1,0 0,0 0,0-1,0 1,1 0,-1-1,0 1,0-1,0 1,0-1,1 0,-1 1,0-1,0 0,1 0,-1 0,0 0,0 0,1 0,-1 0,0-1,0 1,1 0,-1-1,0 1,144-39,131 26,459-19,214 34,-802 3,-60-1,0-3,0-4,41-9,20-3,0 7,0 6,60 10,88 0,-205-9,-7-1,0 4,49 9,-80-4,0-3,0-2,1-3,26-4,-27 3,-1 2,1 2,23 5,37-4,-127-5,-6-1</inkml:trace>
  <inkml:trace contextRef="#ctx0" brushRef="#br0" timeOffset="23933.591">4791 7900,'13'2,"10"5,7 9,3 8,1 7,1 7,2 4,1-1,1 0,-2-5,0-6,-2-9,0-7,-6-6</inkml:trace>
  <inkml:trace contextRef="#ctx0" brushRef="#br0" timeOffset="24255.728">5512 7926,'-34'16,"8"-3,1 1,1 1,0 1,1 1,1 1,0 1,2 1,-6 6,21-19,1 0,0 1,0-1,0 1,1 0,0 0,0 0,1 0,0 0,1 0,0 1,0-1,0 1,1-1,1 1,-1-1,1 1,1-1,0 0,0 0,0 1,1-2,0 1,2 3,8 19,-1 2,-2 0,-2 0,0 1,-3 0,0 0,-2 15,-2-7,0-4</inkml:trace>
  <inkml:trace contextRef="#ctx0" brushRef="#br0" timeOffset="25694.41">3988 7031,'-2'32,"-1"1,-2-1,-1 0,-9 26,5-16,33-148,-16-115,-8 219,1 1,-1-1,1 0,0 0,0 1,0-1,0 0,0 0,0 1,0-1,1 0,-1 1,1-1,-1 0,1 1,0-1,-1 0,1 1,0-1,0 1,0 0,0-1,0 1,1 0,-1-1,0 1,1 0,-1 0,0 0,1 0,-1 0,1 1,0-1,-1 0,1 1,0-1,-1 1,1 0,0-1,-1 1,1 0,1 0,3 3,1 0,-1 0,0 1,0-1,0 1,0 1,-1-1,1 1,-1 0,-1 1,1-1,-1 1,0-1,0 2,0-1,0 3,32 40,-35-48,0 1,0-1,1 0,-1 0,0 0,0 0,1 0,-1 0,1-1,-1 1,0 0,1-1,0 1,-1-1,1 1,-1-1,1 0,-1 0,1 0,0 0,-1 0,1 0,0 0,-1 0,1 0,-1-1,1 1,-1-1,1 1,-1-1,1 0,-1 0,1 1,-1-1,0 0,1 0,0-1,39-49,-9-4,-21 69,-6 159,-6-113,0 140,10-150,0-37</inkml:trace>
  <inkml:trace contextRef="#ctx0" brushRef="#br0" timeOffset="26083.371">4484 7031,'7'61,"27"117,-34-175,0 0,1 0,-1 0,1 0,0 0,0 0,0-1,0 1,0 0,0-1,1 1,-1-1,1 1,0-1,0 0,0 0,0 1,0-1,0-1,1 1,-1 0,1-1,-1 1,1-1,0 0,-1 1,1-1,0-1,0 1,0 0,-1-1,1 1,0-1,0 0,0 0,0 0,0 0,0-1,0 1,0-1,0 0,-1 0,1 0,0 0,0-1,6-5,-1-1,0 0,0 0,-1-1,0 0,-1 0,0-1,0 1,-1-1,0-1,-1 1,0-1,1-7,22-146,-21 91,-6 72,0 0,0 0,0 0,0 0,1 0,-1 0,0 0,1 0,-1 0,1 0,-1 1,1-1,-1 0,1 0,0 1,-1-1,1 0,0 1,-1-1,1 1,0-1,0 1,0-1,0 1,-1-1,1 1,0 0,0-1,0 1,0 0,0 0,0 0,0 0,0 0,0 0,0 0,0 0,0 0,0 0,0 1,0-1,-1 0,1 1,0-1,0 0,0 1,0-1,0 1,-1 0,1 0,17 8</inkml:trace>
  <inkml:trace contextRef="#ctx0" brushRef="#br0" timeOffset="26333.703">4991 6990,'9'14,"10"8,11 6,7 5,6 1,3 1,0 1,-3-3,-6-2,-11-1,-6-4,-7-4,-5-6</inkml:trace>
  <inkml:trace contextRef="#ctx0" brushRef="#br0" timeOffset="26515.222">5352 6977,'-16'5,"-12"7,-8 12,-3 11,2 10,-1 7,2 6,5 2,5-2,8-9,6-12</inkml:trace>
  <inkml:trace contextRef="#ctx0" brushRef="#br0" timeOffset="26873.804">5726 6924,'1'23,"-1"1,-1-1,-2 1,0-1,-1 1,-2-1,0-1,-2 1,-6 14,-9 31,21-63,1-3,0 0,0-1,0 1,0 0,0 0,0 0,1 0,-1 0,1 0,-1 0,1 0,0 0,0 0,0 0,0 0,0 1,0-1,0 0,1 0,-1 0,1 0,0 0,-1 0,1 0,0-1,0 1,0 0,0 0,1-1,-1 1,0 0,1-1,-1 1,1-1,-1 0,1 0,0 1,17 0,-1 0,1-1,0-1,-1 0,1-2,-1 0,1-1,-1-1,11-4,-28 8,88-31,-76 21</inkml:trace>
  <inkml:trace contextRef="#ctx0" brushRef="#br0" timeOffset="27093.737">5913 7164,'0'18,"0"16,-2 7,-1 8,-2 1,0-1,-2-4,1-5,0-7,5-8,2-7</inkml:trace>
  <inkml:trace contextRef="#ctx0" brushRef="#br0" timeOffset="27364.178">6194 6990,'-4'-2,"0"-1,4 0,3 5,2 3</inkml:trace>
  <inkml:trace contextRef="#ctx0" brushRef="#br0" timeOffset="27610.103">6261 7297</inkml:trace>
  <inkml:trace contextRef="#ctx0" brushRef="#br0" timeOffset="27870.405">6568 7164,'2'-18,"4"-11,2-7,0-4,2 0,-2 4,-2 7,-2 14,-2 20,-3 19,-4 18,-1 15,1 11,0 6,7 0,4-5,7-6,0-15</inkml:trace>
  <inkml:trace contextRef="#ctx0" brushRef="#br0" timeOffset="28677.892">6596 8782,'34'8,"0"-1,1-1,0-3,0 0,0-3,3 0,-5 0,830 0,-829 1,-1 3,0 0,0 3,-1 0,2 3,-32-10,-1 1,1 0,-1-1,0 1,0 0,0-1,1 0,-1 1,0-1,1 0,-1 1,0-1,0 0,1 0,-1 0,0 0,1-1,-1 1,0 0,1 0,-1-1,0 1,0-1,1 1,-1-1,0 1,1-2,-3-4</inkml:trace>
  <inkml:trace contextRef="#ctx0" brushRef="#br0" timeOffset="31439.122">7918 5400,'-20'396,"4"-103,13 49,2-81,-6-114,3 101,9-219,0 0,2 0,1-1,2 0,3 7,20 62,-23-46,-2 0,-2 0,-2 1,-3 0,-4 31,10 155,12-2,-6-1,-6-131,-2 56,-5-157,0-1,-1 0,0 0,1 0,-1 0,0 0,0 0,0 0,0 0,0 0,-1-1,1 1,-1 0,1-1,-1 1,1-1,-1 0,0 1,0-1,1 0,-1 0,0 0,0 0,0 0,0-1,-1 1,1-1,0 1,0-1,0 0,0 0,-1 0,1 0,0 0,0 0,-1-1,-9 3,-159 22,106-14</inkml:trace>
  <inkml:trace contextRef="#ctx0" brushRef="#br0" timeOffset="32225.056">5165 8728,'0'0,"0"0,0-1,1 1,-1-1,0 1,1 0,-1-1,0 1,1 0,-1-1,1 1,-1 0,0-1,1 1,-1 0,1 0,-1 0,1 0,-1-1,1 1,-1 0,1 0,-1 0,1 0,-1 0,1 0,-1 0,1 0,-1 0,1 0,-1 1,0-1,1 0,-1 0,1 0,-1 0,1 1,-1-1,1 0,-1 1,0-1,1 0,-1 1,0-1,1 0,-1 1,0-1,1 1,-1-1,0 0,0 1,0-1,1 1,-1-1,0 1,0-1,0 1,6 30,-6-30,57 387,-44-87,-14 46,-1-153,-3 131,4-283,1-14</inkml:trace>
  <inkml:trace contextRef="#ctx0" brushRef="#br0" timeOffset="33291.746">512 7044,'204'19,"642"61,-696-74,-93-7</inkml:trace>
  <inkml:trace contextRef="#ctx0" brushRef="#br0" timeOffset="33918.579">739 8033,'3'0,"7"2,9 4,10 2,16 2,17 2,17-1,17-2,12-1,8-2,2-1,0-2,-4-2,-9 2,-10 0,-14 2,-15 0,-18-1</inkml:trace>
  <inkml:trace contextRef="#ctx0" brushRef="#br0" timeOffset="34881.612">2385 4290,'6'-9,"3"-1,0 6,-5 11,-2 14,-2 19,0 20,-1 18,0 14,2 11,6 10,6 5,3 1,2-1,-3-6,-4-20</inkml:trace>
  <inkml:trace contextRef="#ctx0" brushRef="#br0" timeOffset="35486.002">3480 4183,'0'14,"0"15,0 17,2 19,4 18,2 16,0 16,-1 14,-2 7,-4 3,-2-3,-3-9,-1-18,0-26</inkml:trace>
  <inkml:trace contextRef="#ctx0" brushRef="#br0" timeOffset="36099.903">4604 4303,'9'25,"5"22,1 21,-3 22,-3 23,-6 17,-5 13,-3 6,0-4,1-14,5-20,3-28</inkml:trace>
  <inkml:trace contextRef="#ctx0" brushRef="#br0" timeOffset="36733.719">5940 4089,'2'5,"1"7,0 15,0 17,-1 20,-1 22,-1 21,0 20,0 15,3 9,-1 3,3-5,1-29</inkml:trace>
  <inkml:trace contextRef="#ctx0" brushRef="#br1" timeOffset="122172.851">783 8199,'-17'-35,"9"-20,8 55,0 0,0 0,1 0,-1 1,0-1,0 0,0 0,0 0,0 0,0 0,0 1,0-1,1 0,-1 0,0 0,0 0,0 0,0 0,0 0,1 0,-1 0,0 0,0 1,0-1,0 0,1 0,-1 0,0 0,0 0,0 0,0 0,1 0,-1 0,0 0,0 0,0 0,0-1,1 1,-1 0,0 0,0 0,0 0,0 0,0 0,1 0,-1 0,0 0,3 19,14 291,9 93,-27 197,1-598,-1 0,1 1,0-1,0 0,0 1,0-1,0 1,0-1,1 0,-1 1,1-1,-1 0,1 1,0-1,0 0,0 0,0 0,1 0,-1 0,1 0,-1 0,1 0,-1 0,1-1,0 1,0-1,0 1,0-1,0 0,0 0,0 0,0 0,1 0,-1 0,0-1,1 1,-1-1,0 1,1-1,-1 0,238-2,162 16,-336-11,-1 3,0 2,29 10,6-3,0-3,2-6,150 19,-158-12,0-4,62-3,132 20,432 1,-662-27,66-1,97 14,-48 0,169-11,-174-3,466 1,-280 14,96-1,-212-4,9 12,-141-11,1010 61,-416-48,-44 3,-415-26,-231-3,-14 1</inkml:trace>
  <inkml:trace contextRef="#ctx0" brushRef="#br1" timeOffset="125102.625">9674 8092,'-1'0,"1"0,0 1,-1-1,1 0,-1 0,1 1,-1-1,1 0,0 0,-1 0,1 0,-1 1,1-1,-1 0,1 0,-1 0,1 0,-1 0,1 0,-1 0,1-1,-1 1,1 0,0 0,-1 0,1 0,-1 0,1-1,-1 1,1 0,0-1,-1 1,1 0,-1 0,1-1,0 1,0-1,-1 1,1 0,0-1,0 1,-1-1,1 1,0 0,0-1,0 1,0-1,-1 1,1-1,0 1,0-1,0 1,0-1,0 1,0-1,0 1,0-1,1 1,-1 0,0-1,0 1,0-1,0 1,1-1,-1 1,0 0,0-1,-6 23,0 0,2 0,0 1,1-1,2 1,0 0,2 17,25 213,-3-69,-5 229,-10-154,-3 155,10-232,-13-161,-1-19,-1-1,1 0,-1 0,1 0,-1 1,0-1,1 0,-1 0,0 1,0-1,0 0,0 1,0-1,0 0,0 0,-1 1,1-1,0 0,-1 0,1 1,-1-1,1 0,-1 0,1 0,-1 0,0 0,0 0,0 0,1 0,-1 0,0 0,0 0,0 0,0-1,0 1,-1 0,1-1,0 1,0-1,0 1,-1-1,1 1,0-1,-1 0,-13 0,0 0,0-1,0 0,0-2,0 1,0-2,1 0,0-1,-6-3,-63-33,58 33,45 3,222-8,1053 13,-813 14,16-32,78-2,-212 3,38 17,-181 1,361 12,997-13,-1058 14,1626-14,-2170-5,5-1</inkml:trace>
  <inkml:trace contextRef="#ctx0" brushRef="#br1" timeOffset="126689.287">18055 8079,'0'-14,"0"39,3 807,22-322,-26-239,-12-94,16-15,-3-160,0 1,0 0,1-1,-1 1,1 0,0-1,0 1,0-1,0 1,0-1,0 0,1 1,-1-1,1 0,0 0,0 0,-1 0,1 0,1 0,-1 0,15-28,36-145,-52 170,-1 0,1 0,-1 0,1 0,-1 0,1 0,-1 0,0 0,1 0,-1 0,0 0,0 0,0 0,0-1,0 1,0 0,0 0,0 0,0 0,-1 0,1 0,0 0,-1 0,1 0,-1 0,1 0,-1 0,1 0,-1 0,0 0,1 0,-1 0,0 1,0-1,0 0,0 1,1-1,-1 0,0 1,0-1,0 1,0 0,0-1,0 1,-1 0,1-1,0 1,0 0,0 0,0 0,0 0,0 0,-1 0,-94 10,94-9,-1 0,1 0,-1 0,1 0,-1 0,1 1,0-1,-1 1,1 0,0-1,0 1,0 0,1 0,-1 0,0 0,1 1,-1-1,1 0,0 1,0-1,0 1,0-1,0 1,0 0,1-1,0 1,-1 0,1-1,0 1,0 0,0 0,0-1,1 1,-1 0,4 4,-1 1,1-1,0 0,1 0,-1 0,1-1,1 0,-1 0,1 0,0 0,1-1,-1 0,1 0,0-1,0 0,0 0,1-1,-1 0,1 0,3 0,-3 1,1 0,-1-1,1 0,0-1,0 1,0-2,0 1,0-2,0 1,1-1,-1 0,0-1,0 0,0-1,0 1,0-2,0 1,-1-1,1-1,-1 0,1 0,3-3,-9 4,-1 1,0-1,0 1,0-1,0 0,0 0,0 0,-1 0,0 0,1 0,-1 0,0-1,-1 1,1 0,0-1,-1 1,0 0,0-1,0 1,0-1,-1 1,1 0,-1-1,0 1,0 0,0 0,0 0,0-1,-2-1,-2-3,1 0,-1 0,-1 1,1 0,-1 0,0 0,-1 1,0-1,0 2,-5-4,3 2,-1 1,0 1,0 0,0 0,0 1,-1 0,0 1,1 0,-1 1,0 0,-1 1,1 0,0 1,0 0,0 0,-1 1,1 1,0 0,0 0,0 2,1-1,-1 1,0 1,7-2,0-1,1 1,-1 0,1 1,0-1,0 0,0 1,1 0,-1 0,1-1,0 2,0-1,0 0,0 0,1 0,0 1,0-1,0 1,0-1,1 1,0-1,0 1,0 0,0-1,1 1,0-1,0 1,0-1,0 0,1 1,-1-1,1 0,0 0,1 0,-1 0,1 0,-1-1,1 1,0-1,1 0,-1 1,0-2,3 3,2 2,1 1,0-1,1-1,-1 0,1 0,0-1,0 0,1-1,0 0,-1-1,1 0,1 0,-1-2,0 1,0-1,1-1,-1 0,0 0,1-1,-1-1,0 0,0 0,0-1,0-1,4-1,-10 1,0 0,0 0,-1 0,1-1,-1 0,0 0,0 0,0 0,-1-1,0 1,0-1,0 0,-1 0,0 0,0 0,0 0,-1-1,0 1,0 0,0-1,-1 1,0 0,-1-1,1 1,-1-1,0 1,-2-4,2 4,0 1,0-1,-1 1,0 0,0 0,0 0,0 0,-1 0,0 0,0 1,0-1,-1 1,1 0,-1 0,0 0,0 0,-1 1,1 0,-1 0,1 0,-1 0,0 1,0 0,0 0,-1 0,1 0,0 1,-1 0,1 0,-1 1,1-1,-1 1,-1 1,0 1,0-1,0 1,0 0,0 1,1 0,0 0,-1 0,1 1,0 0,0 0,1 1,-1-1,1 1,0 0,1 1,-3 2,4-4,0-1,0 1,0 0,0 1,1-1,0 0,-1 1,2-1,-1 1,0 0,1-1,0 1,0 0,1 0,-1 0,1 0,0 0,0 0,1-1,0 1,-1 0,2 0,-1 0,0-1,2 2,7 11</inkml:trace>
  <inkml:trace contextRef="#ctx0" brushRef="#br1" timeOffset="128101.345">9780 9817,'-7'-1,"0"0,0 1,0 0,0 0,0 1,1 0,-1 0,0 1,0 0,1 0,-1 0,1 1,0 0,0 0,0 0,0 1,0 0,1 0,-1 1,1-1,0 1,1 0,-1 1,1-1,0 1,1 0,-1 0,1 0,0 0,0 1,1-1,0 1,0-1,1 1,0 0,0 0,0 0,1 0,0 0,1-2,0 0,0 0,1 0,-1-1,1 1,0-1,1 1,-1-1,1 0,0 0,0 0,0 0,1 0,-1-1,1 1,0-1,0 0,0 0,0 0,0-1,1 0,-1 0,1 0,-1 0,6 1,3 0,0 1,-1-2,2 1,-1-2,0 0,0-1,0 0,1-1,3-1,-10 2,-1 0,1-1,-1 0,1-1,-1 0,0 1,0-2,0 1,0-1,0 0,0 0,-1-1,1 0,-1 0,0 0,0 0,-1-1,1 0,-1 0,0 0,0 0,-1-1,0 1,0-1,0 0,0 0,-1 0,0 0,-1-1,1 1,-1-1,0 1,0-7,-3 6,1 0,-2-1,1 1,-1 0,0 0,0 0,0 0,-1 1,0-1,-1 1,0 0,0 0,0 1,0-1,-1 1,0 0,0 1,0 0,-1-1,1 2,-3-2,-3-1,1 1,-1 0,0 0,-1 1,1 1,-1 0,1 1,-1 0,0 1,0 1,0 0,-4 0,10 1,-1 1,1 0,-1 0,1 0,0 1,0 0,0 0,0 1,1 0,0 0,-1 0,1 1,1 0,-1 0,1 1,0-1,-2 4,4-5,0 0,1 0,-1 0,1 0,0 0,1 1,-1-1,1 1,0-1,0 1,0-1,0 1,1 0,0-1,0 1,0 0,1-1,-1 1,1 0,0-1,1 1,-1-1,1 1,0-1,0 0,0 0,0 0,3 3,3 2,1-1,-1 0,2 0,-1-1,1 0,0 0,1-1,-1-1,1 0,0 0,1-1,-1-1,1 0,0 0,-1-1,1-1,0 0,0 0,0-1,0-1,6-1,-13 2,0-1,0 0,0 0,0 0,0-1,-1 1,1-1,-1 0,1-1,-1 1,0-1,0 0,0 0,0 0,0 0,-1-1,0 0,1 1,-1-1,0-1,-1 1,1 0,-1 0,0-1,0 0,0 1,-1-1,0 0,0 0,0 0,0 0,-1 1,0-1,0 0,0 0,0 0,-1 0,0 0,-1-4,1 4,0 0,0 0,-1-1,1 1,-1 0,0 0,-1 1,1-1,-1 0,0 1,0 0,0-1,-1 1,0 1,1-1,-1 0,-1 1,1 0,0 0,-1 0,0 1,1-1,-1 1,0 0,0 0,0 1,-1 0,1-1,0 2,0-1,-1 1,1 0,0 0,-1 0,1 1,0-1,-2 2,-1 1,-1 1,1 1,0-1,0 1,1 1,0-1,0 1,0 1,0-1,1 1,0 0,1 1,-1-1,1 1,1 0,0 1,0-1,0 1,1-1,1 1,-1 0,1 0,0 3,2-10,0 0,0 1,0-1,0 0,0 0,0 0,1 1,-1-1,1 0,0 0,-1 0,1 0,0 0,0 0,0 0,1 0,-1 0,0 0,1-1,-1 1,1 0,-1-1,1 1,0-1,0 0,0 0,0 0,0 1,0-2,0 1,0 0,2 0,72 7,-62-9,-1-1,1 0,-1 0,0-2,1 1,-2-2,1 0,0 0,-1-1,0-1,0 0,-1 0,0-1,0-1,8-9,-17 16,0 0,0 0,0 0,0 0,-1 0,1 0,-1 0,1-1,-1 1,0-1,0 1,0-1,0 1,-1-1,1 0,-1 1,1-1,-1 0,0 1,0-1,0 0,0 0,-1 1,1-1,-1 0,0 1,1-1,-1 1,0-1,-1 1,1-1,0 1,-1 0,1-1,-1 1,0 0,0 0,0 0,0 0,-1 0,-6-2,-1 0,-1 1,1 0,0 1,-1 0,1 1,-1 0,0 0,1 1,-1 1,0 0,1 0,-1 1,1 0,0 1,0 0,0 1,0 0,-8 4,10-5,0-1,1 1,-1 1,1-1,0 1,-1 1,2-1,-1 1,1 0,-1 1,1-1,1 1,-1 1,1-1,0 1,1 0,-2 1,6-6,0-1,-1 1,1-1,0 1,0 0,0-1,0 1,0-1,0 1,0-1,0 1,1-1,-1 1,1-1,-1 1,1-1,-1 1,1-1,0 0,0 1,0-1,0 0,0 0,0 0,0 1,0-1,0 0,0 0,1-1,-1 1,0 0,1 0,-1-1,0 1,1 0,-1-1,59 14,-39-11,1-1,0-2,-1 0,1-1,-1-1,1-2,18-4,-12-1</inkml:trace>
  <inkml:trace contextRef="#ctx0" brushRef="#br1" timeOffset="131193.786">18189 9843,'71'13,"0"-4,0-3,0-2,67-7,-37 2,724 8,-334-1,-82 7,300-13,-334 13,0 11,190-21,542 24,-983-28,329 9,-143-2,-134 7,123 1,48-14,-46 35,-153-15,-81-9,0-3,52-2,34 2,-5 2,-26 25,-71-16,-34-51,-16 29,4-29,-2 1,-1 0,-2-1,-2-10,1-12,1 13,1-59,-5 1,-4 0,-12-50,12 108,1 9</inkml:trace>
  <inkml:trace contextRef="#ctx0" brushRef="#br1" timeOffset="133936.613">931 9455,'-1'1,"0"-1,0 1,0 0,1 0,-1-1,0 1,1 0,-1 0,1 0,-1 0,1 0,0 0,-1 0,1 0,0 0,-1 0,1 0,0 0,0 0,0 0,0 0,0 0,0 0,0 0,1 0,-1 0,0 0,0 0,1 0,-1 0,1 3,7 124,-8 85,-1-94,25 337,-18-379,6 212,-13 16,-1-88,2 124,14-232,-14-110,0 1,-1 0,1 0,0 0,0 0,0 0,0 0,0 0,-1 0,1 0,0 0,0 0,0 0,0 0,0 0,-1 0,1 0,0 0,0 0,0 1,0-1,0 0,-1 0,1 0,0 0,0 0,0 0,0 0,0 0,-6-11</inkml:trace>
  <inkml:trace contextRef="#ctx0" brushRef="#br1" timeOffset="135083.542">890 9523,'-2'-1,"-1"0,1 1,0-1,-1 1,1-1,-1 1,1 0,-1 0,1 0,-1 1,1-1,0 1,-1-1,1 1,0 0,-1-1,1 1,0 0,0 1,0-1,-1 0,1 1,1-1,-1 1,0 0,0-1,1 1,-1 0,1 0,-1 0,1 0,0 0,-1 2,-21 79,22-80,0 0,1 0,0 0,-1 0,1 0,0 0,1 0,-1 0,0 0,1 0,0 0,0 0,0-1,0 1,0 0,0-1,1 1,-1 0,1-1,0 0,0 1,-1-1,2 0,-1 0,0 0,0 0,1 0,-1-1,1 1,-1-1,1 1,0-1,0 0,-1 0,1 0,0-1,0 1,0-1,0 1,0-1,0 0,0 0,0 0,0-1,0 1,5-4,1 0,-1-1,0 0,0 0,-1 0,1-1,-1-1,-1 1,1-1,-1 0,0 0,-1-1,1 0,-2 0,1 0,-1 0,0-1,1-4,-3 7,0 1,0-1,0 0,-1 0,1 0,-2-1,1 1,-1 0,1 0,-2 0,1-1,-1 1,0 0,0 0,0 0,-1 0,0 0,-1 0,1 1,-1-1,0 1,0-1,-1 1,1 0,-1 0,0 1,-1-1,1 1,-1 0,0 0,0 0,-2-1,3 3,0 0,0 0,0 0,0 0,0 1,-1-1,1 1,0 0,-1 0,1 1,-1-1,1 1,-1 0,1 0,-1 1,1-1,-1 1,1 0,0 0,-1 0,1 1,0 0,0-1,0 2,0-1,0 0,0 1,1 0,-1-1,1 1,0 1,0-1,0 0,0 1,1 0,-1-1,1 1,-2 3,1 0,0 1,0-1,1 1,0 0,0-1,1 1,0 0,0 0,1 0,0 0,0 0,1 0,0 0,1 0,0 3,-1-7,1 0,-1 0,1 0,0 0,0 0,0 0,0-1,1 1,0-1,-1 1,1-1,0 0,1 0,-1-1,0 1,1-1,0 1,-1-1,1 0,0 0,0-1,0 1,1-1,-1 0,0 0,0 0,1-1,2 1,0-1,-1-1,1 0,-1 0,1 0,-1 0,0-1,1 0,-1-1,0 1,0-1,-1 0,1-1,0 0,-1 1,0-2,0 1,0 0,-1-1,1 0,-1 0,0-1,-1 1,1-1,-1 1,0-1,-1 0,1-1,1-5,-2 7,0 0,-1-1,1 1,-1-1,0 1,-1-1,1 1,-1-1,0 1,0-1,-1 0,0 1,0-1,0 1,-1 0,1-1,-1 1,0 0,-1 0,1 0,-1 0,0 1,-1-1,1 1,-1-1,0 1,0 0,0 1,0-1,0 1,-1 0,0 0,0 0,0 0,0 1,-1 0,1 1,-1-1,1 1,-1 0,0 1,1-1,-1 1,0 0,0 1,1-1,-1 1,0 0,1 1,-1-1,1 1,0 0,-1 0,1 1,0 0,0-1,0 2,1-1,-1 1,-3 3,-2 2,0 1,1 0,0 1,0 0,1 0,1 1,0 0,0 0,1 0,0 5,3-13,1 0,0 0,0 1,0-1,0 1,1-1,0 1,0 0,0-1,0 1,1 0,0 0,0-1,0 1,1 0,-1 0,1-1,0 1,1 0,-1-1,1 1,0-1,0 0,0 1,0-1,1 0,0 0,0 0,0-1,0 1,1-1,-1 0,1 0,0 0,0 0,0-1,0 1,9-1,0-1,1 0,-1 0,0-2,0 1,0-2,0 0,0 0,0-1,-1-1,1 0,-1-1,0 0,0-1,0 0,-1-1,0 0,-1-1,1 0,-1-1,4-5,-11 12,0-1,0 0,0 0,0 0,0-1,-1 1,1 0,-1-1,0 0,0 0,0 0,-1 1,1-2,-1 1,0 0,0 0,-1 0,1 0,-1-1,0 1,0 0,0 0,0-1,-1 1,0 0,0 0,0 0,0 0,-1 0,0 0,1 0,-1 0,-1 1,1-1,-1 1,1-1,-1 1,0 0,0 0,-3-2,-1 0,0 0,0 0,0 1,-1 0,1 1,-1 0,0 0,0 0,0 1,0 0,-1 1,1 0,-1 0,1 1,0 0,-1 0,1 1,-1 0,1 0,0 1,0 0,0 1,0 0,0 0,0 0,1 1,-1 1,1-1,0 1,1 0,-1 1,1-1,0 1,0 1,1-1,-4 6,7-10,1 1,0-1,0 0,0 1,0-1,0 1,0-1,0 1,1-1,0 1,-1-1,1 1,0 0,0-1,0 1,1-1,-1 1,0 0,1-1,0 1,0-1,0 1,0-1,0 0,0 1,0-1,1 0,-1 0,1 0,0 0,0 0,0 0,0 0,0-1,0 1,0-1,0 1,0-1,1 0,5 2,1 0,-1-1,0 0,0 0,1-1,-1 0,1-1,-1 0,1 0,-1-1,1 0,-1 0,1-1,-1 0,0-1,4-1,-4-2</inkml:trace>
  <inkml:trace contextRef="#ctx0" brushRef="#br1" timeOffset="136451.909">984 10538,'0'1,"0"-1,0 0,0 1,0-1,0 0,0 1,0-1,0 0,0 1,0-1,0 0,0 1,0-1,-1 0,1 0,0 1,0-1,0 0,-1 1,1-1,0 0,0 0,0 1,-1-1,1 0,0 0,-1 0,1 0,0 1,0-1,-1 0,1 0,0 0,-1 0,1 0,0 0,-1 0,1 0,0 0,-1 0,1 0,0 0,-1 0,1 0,0 0,-1 0,1 0,0 0,-1 0,1 0,0-1,0 1,-1 0,1 0,0 0,-1-1,1 1,0 0,0 0,0-1,-1 1,1 0,0 0,0-1,0 1,0 0,-3 2,-200 263,115-153,181-240,-1 1,-58 86,54-82,-87 121,1 1,0 0,-1 0,1 0,0 0,0 1,0-1,0 0,0 1,0-1,0 1,0 0,0-1,0 1,0 0,0 0,0 1,0-1,0 0,0 1,0-1,0 1,0-1,-1 1,1 0,0 0,0 0,-1 0,2 1,52 40,-49-37,64 62,-3 3,2 10,54 57,-79-101,-52-43,-3 1</inkml:trace>
  <inkml:trace contextRef="#ctx0" brushRef="#br1" timeOffset="137951.528">1893 10940,'-24'15,"1"2,1 0,1 1,1 2,0 0,1 1,2 1,0 0,1 2,-2 5,7-12,1 0,1 0,0 1,2 0,0 1,0-1,2 1,1 1,0-1,1 1,0 14,4-31,-1 1,1-1,-1 1,1-1,0 1,0-1,0 1,1-1,-1 0,1 0,0 0,0 0,0 0,0 0,1 0,-1 0,1-1,0 0,-1 1,1-1,0 0,0 0,1 0,-1-1,0 1,0-1,1 0,-1 0,1 0,-1 0,1-1,0 1,-1-1,1 0,-1 0,1 0,0-1,-1 1,3-1,5-1,-1-1,0 0,0 0,0-1,-1 0,0-1,1 0,-1 0,-1-1,1 0,-1 0,0-1,-1 0,1-1,2-4,5-6,-2 0,0-1,-1 0,-1-1,0-1,4-13,1-17,-1-2,-3 1,-2-2,-2 1,-3-1,-2 0,-2 0,-4-5,3 48,1-2,-1-1,0 1,-1 0,-1-1,0 1,-1 0,0 0,-1 0,-1 0,-5-11,9 23,-1 0,0 0,1 0,-1 1,0-1,0 0,0 1,0-1,0 1,0-1,0 1,0 0,1 0,-1 0,0 0,0 0,0 0,0 1,0-1,0 1,0-1,0 1,0 0,1 0,-1-1,0 1,0 1,1-1,-1 0,1 0,-1 0,1 1,0-1,-1 1,1-1,0 1,0 0,0-1,0 1,0 0,1 0,-1 0,0 0,-12 14,1 1,0 0,1 0,1 1,1 1,0-1,1 2,2-1,0 1,0 0,2 0,1 1,0-1,2 1,0-1,1 1,1 0,1-1,1 1,1-1,1 0,0 0,2 0,1 1,78 124,17 37,-56-35,-35-125,-8-24</inkml:trace>
  <inkml:trace contextRef="#ctx0" brushRef="#br1" timeOffset="138788.614">2201 11581,'-1'7,"1"-1,1 1,-1-1,1 1,0-1,0 1,1-1,0 1,0-1,1 0,-1 0,1 0,1-1,-1 1,1-1,0 1,0-1,0 0,1-1,0 1,0-1,0 0,0 0,1-1,0 1,-1-1,1 0,0-1,1 0,-1 0,0 0,1 0,-1-1,1 0,-1-1,1 1,-1-1,1 0,3-1,1-4,-1 0,0 0,0-1,0 0,-1 0,0-1,0 0,-1-1,0 0,0 0,-1-1,0 0,-1 0,1-1,-2 0,1 0,-2 0,1 0,0-7,19-77,-24 90,1 0,-1 0,0 0,0 0,0 0,-1 0,1 0,-1 0,0 0,0 0,-1 0,1 0,-1 1,0-1,0 1,0-1,0 1,0-1,-1 1,0 0,0 0,0 0,-2 1,1 1,-1-1,0 1,0 0,1 0,-1 1,0 0,0 0,0 0,0 0,0 1,1-1,-1 1,0 0,1 1,-1-1,0 1,1 0,0 0,-1 1,1-1,0 1,0 0,0 0,1 0,-1 0,1 1,0 0,0-1,-2 4,-8 8,0 2,1 0,1 0,1 1,0 0,1 1,-6 19,-5 18</inkml:trace>
  <inkml:trace contextRef="#ctx0" brushRef="#br1" timeOffset="145837.917">556 7130,'0'-1,"0"1,0-1,1 1,-1-1,0 1,0-1,0 1,0-1,0 1,1-1,-1 0,0 1,0-1,0 1,-1-1,1 1,0-1,0 1,0-1,0 1,0-1,-1 0,1 1,0 0,0-1,-1 1,1-1,0 1,-1-1,1 1,-1-1,1 1,0 0,-1-1,1 1,-1 0,1 0,-1-1,1 1,-1 0,1 0,-1 0,0-1,1 1,-1 0,1 0,-1 0,1 0,-1 0,1 0,-1 0,0 0,1 1,-40-1,33 1,-134 9,136-9,0 1,0 0,0 0,0 1,0-1,1 1,0 0,-1 0,1 1,0-1,0 1,1 0,-1 0,1 0,0 0,0 1,0 0,1-1,0 1,-2 3,-16 41,15-38,0 1,0-1,1 1,1 0,0 0,1 1,0-1,0 1,2 1,1-1,0 1,1-1,0 1,1-1,0 1,1-1,1-1,0 2,63 255,-31-110,-36-153,10 56,-2 0,-3 0,-3 13,-4 330,-12-205,13 165,-13-157,-14 138,14-153,7-88,4 61,25 163,3 13,-25-326,24 230,-20-116,7-1,21 98,8 135,-30-265,-5 1,-5 57,5 84,-1-138,-4 0,-10 76,4-67,-11 71,7-134,2 1,2 0,1 47,4 117,-9-194,0-17</inkml:trace>
  <inkml:trace contextRef="#ctx0" brushRef="#br1" timeOffset="148726.48">529 12210,'2'-7,"-13"28,-47 65,-4-3,-71 74,189-224,-3-3,-3-1,3-13,22-48,-74 129,-1 2,0 1,0-1,0 0,0 0,0 0,0 0,0 1,1-1,-1 0,0 0,0 0,1 1,-1-1,1 0,-1 0,1 1,-1-1,1 0,-1 1,1-1,-1 0,1 1,0-1,-1 1,1-1,0 1,-1-1,1 1,0 0,0-1,0 1,-1 0,1 0,0 0,0-1,0 1,0 0,-1 0,1 0,0 0,0 0,0 1,0-1,-1 0,1 0,0 0,0 1,0-1,-1 0,1 1,0-1,0 1,-1-1,1 1,0-1,-1 1,44 111,-17-52,2-2,4-1,12 14,-26-41,42 95,-54-95</inkml:trace>
  <inkml:trace contextRef="#ctx0" brushRef="#br1" timeOffset="150007.741">289 14081,'-73'83,"47"-57,1 1,1 2,2 0,0 1,3 1,0 1,2 1,-12 31,27-59,0 0,0-1,0 1,1 0,0 0,0 0,0 1,1-1,-1 0,1 0,0 0,1 0,-1 0,1 1,0-1,1 0,-1 0,1 0,0-1,0 1,0 0,1-1,-1 1,1-1,0 0,1 0,-1 0,1 0,1 1,1-2,-1 0,1 0,0-1,-1 0,1 0,0 0,0 0,1-1,-1 0,0-1,0 1,0-1,1-1,-1 1,0-1,0 0,0 0,0-1,0 1,0-1,0-1,0 1,1-2,9-4,-1-2,0 1,-1-2,0 0,-1 0,0-1,8-11,8-12,-2 0,-2-2,-1-1,-1-1,-3-1,-1-1,-2-1,-2 0,-2-1,4-23,-2-45,-15 106,0 0,0 0,0 0,-1 0,0 0,0 0,0 0,0 0,-1 1,0-1,0 0,0 1,0-1,-1 1,0 0,0 0,0 0,0 0,0 1,-3-3,0 4,-1 0,1 0,-1 1,1-1,-1 1,0 1,0-1,0 1,1 0,-1 1,0 0,0 0,1 0,-1 1,1 0,-1 0,1 1,0-1,0 1,0 1,0-1,0 1,1 0,0 0,-5 5,0-2,0 1,0 0,0 0,1 1,1 1,-1-1,2 1,-1 0,1 1,1 0,0 0,0 1,1-1,1 1,0 0,0 0,1 1,1-1,-1 11,6-12,0-1,1 0,0 0,1-1,0 1,0-1,1 0,0 0,1-1,0 1,0-2,1 1,0-1,0 0,1-1,-1 1,2-2,7 5,7 7,-11-8,0 0,0 1,-1 1,-1 0,0 0,0 1,-1 0,-1 1,0 0,-1 1,0 0,-1 0,-1 1,0 0,-1 0,1 5,-2 2,-1 1,-1-1,-1 1,-2 0,0 0,-1-1,-1 1,-1-1,-6 18,2-9</inkml:trace>
  <inkml:trace contextRef="#ctx0" brushRef="#br1" timeOffset="150302.955">744 14603,'-1'-50,"0"18,0 0,3 1,0-1,2 0,2 1,3-11,2 31,-6 33,17 301,-16-170,-4-89</inkml:trace>
  <inkml:trace contextRef="#ctx0" brushRef="#br1" timeOffset="155905.88">302 10150,'-1'2,"1"0,-1 0,0 0,1 0,0 0,-1 0,1-1,0 1,0 0,0 0,0 0,1 0,-1 0,0 0,1 0,0 0,-1 0,1-1,0 1,0 0,0 0,0-1,0 1,0 0,0-1,1 0,-1 1,0-1,1 0,0 1,-1-1,1 0,-1 0,1 0,0 0,0-1,0 1,0 0,-1-1,1 0,0 1,0-1,0 0,0 0,0 0,0 0,0 0,0 0,1-1,-1 0,-1 1,0-1,1 0,-1 0,0 0,0 0,1 0,-1 0,0 0,0-1,0 1,0 0,-1-1,1 1,0 0,-1-1,1 1,0-1,-1 1,0-1,1 0,-1 1,0-1,0 1,0-1,0 1,0-1,0 0,0 1,-1-1,1 1,0-1,-1 1,1-1,-1 1,0-1,0 1,1 0,-1-1,0 1,0 0,0-1,0 1,0 0,-1 0,1 0,0 0,-1 0,1 1,0-1,-1 0,1 0,-1 1,1-1,-1 1,1-1,-1 1,1 0,-1 0,-1-2,1 1,-1 0,1 0,-1 1,0-1,1 0,-1 1,0 0,1-1,-1 1,0 0,0 1,1-1,-1 0,0 1,1-1,-1 1,1 0,-1 0,0 0,1 0,0 0,-1 1,1-1,0 1,0 0,0-1,0 1,0 0,0 0,0 0,1 1,-1-1,1 0,-1 0,1 1,0-1,0 1,0-1,0 1,1 0,-1-1,1 1,-1 0,1-1,0 1,0 0,0 2,1-2,0 1,0-1,0 0,0 1,1-1,-1 0,1 0,0 0,0 0,0 0,0-1,1 1,-1-1,1 1,-1-1,1 0,0 0,0 0,0 0,0-1,0 1,0-1,1 1,-1-1,0 0,1-1,-1 1,1-1,-1 1,1-1,-1 0,1 0,1-1,-2-1,-1 0,1 0,0-1,-1 0,1 1,-1-1,0 0,0 0,0 0,0-1,0 1,-1 0,0-1,1 1,-1-1,-1 1,1-1,0 0,-1 1,0-1,0 0,0 1,0-1,0 0,-1 1,0-1,1-6,-1 0,0 0,-1 0,0 1,0-1,-1 1,0-1,-1 1,0 0,0 0,-1 1,-1 0,1-1,-1 1,-2-1,7 7,0 1,0 0,0 0,0 0,0 0,0 0,0 0,0 1,0-1,-1 0,1 1,0-1,-1 0,1 1,0-1,-1 1,1 0,0 0,-1-1,1 1,-1 0,1 0,0 0,-1 0,1 1,-1-1,1 0,0 0,-1 1,1-1,0 1,-1-1,1 1,0 0,0 0,0-1,-1 1,1 0,0 0,0 0,0 0,0 0,1 0,-1 1,0-1,0 0,1 0,-1 0,0 1,1-1,0 0,-1 1,1 0,-3 6,1-1,1 1,-1 0,1 0,1 0,-1 0,1 0,1 0,0 0,0 0,0 0,3 7,-3-12,0 0,0 0,0 0,0 0,0 0,1-1,0 1,-1 0,1-1,0 1,0-1,1 1,-1-1,0 0,1 0,-1 0,1-1,0 1,-1 0,1-1,0 0,0 0,0 0,0 0,0 0,0 0,0-1,1 0,-1 1,0-1,0 0,0-1,2 1,2-2,0 0,0 0,0-1,0 1,0-2,-1 1,1-1,-1 0,0 0,0 0,-1-1,1 0,-1 0,0-1,0 1,-1-1,0 0,0-1,0 1,-1 0,0-1,0 0,0 0,-1 0,0 0,-1 0,1 0,-1-6,-2 8,0 0,-1 1,0-1,0 0,0 1,0 0,-1-1,1 1,-1 0,0 0,0 0,-1 1,1-1,-1 1,0 0,0 0,0 0,0 0,0 1,-1-1,1 1,-1 0,1 1,-1-1,0 1,0 0,0 0,0 1,0-1,0 1,0 0,0 0,0 1,1-1,-1 1,0 0,0 1,0-1,2 0,1 0,-1 1,0-1,1 1,-1-1,1 1,-1 0,1 0,0 0,0 0,0 0,0 1,0-1,1 1,-1-1,1 1,-1-1,1 1,0 0,0 0,0 0,0 0,1-1,-1 1,1 0,0 0,0 0,0 0,0 0,0 0,1 0,-1 0,1 0,0 0,0 0,0 0,0-1,0 1,1 0,-1-1,3 3,3 2,2 0,-1 0,1-1,0-1,0 1,1-1,-1-1,1 0,0 0,1-1,-1 0,0-1,1 0,-1 0,1-1,0-1,0 0,-1 0,1-1,8-2,57-28,-73 29,-1 1,0-1,0 1,0-1,0 0,0 0,-1 0,1 0,0 0,-1 0,1 0,-1 0,0-1,0 1,0-1,0 1,0-1,-1 1,1-1,-1 1,0-1,1 1,-1-1,0 0,0 1,-1-1,1 1,-1-1,1 0,-1 0,-3-2,-1-1,0 1,0 0,0 0,0 1,-1 0,0-1,0 2,0-1,0 1,-1 0,1 0,-1 1,0 0,0 0,0 0,0 1,0 0,0 1,0-1,-6 2,2-2,1 1,-1 0,0 1,1 1,-1-1,0 2,1-1,0 2,0-1,-4 3,9-4,1 0,0 0,-1 1,1-1,0 1,0 0,1 0,-1 1,1-1,-1 1,1-1,0 1,0 0,1 0,-1 1,1-1,0 0,0 1,0 0,1-1,0 1,0 0,-1 3,2-5,0-1,0 0,1 0,-1 1,0-1,1 0,0 0,-1 0,1 0,0 0,0 0,0 0,0 0,0 0,1 0,-1 0,1-1,-1 1,1 0,-1-1,1 0,0 1,0-1,0 0,0 0,0 0,0 0,0 0,0 0,0-1,0 1,1-1,0 1,77 6,-63-7,0-1,-1-1,1-1,-1 0,1-1,-1-1,0 0,0-1,-1-1,0 0,0-1,1-2,-15 10,0 0,0-1,1 1,-1 0,0-1,0 1,0-1,0 0,0 1,-1-1,1 0,0 1,0-1,0 0,-1 0,1 0,0 0,-1 0,1 0,0 0,-1 0,1 0,-1 0,0 0,1 0,-1 0,0 0,0 0,0 0,0 0,0-1,0 1,0 0,0 0,0 0,0 0,0 0,-1 0,1 0,-1 0,1 0,-1 0,1 0,-1 0,1 0,-1 0,0 0,0 0,1 0,-1 0,0 1,0-1,0 0,0 1,0-1,0 1,0-1,0 1,0-1,-17-5,-1 1,0 1,0 1,0 0,0 1,0 1,-1 1,1 1,-13 2,-10 5,42-7,0-1,-1 0,1 1,0-1,0 1,-1-1,1 1,0-1,0 0,0 1,0-1,0 1,-1-1,1 1,0-1,0 1,0-1,0 1,0-1,0 1,1-1,-1 1,0-1,0 1,0-1,0 1,1-1,-1 1,0-1,0 0,1 1,-1-1,0 1,1-1,-1 0,0 1,1-1,-1 0,0 0,1 1,-1-1,1 0,-1 0,1 1,-1-1,1 0,-1 0,1 0,-1 0,1 0,-1 0,1 0,-1 0,1 0,-1 0,0 0,1 0,-1 0,1 0,-1 0,1-1,-1 1,230 23,-112 21,-108-41,0 0,1-1,-1 0,0-1,1-1,-1 1,0-2,1 1,-1-1,0-1,7-2,53-3,660 8,-365 26,-43-27,-8 35,41-8,-214-10,1-7,45-6,-107-3,378 37,57-37,-32 27,-109-21,406 6,-300-7,-122 21,-288-27,2 0,1 3,-1 4,23 6,-36-2,1-2,0-3,25-1,145 8,-33-6,92-1,-164 26,45-25,-50-6,-27 24,-88-24</inkml:trace>
  <inkml:trace contextRef="#ctx0" brushRef="#br1" timeOffset="159737.08">9553 7089,'-3'-6,"-1"0,0 0,0 1,-1-1,1 1,-1 0,-1 0,1 1,-1 0,1 0,-1 0,0 0,-1 1,1 0,-1 0,1 1,-1 0,-4-1,-128-12,91 16,1 2,0 2,0 2,0 2,1 2,-37 14,78-24,0 1,1-1,-1 1,1 0,-1 0,1 0,0 0,0 1,0 0,0 0,0 0,1 0,0 0,-1 1,1 0,0 0,1 0,-1 0,1 0,-1 0,1 0,0 1,0 4,-7 66,4 1,3-1,6 58,10 41,17 54,-7-60,-2 82,-20-163,-4 0,-12 71,3-70,3 1,4 1,4-1,7 45,5 19,-6 112,-7 17,-12-133,14 87,39-76,-27-32,-13-130,0-1,0 1,0-1,0 1,0 0,0-1,0 1,-1-1,0 1,1 0,-1-1,0 1,0 0,0 0,0 0,0 0,-1 0,1 0,-1 0,1 0,-1 0,0 1,0-1,0 1,0-1,1 2,0 1,0-1,0 1,0 0,0-1,0 1,0 0,1 0,-1-1,0 1,0 0,1 0,-1 0,1 0,-1 0,1 0,-1 0,1 0,0 0,-1 0,1 1,0-1,0 0,0 0,0 0,0 0,0 0,0 0,0 1,0-1,0 0,1 0,-1 0,0 0,1 0,-1 0,1 0,-1 0,1 0,0 0,-1 0,1 0,1 1,-1-1,0 1,0-1,1 0,-1 0,1 0,-1 1,1-2,-1 1,1 0,0 0,-1 0,1-1,0 1,0-1,-1 1,1-1,0 0,0 0,0 1,0-1,0-1,-1 1,1 0,0 0,0-1,0 1,-1-1,1 1,0-1,0 0,-1 0,53-35,-51 34,-1-1,1 0,-1 0,0 0,0 0,0 0,0 0,0-1,0 1,-1-1,0 1,0-1,0 0,0 1,0-1,-1 0,0 1,0-1,0 0,0 0,0 0,-1 1,0-1,1 0,-1 1,-1-1,1 1,0-1,-1 1,0-1,0 1,0 0,0 0,0 0,-1 0,0 1,1-1,-1 0,-1 0,-3-1,0 1,0 0,-1 0,1 1,-1 0,1 0,-1 0,1 1,-1 1,0-1,0 1,1 0,-1 1,0 0,0 0,1 1,-1 0,1 0,0 1,-1 0,1 0,0 0,1 1,-1 0,1 1,-1-1,1 1,1 0,-1 1,1 0,0-1,0 2,0-1,1 0,0 1,1 0,-1 0,1 0,0 0,1 2,1-6,1 1,0 0,0-1,0 1,0 0,1-1,-1 1,1-1,0 1,0-1,0 1,1-1,-1 1,1-1,0 0,0 0,0 0,0 0,0 0,1 0,-1-1,1 1,0-1,0 0,0 1,0-1,0-1,0 1,1 0,-1-1,1 0,-1 1,8 1,0 1,0-1,0-1,0 0,1-1,-1 0,0 0,1-1,10-2,-9 0,0 0,-1-1,1-1,-1 0,1-1,-1 0,-1 0,2-2,-8 4,-1 1,1-1,-1 0,0 0,0-1,0 1,0-1,0 0,-1 0,0 0,0 0,0-1,0 0,-1 1,0-1,0 0,0 0,0 0,-1 0,0 0,0-1,0 3,-1 0,0 0,-1-1,1 1,-1 0,1 0,-1 0,0 1,0-1,0 0,0 0,-1 0,1 1,-1-1,0 1,1-1,-1 1,0 0,-1-1,1 1,0 0,-1 0,1 1,-1-1,1 0,-1 1,0 0,0 0,1-1,-1 2,-1-2,-6 0,0-1,0 1,0 0,0 1,-1 0,1 1,0 0,-10 1,14 0,-1-1,1 1,0 0,0 0,0 1,0-1,0 1,1 1,-1-1,1 1,-1 0,1 0,0 1,0 0,0-1,0 2,1-1,0 0,0 1,0 0,0 0,1 0,0 0,-1 2,4-6,-1 1,1 0,0-1,-1 1,1-1,0 1,0 0,0-1,0 1,0 0,1-1,-1 1,0-1,1 1,-1 0,1-1,0 1,-1-1,1 0,0 1,0-1,0 1,0-1,0 0,0 0,0 0,0 1,1-1,-1 0,0-1,1 1,-1 0,1 0,-1-1,1 1,-1 0,1-1,-1 0,1 1,0-1,72 8,-67-8,5 1,-1-1,1 0,-1-1,0 0,1-1,-1-1,0 1,0-2,0 1,-1-2,1 1,8-7,-12 7,-1 0,1 1,0 0,0 0,0 0,0 1,0 0,0 0,1 1,-1 0,1 0,-1 1,1 0,-1 0,1 1,-1-1,1 2,-1-1,1 1,0 1,101 27,1-5,35 1,61-6,72-7,-19-2,373 41,76-8,-185-17,-207 2,71-13,60-1,429 10,-78-17,316-25,-504 10,-374 8,70-27,-62 13,-257 13,-6 0</inkml:trace>
  <inkml:trace contextRef="#ctx0" brushRef="#br1" timeOffset="163424.172">17975 7076,'-30'-12,"-1"2,0 0,-1 2,0 2,0 1,-1 1,1 2,-1 1,1 2,-1 1,-20 4,52-6,-14 1,0 1,0 0,0 1,1 0,-1 2,-9 3,22-6,-1 0,1 0,0 1,0-1,1 0,-1 1,0-1,1 1,0 0,-1-1,1 1,0 0,0 0,1 0,-1 0,1 0,-1 0,1 0,0 0,0 0,0 0,1 0,-1 0,1 0,-1 0,1 0,0 0,1 17,-3 42,-4 1,-2-1,-2 0,-16 50,-9 67,18-29,8 0,7 84,1-76,-5-70,-4 0,-3-1,-5 0,2-3,-48 329,49-340,2 0,4 0,2 58,-6 224,13-306,2 0,2 0,2 0,2-1,12 35,95 213,-91-225,-21-54,1 0,2 0,-1-1,2 1,0-1,1-1,1 0,6 8,-16-22,1 0,-1 0,1-1,-1 1,1 0,0 0,-1-1,1 1,0 0,0-1,0 1,-1 0,1-1,0 1,0-1,0 0,0 1,0-1,0 0,0 1,0-1,0 0,0 0,0 0,0 0,0 0,0 0,0 0,0 0,0-1,0 1,0 0,0 0,0-1,0 1,0-1,0 1,-1-1,1 1,0-1,0 0,0 1,-1-1,1 0,0 0,-1 1,1-1,0 0,-1 0,1 0,-1 0,0 0,1 0,-1-1,32-32,-23 26,0-1,-1 0,0 0,-1 0,0-1,-1-1,0 1,0-1,0-3,-5 14,-1-1,1 0,-1 0,0-1,1 1,-1 0,0 0,0 0,0 0,0 0,0 0,0 0,0 0,0 0,0 0,0 0,0 0,-1-1,1 1,-1 0,1 0,0 0,-1 1,0-1,1 0,-1 0,1 0,-1 0,0 0,0 1,0-1,1 0,-1 1,0-1,0 0,0 1,0-1,0 1,0 0,0-1,0 1,0 0,-1-1,-51-1,48 2,-3 1,0 0,0 1,1-1,-1 1,1 1,-1-1,1 1,0 1,-6 3,11-6,-1 0,1 1,0-1,-1 1,1-1,0 1,0 0,1 0,-1 0,0 0,1 1,-1-1,1 0,-1 1,1-1,0 1,0-1,0 1,1-1,-1 1,1 0,-1-1,1 1,0 0,0-1,0 1,0 0,0 0,1-1,0 1,2 3,1-1,0 1,0-1,0 0,1-1,0 1,0-1,0 1,1-2,-1 1,1 0,0-1,0 0,0-1,0 1,0-1,1 0,-1-1,1 0,-1 0,1 0,5-1,93-1,-101 1,1-1,-1 0,0 0,0 0,0-1,0 1,0-1,0 0,0 0,-1 0,1-1,-1 1,1-1,-1 0,0 0,0 0,0-1,-1 1,1 0,-1-1,0 0,0 0,0 0,-2-1,1 0,-2 0,1 0,-1 0,1 0,-1 0,-1 0,1 0,-1 0,0 0,0 1,0-1,-1 1,1-1,-1 1,0 0,-1 0,1 0,0 1,-1-1,0 1,0 0,0 0,0 0,-1 0,1 1,-1 0,0 0,1 0,-1 0,-5 0,-1-2,1 0,-1 1,0 0,0 1,0 1,0-1,0 2,0 0,-1 0,1 1,-9 2,14-3,0 2,1-1,-1 1,1 0,-1 0,1 0,0 1,0 0,0 0,0 0,1 1,-1 0,1-1,0 2,0-1,0 0,0 1,1 0,0-1,0 1,0 1,1-1,-2 4,3-5,0-1,0 1,0 0,0 0,1 0,0 0,-1 1,1-1,1 0,-1 0,1 0,-1 0,1 0,0 0,1-1,-1 1,1 0,0 0,-1-1,2 1,-1-1,0 0,1 1,-1-1,1 0,0-1,0 1,0 0,0-1,1 0,1 2,6 2,-1 0,2 0,-1-1,1 0,-1-1,1-1,0 0,0 0,11 0,74-7,-94 3,0 1,0-1,1 0,-1 0,0 0,0-1,0 1,0-1,0 1,0-1,0 0,0 0,-1 0,1-1,-1 1,0-1,0 1,0-1,0 0,0 0,0 0,-1 0,1 0,-1 0,0 0,1-3,-2 4,0-1,0 1,0 0,-1-1,1 1,0 0,-1-1,0 1,1 0,-1 0,0 0,0 0,0 0,0 0,-1 0,1 0,-1 0,1 0,-1 0,1 1,-1-1,0 1,0 0,0-1,0 1,0 0,0 0,-2-1,-64-21,-48 14,383 12,182 34,230-34,-288 37,11-25,34 29,212-10,-252-25,-171-1,27-11,40-11,562-62,-191 21,16 53,-488 8,89 18,71-11,-85-7,-173-2,0-3,0-5,-1-3,58-14,-72 7,0 3,77 0,28 11,-164-2,-19 2,0 0,0 0,-1 0,1 0,0 0,0 0,0-1,-1 1,1 0,0 0,0 0,0 0,0 0,-1 0,1 0,0 0,0-1,0 1,0 0,0 0,-1 0,1 0,0 0,0-1,0 1,0 0,0 0,0 0,0-1,0 1,0 0,0 0,0 0,0 0,0-1,0 1,0 0,0 0,0 0,0-1,0 1,0 0,0 0,0 0,0-1,0 1,0 0,0 0,0 0,1-1,-13-2,0-1</inkml:trace>
  <inkml:trace contextRef="#ctx0" brushRef="#br1" timeOffset="166166.355">26424 7102,'2'-2,"0"0,-1-1,1 1,-1-1,1 0,-1 1,0-1,0 0,-1 0,1 0,0 0,-1 0,0 1,0-1,1 0,-2 0,1 0,0 0,-1 0,1 0,-1 0,0 0,0 0,0 1,0-1,-1 0,1 1,-1-1,1 1,-1-1,0 1,0 0,0 0,0 0,-1 0,1 0,0 0,-1 1,1-1,-1 1,-1-1,-25-6,-1 1,0 1,0 2,0 1,-16 1,-10-2,30 2,-155-3,178 7,1 0,-1 0,0 0,1 0,-1 0,1 0,0 1,-1-1,1 1,0 0,1-1,-1 1,0 0,1 0,0 0,0 1,-1-1,2 0,-1 0,0 0,1 1,0-1,-1 0,1 1,0-1,1 0,-1 1,1 2,-1 5,-31 251,-4 75,34-139,3-91,-5 1,-5 0,-8 25,4-68,4 0,2 1,3 5,-17 208,17-189,3 0,4 0,5 0,6 19,-14-101,9 168,6 40,-7 0,19-8,-6-105,-4-38,-9-13,-1 1,-3-1,-1 31,17-11,-27-28,2-45,1-4</inkml:trace>
  <inkml:trace contextRef="#ctx0" brushRef="#br1" timeOffset="167803.348">26023 10672,'-3'-5,"0"0,0 0,-1 1,1-1,-1 1,0 0,0 0,-1 0,1 1,-1-1,0 1,0 0,0 1,0-1,0 1,-1 0,1 0,-1 1,1-1,-1 1,0 1,0-1,1 1,-1 0,0 0,0 0,-4 2,9-2,-1 1,1-1,-1 0,1 1,-1-1,1 1,0 0,-1-1,1 1,0 0,0 0,-1 0,1 0,0 0,0 0,0 0,0 0,0 1,0-1,1 0,-1 0,0 1,1-1,-1 1,1-1,-1 0,1 1,0-1,-1 1,1-1,0 1,0-1,0 1,0-1,1 1,-1-1,0 1,1 1,31 48,-18-42,0 0,0 0,1-1,1-1,-1-1,1 0,0-1,0 0,1-2,-1 0,1-1,2 0,-16-1,0 0,0 0,0 0,0-1,1 1,-1-1,0 0,0 0,0 0,0 0,1-1,-1 1,0-1,0 0,0 0,0 0,0 0,0 0,0-1,0 1,-1-1,1 0,0 0,-1 0,0 0,1 0,-1-1,0 1,0-1,0 1,-1-1,1 0,-1 0,1 0,-1 1,0-1,0-1,0 1,0 0,-1 0,1 0,-1-3,-3-4,0 0,-1 0,0 0,-1 0,0 1,-1 0,1 0,-2 0,1 1,-1-1,-1 2,1-1,-1 1,-1 0,1 1,-1 0,0 1,-2-2,2 3,1 0,-1 0,0 1,0 0,-1 1,1 0,0 0,-1 1,1 0,-1 0,-8 2,14-1,0 0,0 1,0 0,0 0,0 0,0 0,0 1,0-1,1 1,-1 0,0 0,1 0,0 1,0-1,-1 1,2 0,-1 0,0 0,0 0,1 0,0 0,0 1,0-1,0 1,0 0,1 0,-1-1,0 5,1-4,0 0,1 0,-1 1,1-1,0 0,0 1,0-1,1 0,-1 1,1-1,0 0,0 0,1 0,-1 0,1 0,0 0,0 0,0 0,1-1,-1 1,1-1,0 1,0-1,0 0,0 0,1-1,-1 1,1-1,-1 1,1-1,0 0,0-1,0 1,0-1,0 1,1-1,-1 0,0-1,0 1,1-1,3 2,-1 0,1 0,-1-1,1 0,0 0,0-1,-1 0,1 0,0-1,0 0,-1 0,1-1,0 0,-1 0,0-1,0 0,0-1,0 1,0-1,0 0,-1-1,0 0,0 0,0 0,-5 3,1 0,-1 0,0 0,0 0,0-1,0 1,-1 0,1-1,-1 1,1 0,-1-1,0 1,0-1,0 1,0-1,0 1,0 0,-1-1,1 1,-1 0,0-1,0 1,0 0,0-1,0 1,0 0,0 0,-1 0,1 0,-1 0,1 1,-1-1,0 0,0 0,-75-39,67 38,0 0,0 1,0 0,0 1,0 0,0 1,0 0,-1 0,1 1,0 0,0 1,0 0,0 1,1 0,-1 0,1 1,-7 4,13-7,1 1,0-1,0 1,0-1,0 1,0-1,1 1,-1 0,0 0,1 0,-1 0,1 0,0 1,0-1,0 0,0 1,0-1,0 0,1 1,-1-1,1 1,0-1,-1 1,1-1,0 1,1-1,-1 1,0-1,1 1,-1-1,1 1,0-1,0 2,2 2,0 0,1-1,-1 1,1-1,0 1,1-1,-1 0,1-1,0 1,0-1,0 0,3 1,4 2,1 0,0-1,0-1,0 0,0 0,1-2,0 1,0-2,0 0,0-1,0 0,0-1,11-1,-22 1,-1-1,1 1,-1 0,1-1,-1 1,1-1,-1 1,0-1,1 0,-1 0,0 0,0-1,0 1,0 0,0-1,0 0,0 1,0-1,0 0,-1 0,1 0,-1 0,0 0,1 0,-1 0,0 0,0-1,0 1,-1 0,1-1,0 1,-1-1,0 1,1-1,-1 1,0-1,0 1,-1-1,1 1,-1-3,-3-4,-1 0,-1 1,1 0,-1-1,-1 2,0-1,0 1,0 0,-1 0,0 1,0 0,0 0,-1 1,0 0,0 1,0 0,-1 1,1-1,-1 2,0-1,0 1,-8 0,14 1,1-1,0 1,-1 0,1 1,-1-1,0 0,1 1,-1 0,1 0,-1 0,0 0,1 1,-1 0,1-1,-1 1,1 0,-1 1,1-1,0 1,-1-1,1 1,0 0,0 0,0 0,1 1,-1-1,0 1,1-1,0 1,-1 0,1 0,0 0,1 0,-1 0,0 1,0 2,1-2,1 0,0 1,0-1,0 0,0 1,1-1,-1 0,1 0,0 0,0 1,1-1,-1 0,1 0,0 0,0-1,1 1,-1 0,1-1,-1 0,1 1,0-1,0 0,1-1,-1 1,1 0,-1-1,1 0,6 5,1-1,0 0,0-1,1 0,0-1,-1 0,1-1,11 2,-16-4,-1-1,1 1,0-1,-1-1,1 1,-1-1,1 0,-1-1,1 1,-1-1,0-1,2 0,-5 2,-1 0,0 0,0 0,0-1,0 1,-1-1,1 1,0-1,-1 1,1-1,-1 0,1 0,-1 0,0 0,1 0,-1 0,-1 0,1-1,0 1,0 0,-1 0,1-1,-1 1,0 0,0-1,0 1,0 0,0-1,0 1,0 0,-1-1,1 1,-1 0,0 0,0-2,-2-1,1 0,0 1,-1-1,0 1,0 0,0-1,-1 2,0-1,1 0,-1 1,0-1,-1 1,1 0,-1 1,1-1,-1 1,0 0,0 0,0 0,0 1,-2-1,-5-1,-1 0,1 1,-1 1,0 0,1 1,-1 0,0 1,-4 1,-29 7,6 2</inkml:trace>
  <inkml:trace contextRef="#ctx0" brushRef="#br0" timeOffset="-182562.695">5262 8881,'0'727,"13"-573,-13-101,-2-28,2 1,1 0,1 0,2-1,5 25,-3-20,-1 0,-2 1,0 0,-3 0,0-1,-2 3,0 35,10 55,-1 104,-9-138,2 387,-13-299,13 363,-15-412,2-22,1 4,12 316,0-423,-1 1,1 0,-1 0,1 0,-1-1,0 1,0 0,-1-1,1 1,-1-1,0 1,0-1,0 0,0 0,-1 0,1 0,-1 0,0 0,1-1,-1 1,0-1,-1 0,1 0,-22 15</inkml:trace>
  <inkml:trace contextRef="#ctx0" brushRef="#br0" timeOffset="-179344.645">5249 12584,'17'82,"-14"-46,-2 0,-1 1,-2-1,-1 0,-2 0,-2 3,-11 126,29 36,-8 135,10-110,-13-174,8 127,5-36,1-26,-4 79,-1-22,4-95,-6-7,13 84,-21 5,-9-128,2-16</inkml:trace>
  <inkml:trace contextRef="#ctx0" brushRef="#br0" timeOffset="-175845.843">4500 15071,'10'24,"-9"14,-2 1,-2-1,-1-1,-2 1,-9 31,9-40,-22 104,25-193,10-34,4 1,5 1,17-56,-26 117,1 0,1 0,2 2,1-1,2 1,1 1,-15 27,0 0,1 0,-1 0,1 0,-1 0,1 0,0 0,-1 0,1 0,0 0,0 1,0-1,0 0,-1 0,1 1,0-1,0 1,0-1,0 1,0-1,1 1,-1 0,0 0,0-1,0 1,0 0,0 0,0 0,0 0,1 0,-1 0,0 0,0 1,0-1,0 0,0 1,0-1,0 0,0 1,0 0,0-1,0 1,0-1,0 1,0 0,-1 0,1 0,0-1,0 1,-1 0,1 0,-1 0,1 0,90 120,-80-102,-1 0,-1 1,-1 0,0 0,-2 0,0 1,-1 0,-1 1,-2-1,0 0,-1 1,-1-1,-1 2,9 88,34 127,-41-237,-1-7</inkml:trace>
  <inkml:trace contextRef="#ctx0" brushRef="#br0" timeOffset="-175429.955">4459 15230,'-2'0,"4"0,5 0,10 0,10 0,10 0,9 0,10 0,3 0,1 0,-5 0,-8 0,-9 0,-15 0,-13 0</inkml:trace>
  <inkml:trace contextRef="#ctx0" brushRef="#br0" timeOffset="-169376.722">14085 10244,'-17'52,"12"-34,2 1,1-1,0 1,1 0,1 0,2 12,-3 55,-25 186,13-131,0 50,13-19,-12-105,10-64,-1 1,1-1,0 1,-1-1,0 0,0 0,0 0,0-1,0 1,0-1,-1 1,1-1,-1 0,0-1,1 1,-1-1,0 1,0-1,0 0,0 0,0-1,0 1,0-1,-1 0,1 0,0-1,-2 1,-4 0,-274 5,166-6,-1471 1,1055-14,-311 14,203 40,-189 9,181-30,466-12,-48 12,-36 4,-253-17,311-8,-208 2,341 15,75-13,0 1,0 0,0 1,0-1,0 0,0 0,1 1,0-1,0 1,0-1,0 1,0 0,1-1,-1 1,1 0,0-1,0 1,1 0,-1-1,1 1,-1 0,2 0,-1 12,1 284,48-27,-46-115,5 50,-3-174,2 8,-2 0,-2 1,-1-1,-2 1,-4 26,-20 116,4-29,10-107,3-1,2 1,2 0,4 43,9 70,-10 100,-1-141,38 176,-18-159,3 56,-10-26,-5-52,-2 48,-7-102,9-1,-6-81,-4 3</inkml:trace>
  <inkml:trace contextRef="#ctx0" brushRef="#br0" timeOffset="-168331.768">5809 14683,'-7'50,"2"0,3 1,1 11,-2 63,-2-71,2-111,-23-326,26 378,-1 0,1 0,0 0,1 0,-1 0,1 0,0 0,0 0,1 0,-1 0,1 0,0 1,0-1,1 1,0-1,-1 1,1 0,1 0,-1 0,0 1,1-1,0 1,0-1,0 1,0 1,1-1,-1 1,1-1,-1 1,1 0,0 1,7-3,0 1,0 0,0 1,0 1,0 0,0 0,1 1,-1 1,0 0,1 1,-9-2,1 1,-1 0,1 0,-1 1,1-1,-1 1,0 0,0 0,0 0,0 1,0 0,0-1,-1 1,1 1,-1-1,0 0,0 1,0 0,0-1,-1 1,1 0,-1 0,0 1,-1-1,1 0,-1 1,1 1,-1 6,-1 0,0 0,-1 0,0 0,-1-1,0 1,-1-1,0 1,-1-1,0 0,-1 0,0-1,-1 1,0-1,-1 0,0-1,0 1,-1-1,0-1,-1 0,0 0,0-1,-1 0,1 0,-3 0,-14 2,26-9,-1 0,1 0,0 0,-1 0,1 0,0 0,-1 0,1 0,-1 0,1 0,0 0,-1-1,1 1,0 0,-1 0,1 0,0-1,-1 1,1 0,0 0,0-1,-1 1,1 0,0 0,0-1,0 1,-1 0,1-1,0 1,0 0,0-1,0 1,0-1,0 1,0 0,-1-1,1 1,0 0,0-1,1 1,-1-1,0 1,0 0,0-1,0 1,0 0,0-1,0 1,0 0,1-1,-1 1,0 0,0-1,1 1,-1 0,0 0,0-1,1 1,-1 0,0 0,0-1,1 1,-1 0,1 0,2-5,1 1,0 0,0-1,0 2,1-1,-1 0,1 1,0 0,0 0,0 0,1 1,-1 0,0 0,1 0,0 1,-1 0,1 0,0 0,0 0,-1 1,1 0,0 1,0-1,0 1,-1 0,1 0,0 1,-1 0,1 0,-1 0,0 0,0 1,0 0,1 1,1 0,-1 1,0 0,0 0,-1 1,1-1,-1 1,0 0,-1 1,1-1,-1 1,-1 0,1 0,-1 0,0 1,-1-1,0 1,0-1,0 1,-1 0,-1 0,1-1,-1 1,0 0,-1 0,0 0,0-1,-1 1,0 0,0-1,0 1,-1-1,-3 6,-3-2,-1 0,0-1,0 1,-1-2,0 0,-1 0,0-1,0 0,-1-1,0 0,0-2,-1 1,1-1,-1-1,0-1,-1 0,1 0,0-2,-1 0,-8 0,21-1,0 0,0 0,0 0,0 0,0-1,0 1,0 0,0-1,-1 0,1 1,1-1,-1 0,0 0,0 0,0 0,0-1,1 1,-1 0,1-1,-1 1,1-1,-1 1,1-1,-5-11</inkml:trace>
  <inkml:trace contextRef="#ctx0" brushRef="#br0" timeOffset="-166252.593">4994 11996,'30'110,"-22"-85,1-1,1-1,1 0,2-1,0 0,1 0,1-2,1 0,18 17,-32-33,1-1,0-1,0 1,0 0,1-1,-1 1,1-1,-1 0,1 0,0-1,0 1,-1-1,1 0,0 0,0 0,1 0,-1-1,0 1,0-1,0 0,0-1,0 1,0-1,0 1,0-1,0 0,0-1,4-1,5-7,0-2,-1 1,0-2,-1 1,0-2,-1 1,0-1,-1-1,-1 0,0 0,0-5,0 5,29-58,-22 37,2 1,1 0,2 1,2 1,0 1,2 1,2 1,0 1,2 1,1 2,9-5,3 8</inkml:trace>
  <inkml:trace contextRef="#ctx0" brushRef="#br0" timeOffset="-165979.77">6305 12664,'138'185,"-134"-179,12 17,1 0,1-2,1 0,1-1,1-1,0-1,1-1,13 7,-32-22,0-1,0 1,0-1,1 1,-1-1,1 0,-1-1,1 1,-1 0,1-1,-1 0,1 0,-1 0,1 0,0-1,-1 1,1-1,-1 0,0 0,1 0,-1 0,0-1,1 1,-1-1,0 0,0 0,-1 0,1 0,0-1,-1 1,1-1,-1 1,2-3,23-31,-1 0,-2-1,16-35,5-8,80-106,-91 139</inkml:trace>
  <inkml:trace contextRef="#ctx0" brushRef="#br0" timeOffset="-162899.583">22507 10338,'-21'134,"-27"245,-28-35,52-190,-22 92,32-196,1 0,3 0,1 2,2 21,6-45,1-1,-1 1,-2-1,0 0,-2 0,0 0,-2-1,-8 18,-5 1,-41 110,60-150,1-1,-1 1,0-1,0 0,-1 0,0 1,1-1,-1 0,0-1,-1 1,1 0,-1 0,0-1,0 0,0 1,0-1,0 0,-1-1,1 1,-1-1,0 1,0-1,0 0,0 0,0-1,0 1,0-1,-1 0,-1 0,-207-1,-202-24,-881-49,492 15,-647-3,-370-4,385 25,188 41,586 26,78-1,-881-26,-541 0,1655 27,349-28,-1 1,0 0,1-1,-1 1,0 0,1 1,-1-1,0 0,1 1,-1-1,0 1,1 0,-1 0,1 0,-1 0,1 1,0-1,0 1,-1-1,1 1,0 0,0-1,0 1,1 0,-1 0,0 1,1-1,-1 0,1 1,0-1,0 0,0 1,0 0,0 1,-7 30,3 0,0 0,2 0,2 0,1 0,2 6,-1 18,-18 516,8-49,-18 87,27-549,-3 0,-3 0,-6 25,5-45,2 0,2 1,1-1,3 0,2 1,1-1,9 32,-12-68,-1 0,1 0,-1 1,-1-1,1 0,-1 0,0 0,-1 0,0 0,0 0,0 0,-3 5,-11-3,9-16</inkml:trace>
  <inkml:trace contextRef="#ctx0" brushRef="#br0" timeOffset="-162298.954">7869 13065,'28'59,"-5"0,-13-28,1 0,2-1,1-1,2 0,1-1,10 13,-25-38,-1 0,1 0,1 0,-1 0,0 0,1-1,0 1,-1-1,1 1,0-1,0 0,0 0,1 0,-1-1,0 1,1-1,-1 1,1-1,-1 0,1-1,0 1,-1-1,1 1,0-1,-1 0,1-1,0 1,-1-1,1 1,0-1,-1 0,3-1,3-7,1 1,-1-2,-1 1,0-1,0-1,-1 0,0 0,-1 0,0 0,-1-1,0 0,1-7,1 2,19-47,-13 29,1 1,1 1,2 1,1 0,2 1,11-13,-8 20,-3 8</inkml:trace>
  <inkml:trace contextRef="#ctx0" brushRef="#br0" timeOffset="-160894.138">8831 13065,'13'56,"-13"-100,0 40,-1 1,0-1,0 1,0-1,0 1,0-1,-1 1,1 0,-1 0,0 0,0 0,0 0,-1 0,1 0,-1 1,1-1,-1 1,0-1,0 1,0 0,0 1,0-1,0 0,-1 1,1 0,-2-1,-4-1,-1 0,0 1,0 0,0 1,0 0,0 0,0 1,0 1,-1-1,0 2,0-1,0 2,1-1,-1 2,1-1,-1 1,1 1,1 0,-1 0,1 1,0 0,0 1,0 0,1 0,0 1,1-1,0 2,0-1,1 1,-1 1,2-1,0 1,0-1,1 2,0-1,0 0,1 1,1-1,0 1,0 0,1 0,0 0,1 3,1-3,0-1,0 0,1 0,0 0,0 0,1 0,1-1,-1 1,2-1,-1 0,1 0,1 0,0-1,0 0,0 0,1 0,0-1,1 0,0 0,0-1,0 0,1 0,-1-1,5 1,9 5,2 0,-1-2,1-1,1-1,-1-1,1-1,0-1,1-1,8-1,-6-1,0 0,0-3,-1 0,1-1,0-2,17-6,-32 7</inkml:trace>
  <inkml:trace contextRef="#ctx0" brushRef="#br0" timeOffset="-155294.159">30889 10311,'-12'96,"10"-11,3-47,-3 0,-1 0,-1 0,-3 4,-88 337,67-101,23-190,-3-2,-5 1,-11 33,-47 168,62-152,-8 48,6-139,2 1,1 1,0 44,-5 156,0 65,5-33,2-211,4-35,-1 1,-2 0,-1-1,-4 7,-35 165,41-180,-14 40,14-63,1 1,-1-1,1 0,-1 0,0 0,0-1,0 1,0-1,0 0,0 0,0 0,0-1,-1 1,1-1,-2 0,0 1,-69 1,-1-3,1-4,0-2,1-4,-15-7,35 9,-569-76,-1408-96,933 90,-423-15,1400 99,-1341-61,289-2,-244 5,-376 41,1575 24,-1036 50,1010-36,-607 17,-42 4,414-9,243-18,-307 21,163 3,-151-16,174-1,10-5,150-9,0 13,113-6,0-3,-68-6,-159-28,-51 8,-163-22,465 39,-1-2,-57-14,-101-16,85 24,132 12,1 0,-1 0,1 0,0 1,-1-1,1 0,0 1,-1-1,1 1,0 0,0-1,0 1,-1 0,1 0,0-1,0 1,0 0,0 0,0 0,0 1,1-1,-1 0,0 0,0 0,1 0,-1 1,1-1,-1 0,1 1,0-1,-1 0,1 1,0-1,0 1,-1 55,2-41,15 526,8-106,-19-117,14-209,-14-95,-1 0,-1 0,-1 1,0-1,-1 1,0 0,-1-1,-1 1,0 0,-2-1,1 0,-5 14,3-16,1 0,0 1,1-1,1 1,0 0,1-1,0 1,1 0,-1-9,-2-14,0-3</inkml:trace>
  <inkml:trace contextRef="#ctx0" brushRef="#br0" timeOffset="-154796.96">9446 14268,'36'44,"-16"-14,-15-18,1-1,0 0,1-1,0 1,1-1,0 0,0-1,1 0,0-1,1 0,0 0,0-1,1 0,0 0,0-2,0 1,1-1,0-1,0 0,3 0,-4-4,0 0,0 0,0-1,0 0,0-1,-1-1,1 0,0 0,-1-1,0 0,0 0,0-1,-1-1,0 0,0 0,2-3,9-6,-2-2,0 0,0-1,-2-1,0-1,8-14,10-22,-3-2,-2-1,21-63,-38 86,-7 11</inkml:trace>
  <inkml:trace contextRef="#ctx0" brushRef="#br0" timeOffset="-153986.018">8684 14135,'-20'104,"4"1,5 0,3 53,17-208,-4-20,-4-1,-2 1,-4-1,-2 1,-5-7,11 74,1 3,-1-1,1 1,0-1,-1 1,1-1,-1 1,1 0,0-1,0 1,-1-1,1 0,0 1,0-1,0 1,-1-1,1 1,0-1,0 0,0 1,0-1,0 1,0-1,0 1,0-1,1 0,-1 1,0-1,0 1,0-1,1 1,-1-1,0 1,0-1,1 1,-1-1,0 1,1-1,-1 1,1-1,-1 1,1 0,-1-1,1 1,-1 0,1 0,-1-1,1 1,-1 0,1 0,-1-1,1 1,-1 0,1 0,13 10,0 0,-2 0,1 1,-1 1,-1 0,4 5,2 2,233 258,-244-270,2 1,0 0,-1 1,0 0,0 1,-1 0,0 0,-1 0,0 0,0 1,2 10,-7-18,0-1,0 0,0 0,0 0,0 1,0-1,-1 0,1 0,-1 0,0 0,0 0,1 1,-1-1,-1-1,1 1,0 0,0 0,-1 0,1-1,-1 1,1-1,-1 1,0-1,0 1,1-1,-1 0,0 0,0 0,0 0,0 0,-70 21,61-20,-208 36,215-37,-48 19,46-12</inkml:trace>
  <inkml:trace contextRef="#ctx0" brushRef="#br0" timeOffset="-151627.417">11505 14723,'2'-2,"1"1,0 3,-1 0,0-2</inkml:trace>
  <inkml:trace contextRef="#ctx0" brushRef="#br0" timeOffset="-149666.826">11638 14148,'12'83,"-3"1,-4-1,-3 1,-9 66,6-140,0 6,-1 1,0-1,-2 0,0 0,0 0,-5 9,1-60,-5-399,-7 262,20 171,-1 1,1-1,0 1,0 0,0-1,0 1,0-1,0 1,0-1,0 1,0 0,0-1,0 1,1-1,-1 1,0-1,0 1,0 0,0-1,1 1,-1 0,0-1,0 1,1-1,-1 1,0 0,1 0,-1-1,0 1,1 0,-1 0,1-1,-1 1,0 0,1 0,-1 0,1 0,-1-1,0 1,1 0,-1 0,1 0,-1 0,1 0,-1 0,1 0,-1 0,0 1,1-1,-1 0,1 0,-1 0,1 0,-1 0,0 1,1-1,-1 0,0 0,1 1,-1-1,0 0,1 1,-1-1,0 0,1 1,-1-1,0 0,0 1,0-1,1 1,25 28,-24-26,34 44,-20-25,0 0,2-1,0-1,1-1,9 6,-26-23,1 0,0 0,1 0,-1 0,0 0,1 0,-1-1,0 0,1 1,0-1,-1-1,1 1,0-1,-1 1,1-1,0 0,0 0,-1 0,1-1,0 0,-1 1,1-1,0 0,-1-1,1 1,-1-1,0 1,1-1,-1 0,0 0,0-1,0 1,-1-1,1 1,15-15,-1 0,-1-2,-1 1,-1-2,0 0,-1-1,-2 0,0-1,-1 0,4-14,-7 18,-3 32,-5 119,-2-45,5-1,6 32,-4-92,0-1,1 0,2 0,1-1,0 1,2-2,1 1,1-2,14 21,-25-42,0 1,0-1,0 0,1 0,-1 0,0 0,1 0,0 0,-1 0,1 0,0-1,0 1,0-1,0 1,0-1,0 0,1 0,-1 0,0 0,1 0,-1-1,0 1,1 0,-1-1,1 0,-1 0,1 0,-1 0,1 0,1 0,8-6,-1 0,-1-1,1 0,-1-1,0 0,-1 0,0-1,0 0,2-5,-7 10,13-12,-2 0,0-1,-1 0,0-1,-2-1,0 0,-1-1,-1 0,-1-1,-1 0,0 0,-2 0,1-5,-7 25,0 0,0 0,1 0,-1 0,0 0,0 0,0 0,0 0,0 0,0 1,0-1,0 0,0 0,-1 0,1 0,0 0,0 0,-1 0,1 0,-1 1,1-1,-1 0,1 0,-1 0,1 1,-1-1,0 0,1 1,-1-1,0 1,0-1,0 1,1-1,-1 1,0-1,0 1,0 0,0-1,0 1,0 0,0 0,0 0,1 0,-1 0,0 0,0 0,0 0,0 0,0 0,0 0,0 1,0-1,0 0,0 1,1-1,-1 0,0 1,0-1,0 1,1 0,-1-1,0 1,1 0,-1-1,0 2,-6 4,1 0,0 1,1-1,-1 2,1-1,1 0,-1 1,1 0,1 0,-1 0,1 0,1 1,0-1,0 1,0 0,1 0,1-1,-1 1,1 0,1 0,0 0,0-1,1 1,0 0,0-1,1 0,0 1,0-1,1 0,0 0,3 3,0-1,0 0,1-1,0-1,0 1,1-1,0-1,1 1,-1-2,1 1,1-1,-1-1,1 0,0 0,2 0,-8-3,1-1,-1 1,0-1,1 0,-1 0,0-1,1 0,-1 0,1 0,-1 0,1-1,-1 0,0 0,1 0,-1-1,0 0,0 0,0 0,0-1,0 1,-1-1,1 0,-1 0,0-1,0 0,0 1,0-1,-1-1,1 1,-1 0,1-3,3-5,-2-1,1 0,-1 0,-1 0,-1 0,0-1,0 0,-1 1,-1-1,0 0,-1 0,-1 0,0 0,-1 1,0-1,-1 0,-1 1,0 0,-1 0,-3-6,-6 2,22 35,0-12,1-1,0 0,0 0,0-1,0 0,1 0,0-1,-1 0,1-1,0 0,1-1,3 0,183 10,-196-12,1 1,0 0,0 0,0 0,0 1,0-1,0 0,0 1,0-1,0 1,0 0,0 0,-1 0,1 0,0 0,-1 0,1 0,0 0,-1 0,0 1,1-1,-1 1,0-1,0 1,1 0,-1-1,0 1,-1 0,1 0,0-1,0 1,-1 0,1 0,-1 0,0 0,0 0,0 0,1 0,-2 0,1 0,0 1,-6 66,2 34,4-98,1 0,1-1,-1 1,1-1,-1 1,1-1,0 0,1 0,-1 0,1 0,0 0,0 0,0-1,0 1,1-1,-1 0,1 0,0 0,0-1,3 3,11 2,0 0,1-1,0-1,0 0,0-2,0 0,0-1,1-1,-1-1,1-1,-1-1,1 0,7-3,-2 1,0-1,0-2,-1 0,0-2,-1 0,1-2,-2 0,0-2,0 0,-1-2,-1 0,5-6,-22 19,0 0,0 0,0-1,0 0,0 1,-1-1,1 0,-1-1,0 1,0 0,0 0,0-1,-1 1,1-1,-1 0,0 1,0-1,0 0,-1 0,1 0,-1 1,0-1,0 0,0 0,-1 0,1 0,-1 0,0 1,0-1,0 0,-1 1,1-1,-1 1,0-1,-1 0,-1 0,0 0,0 0,0 1,0 0,0 0,-1 0,1 0,-1 1,0-1,0 1,0 1,0-1,0 1,0 0,0 0,-1 0,1 1,0-1,-1 1,1 1,0-1,0 1,-1 0,1 0,0 0,0 1,0 0,0 0,0 0,1 0,-1 1,0 0,1 0,0 0,0 1,0-1,-1 3,-2-1,0 1,0 1,1-1,0 1,1 0,-1 0,1 1,1 0,-1 0,1 0,1 0,0 0,0 1,0 0,1-1,0 1,1 0,0 3,1-10,1 0,-1 1,1-1,-1 0,1 0,0 0,0 1,0-1,0 0,0 0,1 0,-1-1,0 1,1 0,0 0,-1-1,1 1,0-1,0 0,0 1,0-1,0 0,0 0,0 0,0 0,0-1,1 1,-1 0,0-1,0 0,1 1,-1-1,0 0,1 0,-1-1,1 1,5 0,0-1,0 0,1-1,-1 1,0-2,-1 1,1-1,0 0,4-3,-3 1,1-1,-1 0,-1 0,1 0,-1-1,0-1,-1 1,1-1,-2-1,1 1,-1-1,0 0,-1-1,0 1,-1-1,0 0,0 0,-1 0,-1-1,1 1,-2-1,1 0,-2 1,1-7,-1 17,-1 0,1 0,0 0,0 1,-1-1,1 0,0 0,-1 0,1 0,0 0,-1 0,1 0,0 0,-1 0,1 1,0-1,0-1,-1 1,1 0,0 0,-1 0,1 0,0 0,-1 0,1 0,0 0,0 0,-1-1,1 1,0 0,-1 0,1 0,0-1,0 1,0 0,-1 0,1 0,0-1,0 1,0 0,-1-1,1 1,0 0,0 0,0-1,0 1,0 0,0-1,0 1,0 0,0-1,0 1,0 0,0-1,0 1,-10 28,7-1,2 0,1 0,1 0,2-1,0 1,2 0,1-1,1 1,8 48,-5-19,-3 1,-3 0,-2 0,-4 39,2-87,0-1,-1 1,0-1,0 0,-1 1,0-1,0 0,-1 0,0 0,-1-1,1 1,-2-1,1 1,-1-1,0-1,-1 2,3-7,-1 1,1-2,0 1,0 0,-1-1,1 1,0-1,-1 0,1 0,-1 0,1-1,0 1,-1-1,1 0,0 1,0-2,0 1,0 0,0-1,0 1,0-1,0 0,0 0,1 0,-1 0,1 0,-1-1,1 1,0-1,0 0,0 0,-1-1,-143-176,56 59,90 121,-1-1,0 1,0-1,0 0,0 1,0-1,0 0,0 0,0 0,0 0,0 0,1 0,-1 0,0 0,1 0,-1 0,1-1,0 1,-1 0,1 0,0 0,-1-1,1 1,0 0,0 0,0-1,0 1,0 0,1 0,-1-1,0 1,0 0,1 0,-1 0,1-1,-1 1,1 0,0 0,-1 0,1 0,0 0,0 0,-1 0,1 0,0 1,0-1,0 0,0 0,0 1,1-1,120-21,-75 18,164-24,-103 13</inkml:trace>
  <inkml:trace contextRef="#ctx0" brushRef="#br0" timeOffset="-148566.252">14820 14736,'-8'-19,"6"-4,1 0,1 0,0-1,2 1,1 0,1 0,6-19,-11 40,1 0,0 0,1-1,-1 1,0 0,1 0,-1 0,1 0,-1 0,1 0,0 0,0 0,0 0,0 0,0 1,1-1,-1 0,0 1,1-1,-1 1,1-1,0 1,-1 0,1-1,0 1,0 0,0 0,0 1,0-1,0 0,0 1,0-1,0 1,0-1,0 1,1 0,-1 0,0 0,0 0,10 6,0 1,0 0,-1 0,0 1,-1 1,0 0,0 0,-1 1,2 2,5 4,136 150,-150-163,-1-3,0 0,-1 1,1-1,0 0,0 1,0-1,0 1,-1-1,1 1,0-1,-1 1,1 0,0-1,-1 1,1 0,-1 0,1-1,-1 1,1 0,-1 0,1 0,-1 0,0 0,0-1,1 1,-1 0,0 0,0 0,0 0,0 0,0 0,0 0,0 0,0 0,0 0,-1-1,1 1,0 0,-1 0,1 0,0 0,-1 0,1-1,-1 1,1 0,-1 0,0-1,1 1,-1 0,-8-1,0-1,0 1,1-2,-1 1,1-1,-1 0,1-1,0 0,0 0,0-1,0 0,1-1,0 1,-4-4,11 7,-1-1,0 0,1 1,-1-1,1 0,-1 0,1 1,0-1,0 0,0 0,0 1,0-1,0 0,0 0,0 1,1-1,-1 0,1 0,0 1,-1-1,1 0,0 1,0-1,0 1,0-1,0 1,0 0,0-1,1 1,-1 0,0 0,1 0,-1 0,1 0,-1 0,1 0,-1 0,1 1,0-1,-1 1,1-1,0 1,1-1,-2 1,206-114,-103 60,-102 53,1 2,-1-1,0 0,1 0,-1 1,0-1,0 1,1 0,-1 0,0-1,0 1,0 1,0-1,0 0,0 0,0 1,-1-1,1 1,0 0,-1-1,1 1,-1 0,0 0,1 0,-1 0,0 0,0 0,-1 1,1-1,0 0,-1 0,1 1,-1-1,1 0,-1 0,0 1,0-1,0 0,-1 2,5 11,26 86,-17-67,-2 0,-1 0,-2 1,-1 1,-2-1,-2 1,-1 0,-2 0,-1 5,-69 275,70-316,1 0,-1 1,0-1,0 1,1-1,-1 1,0-1,0 1,0-1,0 1,0-1,0 1,0-1,0 1,0-1,0 1,0-1,0 1,0-1,0 1,0-1,0 1,-1-1,1 1,0-1,0 1,-1-1,1 0,0 1,-1-1,1 1,0-1,-1 0,1 1,0-1,-1 0,1 0,-1 1,1-1,-1 0,1 0,-1 0,1 1,-1-1,1 0,-1 0,1 0,-1 0,1 0,-1 0,1 0,-1 0,1 0,-1 0,1 0,-1 0,1-1,-1 1,1 0,-1 0,1 0,0-1,-1 1,1 0,-1-1,1 1,-16-34,4-22,2 0,2-1,4 0,1-1,4-27,-1 46,1-344,-1 368,0 10,0-1,-1 0,2 1,-1-1,1 1,0-1,0 0,0 1,1 0,0-1,0 1,0 0,3-3,-4 7,1 0,-1 1,1-1,0 1,0-1,-1 1,1 0,0-1,0 1,-1 0,1 0,0 0,0 0,-1 1,1-1,0 0,0 1,-1-1,1 1,0 0,-1-1,1 1,-1 0,1 0,-1 0,1 0,-1 0,0 1,0-1,1 0,-1 1,1-1,209 141,-150-101,-61-40,0 0,1 0,-2 0,1 0,0 0,0 0,0 0,0 0,-1 0,1 0,0 0,-1 0,1 0,-1 0,1-1,-1 1,1 0,-1 0,0 0,1-1,-1 1,0 0,0-1,1 1,-1 0,0-1,0 1,0-1,0 1,0-1,0 0,0 0,0 1,0-1,0 0,0 0,0 0,0 0,0 0,-1 1,-144 37,125-30</inkml:trace>
  <inkml:trace contextRef="#ctx0" brushRef="#br0" timeOffset="-147942.395">15849 14790,'14'-25,"-1"-1,-1 0,-1-1,-1 0,-2-1,0 0,-2 0,-1-1,-2 1,-1-1,0-5,1-47,35 114,-24-26,1-2,-1 0,1 0,0-2,0 0,0 0,1-1,-1-1,4-1,61 9,-77-9,0 0,0 1,-1-1,1 1,0 0,0-1,-1 1,1 0,0 1,-1-1,1 0,-1 1,0-1,0 1,1 0,-1 0,0 0,0 0,-1 0,1 0,0 1,-1-1,1 1,-1-1,0 1,0-1,0 1,0 0,0-1,0 1,-1 0,0 0,1-1,-1 1,0 2,-45 176,44-178,1 1,1-1,-1 1,0-1,1 0,-1 1,1-1,0 0,0 0,1 0,-1 0,0 0,1 0,0 0,0 0,0 0,0-1,0 1,1-1,-1 1,1-1,-1 0,1 0,0 0,0 0,0-1,0 1,0-1,0 0,3 1,6 2,0-2,-1 1,1-1,0-1,1 0,-1-1,0 0,3-1,-1 0,1 0,-1-1,0-1,1-1,-1 0,-1 0,1-2,-1 1,0-2,0 0,0 0,-1-1,0-1,-1 0,0-1,0 0,-1 0,-1-1,1-1,-8 9,1-1,-1 0,0 0,0 0,0 0,0 0,-1-1,0 1,1 0,-2-1,1 1,0-1,-1 1,0-1,0 1,0-1,-1 1,0-1,0 1,0-1,0 1,0 0,-1-1,0 1,0 0,0 0,-1 0,1 1,-1-1,0 0,0 1,0 0,0 0,0 0,-1 0,0 0,1 1,-1-1,0 1,0 0,-1 0,1 1,-4-2,5 2,-1 0,1 1,-1-1,1 1,-1 0,0 0,1 0,-1 0,0 0,1 1,-1 0,1 0,-1 0,1 0,0 0,-1 1,1-1,0 1,0 0,0 0,0 0,0 0,0 1,1-1,-1 1,1 0,0 0,0 0,0 0,0 0,0 0,0 0,1 1,-1 1,-1 2,1-1,0 1,0 0,0 0,1 0,0 0,1 0,-1 0,1 0,1 0,-1 0,1 0,0-1,1 1,0 0,0 0,0-1,1 1,1-1,-1-1,2 1,-1-1,0 0,1 0,0-1,0 1,1-1,-1 0,1-1,0 1,0-1,0 0,0-1,0 1,1-1,6 1,120 16,111-20,-120-8</inkml:trace>
  <inkml:trace contextRef="#ctx0" brushRef="#br0" timeOffset="-142535.215">18484 14135,'-5'18,"-1"20,-2 19,0 13,-1 12,0 2,-2-1,-1-9,-1-11,2-17</inkml:trace>
  <inkml:trace contextRef="#ctx0" brushRef="#br0" timeOffset="-142028.569">18282 14174,'-2'-3,"0"0,0 0,0 0,1 0,-1-1,1 1,0 0,0-1,0 1,0-1,1 0,-1 1,1-1,0 0,0 1,0-1,0 1,1-1,0 0,-1 1,1-1,1 1,-1-1,0 1,1 0,0 0,-1-1,1 1,1 0,-1 1,0-1,1 0,-1 1,1-1,1 0,9-2,1 0,0 1,0 1,0 0,0 1,1 1,-1 0,1 0,-1 2,1 0,-1 0,0 2,1-1,-1 2,1 1,3-1,-1 2,0 0,-1 0,1 2,-1 0,-1 1,1 1,-2 0,2 2,-10-8,-1 1,0-1,0 1,0 0,0 0,-1 1,0-1,0 1,-1 0,0 0,0 1,0-1,-1 0,1 1,-2 0,1-1,-1 1,0 0,0 0,-1 0,0 0,0 0,-1 0,0 6,-5 1,-1 0,0-1,-1 1,0-1,-1-1,0 0,-1 0,0-1,-1 0,0-1,-1 0,0-1,-1 0,0-1,0 0,0-1,-1-1,0 0,-1-1,-7 2,17-5,-2 0,1 1,-1-1,0 0,0 0,0-1,0 1,0-2,0 1,0-1,-4 0,11-1,-1 1,1 0,-1-1,1 1,-1 0,1-1,0 1,-1-1,1 1,0-1,-1 1,1-1,0 1,0-1,-1 1,1-1,0 1,0-1,0 1,0-1,0 1,-1-1,1 0,0 1,0-1,1 1,-1-1,0 1,0-1,0 0,0 1,0-1,1 1,-1-1,0 1,0-1,1 1,-1-1,0 1,1 0,-1-1,1 1,-1-1,0 1,1 0,-1-1,1 1,-1 0,1 0,-1-1,1 1,-1 0,1 0,-1 0,1-1,0 1,-1 0,1 0,-1 0,1 0,-1 0,1 0,-1 0,1 0,0 1,-1-1,1 0,10-4,0 1,0 1,1-1,-1 2,1 0,-1 0,1 1,-1 0,1 1,-1 0,1 1,-1 0,0 1,0 1,0-1,4 3,3 2,0 0,-1 1,0 1,-1 0,0 2,0-1,-1 2,-1 0,5 6,-15-15,0 0,0 0,0 0,0 0,-1 0,0 1,0 0,0 0,0 0,-1 0,0 0,0 0,0 1,-1-1,1 1,-1-1,-1 1,1 0,-1-1,0 1,0 0,-1-1,1 1,-1-1,-1 1,1-1,-1 1,0-1,0 0,0 0,-1 0,0 0,0 0,0 0,0-1,-2 2,-10 5,0 0,0-2,-1 0,-1 0,1-1,-1-1,0-1,-1-1,0 0,0-1,0-1,0-1,0 0,-1-1,-11-2,17 2,-55-9,76-6,-7 13,14-7</inkml:trace>
  <inkml:trace contextRef="#ctx0" brushRef="#br0" timeOffset="-141754.28">19366 14215,'-1'-4,"0"1,0-1,0 1,0-1,-1 1,1 0,-1-1,0 1,0 0,0 0,0 0,-1 1,1-1,-1 0,1 1,-1 0,0-1,0 1,0 1,0-1,-1 0,1 1,0-1,-1 1,1 0,-1 0,0 0,-6-1,1 1,-1 0,1 0,-1 1,0 0,1 1,-1 0,1 0,-9 3,1 1,0 1,1 0,-1 1,1 1,1 0,-1 1,1 1,1 0,0 1,1 1,0 0,0 0,1 2,1-1,1 1,-1 1,2 0,0 1,1-1,1 2,0-1,2 1,-3 10,6-17,1 0,1 0,0 0,0 0,1 0,0 0,0 0,1 0,1-1,0 1,0-1,1 1,0-1,0 0,1-1,1 1,-1-1,1 0,1 0,-1 0,1-1,1 0,-1-1,1 0,0 0,1 0,-1-1,3 0,26 14,0-2,2-2,0-1,0-2,1-2,1-2,0-1,36 1,104-5,-113-11</inkml:trace>
  <inkml:trace contextRef="#ctx0" brushRef="#br0" timeOffset="-141464.499">19873 14241,'0'16,"-2"19,-6 17,-3 13,0 10,0 3,-1 0,2-7,2-11,3-11,2-16,2-13</inkml:trace>
  <inkml:trace contextRef="#ctx0" brushRef="#br0" timeOffset="-141190.689">19593 14041,'190'161,"-58"-51,43 53,-154-143,-1 2,-1 0,-1 2,10 17,-24-35,0 0,-1 0,0 0,0 1,0-1,-1 1,0 0,-1-1,1 1,-1 0,-1 0,1 0,-1 0,0 0,-1 0,0 0,0 0,0 0,-1 0,0 0,0-1,-2 4,-8 6,0 0,-1-1,-1-1,0 0,-1-1,0 0,-1-1,-1-1,0-1,0 0,-1-1,0-1,-11 3,-167 63,154-63</inkml:trace>
  <inkml:trace contextRef="#ctx0" brushRef="#br0" timeOffset="-140917.348">21023 13841,'-4'20,"-9"26,-9 27,-10 26,-8 23,-9 19,-5 13,-2 4,-2 1,6-6,6-9,7-15,8-16,9-27</inkml:trace>
  <inkml:trace contextRef="#ctx0" brushRef="#br0" timeOffset="-140519.219">20930 14536,'-1'-9,"-1"5,1 0,0 0,0 0,0 0,1 0,0 0,-1 0,1 0,1 0,-1 0,1 0,-1 0,1 0,0 0,1 0,-1 0,1 1,-1-1,1 0,0 1,0-1,1 1,-1 0,2-2,4 1,1 0,-1 0,0 1,1-1,0 2,0 0,0 0,0 0,0 1,0 1,0-1,2 1,1 0,10-3,0 1,0 2,0 0,1 1,-1 1,0 1,-1 2,1 0,-1 0,0 2,0 1,-1 1,0 0,6 5,-19-8,-1 0,1 0,-1 1,0 0,-1 0,0 0,0 1,0 0,-1 0,0 0,-1 0,1 1,-2-1,1 1,-1 0,-1 0,1 0,-2 0,1 0,-1 5,-1 14,-2 1,-1-1,0 0,-3 0,-8 24,-4 11,6-28,2 1,2 1,1 0,2 0,-1 19,7-51,-1-1,1 1,0 0,0-1,0 1,0-1,1 1,0 0,0-1,0 0,0 1,1-1,0 0,0 1,0-1,0 0,1-1,-1 1,1 0,0-1,0 1,2 0,6-5,-1-5</inkml:trace>
  <inkml:trace contextRef="#ctx0" brushRef="#br0" timeOffset="-140232.743">21130 14790,'-16'-5,"-7"-3,4-3,17 0,25 0,27 0,25-3,20-2,17 1,10-1,-16 3</inkml:trace>
  <inkml:trace contextRef="#ctx0" brushRef="#br0" timeOffset="-139008.968">22587 14429,'-11'-8,"0"1,-1 0,0 1,-1 0,1 1,-1 0,0 1,0 1,0 0,-1 0,1 2,-1-1,1 2,-1 0,0 0,-5 2,15 0,-1-1,1 1,0 0,0 0,0 1,0-1,0 1,1 0,-1 0,1 0,-1 0,1 1,0-1,1 1,-1 0,1 0,-1 0,1 0,0 0,0 0,1 0,0 1,-1-1,1 1,1-1,-1 1,1 0,0-1,0 1,0-1,0 1,1 0,0-1,0 1,0-1,0 0,1 1,0-1,0 0,0 0,0 0,3 3,9 14,2 1,0-2,2 0,0-2,1 0,1 0,0-2,13 7,17 16,-31-23,-7-8,0 2,0-1,-1 1,0 1,-1 0,0 1,-1 0,-1 0,6 11,-13-21,-1 0,0 0,0 0,-1 0,1 0,0 1,-1-1,1 0,-1 0,1 0,-1 0,0 0,0 0,0 0,0-1,0 1,-1 0,1 0,-1-1,1 1,-1-1,1 1,-1-1,0 0,1 0,-1 1,0-1,0-1,0 1,0 0,0 0,0-1,0 1,0-1,-1 1,1-1,0 0,0 0,0 0,0 0,0-1,-1 1,1 0,0-1,0 1,-1-2,-5 2,-1 0,1-1,-1 0,1 0,0-1,-1 0,1-1,0 0,0 0,1-1,-1 0,1 0,-1-1,1 0,1 0,-1 0,1-1,0 0,0 0,1-1,-5-6,9 11,0-1,1 1,-1 0,0 0,1-1,0 1,0 0,-1-1,2 1,-1 0,0-1,0 1,1 0,-1-1,1 1,-1 0,1 0,0 0,0-1,0 1,0 0,1 0,-1 1,0-1,1 0,0 0,-1 1,1-1,1 0,60-39,340-105,-396 143,1 0,-1 0,0-1,0 0,0-1,-1 1,0-1,0-1,0 1,0-1,-1 0,0 0,0-1,0 0,-5 6,0-1,0 0,0 0,0 1,0-1,0 0,-1 0,1 1,0-1,-1 0,0 0,1 1,-1-1,0 1,0-1,0 1,0-1,0 1,0-1,0 1,0 0,-1 0,1 0,0-1,-1 1,1 1,-1-1,1 0,-1 0,0 0,1 1,-1-1,0 1,0-1,1 1,-1 0,0 0,0 0,1 0,-1 0,0 0,0 0,1 0,-1 1,0-1,1 1,-2 0,-4-1,0 1,0 0,0 0,0 1,0 0,0 0,0 0,0 1,1 0,-1 1,1-1,0 1,0 1,1-1,-1 1,1 0,0 0,0 0,0 1,1 0,0 0,0 0,0 0,1 0,0 1,0 0,1 0,0-1,0 1,1 1,-1-1,1 0,1 0,0 0,0 1,0-1,1 0,0 0,0 0,1 0,0 0,0 0,0 0,1 0,0-1,2 2,2 2,1-1,1 0,0-1,0 0,0-1,1 1,0-2,0 1,1-2,0 1,0-1,0-1,10 2,8 3,2-2,-1-1,1-2,26 1,-30-4,0-1,0-1,1-2,-1 0,-1-2,1-1,16-6,-30 8,0-1,0 0,-1-1,0-1,0 0,-1 0,1-1,-2 0,1-1,-1-1,0 1,-1-1,0-1,-1 0,0 0,-1-1,-4 8,-1 0,1 1,-1-1,0 0,-1 0,1 0,-1 0,0 0,0-1,0 1,0 0,-1-1,1 1,-1 0,0-1,-1 1,1-1,-1 1,0 0,0 0,0-1,0 1,-1 0,0 0,0 0,0 1,0-1,-1 0,1 1,-1-1,-1 0,-5-1,-1 1,0 0,0 1,0-1,-1 2,1 0,-1 0,1 1,-1 0,0 1,1 0,-1 1,0 0,1 1,-1 0,1 0,0 1,-8 3,10-4,0 1,0 0,0 0,0 0,1 1,-1 0,1 1,0-1,0 1,1 1,0-1,0 1,0 0,0 1,1-1,0 1,-2 4,6-9,0 0,1 0,-1-1,0 1,1 0,0 0,-1 0,1 0,0 0,0 0,0 0,0 0,0 0,0 0,1 0,-1 0,1 0,-1 0,1 0,0 0,0-1,0 1,0 0,0 0,0-1,0 1,1-1,-1 1,1-1,-1 1,1-1,-1 0,1 0,0 0,-1 0,1 0,0 0,0 0,0-1,79 19,-62-17,0-1,0-1,-1 0,1-2,0 0,0-2,-1 1,0-2,0-1,0 0,0-1,-1-1,0-1,-1 0,10-8,-26 17,0 1,0-1,0 1,0-1,0 1,0-1,1 1,-1-1,0 1,0-1,0 1,0-1,1 1,-1-1,0 0,1 1,-1-1,0 1,1-1,-1 0,0 0,1 1,-1-1,1 0,-1 1,0-1,1 0,-1 0,1 0,-1 0,1 1,-1-1,1 0,-1 0,1 0,-1 0,1 0,-1 0,1 0,-1 0,1 0,-1 0,1-1,-1 1,0 0,1 0,-1 0,1 0,-1-1,1 1,-1 0,0-1,1 1,-1 0,0-1,1 1,-1 0,0-1,1 1,-1-1,2 289,36 103,-36-381,-1-1,0 1,-1-1,0 1,-1 0,1-1,-2 1,0-1,0 1,0-1,-1 0,-1 0,0 0,0 0,0-1,-1 0,0 0,-1 0,0 0,0-1,-1 0,0 0,0-1,0 0,-1 0,0 0,-9 3,8-5,0-2,-1 1,0-1,1-1,-1 0,0 0,0-1,0 0,1-1,-1 0,0-1,0 1,1-2,-1 0,1 0,0 0,0-1,0-1,0 1,1-2,-8-4,-5-7,0 1,0-2,2-1,0-1,2 0,0-1,-6-11,10 14,2 0,0 0,2-1,0-1,0 0,2 0,1 0,-1-4,6 17,0 0,0 0,0 1,0-1,1 0,1 0,-1 0,1 0,0 0,0 1,1-1,0 0,0 1,1-1,0 1,0 0,0 0,1 0,-1 0,2 1,-1-1,1 1,-1 0,1 1,1-1,4-3,18-7,1 1,1 1,0 2,0 1,1 1,0 2,1 1,-1 2,27-1,-53 4,192-16,0 9,93 11,-275 0,-35 1,-12-1</inkml:trace>
  <inkml:trace contextRef="#ctx0" brushRef="#br0" timeOffset="-133423.759">5356 15084,'-3'4,"1"1,0-1,0 1,0 0,1 0,0 0,-1 0,2 0,-1 0,1 0,0 0,0 0,0 0,0 0,1 1,0 2,13 221,-1-63,-13-152</inkml:trace>
  <inkml:trace contextRef="#ctx0" brushRef="#br0" timeOffset="-132305.451">6639 15178,'2'2,"1"5,0 7,-1 4,2 7,0 6,0 4,-2 3,0 2,-1-1,-1-5,0-7,0-4,0-5,2-5,1-7,-1-5</inkml:trace>
  <inkml:trace contextRef="#ctx0" brushRef="#br0" timeOffset="-123693.596">30097 14168,'31'-97,"-31"93,1 0,-1 1,1-1,-1 0,0 0,-1 1,1-1,-1 0,1 0,-1 1,0-1,0 1,-1-1,1 1,-1-1,0 1,0 0,0 0,0 0,0 0,-1 0,1 0,-1 0,0 1,-1-1,-5-1,0 0,-1 0,1 1,-1 1,0 0,1 0,-1 1,0 0,0 1,0 0,0 0,0 1,0 1,0 0,0 0,1 0,-1 2,1-1,-1 1,1 0,1 1,-1 0,1 0,-4 4,-1 0,1 1,1 0,0 0,0 1,1 1,0 0,1 0,0 1,1 0,1 0,0 1,1 0,0 0,-2 9,5-13,1 0,0 0,0 0,0 0,2 0,-1 1,1-1,1 0,0 0,0 0,1 0,0 0,1 0,0 0,0 0,1-1,1 0,-1 0,1 0,1 0,0-1,2 2,3 2,0-1,1-1,1 0,0-1,0 0,1-1,0 0,0-2,1 1,0-2,0 0,2 0,26 6,1-2,-1-3,33 2,2-4</inkml:trace>
  <inkml:trace contextRef="#ctx0" brushRef="#br0" timeOffset="-122354.835">32624 14235,'7'-4,"-1"1,1-1,-1 1,1 1,0-1,0 1,1 0,-1 1,0 0,1 0,-1 0,0 1,1 0,-1 1,1 0,-1 0,0 0,0 1,1 0,-1 0,-1 1,1 0,0 0,-1 1,6 3,-9-5,-1-1,0 1,0 0,-1 0,1 0,0 0,-1 0,1 0,-1 0,1 0,-1 1,0-1,0 0,0 1,0-1,-1 1,1-1,-1 1,1-1,-1 1,0 0,0-1,0 1,0 0,-1-1,1 1,-1-1,1 1,-1-1,0 1,0-1,0 0,0 1,-1-1,1 0,0 0,-2 1,-69 73,-20 2,91-78,0 1,0-1,0 1,0 0,0 0,0 0,0-1,1 1,-1 0,0 0,0 0,1 0,-1 0,0 1,1-1,-1 0,1 0,0 0,-1 0,1 1,0-1,0 0,0 0,0 1,0-1,0 0,0 0,0 1,0-1,1 0,-1 0,0 0,1 0,-1 1,1-1,-1 0,1 0,0 0,-1 0,1 0,0 0,0 0,0 0,0-1,-1 1,1 0,1 0,-1-1,0 1,0 0,0-1,1 1,13 4,0 0,0-1,1-1,0 0,-1-1,1-1,0 0,8-2,6 2,253-6,-202-1</inkml:trace>
  <inkml:trace contextRef="#ctx0" brushRef="#br0" timeOffset="-120317.532">32223 14890,'-2'14,"-1"15,0 15,-2 9,1 4,-3-1,1-4,1-10,2-12</inkml:trace>
  <inkml:trace contextRef="#ctx0" brushRef="#br0" timeOffset="-120066.776">32196 14797,'0'0,"1"1,-1-1,0 0,1 0,-1 1,1-1,-1 0,1 0,-1 0,1 0,-1 1,1-1,-1 0,1 0,-1 0,1 0,-1 0,1 0,-1 0,1 0,-1-1,1 1,-1 0,1 0,-1 0,1 0,-1-1,1 1,-1 0,0-1,1 1,-1 0,1 0,-1-1,0 1,1-1,-1 1,0 0,1-1,-1 1,0-1,0 1,0-1,1 1,-1-1,0 1,0-1,0 1,0-1,0 0,210 251,-189-224,0 0,-1 2,-2 0,-1 1,6 16,-21-41,0 0,0 0,0 0,-1 1,1-1,-1 1,0-1,-1 1,1-1,-1 1,0-1,0 1,0-1,0 1,-1-1,0 1,0-1,0 1,-1-1,1 0,-1 1,0-1,0 0,-1 0,1-1,-1 1,0 0,-1 1,-8 3,-1-1,0 0,-1 0,1-2,-1 1,0-2,0 0,-1 0,1-2,-1 0,0 0,1-1,-1-1,-4-1,18 1,-11 1,-1 0,1-1,0 0,0-1,-1 0,1-1,0-1,0 0,1 0,-9-4,3-10,12 0</inkml:trace>
  <inkml:trace contextRef="#ctx0" brushRef="#br0" timeOffset="-119649.747">32704 15091,'10'-3,"0"1,0 0,0 1,0 0,0 0,1 1,-1 1,0 0,0 0,0 1,0 0,0 1,0 0,-1 0,1 1,-1 0,0 1,0 0,4 4,-12-8,1 0,-1 0,1 0,-1 1,0-1,1 0,-1 1,0 0,0-1,0 1,0-1,0 1,-1 0,1 0,0 0,-1-1,1 1,-1 0,0 0,0 0,0 0,0 0,0 0,0-1,0 1,0 0,-1 0,1 0,-1 0,1 0,-1-1,0 1,0 0,0-1,0 1,0 0,0-1,0 1,-1-1,1 0,0 1,-1-1,1 0,-1 0,1 0,-1 0,-1 1,-12 7,-1 1,0-2,0 0,-1-1,0-1,-9 2,-23 10,32-10,16-7,1-1,0 0,0 1,0-1,0 1,0-1,0 0,0 1,0-1,0 0,0 1,0-1,0 0,0 1,0-1,0 1,0-1,0 0,0 1,0-1,1 0,-1 1,0-1,0 0,0 0,1 1,-1-1,0 0,0 1,1-1,-1 0,0 0,1 0,-1 1,0-1,0 0,1 0,-1 0,1 0,-1 0,0 1,1-1,-1 0,0 0,1 0,-1 0,0 0,1 0,-1 0,1 0,-1 0,0-1,1 1,-1 0,0 0,1 0,-1 0,0 0,1 0,100 14,46 12,-145-26,0 1,1-1,-1 0,0 1,1 0,-1-1,0 1,0 0,0 0,0 0,0 0,0 1,0-1,0 1,0-1,0 1,-1-1,1 1,-1 0,1 0,-1 0,0 0,0 0,0 0,0 0,0 0,0 0,0 1,-1-1,1 0,-1 1,0-1,1 0,-1 1,0-1,-1 0,1 1,0-1,-1 0,1 1,-6 4,0-1,0 0,0 0,-1-1,0 0,0 0,0-1,-1 1,0-2,1 1,-1-1,-1 0,-4 1,9-3,-37 12,-1-2,1-2,-2-2,1-2,-22 0,-44 1</inkml:trace>
  <inkml:trace contextRef="#ctx0" brushRef="#br0" timeOffset="-120858.656">30712 15024,'9'-2,"15"-1,18 0,19 0,12 1,6 4,-5 0,-14 1</inkml:trace>
  <inkml:trace contextRef="#ctx0" brushRef="#br0" timeOffset="-120582.338">30806 15171,'30'11,"30"4,29 0,23-4,10-7,-15-5</inkml:trace>
  <inkml:trace contextRef="#ctx0" brushRef="#br0" timeOffset="-121413.828">29923 14943,'2'10,"4"13,0 15,-1 12,-1 9,-1 4,-4-2,-3-5,-4-10,-3-12,1-12</inkml:trace>
  <inkml:trace contextRef="#ctx0" brushRef="#br0" timeOffset="-121132.58">29910 14864,'1'-3,"-1"0,0 1,1 0,-1 0,1 0,-1 0,1 0,0 0,0 0,-1 0,2 1,-1-1,0 0,0 0,0 1,1-1,-1 1,1-1,-1 1,1 0,0-1,-1 1,1 0,0 0,0 0,0 0,0 1,0-1,0 0,0 1,2-1,2 4,0 0,1 0,-1 0,0 1,-1 0,1 0,-1 1,0-1,0 1,0 0,0 0,-1 1,0 0,1 2,7 6,49 59,-3 3,-4 2,17 35,-46-47,-24-64,-1 1,0-1,0 0,0 0,-1 0,1 1,0-1,-1 0,1 0,-1 0,0 0,0 0,0 0,0 0,0 0,0 0,0 0,0-1,-1 1,1 0,-1-1,0 1,1-1,-1 1,0-1,0 0,0 0,0 0,0 0,-9 4,0-1,-1-1,1 0,-1-1,1 0,-1 0,0-1,1-1,-1 0,0-1,1 0,-1-1,-2 0,10 1,0 0,0 0,1 0,-1-1,0 1,0-1,1 0,-1 0,1 0,-1-1,1 1,0-1,0 0,-2-2,-9-16</inkml:trace>
  <inkml:trace contextRef="#ctx0" brushRef="#br0" timeOffset="-122968.299">31968 13981,'0'9,"5"13,3 10,6 13,2 6,1 7,-3 3,-3-4,-4-5,-4-8,-1-9,-1-15,-2-11</inkml:trace>
  <inkml:trace contextRef="#ctx0" brushRef="#br0" timeOffset="-122703.901">32009 13928,'0'0,"1"1,-1-1,1 1,0-1,-1 1,1-1,0 1,-1-1,1 0,0 1,-1-1,1 0,0 0,0 0,-1 1,1-1,0 0,0 0,-1 0,1 0,0 0,0-1,0 1,-1 0,1 0,0 0,-1-1,1 1,0 0,0-1,-1 1,1 0,-1-1,1 1,0-1,-1 1,1-1,-1 1,1-1,-1 0,1 1,-1-1,0 0,1 1,-1-1,0 0,1 1,-1-1,0 0,0 0,0 1,0-1,1 0,-1 0,0 1,0-1,-1 0,1 0,0 1,0-1,0 0,0 0,-1 1,1-1,0 0,-1 1,1-1,-1 0,29 21,-2 0,-1 2,0 1,-2 1,0 1,-2 1,10 17,-18-28,-1 1,-1 1,-1 0,0 0,-1 1,-1 0,-1 1,0-1,-1 1,-2 1,0-1,0 1,-2 6,-2-22,0 1,-1-1,0 1,0-1,-1 1,1-1,-1 0,0 1,0-1,0 0,-1 0,1-1,-1 1,0 0,0-1,0 0,-1 1,1-1,-1-1,0 1,1 0,-1-1,0 0,-4 2,-7 2,0-1,0 0,0-1,0-1,-1 0,-10 0,-37-3,47-6</inkml:trace>
  <inkml:trace contextRef="#ctx0" brushRef="#br0" timeOffset="-123430.785">30618 14396,'16'-7,"15"-5,15 1,13 1,11 3,5 2,-2 2,-6 2,-12 1,-13-2,-15-1</inkml:trace>
  <inkml:trace contextRef="#ctx0" brushRef="#br0" timeOffset="-123235.76">31073 14115,'9'7,"0"0,1-1,-1 0,1 0,1-1,-1 0,1-1,0 0,7 1,-7-1,327 85,-336-88,55 21,-56-21,0 0,1-1,-1 1,0 0,0 0,0 0,0 0,0 0,0 0,0 0,0 0,0 0,-1 0,1 1,0-1,-1 0,1 0,-1 1,1-1,-1 0,1 1,-1-1,0 1,0-1,0 0,0 1,0-1,0 1,0-1,0 1,-1-1,1 0,-1 1,1-1,-1 0,1 1,-1-1,0 0,-5 8,0-1,-1-1,0 1,0-1,-1 0,0-1,0 1,0-2,-3 2,-3 2,-90 69,97-63,10-5</inkml:trace>
  <inkml:trace contextRef="#ctx0" brushRef="#br0" timeOffset="-127270.963">31929 12430,'2'2,"1"10,0 15,-1 13,0 10,-1 7,-1 1,-2-2,-1-10,1-8,-1-15,1-10</inkml:trace>
  <inkml:trace contextRef="#ctx0" brushRef="#br0" timeOffset="-126973.805">31902 12337,'-6'-10,"20"23,-2-1,94 81,-45-41,-3 2,32 40,-41-24,-48-68,1 0,-1 0,0 1,0-1,0 0,-1 1,1-1,-1 1,1 0,-1-1,0 1,0-1,0 1,0-1,0 1,0-1,-1 1,0 0,1-1,-1 0,0 1,0-1,0 1,0-1,-1 0,1 0,-1 0,1 0,-1 0,0 1,-7 2,0 1,0-2,0 1,-1-1,1 0,-1-1,0 0,0-1,0 0,0-1,-1 0,1 0,-1-1,4 1,-212 3,203-7,15-1</inkml:trace>
  <inkml:trace contextRef="#ctx0" brushRef="#br0" timeOffset="-126695.548">32450 12791,'-8'4,"1"0,-1 1,1 0,0 0,0 1,0 0,1 0,0 1,0 0,-2 4,7-9,1 1,0-1,0 1,0-1,0 1,0-1,0 0,1 1,-1-1,1 1,0-1,0 0,0 0,0 1,0-1,0 0,0 0,1 0,-1 0,1 0,-1-1,1 1,0 0,0-1,0 1,0-1,0 0,0 1,0-1,0 0,1 0,-1 0,0-1,1 1,-1-1,0 1,1-1,-1 0,1 0,1 0,9 3,0 0,0-1,0-1,0 0,0-1,0-1,0 1,0-2,0 0,0-1,0 0,1-1,-9 2,1 0,0 0,-1 0,1 0,-1-1,0 0,0-1,0 1,0-1,-1 0,1 0,-1 0,0 0,0-1,-1 0,1 0,-1 0,0 0,0 0,-1-1,0 1,0-1,0 0,0 1,-1-1,0 0,0-2,-1 3,0 1,0 0,0-1,-1 1,0 0,0-1,0 1,0 0,0 0,-1 0,0 0,0 0,0 0,0 1,-1-1,1 1,-1-1,0 1,0 0,0 0,-1 0,1 1,-1-1,1 1,-1 0,0 0,0 0,0 0,0 1,0-1,0 1,-1 0,1 1,0-1,0 1,-1-1,1 1,0 1,-2-1,-9 3,1 0,-1 1,1 1,0 0,0 1,0 0,1 1,0 1,0 0,-8 8,-32 22</inkml:trace>
  <inkml:trace contextRef="#ctx0" brushRef="#br0" timeOffset="-124939.591">32009 13205,'-5'7,"2"9,2 9,2 9,4 5,-1 4,1-2,-2-3,0-3,-4-8,-2-9</inkml:trace>
  <inkml:trace contextRef="#ctx0" brushRef="#br0" timeOffset="-124663.614">32022 13139,'3'-110,"-3"110,1-1,-1 1,0-1,0 1,0-1,1 1,-1-1,0 1,1 0,-1-1,0 1,1-1,-1 1,0 0,1-1,-1 1,1 0,-1 0,1-1,-1 1,1 0,-1 0,1 0,-1 0,1-1,-1 1,1 0,-1 0,1 0,-1 0,1 0,-1 0,1 0,-1 0,1 1,-1-1,1 0,-1 0,1 0,-1 0,1 1,-1-1,1 0,-1 1,1-1,-1 0,0 1,1-1,-1 0,0 1,1-1,-1 1,0-1,1 1,-1-1,0 0,0 1,0-1,1 1,-1-1,0 1,0 0,90 131,-62-84,-11-21,4 4,-1 1,-2 1,-2 0,-1 1,11 36,-25-67,0 0,1 0,-1 0,-1 1,1-1,0 0,-1 1,0-1,1 0,-1 1,-1-1,1 1,0-1,-1 0,0 1,1-1,-1 0,-1 0,1 0,0 1,-1-1,0-1,1 1,-1 0,0 0,-1-1,1 1,0-1,-1 1,1-1,-3 1,-8 2,0-2,0 1,-1-2,1 0,-1 0,1-1,-1-1,1 0,-1-1,0-1,-5-1,-2-1,7 0</inkml:trace>
  <inkml:trace contextRef="#ctx0" brushRef="#br0" timeOffset="-124402.326">32397 13527,'132'-185,"-95"141,-37 44,0 0,0-1,1 1,-1 0,0 0,0 0,1-1,-1 1,0 0,0 0,1 0,-1 0,0 0,0 0,1 0,-1 0,0 0,1 0,-1 0,0 0,1 0,-1 0,0 0,0 0,1 0,-1 0,0 0,1 0,-1 0,0 0,0 1,1-1,-1 0,0 0,0 0,0 1,1-1,-1 0,0 0,0 0,0 1,1-1,-1 0,0 0,0 1,0-1,0 0,0 1,0-1,0 0,0 0,1 1,-1-1,0 0,0 1,0-1,0 0,-1 0,1 1,0-1,0 0,0 1,0-1,0 0,0 0,0 1,0-1,-1 0,1 0,0 1,-4 26,3-25,0 3,-5 18,0-1,1 1,2 0,0 0,2 0,0 0,2 0,0 0,2 0,0 0,6 17,8 2,-1-8</inkml:trace>
  <inkml:trace contextRef="#ctx0" brushRef="#br0" timeOffset="-125543.975">30739 13393,'16'0,"14"0,14 0,10 0,8 0,2 0,-3 0,-12 0</inkml:trace>
  <inkml:trace contextRef="#ctx0" brushRef="#br0" timeOffset="-125216.847">31033 13233,'0'2,"1"0,-1 0,1-1,0 1,0 0,0 0,0 0,0 0,0-1,0 1,1-1,-1 1,1-1,-1 1,1-1,0 0,-1 1,1-1,0 0,0 0,0-1,0 1,26 13,1-2,1-1,0-2,0-1,1-1,7 0,-28-5,173 36,-181-38,1 0,-1 1,0-1,0 0,0 1,0-1,1 1,-1 0,0 0,0 0,0 0,-1 0,1 0,0 0,0 0,0 1,-1-1,1 1,-1 0,1-1,-1 1,0 0,0 0,1 0,-1-1,-1 1,1 0,0 1,0-1,-1 0,1 0,-1 0,0 0,1 0,-1 2,-4 2,-1 0,1 0,-1-1,0 1,0-1,-1-1,1 1,-1-1,0 0,-1 0,1-1,0 0,-2 1,-7 4,-150 89,164-97,0 0,0 0,0 0,1 1,-1-1,0 0,0 0,0 1,1-1,-1 0,0 1,1-1,-1 0,0 1,1-1,-1 1,0-1,1 1,-1 0,1-1,-1 1,1-1,-1 1,1 0,0 0,-1-1,1 1,0 0,-1 0,1-1,0 1,0 0,0 0,0 0,0-1,0 1,0 0,0 0,0 0,0-1,0 1,0 0,1 0,-1-1,0 1,1 0,-1 0,0-1,1 1,-1 0,1-1,-1 1,1 0,-1-1,1 1,0-1,-1 1,1-1,0 1,-1-1,1 0,0 1,0-1,-1 0,1 0,0 1,0-1,23 4</inkml:trace>
  <inkml:trace contextRef="#ctx0" brushRef="#br0" timeOffset="-128464.88">29763 12417,'-115'207,"52"-90,64-104,18-32,-1-13,-2 0,0-1,-3 0,0-1,-2-1,-2 0,-1 0,-2-1,1-27,13-52,-21 113,1 0,0 1,0-1,0 0,0 0,0 1,0-1,1 0,-1 0,0 1,1-1,0 0,-1 1,1-1,0 1,0-1,0 1,0-1,0 1,0 0,0-1,0 1,0 0,1 0,-1 0,1 0,-1 0,1 0,-1 0,1 0,-1 1,1-1,0 0,-1 1,1 0,0-1,0 1,-1 0,1 0,1 0,3 5,1 0,-1 0,0 0,0 1,0 0,-1 1,0-1,0 1,-1 0,1 0,-2 0,1 1,-1-1,0 1,-1 0,1 0,0 5,5 27,-2 0,-2 0,-1 0,-2 0,-3 22,5 93,-3-152,0 2,0 1,0-1,1 1,0-1,0 1,0-1,1 0,0 1,0-1,0 0,0 0,1 0,0-1,2 5,4-3</inkml:trace>
  <inkml:trace contextRef="#ctx0" brushRef="#br0" timeOffset="-128217.545">29629 12550,'0'-2,"7"-1,13 3,15 0,18 2,15-1,10 0,8 0,-11-1</inkml:trace>
  <inkml:trace contextRef="#ctx0" brushRef="#br0" timeOffset="-126190.353">29910 13085,'-5'18,"0"16,-4 10,2 7,-2 5,-1-2,2-4,-1-9,-1-12,2-10</inkml:trace>
  <inkml:trace contextRef="#ctx0" brushRef="#br0" timeOffset="-125727.479">29870 13046,'3'-44,"-3"32,0 0,1 0,1 1,0-1,0 0,1 1,5-10,-7 19,1 1,0 0,0 0,0 0,0 0,0 0,0 0,0 0,0 1,0-1,0 1,1-1,-1 1,0 0,0 0,0 0,1 0,-1 1,0-1,0 0,0 1,0-1,0 1,0 0,0 0,0 0,0 0,0 0,0 0,0 1,0-1,-1 1,1-1,-1 1,1-1,-1 1,0 0,1 1,2 0,20 15,-2 1,0 0,-1 2,-1 1,-1 0,0 3,-17-24,0 1,-1 0,1 0,-1 0,0 0,1 0,-1 0,0 0,0 0,-1 0,1 1,0-1,-1 0,1 1,-1-1,0 0,0 1,0-1,0 0,0 1,0-1,0 0,-1 1,0-1,1 0,-1 1,0-1,0 0,0 0,0 0,0 0,-1 0,1 0,-1 0,1 0,-2 0,-132 70,134-71,1-1,0 1,-1 0,1-1,0 1,0 0,-1-1,1 1,0 0,0-1,0 1,0 0,0-1,0 1,0 0,0 0,0-1,1 1,-1 0,0-1,0 1,1 0,-1-1,0 1,1 0,-1-1,0 1,1-1,-1 1,1-1,-1 1,1-1,-1 1,1-1,0 1,-1-1,1 0,-1 1,1-1,0 0,-1 0,1 1,0-1,-1 0,1 0,0 0,0 0,-1 0,1 0,0 0,-1 0,1 0,0 0,0 0,0-1,36 12,-19-8,0 2,-1 0,0 1,0 1,0 1,-1 0,0 1,0 0,9 9,-23-16,1 0,-1 0,0 0,0 0,0 0,0 1,0-1,0 1,-1 0,1-1,-1 1,0 0,0 0,0 0,0 0,0 0,-1 0,1 0,-1 0,0 0,0 0,0 0,0 0,0 0,-1 0,1 0,-1 0,0 0,0 0,0 0,0 0,-1 0,1-1,-1 1,0-1,1 1,-1-1,0 1,-1-1,1 0,-2 2,-6 2,0 1,0-2,0 1,-1-2,0 1,0-1,0-1,0 0,0 0,-1-1,1-1,-1 0,0-1,1 0,-1 0,-1-2,12 3,0-1,0 0,1 0,-1 0,0 0,0 0,1 0,-1 0,0 0,0 0,1 0,-1 0,0 0,0 0,1-1,-1 1,0 0,1 0,-1-1,0 1,1-1,-1 1,0-1,1 1,-1-1,1 1,-1-1,1 1,-1-1,1 0,-1 1,1-1,0 0,-1 1,1-1,0 0,0 1,-1-1,1 0,0 0,0 1,0-1,0 0,0 0,0 1,0-1,0 0,0 0,1 1,-1-1,0 0,0 0,1 1,-1-2,11-8</inkml:trace>
  <inkml:trace contextRef="#ctx0" brushRef="#br0" timeOffset="-127896.834">30739 12604,'20'5,"21"3,17 1,9-2,6-1,-1-2,-6-2,-10-1,-14-1</inkml:trace>
  <inkml:trace contextRef="#ctx0" brushRef="#br0" timeOffset="-127573.67">31113 12471,'0'0,"-1"0,0 0,0 0,0 1,0-1,0 0,1 1,-1-1,0 0,0 1,1-1,-1 1,0-1,1 1,-1 0,0-1,1 1,-1 0,1-1,-1 1,1 0,-1 0,1 0,0-1,-1 1,1 0,0 0,0 0,-1 0,1 0,0-1,0 1,0 0,0 0,0 0,0 0,1 0,-1 0,0 0,0-1,1 1,-1 0,0 0,1 0,-1 0,30 32,-6-18,1-2,0-1,1-1,0-1,24 6,75 31,-123-46,0-1,0 0,1 1,-1-1,0 1,0 0,0 0,0 0,0 0,0 0,0 0,0 0,0 1,-1-1,1 1,0 0,-1-1,1 1,-1 0,0 0,0 0,1 0,-1 0,0 0,-1 0,1 0,0 0,-1 0,1 0,-1 1,0-1,1 0,-1 0,0 1,0-1,-1 0,1 0,0 1,-1-1,1 0,-1 0,0 0,0 0,0 1,0-1,0-1,-1 2,-12 10,-1-1,-1-1,0 0,0-1,-1-1,-14 5,-14 9,34-17,1-1,0 1,1-1,-1 2,1-1,0 1,1 1,0-1,0 2,-2 6</inkml:trace>
  <inkml:trace contextRef="#ctx0" brushRef="#br2" timeOffset="-52991.424">23924 11594,'0'21,"-1"3,1 0,1 0,2 0,0 0,4 14,-6-33,0-1,0 1,1-1,-1 1,1-1,0 0,0 1,1-1,-1 0,1-1,0 1,0 0,0-1,0 1,1-1,-1 0,1 0,0-1,0 1,0-1,0 0,0 0,0 0,1 0,-1-1,1 0,-1 0,1 0,0 0,-1-1,1 1,0-1,1-1,-2 1,0-1,-1 1,1-1,-1 0,0 0,1-1,-1 1,0-1,1 0,-1 1,0-1,0-1,-1 1,1 0,0-1,-1 1,1-1,-1 0,0 0,0 0,0 0,0 0,-1 0,1-1,-1 1,1-2,14-94,-16 84,-1 0,0 1,-1 0,0-1,-1 1,-1 0,0 0,-1 1,-1-1,0 1,-6-10,11 21,0 1,0-1,0 0,0 1,0-1,0 0,0 1,-1 0,1-1,-1 1,1 0,-1 0,1 0,-1 0,0 0,0 0,1 0,-1 0,0 1,0-1,0 1,0-1,0 1,0 0,0 0,0 0,0 0,0 0,0 0,1 1,-1-1,0 0,0 1,0 0,0-1,0 1,1 0,-1 0,0 0,1 0,-1 0,1 1,-1-1,0 2,-7 5,1 1,0 1,1 0,0 0,1 0,0 1,0-1,1 2,0-1,1 0,1 1,0 0,0 0,1 0,0 12,15 14,-1-27</inkml:trace>
  <inkml:trace contextRef="#ctx0" brushRef="#br2" timeOffset="-52512.184">24312 11635,'-3'3,"-1"1,1 0,0 0,0 1,0-1,0 0,1 1,-1 0,1-1,1 1,-1 0,1 0,-1 0,2 0,-1 1,0-1,1 0,0 0,0 0,1 1,-1-1,1 0,0 0,1 0,-1 0,1 0,0 0,0-1,0 1,1-1,0 1,0-1,0 0,0 0,1 0,-1 0,1-1,0 1,2 0,1 1,0-1,0 0,0 0,1-1,0 0,-1-1,1 1,0-1,0-1,0 1,1-1,-1-1,0 0,0 0,1-1,-6 1,0-1,0 1,0-1,0 0,-1 0,1-1,0 1,-1 0,1-1,0 0,-1 1,0-1,1 0,-1 0,0-1,0 1,0 0,-1-1,1 1,0-1,-1 0,0 1,1-1,-1 0,0-1,15-77,-14 60,-1-1,-1 1,0-1,-2 1,-1 0,0 0,-2 0,0 0,-2 0,0 1,-10-18,14 32,-1-1,0 1,-1 0,1 0,-1 1,-1-1,1 1,-1 1,0-1,-5-3,9 7,0 0,1 0,-1 0,0 0,0 0,0 0,0 1,0-1,0 1,0-1,0 1,0 0,0 0,0 0,0 0,0 0,0 0,0 1,0-1,0 1,0-1,0 1,0 0,1-1,-1 1,0 0,0 0,1 1,-1-1,0 0,1 1,-1-1,1 0,0 1,-1 0,1-1,0 1,0 0,0 0,0 1,-3 5,1 1,0 0,0 0,1 0,0 0,0 1,1-1,1 1,0-1,0 0,0 1,1-1,1 0,0 1,0-1,1 0,0 0,0 0,1-1,4 8,12 17</inkml:trace>
  <inkml:trace contextRef="#ctx0" brushRef="#br2" timeOffset="-52017.971">24873 11648,'5'0,"5"0,9 0,7 0,9 0,9 0,7 0,6 0,5 0,2 0,-2 0,-4 0,-9 0,-10 2,-9 1,-7 0,-8-3,-7-1</inkml:trace>
  <inkml:trace contextRef="#ctx0" brushRef="#br2" timeOffset="-51679.814">25422 11461,'0'0,"-1"-1,1 1,0 0,0 0,0-1,-1 1,1 0,0 0,0-1,-1 1,1 0,0 0,0 0,-1 0,1-1,0 1,-1 0,1 0,0 0,-1 0,1 0,0 0,-1 0,1 0,0 0,-1 0,1 0,0 0,-1 0,1 0,0 0,-1 0,1 0,0 1,-1-1,1 0,0 0,0 0,-1 1,1-1,0 0,0 0,-1 0,1 1,0-1,0 0,0 0,-1 1,1-1,0 0,0 1,0-1,0 0,0 1,0-1,0 0,-1 1,1-1,0 0,0 1,0-1,0 0,0 1,1-1,14 20,96 48,-92-59,0 0,-1 2,-1 0,0 1,0 0,2 4,-16-13,-1-1,1 1,-1 0,0-1,1 1,-1 0,-1 0,1 1,0-1,-1 0,1 1,-1-1,0 0,0 1,-1-1,1 1,-1 0,1-1,-1 1,0-1,-1 1,1 0,-1-1,1 1,-1-1,0 1,0-1,0 1,-1-1,0 0,1 0,-1 0,0 0,0 0,0 0,-2 2,-9 8,0 0,-1-1,0 0,0-1,-1-1,-1 0,-57 44,61-42</inkml:trace>
  <inkml:trace contextRef="#ctx0" brushRef="#br2" timeOffset="-50809.103">26184 11487,'-1'61,"-1"-24,3 0,0 0,8 35,-9-67,0-1,0 1,1-1,0 1,0-1,0 0,1 1,-1-1,1 0,0 0,0 0,0 0,1 0,-1-1,1 1,0-1,0 1,1-1,-1 0,0 0,1-1,0 1,0-1,-1 1,2-1,-1-1,0 1,0 0,0-1,1 0,-1 0,1 0,6-3,-1 0,1-1,-1 0,0 0,0-1,0-1,0 0,-1 0,0-1,0 0,0 0,-1-1,0 0,0-1,-1 1,0-2,0 1,-1-1,0 0,0 0,-1-1,0 1,-1-1,0 0,-1 0,0-1,1-8,-4-33,-7 69,5 2,1-1,0 0,1 1,1-1,1 0,0 0,2 0,0 0,2 7,-4-21,0 1,0 0,0-1,1 1,-1-1,1 0,0 0,0 0,0 0,1-1,0 1,-1-1,1 0,4 3,11 5</inkml:trace>
  <inkml:trace contextRef="#ctx0" brushRef="#br2" timeOffset="-50200.181">26731 11608,'-2'7,"1"1,-1 0,1 0,1 0,0 0,0 0,0 0,1 0,0 0,0 0,1 0,2 5,-2-2,-1-8,-1 3,0 0,1 0,0 0,0 0,0 0,0 0,1 0,0-1,1 1,-1 0,1-1,0 0,0 0,1 0,0 0,-1 0,2-1,-1 1,0-1,1 0,0-1,0 1,0-1,0 0,1 0,-1 0,2 0,0-3,-1 1,0-1,0 0,0 0,0 0,0-1,0 0,0 0,0-1,0 0,0 0,-1 0,1-1,-1 0,1 0,-1 0,0 0,0-1,-1 0,1 0,-1 0,1-1,2-4,0 0,-1 0,0 0,0 0,-1-1,-1 0,1 0,-2 0,1-1,-1 1,-1-1,0 0,-1 1,0-1,-4-8,-4 34,6-9,0-1,1 1,0 0,0 0,0 0,1 0,0 0,0 0,1-1,-1 1,1 0,0-1,1 1,-1-1,1 0,0 0,1 0,-1 0,1-1,0 1,0-1,0 0,1 0,-1 0,1-1,0 0,0 0,0 0,1 0,-1-1,1 0,-1 0,1 0,0-1,2 1,-2-1,0 0,-1 0,1-1,0 1,0-1,0-1,0 1,0-1,0 0,0-1,0 1,0-1,-1 0,1 0,-1-1,1 0,-1 0,0 0,0 0,-1-1,1 0,-1 0,1 0,-1-1,-1 1,1-1,0 0,-1 0,0 0,1-4,-1 1,1 0,-1 0,-1-1,1 1,-2-1,1 0,-1 1,0-1,-1-7,0 16,0 0,-1 0,1 0,0 1,0-1,0 0,-1 0,1 0,0 0,0 1,-1-1,1 0,0 0,0 0,-1 0,1 0,0 0,0 0,-1 0,1 0,0 0,-1 0,1 0,0 0,0 0,-1 0,1 0,0 0,-1 0,1 0,0 0,0 0,-1-1,1 1,0 0,0 0,-1 0,1 0,0-1,-2 9,0 0,1-1,0 1,0 0,1 0,0 0,0 0,1 0,0 0,0-1,1 1,0 0,1-1,-1 1,1-1,1 0,-1 0,1 0,1 0,-1-1,1 0,0 0,0 0,12 7</inkml:trace>
  <inkml:trace contextRef="#ctx0" brushRef="#br2" timeOffset="-49945.861">27279 11287,'0'5,"7"3,2 1</inkml:trace>
  <inkml:trace contextRef="#ctx0" brushRef="#br2" timeOffset="-49736.421">27547 11060,'-2'7,"1"13,1 15,1 13,-1 12,1 9,-1 4,1 2,-1-4,0-6,0-6,2-8,6-6,3-8,2-8,2-10,-3-9,-2-7</inkml:trace>
  <inkml:trace contextRef="#ctx0" brushRef="#br2" timeOffset="-49463.392">27399 11434,'19'-3,"16"0,15 3,10 3,1 4,-10 0</inkml:trace>
  <inkml:trace contextRef="#ctx0" brushRef="#br2" timeOffset="-49197.32">27747 11635,'-2'4,"0"1,0-1,0 1,1 0,-1-1,1 1,1 0,-1 0,1 0,-1 0,1 0,1 0,-1 0,1 0,0-1,0 1,0 0,1 0,-1-1,1 1,0-1,1 1,-1-1,1 0,0 0,0 0,0 0,0-1,1 1,-1-1,1 0,0 0,1 1,-1-2,-1 0,1 0,-1 0,1 0,0-1,0 1,-1-1,1 0,0 0,0-1,0 1,0-1,0 0,1 0,-1 0,0-1,0 1,0-1,0 0,-1 0,1 0,0-1,0 1,-1-1,1 0,-1 0,1 0,-1-1,0 1,0-1,0 1,0-1,0 0,-1-1,1 1,-1 0,0-1,0 1,0-1,0 1,-1-1,0 0,1 0,-1-2,-1 1,0 0,-1 0,0 0,0 0,0 0,0 0,-1 1,0-1,0 1,0-1,0 1,-1-1,0 1,0 0,0 0,0 1,-1-1,1 1,-1 0,0-1,0 1,0 1,0-1,-1 1,1 0,-1 0,1 0,-1 0,0 1,0 0,0 0,-3 0,4 0,0 0,0 0,0 1,0-1,0 1,0 0,0 1,0-1,0 0,0 1,1 0,-1 0,0 0,0 1,1-1,-1 1,1 0,-1 0,1 0,0 0,0 1,0-1,0 1,0 0,0 0,1 0,-1 0,1 0,0 1,0-1,0 1,1-1,-1 1,1 0,0-1,0 1,0 0,0 0,1 0,-1 3,15 52,0-35</inkml:trace>
  <inkml:trace contextRef="#ctx0" brushRef="#br2" timeOffset="-48548.832">27935 11367,'-12'176,"11"-157,0-1,2 1,0-1,2 1,0-1,0 0,2 0,0 0,1-1,1 1,1-2,0 1,1-1,9 12,-15-25,-1 1,1-1,0-1,-1 1,1 0,1-1,-1 1,0-1,0 0,1 0,0 0,-1-1,1 1,0-1,0 0,-1 0,1 0,0 0,0-1,0 0,0 0,0 0,0 0,0 0,0-1,0 0,0 0,0 0,0 0,-1-1,1 1,0-1,-1 0,3-2,7-8,-1-1,-1-1,0 0,0-1,-1 0,-1-1,-1 0,0 0,-1-1,-1 1,-1-2,0 1,-1 0,0-7,18-79,-5-2,-4 0,-5 0,-5-93,-3 189,0 5,1 1,-1 0,0 0,0 0,0 0,-1-1,1 1,-1 0,1 0,-1 0,0 0,0 0,-1 0,1 0,-1 0,0-1,0 5,1-1,-1 1,0-1,1 1,-1-1,1 1,0 0,-1 0,1-1,0 1,-1 0,1 0,0 1,0-1,0 0,0 0,0 1,0-1,0 0,0 1,0-1,1 1,-1-1,1 1,-1-1,1 1,-1 0,1-2,-13 35,1 1,2-1,1 2,2-1,1 1,3 0,0 0,3 14,0 4,2 0,2 0,3 0,3-1,1 0,3 0,-10-44,-1 0,1 0,0-1,1 1,0-1,1 0,0 0,0-1,3 3,-7-9,0 0,0 0,1 0,-1 0,0 0,1 0,-1-1,1 1,-1-1,1 0,0 0,0 0,0 0,-1 0,1-1,0 1,0-1,0 0,0 0,0 0,0 0,0 0,0-1,0 1,0-1,0 0,-1 0,1 0,0 0,0 0,-1-1,1 1,-1-1,3-1,6-8,0 0,-1 0,0-1,-1-1,-1 0,0 0,0 0,-1-1,-1 0,0 0,-1-1,-1-1,0 8,-1 45,-5-2,0-21,1 0,1 0,0 0,1 0,0-1,1 1,4 13,-5-24,0 0,1-1,-1 1,1 0,-1-1,1 0,0 1,0-1,0 0,0 0,0 0,0 0,0-1,1 1,-1 0,1-1,-1 0,1 0,0 1,0-2,-1 1,1 0,0 0,0-1,0 0,0 1,0-1,0 0,0-1,19-1</inkml:trace>
  <inkml:trace contextRef="#ctx0" brushRef="#br2" timeOffset="-48301.492">28723 11568,'-2'-5,"-1"-3,0-1</inkml:trace>
  <inkml:trace contextRef="#ctx0" brushRef="#br2" timeOffset="-48135.936">28229 11193,'9'-2,"17"-1,17 0,18 1,11 0,3 1,-4 1,-12-1,-16 1</inkml:trace>
  <inkml:trace contextRef="#ctx0" brushRef="#br2" timeOffset="-47268.698">24124 12303,'-79'-24,"76"24,1 0,-1 0,0 0,0 0,1 1,-1-1,0 1,1-1,-1 1,0 0,1 0,-1 1,1-1,-1 0,1 1,0-1,0 1,-1 0,1 0,1 0,-1 0,0 0,0 0,1 0,-1 1,1-1,0 1,-1 0,0 1,0 1,1-1,-1 1,1 0,0-1,0 1,1 0,-1 0,1 0,0 0,1 0,-1 0,1 0,0-1,0 1,0 0,1 0,-1-1,1 1,1-1,-1 0,0 1,1-1,0 0,0 0,0-1,1 1,-1-1,1 1,-1-1,1 0,0-1,1 1,-1-1,0 1,1-1,4 1,-4 0,0-1,1 1,-1-1,1 0,0-1,-1 1,1-1,0 0,0 0,0-1,0 0,0 0,0 0,-1-1,1 0,0 0,0-1,-1 1,1-1,0 0,-1-1,0 1,0-1,1 0,-2-1,1 1,0-1,-1 0,1 0,-1 0,3-5,-2-2,0-1,-1 1,0-1,-1 0,-1 0,1-1,-2 1,0 0,0-1,-2 1,1-1,-1 1,-1 0,0-1,-1 1,0 0,-1 1,-4-8,8 15,-1 0,-1 0,1 0,-1 1,1-1,-1 0,0 1,0-1,-1 1,1 0,-1 0,1 0,-1 0,0 0,0 1,0-1,-1 1,1 0,0 0,-1 0,0 0,1 1,-1-1,0 1,0 0,0 0,0 1,0-1,0 1,0 0,0 0,-2 0,-1 3,0 1,0 0,0 0,1 0,0 1,-1 0,1 1,1-1,-1 1,1 0,0 0,1 1,-1-1,1 1,1 0,-1 0,1 1,0-1,1 1,0-1,0 1,0 0,1 0,0 0,1 0,0 0,1 4,3 31</inkml:trace>
  <inkml:trace contextRef="#ctx0" brushRef="#br2" timeOffset="-46976.813">24499 12410,'26'-230,"-13"130,-11 181,-3-32,-1-23,1 1,2-1,0 0,2 0,1 0,1 0,1-1,3 7,5-2</inkml:trace>
  <inkml:trace contextRef="#ctx0" brushRef="#br2" timeOffset="-46588.844">24967 12369,'21'5,"15"1,13 0,10-1,4-2,-2-1,-5-1,-9 0,-13-1</inkml:trace>
  <inkml:trace contextRef="#ctx0" brushRef="#br2" timeOffset="-46285.554">25208 12210,'40'12,"0"3,-1 1,0 2,-1 1,13 11,-46-27,0-1,0 1,0 0,0 1,-1-1,1 1,-1 0,0 0,0 0,-1 0,1 1,-1 0,0-1,0 1,0 0,-1 1,0-1,0 0,0 1,-1-1,0 1,0 0,0-1,0 1,-1 0,0-1,-1 1,1 0,-1 0,0-1,-1 4,-5 5,-1 0,0 0,-1-1,0 0,-1 0,-1-1,-6 5,-37 48,46-50,5-5</inkml:trace>
  <inkml:trace contextRef="#ctx0" brushRef="#br2" timeOffset="-44737.652">26156 12263,'47'5,"-16"-3,0 2,0 1,-1 1,0 1,5 4,-32-11,0 1,-1 0,1-1,0 1,-1 0,1 1,-1-1,1 0,-1 1,0-1,0 1,0 0,1 0,-2 0,1 0,0 0,0 0,-1 0,1 0,-1 1,1-1,-1 1,0-1,0 1,0 0,-1-1,1 1,-1 0,1-1,-1 1,0 0,0 0,0-1,0 1,0 0,-1 0,1-1,-1 1,-1 2,-6 8,0 0,-1-1,0 0,-1-1,-1 0,0-1,0 0,-1 0,-10 6,2-1,-66 60,85-74,0 0,0-1,1 1,-1 0,0 0,1-1,-1 1,1 0,-1 0,1 0,-1 0,1 0,-1-1,1 1,0 0,0 0,-1 0,1 0,0 0,0 0,0 0,0 0,0 0,0 0,1 0,-1 0,0 0,0 0,1 0,-1 0,0 0,1 0,-1 0,1 0,-1-1,1 1,0 0,-1 0,1-1,0 1,41 14,26-9,-1-3,67-6,-119 2,33-1,-10-2</inkml:trace>
  <inkml:trace contextRef="#ctx0" brushRef="#br2" timeOffset="-44461.859">26156 12437,'19'0,"16"0,17 0,11 0,8 0,3 0,1 0,-6 0,-8 0,-14 0</inkml:trace>
  <inkml:trace contextRef="#ctx0" brushRef="#br2" timeOffset="-44166.159">26758 12463,'49'-4,"-16"1,0 0,-1-3,1 0,18-8,-49 14,0-1,0 1,-1 0,1-1,-1 0,1 1,0-1,-1 0,1 0,-1 1,0-1,1 0,-1-1,0 1,1 0,-1 0,0 0,0-1,0 1,0-1,0 1,-1-1,1 1,0-1,-1 1,1-1,-1 0,1 1,-1-1,0 0,0 1,1-1,-1 0,0 1,-1-1,1 0,0 0,0 1,-1-1,1 0,-1 1,0-1,1 1,-1-1,0 1,0-1,0 1,0-1,0 1,-1-1,-6-5,0 0,0 1,-1 0,1 0,-1 1,-1 0,1 1,-1 0,1 0,-1 1,0 0,-1 1,1 0,0 1,-1 0,7 0,0 0,0 0,0 1,0-1,0 1,0 0,0 0,0 0,0 1,0-1,0 1,1 0,-1 0,0 1,0-1,0 1,1-1,-1 1,1 0,0 1,-1-1,1 1,0-1,0 1,1 0,-1 0,0 0,1 0,0 1,0-1,0 1,0-1,1 1,-1 0,1-1,0 1,0 0,0 0,0 0,1 0,0 0,0 2,0 0,2 1,-1-1,1 0,-1 0,2 0,-1 0,1 0,0 0,0-1,0 0,1 1,0-1,0 0,0-1,1 1,0-1,-1 0,1 0,1 0,-1-1,6 4,8 3,0-1,1 0,-1-2,2 0,-1-1,2-1,109 14,-73-15</inkml:trace>
  <inkml:trace contextRef="#ctx0" brushRef="#br2" timeOffset="-43767.185">27427 12384,'-147'-24,"143"23,1 1,0 0,-1 0,1 0,-1 0,1 1,0 0,-1-1,1 1,0 0,0 0,-1 1,1-1,0 1,0-1,0 1,1 0,-1 0,0 1,1-1,-1 0,1 1,0-1,0 1,0 0,0 0,0 0,1 0,-1 0,1 0,0 0,0 1,0-1,0 0,1 1,-1-1,1 0,0 1,0-1,0 1,0-1,1 0,-1 1,2 2,3 1,0-1,1 1,0-1,0 0,0 0,1-1,-1 0,1 0,1-1,-1 0,1 0,0 0,-1-1,1 0,1-1,-1 0,0 0,1-1,-1 0,1 0,-1-1,9 0,3 1,0 0,0-2,0 0,0-1,0-1,-1-1,1 0,10-5,-22 6,1-1,0 1,-1-2,0 1,1-1,-2 0,1-1,-1 0,0 0,0-1,0 1,-1-2,0 1,-1-1,0 1,0-1,0-1,-1 1,0-1,2-3,-3 20,0 6,0-6,1 0,0 1,0-2,1 1,0 0,0-1,1 0,0 0,0-1,1 1,-1-2,1 1,1-1,-1 0,1 0,0 0,0-1,0-1,5 2,13 4</inkml:trace>
  <inkml:trace contextRef="#ctx0" brushRef="#br2" timeOffset="-43517.337">27801 12075,'-9'10,"-1"4,1 1</inkml:trace>
  <inkml:trace contextRef="#ctx0" brushRef="#br2" timeOffset="-41429.343">24365 14135,'-2'-10,"1"0,0 0,0 1,1-1,1 0,-1 0,2 0,-1 0,1 1,1-1,0 1,1-4,7-28,16-106,-28 125,1 23,0-1,0 0,0 0,0 0,0 0,-1 0,1 0,0 0,0 0,0 0,-1 0,1 1,0-1,0 0,0 0,0 0,-1 0,1 0,0 0,0 0,0-1,-1 1,1 0,0 0,0 0,0 0,0 0,-1 0,1 0,0 0,0 0,0 0,0-1,-1 1,1 0,0 0,0 0,0 0,0 0,0-1,0 1,0 0,-1 0,1 0,0 0,0-1,0 1,0 0,-34 142,31-130,0 3,-1 0,2 1,0-1,0 1,2-1,0 1,1-1,0 1,1-1,1 0,2 8,6-1</inkml:trace>
  <inkml:trace contextRef="#ctx0" brushRef="#br2" timeOffset="-41089.519">24592 14054,'-2'4,"1"0,0 0,-1 0,1 0,1 0,-1 1,0-1,1 0,0 0,0 1,0-1,1 0,0 0,-1 0,1 1,1-1,-1 0,1 0,-1 0,1-1,0 1,0 0,1-1,-1 1,1-1,0 0,0 0,0 0,0 0,0 0,1-1,-1 1,1-1,0 0,-1 0,5 1,2 2,1-1,1 0,-1-1,1 0,-1 0,1-1,0-1,-1 0,1-1,0 0,4-1,-11 1,0 0,-1-1,1 0,0 0,-1 0,1 0,0-1,-1 1,1-1,-1 0,0-1,0 1,0-1,0 0,0 0,-1 0,1 0,-1-1,0 0,0 1,0-1,0 0,-1 0,0 0,1-1,-2 1,1-1,1-4,-2 1,0 0,-1-1,1 1,-2 0,1-1,-1 1,-1 0,1 0,-2 0,1 0,-1 0,0 0,0 0,-1 1,0 0,-1 0,1 0,-1 0,-1 1,1 0,-1 0,0 0,0 0,-1 1,0 0,0 1,0 0,0 0,-1 0,0 1,1 0,-1 0,0 1,-4 0,8 1,0 0,0 1,0 0,-1 0,1 1,0-1,0 1,0-1,0 1,0 1,0-1,0 1,0-1,0 1,1 0,-1 0,1 1,-1-1,1 1,0-1,0 1,0 0,0 1,1-1,-1 0,1 1,0-1,0 1,0 0,0-1,1 1,-2 4,-2 23</inkml:trace>
  <inkml:trace contextRef="#ctx0" brushRef="#br2" timeOffset="-40742.899">25422 14108,'16'9,"14"5,16 3,13-2,9-3,5-1,1-3,-4-3,-10-2,-14-1</inkml:trace>
  <inkml:trace contextRef="#ctx0" brushRef="#br2" timeOffset="-40437.714">25783 13908,'-3'0,"0"0,0 0,1 1,-1-1,0 1,1 0,-1 0,1 0,-1 0,1 0,-1 1,1-1,0 1,0-1,-1 1,1 0,0 0,1 0,-1 0,0 0,1 0,-1 1,1-1,-1 0,1 1,0-1,0 1,0 0,1-1,-1 1,1 0,-1-1,1 1,0 0,0 0,0-1,0 1,1 0,-1 0,1-1,-1 1,1-1,0 1,0 0,0-1,0 1,1-1,-1 0,1 1,0 0,14 9,0-1,0 0,1-1,0-1,0-1,1 0,0-2,1 0,0 0,4-1,4 3,160 55,-184-62,-1-1,0 0,0 1,1 0,-1-1,0 1,0 0,0 0,0 0,0 0,0 1,0-1,-1 1,1-1,0 1,-1-1,1 1,-1 0,1 0,-1 0,0 0,0 0,0 0,0 0,0 0,0 0,-1 0,1 0,-1 1,0-1,1 0,-1 1,0-1,0 0,0 0,-1 1,1-1,0 0,-1 0,0 2,-6 3,-1 1,1-2,-2 1,1-1,-1 0,0 0,0-1,0 0,-1-1,1 0,-10 2,5 0,-203 73,188-68</inkml:trace>
  <inkml:trace contextRef="#ctx0" brushRef="#br2" timeOffset="-38323.652">26758 14309,'21'-80,"-6"40,14-48,-28 87,0 1,0-1,0 1,0 0,0-1,0 1,0 0,0-1,0 1,0 0,0 0,0 0,1 0,-1 0,0 0,0 1,0-1,0 0,0 0,0 1,0-1,0 1,0-1,0 1,0-1,0 1,0 0,0-1,0 1,-1 0,1 0,0-1,0 1,-1 0,1 0,-1 0,1 0,-1 0,1 0,-1 1,4 1,39 43,-1 1,-2 2,16 29,-52-72,1 0,-1 0,-1 0,1 0,-1 1,0 0,-1-1,0 1,0 0,0 0,-1 1,0-1,0 0,-1 3,-1-9,-1 1,1-1,-1 1,1-1,-1 0,1 1,-1-1,0 0,0 0,1 0,-1 0,0-1,0 1,0 0,0-1,0 1,0-1,0 0,0 0,0 0,0 0,0 0,-1 0,1 0,0-1,0 1,0-1,1 0,-1 1,0-1,0 0,0 0,0 0,0-1,-3 1,0-1,1 0,-1 0,1 0,-1-1,1 1,0-1,0 0,0 0,0-1,1 1,-1-1,1 1,0-1,0 0,1 0,-1-1,1 1,0-1,0 1,0-1,0 0,1 1,0-1,0 0,0 0,1 0,-1 0,1 0,1 0,-1 0,0 0,1 0,0 0,1 1,1-6,6 0,1 1,0-1,1 1,0 1,0 0,1 1,0 0,0 0,1 2,0-1,0 2,0 0,0 0,1 1,-1 1,1 0,2 1,-7-1,7-1,-1 0,1 1,0 1,0 0,0 1,0 1,0 1,11 2,-25-4,-1 1,0-1,0 0,1 1,-1-1,0 1,0 0,0-1,0 1,0 0,0 0,0 0,0 0,0 0,0 0,-1 0,1 0,0 0,-1 0,1 0,0 0,-1 0,1 1,-1-1,0 0,0 0,1 1,-1-1,0 0,0 0,0 1,0-1,0 0,0 1,-1-1,1 0,0 0,-1 1,-23 50,14-34,9-18,0 1,0 0,1 0,-1 0,0 0,0 0,0 0,1 0,-1 0,0 0,1 0,-1 0,1 0,0 1,-1-1,1 0,0 0,-1 1,1-1,0 0,0 0,0 1,0-1,1 0,-1 0,0 1,0-1,1 0,-1 0,1 0,-1 1,1-1,-1 0,1 0,0 0,-1 0,1 0,0 0,0 0,0 0,0-1,0 1,0 0,0 0,0-1,0 1,1 0,9 0,0 0,-1-1,1 0,-1-1,1 0,0-1,-1 0,0 0,1-1,-1 0,0-1,-1 0,1-1,-1 0,0-1,0 0,0 0,6-6,-9 7,-1 0,0 1,0-2,-1 1,0 0,1-1,-2 0,1 0,-1 0,0 0,0-1,-1 1,1-1,-1 0,-1 1,1-2,-2 7,0 1,0-1,0 0,0 0,1 1,-1-1,0 0,0 0,0 1,-1-1,1 0,0 0,0 1,0-1,0 0,-1 1,1-1,0 0,-1 0,1 1,-1-1,1 1,0-1,-1 0,1 1,-1-1,0 1,1-1,-1 1,1-1,-1 1,0 0,1-1,-1 1,0 0,0-1,1 1,-1 0,0 0,0 0,1 0,-1 0,0 0,0 0,1 0,-1 0,0 0,0 0,1 0,-1 0,0 1,1-1,-1 0,0 1,0-1,1 0,-1 1,1-1,-1 1,0-1,1 1,-1-1,1 1,-1-1,1 1,-1 0,-2 5,1 0,0 0,0 0,0 0,1 0,-1 0,2 0,-1 0,1 1,0-1,0 0,0 1,1-1,0 0,0 0,1 0,0 0,0 0,0 0,1 0,0-1,0 1,0-1,1 0,-1 0,1 0,1 0,-1-1,1 1,-1-1,1 0,3 1,-2 0,1 0,0-1,1 0,-1 0,1 0,0-1,0 0,0 0,0-1,0 0,1-1,-1 0,1 0,-1-1,1 0,-1 0,1-1,-1 0,0 0,1-1,-1 0,0-1,0 0,0 0,0-1,-1 0,1 0,-1-1,0 1,-1-2,1 1,-1-1,0 0,0 0,-1-1,1 1,2-6,5-16,-1-1,-1 0,-1 0,-2-1,0 0,-3 0,0-1,-2 0,-1 1,-2-1,-1 0,-2-5,-6-26,0 64,-15 63,9-11,3 1,2 0,2 0,3 1,2 45,2-94,1 0,1-1,-1 1,1-1,0 1,1-1,-1 1,1-1,1 0,-1 0,1 0,0 0,0 0,1-1,-1 1,1-1,1 0,-1 0,1-1,0 1,0-1,0 0,0 0,1 0,0-1,-1 0,1 0,5 1,-4-3,1 1,0-2,0 1,0-1,-1 0,1-1,0 1,0-2,-1 1,1-1,0 0,-1-1,0 0,1 0,-1 0,-1-1,1 0,0 0,-1-1,0 0,0 0,0 0,-1-1,0 0,0 0,0 0,-1-1,0 0,0 0,0 0,-1 0,0 0,-1 0,0-1,0 0,0 1,-1-1,0-4,0 10,-1 0,1 0,-1 0,0 0,0 0,0 0,0 0,0 0,0 0,0 0,0 0,-1 0,1 0,-1 1,0-1,1 0,-1 0,0 0,0 1,0-1,0 0,-1 1,1-1,0 1,-1-1,1 1,-1 0,1 0,-1-1,0 1,1 0,-1 0,0 1,0-1,0 0,0 1,1-1,-1 1,0-1,0 1,0 0,0 0,0 0,0 0,0 0,0 0,0 1,0-1,0 1,0-1,0 1,0 0,1 0,-3 0,0 3,0-1,1 1,-1 0,1 0,0 0,0 0,0 0,0 1,1-1,-1 1,1 0,1 0,-1 0,1 0,-1 0,1 0,1 0,-1 0,1 0,0 0,0 1,0-1,1 0,0 0,0 0,0 0,1 0,0 0,0 0,0 0,0-1,1 1,-1-1,1 0,0 1,1-1,-1-1,1 1,0 0,0-1,4 3,67 24,-39-23</inkml:trace>
  <inkml:trace contextRef="#ctx0" brushRef="#br2" timeOffset="-38049.395">27680 14028,'25'-2,"27"-1,25 0,14 3,4 3,-9 4,-20 1</inkml:trace>
  <inkml:trace contextRef="#ctx0" brushRef="#br2" timeOffset="-37407.084">24633 15230,'0'-362,"8"406,-13 224,10-203,0-45</inkml:trace>
  <inkml:trace contextRef="#ctx0" brushRef="#br2" timeOffset="-37149.77">24886 15071,'0'-14,"0"-11,0-8,0-4,0 1,-2 4,-1 14,0 17,1 16,0 14,1 11,1 8,2 5,3 3,6-2,5-5,7-7,-1-10</inkml:trace>
  <inkml:trace contextRef="#ctx0" brushRef="#br2" timeOffset="-36863.538">25675 15110,'14'-2,"15"-1,17 0,17 1,10 0,8 1,0-2,-4 0,-12 0,-19 1</inkml:trace>
  <inkml:trace contextRef="#ctx0" brushRef="#br2" timeOffset="-36618.68">26036 14883,'21'4,"15"7,11 5,5 8,-3 8,-7 8,-11 8,-12 6,-17 4,-16 2,-11 0,-10-4,-2-4,5-7,7-9,9-10</inkml:trace>
  <inkml:trace contextRef="#ctx0" brushRef="#br2" timeOffset="-35789.041">27026 15071,'2'-7,"1"28,2 29,-3-20,1-1,1 1,2-1,1-1,3 6,-9-30,0-1,0 0,0 0,1 0,-1 0,1-1,0 1,0 0,0-1,0 1,0-1,0 0,1 1,-1-1,1 0,0 0,-1-1,1 1,0-1,0 1,0-1,0 0,0 0,0 0,1 0,-1-1,0 0,0 1,0-1,1 0,-1 0,0-1,0 1,1-1,-1 1,0-1,0 0,0 0,0-1,0 1,0-1,1 0,8-6,0-1,0 0,-1-1,-1 0,0-1,0 0,-1-1,0 1,-1-2,0 1,-1-1,-1 0,0-1,-1 0,0 1,1-11,0-26,-6 49,0 1,0-1,0 0,0 0,0 0,0 1,-1-1,1 0,0 0,0 0,-1 1,1-1,0 0,-1 0,1 1,-1-1,1 0,-1 1,1-1,-1 0,1 1,-1-1,0 1,1-1,-1 1,0 0,0-1,1 1,-1 0,0-1,0 1,1 0,-1 0,0-1,0 1,0 0,1 0,-1 0,0 0,0 0,0 0,0 1,1-1,-1 0,0 0,0 0,0 1,1-1,-1 0,0 1,1-1,-1 1,0-1,1 1,-1-1,0 1,-3 2,0 0,0 0,0 1,0-1,1 1,-1 0,1 0,0 0,0 1,0-1,1 0,0 1,0 0,0 0,0 0,1 0,-1 0,1 0,1 0,-1 0,1 0,0 0,0 0,0 0,1 1,0-1,0 0,0 0,0 0,1 0,0-1,0 1,0 0,3 2,1-1,1-1,1-1,-1 1,1-1,-1-1,1 1,0-1,1 0,-1-1,0 0,1-1,-1 1,1-2,0 1,-1-1,1 0,-1-1,1 0,0-1,-1 1,0-1,1-1,-1 0,0 0,0-1,3-2,-4 2,1 0,-1-1,-1 0,1 0,0-1,-1 1,0-2,-1 1,1-1,-1 1,-1-1,1-1,-1 1,0-1,-1 1,0-1,0 0,-1-1,0 1,0 0,-1-1,0 1,0 0,-1-7,0 14,1 0,-1-1,0 1,0 0,0-1,0 1,0 0,0 0,-1-1,1 1,0 0,-1-1,1 1,0 0,-1 0,0 0,1-1,-1 1,0 0,1 0,-1 0,0 0,0 0,0 0,0 0,0 1,0-1,0 0,0 1,-1-1,1 0,0 1,0-1,0 1,-1 0,1-1,0 1,-1 0,1 0,0 0,-1 0,1 0,0 0,0 0,-1 0,1 0,0 1,-1-1,1 1,0-1,0 1,0-1,-1 1,1-1,0 1,0 0,0 0,0 0,0 0,0 0,0 0,-2 3,1 0,0 0,0 1,1-1,-1 0,1 1,0-1,0 0,0 1,1-1,-1 1,1 0,0-1,1 1,-1-1,1 1,0-1,0 1,0-1,0 0,1 1,0-1,0 0,0 0,0 0,1 0,0-1,-1 1,1-1,1 1,-1-1,0 0,1 0,-1-1,1 1,0-1,0 0,0 0,0 0,1 0,-1-1,1 1,4 1,0 0,1-1,0 0,-1 0,1-1,0 0,0-1,-1 0,1 0,0-1,0-1,-1 0,1 0,-1 0,1-1,-1-1,0 0,0 0,-1-1,1 0,-1 0,0-1,0 0,-1 0,0-1,0 0,0 0,-1-1,0 0,-1 0,0 0,1-2,0-4,-6 14,-5 21,3-12,1 0,-1 0,2 1,-1-1,1 0,1 0,0 1,0-1,0 0,1 0,1 0,0 0,0-1,0 1,1-1,1 1,-1-1,1-1,1 1,-1-1,1 1,1-1,10 5</inkml:trace>
  <inkml:trace contextRef="#ctx0" brushRef="#br2" timeOffset="-35607.525">27841 14910,'16'4,"5"2</inkml:trace>
  <inkml:trace contextRef="#ctx0" brushRef="#br2" timeOffset="-35409.059">28215 15124,'-7'21,"-2"10,1 6,3 2,6 0,4-2,3-6,4-6,-1-6</inkml:trace>
  <inkml:trace contextRef="#ctx0" brushRef="#br2" timeOffset="-35148.609">28215 14910,'-7'-14,"-4"-8,0-4,1 6,3 10,0 11,1 7</inkml:trace>
  <inkml:trace contextRef="#ctx0" brushRef="#br2" timeOffset="28477.408">4206 13253,'-1'71,"0"48,11 90,8-101,-17-130,-2 11</inkml:trace>
  <inkml:trace contextRef="#ctx0" brushRef="#br2" timeOffset="29088.47">4112 13118,'-1'1,"1"-1,-1 1,1 0,-1-1,1 1,-1 0,1-1,0 1,-1 0,1-1,0 1,0 0,-1 0,1-1,0 1,0 0,0 0,0 0,0-1,0 1,0 0,0 0,0 0,1-1,-1 1,0 0,0-1,1 1,-1 0,0 0,1-1,-1 1,1 0,8 15,0 0,1 0,1-1,0 0,1-1,1 0,0-1,1-1,0 0,1-1,0 0,1-1,4 1,32 26,-36-26,0 1,-1 1,0 0,-1 1,-1 1,0 0,-1 1,0 0,-1 1,-1 0,-1 1,-1 0,0 0,-1 1,4 18,-9-31,1 0,-1 1,-1-1,1 1,-1-1,0 1,0 0,-1-1,0 1,0 0,-1 0,0-1,0 1,0-1,-1 1,0-1,0 1,-1-1,0 0,0 0,0 0,-1-1,0 1,0-1,0 0,0 0,-1 0,0 0,0-1,-1 0,1 0,-2 0,-10 2,0 0,-1-2,1 0,-1-1,0-1,0-1,-12 0,-58 6,81-6,16-3,5-1</inkml:trace>
  <inkml:trace contextRef="#ctx0" brushRef="#br2" timeOffset="29599.109">4620 13680,'13'41,"-12"-36,0 0,0-1,0 1,1-1,0 1,0-1,0 1,0-1,0 0,1 0,0 0,0-1,0 1,0-1,3 2,1-1,-1-1,1 1,0-1,-1 0,1-1,1 0,-1 0,0 0,0-1,1 0,-1 0,1-1,-1 0,0 0,6-2,-11 2,1-1,0 0,0 0,-1 0,1 0,-1 0,1-1,-1 1,0-1,1 1,-1-1,0 0,0 0,0 0,0 0,0-1,-1 1,1 0,-1-1,0 1,1-1,-1 1,0-1,0-1,17-68,-18 69,5-85,-5 85,0 0,-1-1,1 1,-1 0,0 0,0 0,0-1,0 1,0 0,-1 0,0 1,1-1,-1 0,0 0,0 1,-1-1,1 1,0 0,-1 0,0 0,1 0,-1 0,0 0,-1 0,-3 0,1 1,0 0,0 0,-1 0,1 1,0 0,-1 0,1 0,0 1,-1 0,1 1,0-1,0 1,0 0,0 1,0-1,0 1,1 0,-1 1,1-1,0 1,0 0,0 0,1 1,-1 0,1-1,0 1,1 1,-1-1,1 1,0-1,0 1,1 0,-1 0,2 0,-1 0,0 1,2-5,0 0,-1 0,1 0,0 0,1 1,-1-1,0 0,0 0,1 0,-1 0,1 0,0 0,0 0,0 0,0 0,0 0,0 0,0-1,0 1,1 0,-1-1,1 1,-1-1,2 1,2 1</inkml:trace>
  <inkml:trace contextRef="#ctx0" brushRef="#br2" timeOffset="31042.396">5676 13279,'-8'-15,"4"41,3 75,4-1,17 99,-16-152,-4-48</inkml:trace>
  <inkml:trace contextRef="#ctx0" brushRef="#br2" timeOffset="31537.599">5650 13212,'0'1,"0"-1,1 0,-1 0,0 0,1 1,-1-1,0 0,1 0,-1 0,0 0,1 0,-1 0,0 0,1 0,-1 0,0 0,1 0,-1 0,1 0,-1 0,0 0,1 0,-1 0,0 0,1 0,-1 0,0 0,1-1,-1 1,0 0,1 0,-1-1,0 1,0 0,1 0,-1-1,0 1,0 0,1 0,-1-1,0 1,0 0,0-1,0 1,1 0,-1-1,0 1,0-1,0 1,0 0,0-1,0 1,0 0,0-1,0 1,0 0,0-1,0 1,0-1,-1 1,1 0,0-1,0 1,0 0,-1-1,29 19,103 123,-115-122,-3-3,3 1,0 1,-2 1,-1 0,0 1,-1 1,-1-1,-1 2,0 4,-8-20,-1 1,-1-1,0 1,0 0,0 0,0-1,-1 1,0 0,-1-1,1 1,-1-1,-1 0,1 1,-1-1,0 0,-1-1,1 1,-1 0,0-1,0 0,-1 0,0 0,1-1,-2 1,1-1,0 0,-1-1,0 1,0-1,0 0,0-1,0 1,-4-1,-25 12,-1-2,-1-1,1-2,-17 0,54-12,9-2</inkml:trace>
  <inkml:trace contextRef="#ctx0" brushRef="#br2" timeOffset="32034.304">6064 13721,'0'-22,"2"1,0-1,1 1,1 0,1 0,1 1,1-1,0 1,8-12,2 9,-17 23,0-1,1 1,-1 0,1 0,-1 0,0 0,1 0,-1 0,1 0,-1 0,1 0,-1 0,0 0,1 0,-1 0,1 0,-1 1,1-1,-1 0,0 0,1 0,-1 1,0-1,1 0,-1 0,0 1,1-1,-1 0,0 1,1-1,-1 0,0 1,0-1,1 0,-1 1,0-1,0 1,0-1,0 1,0-1,0 0,1 1,-1-1,0 1,0-1,0 1,0-1,-1 0,1 1,0-1,0 1,0-1,0 1,0-1,0 0,-1 1,7 193,29 13,-34-200</inkml:trace>
  <inkml:trace contextRef="#ctx0" brushRef="#br2" timeOffset="33397.728">7200 13185,'2'0,"1"5,2 8,3 11,0 10,0 9,0 6,-2 6,-3 1,-3-1,-4-4,-1-7,0-9,0-7,2-12,2-12,0-7</inkml:trace>
  <inkml:trace contextRef="#ctx0" brushRef="#br2" timeOffset="33816.174">7146 13185,'3'-1,"0"-1,-1 1,1 0,0 0,0 0,0 0,0 1,0-1,0 1,0 0,0 0,0 0,0 0,0 0,0 1,1 0,-3-1,18 4,0 0,0 2,0 0,-1 1,0 1,0 0,-1 2,0 0,-1 1,0 0,0 2,-2 0,1 0,-2 1,0 1,8 11,-13-14,0 1,0 0,-1 0,-1 0,-1 1,0 0,0 0,-1 0,-1 0,0 1,-1 7,-1-14,-1 0,0 0,0 0,-1 0,0 0,0 0,-1-1,0 1,-1 0,1-1,-1 1,-1-1,0 0,0 0,0 0,0-1,-1 1,0-1,-1 0,0-1,-5 5,-8 2,-1-1,0-1,-1-1,0-1,0 0,-1-2,0 0,0-2,0 0,-15-1,22 0,-7 2,23-5,-1 1,0-1,0 0,0 0,1 0,-1 0,0 0,0 0,0 0,1 0,-1 1,0-1,0 0,0 0,0 0,0 0,0 0,1 1,-1-1,0 0,0 0,0 0,0 1,0-1,0 0,0 0,0 0,0 1,0-1,0 0,0 0,0 0,0 1,0-1,0 0,0 0,35-5,-15-1</inkml:trace>
  <inkml:trace contextRef="#ctx0" brushRef="#br2" timeOffset="34247.022">7588 13547,'15'-6,"1"0,0 2,0-1,0 2,0 1,7-1,-20 3,0-1,0 1,1 0,-1 0,0 1,0-1,0 1,0-1,0 1,0 0,0 0,0 1,0-1,0 0,0 1,-1 0,1 0,-1-1,1 2,-1-1,0 0,0 0,0 1,0-1,0 1,0-1,-1 1,1 0,-1 0,0 0,0 0,0 0,0 0,0 0,-1 0,1 1,-2 7,0 0,-1 0,0 1,-1-1,0 0,-1-1,0 1,-1-1,0 0,0 0,-1 0,-1-1,1 1,-1-2,-1 1,0-1,0 0,-7 5,-103 102,117-114,0-1,0 0,0 1,1-1,-1 0,0 1,1-1,-1 1,1-1,-1 1,0-1,1 1,-1-1,1 1,-1-1,1 1,0 0,-1-1,1 1,-1 0,1-1,0 1,0 0,-1-1,1 1,0 0,0 0,0-1,0 1,0 0,0 0,0-1,0 1,0 0,0 0,1-1,-1 1,0 0,0 0,1-1,-1 1,0 0,1-1,-1 1,1-1,-1 1,1 0,-1-1,1 1,-1-1,1 1,107 0,-88-3,137-19,-132 17</inkml:trace>
  <inkml:trace contextRef="#ctx0" brushRef="#br2" timeOffset="35963.558">10475 12785,'0'54,"2"27,-4-1,-4 1,-3-1,-4 5,4-57,7-27</inkml:trace>
  <inkml:trace contextRef="#ctx0" brushRef="#br2" timeOffset="36404.892">10328 12691,'-4'-2,"-10"-1,15 8,19 11,0-2,0-1,1 0,1-1,2-1,26 16,-22-12,11 5,-1 2,-1 1,-2 2,0 1,21 22,-51-44,0 0,-1 1,1 0,-1 0,0 1,0-1,0 1,-1 0,0 0,0 0,0 0,-1 0,0 1,0-1,0 1,-1-1,0 1,-1 0,1-1,-1 1,-1 0,1-1,-1 1,0 0,-1-1,1 1,-1-1,-1 1,1-1,-1 0,0 0,-1 0,-1 2,-11 6,-1-1,0 0,0-1,-1-1,-1-1,0-1,0 0,-1-2,0 0,0-1,-1-1,-9 1,-69 9,100-15,-1 0,0 0,0 0,1 0,-1 0,0 0,0 0,1 0,-1 0,0 0,0 0,1-1,-1 1,0 0,0 0,0 0,1 0,-1-1,0 1,0 0,0 0,0-1,0 1,1 0,-1 0,0 0,0-1,0 1,0 0,0 0,0-1,0 1,0 0,0 0,0-1,0 1,0 0,0-1,0 1,0 0,0 0,0-1,0 1,0 0,0 0,0-1,-1 1,1 0,0 0,0 0,0-1,0 1,-1 0,1 0,0 0,0-1,0 1,-1 0,1 0,0 0,0 0,-1 0,1 0,15-10</inkml:trace>
  <inkml:trace contextRef="#ctx0" brushRef="#br2" timeOffset="36906.565">10876 13038,'36'-15,"1"1,0 1,1 2,0 2,6 0,17 4,-59 5,-1 0,1 0,-1 0,0 0,1 1,-1-1,1 0,-1 1,0-1,1 1,-1-1,0 1,0 0,1-1,-1 1,0 0,0 0,0 0,0 0,0 0,0 0,0 0,0 0,-1 1,1-1,0 0,-1 0,1 1,-1-1,1 0,-1 1,0-1,1 0,-1 1,0-1,0 1,0-1,0 1,0-1,0 1,-2 5,-1 0,1 0,-1 0,-1-1,1 1,-1-1,0 0,0 0,-1 0,0-1,0 0,0 0,-4 4,-21 23,30-32,0 1,0 0,0-1,0 1,0 0,0-1,0 1,0 0,1-1,-1 1,0-1,0 1,1 0,-1-1,0 1,1-1,-1 1,1-1,-1 1,0-1,1 1,-1-1,1 0,0 1,-1-1,1 0,-1 1,1-1,-1 0,1 0,0 1,-1-1,1 0,0 0,-1 0,1 0,0 0,-1 0,1 0,-1 0,1 0,0 0,-1 0,1 0,0-1,-1 1,1 0,-1 0,1-1,0 1,-1 0,1-1,-1 1,1 0,-1-1,71-10,74-3,-142 14,-1-1,0 1,1 0,-1 0,0 0,1 0,-1 0,0 1,1-1,-1 1,0-1,0 1,0 0,1 0,-1 0,0 0,0 0,0 1,0-1,0 0,-1 1,1 0,0-1,-1 1,1 0,-1 0,0 0,1 0,-1 0,0 0,0 0,0 0,-1 0,1 1,0-1,-1 0,0 1,1-1,-1 0,0 1,0-1,0 0,-1 1,1-1,-1 3,-6 6,0-1,-1 1,0-1,0 0,-1-1,-1 0,0 0,0-1,0 0,-1-1,0 0,-10 4,18-9,0 0,0-1,0 1,0 0,-1-1,1 0,-1 1,1-2,-1 1,1 0,-1-1,0 1,1-1,-1 0,0 0,1 0,-1-1,1 0,-1 1,-3-2,-6-8</inkml:trace>
  <inkml:trace contextRef="#ctx0" brushRef="#br2" timeOffset="38333.869">4379 9135,'13'14,"-8"4,-1-1,-1 1,0-1,-2 1,0 0,-1 0,0 0,-2 1,1 17,-2 31,1-61</inkml:trace>
  <inkml:trace contextRef="#ctx0" brushRef="#br2" timeOffset="38994.861">4246 9107,'0'0,"-1"-1,1 0,-1 1,1-1,-1 0,1 1,-1-1,1 0,0 0,0 0,-1 1,1-1,0 0,0 0,0 0,0 0,0 1,0-1,0 0,0 0,0 0,1 0,-1 1,0-1,0 0,1 0,-1 1,1-1,-1 0,0 0,1 1,-1-1,1 0,0 1,-1-1,1 1,0-1,-1 1,1-1,0 1,-1-1,1 1,0 0,0-1,-1 1,1 0,0 0,0-1,0 1,0 0,-1 0,1 0,0 0,0 0,0 0,0 0,-1 1,2-1,17 7,0 2,0 0,-1 1,0 1,0 0,9 10,-13-12,0 0,-1 1,0 1,-1 0,0 1,-1 0,0 1,-1 0,-1 1,0-1,-1 2,0 0,-1 0,3 9,-10-22,0 0,1 0,-1 0,0 0,0 0,0 0,0 0,-1 0,1 0,0 0,-1 0,0 0,1 0,-1 0,0 0,0-1,0 1,0 0,0 0,0-1,-1 1,1-1,-1 1,1-1,-1 0,1 1,-1-1,0 0,0 0,1 0,-64 26,52-23,-18 6,-1-2,0-1,0-1,-20 0,5 3,63-6,-2-3</inkml:trace>
  <inkml:trace contextRef="#ctx0" brushRef="#br2" timeOffset="39608.311">4714 9295,'0'5,"-1"-1,0 1,0-1,0 0,1 1,0-1,0 1,0-1,0 1,1-1,0 1,0-1,0 0,0 0,1 1,0-1,-1 0,1 0,1 0,-1-1,1 1,-1 0,1-1,0 0,0 1,1-1,-1-1,1 1,-1 0,1-1,0 0,0 0,0 0,2 1,7-1,0 1,1-2,-1 0,0 0,1-1,-1-1,1 0,7-3,-17 3,-1 0,1 0,-1-1,0 0,0 1,1-1,-1-1,-1 1,1 0,0-1,0 1,-1-1,0 0,1 0,-1 0,0 0,0 0,-1 0,1 0,-1-1,0 1,1-1,-1 1,-1-1,1 0,-1 1,1-1,-1-3,0 0,1-1,-1 1,-1-1,0 0,0 1,0-1,-1 1,0 0,0 0,-1-1,0 1,0 1,-3-5,2 7,1 1,-1-1,-1 1,1-1,0 1,-1 0,1 1,-1-1,0 1,0 0,0 0,0 1,0-1,0 1,-1 0,1 0,0 1,-1 0,1 0,0 0,-1 1,1-1,0 1,-1 0,1 1,0-1,0 1,0 0,0 1,1-1,-1 1,0 0,1 0,0 0,0 0,0 1,0 0,0 0,1 0,-3 4,3-4,1-1,0 1,0 0,0 0,0-1,0 1,1 0,0 0,0 1,0-1,0 0,1 0,-1 0,1 1,0-1,0 0,1 1,-1-1,1 0,0 0,0 0,1 0,-1 0,1 0,0 0,1 1,9 9</inkml:trace>
  <inkml:trace contextRef="#ctx0" brushRef="#br2" timeOffset="41482.86">13470 9081,'-2'-2,"-1"3,0 7,0 8,1 9,1 7,1 6,-1 5,-1 0,-1-1,1-3,0-7,0-7,3-6,2-8</inkml:trace>
  <inkml:trace contextRef="#ctx0" brushRef="#br2" timeOffset="41859.853">13417 8974,'16'35,"75"82,-75-101,0 2,-1-1,-1 2,-1 0,-1 0,0 2,-2-1,0 1,-1 1,-2-1,1 3,-7-19,0-1,-1 0,1 0,-1 1,0-1,0 0,0 1,0-1,-1 0,0 1,0-1,0 0,0 0,-1 0,0 0,0 0,0 0,0 0,0-1,-1 1,0-1,1 1,-1-1,0 0,-1 0,1-1,-1 1,1-1,-1 1,0-1,0 0,0 0,-1 0,-8 2,-1 0,0-1,0 0,-1-1,1-1,0 0,-1-1,1-1,-1 0,-1-1,-4-8,26 7</inkml:trace>
  <inkml:trace contextRef="#ctx0" brushRef="#br2" timeOffset="42145.09">13683 9469,'35'-52,"-2"-1,-3-2,17-46,-52 183,4-49,2-1,1 0,1 1,2-1,2 0,2 6,0-1</inkml:trace>
  <inkml:trace contextRef="#ctx0" brushRef="#br2" timeOffset="43351.434">21879 9081,'0'2,"0"8,0 9,-2 10,-4 7,0 7,-1 3,0-3,-1-3,1-6,2-8,3-7,6-7,0-6</inkml:trace>
  <inkml:trace contextRef="#ctx0" brushRef="#br2" timeOffset="43712.2">21785 9001,'35'22,"-13"1,-1 1,-1 0,-1 2,-1 0,-2 1,0 0,-2 2,-1 0,5 19,-15-43,-1 1,0-1,0 1,0 0,-1-1,1 1,-2 0,1 0,0 0,-1 0,-1 0,1 0,-1 0,1-1,-2 1,1 0,-1 0,0-1,0 1,0-1,-1 1,0-1,0 0,0 0,-4 4,-5-1,-1-1,0 0,0-1,-1 0,0-1,0 0,0-1,-1-1,1 0,-1-1,0-1,0 0,1-1,-13-2,13 2</inkml:trace>
  <inkml:trace contextRef="#ctx0" brushRef="#br2" timeOffset="44497.687">22079 9375,'31'-12,"27"2,-57 10,1 0,-1 1,0-1,0 0,0 0,1 1,-1-1,0 1,0-1,0 1,0-1,0 1,0 0,0-1,0 1,0 0,0 0,0 0,0 0,-1 0,1 0,0 0,-1 0,1 0,-1 0,1 0,-1 0,1 1,-1-1,0 0,0 0,1 0,-1 1,0-1,0 0,0 0,0 1,-1-1,1 0,0 0,0 1,-1-1,1 0,-1 0,1 0,-5 12,1-1,-2 0,1-1,-2 0,0 0,0 0,-1 0,0-1,0-1,-1 1,-1-2,-3 4,-47 53,59-65,1 0,0 0,0 1,-1-1,1 0,0 0,0 1,-1-1,1 0,0 1,0-1,0 0,-1 0,1 1,0-1,0 0,0 1,0-1,0 1,0-1,0 0,0 1,0-1,0 0,0 1,0-1,0 0,0 1,0-1,0 0,0 1,0-1,1 0,-1 1,0-1,0 0,0 1,0-1,1 0,-1 0,0 1,0-1,1 0,-1 0,0 1,1-1,-1 0,0 0,1 0,-1 0,0 1,1-1,-1 0,0 0,1 0,-1 0,0 0,1 0,-1 0,0 0,1 0,-1 0,0 0,1 0,-1 0,0 0,1-1,31-2,-27 2,193-20,-176 26,-19-2</inkml:trace>
  <inkml:trace contextRef="#ctx0" brushRef="#br2" timeOffset="45562.028">30034 9229,'0'13,"0"10,0 7,0 5,0 4,0 0,0 0,0-2,-2-3,-2-3,-1-4,-3-4,1-7</inkml:trace>
  <inkml:trace contextRef="#ctx0" brushRef="#br2" timeOffset="45899.521">29940 9081,'115'123,"-89"-95,-1 2,-2 0,-1 2,-1 0,-2 1,-1 1,4 16,-20-46,0 0,-1 0,1 0,-1 0,0 1,0-1,-1 0,1 1,-1-1,0 0,0 1,-1-1,1 1,-1-1,0 0,0 0,0 1,-1-1,1 0,-1 0,0 0,0 0,-1-1,1 1,-1-1,0 1,0-1,-1 2,-12 3,0 1,-1-2,0 0,0-2,0 1,-1-2,1 0,-1-1,0-1,0-1,0-1,-1 0,-4-1,-42 0,46 0</inkml:trace>
  <inkml:trace contextRef="#ctx0" brushRef="#br2" timeOffset="46593.666">30354 9455,'46'18,"-38"-16,-1 0,1 1,-1 0,0 0,0 1,0 0,0 0,0 1,-1 0,1 0,-7-4,1 0,0 0,0 0,-1 0,1 0,0 0,-1 0,1 0,-1 0,1 0,-1 0,0 0,0 1,1-1,-1 0,0 0,0 0,0 0,0 1,0-1,0 0,0 0,-1 0,1 0,0 1,-1-1,1 0,-1 0,1 0,-1 0,0 0,1 0,-1 0,0 0,1 0,-1-1,0 1,0 0,0 0,0-1,0 1,0 0,0-1,0 1,0-1,-51 25,52-25,0 1,1-1,-1 0,0 0,0 1,1-1,-1 0,0 1,0-1,0 1,1-1,-1 0,0 1,0-1,0 1,0-1,0 0,0 1,0-1,0 1,0-1,0 0,0 1,0-1,0 1,0-1,0 0,0 1,-1-1,1 1,0-1,0 0,0 1,-1-1,1 0,0 1,0-1,-1 0,1 1,0-1,-1 0,1 0,0 1,-1-1,1 0,0 0,-1 0,1 0,-1 1,1-1,0 0,-1 0,1 0,-1 0,1 0,0 0,-1 0,1 0,-1 0,1 0,4 1,1 1,0 0,-1 1,1-1,-1 1,0 0,1 0,-2 0,1 0,0 1,-1-1,1 1,-1 0,0 0,0 0,-1 1,1-1,-1 1,0 0,0-1,0 1,-1 0,0 0,0 0,0 0,0 0,-1 0,0 0,0 0,0 0,-1 0,0 0,0 0,0 0,0 0,-1 0,0 0,0 0,0-1,-3 5,-2-4,-1-1,1 0,0 0,-1 0,0-1,0 0,0-1,0 0,-1 0,1-1,0 0,-1 0,1-1,-1 0,1 0,-1-1,1 0,0-1,-8-2,-25-5,40 7</inkml:trace>
  <inkml:trace contextRef="#ctx0" brushRef="#br1" timeOffset="61687.943">31223 9388,'5'0,"5"0,9 3,7 0,5 2,2 1,4-2,0 0,-3 0,-4 0,-4 0,-8 0,-9 1,-5-2</inkml:trace>
  <inkml:trace contextRef="#ctx0" brushRef="#br1" timeOffset="62041.525">31317 9589,'5'0,"5"0,9 0,9 0,8 0,4 3,2 0,-2-1,-5 1,-6-2,-9 3,-9-1,-9 0,-5-1</inkml:trace>
  <inkml:trace contextRef="#ctx0" brushRef="#br1" timeOffset="62464.93">31638 9188,'-1'0,"0"-1,-1 0,1 1,0 0,0-1,0 1,0-1,0 1,-1 0,1 0,0 0,0 0,0 0,-1 0,1 0,0 0,0 0,0 0,0 1,-1-1,1 1,0-1,0 1,0-1,0 1,0-1,0 1,0 0,0 0,0-1,0 1,1 0,-1 0,0 0,0 0,1 0,-1 0,1 0,-1 0,1 0,-1 1,1-1,-1 0,4 5,0-1,-1 0,2 0,-1 0,1 0,-1-1,1 1,1-1,-1 0,0 0,1-1,3 3,-1-1,51 40,-36-30,0 1,-1 2,-1 0,-1 1,6 8,-21-22,0 0,-1 0,1 1,-1-1,0 1,-1 0,1 0,-1 0,0 0,0 1,-1-1,0 0,0 1,-1-1,0 0,0 1,0-1,-1 1,0-1,0 0,0 1,-1-1,-1 3,-12 20,0-1,-2-1,-2-1,0 0,-1-1,-2-2,-1 1,-16 20,-19 15,35-38</inkml:trace>
  <inkml:trace contextRef="#ctx0" brushRef="#br1" timeOffset="66756.712">32466 9201,'9'36,"-43"211,33-235,3 65,-1-75,-1 1,1-1,0 0,0 1,0-1,0 0,0 0,0 0,0 0,1 0,-1 0,1 0,0-1,-1 1,1 0,0-1,0 1,0-1,0 0,0 0,0 0,0 0,1 0,-1 0,0 0,0-1,1 1,-1-1,3 0,-1 1,0-1,0 0,0 0,0-1,0 1,0-1,-1 0,1 0,0 0,0 0,-1-1,1 0,0 0,-1 0,0 0,1 0,-1 0,0-1,0 0,0 0,-1 1,1-2,-1 1,0 0,1 0,-1-1,-1 1,1-1,0 0,32-118,-32 109,32-172,-30 173,-1 5</inkml:trace>
  <inkml:trace contextRef="#ctx0" brushRef="#br1" timeOffset="67409.031">32814 9429,'5'3,"1"1,0-1,0 0,0-1,0 1,0-1,1-1,-1 1,1-1,4 1,15 3,-24-5,4 1,1 1,-1 0,0-1,0 2,0-1,0 1,0 0,-1 0,1 0,-1 1,0 0,0 0,1 1,-5-3,-1-1,1 0,-1 0,0 0,0 1,1-1,-1 0,0 0,0 1,0-1,0 0,0 0,-1 1,1-1,0 0,0 0,-1 0,1 1,-1-1,1 0,-1 0,0 0,1 0,-1 0,0 0,0 0,1 0,-1 0,0 0,0-1,0 1,0 0,0 0,-1-1,-38 25,39-25,-5 3,-22 14,27-17,1 1,-1-1,1 1,0-1,0 1,-1-1,1 1,0-1,0 1,0 0,-1-1,1 1,0-1,0 1,0 0,0-1,0 1,0 0,0-1,1 1,-1-1,0 1,0 0,0-1,1 1,-1-1,0 1,0-1,1 1,-1-1,1 1,-1-1,0 1,1-1,-1 0,1 1,-1-1,1 1,-1-1,1 0,-1 0,1 1,0-1,-1 0,1 0,-1 0,1 1,0-1,-1 0,42 19,-36-18,0 1,0 1,0-1,0 1,0 0,-1 0,1 0,-1 1,0 0,0 0,0 0,-1 1,1 0,-1 0,0 0,-1 0,3 5,-5-8,-1-1,1 1,-1 0,0 0,0-1,1 1,-1 0,-1 0,1-1,0 1,0 0,-1 0,1-1,-1 1,1 0,-1-1,0 1,1-1,-1 1,0-1,0 1,0-1,0 1,-1-1,1 0,0 0,0 0,-1 1,1-1,-1 0,1-1,-1 1,1 0,-1 0,0-1,-1 1,-65 18,67-18,-131 9,128-11,11 1</inkml:trace>
  <inkml:trace contextRef="#ctx0" brushRef="#br1" timeOffset="71616.602">32360 9950,'239'1,"-182"7,-56-8,0 1,1-1,-1 1,0-1,1 1,-1-1,0 1,0 0,0 0,0 0,0 0,0 0,0 0,0 0,0 0,0 0,0 0,0 0,-1 1,1-1,-1 0,1 0,-1 1,1-1,-1 0,0 1,0-1,1 1,-1-1,0 0,0 1,0-1,-1 1,1-1,0 0,0 1,-1-1,1 0,-1 1,-4 8,0-1,0 1,-1-1,0 0,-1 0,0-1,-1 0,-7 7,-4 4,-4 7,7-11,2 0,0 1,1 1,1 0,0 1,-8 17,19-33,0 0,0 0,0 0,1-1,-1 1,0 0,1 1,-1-1,1 0,0 0,0 0,0 0,0 0,0 0,0 0,0 0,1 0,-1 0,1 1,-1-1,1-1,0 1,0 0,0 0,0 0,0 0,0-1,0 1,1 0,-1-1,1 1,-1-1,1 0,0 1,-1-1,1 0,0 0,0 0,0 0,0 0,0-1,0 1,0 0,0-1,0 0,0 1,0-1,24 5,0-2,0 0,0-1,0-2,1-1,9-2,-11-5,-21 2</inkml:trace>
  <inkml:trace contextRef="#ctx0" brushRef="#br1" timeOffset="71886.876">32373 10150,'7'-2,"9"-3,8-1,8 1,6 1,7 1,4 2,4 0,-1 1,-3 0,-9 0</inkml:trace>
  <inkml:trace contextRef="#ctx0" brushRef="#br1" timeOffset="72300.381">32908 10150,'14'1,"1"0,-1 1,0 0,0 1,0 1,0 0,-1 1,0 0,5 3,-16-7,-1-1,1 1,-1 0,1-1,-1 1,0 0,1 0,-1 0,0 0,1 1,-1-1,0 0,0 0,0 1,0-1,0 1,-1-1,1 1,0-1,-1 1,1-1,0 1,-1 0,0-1,0 1,1 0,-1-1,0 1,0 0,0-1,-1 1,1 0,0-1,-1 1,1-1,-1 1,1 0,-1-1,0 1,1-1,-1 1,0-1,0 0,0 1,0-1,-1 0,1 0,0 0,0 0,-1 0,0 1,-5 4,5-5,1-1,-1 1,1-1,-1 1,1 0,0 0,-1 0,1 0,0 0,-1 0,1 0,0 0,0 0,0 1,0-1,0 0,1 1,-1-1,0 1,1-1,-1 1,1-1,-1 1,1-1,0 1,-1 0,1-1,0 1,0-1,0 1,0 0,1-1,-1 1,0-1,1 1,-1 0,1-1,-1 1,2 0,36 21,-34-22,0 0,0 1,0-1,-1 1,1 0,0 0,-1 0,0 1,0-1,1 1,-1-1,-1 1,1 0,0 0,-1 1,0-1,1 1,-1-1,-1 1,1-1,0 1,-1 0,1 2,-4-2,1 0,-1 0,0 0,-1-1,1 1,0-1,-1 0,0 0,0 0,0 0,0 0,0 0,-1-1,1 0,-1 0,0 0,0 0,1 0,-1-1,0 1,0-1,0 0,-1 0,-1-1,5 1,-104 23,91-20</inkml:trace>
  <inkml:trace contextRef="#ctx0" brushRef="#br1" timeOffset="75403.176">32507 10686,'-2'-2,"1"-1,-1 1,1 0,-1 0,0 1,0-1,1 0,-1 0,-1 1,1-1,0 1,0 0,-1 0,1-1,0 2,-1-1,1 0,-1 0,1 1,-1-1,1 1,-1 0,0 0,1 0,-1 0,1 0,-1 1,1-1,-2 1,-4-1,1-1,0 1,0-1,0 1,0 1,0 0,0 0,0 0,0 0,1 1,-1 0,1 1,-1 0,-5 3,11-6,0 1,1 0,-1 0,0 0,0 0,1 0,-1-1,0 1,1 1,-1-1,1 0,-1 0,1 0,0 0,-1 0,1 0,0 0,0 1,0-1,0 0,0 0,0 0,0 0,0 1,0-1,0 0,1 0,-1 0,1 0,-1 0,1 0,-1 0,1 0,-1 0,1 0,0 0,0 0,0 0,35 30,53 14,-72-38,0 1,0 0,-1 1,0 0,-1 2,0-1,0 2,-1 0,7 9,-19-18,1 0,-1 0,0 0,0 1,0-1,0 1,0-1,-1 1,0 0,1 0,-1-1,-1 1,1 0,-1 0,1 0,-1 0,0 0,0 0,-1 0,1 0,-1 0,0-1,0 1,0 0,-1 0,1-1,-1 1,0-1,0 1,0-1,-1 0,1 0,-1 0,1 0,-1 0,0 0,0-1,0 0,-1 1,0-1,-10 5,0-1,-1-1,0 0,1-1,-2-1,1 0,0-1,-1 0,1-1,-1-1,1-1,-3-1,1 2,17 0,0 0,0 0,1-1,-1 1,0 0,0 0,0 0,0 0,1 0,-1 0,0 0,0 0,0 0,0 0,0 0,0-1,1 1,-1 0,0 0,0 0,0 0,0 0,0-1,0 1,0 0,0 0,0 0,0 0,0-1,0 1,1 0,-1 0,0 0,0 0,0-1,0 1,-1 0,1 0,0 0,0 0,0-1,0 1,0 0,0 0,0 0,14-4</inkml:trace>
  <inkml:trace contextRef="#ctx0" brushRef="#br1" timeOffset="75804.104">32788 10899,'196'-12,"-147"18,-48-6,0 0,0 0,0 0,0 0,0 1,0-1,0 0,-1 1,1-1,0 0,0 1,0-1,-1 1,1 0,0-1,0 1,-1-1,1 1,-1 0,1 0,0-1,-1 1,0 0,1 0,-1 0,1 0,-1 0,0-1,0 1,1 0,-1 0,0 0,0 0,0 0,0 0,0 0,0 0,0 0,-1 0,1 0,0 0,0-1,-1 1,1 0,0 0,-1 0,1 0,-1 0,-3 4,0 0,0 0,0-1,-1 1,0-1,0 0,0 0,0 0,-1-1,1 0,-1 0,-1 0,-42 30,49-33,-1 1,1-1,0 0,-1 1,1-1,0 1,-1-1,1 1,0-1,0 1,0-1,0 1,-1-1,1 1,0-1,0 1,0-1,0 1,0-1,0 1,0-1,0 1,0-1,1 1,-1-1,0 1,0-1,0 1,1-1,-1 1,0-1,0 0,1 1,-1-1,0 1,1-1,-1 0,0 1,1-1,-1 0,1 1,-1-1,1 0,-1 0,1 1,-1-1,1 0,-1 0,1 0,-1 0,1 0,33 11,-28-9,5 1,-1-1,-1 0,0 1,0 0,0 0,-1 1,1 0,-1 0,0 1,0 0,0 1,-1 0,2 1,-8-6,0 1,0-1,0 1,-1-1,1 1,0-1,-1 1,1-1,-1 1,1 0,-1-1,0 1,1 0,-1 0,0-1,0 1,-1 0,1-1,0 1,0 0,-1-1,1 1,-1 0,0-1,1 1,-1-1,0 1,0-1,0 1,0-1,0 0,0 1,0-1,-1 0,1 0,-1 1,-55 35,-37 4,47-25</inkml:trace>
  <inkml:trace contextRef="#ctx0" brushRef="#br1" timeOffset="76818.208">32373 11434,'8'66,"-3"0,-4 64,-4-101,1-20,2-15,4-55,3 0,3 0,2 1,14-38,-15 77,0 36,-4 15,-6-23,0 1,1-1,-1 0,1 0,1 1,-1-2,1 1,1 0,-1 0,1-1,0 0,1 0,-1 0,6 5,-8-10,0 0,0 1,0-1,1 0,-1 0,0-1,0 1,1 0,-1-1,0 1,0-1,1 0,-1 0,1 0,-1 0,0 0,1 0,-1-1,0 1,1-1,-1 0,0 1,0-1,0 0,0 0,0-1,0 1,0 0,0-1,0 1,0-1,1-1,45-61,-39 42,-3 4,-4 21,-22 120,13-89,1 0,2 0,1 1,1-1,3 7,3-13,1-6</inkml:trace>
  <inkml:trace contextRef="#ctx0" brushRef="#br1" timeOffset="80504.852">32867 11487,'13'1,"0"1,0 0,-1 1,1 1,-1 0,0 0,0 1,-1 1,1 0,-1 0,0 1,8 7,-17-13,-1-1,1 1,0 0,-1-1,1 1,-1 0,1 0,-1 0,1 0,-1 0,0 0,1 1,-1-1,0 0,0 1,0-1,0 0,0 1,0 0,-1-1,1 1,0-1,-1 1,1 0,-1-1,0 1,0 0,1 0,-1-1,0 1,0 0,-1 0,1-1,0 1,0 0,-1 0,1-1,-1 1,0 0,1-1,-1 1,0-1,0 1,0-1,0 1,0-1,0 0,-1 0,1 1,-1-1,-10 6,-1-1,0-1,-1 0,1 0,-1-1,0-1,-6 1,20-4,38 13,-28-11,1 1,-1 0,0 1,0 0,0 0,-1 1,0 0,0 1,0 0,0 0,-1 1,0 0,-1 0,1 1,-1 0,-1 1,0-1,0 1,3 7,-8-14,0 1,0-1,-1 1,1-1,-1 1,1-1,-1 1,0-1,0 1,0-1,0 1,-1-1,1 1,-1-1,1 1,-1-1,0 1,0-1,0 0,0 1,-1-1,1 0,0 0,-1 0,0 0,1 0,-1 0,0-1,0 1,0 0,0-1,0 1,0-1,-1 0,0 1,-90 21,59-23,27 0,0-1,1 1,-1 0,0 0,0 1,1 0,-1 0,1 1,-1 0,1 0,-3 1,3 2</inkml:trace>
  <inkml:trace contextRef="#ctx0" brushRef="#br1" timeOffset="86097.454">23015 9107,'12'30,"-11"-21,0 17,2-1,0 0,1 0,2 0,0-1,2 0,0 0,9 14,-16-36,1 1,0 0,-1-1,1 1,0-1,1 0,-1 0,0 0,1 0,-1 0,1 0,0-1,-1 1,1-1,0 0,0 0,0 0,0 0,0 0,0 0,0-1,0 0,1 0,-1 1,0-2,0 1,0 0,0-1,0 1,0-1,0 0,0 0,0 0,0-1,0 1,-1-1,1 1,0-1,-1 0,1 0,-1 0,0 0,0 0,1-2,6-6,0-1,-1 0,0-1,-1 0,0 0,-1-1,-1 0,0 0,0 0,-2-1,1 1,-2-1,0 0,0 0,-1 0,-1 1,-1-5,-1-82,17 128,-7-15</inkml:trace>
  <inkml:trace contextRef="#ctx0" brushRef="#br1" timeOffset="86675.444">23416 9335,'0'-1,"0"0,0 0,0 0,1 0,-1 0,0 1,1-1,-1 0,0 0,1 0,-1 0,1 1,-1-1,1 0,0 1,-1-1,1 0,0 1,-1-1,1 1,0-1,0 1,0-1,-1 1,1 0,0-1,0 1,0 0,0 0,0-1,0 1,-1 0,1 0,0 0,0 0,0 0,0 0,0 1,0-1,0 0,0 0,-1 1,1-1,0 0,0 1,0-1,41 16,-39-15,0 1,0-1,0 0,0 1,0-1,-1 1,1 0,0 0,-1 0,0 0,1 1,-1-1,0 1,0-1,0 1,-1 0,1-1,-1 1,1 0,-1 0,0 0,0 0,0 0,-1 1,1-1,-1 0,1 0,-1 0,0 1,-1-1,1 0,-1 3,-62 56,46-50,17-12,-1 0,1 0,-1 1,0-1,1 0,-1 0,1 0,-1 0,1 1,-1-1,1 0,-1 0,1 1,0-1,-1 0,1 1,-1-1,1 0,0 1,-1-1,1 1,0-1,-1 1,1-1,0 1,0-1,-1 1,1-1,0 1,0-1,0 1,0-1,0 1,0-1,0 1,0-1,0 1,0 0,0-1,0 1,0-1,0 1,0-1,1 1,-1-1,0 1,0-1,1 1,-1-1,0 1,1-1,-1 0,0 1,1-1,-1 1,1-1,-1 0,1 1,-1-1,0 0,1 0,-1 1,1-1,0 0,-1 0,1 0,0 0,42 5,-39-5,236 0,-216 6,-14-11,-6 0</inkml:trace>
  <inkml:trace contextRef="#ctx0" brushRef="#br1" timeOffset="90822.585">24191 9107,'66'-9,"-56"8,1 2,0-1,-1 2,1-1,-1 1,0 1,0 0,0 0,0 1,3 2,-10-5,0 1,0-1,0 1,0 0,0 0,0 1,-1-1,1 0,-1 1,0 0,1-1,-1 1,0 0,-1 0,1 0,0 0,-1 1,0-1,0 0,0 1,0-1,0 0,-1 1,1-1,-1 1,0-1,0 1,-1-1,1 1,-1-1,1 1,-2 2,-44 74,41-74,0 0,0 0,1 0,0 1,0 0,0 0,1 0,0 0,0 0,1 1,0-1,0 1,1-1,-1 1,1 7,2-12,-1 0,1 1,0-1,0 0,0 0,0 1,0-1,1 0,-1 0,1 0,0-1,0 1,0 0,0-1,1 1,-1-1,1 0,-1 0,1 0,0 0,0 0,0 0,0-1,0 1,0-1,0 0,0 0,1 0,-1-1,101 10,-104-10,47-3,-30-1</inkml:trace>
  <inkml:trace contextRef="#ctx0" brushRef="#br1" timeOffset="91080.409">24085 9322,'16'0,"14"0,11 0,10 0,6 0,1 0,1 0,-3 0,-6 2,-11 1,-6 2,-9 1</inkml:trace>
  <inkml:trace contextRef="#ctx0" brushRef="#br1" timeOffset="91391.588">24740 9416,'67'37,"-66"-35,1 0,-1 0,1 0,-1 0,0 0,0 0,0 0,0 0,0 1,0-1,0 0,-1 1,1-1,-1 0,0 1,0-1,0 1,0-1,0 0,0 1,-1-1,1 0,-1 1,0-1,1 0,-1 1,0-1,0 0,-1 0,0 1,-71 77,39-50,35-30,0-1,0 1,0 0,0 0,-1 0,1 0,0 0,0 0,0 0,0 0,0 0,0 0,-1 0,1 0,0 1,0-1,0 0,0 1,-1-1,1 1,0-1,-1 1,1-1,0 1,-1-1,1 1,0 0,-1-1,1 1,-1 0,1 0,-1-1,1 1,-1 0,0 0,0 0,1-1,-1 1,0 0,0 0,0 0,0 0,0 0,0-1,0 1,0 0,0 0,0 0,0 0,0 0,-1-1,1 1,0 0,-1 0,1 0,-1-1,1 1,-1 0,1 0,-1-1,1 1,-1-1,0 1,1 0,-1-1,0 1,1-1,-1 1,0-1,182-1,-133-3,6 1,-10 0</inkml:trace>
  <inkml:trace contextRef="#ctx0" brushRef="#br1" timeOffset="96548.376">14499 9175,'0'0</inkml:trace>
  <inkml:trace contextRef="#ctx0" brushRef="#br1" timeOffset="97215.595">14499 9175,'-2'-2,"-1"1,0 1</inkml:trace>
  <inkml:trace contextRef="#ctx0" brushRef="#br1" timeOffset="98405.822">25128 9295,'-5'5,"-1"3,0-2,4-1,4-2,2-2</inkml:trace>
  <inkml:trace contextRef="#ctx0" brushRef="#br1" timeOffset="98738.789">25287 9349,'-4'0,"0"0,4 0,-1 0,-3 0,-2 0,-3 0,1 2,3 1,7 0,8-1,3 0</inkml:trace>
  <inkml:trace contextRef="#ctx0" brushRef="#br1" timeOffset="99009.59">25287 9349,'19'4,"7"2,3 0,-3-1,-2-2,-8-1,-9-1,-5 2,-4 2,-1 1</inkml:trace>
  <inkml:trace contextRef="#ctx0" brushRef="#br1" timeOffset="101904.285">14460 9122,'-17'51,"13"-26,0 0,1 0,2 0,0 0,3 11,-2-33,1 0,0 0,-1 0,1 0,1-1,-1 1,0 0,1 0,-1-1,1 1,0-1,0 1,0-1,0 0,0 0,0 0,1 0,-1 0,1 0,-1-1,1 1,0-1,0 0,-1 0,1 0,1 0,3 2,1-1,-1-1,1 1,0-1,-1 0,1-1,0 0,0 0,7-1,19-12,-23 4</inkml:trace>
  <inkml:trace contextRef="#ctx0" brushRef="#br1" timeOffset="102291.258">14673 9122,'0'-5,"0"1,0 3,0 7,0 4,0 6,0 3,0 4,0 3,0 1,-2 0,-1 1,0-2,0-4,2-3,0-5</inkml:trace>
  <inkml:trace contextRef="#ctx0" brushRef="#br1" timeOffset="102676.246">14807 9402,'85'-117,"-89"151,-3-13,1 1,1 0,1 1,1-1,1 1,1 20,3-30,1-3</inkml:trace>
  <inkml:trace contextRef="#ctx0" brushRef="#br1" timeOffset="103555.974">15074 9375,'14'0,"6"2,3 1,-3 5,-5 3,-5 4,-6 6,-9 5,-10 1,-9 0,-6-3,-1-6,4-6</inkml:trace>
  <inkml:trace contextRef="#ctx0" brushRef="#br1" timeOffset="103814.281">15128 9148,'-3'-5,"0"-1</inkml:trace>
  <inkml:trace contextRef="#ctx0" brushRef="#br1" timeOffset="105821.564">15435 9122,'10'-4,"1"1,0 1,0 0,0 1,0 0,0 0,1 1,-1 1,0 0,0 0,0 1,7 3,-16-4,0 0,1 0,-1 1,0-1,0 1,0-1,0 1,0 0,0 0,-1 0,1 0,0 0,-1 0,0 1,1-1,-1 0,0 1,0-1,-1 1,1-1,0 1,-1-1,0 1,1-1,-1 1,0 0,0-1,0 1,-1-1,1 1,-1 0,1-1,-2 2,-36 80,-90 89,126-172,1 0,0 1,-1 0,1-1,0 1,0 0,0-1,1 1,-1 0,0 0,1 0,-1 0,1 0,-1 0,1 0,0 0,0 0,0 0,0 0,0 0,0 0,1 0,-1-1,1 1,-1 0,1 0,0 0,-1 0,1 0,0-1,0 1,1 0,-1-1,0 1,0-1,1 1,1 0,9 3,0-1,1 0,0-1,0 0,0-1,0-1,0 0,0 0,1-2,-1 1,8-3,45-14,-53 8</inkml:trace>
  <inkml:trace contextRef="#ctx0" brushRef="#br1" timeOffset="106067.928">15355 9309,'-2'-3,"1"0,6 0,8 1,11 1,14-3,8 0,7 1,2 1,-1 0,-2 1,-11 1</inkml:trace>
  <inkml:trace contextRef="#ctx0" brushRef="#br1" timeOffset="106404.539">15970 9215,'3'-12,"0"-1,-1 7,1 7,-2 10,0 9,-2 5,-2 6,0 5,1 2,0 0,1-3,2-4,2-6,0-6</inkml:trace>
  <inkml:trace contextRef="#ctx0" brushRef="#br1" timeOffset="106680.318">16237 9094,'-2'0,"1"0,3 0,4 0,3 0,0 0</inkml:trace>
  <inkml:trace contextRef="#ctx0" brushRef="#br1" timeOffset="106868.813">16250 9388,'7'16,"4"10,1 3,-2 0,-5 1,-10 2,-16-1,-15 0,-13-1,2-6</inkml:trace>
  <inkml:trace contextRef="#ctx0" brushRef="#br1" timeOffset="109800.239">16531 9255,'0'2,"-2"1,-1 2,0 3,1-3,0-4,1-2</inkml:trace>
  <inkml:trace contextRef="#ctx0" brushRef="#br1" timeOffset="110063.536">16772 9268,'-12'5,"-1"1,7 0,8-1,8-2,3-1</inkml:trace>
  <inkml:trace contextRef="#ctx0" brushRef="#br1" timeOffset="110337.807">16892 9309,'-2'0,"-1"0</inkml:trace>
  <inkml:trace contextRef="#ctx0" brushRef="#br1" timeOffset="114489.656">5676 9068,'0'209,"0"-207,0 1,0-1,0 1,0-1,0 0,0 1,1-1,-1 0,1 1,0-1,-1 0,1 0,0 0,0 1,1-1,-1 0,0 0,1-1,-1 1,1 0,-1 0,1-1,0 1,0-1,0 1,0-1,0 0,0 0,0 0,0 0,0 0,1 0,-1-1,0 1,1-1,-1 0,0 1,1-1,-1 0,1 0,-1-1,0 1,1 0,-1-1,1 0,6-1,-1 0,0 0,0-1,0-1,0 1,-1-1,1-1,-1 1,0-1,-1 0,1-1,-1 0,0 0,0 0,-1-1,1 0,-1 0,-1 0,0 0,0-1,0 0,-1 1,0-2,-1 1,1 0,-1-3,26-198,-24 206,0 18,-4-15,3 17</inkml:trace>
  <inkml:trace contextRef="#ctx0" brushRef="#br1" timeOffset="114875.627">5997 9229,'0'9,"-1"-1,0 0,0 1,1-1,0 1,1-1,0 1,0-1,1 0,0 1,0-1,1 0,0 0,0-1,1 1,0 0,0-1,1 0,0 0,0-1,5 5,-8-9,0-1,1-1,-1 1,0 0,0-1,0 1,1-1,-1 1,0-1,0 0,1 0,-1 0,0 0,1-1,-1 1,0 0,0-1,0 0,1 1,-1-1,0 0,0 0,0-1,0 1,0 0,-1 0,1-1,0 1,-1-1,1 0,0 1,-1-1,0 0,1 0,2-4,0 0,0 0,0 0,-1 0,1-1,-2 1,1-1,-1 1,0-1,1-5,-3 9,1 0,-1 1,0-1,0 0,0 0,0 1,0-1,0 0,-1 0,0 0,1 1,-1-1,0 1,0-1,-1 0,1 1,0 0,-1-1,0 1,1 0,-1 0,0 0,0 0,0 0,0 0,-1 0,1 1,0-1,-1 1,1 0,-1 0,1 0,-1 0,0 0,1 0,-1 0,-2 0,-1 1,1-1,0 1,0 0,0 0,0 0,-1 1,1-1,0 1,0 1,0-1,0 1,1 0,-1 0,0 0,1 0,-1 1,1 0,-1 1,1-2,2 1,-1 0,0 0,0-1,1 1,0 1,-1-1,1 0,0 1,1-1,-1 1,1-1,-1 1,1 0,0 1,0 7</inkml:trace>
  <inkml:trace contextRef="#ctx0" brushRef="#br1" timeOffset="115147.895">6412 9081,'-12'5,"-3"3,3 1,6-2,6-3,2-6,2-4,-2-1,-2 0</inkml:trace>
  <inkml:trace contextRef="#ctx0" brushRef="#br1" timeOffset="115430.665">6398 9281,'6'16,"4"10,-2 5,-1 2,-6 1,-9 1,-6-2,-7-1,-1-7,1-7,4-7</inkml:trace>
  <inkml:trace contextRef="#ctx0" brushRef="#br1" timeOffset="115857.018">6706 9081,'0'195,"0"-193,-1-1,1 1,0-1,0 1,0 0,0-1,0 1,0-1,0 1,1 0,-1-1,0 1,1-1,-1 1,1-1,0 1,-1-1,1 0,0 1,0-1,0 0,0 0,0 1,0-1,0 0,1 0,-1 0,0 0,1-1,-1 1,0 0,1 0,-1-1,1 1,-1-1,1 1,0-1,-1 0,1 0,1 1,8-5,-1 0,1 0,-1-1,1 0,-1-1,-1 0,1-1,-1 0,0 0,-1-1,1 0,-2-1,4-3,-3 2,0 0,0-1,-1 0,-1 0,0 0,0-1,-1 0,0 0,-1 0,-1-1,0 1,-1-1,0 0,-1 0,0 0,-1-1,1 14,-1 0,0-1,1 1,-1 0,0-1,0 1,1-1,-1 1,0 0,0-1,1 1,-1-1,0 1,0-1,0 1,0-1,0 1,0-1,0 1,0-1,0 1,0-1,0 1,0 0,0-1,0 1,-1-1,1 1,0-1,0 1,0-1,-1 1,1 0,0-1,-1 1,1-1,0 1,-1 0,1 0,0-1,-1 1,1 0,-1-1,1 1,0 0,-1 0,1 0,-1-1,1 1,-1 0,1 0,-1 0,1 0,-1 0,1 0,-1 0,1 0,0 0,-1 0,1 0,-1 0,1 1,-1-1,1 0,-1 0,-3 12,0 0,0 0,2 0,-1 0,2 0,-1 1,2-1,0 13,0-11,-1 48,1-39</inkml:trace>
  <inkml:trace contextRef="#ctx0" brushRef="#br1" timeOffset="116117.548">7026 9322,'5'-16,"1"-10,2-5,0 1,0 3,-1 3,-1 11,-2 13,-2 12,-1 11,-1 7,0 4,0 2,-1-2,1-3,2-8,3-7,1-7</inkml:trace>
  <inkml:trace contextRef="#ctx0" brushRef="#br1" timeOffset="116517.029">7347 9028,'-2'0,"1"4,2 2</inkml:trace>
  <inkml:trace contextRef="#ctx0" brushRef="#br1" timeOffset="116764.363">7414 9309,'5'13,"1"10,-3 7,-6 3,-7 3,-7 0,0-6</inkml:trace>
  <inkml:trace contextRef="#ctx0" brushRef="#br1" timeOffset="117047.62">7681 9201,'2'-2,"6"-3,8-3,6-1,-1 2</inkml:trace>
  <inkml:trace contextRef="#ctx0" brushRef="#br1" timeOffset="117334.348">7922 9215,'16'-5,"7"-1,0 0</inkml:trace>
  <inkml:trace contextRef="#ctx0" brushRef="#br1" timeOffset="117335.348">8243 9268,'16'-7,"5"-8,-5-10,-6 0</inkml:trace>
  <inkml:trace contextRef="#ctx0" brushRef="#br1" timeOffset="137222.552">2334 3546,'0'-10,"0"11,26 356,2-94,-14-132,-1-2,-1 58,-14-176,-1-3</inkml:trace>
  <inkml:trace contextRef="#ctx0" brushRef="#br3" timeOffset="149531.669">1491 3627,'9'200,"-6"-154,-3-31,1 0,1 0,0 1,1-1,0-1,5 12,-5-23,0 0,1 0,-1 0,1 0,-1-1,1 1,0-1,0 0,0-1,0 1,1-1,-1 1,0-1,1 0,-1-1,1 1,-1-1,1 0,-1 0,0 0,1-1,-1 0,1 1,-1-2,0 1,1 0,2-2,-2 1,1 1,-1-1,0 0,0-1,-1 1,1-1,0 0,-1 0,1 0,-1-1,0 0,0 1,-1-2,1 1,2-4,3-7</inkml:trace>
  <inkml:trace contextRef="#ctx0" brushRef="#br3" timeOffset="150068.241">1813 3694,'-26'-142,"24"195,2 294,0-335</inkml:trace>
  <inkml:trace contextRef="#ctx0" brushRef="#br3" timeOffset="150902.531">1893 3961,'-2'3,"0"1,0-1,0 1,1 0,0 0,0 0,0 0,0-1,1 1,-1 0,1 0,0 1,0-1,1 0,-1 0,1-1,0 1,0 0,0 0,1 0,-1 0,1-1,0 1,0-1,0 1,0-1,1 0,-1 0,1 0,0 0,0 0,0-1,0 1,0-1,1 0,3 2,-2-2,0 0,0-1,0 1,1-1,-1-1,0 1,1-1,-1 1,0-1,1-1,-1 1,1-1,-1 0,0 0,0-1,0 0,0 0,0 0,0 0,0-1,0 1,-1-1,1-1,-1 1,0-1,0 1,0-1,2-3,-1-2,-1 0,1 0,-2 0,1-1,-1 1,-1-1,1 0,-2 0,1 0,-1 0,-1 0,0 0,0 0,-2-2,1 8,-1 0,0 1,-1-1,1 1,-1 0,1 0,-1 0,0 0,0 0,0 0,0 1,-1-1,1 1,-1 0,0 0,1 1,-1-1,0 1,0 0,0 0,0 0,0 0,0 1,0-1,0 1,-2 0,-11-4,15 4,1-1,-1 1,1 0,-1 0,1-1,-1 1,1 0,-1 0,1 0,-1 0,0 1,1-1,-1 0,1 1,-1-1,1 1,0-1,-1 1,1 0,0 0,-1-1,1 1,0 0,0 0,-1 0,1 0,0 1,0-1,0 0,1 0,-1 1,0-1,0 0,1 1,-1-1,0 1,-43 101,24-63</inkml:trace>
  <inkml:trace contextRef="#ctx0" brushRef="#br3" timeOffset="153688.645">11251 3467,'0'-1,"0"1,-1-1,1 1,0-1,-1 1,1-1,0 1,-1 0,1-1,0 1,-1 0,1-1,-1 1,1 0,-1 0,1-1,-1 1,1 0,-1 0,1 0,-1 0,1-1,-1 1,1 0,-1 0,1 0,-1 0,1 0,-1 0,1 1,-1-1,1 0,-1 0,1 0,-1 0,1 0,-1 1,1-1,-1 0,1 1,0-1,-1 0,1 1,-1-1,1 0,0 1,-1-1,1 1,0-1,0 0,-1 1,1-1,0 1,0-1,0 1,-1-1,1 1,0 0,-2 7,1 0,-1 0,2 0,-1 0,1 0,0 1,1-1,0 0,0 0,1 0,0 2,4 34,5 212,-6-73,-6-128,2-1,3 0,5 25,-4-53</inkml:trace>
  <inkml:trace contextRef="#ctx0" brushRef="#br3" timeOffset="155599.988">10221 3667,'0'402,"1"-397,-1 0,1 0,0 0,1 0,-1 0,1-1,0 1,0 0,0-1,1 0,0 1,0-1,0 0,0 0,0-1,1 1,0-1,-1 1,1-1,1-1,-1 1,0 0,1-1,-1 0,1 0,0 0,-1-1,1 1,0-1,0-1,0 1,0 0,0-1,0 0,0 0,3-1,-7 1,5 1,-1 0,1-1,0 0,0 0,-1 0,1-1,0 0,-1 0,1 0,-1 0,1-1,-1 0,0 0,1-1,1-1,3-5</inkml:trace>
  <inkml:trace contextRef="#ctx0" brushRef="#br3" timeOffset="156308.648">10529 3787,'0'-149,"0"460,6-248,-1 33,-6-92,0 0,0 0,0 0,-1-1,1 1,-1 0,0-1,0 1,0-1,0 0,-1 0,1 0,-1 0,0 0,0 0,0-1,0 1,0-1,0 0,-1 0,1 0,-1-1,-1 1,-85 29,81-28</inkml:trace>
  <inkml:trace contextRef="#ctx0" brushRef="#br3" timeOffset="157824.33">10676 4121,'30'-44,"43"-38,-73 82,0 1,-1-1,1 1,0-1,0 1,-1-1,1 1,0 0,0-1,0 1,0-1,0 1,0 0,0-1,0 1,0-1,0 1,0 0,0-1,0 1,0-1,0 1,1 0,-1-1,0 1,1-1,-1 1,0-1,1 1,-1-1,0 1,1-1,-1 0,1 1,-1-1,1 1,-1-1,1 0,-1 1,1-1,-1 0,1 0,-1 0,1 1,0-1,-1 0,1 0,-1 0,1 0,0 0,-1 0,1 0,0 0,-1 0,1 0,-1 0,1-1,-1 1,1 0,0 0,-1-1,1 1,-1 0,1-1,-1 1,1 0,-1-1,1 1,-1 11,30 202,-29-207,1-3,-1 0,0-1,-1 1,1 0,0 0,-1 0,1 0,-1 0,0 0,0 0,0 0,-1 0,1 0,-1 0,1 0,-1 0,0 0,0-1,0 1,-1 0,1-1,-1 1,1-1,-1 1,0-1,0 1,0-1,0 0,-2 1,-98 33,199-35,49 18,-130-15</inkml:trace>
  <inkml:trace contextRef="#ctx0" brushRef="#br3" timeOffset="159228.863">19660 3239,'-10'27,"6"22,2 0,2 0,3 0,2 4,38 124,-32-143,-1 0,-1 1,-2 1,2 35,-24 63,6-79,8-50,0 1,0-1,1 1,0-1,0 0,0 1,1-1,0 0,0 1,0-1,1 0,-1 0,1 0,0 0,1 0,-1 0,1-1,3 5,-1-2,-2-4,0 1,0-1,0 1,0-1,-1 1,0 0,0 0,0 0,0 0,-1 1,0-1,1 0,-1 1,-1-1,1 1,-1-1,0 1,0-1,0 0,0 1,-1 0,-4 9</inkml:trace>
  <inkml:trace contextRef="#ctx0" brushRef="#br3" timeOffset="159997.905">18336 3627,'1'2,"1"-1,-1 1,0-1,0 1,0-1,0 1,0 0,-1 0,1-1,0 1,-1 0,0 0,1 0,-1 0,0-1,0 1,0 0,0 0,0 0,0 2,0 0,-12 295,12-296,0 1,0-1,1 0,-1 0,1 1,-1-1,1 0,0 0,0 0,1 0,-1 0,1 0,-1 0,1-1,0 1,0 0,0-1,0 0,1 1,-1-1,1 0,-1 0,1 0,0-1,0 1,-1-1,1 1,0-1,1 0,-1 0,2 0,6 2,0-1,1 0,-1-1,0 0,0-1,1 0,-1 0,0-2,1 1,6-3,-12 3,-1-1,1 1,-1-1,1-1,-1 1,0-1,0 1,0-2,0 1,0 0,-1-1,1 0,-1 0,0 0,-1-1,1 1,-1-1,1 0,-2 0,1 0,1-3,3-14</inkml:trace>
  <inkml:trace contextRef="#ctx0" brushRef="#br3" timeOffset="160339.512">18657 3801,'37'-161,"-38"129,-4 48,-1 207,8-139,-5-14,0-61</inkml:trace>
  <inkml:trace contextRef="#ctx0" brushRef="#br3" timeOffset="161252.059">18898 3948,'27'-13,"-18"10,0 0,-1 1,1 0,0 1,0-1,0 2,1-1,-1 1,0 1,4 0,-11 0,0 0,0 0,0 1,0-1,0 0,0 1,-1-1,1 1,0-1,-1 1,1 0,-1 0,0 0,0 0,0 0,1 0,-2 0,1 0,0 0,0 0,-1 1,1-1,-1 0,0 1,0-1,0 0,0 2,-6 65,3-59,0 0,0-1,-1 0,0 0,0 0,-1 0,-1 0,1-1,-1 0,-1-1,1 1,-1-1,-1 0,1-1,-1 1,0-2,-1 1,1-1,-1 0,0-1,0 0,-1 0,-46 22,56-26,0 1,-1 0,1-1,0 1,0-1,-1 1,1-1,0 1,0 0,0-1,0 1,0 0,0-1,0 1,0-1,0 1,0 0,0-1,0 1,0-1,0 1,1 0,-1-1,0 1,0-1,1 1,-1-1,0 1,1-1,-1 1,1-1,-1 1,1-1,-1 1,1-1,-1 0,1 1,-1-1,1 0,-1 1,1-1,-1 0,1 0,0 0,-1 0,1 1,-1-1,1 0,0 0,-1 0,35 8,182-4,-141-6,-72 2</inkml:trace>
  <inkml:trace contextRef="#ctx0" brushRef="#br3" timeOffset="162673.798">27935 3480,'1'-1,"-1"0,1 0,0 0,-1 0,1 0,0 0,0 0,0 0,-1 0,1 0,0 1,0-1,1 1,-1-1,0 0,0 1,0 0,0-1,0 1,0 0,1-1,-1 1,0 0,0 0,0 0,1 0,-1 0,0 0,0 0,0 1,1-1,-1 0,0 1,0-1,0 1,0-1,0 1,0 0,0-1,0 1,0 0,0 0,0-1,0 1,0 0,-1 0,1 0,0 0,-1 0,1 0,-1 0,1 1,-1-1,1 0,-1 0,0 0,1 0,1 170,-2-18,14 99,-10-222,-1 0,-2 0,0 0,-3 1,0-1,-7 29,6-48,2-9,0 0,0 0,1 0,-1 0,0 0,1 0,-1 1,1-1,0 0,-1 1,1-1,0 0,1 0,-1 1,0-1,1 0,-1 0,1 1,0-1,-1 0,1 0,0 0,1 0,-1 0,1 1,6 1</inkml:trace>
  <inkml:trace contextRef="#ctx0" brushRef="#br3" timeOffset="163506.645">26585 3627,'-1'44,"-1"-1,-3 0,-1 0,-7 17,12-54,-3 3,1 0,0 0,1 0,-1 1,2-1,-1 0,2 1,-1 0,1-1,0 1,1-1,1 1,-1-1,1 0,1 1,-1-1,2 0,-1 0,1-1,1 1,-1-1,7 8,-2-8,0-1,0 0,1-1,0 0,0-1,0 0,1 0,0-1,0 0,0-1,0 0,0-1,1 0,-1-1,1 0,-1-1,1-1,8 0,25-16,-32 5</inkml:trace>
  <inkml:trace contextRef="#ctx0" brushRef="#br3" timeOffset="163785.914">26932 3720,'0'-117,"-8"164,-3 417,8-438</inkml:trace>
  <inkml:trace contextRef="#ctx0" brushRef="#br3" timeOffset="164607.818">27173 4001,'0'-1,"0"0,0 0,1 0,-1 0,0 0,0 0,1 0,-1 1,1-1,-1 0,1 0,-1 0,1 0,-1 1,1-1,0 0,-1 0,1 1,0-1,0 1,-1-1,1 0,0 1,0 0,0-1,0 1,0-1,0 1,0 0,0 0,0 0,0 0,0-1,0 1,0 0,-1 0,1 1,0-1,1 0,0 0,14-3,1 0,0 1,0 1,0 1,0 0,0 1,0 1,0 0,0 2,-1 0,0 1,1 0,-2 1,12 6,-25-11,0 0,-1 0,1 0,0 0,-1 0,1 0,-1 0,1 1,-1-1,0 0,1 1,-1-1,0 1,0 0,0-1,0 1,0 0,0 0,-1 0,1-1,-1 1,1 0,-1 0,0 0,1 0,-1 0,0 0,0 0,-1 0,1 0,0 0,-1 0,1-1,-1 1,1 0,-1 0,0 0,0-1,0 1,0 0,0-1,0 1,-1 0,-6 6,-1 0,0-1,0 1,-1-2,0 0,-1 0,1 0,-10 2,0 1,21-9,-1 0,0 1,1-1,-1 0,0 0,1 0,-1 0,0 0,1 0,-1 1,0-1,0 0,1 0,-1 0,0 1,0-1,1 0,-1 0,0 1,0-1,0 0,1 0,-1 1,0-1,0 0,0 1,0-1,0 0,0 1,0-1,0 0,0 1,0-1,0 0,0 1,0-1,0 0,0 1,0-1,0 0,0 1,0-1,0 0,0 1,-1-1,1 0,0 0,0 1,0-1,-1 0,1 0,0 1,0-1,-1 0,1 0,0 0,0 1,-1-1,1 0,0 0,-1 0,1 0,0 0,-1 0,1 1,0-1,-1 0,1 0,0 0,32 9,-22-6,-1-2,-1 1,0 1,0-1,0 1,0 1,-1 0,1 0,-1 0,0 1,0 0,0 0,-1 1,0 0,0 0,0 0,-1 1,0 0,0 0,-1 0,1 0,-2 1,1 0,-1 0,2 7,-5-12,0 1,0-1,0 0,-1 0,0 0,1 0,-1 0,0 0,0 0,0 0,-1 0,1 0,-1-1,0 1,1 0,-1-1,0 1,-1-1,1 0,0 0,-1 0,1 0,-1 0,0-1,1 1,-1 0,-80 27,51-25,-1 0,-1-3,1 0,-26-4,21-6,37 6,4 2</inkml:trace>
  <inkml:trace contextRef="#ctx0" brushRef="#br3" timeOffset="165267.053">27989 3306,'0'4,"0"9,0 11,0 13,0 16,0 14,0 15,0 9,0-11</inkml:trace>
  <inkml:trace contextRef="#ctx0" brushRef="#br2" timeOffset="202739.293">3363 2276,'0'-19,"8"-63,4 115,26 241,11 66,-34-151,11 136,-27 57,15-244,-1-19,-5-25,-1 61,-8-98,-2-31,0-17</inkml:trace>
  <inkml:trace contextRef="#ctx0" brushRef="#br2" timeOffset="206915.183">2307 2116,'0'0,"-1"-1,1 1,0-1,0 1,0-1,0 1,0-1,0 1,0-1,0 0,0 1,0-1,0 1,0-1,0 1,0-1,0 1,1-1,-1 1,0-1,0 1,1-1,-1 1,0-1,1 1,-1-1,0 1,1 0,-1-1,1 1,-1 0,1-1,-1 1,1 0,-1-1,1 1,-1 0,1 0,-1 0,1 0,-1-1,1 1,-1 0,1 0,-1 0,1 0,0 0,-1 0,1 1,7-4,1 0,-1 1,1 0,0 1,-1 0,1 1,0-1,0 1,-1 1,1 0,0 0,-1 1,1 0,3 2,-8 0,1 1,-1 1,0-1,0 0,0 1,-1 0,0 0,0 0,-1 0,1 0,-1 1,-1-1,1 1,-1 0,0-1,-1 1,1 0,-1-1,-1 1,1 0,-1-1,0 1,-1 0,-1 3,-3 9,-1 1,-1-2,-1 1,0-1,-2 0,0-1,-1 0,0-1,-1-1,-1 0,-1 0,-9 6,15-12,-21 17,25-23,0 0,0 1,1-1,0 1,-1 0,1 0,1 1,-1-1,0 1,1 0,0 0,0 0,1 0,0 1,-1-1,1 4,1-7,2-1,-1 0,0 0,0 0,0 0,0 1,1-1,-1 0,1 0,-1 0,1 0,-1 0,1 0,-1 0,1 0,0 0,0 0,0 0,-1 0,1-1,0 1,0 0,0-1,0 1,0 0,0-1,0 1,0-1,1 0,-1 1,0-1,0 0,0 0,0 1,1-1,-1 0,0 0,1 0,47-2,73-12,-98 13,0-1,0-1,0-1,0-1,-1-1,2-2,-8 0,-17 6</inkml:trace>
  <inkml:trace contextRef="#ctx0" brushRef="#br2" timeOffset="207402.878">2201 2357,'4'0,"4"0,8 0,7 0,7 0,8-2,8-4,6-2,5-2,-1-3,-2 3,-4-1,-8 2,-8 2,-11 3</inkml:trace>
  <inkml:trace contextRef="#ctx0" brushRef="#br2" timeOffset="208447.693">2789 2518,'-2'0,"1"1,0 0,-1 0,1 0,0 1,-1-1,1 0,0 0,0 1,0-1,0 1,0-1,0 1,1-1,-1 1,0-1,1 1,-1 0,1-1,0 1,-1 1,0 2,-1 1,1-1,0 1,0 0,1-1,0 1,0-1,0 1,1 0,-1-1,1 1,1-1,-1 1,1-1,0 0,0 1,0-1,1 0,0 0,0-1,0 1,1-1,-1 1,1-1,0 0,1-1,-1 1,0-1,1 1,0-1,0-1,0 1,0-1,0 0,5 2,-2-4,-1 1,0-1,1-1,-1 1,0-1,0-1,0 1,1-1,-1 0,-1-1,1 0,0 0,-1 0,1-1,-1 0,0 0,0-1,-1 1,1-1,-1 0,0-1,-1 0,1 1,-1-1,0-1,0 1,-1 0,0-1,0 0,-1 0,2-4,-3 8,0 0,0 0,0-1,0 1,-1 0,1-1,-1 1,0 0,0-1,0 1,0-1,-1 1,0 0,1-1,-1 1,0 0,0 0,-1 0,1-1,-1 1,1 1,-1-1,0 0,0 0,-1 1,1-1,0 1,-1-1,1 1,-1 0,0 0,0 1,0-1,0 0,-1 0,-1-1,0 0,0 0,0 0,-1 1,1 0,-1 0,1 0,-1 1,0 0,0 0,0 0,1 1,-1 0,0 0,0 0,0 1,0-1,1 2,-1-1,0 1,1-1,-1 1,1 1,0-1,-1 1,1 0,0 0,-1 2,-19 29,18-33,6-5</inkml:trace>
  <inkml:trace contextRef="#ctx0" brushRef="#br2" timeOffset="210390.748">12200 2411,'21'133,"43"305,-56-234,-7-69,12-2,-13 629,12-699,-11-59</inkml:trace>
  <inkml:trace contextRef="#ctx0" brushRef="#br2" timeOffset="211515.247">11090 1822,'213'1,"-209"-2,0 1,1-1,-1 1,0 0,0 1,1-1,-1 1,0 0,0 0,0 0,1 0,-1 1,-1 0,1 0,0 0,0 0,-1 0,1 1,-1 0,0 0,0 0,0 0,0 0,0 0,-1 1,1-1,-1 1,0 0,0 0,0 0,0 1,-2 9,0 0,-1 0,0 0,-1 0,0 0,-1 0,-1 0,0-1,-1 0,-1 0,0 0,0 0,-1-1,-4 4,8-10,-22 39,12-25,2 1,1 0,0 0,2 1,-2 6,10-26,-1 0,1-1,-1 1,1 0,0-1,0 1,0 0,0-1,0 1,1 0,-1-1,0 1,1 0,-1-1,1 1,-1-1,1 1,0-1,0 1,0-1,0 1,0-1,0 0,0 0,0 1,0-1,1 0,-1 0,0 0,1 0,-1 0,1-1,-1 1,1 0,-1-1,1 1,0-1,-1 1,1-1,0 0,-1 0,1 0,0 0,-1 0,3 0,29 1,0 0,0-2,-1-2,1-1,0-2,0-1,-32 7,21-5,-5 0</inkml:trace>
  <inkml:trace contextRef="#ctx0" brushRef="#br2" timeOffset="211808.064">11090 2102,'-4'-2,"0"-1,6 0,7-1,8-1,9-1,7 0,6-1,6 1,2-2,2 2,2 1,0-1,-1 1,-4 1,-5 4,-10 2</inkml:trace>
  <inkml:trace contextRef="#ctx0" brushRef="#br2" timeOffset="212127.21">11758 2156,'40'-150,"-38"231,-3-44,-1 5,2 0,2 1,1-1,3 0,1 0,10 32,-7-49,-1-7</inkml:trace>
  <inkml:trace contextRef="#ctx0" brushRef="#br2" timeOffset="213761.976">20662 2183,'0'0,"1"0,-1 1,0-1,0 0,0 0,1 0,-1 0,0 0,0 0,1 0,-1 0,0 0,0 0,1 0,-1 0,0 0,0 0,0 0,1 0,-1 0,0 0,0 0,1 0,-1 0,0 0,0 0,0-1,1 1,-1 0,0 0,0 0,0 0,1 0,-1-1,0 1,0 0,0 0,0 0,0-1,1 1,0 27,-6 84,5 0,4 0,15 69,-1-54,-5 2,-3 61,-12 22,30-112,-23-89,-1 1,0-1,-1 1,0 0,0 0,-1 0,-1 1,0-1,0 2,-30 171,22 49,4-214,2 0,0 0,1 0,1-1,1 1,2 11,-1-17</inkml:trace>
  <inkml:trace contextRef="#ctx0" brushRef="#br2" timeOffset="214577.914">19553 1889,'22'-6,"1"1,1 1,-1 1,1 1,-1 1,3 1,-22 0,0 1,0-1,0 1,0 0,0 1,0-1,0 1,0-1,0 1,-1 1,1-1,-1 0,1 1,-1-1,0 1,0 0,0 0,-1 1,1-1,-1 0,1 1,-1 0,0-1,-1 1,1 0,-1 0,1 0,-1 0,0 0,-1 0,1 0,-1 0,1 1,-1-1,-1 0,1 1,-2 15,-2-1,0 0,-1 0,0 0,-2-1,0 1,-1-2,-1 1,-1-1,0 0,-1-1,-1 0,0-1,-5 3,-25 39,40-54,1-2,-1-1,1 1,0 0,0 0,0 0,0 0,0 0,0 0,0 0,0 0,0 0,1 1,-1-1,0 0,1 0,-1 1,1-1,-1 0,1 1,0-1,-1 1,1-1,0 1,0-1,0 0,0 1,0-1,1 1,-1-1,0 0,0 1,1-1,-1 1,1-1,0 0,-1 0,1 1,0-1,0 0,0 0,-1 0,1 0,0 0,1 0,-1 0,0 0,0 0,0-1,1 1,18 4,0-2,0 0,0-1,1-2,-1 0,10-1,-13 0,107-12,-111 8</inkml:trace>
  <inkml:trace contextRef="#ctx0" brushRef="#br2" timeOffset="-214675.335">19593 2089,'-11'-2,"-2"-1,8 0,12 1,16 0,18 1,16-2,8 0,6 0,0 1,-9 1,-13 0</inkml:trace>
  <inkml:trace contextRef="#ctx0" brushRef="#br2" timeOffset="-214304.274">20034 2196,'7'-4,"0"-1,0 1,1 1,0 0,0 0,0 0,0 1,0 0,0 0,1 1,2 0,-10 1,1 0,-1 0,1 1,-1-1,1 0,-1 1,1-1,-1 1,0-1,1 1,-1 0,0 0,1 0,-1-1,0 1,0 0,0 0,0 1,0-1,0 0,0 0,0 0,0 1,0-1,-1 0,1 1,-1-1,1 1,-1-1,1 1,-1-1,0 1,0-1,1 1,-1 0,-10 55,-2-33,-1 0,-1-1,-1 0,-1-1,-1-1,-1-1,-1 0,-13 10,-29 33,39-32,22-31,-1 1,1 0,0 0,0-1,0 1,0 0,0 0,0 0,0-1,0 1,0 0,0 0,0-1,0 1,1 0,-1 0,0-1,1 1,-1 0,0-1,1 1,-1 0,1-1,-1 1,1-1,-1 1,1-1,-1 1,1-1,0 1,-1-1,1 1,0-1,-1 0,1 1,0-1,0 0,-1 0,1 0,0 1,0-1,-1 0,1 0,1 0,24 4,0-1,1-1,-1-1,26-3,-4 1,173-2,-161 3</inkml:trace>
  <inkml:trace contextRef="#ctx0" brushRef="#br2" timeOffset="-212433.729">28964 2170,'0'25,"-1"71,5 0,11 66,-7-118,-2-17,-1 1,-1 0,-1 1,-2-1,-1 0,-1 1,-1-1,-2 0,-1 1,-16 40,15-56,1 0,0 0,1 1,1 0,0 0,1 0,0 0,1 1,1-1,0 0,1 1,0-1,1 0,2 4,3 6,-1 1,-1-1,-1 1,-2 0,0 0,-1 0,-2 8,0-3,1-1,1 1,2-1,1 1,1-1,2 0,2 3,10 104,-14 125,9-122,-12-115,1-16</inkml:trace>
  <inkml:trace contextRef="#ctx0" brushRef="#br2" timeOffset="-211592.061">27908 2130,'0'-1,"-1"1,1-1,0 1,0-1,0 1,0-1,-1 1,1-1,0 1,0-1,0 1,0-1,0 1,0-1,0 1,1-1,-1 1,0 0,0-1,0 1,0-1,1 1,-1-1,0 1,0-1,1 1,-1 0,0-1,1 1,-1 0,0-1,1 1,-1 0,0-1,1 1,-1 0,1 0,-1-1,1 1,-1 0,1 0,-1 0,1 0,-1 0,1 0,-1 0,1 0,-1 0,1 0,-1 0,1 0,-1 0,1 0,-1 0,0 0,1 0,-1 1,33 4,-26-3,0 0,1 1,-1 0,0 1,-1-1,1 1,-1 0,1 1,-1 0,0 0,-1 0,1 1,-1-1,0 1,-1 0,1 1,-1-1,-1 1,1 0,-1 0,0 0,-1 1,1-1,-2 0,1 1,-1 0,0-1,0 1,-1 0,0-1,-1 1,1 0,-2-1,1 2,-6 8,-1 0,-1-1,0 0,-1 0,-1-1,0-1,-1 0,-4 3,-49 66,63-82,1 1,-1 0,1-1,0 1,-1 0,1 0,0 0,0 0,0 1,0-1,1 0,-1 0,1 0,-1 1,1-1,0 0,-1 0,1 1,1-1,-1 0,0 1,0-1,1 0,-1 0,1 1,0-1,0 0,0 0,0 0,0 0,0 0,0 0,1 0,-1 0,1-1,-1 1,1 0,0-1,0 0,0 1,-1-1,2 1,12 4,1-1,0 0,0-1,0-1,0 0,1-1,-1-1,0 0,1-1,-1-1,1-1,10-2,-24 4,0-1,0 1,0-1,0 1,0-1,0 0,0 0,0 0,-1 0,1-1,0 1,0-1,-1 0,1 0,-1 0,0 0,2-2,0-6</inkml:trace>
  <inkml:trace contextRef="#ctx0" brushRef="#br2" timeOffset="-211350.162">27801 2276,'11'-2,"13"1,17 1,14 1,11 2,9 1,3 1,-13 1</inkml:trace>
  <inkml:trace contextRef="#ctx0" brushRef="#br2" timeOffset="-210946.174">28336 2411,'27'-7,"0"1,1 2,-1 1,1 1,10 2,-35-1,-1 1,0-1,1 1,-1 0,0-1,1 1,-1 1,1-1,-1 0,0 0,1 1,-1 0,0-1,1 1,-1 0,0 0,0 0,0 0,0 1,0-1,0 0,0 1,0 0,-1-1,1 1,0 0,-1 0,1 0,-1 0,0 0,0 0,0 0,0 0,0 1,0-1,-1 0,1 1,-1-1,1 2,-5 4,0 0,0 0,-1 0,1-1,-2 1,1-1,-1-1,0 1,-1-1,1 0,-1 0,-1-1,1 0,-1 0,-2 0,-6 7,12-9,-28 22,32-24,-1-1,0 1,1-1,-1 1,1-1,-1 1,1-1,-1 1,1-1,-1 1,1 0,0-1,-1 1,1 0,0 0,0-1,-1 1,1 0,0-1,0 1,0 0,0 0,0-1,0 1,0 0,0 0,0-1,0 1,1 0,-1 0,0-1,0 1,1 0,-1-1,0 1,1 0,-1-1,1 1,-1-1,1 1,-1 0,1-1,0 1,67 15,-51-15,124 20,-140-21,0 1,0-1,0 0,0 0,0 1,0-1,0 1,-1-1,1 1,0-1,0 1,0 0,0-1,-1 1,1 0,0-1,-1 1,1 0,0 0,-1 0,1 0,-1 0,1 0,-1 0,0 0,1 0,-1 0,0 0,0 0,0 0,0 0,0 0,0 0,0 0,0 0,0 0,0 0,0 0,-1 0,1 0,0 0,-1 0,1 0,-1 0,1-1,-1 1,0 0,1 0,-1 0,0-1,1 1,-1 0,0-1,-1 2,-46 36,23-22,0-1,0-1,-1-1,-1-1,0-2,-1 0,0-2,-24 4,32-11</inkml:trace>
  <inkml:trace contextRef="#ctx0" brushRef="#br2" timeOffset="-210354.579">28897 1795,'0'2,"0"8,0 11,0 14,0 14,-2 14,-3 14,-1 10,-2 10,1-12</inkml:trace>
  <inkml:trace contextRef="#ctx0" brushRef="#br4" timeOffset="-181844.607">8444 1608,'0'0</inkml:trace>
  <inkml:trace contextRef="#ctx0" brushRef="#br4" timeOffset="-178173.294">4620 4469,'-1'-167,"-13"-70,2-78,11 196,-16-120,-6 87,6 53,4 0,3-56,6 9,-6 0,-7-1,-29-287,12 230,21 143,3 0,3-1,1-9,2-246,-15 14,16-89,16 267,-12 105,0 0,-2 0,-1 1,0-1,-2 1,-2-8,2 8,4 16</inkml:trace>
  <inkml:trace contextRef="#ctx0" brushRef="#br4" timeOffset="-175352.831">3564 593,'-9'-2,"1"0,-1 1,0 1,1 0,-1 0,0 0,1 1,-1 1,0-1,1 1,0 1,-1 0,1 0,0 0,0 1,1 0,-1 1,1 0,0 0,0 0,-3 5,-6 0,0 2,1 0,1 0,0 2,0 0,2 0,-1 1,-4 10,16-24,0 0,0 0,0 0,1 1,-1-1,0 0,1 0,-1 0,1 1,0-1,-1 0,1 0,0 1,0-1,0 0,0 1,0-1,0 0,0 0,0 1,0-1,0 0,1 1,-1-1,1 0,-1 0,1 0,-1 1,1-1,0 0,0 0,-1 0,1 0,0 0,0 0,0 0,0-1,0 1,0 0,0 0,0-1,1 1,-1-1,0 1,0-1,0 1,1-1,-1 0,0 1,1-1,-1 0,0 0,1 0,-1 0,0 0,1-1,84 1,-65-2,-1 2,0 0,0 1,1 1,16 4,-31-4,-1-1,1 1,-1 0,0 1,0-1,0 1,0 0,0 0,-1 1,1 0,-1-1,0 1,0 1,0-1,-1 0,0 1,0 0,0 0,0 0,-1 0,1 0,0 6,-1-8,0 1,0 0,0-1,0 1,-1 0,0 0,0 0,0 0,0 0,-1 1,0-1,1 0,-2 0,1 0,0 0,-1 1,0-1,0 0,0 0,0 0,-1 0,1-1,-1 1,0 0,0-1,0 1,-1-1,0 1,1-1,-1 0,0 0,0-1,0 1,-1 0,1-1,-1 0,0 0,0 0,-117 3,91-6,30-2,5 0</inkml:trace>
  <inkml:trace contextRef="#ctx0" brushRef="#br4" timeOffset="-174607.255">3778 926,'0'6,"1"-1,-1 1,1-1,0 1,0-1,1 0,-1 1,1-1,0 0,1 0,0 0,-1 0,1-1,1 1,-1-1,1 1,-1-1,1-1,1 1,-1 0,0-1,1 0,0 0,-1 0,1-1,0 1,1-1,0 0,2 1,0-1,0 0,0 0,0-1,0 0,0-1,0 0,0 0,1 0,-1-1,0-1,0 1,0-1,0 0,-1-1,1 0,-1 0,1-1,-1 0,-3 2,0 1,0-1,0 0,-1-1,1 1,-1-1,0 1,1-1,-1 0,0 0,-1 0,1-1,-1 1,1-1,-1 1,0-1,0 0,-1 0,1 0,-1 0,0 0,0 0,0 0,0 0,-1 0,0-1,0 1,0 0,0 0,0-1,-1 1,0 0,0 0,-1 0,0 0,1 1,-2-1,1 1,0-1,-1 1,0 0,1 0,-1 0,0 0,-1 1,1-1,0 1,-1-1,0 1,1 1,-1-1,0 0,0 1,0 0,0 0,0 0,0 0,0 1,0-1,0 1,-3 0,-4 0,0 1,0 0,0 0,0 1,0 1,0 0,1 0,-1 1,-8 4,13-5,0 0,-1 0,2 1,-1 0,0 0,1 0,0 1,0-1,0 1,0 0,1 1,0-1,0 1,0 0,0 1,4-6,0 0,0 0,0 0,1 0,-1 0,0 0,0 0,0-1,1 1,-1 0,1 0,-1 0,0 0,1 0,-1-1,1 1,0 0,-1-1,1 1,0 0,-1-1,1 1,0-1,0 1,-1-1,1 1,0-1,0 1,0-1,0 0,0 1,0-1,-1 0,1 0,0 0,0 0,0 0,0 0,0 0,0 0,0 0,0-1,13 3</inkml:trace>
  <inkml:trace contextRef="#ctx0" brushRef="#br4" timeOffset="-172841.594">13590 4389,'1'-29,"-2"-145,-15-95,-4 93,-15-148,13-2,14-568,1 563,16-13,-3-134,-32 240,16 200,12 58,4-9</inkml:trace>
  <inkml:trace contextRef="#ctx0" brushRef="#br4" timeOffset="-171945.503">12708 672,'-13'3,"0"-1,-1 2,1 0,0 0,1 1,-1 1,1 0,0 1,1 0,-1 1,2 0,-1 1,1 0,0 0,1 1,-7 10,13-17,0 1,0 0,1 0,-1 1,1-1,0 0,0 1,1-1,-1 1,1 0,0-1,0 1,1 0,0 0,-1 0,1-1,1 1,-1 0,1 0,0-1,0 1,0 0,1-1,-1 1,1-1,0 1,1-1,-1 0,1 0,0 0,0 1,8 2,0 0,0-1,0 0,1-1,-1 0,1-1,1-1,-1 1,4-1,29 10,31 23,-74-35,0 0,-1 1,1-1,-1 0,1 1,-1-1,0 1,0 0,1-1,-1 1,0 0,-1 0,1-1,0 1,0 0,-1 0,1 0,-1 0,0 0,1 0,-1 0,0 0,0 0,0 0,-1 0,1 0,0 0,-1 0,1 0,-1 0,0 0,1 0,-1 0,0-1,0 1,0 0,-1-1,1 1,-1 0,-4 5,-1 0,0 0,0-1,0 0,-1-1,0 1,0-1,-1-1,0 0,1 0,-1 0,0-1,-1-1,1 1,0-2,-1 1,1-1,-1-1,0 1,-2-2,12 1,-1 1,1-1,-1 0,1 0,-1 0,1 0,-1 0,0 0,1 0,-1 0,1 0,-1 0,1 0,-1 0,1 0,-1 0,1-1,-1 1,0 0,1 0,-1-1,1 1,0 0,-1 0,1-1,-1 1,1-1,-1 1,1 0,0-1,-1 1,1-1,0 1,0-1,-1 1,1-1,0 1,0-1,0 1,-1-1,1 0,0 1,0-1,0 1,0-1,0 1,0-1,0 0,0 1,1-1,-1 1,0-1,0 1,0-1,1 1,-1-1,0 1,0-1,1 1,-1-1,0 1,1-1,-1 1,1 0,-1-1,0 1,1 0,-1-1,1 1,0 0,15-9,3 0</inkml:trace>
  <inkml:trace contextRef="#ctx0" brushRef="#br4" timeOffset="-171632.309">12936 1100,'-1'-66,"7"-115,-1 169,-2 37,-3-9,0 24,2-1,1 0,2 1,2-2,10 32,18 16,-19-56</inkml:trace>
  <inkml:trace contextRef="#ctx0" brushRef="#br4" timeOffset="-169908.194">21932 4375,'-10'-557,"-21"-285,45 226,12 6,-29 476,-14-96,-3-63,28 70,-7 190,-1 0,-2 0,-2 0,-1 0,-2-4,-9-65,-9-42,32 179,-1-16</inkml:trace>
  <inkml:trace contextRef="#ctx0" brushRef="#br4" timeOffset="-168774.672">21090 606,'0'-6,"0"0,0 1,-1-1,0 1,0-1,0 1,-1-1,1 1,-1 0,0-1,-1 1,1 0,-1 0,0 1,-1-1,1 1,-1-1,0 1,0 0,0 1,0-1,-1 1,1-1,-1 1,0 1,0-1,0 1,0 0,0 0,-1 0,1 1,-1-1,1 2,-1-1,0 0,1 1,-1 0,1 0,-1 1,0 0,-3 1,-1 2,1 1,0 0,0 0,0 1,1 0,0 0,0 1,1 0,-1 1,2 0,-1 0,1 0,0 1,1 0,0 0,0 0,1 1,0-1,1 1,0 0,1 0,0 0,0 1,1-5,0 0,1-1,0 1,0 0,0 0,1 0,0 0,0 0,0-1,1 1,0 0,0-1,0 1,1-1,-1 0,1 0,1 0,-1 0,1 0,0-1,0 0,1 2,12 8,1 0,0-1,0-1,2-1,6 3,27 16,-52-30,0 1,1-1,-1 1,1 0,-1-1,0 1,1 0,-1 0,0 0,0 0,0 0,1 0,-1 0,0 0,-1 0,1 0,0 1,0-1,0 0,-1 0,1 1,-1-1,1 1,-1-1,1 1,-1-1,0 1,0-1,0 1,0-1,0 1,0-1,0 1,0-1,0 1,-1-1,1 1,-1-1,1 0,-1 1,0-1,1 0,-1 1,0-1,-9 6,1-1,-2-1,1 0,0 0,-1-1,0 0,0-1,-4 1,-7 2,-75 19,93-18,12-5</inkml:trace>
  <inkml:trace contextRef="#ctx0" brushRef="#br4" timeOffset="-168411.576">21117 939,'12'-8,"0"0,0 1,1 1,0 0,0 0,0 1,1 1,0 1,0-1,0 2,0 0,6 1,-18 0,1 1,-1 0,1 0,-1 0,0 1,1-1,-1 0,1 1,-1 0,0-1,1 1,-1 0,0 0,0 0,0 1,0-1,0 0,0 1,0 0,0-1,0 1,-1 0,1 0,-1 0,1 0,-1 0,0 0,0 0,0 0,0 0,0 1,0-1,-1 0,1 1,-1-1,0 1,0-1,1 1,-1-1,-1 0,1 1,0-1,-1 1,1-1,-5 8,0 0,-1 0,0-1,0 0,-1-1,0 1,0-1,-1 0,0-1,0 0,-1 0,-1 0,-4 4,-38 29,31-25,1 0,1 2,1 0,0 1,-5 8,22-26,0 1,1 0,-1-1,1 1,-1-1,1 1,-1 0,1-1,0 1,-1 0,1-1,0 1,-1 0,1 0,0 0,0-1,0 1,0 0,0 0,0-1,0 1,0 0,0 0,0 0,0-1,0 1,0 0,1 0,-1-1,0 1,1 0,-1 0,0-1,1 1,-1 0,1-1,-1 1,1-1,-1 1,1-1,0 1,-1-1,1 1,0-1,-1 1,1-1,0 0,0 1,-1-1,1 0,0 0,0 0,-1 0,1 1,0-1,52 5,-49-5,291-24,-236 17,-4 0</inkml:trace>
  <inkml:trace contextRef="#ctx0" brushRef="#br4" timeOffset="-166489.113">30301 4456,'2'-1,"0"0,0-1,0 1,0-1,0 1,0-1,-1 1,1-1,0 0,-1 0,0 0,1 0,-1 0,0 0,0 0,0-1,0 1,0 0,-1-1,1 1,-1 0,1-1,-1 1,0-1,0 1,0 0,0-1,-1 1,1-1,0 1,-1 0,0-2,1-6,53-776,-29 515,-2-257,-19 388,1-763,-13 664,-32-193,-36 100,69 274,-22-74,-71-107,48 18,50 129,7 88,4 18,7 19,-5-7</inkml:trace>
  <inkml:trace contextRef="#ctx0" brushRef="#br4" timeOffset="-165740.593">29646 512,'-15'-3,"0"2,0 0,0 0,0 2,0 0,0 0,0 2,1 0,-1 0,1 1,0 1,0 0,0 1,0 1,-12 8,24-14,-1 1,0-1,0 1,1-1,-1 1,0 0,1 0,0 0,-1 1,1-1,0 0,0 1,1-1,-1 1,0 0,1 0,0 0,-1-1,1 1,0 0,0 1,1-1,-1 0,1 0,0 0,-1 0,1 0,1 0,-1 1,0-1,1 0,0 0,-1 0,1 0,0 0,1 0,-1 0,0 0,1-1,1 3,10 8,1-1,0-1,1-1,0 0,0 0,1-2,0 0,1 0,13 3,-19-7,115 48,-124-52,-1 1,0-1,1 1,-1-1,0 1,1-1,-1 1,0 0,0 0,1 0,-1 0,0 0,0 0,0 0,0 0,0 0,-1 0,1 0,0 1,0-1,-1 0,1 0,-1 1,1-1,-1 1,0-1,1 0,-1 1,0-1,0 1,0-1,0 1,0-1,0 1,-1-1,1 0,0 1,-1-1,1 1,-1-1,0 0,1 0,-1 1,0-1,0 0,1 0,-1 0,0 0,0 0,0 0,-1 0,1 1,-15 7,-1 1,0-2,0 0,-1-2,1 0,-1 0,-1-2,1 0,-1-1,1-1,-10-1,14-1,24-7,7 1</inkml:trace>
  <inkml:trace contextRef="#ctx0" brushRef="#br4" timeOffset="-165271.845">29766 833,'15'-5,"1"0,0 1,0 0,0 2,0 0,0 0,0 2,7 0,-21 0,-1 0,1 0,0 0,-1 1,1-1,0 1,-1-1,1 1,0-1,-1 1,1 0,-1 0,1 0,-1 0,0 0,1 0,-1 0,0 0,0 0,1 1,-1-1,0 0,-1 1,1-1,0 1,0-1,0 1,-1 0,1-1,-1 1,1-1,-1 1,0 0,0 0,0-1,0 1,0 0,0-1,0 1,0 0,-1 0,1-1,-1 1,1-1,-1 1,0 0,1-1,-1 1,0-1,0 0,0 1,0-1,0 0,-1 1,1-1,0 0,-120 77,121-77,-1-1,1 1,0-1,0 1,0-1,0 1,0-1,0 1,0-1,0 1,0-1,0 1,0 0,0-1,1 1,-1-1,0 1,0-1,0 1,1-1,-1 0,0 1,1-1,-1 1,0-1,1 1,-1-1,1 0,-1 1,0-1,1 0,-1 0,1 1,-1-1,1 0,-1 0,1 0,-1 1,1-1,0 0,-1 0,1 0,-1 0,1 0,-1 0,1 0,-1 0,1 0,-1 0,1-1,0 1,1 1,31 6,65 23,-95-29,-1 1,1-1,0 1,-1 0,0 0,1 0,-1 0,0 0,0 0,0 1,0-1,0 1,-1-1,1 1,-1 0,0 0,1-1,-1 1,-1 0,1 0,0 0,-1 0,1 0,-1 0,0 1,0-1,0 0,-1 0,1 0,-1 1,-2 3,0-1,-1 1,0-1,0 1,-1-1,0 0,0-1,0 1,0-1,-1 0,0 0,0-1,0 0,-1 0,0 0,1-1,-1 0,0 0,-1-1,1 0,0 0,-1-1,1 0,-1 0,1-1,-1 1,-3-2,-5 2</inkml:trace>
  <inkml:trace contextRef="#ctx0" brushRef="#br0" timeOffset="-157856.061">5944 2784,'-6'198,"5"-180,-5 45,3 1,3-1,7 51,41 118,-42-29,1-135,-4 0,-4 60,0-38,-13 74,4-93,2-57</inkml:trace>
  <inkml:trace contextRef="#ctx0" brushRef="#br0" timeOffset="-156631.47">4820 2892,'10'13,"-1"1,0 1,-1 0,0 0,-2 0,1 1,-2 0,0 0,-1 1,-1-1,-1 1,0 0,-1 0,0 0,2 101,4-143,1-41,31-169,-38 233,-2 2,1-1,0 1,0 0,0-1,-1 1,1 0,0-1,0 1,0-1,0 1,0 0,0-1,0 1,0-1,0 1,0 0,0-1,0 1,0 0,0-1,0 1,0-1,0 1,0 0,1-1,-1 1,0 0,0-1,0 1,1 0,-1-1,0 1,0 0,1 0,-1-1,0 1,1 0,-1 0,0-1,1 1,-1 0,0 0,1 0,-1 0,1 0,-1-1,0 1,1 0,-1 0,0 0,1 0,-1 0,1 0,-1 0,0 0,1 1,-1-1,1 0,-1 0,0 0,1 0,-1 0,0 1,1-1,12 97,-10-65,16 76,-18-107,-1 0,0 1,1-1,0 0,-1 1,1-1,-1 0,1 0,0 0,0 1,0-1,0 0,0 0,0 0,0 0,0-1,0 1,0 0,1 0,-1-1,0 1,0-1,1 1,-1-1,0 1,1-1,-1 0,1 0,-1 0,0 0,1 0,-1 0,1 0,-1 0,0 0,1 0,-1-1,0 1,1-1,-1 1,0-1,1 0,-1 1,0-1,0 0,0 0,0 0,0 0,0 0,0 0,0 0,0 0,0 0,0 0,-1 0,1-1,0 1,-1 0,1-1,-1 1,0 0,1-1,7-17,0 0,-2-1,0 0,-1 0,-1-1,1-16,26-95,-31 131,0 0,0 1,0-1,0 0,0 0,0 0,1 0,-1 1,0-1,0 0,1 0,-1 0,0 1,1-1,-1 0,1 0,-1 1,1-1,0 0,-1 1,1-1,-1 1,1-1,0 1,0-1,-1 1,1 0,0-1,0 1,-1 0,1-1,0 1,0 0,0 0,0 0,-1 0,1 0,0 0,0 0,0 0,0 0,0 0,-1 0,1 0,0 1,0-1,0 0,-1 1,1-1,0 0,0 1,-1-1,1 1,0-1,-1 1,1 0,0 0,24 87,-21-60,2 2,-4-13,0-1,2 1,0 0,0-1,2 0,0 0,1-1,1 1,0-1,5 5,-10-16,1-1,0 1,0-1,0 0,0 0,0-1,1 1,-1-1,1 0,0 0,-1 0,1-1,0 0,0 0,0 0,0 0,0-1,0 0,0 0,1 0,-1-1,1 0,16-2</inkml:trace>
  <inkml:trace contextRef="#ctx0" brushRef="#br0" timeOffset="-155763.689">5569 3159,'-1'3,"0"0,0-1,0 1,1 0,-1-1,1 1,-1 0,1 0,0-1,0 1,1 0,-1 0,0 0,1-1,0 1,0 0,-1-1,2 1,-1-1,0 1,0-1,1 1,-1-1,1 0,0 0,0 0,0 0,0 0,0 0,0 0,0-1,1 1,-1-1,1 1,-1-1,1 0,-1 0,3 2,0-1,0 1,1-1,-1-1,0 1,1-1,-1 1,1-2,-1 1,1 0,0-1,-1 0,1-1,-1 1,1-1,-1 0,1 0,3-2,-4 0,0-1,0 1,0-1,0 0,-1-1,0 1,0-1,0 0,0 0,-1 0,0 0,0-1,0 1,-1-1,1 0,-1 0,-1 0,1 0,-1 0,0 0,-1 0,1 0,-1 0,0-1,-1 1,0 0,1 0,-2 0,1 0,-1 0,0 0,0 0,-1 1,0-1,0 1,0-1,0 1,-1 0,0 1,0-1,0 1,-1-1,0 1,1 0,-1 1,-1-1,-4-2,6 5,-1 1,1-1,-1 1,1-1,-1 1,1 1,-1-1,1 0,-1 1,1 0,-1 0,1 1,0-1,0 1,-1 0,1 0,0 0,1 0,-1 1,0 0,1 0,-1 0,1 0,-3 3,-62 92,47-57,7-4</inkml:trace>
  <inkml:trace contextRef="#ctx0" brushRef="#br0" timeOffset="-153967.941">14432 3132,'6'-2,"-1"1,0 0,1 0,-1 1,0-1,1 1,-1 0,1 0,-1 1,1 0,-1 0,0 0,1 1,-1-1,0 1,0 1,0-1,0 1,-1-1,1 1,-1 1,1-1,-1 1,3 2,3 9,0 1,-1 0,-1 1,0 0,-1 0,-1 1,0-1,-2 1,0 1,-1-1,-1 0,0 1,-2 0,0-1,-2 16,2-25,5 36,-4-45,-1 1,1-1,-1 0,0 0,1 0,-1 0,1 0,-1 0,1 0,-1 0,0 0,1 0,-1 0,1 0,-1 0,1 0,-1-1,0 1,1 0,-1 0,1 0,-1-1,0 1,1 0,-1 0,0-1,1 1,-1 0,0-1,0 1,1 0,-1-1,0 1,0 0,1-1,-1 1,0-1,0 1,0 0,0-1,0 1,0-1,0 1,0 0,0-1,0 1,0-1,0 1,0-1,8-26,0-1,-3-1,0 1,-2-1,-1 0,-1 0,-3-18,2 18,0 4,7-49,-5 73,-1 0,0 1,1-1,-1 1,1 0,-1-1,0 1,1 0,-1 0,1 0,-1 0,1 0,-1 0,1 0,-1 0,0 1,1-1,-1 1,1-1,-1 1,0-1,0 1,1 0,-1 0,0-1,0 1,0 0,0 0,0 0,0 0,0 0,0 1,0-1,0 0,0 0,-1 1,1-1,-1 0,1 1,-1-1,10 14,-2 0,0 1,0 0,-2 1,0-1,-1 1,0 0,-2 0,2 11,10 43,-15-70,0 0,0 0,0 0,0 0,0 0,1 0,-1 1,0-1,0 0,1 0,-1 0,1 0,-1 0,1 0,-1 0,1 0,0 0,-1 0,1-1,0 1,0 0,0 0,0-1,-1 1,1 0,0-1,0 1,0-1,0 1,1-1,-1 0,0 1,0-1,0 0,0 0,0 0,0 0,0 0,1 0,-1 0,0 0,0 0,0 0,0-1,0 1,0 0,0-1,0 1,0-1,0 1,1-1,7-8,0 1,0-2,-1 1,0-1,-1 0,0-1,-1 1,0-1,-1-1,4-8,-1-2,-1 0,0 0,-2 0,0-1,0-19,-8 71,2 0,1 0,1 0,2 0,0 0,8 27,-9-51,0-1,1 1,-1 0,1-1,0 0,0 0,0 1,1-2,-1 1,1 0,0-1,0 0,1 0,-1 0,0 0,1-1,0 0,-1 0,1 0,0 0,0-1,0 0,0 0,1 0,-1 0,0-1,0 0,0 0,1-1,-1 1,0-1,0 0,0 0,5-3,24-4</inkml:trace>
  <inkml:trace contextRef="#ctx0" brushRef="#br0" timeOffset="-152928.211">15355 3467,'29'-32,"-2"-1,-2-1,22-37,-45 68,23-28,-16 49,-12 230,3-231,-5 54,5-69,0 0,-1 0,1 0,-1 0,1 0,-1-1,0 1,0 0,0 0,0-1,0 1,0 0,0-1,-1 1,1-1,-1 0,1 1,-1-1,1 0,-1 0,0 0,1 0,-1 0,0 0,0-1,0 1,0-1,1 1,-1-1,0 1,-1-1,135-27,-74 12,42-7,-58 13</inkml:trace>
  <inkml:trace contextRef="#ctx0" brushRef="#br0" timeOffset="-151625.655">22815 3065,'9'8,"0"0,0 1,-1 0,0 0,-1 1,0 0,0 0,-1 1,4 9,-7-14,15 32,-1 0,-2 2,-2 0,-1 0,0 11,-11-46,-2-3,1-1,0 0,0 1,-1-1,1 0,0 1,0-1,0 1,1-1,-1 0,0 1,0-1,1 0,-1 1,1-1,-1 0,1 0,0 0,-1 1,1-1,0 0,0 0,0 0,0 0,0 0,0 0,0 0,0-1,0 1,0 0,0-1,1 1,-1 0,0-1,0 1,1-1,-1 0,0 0,1 1,-1-1,1 0,-1 0,0 0,1 0,-1 0,0-1,1 1,6-8,-1 0,1-1,-2 0,1 0,-2 0,1-1,-1 0,0 0,-1-1,0 1,-1-1,-2 9,68-210,-82 290,12-69,-2 1,1 0,0 0,1 1,0-1,1 1,0-1,0 1,1-1,1 1,0-1,0 0,4 9,-5-16,1-1,-1 0,1 1,-1-1,1 0,0 0,0 0,0 0,0-1,0 1,0-1,0 1,1-1,-1 0,0 1,1-1,-1 0,1-1,0 1,-1 0,1-1,0 0,-1 1,1-1,0 0,-1 0,1-1,0 1,-1 0,1-1,0 0,1 0,2-1,-1 0,1 0,-1-1,0 0,1 1,-1-2,-1 1,1-1,0 1,-1-2,0 1,0 0,0-1,2-2,0-7,0 0,0 0,-1 0,-1-1,0 0,-2 0,1 0,-2 0,0 0,0 0,-2 0,0-3,-6-13,7 31,-1-1,1 1,0 0,0-1,0 1,-1-1,1 1,0 0,0-1,-1 1,1 0,0 0,-1-1,1 1,0 0,-1 0,1 0,-1-1,1 1,0 0,-1 0,1 0,-1 0,1 0,0 0,-1 0,1 0,-1 0,1 0,-1 0,1 0,0 0,-1 0,1 0,-1 0,1 0,0 0,-1 1,1-1,0 0,-1 0,1 0,0 1,-1-1,1 0,0 0,-1 1,1-1,0 0,0 1,-1-1,1 1,0-1,0 0,0 1,-1-1,1 0,0 1,0-1,0 1,0-1,0 1,0-1,0 0,0 1,0-1,0 1,-4 11,0 0,1 1,0-1,1 1,1-1,0 1,1 0,0 10,0-17,-1 7,1 1,0-1,1 1,0-1,1 1,0-1,1 0,1 0,0 0,1 0,0-1,1 1,0-1,1-1,0 1,1-1,0 0,1-1,0 0,1-1,0 0,3 2,10 0</inkml:trace>
  <inkml:trace contextRef="#ctx0" brushRef="#br0" timeOffset="-151272.494">23656 3373,'27'-8,"113"5,-138 3,0 0,0 0,0 0,0 0,0 0,0 0,0 1,0-1,0 1,0-1,-1 1,1 0,0 0,0 0,-1 0,1 0,0 0,-1 0,1 0,-1 1,0-1,1 1,-1-1,0 1,0-1,0 1,0 0,0 0,0-1,0 1,-1 0,1 0,-1 0,1 0,-1 0,0 0,1 0,-1 0,0 0,0 0,-1 0,1-1,0 1,-1 0,1 0,-1 0,0 0,0 1,-7 9,0 1,-1-2,-1 1,0-1,0-1,-1 0,0 0,-1-1,0-1,-13 13,-57 51,82-72,-1 1,1-1,-1 1,1-1,-1 1,1 0,-1-1,1 1,0 0,-1 0,1-1,0 1,-1 0,1-1,0 1,0 0,0 0,0 0,0-1,0 1,0 0,0 0,0 0,0-1,0 1,0 0,1 0,-1-1,0 1,1 0,-1-1,0 1,1 0,-1-1,1 1,-1 0,1-1,-1 1,1-1,0 1,-1-1,1 1,-1-1,1 1,0-1,0 0,-1 1,1-1,0 0,0 0,-1 0,1 1,0-1,0 0,-1 0,1 0,50 7,-51-7,62 0,0-4,0-2,-1-2,59-17,-79 16</inkml:trace>
  <inkml:trace contextRef="#ctx0" brushRef="#br0" timeOffset="-149878.183">31477 3332,'4'-3,"-1"1,1 0,0 0,0 0,0 0,0 0,0 1,0-1,1 1,-1 0,0 1,1-1,-1 1,0 0,1 0,-1 0,1 1,-1-1,0 1,1 0,-1 0,0 1,0-1,0 1,0 0,0 0,0 0,0 1,-1-1,1 1,-1 0,0 0,1 1,1 7,0 0,-1 1,0-1,-1 1,-1 0,0 0,0 0,-1 0,0 1,-1-1,-1 0,0 0,-1 0,0 0,-1 0,-1 5,-3 22,8-40,-1 1,1-1,0 1,-1-1,1 1,-1-1,1 1,0 0,0-1,-1 1,1 0,0 0,-1-1,1 1,0 0,0 0,-1 0,1 0,0 0,0 0,0 0,-1 0,1 0,0 1,0-1,-1 0,1 0,0 1,-1-1,1 0,0 1,-1-1,1 1,0-1,-1 1,1-1,-1 1,1-1,-1 1,1 0,-1-1,0 1,1 0,-1-1,0 1,1 0,-1-1,0 1,0 0,0 0,1-1,-1 1,0 0,0 0,0-1,0 1,0 0,-1 0,1 0,0-1,0 1,-1 0,12-14,-2-1,0 0,0-1,-2 0,0 0,0-1,-1 0,-1 0,2-12,12-78,-20 132,-1-13,1 1,1-1,0 1,1 0,1-1,0 0,0 1,1-1,1 0,1 2,-3-13,0 1,0-1,0 1,1-1,-1 0,1 0,-1 0,1 0,-1-1,1 1,0-1,0 1,0-1,0 0,0 0,0-1,0 1,0 0,0-1,0 0,1 0,-1 0,0 0,0 0,0-1,0 1,0-1,1 0,-1 0,0 0,-1 0,1-1,0 1,0-1,-1 0,1 1,-1-1,1-1,-1 1,0 0,1 0,-1-1,-1 1,1-1,0 0,0 0,7-9,-1 1,0-2,-1 1,0-1,-1 0,-1-1,0 1,2-11,2-2,-19 127,10-91,0 0,1-1,1 1,0-1,0 1,1-1,0 0,0 0,1 0,0 0,1-1,0 0,0 0,1 0,0 0,0-1,1 0,0 0,0-1,0 0,1 0,0-1,0 0,1 0,0-1,-1 0,8 2,15 4</inkml:trace>
  <inkml:trace contextRef="#ctx0" brushRef="#br0" timeOffset="-149316.684">32346 3546,'39'0,"85"8,-123-8,0 0,0 0,0 0,0 0,0 0,0 0,0 1,0-1,0 0,0 0,0 1,0-1,0 1,0-1,0 1,0-1,0 1,0 0,0-1,0 1,-1 0,1 0,0 0,0-1,-1 1,1 0,-1 0,1 0,-1 0,1 0,-1 0,0 0,1 0,-1 0,0 0,0 0,0 0,0 1,0-1,0 0,0 0,0 0,0 0,0 0,-1 0,1 0,0 0,-1 0,1 0,-1 0,1 0,-1 0,1 0,-1 0,0 0,0-1,1 1,-2 0,-87 68,89-67,0 0,0 0,0 0,0 0,0 0,0 0,1 0,-1 0,0 0,1 0,0 0,-1 0,1 0,0 0,0 0,0-1,0 1,1 0,-1-1,0 1,1-1,-1 1,1-1,-1 0,1 0,-1 1,1-1,0 0,0-1,0 1,0 0,0 0,-1-1,1 1,1-1,48 22,-38-17,-1-1,-1 1,1 1,-1 0,0 1,0 0,-1 0,0 1,8 9,-16-16,-1 1,0 0,1-1,-1 1,0 0,0 0,0 0,-1 0,1 0,0 0,-1 0,1 0,-1 0,0 1,0-1,0 0,0 0,0 0,0 0,-1 0,1 1,0-1,-1 0,0 0,0 0,1 0,-1 0,0 0,-1-1,1 1,0 0,0 0,-1-1,1 1,-1-1,1 1,-1-1,0 0,0 0,1 0,-1 1,0-2,-1 1,-15 10,-1-2,0 0,-1-1,0-1,0-1,-1 0,0-2,0-1,0 0,0-1,0-2,-10 0,-18-2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23.7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329 365,'-10'-17,"3"2,0 2,-1-1,-1 1,0 0,-1 1,0 0,-1 0,0 2,-10-8,17 16,0 1,0 0,0 0,1 0,-1 1,0-1,0 1,0 0,-1 0,1 0,0 1,1-1,-1 1,0 0,0 0,0 1,0-1,1 1,-1 0,0 0,1 0,0 0,-1 0,1 1,0 0,0-1,1 1,-1 0,1 1,-1-1,1 0,0 1,0-1,0 1,1-1,-1 1,1 1,-14 22,2 0,1 2,1-1,1 2,1-1,2 1,2 0,0 1,2-1,1 1,2 0,2 21,-2-42,1 0,0 0,0 0,1 0,1 0,-1-1,2 1,-1-1,1 1,1-1,0 0,0-1,1 1,-1-1,2 0,-1-1,1 1,1-1,-1-1,1 1,0-1,1-1,-1 1,5 0,-3-2,1-1,0 0,0-1,0 0,0 0,0-2,1 1,-1-1,0-1,0 0,0-1,0 0,0 0,0-1,0-1,-1 0,1 0,-1-1,0-1,-1 1,1-1,-1-1,0 0,-1 0,0-1,0 0,0 0,-1-1,-1 0,1 0,-1-1,39-71,-39 84,-6 20,0-14,1-2,0 0,1-1,0 0,0 1,0-1,1 0,0 0,0 0,0 0,1 0,0-1,0 0,0 0,1 0,0 0,0-1,0 1,0-1,1-1,0 1,-1-1,1 0,0 0,1 0,-1-1,0 0,1-1,0 1,-1-1,1 0,-1-1,1 0,0 0,0 0,-1-1,1 0,-1 0,1-1,-1 1,4-2,-7 1,0 1,1 0,-1-1,0 0,0 0,0 0,0 0,0 0,0 0,0-1,-1 1,1-1,-1 0,0 0,0 0,0 0,0 0,-1 0,1-1,-1 1,1-1,-1 1,-1-1,1 1,0-1,-1 1,0-1,1 0,-1 1,-1-1,1 1,-1-1,1 0,-1 0,0-1,0 0,0 1,0-1,-1 0,0 1,0-1,0 1,0 0,-1-1,1 1,-1 0,0 1,0-1,-1 0,1 1,-1 0,0 0,0 0,0 0,0 1,0-1,-1 1,1 0,-1 0,-2 0,5 1,-1 1,1 0,-1 0,1 0,0 0,-1 0,1 0,0 1,-1-1,1 1,0 0,-1 0,1 0,0 0,0 0,0 0,0 0,0 1,0-1,0 1,1-1,-1 1,0 0,1 0,-1 0,1-1,0 1,0 1,-1-1,1 0,1 0,-1 0,0 1,-1 1,1 0,0 0,0 1,0-1,0 0,0 1,1-1,0 1,0-1,0 1,1-1,-1 1,1-1,0 0,1 1,-1-1,1 1,13 20</inkml:trace>
  <inkml:trace contextRef="#ctx0" brushRef="#br0" timeOffset="990.56">1130 686,'-6'-5,"0"1,0 0,-1 1,0-1,0 1,0 0,0 1,0 0,0 0,-1 1,1-1,-1 2,1-1,-1 1,1 0,-1 1,1-1,-1 2,1-1,0 1,-1 0,1 0,0 1,0 0,1 0,-1 1,1 0,-1 0,1 0,0 1,1 0,-1 0,-1 3,6-6,-1 1,0-1,1 1,-1 0,1 0,0 0,0 0,0 0,0 0,1 0,-1 0,1 0,0 0,0 0,0 1,0-1,0 0,1 0,-1 0,1 0,0 0,0 0,0 0,0 0,1 0,-1-1,1 1,0 0,0-1,-1 1,2-1,-1 0,0 1,0-1,1 0,-1-1,1 1,0 0,-1-1,1 1,0-1,0 0,0 0,0 0,2 0,4 2,-1-1,1 0,0-1,0 0,-1 0,1-1,0 0,0 0,0-1,0 0,-1-1,1 0,0 0,-1-1,0 0,1-1,-1 1,-1-2,1 1,0-1,0-1,3-2,0-1,-1 0,0-1,-1 0,0-1,0 1,-1-2,-1 1,1-1,-2 0,0-1,-1 0,2-5,1-16,-2-1,-1 0,-2 0,-1 0,-2-1,-1 1,-2 0,-1 0,-2 0,-2 1,-4-13,10 39,-28-63,29 71,0 0,0-1,0 1,-1 0,1 0,0 0,0 0,0 0,-1 0,1 0,0 0,0 0,0 0,0 1,-1-1,1 0,0 1,0-1,0 1,0-1,0 1,0 0,0 0,0-1,0 1,0 0,1 0,-1 0,0 0,0 0,1 0,-1 0,1 0,-1 0,1 0,-1 0,1 0,-1 0,1 1,0-1,0 0,0 1,-13 32,3 0,0 1,2 0,2 0,1 1,2 0,2 24,-1-26,2 0,1 1,1-1,3 0,8 34,-11-56,2 0,0 0,0 0,1 0,0-1,1 0,0 0,1 0,1-1,-1 0,1-1,1 1,0-1,0-1,1 0,0 0,10 5,-12-9,1-1,-1 1,1-1,0-1,0 0,0 0,1-1,-1 0,0 0,1-1,-1 0,0-1,1 0,-1-1,0 0,0 0,0-1,0 0,-1 0,1-1,-1 0,0-1,0 0,0 0,0 0,-1-1,0-1,-1 1,1-1,-1 0,0 0,-1-1,4-6,-2 4,1-2,-2 1,0-1,0 0,-1-1,0 1,-1-1,-1 0,0 0,1-11,-4 24,0 1,-1-1,1 0,0 0,0 0,0 0,-1 1,1-1,0 0,0 0,0 0,-1 0,1 0,0 0,0 0,-1 0,1 0,0 0,0 0,-1 0,1 0,0 0,0 0,-1 0,1 0,0 0,0 0,-1 0,1 0,0 0,0 0,0 0,-1 0,1-1,0 1,0 0,0 0,-1 0,1 0,0-1,0 1,0 0,0 0,-1 0,1-1,0 1,0 0,0 0,-5 11,0 1,1 0,1 1,0-1,0 1,2-1,-1 1,1 12,1-22,0 1,-1 0,1 0,1 0,-1-1,0 1,1 0,0 0,0-1,0 1,0 0,1-1,-1 0,1 1,0-1,0 0,0 1,1-1,-1-1,1 1,-1 0,1 0,0-1,0 0,0 0,1 1,-1-2,0 1,1 0,-1-1,1 1,0-1,-1 0,1-1,0 1,3 0,1 0,1-1,-1 0,1 0,-1-1,1 0,-1 0,1-1,-1 0,0-1,0 0,0 0,0-1,0 1,-1-2,0 1,0-1,0 0,0-1,-1 1,0-2,0 1,0 0,-1-1,0 0,-1 0,1-1,-1 1,-1-1,1 0,-1 0,-1 0,1 0,-1-1,-1-1,-1 108,2-93,0 0,0 0,0 0,1 0,0 0,0 0,0-1,0 0,1 0,0 0,0 0,0 0,0-1,0 1,1-1,0 0,-1-1,1 1,0-1,0 0,0 0,1-1,-1 1,5 0,3 0,1 0,-1-1,1 0,-1-1,1-1,-1 0,1-1,-1 0,10-3,-8 0,0-1,-1 0,0-2,0 1,0-1,-1-1,0-1,0 0,-1 0,-1-1,0-1,0 0,-1 0,-1-1,0 0,0-1,-2 0,0 0,0-1,-1 0,-1 0,-1 0,2-11,3-16,-2 1,-1-1,-3 0,-1 0,-2-1,-2 1,-2 0,-2 0,-9-33,14 66,0 0,-1 0,-1 0,1 0,-2 1,1-1,-1 1,0-1,-1 1,0 1,0-1,-1 1,0-1,0 2,0-1,-1 1,0 0,-5-3,9 8,0 0,0 0,0 0,0 1,0-1,0 1,0 0,-1 0,1 0,0 1,0-1,0 1,0-1,0 1,0 0,0 0,0 0,1 1,-1-1,0 1,1-1,-1 1,1 0,-1 0,-1 2,-50 63,37-36,1 0,2 0,1 2,1-1,2 2,2-1,0 2,3-1,1 0,1 1,2 8,0-25,2 1,0-1,1 1,1-1,0 0,2 0,0-1,1 1,0-1,2 0,0 0,1-1,0-1,1 1,1-1,1-1,0 0,1-1,0 0,7 4,-1-3,1-2,0-1,1 0,0-1,1-2,0 0,5 0,57 13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32.6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1,'25'0,"24"0,22 2,12 1,2 3,-10 1,-17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32.8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1,'16'2,"23"1,26 0,27-1,22 0,13-4,-16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36.8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8,'-1'104,"-2"-29,4 1,3-1,3 0,12 45,-19-113,1 0,0 0,1 1,0-1,0 0,0 0,1-1,0 1,1-1,-1 1,1-1,0 0,1 0,-1-1,1 1,0-1,1 0,-1 0,1-1,0 0,0 0,1 0,-1-1,1 0,-1 0,1 0,0-1,0 0,0 0,1-1,-1 0,5 0,0-4,1-1,-1 0,0-1,0 0,0-1,-1-1,0 1,0-2,0 1,-1-2,0 1,-1-1,0-1,0 0,-1 0,-1 0,1-1,-2 0,1-1,-2 0,0 0,0 0,-1 0,0-1,-1 1,1-11,6-45,-4-1,-2 0,-3 0,-6-36,4 84,-1-9,-3 23,1 21,-28 227,30-215,-3 3,1 0,2 0,2 1,0 0,2-1,1 0,1 1,2-1,8 26,8-16,2-12</inkml:trace>
  <inkml:trace contextRef="#ctx0" brushRef="#br0" timeOffset="338.092">726 609,'2'9,"1"0,-1-1,1 1,1-1,0 0,0 0,1 0,0-1,0 1,0-1,1 0,0-1,1 1,-1-1,1-1,1 1,-1-1,1 0,-1-1,2 0,-1 0,0-1,1 0,-1 0,1-1,0 0,0 0,0-1,0 0,5-1,-12 0,1-1,0 1,-1-1,1 0,-1 0,1 0,-1 0,0 0,1 0,-1-1,0 1,0-1,0 1,0-1,0 0,0 0,0 0,-1 0,1 0,-1 0,1-1,-1 1,0 0,0-1,0 1,0-1,-1 1,1-3,7-74,-9 68,0 0,0-1,-1 1,0 0,-1 0,-1 0,1 1,-3-5,4 12,1 0,-1 0,0 0,0 0,0 0,0 1,0-1,-1 1,1-1,-1 1,1 0,-1 0,0 0,0 0,0 1,0-1,0 1,0 0,-1 0,1 0,0 0,-1 0,1 1,0-1,-1 1,1 0,-1 0,1 0,-3 1,-8 4,0 0,0 0,0 2,1 0,0 0,0 1,1 1,0 0,0 0,1 1,1 1,-10 11,18-19,-38 37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33.8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1 220,'10'-54,"11"83,24 138,-47-63,-2-63,2-25,3 72,0-85,0 0,-1 0,1 0,1 0,-1 0,0 0,1 0,-1 0,1 0,0-1,0 1,0-1,0 1,1-1,-1 0,1 0,-1 0,1 0,0 0,0-1,-1 1,1-1,0 0,0 0,1 0,5 2,0-1,-1 0,1-1,1 0,-1-1,0 0,0 0,0-1,0 0,0 0,0-1,0 0,-1-1,1 0,-1 0,1-1,-1 0,0-1,-1 1,1-2,-1 1,0-1,0 0,-1 0,1-1,-1 0,-1 0,0 0,0-1,0 0,2-6,3-12,-1-1,-2 0,-1 0,-1-1,-1 0,-2 0,0 0,-2 0,-3-18,9-119,-5 161,-2 1,1 1,0-1,1 0,-1 1,0-1,1 1,-1-1,1 1,0-1,0 1,0-1,0 1,0 0,0-1,1 1,-1 0,1 0,-1 0,1 0,0 0,0 0,2 0,4 2</inkml:trace>
  <inkml:trace contextRef="#ctx0" brushRef="#br0" timeOffset="831.262">589 594,'31'-12,"-28"12,10-1,-8 0,1 0,0 0,0 0,0 1,0 0,-1 0,1 1,0 0,0 0,0 0,-1 1,1-1,-1 1,1 1,-1-1,0 1,0 0,-3 0,-1 1,0-1,0 1,0 0,-1-1,1 1,-1 0,0-1,0 1,0 0,-1-1,1 1,-1 0,0-1,0 1,0-1,-1 1,1-1,-1 0,1 1,-1-1,0 0,-1 0,1 0,0-1,-1 1,0 0,1-1,-1 0,-1 1,-133 104,137-107,1 1,-1-1,0 0,0 0,1 0,-1 0,0 0,0 0,1 1,-1-1,0 0,0 0,1 0,-1 1,0-1,0 0,0 0,1 1,-1-1,0 0,0 1,0-1,0 0,0 0,0 1,0-1,1 0,-1 1,0-1,0 0,0 1,0-1,0 0,-1 0,1 1,0-1,0 0,0 1,0-1,0 0,0 1,0-1,0 0,-1 0,1 1,0-1,0 0,0 0,-1 1,1-1,0 0,0 0,-1 0,1 0,0 1,0-1,-1 0,1 0,0 0,-1 0,34-2,-25 2,14-2,-1 1,1 1,0 2,0 0,17 4,-32-5,0 1,0 0,-1 0,1 0,-1 1,0 0,1 0,-1 1,-1 0,1 0,0 0,-1 1,0-1,0 1,-1 0,1 1,-1-1,0 1,0 0,0 2,-3-5,1 0,-1 0,-1-1,1 1,0 0,-1 0,1 0,-1 0,0 1,0-1,0 0,0 0,-1 0,1 0,-1 0,0 0,0 0,0-1,0 1,0 0,-1 0,1-1,-1 1,0-1,0 1,0-1,0 0,0 1,0-1,-1 0,1-1,-1 1,1 0,-3 0,-7 5,1-1,-1 0,0-1,0-1,0 0,-1 0,-9 0,1 0,-1-1,1-1,-1-1,0 0,1-2,-6-1,-10-15,30 5</inkml:trace>
  <inkml:trace contextRef="#ctx0" brushRef="#br0" timeOffset="1326.939">1043 113,'1'0,"0"0,0 0,0 0,-1 0,1 1,0-1,0 0,-1 0,1 1,0-1,0 0,-1 1,1-1,0 1,-1-1,1 1,-1-1,1 1,-1 0,1-1,-1 1,1 0,-1-1,1 1,-1 0,0-1,1 1,-1 0,0 0,0-1,0 1,1 0,-1 0,0 0,0-1,0 1,9 36,-2-1,-1 1,-2 0,0 17,1 15,0-19,1-2,2 1,3-1,12 32,-23-77,1 0,-1 1,1-1,0 0,1 0,-1 0,0 0,1 0,0 0,0 0,0 0,0-1,0 1,0-1,1 1,-1-1,1 0,-1 0,1 0,0 0,0 0,0-1,0 0,0 1,0-1,1 0,-1 0,0-1,1 1,-1-1,0 1,1-1,1 0,4-5,0 0,0-1,-1 0,1 0,-1-1,0 0,-1 0,0-1,0 0,-1 0,0-1,0 1,-1-1,5-10,5-18,-1-1,-1 0,-3-1,-1 0,-2 0,-1-1,-2 0,-2-1,-2 1,-5-39,-7-60,7 122,-4 30,8 2,1 0,1 1,0-1,0 0,2 0,0 0,1 0,0-1,1 1,1-1,0 0,1-1,6 11,14 19</inkml:trace>
  <inkml:trace contextRef="#ctx0" brushRef="#br0" timeOffset="1695.467">1645 741,'13'-7,"1"1,-1 0,2 0,-1 2,1-1,-1 2,1 0,0 1,0 0,0 1,0 1,9 1,-22-1,0 1,-1-1,1 0,0 1,0-1,-1 1,1 0,0-1,-1 1,1 0,0 0,-1 0,0 0,1 0,-1 1,1-1,-1 0,0 1,0-1,0 1,0-1,0 1,0-1,0 1,-1 0,1-1,0 1,-1 0,0 0,1 0,-1-1,0 1,0 0,0 0,0 0,0-1,0 1,-1 1,-27 63,-116 95,143-161,0 1,0 0,0 0,1 0,-1 0,0 0,0 0,0 0,1 0,-1 0,1 1,-1-1,1 0,-1 0,1 1,0-1,0 0,-1 0,1 1,0-1,0 0,0 1,0-1,1 0,-1 0,0 1,0-1,1 0,-1 0,1 1,-1-1,1 0,-1 0,1 0,0 0,0 0,0 0,-1 0,1 0,0 0,0 0,0 0,0-1,0 1,1 0,-1-1,0 1,1 0,12 3,-1 1,1-1,0-1,1-1,-1 0,0-1,1 0,7-2,3 2,51 1,0-3,0-3,34-9,-43 1</inkml:trace>
  <inkml:trace contextRef="#ctx0" brushRef="#br0" timeOffset="2205.651">2353 59,'-4'40,"3"0,0 0,3 0,2 0,1 0,4 13,0 2,-5-26,-2-5,1-2,1 1,0 0,2-1,1 0,1 0,1-1,10 19,-17-37,1 1,0 0,0-1,1 1,-1-1,1 0,-1 0,1-1,0 1,0-1,0 0,1 0,-1 0,0 0,1-1,-1 0,1 0,0 0,-1 0,1-1,0 1,-1-1,1-1,0 1,-1-1,1 1,-1-1,4-2,5 0,0-2,0 0,-1 0,0-1,0-1,-1 0,1 0,-1-1,4-5,-3 1,0 0,-1-1,0 0,-1 0,-1-1,0-1,-1 0,-1 0,0 0,-1-1,0 0,-1 0,0-6,1-12,0 1,-3-1,0 0,-3 0,-1 0,-1-5,-12-34,14 74,0 0,0-1,-1 1,1-1,0 1,0-1,-1 1,1-1,0 1,-1-1,1 1,-1-1,1 1,0-1,-1 1,1-1,-1 0,1 1,-1-1,1 0,-1 1,1-1,-1 0,0 0,1 0,-1 0,1 1,-1-1,0 0,1 0,-1 0,1 0,-1 0,0 0,1-1,-1 1,1 0,-1 0,0 0,1 0,-1-1,1 1,-1 0,1-1,-1 1,1 0,-1-1,1 1,-1-1,1 1,0 0,-1-1,1 1,0-1,-1 1,1-1,0 0,-1 0,-6 35,1-1,1 1,2 0,1 0,2 0,1 0,5 27,4 12,3-1,16 47,-15-72</inkml:trace>
  <inkml:trace contextRef="#ctx0" brushRef="#br0" timeOffset="2471.015">3076 741,'2'-13,"3"-12,3-6,0 0,-1 3,-2 8,-2 15,-1 18,-2 14,1 13,-2 6,1 4,2-1,5-5,6-8,1-9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29.6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2 718,'-1'36,"1"-1,1 1,3-1,0 0,2 0,2 0,11 31,-17-62,-1 0,0 1,1-1,0 0,0 0,0-1,0 1,0 0,1-1,0 1,0-1,0 0,0 0,0 0,1 0,-1-1,1 1,0-1,-1 0,1 0,0 0,1-1,-1 0,0 1,0-1,0-1,1 1,-1 0,0-1,1 0,-1 0,1-1,2-1,0 0,0 0,0-1,-1-1,1 1,-1-1,0 0,0 0,0 0,-1-1,0 0,1 0,-2-1,1 1,-1-1,0 0,0-1,0 1,-1 0,0-1,1-5,4-8,-2-1,0 0,-2 0,0 0,-1 0,-1-17,-1 21,1 9,-2-1,1 1,-1 0,0-1,-1 1,0-1,-1 1,1 0,-2-1,1 0,-5 23,5 17,1-1,1 1,2 0,1-1,2 1,5 16,-8-35,1 0,1 0,0-1,1 1,0-1,1 0,0 0,1-1,0 0,3 4,15 10</inkml:trace>
  <inkml:trace contextRef="#ctx0" brushRef="#br0" timeOffset="575.979">564 718,'-3'15,"1"0,1-1,0 1,1 0,1 0,0-1,1 1,1 0,0-1,1 1,0-1,1 0,1-1,0 1,1-1,0 0,1-1,1 0,0 0,0 0,1-1,0-1,1 0,1 0,-1-1,9 4,-16-10,1-1,-1 0,1 0,0 0,0 0,0-1,0 0,0 0,0 0,0 0,0-1,0 0,0 0,1-1,-1 1,0-1,0 0,0 0,0-1,0 1,-1-1,1 0,0-1,-1 1,1-1,-1 0,0 0,0 0,0-1,0 1,-1-1,3-3,4-8,-2 1,1-1,-2 0,0-1,-1 0,0 0,-2 0,0 0,0-1,-2 0,0 0,-1 0,-1-11,-5-1,-7 44,10-7,-1 0,1 1,0-1,0 1,1-1,0 1,1-1,0 1,0 0,1-1,0 1,1 0,0-1,0 0,1 1,0-1,0 0,1 0,0-1,0 1,1-1,0 0,0 0,0 0,1-1,0 0,1 0,6 5,-4-7,1 0,0 0,0-1,-1 0,2-1,-1 0,0 0,0-1,1-1,-1 1,0-2,1 0,-1 0,0 0,0-2,0 1,0-1,0-1,0 1,-1-2,0 1,0-1,0-1,0 0,-1 0,0-1,0 1,-1-2,0 1,0-1,-1 0,0-1,0 1,-1-1,0 0,0-1,-1 1,-1-1,3-8,-3-52,-4 70,0 0,0 1,1-1,-1 1,0-1,0 1,0-1,0 1,0-1,1 1,-1 0,0-1,0 1,1 0,-1 0,1-1,-1 1,1 0,-1 0,1 0,-1 0,1 0,0 0,-1 0,1 0,0 0,0 0,0 0,0 0,0 0,0 0,0 0,-3 11,0 0,1 1,1-1,0 1,1 0,0-1,1 1,0-1,1 1,0-1,2 4,-2-11,-1 0,1 0,0 0,1 0,-1 0,1 0,0-1,0 1,0-1,1 0,0 0,0 0,0 0,0-1,0 1,1-1,-1 0,1-1,0 1,0-1,0 0,0 0,0 0,1-1,-1 0,5 1,16 0</inkml:trace>
  <inkml:trace contextRef="#ctx0" brushRef="#br0" timeOffset="845.27">1300 437,'-14'-2,"-11"-1,-4 0,3 6,7 6,10 4,13 4,7 0</inkml:trace>
  <inkml:trace contextRef="#ctx0" brushRef="#br0" timeOffset="1138.987">1607 36,'-11'54,"3"1,2-1,1 43,3-63,-5 106,7 0,5 0,6 0,14 49,-24-186,1 17,2 0,0 0,1-1,1 0,1 0,0 0,1-1,1 0,1-1,6 8,-15-23,0-1,0 0,0 1,0-1,0 0,0 0,0 0,1 0,-1 0,0 0,0-1,1 1,-1 0,1 0,-1-1,1 1,-1-1,1 0,-1 1,1-1,-1 0,1 0,-1 0,1 0,-1 0,1 0,-1 0,1-1,-1 1,1 0,-1-1,1 1,-1-1,1 0,-1 0,0 1,1-1,-1 0,0 0,0 0,0 0,1-1,15-22,-2-4</inkml:trace>
  <inkml:trace contextRef="#ctx0" brushRef="#br0" timeOffset="1415.848">1566 731,'-24'-6,"-21"-6,-8 1,1-1,9 1,12 4,20 2,24 4,31 3,29 0,24 1,18-1,6 0,-18-1</inkml:trace>
  <inkml:trace contextRef="#ctx0" brushRef="#br0" timeOffset="1690.115">1981 959,'-2'15,"1"0,0 0,2 0,-1 0,2 0,0 0,1 0,2 5,-3-15,-1 1,2 0,-1-1,1 0,0 0,0 0,0 0,1 0,-1 0,1-1,1 0,-1 0,0 0,1 0,0-1,0 1,0-1,0 0,1-1,-1 0,1 1,2-1,-3 0,-1-1,1 0,0 0,0-1,-1 0,1 1,0-1,0-1,0 1,-1-1,1 0,0 0,-1 0,1-1,-1 0,1 1,-1-2,0 1,0 0,0-1,0 0,0 0,0 0,-1 0,1-1,-1 1,0-1,0 0,-1 0,1 0,-1 0,0 0,0-1,0 1,0-1,-1 1,0-1,0 0,0 1,0-3,-1 1,0 1,1 0,-2-1,1 1,-1-1,0 1,0-1,0 1,-1 0,1 0,-1 0,-1 0,1 0,-1 0,0 0,0 1,0-1,0 1,-1 0,0 0,0 0,0 1,0-1,-1 1,1 0,-1 0,0 1,0-1,0 1,0 0,0 1,0-1,0 1,-1 0,1 0,-1 0,1 1,-1 0,-4 0,0 2,1 0,0 1,0 0,0 0,0 0,0 1,0 1,1 0,0 0,0 0,1 1,-1 0,1 1,0-1,1 1,0 1,0-1,1 1,-1 0,2 1,-1-1,1 1,-1 3,4-9,0 0,0 0,1 1,-1-1,1 0,-1 1,1-1,0 1,0-1,1 0,-1 1,1-1,0 0,-1 0,2 1,-1-1,0 0,0 0,1 0,0 0,0 0,0-1,0 1,0 0,0-1,1 0,-1 1,1-1,-1 0,2 1,26 14</inkml:trace>
  <inkml:trace contextRef="#ctx0" brushRef="#br0" timeOffset="2172.339">2249 652,'-11'-8,"0"1,-1 1,1 0,-1 1,0 0,-1 0,1 2,-2-1,12 4,1 0,-1 0,0 0,0 0,0 0,0 1,0-1,0 1,0-1,0 1,0 0,0 0,1 0,-1-1,0 2,1-1,-1 0,0 0,1 1,0-1,-1 0,1 1,0-1,0 1,0 0,0-1,0 1,0 0,0 0,0 0,1 0,-1 0,1-1,-1 1,1 0,0 0,0 0,0 0,0 0,0 0,0 0,1 0,-1 0,1 0,-1 0,1 0,0 0,0 0,0-1,0 3,9 19,1 0,1 0,1-1,0-1,2 0,1-1,2 2,13 18,178 225,-146-205,-61-58,0-1,1 1,-1-1,1 0,-1 0,1 0,-1 0,1-1,0 1,-1 0,1-1,0 0,0 0,-1 0,1 0,0 0,0 0,-1-1,1 0,0 1,-1-1,1 0,-1 0,1 0,-1-1,1 1,-1 0,0-1,2-1,5-7,0-1,-1-1,0 0,-1 0,0 0,-1-1,-1 0,1 0,-2 0,0-1,-1 0,0 0,0-13,15-102,-6 0,-5-1,-7-42,-1 57,-4 0,-12-52,16 159,1 5,0 0,0 0,-1-1,1 1,-1 0,1 0,-1 0,0 0,-1 0,1 0,0 0,-1 0,0 1,1-1,-1 0,0 1,0-1,-1 0,-13 12,9 3,1 1,0 0,1 0,0 1,1 0,1-1,0 1,1 0,0 1,1 6,-1-6,-3 48,2-1,3 1,3 0,3-1,2 1,4-2,1 1,4-2,2 0,3-1,24 45,-45-99,0 0,0 0,1 0,0 0,0-1,0 1,1-1,0 1,0-1,0 0,0 0,0 0,1-1,0 1,-1-1,1 0,1 0,-1 0,0 0,1-1,-1 0,1 0,0 0,0 0,0-1,0 0,0 0,0 0,0 0,0-1,0 0,0 0,0-1,1 1,10-8,-2-1,1 0,-1-1,0 0,-1-1,-1 0,0-1,0-1,-1 0,0 0,7-14,-2 6,-16 20,0 0,0 1,0-1,1 0,-1 0,0 0,0 1,0-1,1 0,-1 0,0 1,1-1,-1 0,1 0,-1 1,1-1,-1 0,1 1,-1-1,1 1,-1-1,1 1,0-1,0 1,-1-1,1 1,0 0,-1-1,1 1,0 0,0 0,0 0,-1-1,1 1,0 0,0 0,0 0,-1 0,1 0,0 0,0 1,0-1,0 0,-1 0,1 0,0 1,0-1,-1 1,1-1,0 0,0 1,-2 63,0-58,-1 1,2 0,-1 0,1 0,0-1,1 1,-1 0,1 0,1 0,-1-1,1 1,0-1,1 1,-1-1,1 0,1 0,-1 0,1 0,3 3,-3-5,0 0,1-1,0 1,-1-1,1 0,0 0,1-1,-1 0,0 0,1 0,-1 0,1-1,2 1,15 1</inkml:trace>
  <inkml:trace contextRef="#ctx0" brushRef="#br0" timeOffset="2459.579">3225 558,'-16'-14,"-10"-4,-5 1,-4 3,-5 4,4 4</inkml:trace>
  <inkml:trace contextRef="#ctx0" brushRef="#br0" timeOffset="2718.881">2583 344,'7'-4,"15"-2,23 0,24 1,23-1,19 1,-10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28.0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123 127,'-23'54,"3"1,3 0,2 2,2 0,3 1,2 0,3 0,2 0,6 54,-2-92,0-37,-11-389,9 364,-1 10,2 0,0-1,3 1,0 0,3 1,2-8,-7 35,0 0,1 0,-1 0,1 0,0 0,0 1,1-1,-1 1,1-1,-1 1,1 0,0 0,0 0,1 1,-1-1,1 1,-1 0,1 0,0 0,-1 0,1 0,0 1,0 0,0 0,1 0,-1 0,0 1,0-1,0 1,1 0,-1 0,0 1,3 0,2 0,-1 1,1 0,-1 0,1 1,-1 0,0 0,0 1,0 0,-1 1,1 0,-1 0,0 0,-1 1,1 0,-1 0,0 1,-1 0,1 0,-1 0,-1 0,0 1,0 0,0 0,-1 0,0 0,0 1,-1-1,0 1,-1 0,0-1,0 1,-1 0,0 5,-3 1,0-1,-1 0,-1-1,0 1,0-1,-1 0,-1 0,-1 0,1-1,-2 0,0-1,-9 10,-5 3,-1-1,-1-2,0 0,-2-1,-3-1,22-12,15-10,-3 2,15-6,0 0,1 1,0 1,0 1,0 1,1 1,-1 0,0 2,1 0,-1 1,1 2,-1 0,0 0,5 4,-19-5,-1 0,0 1,1 0,-1 0,-1 0,1 1,0 0,-1 0,0 0,0 0,0 1,0-1,-1 1,0 0,0 0,0 0,0 1,-1-1,0 1,0-1,0 1,-1 0,0-1,0 1,-1 0,1 0,-1 0,-1 0,1 0,-1 0,0-1,-1 4,-2 5,-1 0,-1 0,0-1,-1 0,0 0,-1-1,0 0,-1 0,0-1,-1 0,-1-1,0 0,0 0,0-1,-1-1,-1 0,0 0,0-1,0-1,0 0,-1-1,-4 0,14-3,1 0,-1-1,0 1,1-1,-1 0,0 0,0-1,1 1,-1-1,0 0,0 0,0 0,0 0,0-1,0 1,1-1,-1 0,0 0,1-1,-1 1,0-1,1 0,0 0,-1 0,1 0,0 0,0-1,0 1,0-1,1 0,-1 0,1 0,0 0,0 0,0-1,0 1,0-1,1 1,-1-1,1 0,0 0,5-25,6 2</inkml:trace>
  <inkml:trace contextRef="#ctx0" brushRef="#br0" timeOffset="292.56">898 354,'-2'-14,"-1"1,0-1,-1 1,0-1,-1 1,-1 1,0-1,0 1,-2 0,-5-8,10 16,-1-1,1 1,-1 0,0 0,0 0,0 0,-1 1,1-1,-1 1,0 1,0-1,0 0,0 1,0 0,-1 1,1-1,0 1,-1 0,0 0,1 0,-1 1,1 0,-1 0,0 1,1-1,-1 1,-1 1,-3 2,0 0,0 0,0 1,0 0,1 1,0 0,0 0,1 1,0 0,0 1,1 0,0 0,0 0,0 1,-1 3,-3 7,0 0,0 1,2 1,1-1,0 1,2 1,0 0,3-10,0 0,1 1,0-1,1 1,1 0,0-1,0 1,1 0,1-1,0 1,1-1,1 0,-1 0,2 0,0 0,0-1,1 0,0 0,1 0,1-1,-1 0,1 0,1-1,0 0,0 0,1-1,0-1,2 1,7 3,1 0,0-2,0-1,1 0,0-2,0 0,1-1,-1-2,1 0,0-1,0-1,0-1,0-1,0-1,15-3,19-8</inkml:trace>
  <inkml:trace contextRef="#ctx0" brushRef="#br0" timeOffset="762.306">1260 193,'-2'3,"0"-1,0 1,1-1,-1 1,1 0,0 0,0 0,0 0,0 0,0 0,1 0,-1 0,1 0,0 0,0 0,0 3,0-1,0 43,2-1,2 1,3-1,1 0,3 0,11 75,-7 15,-15-137,0 0,0 0,-1 0,1 0,0 0,0 0,-1 0,1 0,0 0,0 0,0 0,-1 0,1 0,0 0,0 0,-11-240,11 168,0-329,1 367,-1 34,0 0,0 1,0-1,0 1,1-1,-1 0,0 1,0-1,1 0,-1 1,0-1,1 0,-1 1,0-1,1 0,-1 0,0 0,1 1,-1-1,1 0,-1 0,0 0,1 0,-1 0,1 0,-1 0,1 0,-1 0,0 0,1 0,-1 0,1 0,-1 0,1 0,-1 0,0 0,1 0,-1 0,1-1,-1 1,0 0,1 0,-1-1,0 1,1 0,-1 0,0-1,1 1,-1 0,0-1,0 1,0 0,1-1,-1 1,0-1,0 1,0 0,0-1,1 1,-1-1,119 160,-26-37,106 151,-198-271,47 92,-47-90,1 0,-1 0,0 0,0 1,-1-1,1 0,-1 0,0 1,0-1,0 0,-1 0,0 1,1-1,-1 0,-1 0,1 0,-1 0,1 0,-1 0,0 0,-1-1,-1 4,-10 4,0 0,-1-1,0 0,-1-1,0-1,0 0,-1-1,0-1,0-1,-1 0,1-2,-1 0,-3 0,15-2,-190 26,154-25</inkml:trace>
  <inkml:trace contextRef="#ctx0" brushRef="#br0" timeOffset="1165.742">2048 728,'16'2,"16"4,17 0,16-1,13-1,4-1,-12-2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1.0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1 121,'16'6,"0"0,0 0,0 2,-1 0,0 1,-1 0,0 1,0 1,-1 0,-1 1,0 0,0 1,-1 1,-1-1,0 2,-1-1,-1 1,0 1,-1-1,4 15,-9-14,-1 0,0-1,-2 1,0 0,0-1,-2 1,0-1,-1 0,0 0,-1 0,-1 0,-2 3,-16 55,23-71,0 1,0-1,0 0,0 1,1 0,-1-1,1 1,0-1,-1 1,1-1,0 1,1 0,-1-1,0 1,1-1,0 1,-1-1,1 1,0-1,0 1,0-1,1 0,-1 1,1-1,-1 0,1 0,0 0,-1 0,1-1,0 1,1 0,7 3,1-1,-1 0,1-1,0 0,0 0,1-1,-1-1,0 0,1 0,9-2,-15 1,24 2,1-2,-1-2,0 0,0-2,0-1,0-2,-1-1,12-5,-39 13,1-1,-1 1,0-1,-1 0,1 0,0 0,0 0,0 0,0 0,-1 0,1 0,0-1,-1 1,1-1,-1 1,0-1,1 1,-1-1,0 0,0 0,0 0,0 0,-1 1,1-1,0 0,-1-1,1 1,-1 0,0 0,0 0,0 0,0 0,0 0,0 0,0 0,-1 0,1 0,-1 0,1 0,-1 0,0 0,0 0,0 0,0 0,0 1,0-1,0 0,-1 1,1-1,-1 0,-27-23,-3 2</inkml:trace>
  <inkml:trace contextRef="#ctx0" brushRef="#br0" timeOffset="363.03">68 401,'265'-1,"121"-21,-369 20,-6 1,0 1,0-2,0 0,-1 0,1-1,0 0,-1-1,0 0,5-3,-14 7,0-1,-1 1,1 0,0-1,-1 1,1-1,-1 1,1-1,-1 1,1-1,-1 0,0 1,1-1,-1 0,1 1,-1-1,0 0,0 1,1-1,-1 0,0 1,0-1,0 0,0 0,0 1,0-1,0 0,0 0,0 1,0-1,-1 0,1 1,0-1,0 0,-1 0,1 1,0-1,-1 0,1 1,0-1,-1 1,1-1,-1 1,1-1,-1 1,0-1,1 1,-1-1,1 1,-1 0,0-1,1 1,-1 0,0-1,0 1,1 0,-1 0,0 0,-44-18,26 12,0 2,-1 1,1 0,-1 1,0 1,0 1,0 1,1 1,-1 0,-7 3,23-4,1 0,-1-1,1 1,0 1,-1-1,1 0,0 1,0 0,0 0,0 0,0 0,0 0,1 0,-1 1,1-1,-1 1,1 0,0 0,0-1,0 2,1-1,-1 0,1 0,0 0,0 1,0-1,0 1,0-1,1 0,-1 1,1 0,0-1,0 1,0-1,1 1,0 2,4 3,1 0,0 0,1-1,0 1,0-2,1 1,0-1,0 0,1 0,0-1,0 0,0-1,1 0,-1-1,1 0,1 0,-1-1,0 0,1-1,6 1,155 28,-92-23</inkml:trace>
  <inkml:trace contextRef="#ctx0" brushRef="#br0" timeOffset="791.886">1351 321,'-12'-4,"-1"0,0 1,0 0,1 1,-2 1,1 0,0 0,0 2,0-1,0 2,0 0,0 0,0 1,-2 2,12-3,0 0,0 1,0-1,0 1,1 0,-1 0,1 0,-1 0,1 0,0 1,1-1,-1 0,0 1,1 0,0-1,0 1,0 0,0 0,1 0,-1-1,1 1,0 0,0 0,0 0,1 0,-1 0,1 0,0-1,0 1,1 0,-1-1,1 1,-1-1,1 1,0-1,1 0,-1 0,0 0,1 0,0 0,0 0,1 1,13 9,0 0,1-1,0-1,1-1,0-1,0 0,1-1,0-2,1 0,-1 0,1-2,0-1,0-1,1 0,-1-2,0 0,1-2,1 0,-5 0,1 0,-1-1,0-1,-1-1,1 0,-1-1,0-1,0-1,8-5,-18 9,0 0,0-1,0 0,-1 0,0-1,0 0,0 0,-1 0,0-1,0 1,0-1,-1 0,0-1,0 1,-1-1,0 0,-1 0,1 0,-1 0,-1 0,1-8,-1 13,-1 0,0 0,0 0,0-1,0 1,0 0,-1 0,1 0,-1 0,0 0,0 0,0 0,0 0,0 0,-1 0,1 1,-2-2,2 4,0 0,0 1,-1-1,1 0,0 1,0-1,0 1,-1-1,1 1,0 0,0-1,0 1,0 0,0 0,0 0,1-1,-1 1,0 0,0 0,1 0,-1 1,0-1,1 0,-1 0,1 0,-1 0,1 1,0-1,0 0,-1 0,1 1,0-1,0 0,0 0,0 1,-2 7,0 1,0-1,1 1,0-1,1 1,0 0,1-1,0 1,0-1,1 1,0-1,0 1,1-1,1 0,0 0,0-1,0 1,1-1,0 0,1 0,0 0,0-1,1 0,0 0,0-1,0 0,1 0,0 0,0-1,0 0,1-1,4 2,25 2,-5-5</inkml:trace>
  <inkml:trace contextRef="#ctx0" brushRef="#br0" timeOffset="1050.191">1846 1,'5'11,"12"7,4-1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5.4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324 433,'0'0,"-164"12,155-10,1 0,0 1,0 0,-1 0,2 1,-1 0,0 0,1 1,0 0,0 0,0 1,1-1,0 1,0 1,0-1,1 1,-3 5,3-4,1 0,1 0,-1 0,1 1,1-1,-1 1,2-1,-1 1,1 0,0 0,1-6,0-1,0 0,0 1,0-1,0 0,0 1,0-1,1 0,0 0,-1 1,1-1,0 0,0 0,0 0,0 0,0 0,1 0,-1 0,1 0,-1-1,1 1,-1 0,1-1,0 1,0-1,0 0,0 0,0 0,0 0,0 0,0 0,1 0,-1 0,0-1,0 0,1 1,-1-1,0 0,3 0,6-2,0-1,-1 0,1 0,-1-1,0 0,0-1,0 0,0-1,-1 0,0 0,0-1,-1-1,0 1,0-1,0 0,-1-1,0-1,12-15,0-2,-2 0,-1-1,-1 0,-1-2,-2 0,-1 0,-1-1,-2 0,-1 0,-1-1,-2 0,-1 0,-2-1,-1 1,-2-18,-9-5,0 58,-26 75,21-33,2 2,2 0,2 0,3 1,1 0,3 1,1 23,2-62,0-1,0 1,1-1,0 1,0-1,1 0,0 1,1-1,0 0,1 0,-1-1,2 1,-1-1,1 0,1 0,-1 0,1-1,1 1,-1-2,1 1,0-1,1 0,-1 0,1-1,1 0,-1 0,5-1,1 0,-1-1,1-1,-1 0,1-1,-1 0,1-1,0-1,4 0,53-8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38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67 174,'-7'21,"-4"20,0 16,1 11,3 7,0 0,1-6,2-13,1-15</inkml:trace>
  <inkml:trace contextRef="#ctx0" brushRef="#br0" timeOffset="444.844">0 281,'3'-22,"0"0,2 0,0 1,1-1,2 1,0 0,5-8,-9 22,-1 0,1 1,0-1,1 1,-1 1,1-1,1 0,-1 1,1 0,0 0,0 1,0 0,0 0,1 0,0 1,-1 0,1 0,1 1,-1-1,0 2,1-1,-1 1,5 0,-5 1,-1 0,1 0,-1 0,0 1,1 0,-1 1,0 0,0 0,0 0,0 0,0 1,0 0,-1 0,0 1,1-1,-1 1,0 0,-1 1,1-1,-1 1,0 0,0 0,0 0,-1 1,0-1,0 1,2 5,-2-3,0 0,-1 0,1 0,-2 1,1-1,-1 0,0 1,-1 0,0-1,0 1,-1-1,0 1,-1-1,0 1,0-1,-1 0,0 0,0 0,-1 0,-3 4,-93 92,100-103,-1 0,0-1,1 1,-1 0,0-1,1 1,-1 0,1-1,-1 1,1 0,-1 0,1 0,0-1,0 1,-1 0,1 0,0 0,0 0,0 0,0 0,0 0,0-1,0 1,0 0,0 0,0 0,0 0,1 0,-1 0,0-1,1 1,-1 0,1 0,-1 0,1-1,-1 1,1 0,-1-1,1 1,0 0,-1-1,1 1,0-1,0 1,-1-1,1 1,0-1,0 0,0 1,-1-1,1 0,0 0,0 1,0-1,0 0,0 0,0 0,0 0,0 0,-1 0,1 0,0-1,1 1,3 2,4 0,0 1,0 0,0 1,0 0,-1 0,1 1,-1 0,-1 1,1-1,-1 2,1-1,-2 1,1 0,-1 0,0 1,-1 0,0 0,0 0,0 0,-1 1,-1 0,1 0,-1 0,-1 0,0 1,0-1,-1 1,0-1,-1 1,0-1,-1 10,-2-9,-1 0,0 0,0 0,-1 0,-1-1,1 0,-2 0,1 0,-1-1,0 0,-1 0,0-1,0 0,-1 0,0-1,0 0,0-1,-1 0,0 0,0-1,0 0,0-1,0 0,-1-1,0 0,1 0,-1-1,0-1,0 0,0 0,0-1,1 0,-1-1,8 2,1 0,0 0,-1 0,1 0,-1 0,1-1,0 1,-1-1,1 0,0 1,0-1,-1 0,1 0,0 0,0-1,0 1,0 0,1-1,-1 1,0-1,0 0,1 0,-1 1,1-1,0 0,-1 0,1 0,0-1,0 1,0 0,1 0,-1-1,0 1,1 0,0-1,-1 1,1 0,0-1,0 1,0 0,1-1,-1 1,0-1,1 1,0-2,15-18</inkml:trace>
  <inkml:trace contextRef="#ctx0" brushRef="#br0" timeOffset="749.039">976 348,'-6'-12,"-2"1,1-1,-1 1,-1 1,0 0,-1 0,0 1,0 0,-1 0,0 1,0 1,-1 0,0 1,0 0,-1 0,-12-3,21 9,1-1,0 0,-1 1,1 0,0 0,0 0,-1 0,1 0,0 1,-1-1,1 1,0 0,0 0,0 0,0 1,0-1,0 1,0 0,0-1,0 1,1 0,-1 1,1-1,0 0,-1 1,1-1,0 1,-1 2,-33 88,28-43,2 0,2-1,3 1,2 13,-2-55,0 1,1 0,0 0,1-1,0 1,0 0,1-1,0 1,1-1,0 0,0 1,1-1,0-1,0 1,1 0,0-1,0 0,0 0,1-1,6 6,2-5,1-1,-1-1,1 0,0-1,1-1,-1 0,1-1,-1 0,1-2,0 0,-1 0,1-1,-1-1,3-1,37-4,0-3,-1-2,15-6,-4-3</inkml:trace>
  <inkml:trace contextRef="#ctx0" brushRef="#br0" timeOffset="1006.34">1592 268,'-3'18,"0"18,0 13,1 9,0 4,1 2,0-6,1-8,0-12</inkml:trace>
  <inkml:trace contextRef="#ctx0" brushRef="#br0" timeOffset="1243.708">1485 135,'18'20,"20"19,16 13,14 8,6 4,0 1,-9-2,-13-2,-15-3,-16-4,-18-3,-20-4,-15-5,-11-3,-8-8,-2-8,8-8</inkml:trace>
  <inkml:trace contextRef="#ctx0" brushRef="#br0" timeOffset="1402.797">2113 762,'14'5,"11"1,10 2,11 2,13-1,13-1,10-6,4-4,-11-2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3.7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0,'-14'0,"-6"0,4 0,15 0,20 0,23 0,25 0,20 0,10 0,0 2,-9 4,-18 4,-20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4.0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1,'22'2,"24"1,27 0,23-3,21-4,-9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4.3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96,'16'-5,"-1"2,1-1,0 2,0 0,0 1,0 1,1 0,-1 1,0 1,0 0,0 1,-1 1,1 1,5 2,-17-5,1-1,-1 1,0 0,0 0,0 1,-1-1,1 1,0 0,-1 0,0 0,0 0,0 1,0-1,0 1,-1 0,1 0,-1 0,0 0,0 0,-1 0,1 1,-1-1,0 1,0-1,0 0,-1 1,0 0,1-1,-2 1,1-1,0 1,-1-1,0 1,0-1,0 0,-1 1,0-1,-1 3,-11 18,-2-1,0-1,-2 0,-1-1,0 0,-2-2,0-1,-1 0,-17 10,5-2,-36 38,69-64,0 0,0 0,0-1,0 1,0 0,0 0,0 0,0 0,1 0,-1 0,0 0,1 1,-1-1,1 0,-1 0,1 0,0 1,0-1,-1 0,1 0,0 1,0-1,0 0,0 0,0 1,1-1,-1 0,0 0,1 1,-1-1,0 0,1 0,-1 0,1 0,0 1,-1-1,1 0,0 0,0 0,0-1,0 1,0 0,0 0,0 0,0-1,0 1,0 0,0-1,0 1,0-1,1 1,-1-1,0 0,0 1,1-1,-1 0,20 5,0-1,0-1,0-1,0-1,0-1,6-1,-3 1,60-3,1-3,69-14,-98 9</inkml:trace>
  <inkml:trace contextRef="#ctx0" brushRef="#br0" timeOffset="259.305">0 323,'16'0,"21"3,25 0,24 0,20 0,11-2,1 0,-10 0,-24-1</inkml:trace>
  <inkml:trace contextRef="#ctx0" brushRef="#br0" timeOffset="672.746">936 390,'8'-1,"0"0,1 1,-1 0,0 0,1 1,-1 0,0 0,0 1,0 0,0 1,0 0,4 2,1-1,-4-2,0 1,1 0,-1 0,-1 1,1 0,-1 1,1 0,-1 0,-1 1,1 0,-1 0,0 1,3 3,-9-8,0 0,0 0,-1-1,1 1,-1 0,1 0,-1 0,0 0,0 0,0-1,0 1,0 0,0 0,0 0,-1 0,1 0,-1-1,1 1,-1 0,0 0,0-1,1 1,-1 0,0-1,-1 1,1-1,0 1,0-1,-1 0,1 1,0-1,-1 0,0 0,0 0,-57 35,58-35,-91 39,92-40,0 0,1 0,-1 0,1 1,-1-1,0 0,1 0,-1 0,1 1,-1-1,0 0,1 1,-1-1,0 0,0 1,1-1,-1 0,0 1,0-1,1 1,-1-1,0 1,0-1,0 0,0 1,0-1,0 1,0-1,0 1,0-1,0 1,0-1,0 0,0 1,0-1,0 1,0-1,0 1,-1-1,1 0,0 1,0-1,0 1,-1-1,1 0,0 1,-1-1,1 0,0 1,-1-1,1 0,0 0,-1 1,1-1,-1 0,1 0,0 1,-1-1,1 0,-1 0,1 0,-1 0,1 0,0 0,-1 0,1 0,-1 0,40 9,-36-8,41 5,1 1,-1 1,0 1,31 13,-26 6,-48-27,0 0,-1 0,1 0,0 0,0 0,0 0,-1 0,1 0,-1 0,1 0,-1 0,1 1,-1-1,0 0,1 0,-1 1,0-1,0 0,0 0,0 1,0-1,0 0,0 1,-1-1,1 0,0 0,-1 0,1 1,-1-1,1 0,-1 0,0 0,1 0,-1 0,0 0,0 0,0 0,1 0,-1 0,-1 0,-10 9,0-1,0-1,-1 0,0-1,0 0,0-1,-1 0,-11 2,11-3,-194 58,153-51</inkml:trace>
  <inkml:trace contextRef="#ctx0" brushRef="#br0" timeOffset="1056.237">1470 110,'29'-7,"-1"1,1 2,0 0,1 2,-1 2,20 1,-41-1,10-1,-1 1,1 0,0 1,-1 1,1 1,-1 1,0 0,0 1,0 0,0 2,-1 0,3 2,-17-7,-1-1,1 0,0 1,0 0,-1-1,1 1,-1 0,1 0,-1 0,0 0,0 0,0 0,0 0,0 0,0 0,0 0,-1 1,1-1,-1 0,0 0,0 1,0-1,0 0,0 1,0-1,0 0,-1 1,1-1,-1 0,0 0,0 0,0 1,0-1,-49 64,-128 96,176-160,-1 0,1 0,-1 0,1 0,-1 1,1-1,0 1,0-1,0 1,1 0,-1 0,1 0,-1 0,1 0,0 0,0 0,0 0,1 0,-1 1,1-1,0 0,0 0,0 1,0-1,0 0,1 0,-1 1,1-1,0 0,0 0,0 0,0 0,1 0,-1 0,1 0,0-1,0 1,0 0,0-1,1 1,11 5,1-2,0 1,0-2,0 0,1-1,-1 0,1-2,0 1,0-2,0 0,0-1,6-1,-1 1,0-1,0-1,0-1,-1 0,1-2,19-6,-5-4</inkml:trace>
  <inkml:trace contextRef="#ctx0" brushRef="#br0" timeOffset="1318.158">1510 351,'27'-9,"28"-4,24 0,17 0,11 4,-2 3,-9 2,-21 2</inkml:trace>
  <inkml:trace contextRef="#ctx0" brushRef="#br0" timeOffset="1574.475">2192 377,'11'-1,"1"0,-1 1,0 0,1 1,-1 0,1 1,-1 0,0 1,0 0,0 1,-1 0,1 0,-1 1,0 1,0 0,-1 0,5 4,-12-7,0 0,0 0,0 0,0 0,-1 1,1-1,-1 0,0 1,0-1,0 1,-1-1,1 1,-1-1,0 1,1 0,-2-1,1 1,0-1,-1 1,0-1,0 1,0-1,0 1,0-1,-1 0,1 1,-1-1,-58 80,-92 68,150-151,1 1,0 0,-1-1,1 1,0 0,0 0,0 0,0 0,0 0,0 0,0 0,0 0,0 0,0 0,1 1,-1-1,0 0,1 0,-1 1,1-1,-1 1,1-1,0 0,0 1,0-1,-1 1,1-1,0 1,1-1,-1 0,0 1,0-1,1 1,-1-1,1 0,-1 1,1-1,-1 0,1 1,0-1,0 0,0 0,0 0,0 0,0 0,0 0,0 0,0 0,0 0,0 0,1 0,14 3,-1 0,1-2,1 1,-1-2,0 0,0-1,1 0,-1-2,5-1,-16 3,78-10,-4-2</inkml:trace>
  <inkml:trace contextRef="#ctx0" brushRef="#br0" timeOffset="1936.505">2619 96,'22'-8,"0"2,0 0,0 1,0 1,1 2,0 0,0 1,21 2,-40-1,39 0,1 1,-1 3,0 1,0 2,-1 2,15 7,-52-16,-1 1,1 0,-1 0,1 1,-1-1,0 1,0 0,0 0,0 0,0 1,0-1,-1 1,1 0,-1 0,0 0,0 1,0-1,0 1,-1 0,1 0,-1 0,0 0,0 0,0 0,-1 0,1 1,0 3,-5 0,1 0,-1 0,0 0,0 0,-1 0,0 0,-1-1,0 0,0 0,0 0,-1-1,0 1,0-1,-1-1,0 2,-2 2,-19 18,13-15,1 1,1 1,0 0,1 0,1 2,0-1,1 1,-7 16,16-28,0-1,0 1,0-1,0 1,1 0,-1-1,1 1,0 0,0 0,1-1,-1 1,1 0,0-1,0 1,0 0,0-1,0 1,1-1,0 0,0 0,0 1,0-1,0 0,0 0,1-1,0 1,-1-1,1 1,0-1,0 0,1 0,9 7,0-1,0-1,1 0,0-1,1-1,-1 0,1 0,9 2,1 0,0-2,1-1,-1 0,0-2,1-1,0-1,-1-1,1-2,-1 0,0-2,2-1,9-8</inkml:trace>
  <inkml:trace contextRef="#ctx0" brushRef="#br0" timeOffset="2222.738">2834 297,'204'0,"1"9,99 22,-280-28,-9-1,1 0,-1 1,0 0,0 1,0 1,-1 0,1 1,2 3,-13-5,0-1,-1 1,1 0,-1 1,0-1,0 1,-1-1,1 1,-1 0,0 0,-1 0,1 0,-1 0,0 0,0 0,0 1,-1-1,0 0,0 1,0-1,-1 0,0 0,0 1,0-1,0 0,-2 2,0 18,1-1,0 1,2-1,1 0,0 0,2 0,1 0,1 0,1-1,4 10,-2-15</inkml:trace>
  <inkml:trace contextRef="#ctx0" brushRef="#br0" timeOffset="2608.223">3984 70,'17'-10,"1"0,0 1,0 2,1-1,0 2,0 1,1 0,-1 2,1 0,0 1,0 1,0 0,0 2,0 1,0 0,0 1,0 1,0 2,-12-4,0 0,0 0,-1 1,1 1,0-1,-1 1,0 0,0 1,0 0,-1 0,0 0,1 1,-2 0,1 0,-1 0,0 1,0 0,-1 0,0 0,0 1,-1-1,0 1,0 0,0 0,-1 0,-1 0,1 0,-1 0,-1 0,1 1,-2 0,-2 15,0 0,-2-1,-1 1,-1-1,-9 18,7-18,1 1,1 0,1 0,1 1,0 7,5-27,0 0,0 0,0 1,1-1,0 0,0 1,0-1,0 0,1 0,0 0,0 0,0 0,1-1,0 1,-1-1,2 1,-1-1,0 0,1 0,0-1,0 1,0-1,0 1,1-1,-1-1,1 1,0-1,-1 0,1 0,0 0,1 0,-1-1,0 0,0 0,2 0,1 0,1 1,0-1,0-1,-1 0,1 0,0 0,0-1,-1-1,1 0,0 0,-1 0,0-1,1 0,-1-1,0 0,-1 0,1-1,4-3,11-14</inkml:trace>
  <inkml:trace contextRef="#ctx0" brushRef="#br0" timeOffset="2997.407">4130 323,'67'-6,"0"3,60 5,-102-1,71 2,0 5,66 13,-162-20,8 0,1 0,-1 1,0 0,0 0,0 1,0 1,-1-1,1 1,2 2,-9-4,0 0,0 0,0 0,-1 0,1 0,-1 0,1 0,-1 0,1 1,-1-1,0 0,0 0,0 0,-1 0,1 1,0-1,-1 0,1 0,-1 0,0 0,0 0,0 0,0 0,0 0,0 0,0-1,-1 1,1 0,-1-1,1 1,-1-1,1 1,-1-1,0 0,0 1,0-1,0 0,0 0,-8 8,-34 63,43-70,0 0,1 1,-1-1,1 0,0 1,0-1,0 1,0-1,0 0,0 1,1-1,-1 0,1 1,-1-1,1 0,0 0,0 1,0-1,0 0,1 0,-1 0,0 0,1 0,0-1,-1 1,1 0,0-1,0 1,0-1,0 0,0 0,0 1,0-1,0 0,7 2,-1 1,1-1,0 0,0-1,0 0,0 0,1-1,-1 0,0-1,0 0,1-1,-1 0,0 0,0-1,1 0,-1 0,-1-1,1 0,0-1,-1 0,0 0,0-1,0 0,0 0,-1-1,5-4,-9 7,-1 0,1 0,-1 0,0 0,0-1,0 1,0 0,0-1,-1 0,0 1,1-1,-1 0,-1 0,1 1,0-1,-1 0,0 0,0 0,0 0,0 0,-1 0,0 1,0-1,0 0,0 0,0 1,-1-1,1 1,-1-1,0 1,0-1,0 1,-1 0,1 0,-1 0,0 1,0-1,0 0,0 1,0 0,0 0,-1 0,0 0,-7-1,0 0,-1 1,0 1,1-1,-1 2,1 0,-1 0,0 1,1 1,-1 0,1 0,0 1,0 1,0 0,-2 1,-61 21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8.7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1,'2'15,"1"9,0-1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8.9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0,'0'16,"0"12,0 8,0-2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2:49.2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1,'5'18,"3"15,3 11,0-1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20.5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57,'29'-11,"0"1,1 1,1 1,-1 1,1 2,0 2,0 0,5 2,69 11,-102-9,0 0,1 0,-1 0,0 0,0 0,0 1,0 0,0-1,0 1,0 0,0 0,-1 1,1-1,-1 0,0 1,0 0,0-1,0 1,0 0,0 0,-1 0,1 0,-1 0,0 1,0-1,0 0,-1 1,1 2,-2 5,-1 0,0 0,-1 0,0-1,0 1,-1-1,-1 0,0 0,0 0,-1 0,0-1,-1 0,0 0,0-1,-1 0,-2 1,-160 145,88-86,81-68,0 0,0 0,0 0,0 1,0-1,0 0,1 1,-1-1,0 0,0 1,0-1,0 1,1 0,-1-1,0 1,1 0,-1-1,0 1,1 0,-1 0,1 0,-1-1,1 1,-1 0,1 0,0 0,-1 0,1 0,0 0,0 0,0 0,0 0,0 0,0 0,0 0,0 0,0-1,0 1,0 0,1 0,-1 0,0 0,1 0,-1 0,1 0,-1 0,1-1,-1 1,1 0,0 0,-1-1,1 1,0 0,-1-1,1 1,0-1,0 1,0-1,-1 1,1-1,0 0,1 1,17 4,0-2,1 0,-1-1,1-1,0 0,18-3,-15 1,285-19,-214 12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21.7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41 137,'1'0,"0"0,0 1,0 0,0-1,1 1,-1 0,0-1,0 1,0 0,0 0,0 0,-1 0,1 0,0 0,0 0,-1 0,1 0,0 1,-1-1,1 0,-1 0,0 1,1-1,-1 0,0 0,0 1,0-1,0 0,0 1,0-1,0 1,4 48,-2 1,-2-1,-2 1,-3-1,-1 1,-4 2,-23 95,33-148,0 0,-1 0,1-1,0 1,0 0,0 0,-1-1,1 1,0 0,0 0,-1 0,1-1,0 1,0 0,-1 0,1 0,0 0,-1 0,1-1,0 1,-1 0,1 0,0 0,-1 0,1 0,0 0,-1 0,1 0,0 0,-1 0,1 1,0-1,0 0,-1 0,1 0,0 0,-1 0,14-188,2 59,12-198,-27 332,0 1,0-1,1 1,-1-1,1 0,0 1,1-1,-1 0,1 0,0 0,1 0,-1 0,1 0,0-1,0 1,0-1,1 1,-1-1,1-1,0 1,0 0,0-1,1 0,-1 0,1 0,0-1,0 1,0-1,0 0,0-1,0 1,1-1,-1 0,1 0,3 0,6-5,0-1,0 0,0-1,-1-1,0 0,0-1,0 0,-1-1,-1 0,1-1,-2-1,11-11,19-13,-41 34,1 0,-1 0,0 0,1 0,-1 1,1-1,-1 0,1 1,0-1,-1 0,1 1,0-1,-1 1,1-1,0 1,0-1,0 1,-1-1,1 1,0 0,0-1,0 1,0 0,0 0,0 0,-1 0,1 0,0 0,0 0,0 0,0 0,0 0,0 0,0 1,0-1,-1 0,1 1,0-1,0 0,0 1,-1-1,1 1,0-1,0 1,-1 0,1-1,-1 1,1 0,0-1,-1 1,1 0,-1 0,0 0,1-1,-1 1,0 0,1 1,4 135,-7-92,1-17,-1 111,11 98,-5-212,0-8</inkml:trace>
  <inkml:trace contextRef="#ctx0" brushRef="#br0" timeOffset="402.424">695 122,'-8'22,"2"1,0-1,1 1,1 0,1 0,1 1,1-1,1 1,2-1,0 0,1 0,1 0,5 12,-6-12,1-1,2 0,0-1,1 1,1-1,1 0,2 1,-10-20,0 0,0 0,1 0,-1-1,0 1,1 0,-1-1,1 1,-1 0,1-1,0 0,-1 1,1-1,0 0,0 0,0 0,0 0,0-1,0 1,0 0,1-1,-1 1,0-1,0 0,0 0,0 0,1 0,-1 0,0 0,0-1,0 1,0-1,1 0,-1 1,0-1,0 0,0 0,0 0,-1 0,1-1,0 1,0 0,12-13,-1 0,0-1,-1 0,0-1,-2 0,0-1,0 0,-2-1,6-15,3-6,-1-1,-3 0,-1-1,-2 0,-1-1,-3 0,-1-1,-2 1,-2-8,-8 14,0 48,5 3</inkml:trace>
  <inkml:trace contextRef="#ctx0" brushRef="#br0" timeOffset="643.31">1231 96,'14'11,"13"11,13 11,12 9,8 8,5 7,1 6,-4 0,-8-2,-9-9,-10-7,-8-12,-9-11</inkml:trace>
  <inkml:trace contextRef="#ctx0" brushRef="#br0" timeOffset="837.79">1792 16,'-14'-2,"-11"-1,-10 6,-7 13,-4 15,-2 17,0 17,3 14,3 8,5 4,3-2,7-8,6-10,8-15,6-16,4-13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18.5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199 755,'5'78,"0"-76,-4-16,-1 11,0-1,0 1,0 0,-1-1,1 1,-1 0,0 0,0 0,0-1,0 1,-1 0,1 0,-1 0,0 1,0-1,0 0,0 1,0-1,-1 1,1 0,-1-1,1 1,-1 0,0 1,0-1,0 0,0 1,0 0,0 0,0 0,0 0,-1 0,1 0,0 1,-1 0,1 0,0 0,-1 0,1 0,0 1,-1-1,0 1,-4 4,-1 0,2 1,-1 0,1 0,0 1,0-1,1 1,0 1,0 0,1-1,0 2,0-1,1 0,0 1,0 0,1 0,0 0,1 0,0 1,0-1,1 1,0 8,0-10,1-1,0 1,0-1,1 1,-1-1,2 0,-1 1,1-1,0 0,1 0,0 0,0 0,0-1,1 1,0-1,0 0,0 0,1 0,0 0,0-1,1 0,-1 0,1 0,0-1,1 0,-1 0,1-1,-1 1,1-2,6 3,2-1,0-1,0-1,0 0,1-1,-1 0,0-2,1 1,-1-2,0 0,0-1,0-1,0 0,0-1,-1 0,0-1,0-1,-1 0,1-1,-1 0,-1-1,0-1,0 0,-1 0,1-3,28-61,-40 79,0-1,1 1,-1-1,1 1,0-1,0 0,0 1,0-1,1 0,0 0,0 0,0 0,0 0,1 0,-1-1,1 1,0-1,0 0,1 1,6 4,-1 0,1-1,1-1,-1 0,1 0,0-1,1 0,-1-1,1 0,0-1,0 0,9 0,-20-2,0-1,0 1,0-1,0 0,0 0,1 1,-1-1,0 0,0 0,0 0,0 0,0 0,0 0,0-1,0 1,0 0,0-1,0 1,0 0,0-1,0 1,0-1,0 1,0-1,0 0,0 1,0-1,-1 0,1 0,0 0,-1 1,1-1,0 0,-1 0,1 0,-1 0,0 0,1 0,-1 0,0 0,1 0,-1 0,0-1,0 1,0 0,0 0,0 0,0 0,0 0,-1 0,1 0,0 0,0 0,-1 0,1 0,-1 0,1 0,-1 0,1 0,-1 0,0 0,1 0,-1 1,-1-2,-11-16,-2 0,0 2,-2-1,1 2,-8-5,-1-1,17 14,6 6,0 0,1 1,-1-1,0 0,0 0,1 0,-1 0,1-1,-1 1,1 0,-1-1,1 1,0-1,0 1,-1-1,1 0,1 1,-1-1,0 0,0 0,1 0,-1 0,1 0,-1 0,1 1,0-1,-1 0,1 0,1 0,-1 0,0 0,0 0,1 0,-1 0,1 0,4-2,1 1,0 0,0 0,0 1,1-1,-1 1,0 0,1 1,0 0,-1 0,1 0,2 1,3-1,37-5,-1 3,0 1,39 5,-80-3,1 0,-1 1,0-1,1 2,-1-1,0 1,0 0,0 0,0 1,-1 0,1 0,-1 1,0 0,1 0,-2 0,1 1,0 0,-1 0,0 0,0 1,-1-1,0 1,1 0,-2 1,1-1,-1 1,0-1,7 108,-10-112,0 0,0-1,0 1,1 0,-1 0,1-1,-1 1,1 0,-1-1,1 1,0 0,0-1,0 1,0-1,0 1,0-1,0 0,1 0,-1 1,0-1,1 0,-1 0,1 0,-1 0,1 0,0-1,-1 1,1 0,0-1,-1 0,1 1,0-1,0 0,-1 1,1-1,0 0,0-1,1 1,64-28,-52 14,-1 0,0-1,-2 0,0-1,0 0,-2-1,0-1,-1 1,-1-2,6-16,-5 16,-9 19,1 0,0 0,-1 0,1 0,-1 0,1 0,0 0,-1 0,1 0,-1 0,1 0,0 1,-1-1,1 0,-1 0,1 1,-1-1,1 0,-1 1,1-1,-1 1,1-1,-1 0,0 1,1-1,-1 1,0-1,1 1,-1 0,0-1,0 1,1-1,-1 1,0-1,0 1,0 0,0-1,0 1,0-1,0 1,0 0,0-1,0 1,0-1,0 1,0 0,0-1,-1 1,1-1,0 1,1 4,4 13,1-1,1 1,1-2,0 1,1-1,1 0,0-1,4 4,-9-14,-1 0,1 0,0 0,0 0,0-1,1 0,0 0,0 0,0-1,0 0,0 0,0-1,1 0,0 0,-1 0,1-1,0 1,0-2,0 1,-1-1,1 0,0-1,5 0,-3-1,-1 0,0-1,0 0,0 0,0-1,0 0,-1 0,0-1,0 0,0 0,-1-1,1 1,-1-1,0-1,-1 1,0-1,0 0,3-6,4-8,-1-1,-1-1,-1 0,-1 0,6-24,7-53,-5-1,-4 0,-4-1,-4-67,-4 169,0-34,0 0,-3 0,0 0,-8-28,11 60,0 0,0 1,0-1,0 0,0 0,-1 0,1 0,0 0,-1 0,0 1,1-1,-1 0,0 0,0 1,0-1,0 1,0-1,0 1,-1-1,1 1,-1 0,1-1,0 1,-1 0,0 0,1 0,-1 0,0 0,1 1,-1-1,0 0,0 1,0-1,0 1,-1 0,-1 3,0 0,1 1,-1 0,1 0,0 0,0 0,0 0,1 0,0 1,-1-1,2 1,-1 0,0 1,-9 24,2 0,1 1,2 0,0 1,3-1,0 1,2 0,1 0,2 0,3 16,4 8,2-1,2 0,3-1,2 0,15 27,-26-60,2-1,0 1,1-2,1 1,1-2,1 0,0 0,2-1,0 0,0-2,18 14,-29-27,0 1,0-1,0-1,1 1,-1-1,0 1,1-1,0-1,-1 1,1 0,-1-1,1 0,-1 0,1-1,0 1,-1-1,1 0,-1 0,0-1,1 1,-1-1,0 0,0 0,0 0,0 0,0-1,0 0,-1 0,1 0,-1 0,2-3,111-134,-116 141,0-1,1 1,-1-1,0 0,0 1,0-1,1 1,-1-1,0 1,0-1,1 1,-1-1,0 0,1 1,-1-1,1 0,-1 1,0-1,1 0,-1 0,1 1,-1-1,1 0,-1 0,1 0,-1 0,1 1,-1-1,1 0,-1 0,1 0,-1 0,1 0,-1 0,1 0,-1-1,1 1,-1 0,1 0,-1 0,1 0,-1-1,1 1,-1 0,0 0,1-1,-1 1,1 0,-1-1,0 1,1 0,-1-1,0 1,1-1,-1 1,0-1,0 1,1 0,-1-1,0 1,0-1,0 1,0-1,0 1,0-1,0 1,0-1,2 46,-3-37,1 2,-1-4,0-1,0 1,1 0,0-1,0 1,0 0,0-1,1 1,0 0,1-1,-1 1,1-1,0 0,0 0,0 1,1-1,0 0,0-1,0 1,1-1,-1 1,1-1,0 0,0 0,5 2,0-2,1-1,0 0,-1 0,1-1,0-1,0 0,0 0,1-1,-1 0,0-1,0 0,3-1,31-5</inkml:trace>
  <inkml:trace contextRef="#ctx0" brushRef="#br0" timeOffset="245.348">2379 568,'-12'-7,"-3"-2</inkml:trace>
  <inkml:trace contextRef="#ctx0" brushRef="#br0" timeOffset="414.926">1589 407,'14'-4,"20"-2,27-2,29-2,21 1,14 1,5 3,-20 2</inkml:trace>
  <inkml:trace contextRef="#ctx0" brushRef="#br0" timeOffset="1049.222">2632 701,'18'34,"-2"1,-2 1,-1 0,-2 1,-1 0,-2 0,-2 3,-5-41,-1 1,1-1,-1 1,0 0,1 0,-1-1,1 1,-1 0,0 0,1-1,-1 1,1 0,-1 0,1 0,-1 0,1 0,-1 0,1 0,-1 0,1 0,-1 0,1 0,-1 0,1 0,-1 0,1 0,-1 0,1 1,-1-1,1 0,-1 0,0 1,1-1,-1 0,1 1,-1-1,0 0,1 1,-1-1,0 0,1 1,-1-1,0 1,0-1,0 1,1-1,-1 1,0-1,0 0,0 1,0-1,0 1,0-1,0 1,0-1,0 1,0-1,0 1,0-1,0 1,0-1,0 1,0-1,-1 1,1-1,0 1,22-39,-20 34,19-37,1 1,3 0,13-15,-11 30,-27 25,1 0,-1 0,1-1,0 1,-1 0,1 0,0 0,-1 0,1 0,0 0,-1 0,1 0,0 0,-1 0,1 0,0 0,-1 0,1 1,0-1,-1 0,1 0,-1 1,1-1,0 0,-1 1,1-1,-1 1,1-1,-1 1,1-1,-1 1,0-1,1 1,-1-1,0 1,1-1,-1 1,0 0,0-1,1 1,-1 0,0-1,0 1,0 0,0-1,0 1,0 0,0 0,4 54,-5-51,0 1,0-1,1 0,0 0,0 1,0-1,0 0,1 0,-1 1,1-1,0 0,1 0,-1 0,1 0,-1 0,1 0,0 0,1-1,-1 1,1-1,-1 0,1 1,0-1,0-1,1 1,-1 0,0-1,2 1,9 2,0-2,0 0,0-1,0 0,0-1,0 0,0-1,0-1,1 0,-1-1,0-1,-1 0,1-1,0 0,-1-1,4-3,0 0,-1-1,0 0,-1-2,0 0,-1 0,0-1,-1-1,0 0,-1-1,0-1,-2 1,1-2,-2 1,2-6,-9 18,0 1,-1 0,1 0,-1-1,0 1,0 0,0-1,0 1,0-1,0 0,-1 1,1-1,-1 0,0 1,0-1,0 0,0 1,0-1,0 0,-1 0,0 1,1-1,-1 1,0-1,0 1,0-1,-1 1,1 0,0-1,-1 1,0 0,1 0,-1 0,0 0,0 0,-2 0,0 0,-1 0,0 1,-1-1,1 1,0 1,0-1,0 1,-1 0,1 0,0 0,0 1,-1 0,1 0,0 0,0 1,0-1,0 1,0 0,1 1,-1-1,1 1,-1 0,1 0,0 0,0 1,0 0,1-1,-1 1,1 1,0-1,0 0,0 1,1-1,-1 1,1 0,0 0,1 0,-2 5,-1-3,1 1,0 0,1-1,-1 1,1 0,1 0,-1 0,2 1,-1-1,1 0,0 0,1 0,-1 1,2-1,-1 0,1 0,1 0,-1-1,1 1,0 0,1-1,0 0,0 0,1 0,0 0,0-1,0 0,1 0,0 0,0-1,6 5,9-1,1 0,0-1,0-1,0-1,1-2,0 0,0-1,0-1,1-1,4-1,90-13,-77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8.7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12,'28'-5,"0"2,0 1,0 1,0 1,7 2,-28-2,9 0,1 1,-1 0,0 1,0 0,1 2,-2 0,1 1,8 3,-22-7,0 0,0 0,1 1,-1-1,-1 0,1 1,0-1,0 1,-1 0,1-1,0 1,-1 0,0 0,0 0,1 0,-1 0,0 0,0 0,-1 1,1-1,0 0,-1 1,0-1,1 0,-1 1,0-1,0 0,0 1,0-1,-1 0,1 1,-1-1,1 0,-1 0,0 1,0-1,0 0,0 0,0 0,0 0,-1 0,1 0,-1 0,0 0,-13 16,-1-1,0 0,-1-1,-1-1,-1-1,-16 10,19-12,-37 24,27-19,0 1,2 0,0 2,-16 18,39-37,0-1,0 1,0 0,0-1,0 1,0 0,0 0,0-1,1 1,-1 0,0 0,1 0,-1 0,0 0,1 0,-1 0,1 0,-1 0,1 1,0-1,0 0,-1 0,1 0,0 0,0 1,0-1,0 0,0 0,0 0,1 0,-1 0,0 1,1-1,-1 0,1 0,-1 0,1 0,-1 0,1 0,-1 0,1 0,0 0,0 0,0-1,0 1,-1 0,1 0,0-1,0 1,0 0,0-1,0 1,1-1,-1 0,0 1,0-1,0 0,0 1,0-1,1 0,-1 0,0 0,1 0,30 3,0-1,0-2,1-1,-1-2,0-1,0-1,16-5,-18 4,63-12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16.5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0 281,'18'2,"18"3,16 1,15-1,14-1,12-1,8-2,3 0,-2-3,-8-1,-13-2,-15-1,-20 2</inkml:trace>
  <inkml:trace contextRef="#ctx0" brushRef="#br0" timeOffset="304.232">615 0,'0'1,"-1"1,1-1,-1 0,1 1,0-1,-1 1,1-1,0 1,0-1,0 1,0-1,0 0,0 1,1-1,-1 1,0-1,1 1,-1-1,1 0,-1 1,1-1,0 0,-1 0,1 1,0-1,0 0,0 0,0 0,0 0,0 0,0 0,1 0,-1-1,0 1,0 0,1 0,15 11,0-1,1-1,0 0,1-1,0-1,1 0,15 2,-24-6,94 27,-61-19,-1 1,0 3,37 18,-76-32,1-1,-1 1,0 0,0 1,0-1,-1 0,1 1,0 0,-1 0,0 0,0 1,0-1,0 1,0-1,-1 1,0 0,1 0,-1 0,-1 0,1 1,-1-1,1 0,-1 1,-1-1,1 1,-1-1,1 1,-1-1,0 1,-1 0,-3 7,-2-1,1 1,-2-1,1 0,-1 0,-1 0,0-1,-1-1,0 1,0-1,-1-1,0 0,-11 7,21-15,-251 180,210-152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13.6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1 106,'41'1,"0"-2,1-2,-1-2,-1-1,1-3,-1-1,-1-1,4-4,13-3,-55 18,0 0,0 0,0 0,0 1,0-1,0 0,0 1,-1-1,1 1,0-1,0 1,0 0,0-1,-1 1,1 0,0-1,-1 1,1 0,-1 0,1 0,-1 0,1 0,-1-1,1 1,-1 0,0 0,1 0,-1 0,0 0,0 0,0 0,0 0,0 0,0 0,0 0,0 0,0 0,-1 1,-18 145,5-3,4 125,9-229,1-26,0-1,0 0,-2 1,0-1,0 0,-1 0,-1 0,0 0,-3 6,-3-3</inkml:trace>
  <inkml:trace contextRef="#ctx0" brushRef="#br0" timeOffset="633.836">149 454,'-26'-5,"62"-8,109-22,-2-6,80-38,-205 73,-1-1,0 0,0-2,-1 0,0-1,0 0,-1-2,-1 1,0-2,-1 0,-10 9,0 0,0 0,-1 0,0 0,0 0,0 0,0-1,-1 1,0-1,0 1,0-1,0 1,-1-1,1 0,-1 1,-1-1,1-1,-4 3,1 21,-20 133,-36 117,32-134,26-133,1 0,-1 0,1 0,0 0,-1 0,1 0,0 0,0 0,0 0,0 1,0-1,0 0,0 0,0 0,0 0,0 0,1 0,-1 0,0 0,1 0,-1 0,1 0,-1 0,1 0,0 0,-1 0,1 0,0 0,0 0,-1-1,1 1,0 0,0-1,0 1,0-1,0 1,0-1,0 1,0-1,0 1,0-1,0 0,0 0,0 0,1 1,0-1,13-4,-1 0,1-1,-1 0,0-1,0-1,0 0,-1-1,0-1,-1 0,1-1,11-6,-2-2,0 0,0-1,-2-2,-1 0,0-1,-2 0,12-20,-47 86,2 1,2 1,-5 31,2-1,3 1,-2 52,12-76</inkml:trace>
  <inkml:trace contextRef="#ctx0" brushRef="#br0" timeOffset="1001.848">1445 480,'2'-87,"4"0,4 0,3 1,11-25,-18 89,-3 41,-32 221,15-148,4 0,2 71,8-147,1 1,0 0,2 0,-1-1,2 1,1-1,0 1,5 7</inkml:trace>
  <inkml:trace contextRef="#ctx0" brushRef="#br0" timeOffset="1275.121">1819 66,'14'-12,"8"-3,9 1,2 5,3 6,4 6,3 2,2 3,1 0,0-1,-2-4,-4-6,-6-6,-9-1</inkml:trace>
  <inkml:trace contextRef="#ctx0" brushRef="#br0" timeOffset="1762.828">1780 25,'-1'23,"1"-1,1 0,2 0,0 0,1 0,1 0,1-1,4 8,6 29,8 53,-24-110,1-1,0 1,-1 0,1-1,0 1,0 0,-1-1,1 1,0-1,0 1,0-1,0 0,0 1,0-1,0 0,0 0,0 0,0 1,-1-1,1 0,0 0,0-1,0 1,0 0,0 0,0 0,0-1,0 1,0 0,0-1,0 1,0-1,-1 1,1-1,0 1,0-1,0 1,-1-1,1 0,0 0,-1 1,1-1,3-2,18-11,1 0,0 2,1 0,1 2,0 1,0 0,0 2,1 1,11 0,-30 5,-1 1,1 0,-1 0,1 0,-1 1,1 0,-1 1,0 0,0-1,1 2,-1-1,-1 1,1 0,0 0,-1 1,1-1,-1 1,0 0,0 1,-1-1,1 1,-1 0,0 0,-1 1,1-1,-1 1,0-1,0 1,-1 0,1 0,-1 1,-1-1,1 0,-1 1,0 0,0 4,-1-1,0 1,0 0,-1-1,-1 1,1-1,-2 0,1 1,-2-1,1 0,-1-1,-1 1,0-1,0 1,-1-1,0 0,-9 11,-1-1,0 0,-1-1,-1-1,-1-1,-7 5,15-12,-1 0,0-1,-1 0,0-1,0 0,0-1,-1-1,0 0,0 0,0-2,-1 0,-4 0,18-2,0-1,-1 1,1-1,0 0,-1 1,1-1,0 0,-1 0,1 0,0 0,-1 0,1 0,0 0,-1-1,1 1,0 0,0-1,-1 1,1-1,0 0,0 1,0-1,-1 0,1 1,0-1,0 0,0 0,0 0,1 0,-1 0,0 0,0 0,1-1,-1 1,0 0,1 0,-1-1,1 1,0 0,-1 0,1-1,0 1,0 0,0-1,0 1,0 0,0-1,0 1,0 0,0-1,1 1,-1 0,1-1,-1 1,1 0,-1-1,16-13,1-1</inkml:trace>
  <inkml:trace contextRef="#ctx0" brushRef="#br0" timeOffset="2379.751">2701 147,'66'-11,"-1"3,2 4,63 2,-37 24,-90-20,-1-1,1 0,0 0,-1 1,1 0,-1 0,0-1,1 1,-1 0,0 1,0-1,0 0,-1 1,1-1,0 1,-1-1,0 1,1 0,-1 0,0-1,-1 1,1 0,0 0,-1 0,1 0,-1 0,0 0,0 0,-1 0,1 2,-4 7,0 0,-1 0,0-1,-1 1,0-1,-1 0,0-1,-1 0,0 0,0-1,-4 3,8-8,-188 179,187-172,23-15,-13 3,8-4,0 1,0 0,1 1,-1 1,1 0,0 0,-1 2,1-1,0 2,0 0,-1 0,1 2,-1 0,1 0,-1 1,0 1,0 0,8 5,-11-2,0 1,-1 1,0 0,0 0,-1 1,-1-1,0 2,0-1,-1 1,-1 0,0 0,0 1,-1 0,-1-1,0 1,-1 1,-1-1,1 0,-2 0,0 0,-1 1,0-1,-2 6,2-12,-1-1,0 0,0 0,-1 0,1-1,-1 1,-1 0,1-1,-1 0,0 0,0 0,0 0,-1-1,1 0,-1 1,0-2,0 1,-1-1,1 1,-1-2,0 1,0 0,0-1,0 0,0-1,0 1,0-1,-1-1,1 1,0-1,-2 0,-192-2,193 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25.0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220 418,'-9'0,"-1"0,0 1,1 0,-1 1,1 0,-1 0,1 1,0 0,0 0,0 1,0 1,1-1,0 2,0-1,0 1,0 0,1 0,0 1,0 0,1 0,0 1,0 0,1 0,0 0,0 1,1-1,-2 8,5-14,0 1,1-1,-1 1,1 0,0-1,-1 1,1 0,0-1,1 1,-1 0,0-1,1 1,0 0,-1-1,1 1,0-1,0 1,1-1,-1 1,0-1,1 0,-1 0,1 0,0 0,0 0,0 0,0 0,0-1,0 1,0-1,1 1,-1-1,0 0,1 0,-1 0,1 0,0 0,-1 0,1-1,-1 0,1 1,0-1,0 0,-1 0,1 0,0-1,-1 1,1-1,-1 1,1-1,8-1,-1 0,0-1,0 0,0 0,0-1,0 0,-1-1,1 0,-1 0,-1-1,1-1,-1 1,0-1,-1-1,1 1,-1-1,-1 0,1-2,7-10,0-1,-2 0,-1 0,0-1,-2-1,0 0,1-10,0-9,-1 0,-3 0,-1-1,-2 0,-2-12,-12-20,11 74,-1 0,0 0,1 0,-1 0,0 1,0-1,0 0,0 0,0 1,0-1,0 1,0-1,0 1,0-1,0 1,0-1,0 1,-1 0,1 0,0 0,0-1,0 1,-1 0,1 1,0-1,0 0,0 0,0 0,0 1,-1-1,1 1,0-1,0 1,0-1,0 1,0-1,0 1,0 0,0 0,1-1,-1 1,0 0,0 0,1 0,-1 0,0 0,1 0,-1 0,1 0,-1 0,1 0,0 1,-1-1,1 0,0 0,0 0,-11 19,1 1,2 0,0 0,1 1,1 0,1 0,1 0,0 1,2 0,1 7,1-7,0-1,2 1,0 0,2 0,1-1,0 0,2 0,0 0,1-1,11 19,-14-29,1-1,1 1,0-1,0 0,1-1,0 0,0 0,1-1,1 0,-1 0,1-1,0 0,1-1,0 0,0-1,0 0,0-1,1 0,0 0,0-2,0 1,-4-3,0 1,1-1,-1-1,0 0,0 0,1 0,-1-1,0-1,-1 1,1-1,0 0,-1-1,1 0,-1 0,0-1,-1 1,1-2,-1 1,0-1,0 1,-1-2,1 1,-1-1,-1 1,1-2,-1 1,-1 0,1-1,-1 1,0-1,-1 0,1-6,2 1,-2-2,0 1,0 0,-1 0,-1-1,-1 1,0-1,-1-12,0 28,1-1,0 0,0 1,-1-1,1 0,0 1,0-1,-1 0,1 1,0-1,-1 0,1 0,0 1,-1-1,1 0,0 0,-1 0,1 0,0 0,-1 1,1-1,-1 0,1 0,0 0,-1 0,1 0,-1 0,1 0,-1 0,1 0,0-1,-1 1,1 0,0 0,-1 0,1 0,-1 0,1-1,0 1,-1 0,1 0,0-1,0 1,-1 0,1-1,0 1,-1 0,1-1,0 1,0 0,0-1,-3 12,1-1,0 1,1-1,0 1,1 0,0 0,1-1,0 1,1 0,0-1,1 1,0-1,0 0,1 0,0 0,1 0,0-1,1 0,0 0,0 0,1-1,0 0,0 0,1-1,0 0,0 0,1 0,0-2,0 1,1-1,-1 0,1-1,4 2,17-3,-5-5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25.9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0,'30'270,"-24"-176,-2-17,3-1,14 53,-21-126,0-1,0 0,0 0,0 1,1-1,-1 0,1 0,-1 0,1 0,0 0,0 0,0 0,0 0,0 0,0 0,1 0,-1 0,0-1,1 1,0-1,-1 1,1-1,0 1,0-1,0 0,0 0,0 0,0 0,0 0,0-1,0 1,0-1,0 1,1-1,-1 0,0 0,0 0,1 0,-1 0,1 0,14-6,-1-1,0-1,-1 0,0-1,0-1,-1 0,0-1,5-5,4-3,68-61,-98 120,6-33,1-1,-1 1,1-1,1 1,-1-1,1 1,0-1,0 0,1 0,0 1,0-1,0 0,1 0,0-1,0 1,1 0,-1-1,1 0,1 0,-1 0,0-1,1 1,0-1,0 0,1 0,-1-1,1 1,-1-1,1-1,0 1,0-1,0 0,6 1,21 7</inkml:trace>
  <inkml:trace contextRef="#ctx0" brushRef="#br0" timeOffset="275.263">522 335,'0'0</inkml:trace>
  <inkml:trace contextRef="#ctx0" brushRef="#br0" timeOffset="443.813">1 187,'16'-2,"21"-3,25-1,24 1,19 1,9 1,-15 2</inkml:trace>
  <inkml:trace contextRef="#ctx0" brushRef="#br0" timeOffset="652.256">1004 429,'-4'25,"-5"24,-2 19,1 15,1 9,3 2,5-1,6-5,5-9,4-8,1-9,-2-12,-6-13,-3-13</inkml:trace>
  <inkml:trace contextRef="#ctx0" brushRef="#br0" timeOffset="923.04">910 629,'0'-19,"-1"16,0 0,0 0,0 0,1 0,-1 0,1 0,0 0,0 0,0 0,1 0,-1 0,1 0,-1 0,1 0,0 0,0 0,0 0,1 0,-1 1,1-1,-1 0,1 1,0-1,0 1,0 0,0 0,1-1,-1 2,0-1,1 0,0 0,-1 1,1-1,0 1,0 0,0 0,16 1,-1 2,1 0,-1 1,0 1,0 0,0 2,-1 0,1 1,-1 0,-1 2,4 2,5 1,0 2,-2 0,1 1,-2 2,0 0,-1 1,-1 1,-1 1,-17-19,-1 0,1 0,-1 0,1 1,-1-1,0 0,0 1,1-1,-1 1,0-1,0 1,0-1,-1 1,1 0,0-1,0 1,-1 0,0 0,1 0,-1-1,0 1,0 0,1 0,-2 0,1 0,0 0,0-1,0 1,-1 0,1 0,-1 0,0-1,1 1,-1 0,0-1,0 1,0 0,0-1,0 0,-1 1,1-1,0 1,-1-1,1 0,-1 0,1 0,-1 0,1 0,-1 0,-1 0,-13 5,-1-2,0 1,0-2,0 0,0-1,-12-1,29-1,-309 13,218-10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23.3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0 369,'21'0,"17"0,15-2,11-1,8-2,7-3,-1 1,-2-2,-16 2</inkml:trace>
  <inkml:trace contextRef="#ctx0" brushRef="#br0" timeOffset="845.939">696 209,'-3'8,"1"0,1 1,0-1,0 0,1 0,0 0,0 1,1-1,0 0,0 0,1 0,0 0,0 0,2 2,1 10,2 9,1 0,1 0,1-1,2 0,5 6,-16-30,1-1,0 1,0-1,0 0,0 0,0 0,1 0,0 0,-1 0,1 0,0-1,0 0,0 1,1-1,-1 0,1-1,-1 1,1-1,-1 1,1-1,0 0,0 0,-1-1,1 1,0-1,0 0,0 0,0 0,0 0,-1-1,1 0,0 1,0-1,1-1,7-6,-2 0,1 0,-1-1,-1-1,1 1,-2-1,1-1,-1 0,-1 0,0 0,-1-1,0 0,0-1,2-9,26-85,-31 188,-4-74,0 1,1 0,0-1,0 1,1 0,0-1,0 1,1-1,0 1,0-1,1 0,0 0,0 0,1 0,0 0,0-1,0 1,1-1,0 0,0-1,0 1,1-1,0 0,0 0,0-1,1 0,0 0,-1-1,1 1,0-1,1-1,0 1,-4-3,0 1,0-1,0 0,0-1,0 1,0-1,0 1,0-1,0 0,0 0,-1-1,1 1,0-1,-1 0,1 0,-1 0,0-1,1 1,-1-1,0 0,0 0,-1 0,1 0,-1 0,1 0,-1-1,0 1,0-1,-1 1,1-1,-1 0,0 0,0 0,0 0,0 0,-1-1,4-21,-2-1,-1 1,-2-1,0 1,-2 0,0-1,-2 1,-1 0,-5-12,8 27,2 10,0 0,1-1,-1 1,1 0,-1 0,1-1,-1 1,1 0,0-1,0 1,-1-1,1 1,0 0,0-1,0 1,1-1,-1 1,0 0,0-1,1 1,-1 0,1-1,-1 1,1 0,0 0,-1 0,1-1,0 1,0 0,0 0,0 0,0 0,0 0,0 0,0 1,0-1,0 0,0 0,1 1,-1-1,0 1,1-1,-1 1,0 0,1-1,0 1,22-1,0 2,0 0,-1 2,1 1,-1 0,5 3,1-1,-18-3,14 1,-1 2,1 1,-2 0,23 11,-41-15,0-1,0 1,0 0,0 0,0 0,-1 1,0-1,0 1,0 0,0 1,0-1,-1 0,0 1,0 0,0 0,-1 0,1 0,-1 0,0 1,-1-1,1 1,-1-1,0 1,0 2,-16 111,15-117,0 0,0 0,0 0,0 0,1 0,-1 0,0 0,1 0,-1 0,1 0,0 0,0 0,0 0,0 0,0-1,0 1,0 0,1-1,-1 1,0-1,1 1,-1-1,1 0,0 0,-1 0,1 0,0 0,0 0,0 0,0 0,0-1,0 1,0-1,0 1,0-1,1 0,78-2,-68-1,0 0,-1-1,1-1,-1 0,0-1,0 0,0 0,-1-1,0-1,-1 0,0 0,0-1,0-1,-1 0,-1 0,0 0,0-1,-1 0,4-9,-9 18,7-14,-4 21,-10 40,2-33,1-1,0 0,1 1,0-1,1 1,0-1,1 1,0-1,1 0,0 1,1-1,0 0,1 0,0-1,1 1,0-1,1 2,-4-10,0 0,0 0,0 1,1-1,-1-1,0 1,1 0,-1 0,1-1,0 0,0 1,-1-1,1 0,0 0,0-1,0 1,0-1,0 1,0-1,0 0,0 0,0 0,3-1,17-5</inkml:trace>
  <inkml:trace contextRef="#ctx0" brushRef="#br0" timeOffset="1094.275">2140 8,'-14'-2,"-9"-1,-5 0,2 3,6 6,12 7,20 2,8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0.0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73 124,'10'-5,"-10"4,1 1,-1-1,1 0,-1 1,1-1,-1 1,1-1,-1 1,1 0,-1-1,1 1,0 0,-1-1,1 1,0 0,-1 0,1-1,0 1,-1 0,1 0,0 0,0 0,-1 0,1 0,0 0,-1 0,1 0,0 0,0 1,-1-1,1 0,0 0,-1 1,1-1,-1 0,1 1,0-1,-1 0,1 1,0 0,0 6,0 1,0 0,-1 0,1-1,-2 1,1 0,-1 0,0-1,-3 8,2-2,-86 337,81-324,0-63,6-35,3 0,3 1,3-1,3 1,4 1,9-24,-23 90,9-18,-10 22,0 0,0-1,0 1,0 0,1 0,-1 0,0-1,0 1,1 0,-1 0,0 0,0-1,1 1,-1 0,0 0,0 0,1 0,-1 0,0 0,1 0,-1 0,0-1,1 1,-1 0,0 0,0 0,1 1,-1-1,0 0,1 0,-1 0,0 0,1 0,-1 0,0 0,0 0,1 1,-1-1,0 0,0 0,1 0,-1 1,0-1,0 0,0 0,1 0,-1 1,0-1,0 0,0 0,0 1,0-1,1 0,-1 1,0-1,0 0,0 1,0-1,0 0,0 0,0 1,2 3,0-1,1 0,0 1,0-1,-1 0,2 0,-1-1,0 1,0-1,1 1,0-1,-1 0,1 0,0-1,0 1,0-1,0 0,0 0,0 0,4 0,87 1,-92-2,11 0,0-1,0 0,0-1,0-1,-1 0,1-1,-1-1,0 0,0 0,-1-1,1-1,1-2,-14 9,1 0,-1-1,1 1,0 0,-1 0,1-1,-1 1,1 0,0 0,-1 0,1 0,0 0,-1 0,1 0,0 0,-1 0,1 0,-1 0,1 0,0 0,-1 1,1-1,0 0,-1 0,1 1,-1-1,1 0,-1 1,1-1,-1 1,1-1,-1 1,1-1,-1 1,0-1,1 1,-1-1,0 1,1-1,-1 1,0 0,0-1,1 1,-1-1,0 1,0 0,0-1,0 1,0 0,0-1,0 1,0 0,0-1,0 1,0 0,-1-1,1 1,0-1,0 1,-1 0,1-1,0 1,-1-1,1 1,0-1,-1 1,1-1,-36 224,34-212,-14 75,4 1,4 0,4 5,5-68,2-9</inkml:trace>
  <inkml:trace contextRef="#ctx0" brushRef="#br0" timeOffset="339.613">621 150,'-8'63,"-1"-7,3 1,3-1,2 1,3 16,-3-69,1 0,0 0,0 0,0 0,0 0,1 0,0 0,-1 0,2 0,-1 0,0 0,1 0,-1-1,1 1,0-1,0 1,1-1,-1 0,1 0,-1 0,1 0,0 0,0-1,0 1,1-1,-1 0,0 0,1 0,0 0,-1-1,1 1,0-1,0 0,0 0,0 0,2-1,4-3,-1-2,0 1,0-1,0-1,-1 0,0 0,0 0,-1-1,1 0,-1-1,-1 0,0 0,0 0,0-1,-1 1,0-1,-1-1,15-20,-2-2,-1 0,-2-1,-1-1,-1 0,-2 0,-2-1,3-28,-14 20,-3 34</inkml:trace>
  <inkml:trace contextRef="#ctx0" brushRef="#br0" timeOffset="597.92">1061 137,'7'16,"9"15,11 10,12 10,14 6,10 2,5-3,-1-3,-5-7,-6-10,-10-13,-13-9</inkml:trace>
  <inkml:trace contextRef="#ctx0" brushRef="#br0" timeOffset="887.175">1597 111,'-16'9,"-17"10,-13 13,-11 12,-10 13,-6 10,-3 7,3 5,9-2,16-14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2.3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0,'4'3,"7"4,3 4,-1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2.6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1,'-9'11,"-3"7,5-1,8-3,4-3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2.8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1 261,'3'-19,"1"1,0 0,2 0,0 0,1 0,1 1,0 1,2-1,0 1,0 1,2 0,0 0,0 1,3-1,-14 14,-1 0,0 1,0-1,1 1,-1-1,0 1,1-1,-1 1,1-1,-1 1,0-1,1 1,-1-1,1 1,0-1,-1 1,1 0,-1 0,1-1,-1 1,1 0,0 0,-1-1,1 1,0 0,-1 0,1 0,-1 0,1 0,0 0,-1 0,1 0,0 0,-1 0,1 1,0-1,-1 0,1 0,-1 1,1-1,0 0,-1 1,1-1,-1 0,1 1,-1-1,1 1,-1-1,0 1,1-1,-1 1,1-1,-1 1,0-1,0 1,1 0,-1-1,0 1,0-1,0 1,1 0,-1-1,0 1,0 0,0-1,0 1,-3 52,2-45,-20 372,20-378,2-1,-1 0,1 0,-1 1,0-1,1 0,-1 1,0-1,0 0,0 0,0 1,0-1,0 0,0 1,-1-1,1 0,0 0,-1 1,1-1,-1 0,0 0,1 0,-1 0,0 0,1 0,-1 0,0 0,0 0,0 0,0 0,0 0,0 0,0-1,0 1,0 0,-1-1,1 1,0-1,0 0,0 1,-1-1,1 0,0 1,-1-1,-37-27,45 24,97 10,-45-3,-1-2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3.0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9.2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1020,'3'27,"2"-1,0 0,1 0,2 0,0-1,2 0,1-1,1 0,1-1,0 0,2-1,1 0,7 5,-21-24,0 0,0 1,1-2,0 1,0 0,-1-1,1 1,1-1,-1 0,0 0,1 0,-1 0,1-1,-1 1,1-1,0 0,-1 0,1 0,0-1,0 1,0-1,0 0,0 0,-1 0,1-1,0 1,0-1,0 0,-1 0,1-1,1 0,2-6,-1-1,0 0,0 0,-1 0,-1-1,0 0,0 0,0 0,-1 0,-1-1,0 1,-1-1,1 0,-2-4,1 12,4-52,-4 36,1 0,0 0,2 1,0 0,1-1,1 1,-3 13,0 0,0 0,0 1,1 0,0-1,0 1,0 0,0 1,1-1,-1 1,1 0,0 0,0 0,0 1,0 0,1 0,-1 0,1 1,-1-1,1 1,-1 1,1-1,0 1,-1 0,1 0,1 0,36 0</inkml:trace>
  <inkml:trace contextRef="#ctx0" brushRef="#br0" timeOffset="838.855">977 1034,'-18'-6,"0"1,0 1,-1 0,1 2,-1 0,1 1,-1 1,-4 1,16-1,0 1,0 0,0 1,0-1,0 1,0 1,0-1,0 1,1 0,-1 1,1 0,0 0,0 0,1 0,-1 1,1 0,0 0,0 1,0-1,1 1,0 0,-1 3,3-6,1 0,-1 0,1 1,0-1,0 1,0-1,0 1,0-1,1 1,0 0,0-1,0 1,0-1,0 1,1 0,0-1,-1 1,1-1,1 1,-1-1,0 0,1 1,0-1,-1 0,1 0,1 0,-1 0,0-1,1 1,-1 0,1-1,0 0,0 0,0 1,0-2,0 1,0 0,1-1,-1 1,0-1,1 0,-1 0,1-1,2 1,3 0,0 0,0-1,0-1,0 1,0-1,0-1,0 0,0 0,0-1,-1 0,1 0,-1-1,0 0,0 0,0-1,-1 0,1-1,-1 0,-1 0,1 0,-1-1,0 0,0 0,-1 0,0-1,0 0,2-6,-5 11,-2 3,-1-1,1 1,0 0,0-1,0 1,0-1,0 1,0-1,0 1,0-1,0 1,0-1,0 1,0 0,0-1,1 1,-1-1,0 1,0-1,0 1,1 0,-1-1,0 1,0 0,1-1,-1 1,0 0,1-1,-1 1,0 0,1 0,-1-1,0 1,1 0,-1 0,1-1,-1 1,1 0,-1 0,0 0,1 0,-1 0,1 0,-1 0,1 0,-1 0,1 0,-1 0,1 0,-1 0,0 0,1 0,-1 1,1-1,-1 0,1 0,-1 0,0 1,1-1,-1 0,0 1,1-1,-1 0,0 1,1-1,-1 0,4 44,-5-39,0 0,1 1,0-1,0 0,1 0,0 0,0 0,0 0,0 0,1 0,-1 0,1 0,1-1,-1 1,1-1,-1 1,1-1,0 0,1 0,-1 0,1-1,0 1,0-1,2 2,-2-3,1 0,-1 0,1-1,0 0,0 0,-1 0,1 0,0-1,0 1,0-1,0 0,0-1,0 1,-1-1,1 0,0 0,0-1,-1 0,1 1,-1-1,1-1,-1 1,0-1,3-2,2-1,-1 0,0-1,-1 0,1 0,-1-1,-1 0,0 0,0 0,0-1,-1 0,2-5,-1 1,-1-1,-1 0,0-1,-1 1,0 0,-1-1,-1 0,0 0,-1 1,0-1,-2 0,1 0,-2 1,0-1,-5-13,-9 5,21 33,3-5,1-1,0 0,1 0,-1 0,1-1,-1 0,1-1,0 0,9 1,-7-1,295 41,-303-43,1 0,-1 0,0 0,1 0,-1 1,0 0,1 0,-1 0,0 0,0 0,0 1,0-1,0 1,0 0,0 0,-1 0,1 0,-1 0,1 1,-1-1,0 1,0 0,0-1,0 1,0 0,-1 0,1 0,-1 0,0 1,0-1,0 0,0 0,-1 1,1 0,-35 144,33-146,1 0,0 0,0 0,0 0,0 1,0-1,1 0,-1 0,1 0,-1 0,1 0,0 0,0 0,0 0,0 0,0 0,0-1,0 1,1 0,-1-1,0 1,1-1,0 1,-1-1,1 0,0 0,0 1,0-1,-1 0,1-1,0 1,0 0,0-1,1 1,1 0,76-6,-67 1,0 0,-1-1,1-1,-1 0,-1-1,1 0,-1-1,0 0,-1-1,0 0,-1 0,1-1,-2 0,1-1,-2 0,1 0,-1-1,-1 0,0 0,-1 0,-1-1,1 0,-2 0,2-10,-7-4,2 27,0-1,-1 1,1 0,0-1,0 1,-1 0,1-1,0 1,-1 0,1-1,0 1,-1 0,1 0,-1 0,1-1,0 1,-1 0,1 0,-1 0,1 0,0 0,-1-1,1 1,-1 0,1 0,-1 0,1 0,-1 1,1-1,0 0,-1 0,1 0,-1 0,1 0,-1 0,1 1,0-1,-1 0,1 0,0 1,-1-1,1 0,0 0,-1 1,1-1,0 0,-1 1,1-1,0 1,0-1,0 0,-1 1,1-1,0 1,0-1,-6 8,0 0,1 0,0 0,1 1,0-1,0 1,1 0,0 1,0-1,1 0,0 1,1-1,0 1,1 0,0-1,0 1,1 0,0-1,1 2,0-6,0 0,0 0,0 0,1-1,-1 1,1 0,0-1,1 0,-1 0,1 0,0 0,0-1,0 1,0-1,0 0,1 0,0 0,-1-1,1 0,0 0,0 0,2 0,33 10</inkml:trace>
  <inkml:trace contextRef="#ctx0" brushRef="#br0" timeOffset="1093.207">2247 619,'-16'-2,"-10"1,0 6,4 9,15 8,18 10,6-1</inkml:trace>
  <inkml:trace contextRef="#ctx0" brushRef="#br0" timeOffset="2143.195">2702 1034,'-37'-33,"28"23,-1-1,-1 2,1 0,-2 0,1 1,-1 0,0 1,-1 0,0 1,0 0,0 1,-1 1,1 0,-2 1,9 3,0 1,0 0,0 0,0 0,0 1,0 0,0 0,1 0,-1 1,1 0,-1 0,1 0,0 1,0 0,1 0,-1 0,1 0,0 1,0 0,0 0,1 0,0 0,0 0,0 1,0-1,1 1,0 0,0 1,0-2,0 0,0 0,0 0,1 0,0 1,0-1,0 1,1-1,0 0,0 1,0-1,1 1,-1-1,1 1,1-1,-1 0,1 0,0 0,0 0,0 0,1 0,0 0,0-1,0 1,0-1,1 0,-1 0,1 0,0 0,1-1,2 3,3-2,-1 0,1-1,0 0,1 0,-1-1,0 0,1-1,-1 0,1-1,-1 0,1 0,-1-1,0-1,1 0,-1 0,0-1,0 0,0-1,0 0,4-3,-6 4,-1-1,1 0,-1 0,0-1,0 0,-1 0,0 0,1-1,-2 0,1 0,-1-1,0 1,0-1,-1 0,0-1,0 1,-1-1,0 0,0 1,0-1,-1-1,-1 1,1 0,-1 0,-1-9,1 16,-1 0,0 0,1-1,-1 1,0 0,0 0,0 0,0-1,0 1,0 0,0 0,-1 0,1-1,0 1,-1 0,1 0,0 0,-1 0,0 0,1 0,-1 0,0 0,1 0,-1 0,0 0,0 0,0 0,0 1,0-1,0 0,0 0,0 1,0-1,0 1,0-1,0 1,0 0,-1-1,1 1,0 0,0 0,0 0,-1 0,1 0,0 0,0 0,0 0,-1 0,1 1,0-1,0 0,0 1,0-1,0 1,0-1,-1 2,-2 1,0 1,1 0,0 0,0 0,0 0,0 1,1-1,0 1,0-1,0 1,0 0,1 0,0 0,0 0,0 0,0 0,1 0,0 0,0 0,0 0,1 1,0-1,0 0,0 0,1-1,-1 1,1 0,0 0,1-1,-1 1,1-1,0 0,0 0,0 0,0 0,1 0,0-1,-1 1,1-1,1 0,-1 0,9 2,0 0,0-1,0 0,1-1,0 0,-1-1,1-1,0-1,0 1,0-2,0 0,0-1,-1 0,1-1,-1-1,1 0,-1 0,-1-2,1 1,4-4,-10 5,-1-1,0 0,0 0,0 0,0 0,-1-1,0 0,0 0,0-1,-1 1,0-1,0 0,-1 0,0-1,0 1,-1-1,1 1,-2-1,1 0,-1 1,0-1,-1 0,0 0,0 0,-2-7,2 14,0 0,1 1,-1-1,0 0,-1 1,1-1,0 0,0 1,0-1,0 0,0 1,-1-1,1 0,0 1,0-1,-1 1,1-1,-1 1,1-1,0 0,-1 1,1 0,-1-1,1 1,-1-1,0 1,1 0,-1-1,1 1,-1 0,0-1,1 1,-1 0,0 0,1 0,-1 0,0-1,1 1,-1 0,0 0,1 0,-1 1,0-1,0 0,-22 23,19-18,0 0,1 1,-1-1,1 1,1 0,-1 0,1 0,0 1,0-1,1 0,-1 1,2-1,-1 1,1-1,0 1,0 0,0-1,1 1,0-1,1 0,-1 1,1-1,1 0,-1 0,1 0,0 0,0 0,0-1,1 1,0-1,0 0,1 0,-1 0,3 1,0-3,0 0,0 0,0-1,0 1,0-2,0 1,0-1,1 0,-1 0,1-1,-1 0,0-1,1 1,-1-1,0-1,1 1,-1-1,0-1,0 1,0-1,0 0,5-3,0-1,0 0,-1 0,0-1,0 0,-1-1,0-1,0 1,-1-1,0-1,-1 0,-1 2,-1-1,-1 1,0-1,0 0,-1 0,0 0,-1-1,0 1,0-1,-1 0,-16 25,12-8,-1 0,1-1,1 1,-1 0,1 0,0 0,0 0,1 0,-1 0,2 0,-1 0,0 0,1 0,0 0,1 0,-1 0,1-1,0 1,1 0,-1-1,1 0,0 1,1-1,-1 0,1-1,0 1,0-1,0 1,1-1,2 2,4-1,1 0,-1-1,1 0,-1-1,1 0,0-1,0 0,0-1,0 0,1-1,-1 0,0-1,0-1,0 0,0 0,0-1,-1-1,1 0,-1 0,0-1,0-1,0 1,-1-2,0 0,0 0,-1-1,0 0,0 0,-1-1,2-2,4-8,0-1,-1-1,-1 0,-1 0,-1-1,0 0,-2-1,-1 0,0-2,35-216,-25 70,-6-142,-14 243,-3 39,6 31,-1 0,1-1,0 1,0-1,0 1,-1 0,1-1,0 1,-1 0,1-1,0 1,-1 0,1 0,0-1,-1 1,1 0,0 0,-1 0,1-1,-1 1,1 0,-1 0,1 0,0 0,-1 0,1 0,-1 0,1 0,-1 0,1 0,-1 0,1 0,0 0,-1 0,1 0,-1 0,1 1,0-1,-1 0,1 0,-1 1,1-1,0 0,-1 0,1 1,0-1,-1 0,1 1,0-1,0 0,-1 1,1-1,0 1,0-1,0 0,-1 1,1-1,0 1,-9 12,1 1,1 0,0 0,0 0,1 1,-2 12,5-18,-16 44,3 0,2 2,2 0,3 0,3 1,1 0,4 0,1 0,3 0,3 0,7 31,-6-60,1-1,0 0,2-1,1 0,1-1,11 15,-18-30,1 0,0 0,1-1,0 0,0-1,1 1,0-2,0 1,0-1,1 0,0 0,0-1,0-1,1 1,0-2,0 1,0-1,6 0,-7-2,0 0,0-1,0-1,0 1,0-2,0 1,-1-1,1 0,-1-1,1 0,-1-1,0 1,0-2,0 1,0-1,-1 0,7-6,1-2,0-1,0-1,-2 0,0-1,0-1,-2 0,3-5,26-64,-36 61,-5 24,1 1,-1 0,1-1,-1 1,1-1,-1 1,1 0,-1 0,1-1,-1 1,1 0,-1 0,0 0,1-1,-1 1,1 0,-1 0,0 0,1 0,-1 0,1 0,-1 0,0 0,1 1,-1-1,1 0,-1 0,0 0,1 1,-1-1,1 0,-1 1,1-1,-1 0,1 1,-1-1,1 1,0-1,-1 1,1-1,-1 0,1 1,0 0,0-1,-1 1,1-1,0 1,0-1,0 1,-1 0,1-1,0 1,-7 7,-1 1,1 0,1 0,0 1,0-1,1 1,0 1,1-1,0 1,1-1,0 1,0 0,1 1,1-1,0 0,0 0,1 1,1-1,0 0,0 0,1 0,1 0,-1 0,2 0,0 0,0-1,1 0,0 0,1 0,0 0,2 1,-3-4,1-1,1 0,-1-1,1 1,0-1,0-1,0 1,1-1,-1-1,1 1,0-1,0 0,1-1,-1 0,0 0,1-1,-1 0,1-1,-1 0,1 0,4-1,19-10</inkml:trace>
  <inkml:trace contextRef="#ctx0" brushRef="#br0" timeOffset="2404.481">3543 406,'26'-2,"36"-2,53 1,53 1,46-4,-13-1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31.7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1,'-3'27,"0"0,-1-1,-2 1,-1-1,-1 0,-3 6,-6 19,-6 45,24-94,0 0,0 0,0 0,1-1,-1 1,0 0,1-1,-1 1,1 0,0-1,-1 0,1 1,0-1,0 0,0 0,0 0,0 0,0 0,0-1,0 1,0-1,0 1,0-1,1 0,-1 1,0-1,0 0,0-1,1 1,-1 0,0-1,0 1,0-1,0 0,1 0,3 1,27-3,0-1,-1-2,1-1,-1-2,21-9,-24 2,-22 8</inkml:trace>
  <inkml:trace contextRef="#ctx0" brushRef="#br0" timeOffset="281.784">309 161,'-14'19,"-6"16,-3 15,3 11,5 8,5 0,6-1,4-5,3-7,-1-13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2:49.1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1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1,'18'0,"13"0,11 0,8 0,6 0,5 0,2 0,1 0,-4 0,-13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8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 1,'14'15,"8"13,4 11,-1 7,-5 5,-10 6,-16 1,-20 3,-18-2,-10-7,-3-12,9-13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6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1194,'7'-40,"3"0,1 1,2 1,1 0,3 1,7-13,-21 45,45-65,-47 70,0-1,1 1,-1-1,0 1,1 0,-1 0,1 0,-1 0,0 0,1 0,-1 0,1 0,-1 1,0-1,1 0,-1 1,0-1,0 1,1 0,-1-1,0 1,0 0,0 0,1-1,-1 1,0 0,0 0,-1 0,1 1,0-1,0 0,0 0,-1 0,1 1,-1-1,1 0,-1 0,1 1,-1-1,0 1,1-1,-1 1,3 4,19 32,-11-21,-1 0,-1 1,0 0,-1 1,-2-1,1 5,-6-22,0 1,-1-1,1 0,-1 1,0-1,1 1,-1-1,0 0,0 1,0-1,0 1,0-1,0 1,0-1,-1 1,1-1,-1 0,1 1,-1-1,1 1,-1-1,0 0,1 0,-1 1,0-1,0 0,0 0,0 0,0 0,0 0,0 0,-1 0,1 0,0-1,0 1,-1 0,1-1,0 1,-1-1,1 1,-1-1,1 0,0 0,-1 0,0 1,1-2,0 0,0 0,0 0,0 1,0-1,0 0,0 0,0 0,0-1,0 1,1 0,-1 0,1 0,-1 0,1-1,-1 1,1 0,-1-1,1 1,0 0,0-1,0 1,0 0,0-1,0 1,0 0,0-1,1 1,-1 0,0 0,1-1,-1 1,1 0,-1 0,1-1,0 1,0 0,-1 0,1 0,0 0,0 0,0 0,0 0,0 1,0-1,0 0,1 0,-1 0,10-6,0 0,0 1,0 0,1 0,-1 1,2 1,-1 0,0 0,5 1,-3-1,-1 1,1-1,-1-1,0-1,0 0,-1 0,12-8,-21 10,1 1,0-1,-1 0,0 0,0 0,0 0,0-1,-1 1,0-1,0 1,0-1,0 0,-1 0,1 0,-1 0,-1 0,1 0,-1 0,0 0,0 0,0-1,-1 1,0 0,0 0,0 0,0 4,0 0,0 0,0-1,0 1,0 0,0 0,0 1,0-1,0 0,-1 0,1 0,0 1,-1-1,1 1,-1-1,1 1,0 0,-1-1,1 1,-1 0,1 0,-1 0,1 0,-1 0,1 0,-1 1,1-1,0 0,-1 1,1-1,-1 1,1-1,0 1,-1 0,1 0,0-1,0 1,0 0,0 0,-1 0,1 0,1 1,-1-1,0 0,0 0,0 0,1 1,-1-1,0 0,1 1,-1-1,1 1,0-1,-1 1,-3 4,1 0,-1-1,1 2,0-1,0 0,1 0,-1 1,2 0,-1-1,1 1,0 0,0 0,1 0,-1 0,2-1,-1 1,1 0,0 0,0 0,1-1,0 1,0-1,1 1,0-1,0 0,0 0,1 0,0 0,0-1,0 1,1-1,0 0,0-1,4 4,-2-4,1 0,1 0,-1-1,1 0,-1 0,1-1,0 0,0-1,0 0,0 0,0-1,0 0,0-1,0 0,0 0,-1-1,1 0,0 0,-1-1,1 0,-1-1,0 0,0 0,0-1,-1 0,1 0,-1-1,-1 1,1-2,-1 1,0-1,0 0,1-2,13-24,-1-1,-1-1,-2 0,-2-1,-1 0,7-37,2-4,-3 0,-3-1,4-76,-19 148,-1 3,1-1,-1 0,0 1,1-1,-2 0,1 1,0-1,-1 0,1 1,-1-1,0 1,-1-1,1 1,-2-3,2 5,-1 1,1 0,-1 0,1 0,-1 0,1 0,-1 0,1 0,-1 0,1 1,0-1,-1 1,1-1,-1 1,1-1,0 1,-1 0,1 0,0-1,0 1,0 0,-1 0,1 0,0 0,0 1,1-1,-1 0,0 0,0 1,0-1,1 0,-1 1,0-1,-20 29,1 0,1 1,2 1,1 1,1 1,3 0,0 0,2 1,2 1,-1 12,4-23,2 1,1 0,1-1,1 1,1 0,1-1,1 1,2-1,4 15,-5-26,1 1,1-1,0 0,0-1,2 0,0 0,0 0,1-1,1 0,-1-1,2 0,0 0,0-1,1-1,0 0,12 6,-17-10,0-1,1 0,-1 0,1-1,0 0,0 0,0-1,0 0,0 0,1-1,-1 0,0-1,1 0,-1 0,1-1,-1 0,0 0,0-1,0 0,1 0,-2-1,1 0,0 0,-1-1,1 0,-1-1,0 1,4-5,-3 1,-1-1,1 0,-2 0,1-1,-1 0,-1 0,0 0,0 0,-1-1,-1 0,0 0,0 0,-1 0,0-1,-1 1,0-1,-1 1,0 0,-1-5,1 14,0-1,-1 1,1-1,0 1,-1-1,1 1,-1-1,0 1,0 0,0-1,0 1,0 0,-1 0,1 0,-1 0,1 0,-1 0,0 0,0 0,0 1,0-1,0 1,0-1,0 1,0 0,0 0,-1 0,1 0,0 0,-1 1,1-1,-1 0,1 1,-1 0,1 0,-1 0,1 0,-1 0,1 0,-1 1,-1 0,0 1,0 1,0 0,0 0,1 1,-1-1,1 1,0 0,0 0,0 0,0 0,1 0,0 1,0-1,0 1,0-1,1 1,0 0,0-1,0 1,0 0,1 0,0 0,0 0,0 0,0 0,1-1,0 1,0 0,0 0,1 0,0-1,0 1,1 1,5 4,2 0,-1 0,2-1,-1-1,1 0,0 0,1-1,-1 0,1-1,1 0,-1-1,1-1,0 0,0-1,1 0,-1-1,0 0,1-1,7-1,35 5</inkml:trace>
  <inkml:trace contextRef="#ctx0" brushRef="#br0" timeOffset="663.183">1645 953,'-7'-1,"0"1,0 0,0 0,0 0,0 1,0 0,0 0,0 1,0 0,1 0,-1 1,5-2,-1 0,1 0,0 0,0 0,0 0,0 1,0-1,0 1,0-1,0 1,1 0,-1 0,0 0,1 0,0 0,-1 0,1 0,0 1,0-1,0 0,1 1,-1-1,1 0,-1 1,1-1,0 1,-1-1,1 1,1-1,-1 1,0-1,1 1,0 2,1 0,0-1,0 0,0 1,0-1,1 0,-1 0,1 0,0-1,0 1,1-1,-1 1,1-1,0 0,0-1,0 1,0 0,0-1,0 0,2 0,93 28,-88-28,-1 0,1-1,0 0,0-1,-1 0,1-1,0 0,0-1,-1 0,1 0,-1-1,0-1,0 0,0 0,0-1,-1 0,0 0,0-1,0-1,0 0,-1 0,-1 0,1-1,-1 0,0 0,-1-1,0 0,0 0,0-2,13-37,-3-1,-1-1,-2-1,-3 0,-2 0,-2-1,-2-11,-2 40,17-197,-9-43,-19 188,8 75,1-1,-1 0,1 1,-1-1,0 1,1-1,-1 1,0-1,1 1,-1-1,0 1,0 0,1-1,-1 1,0 0,0 0,0 0,0 0,1-1,-1 1,0 0,0 0,0 1,0-1,1 0,-1 0,0 0,0 0,0 1,1-1,-1 0,0 1,1-1,-1 1,0-1,0 1,1-1,-1 1,1-1,-1 1,1 0,-1-1,1 1,-1 0,1-1,-1 1,-8 12,0 0,1 0,0 0,1 1,1 1,0-1,1 1,0 0,2 0,-1 0,2 0,0 1,0 14,2 33,3-1,2 1,3-1,3 0,2 0,3-2,3 0,4 3,-12-27,-2-8,0 0,2 0,0-1,2-1,16 24,-27-48,0 1,0 0,1-1,-1 1,1-1,-1 0,1 0,0 0,0 0,0 0,0-1,0 1,1-1,-1 0,0 0,1 0,-1 0,0-1,1 1,-1-1,1 0,-1 0,1 0,-1-1,1 1,-1-1,0 0,1 0,-1 0,0 0,0 0,1-1,-1 1,0-1,-1 0,1 0,0 0,1-2,11-8,-2-1,0-1,0 0,-1 0,-1-1,0-1,-1 0,-1 0,0-1,0-4,-6 17,3-7,-14 33,4-14,-2 3,1 0,0 1,1-1,0 1,0 0,1 0,1 0,0 0,1 0,0 1,1-1,0 1,1-1,0 0,1 0,0 1,5 10,-4-19,0 0,1 0,0-1,0 1,0-1,0 0,1 0,-1 0,1-1,0 1,0-1,0 0,0-1,0 1,0-1,0 0,0 0,1-1,-1 1,0-1,0 0,1-1,-1 1,0-1,0 0,1-1,-1 1,34-9</inkml:trace>
  <inkml:trace contextRef="#ctx0" brushRef="#br0" timeOffset="938.444">2567 672,'-16'-2,"-7"-1,-3 0,0 1,1-2,5 0</inkml:trace>
  <inkml:trace contextRef="#ctx0" brushRef="#br0" timeOffset="1198.092">1965 418,'30'0,"29"0,31 3,22 2,11 5,-3 6,-12 7,-24-1</inkml:trace>
  <inkml:trace contextRef="#ctx0" brushRef="#br0" timeOffset="1384.625">2621 1114,'10'-1,"0"0,-1 0,1-1,0 0,-1 0,1-1,-1 0,0-1,0 0,0-1,-1 0,1 0,-1-1,0 0,-1 0,1-1,-1 0,-1 0,1-1,-1 1,-1-1,1-1,-1 1,-1-1,1 0,-2 0,1 0,-1-1,-1 1,2-7,-4 13,1 0,0 1,-1-1,0 0,0 0,0 0,0 0,0 0,0 0,-1 1,1-1,-1 0,0 0,0 0,0 1,0-1,-1 1,1-1,-1 1,1-1,-1 1,0 0,0-1,0 1,0 0,0 1,0-1,-1 0,1 1,-1-1,1 1,-1 0,0-1,1 1,-1 0,0 1,0-1,0 1,1-1,-1 1,0 0,-2 0,-2 1,0 1,1 0,-1 1,1 0,0 0,-1 0,1 1,1-1,-1 2,1-1,-1 0,1 1,0 0,1 0,-1 1,1-1,0 1,1 0,-1 0,1 0,0 1,1-1,0 1,0-1,0 1,0 0,1 0,1 0,-1 0,1-1,0 1,0 0,1 0,0 0,0 0,2 5,1-4,0-1,0 1,0-1,1 0,0 0,1 0,-1-1,1 1,0-1,1-1,0 1,0-1,0-1,0 1,1-1,-1 0,7 2,8 2,0 0,1-2,-1 0,1-1,0-2,0 0,51 0,-10-5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0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38 113,'8'34,"-2"0,-2 0,0 1,-3-1,-1 1,-1 0,-2-1,-1 1,-2-1,-2 0,-1-1,-12 30,13-55,9-36,0 20,7-463,-8 468,0 0,0 0,0 0,0 0,0 0,1 0,-1 0,1 0,0 0,0 0,0 1,0-1,1 0,-1 1,1-1,-1 1,1-1,0 1,0 0,0-1,0 1,1 0,-1 1,0-1,1 0,-1 1,1-1,0 1,0 0,15-4,0 1,0 1,1 1,-1 1,1 0,-1 2,1 0,-1 0,0 2,16 4,-21-4,-1 1,1 0,-1 1,0 0,0 0,0 2,-1-1,0 2,-7-6,-1 0,0 1,0-1,0 1,0 0,0-1,0 1,-1 1,0-1,1 0,-1 1,-1-1,1 1,0-1,-1 1,0 0,1 0,-2 0,1 0,0 0,-1 0,0 0,0 0,0 0,0 0,0 0,-1 0,0 1,-5 5,0 0,-1 0,0 0,-1-1,0 0,0 0,-1-1,0 0,-1-1,1 0,-2 0,1-1,0 0,-1-1,0 0,-1-1,1-1,-9 3,-52 19,91-18,-2-3,0-1,0 2,0 0,-1 1,0 1,-1 0,1 1,-1 1,-1 0,0 1,0 1,-1 0,0 1,-1 0,0 1,-1 1,-1-1,0 2,-7-11,0 0,-1 0,1 1,-1-1,0 1,0 0,-1-1,1 1,-1 0,0 0,-1 0,1 0,-1 0,0 0,0 0,-1 0,1 0,-1 0,0 0,0 0,-1 0,1-1,-1 1,0-1,-1 1,1-1,-1 1,0-1,0 0,0-1,0 1,-1 0,1-1,-1 0,0 1,0-2,-1 1,-3 2,-10 1,1 0,-1-1,-1-1,1 0,-1-2,1 0,-1-1,0-1,0 0,1-2,-1 0,-11-4,23 5,-3 0,0 0,0-1,0-1,0 1,0-1,1-1,0 0,-7-4,27 1,50 5,-22 2</inkml:trace>
  <inkml:trace contextRef="#ctx0" brushRef="#br0" timeOffset="506.43">733 233,'-3'39,"-1"-1,-2 1,-2-1,-2-1,-1 0,-2 1,-8 29,14-22,8-45,-1 0,1 1,-1-1,1 0,0 0,-1 1,1-1,-1 0,1 0,-1 0,1 0,0 0,-1 0,1 0,-1 0,1 0,0 0,-1 0,1 0,-1 0,1-1,-1 1,1 0,0 0,-1-1,1 1,-1 0,1-1,-1 1,1 0,-1-1,0 1,1-1,-1 1,0-1,1 1,-1-1,0 1,1-1,-1 1,0-1,0 0,1 1,13-18,-1-2,0 0,-1 0,-1-1,-1 0,-1-1,-1 0,-1-1,2-13,12-46,-4-1,-4 0,-1-35,-9 116,1 24,-2-14,38 187,-14-84,-6 1,6 111,-22-113,5-90,-4-23</inkml:trace>
  <inkml:trace contextRef="#ctx0" brushRef="#br0" timeOffset="769.845">559 420,'23'0,"25"0,30 0,25 0,14-2,7-1,-3 0,-22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05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1,'0'322,"0"-316,8 56,-8-61,1 0,-1 1,1-1,-1 1,1-1,-1 0,1 1,0-1,0 0,0 0,0 0,0 0,0 0,0 0,0 0,0 0,1 0,-1 0,0 0,0-1,1 1,-1-1,1 1,-1-1,0 1,1-1,-1 0,1 0,-1 0,1 1,-1-1,1-1,-1 1,1 0,-1 0,1-1,0 1,13-7,-2 1,1-2,-1 0,0 0,0-2,-1 1,0-1,-1-1,0 0,-1-1,4-6,31-38,-45 56,0-1,1 1,-1-1,0 1,0-1,0 1,0 0,1-1,-1 1,0-1,0 1,1-1,-1 1,0 0,1-1,-1 1,0 0,1-1,-1 1,1 0,-1-1,1 1,-1 0,0 0,1 0,-1-1,1 1,-1 0,1 0,-1 0,1 0,-1 0,1 0,-1 0,1 0,-1 0,1 0,-1 0,1 0,-1 1,1-1,-1 0,1 0,-1 0,1 1,-1-1,0 0,1 0,-1 1,1-1,-1 0,0 1,1-1,-1 1,4 28,-3-21,-1-2,1 1,0-1,0 0,0 0,1 0,-1 0,2 0,-1 0,0 0,1-1,0 1,1-1,-1 0,1 0,0 0,0 0,1-1,-1 0,1 0,0 0,0 0,1-1,-1 0,0 0,1 0,0-1,0 0,0 0,0 0,3 0,-5-1,0 0,1 0,-1 0,0 0,1-1,-1 0,0 0,1 0,-1-1,0 1,1-1,-1 0,0 0,0-1,0 1,0-1,0 0,0 0,0 0,0 0,-1-1,1 0,-1 0,0 1,0-2,0 1,0 0,0-1,-1 1,0-1,1 0,0-3,0-2,-1 0,0 0,-1 0,1-1,-2 1,1-1,-1 1,-1-1,0 1,0-1,-1 1,0 0,-1 0,0 0,0 0,-1 0,0 1,0-1,-1 1,0 0,-1 0,-1 0,7 8,-1-1,1 1,0 0,-1 0,1 0,-1-1,1 1,0 0,-1 0,1-1,0 1,-1 0,1-1,0 1,-1 0,1-1,0 1,0-1,0 1,-1 0,1-1,0 1,0-1,0 1,0-1,0 1,0 0,0-1,0 1,0-1,0 1,0-1,0 1,0-1,0 1,0 0,0-1,0 1,1-1,-1 1,0-1,0 1,0 0,1-1,-1 1,0 0,1-1,-1 1,0 0,1-1,-1 1,0 0,1-1,28 3,-26-2,384 46,-380-45,-5-2,1 1,-1 0,0-1,1 1,-1 0,0 0,1 1,-1-1,0 0,1 1,-1 0,0-1,0 1,1 0,-1 0,0 0,0 1,0-1,0 0,-1 1,1-1,0 1,0 0,-1-1,1 1,-1 0,0 0,1 0,-1 0,0 0,0 0,0 0,-1 1,1-1,0 3,-45 99,44-101,1 0,0-1,0 1,0-1,1 1,-1-1,1 0,-1 1,1-1,0 0,0 0,0 0,0 0,0-1,0 1,0 0,1-1,-1 1,1-1,-1 0,1 0,-1 0,1 0,0-1,-1 1,1-1,0 1,0-1,-1 0,1 0,0 0,0 0,2-1,14 1,0 0,1-2,-1 0,0-1,0-1,0 0,0-2,-1 0,0-1,0-1,-1 0,0-2,0 0,-1-1,-5 3,-1 0,0-1,0 0,-1-1,0 0,-1 0,0-1,-1 0,0-1,0 1,-2-1,2-4,-2 8,-10 31,3-15,-2 5,0 0,1 0,1 1,0-1,1 1,0-1,1 0,1 1,0-1,0 1,2-1,0 0,0 0,1 0,0 0,3 2,35 16,-20-26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05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03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93,'-3'38,"-1"1,-2-1,-2 0,-1-1,-3 3,-4 19,-21 72,32-125,4-18,1 12,17-258,-20 35,-2 198,5 25,0 0,0 0,0 1,0-1,0 0,-1 0,1 0,0 0,0 0,0 0,0 1,-1-1,1 0,0 0,0 0,0 0,-1 0,1 0,0 0,0 0,0 0,-1 0,1 0,0 0,0 0,-1 0,1 0,0 0,0 0,0 0,-1 0,1 0,0 0,0 0,0-1,0 1,-1 0,1 0,0 0,0 0,0 0,0-1,0 1,-1 0,1 0,0 0,0 0,-4 22,4-16,-1 0,1 0,0 0,0 0,1 0,0 0,0 0,0 0,1 0,0 0,0 0,0-1,1 1,0-1,0 0,0 1,0-1,1-1,0 1,0-1,1 1,-1-1,1 0,0-1,0 1,0-1,0 0,1 0,-1-1,1 1,-1-1,3 0,0-1,1 0,-1 0,0-1,1 0,-1 0,1-1,-1 0,1 0,-1-1,0-1,0 1,0-1,0 0,-1-1,1 0,-1 0,6-5,1-1,-1 0,0-1,-1-1,0 0,-1 0,0-1,-1-1,4-5,-1-4,-13 22,-1 1,1 0,0 0,0 0,0 0,-1 0,1 0,0 0,0-1,0 1,-1 0,1 0,0 0,0 0,0-1,0 1,0 0,0 0,-14 25,1 0,1 1,2 1,1 0,0 0,3 1,-4 21,8-41,-1 0,1 1,1 0,-1-1,1 1,1 0,0 0,0-1,1 1,0 0,0 0,1-1,0 1,1-1,0 0,0 1,0-1,1 0,1-1,-1 1,1-1,0 0,1 0,0-1,1 2,19 8</inkml:trace>
  <inkml:trace contextRef="#ctx0" brushRef="#br0" timeOffset="318.474">601 66,'-9'17,"1"-1,1 1,0 0,1 1,1 0,0 0,2 0,0 1,1-1,1 0,0 1,2 0,0-1,1 1,1-1,0 0,2 0,0 0,1 0,0-1,2 0,0 0,6 7,-13-21,1 0,0 1,0-1,0 0,1 0,-1-1,1 1,0 0,-1-1,1 0,0 0,0 1,1-2,-1 1,0 0,1-1,-1 1,1-1,-1 0,1 0,0-1,-1 1,1-1,0 1,-1-1,1 0,0-1,-1 1,1-1,0 1,-1-1,1 0,0-1,-1 1,3-2,5-6,0-1,-1 0,-1-1,0 0,0-1,-1 0,0 0,-1-1,-1 0,0 0,0 0,-1-1,-1 0,2-13,9-34,-3-1,-3 0,-1-6,-6 43</inkml:trace>
  <inkml:trace contextRef="#ctx0" brushRef="#br0" timeOffset="509.948">1042 107,'7'20,"6"14,9 8,6 5,11 3,8-2,2-1,-1-5,0-4,-8-7,-5-8,-8-9</inkml:trace>
  <inkml:trace contextRef="#ctx0" brushRef="#br0" timeOffset="720.387">1403 13,'-14'11,"-15"13,-13 14,-7 12,-8 10,0 10,5 3,8 0,13-7,16-10,9-15</inkml:trace>
  <inkml:trace contextRef="#ctx0" brushRef="#br0" timeOffset="881.953">1737 294,'16'0,"14"0,16 0,14 0,12 0,-6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5.1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4305 648,'-14'2,"1"0,-1 1,0 1,1 0,0 1,0 0,0 1,1 0,0 1,0 1,1 0,0 0,0 1,1 1,0 0,0 1,8-10,0 0,0 1,1-1,-1 0,1 1,-1-1,1 1,0 0,0-1,0 1,0 0,0 0,0 0,0 0,0 0,1 0,-1 0,1 0,-1 0,1 0,0 0,0 0,0 0,0 0,0 0,0 0,1 0,-1 0,1 0,-1 0,1 0,0 0,0 0,0 0,0 1,5-1,0 0,0 0,0 0,0-1,0 0,0 0,0-1,1 1,-1-1,0-1,0 1,0-1,0 0,0 0,0-1,0 0,3-1,6-1,0-1,-1-1,1 0,-2-1,1 0,-1-1,0-1,0 0,-1-1,0 0,-1 0,0-2,-1 1,0-1,-1-1,0 0,-1 0,-1 0,0-1,-1 0,0-1,-1 1,2-13,-1 7,-1-1,-2-1,0 1,-1 0,-1-1,-1 1,-1-1,-1 1,0-1,-2 1,-1 0,0 0,-2 1,-7-18,13 36,0-1,0 0,0 0,0 1,0-1,-1 1,1-1,-1 1,0 0,0 0,0-1,0 1,0 0,0 1,0-1,-1 0,1 1,-1-1,1 1,-1 0,1 0,-1 0,0 0,0 0,0 0,1 1,-1 0,0-1,0 1,0 0,0 0,0 1,0-1,1 1,-3 0,-2 4,0 0,0 1,0 0,1 1,0-1,0 1,1 1,0-1,0 1,1-1,-1 1,2 1,-1-1,1 0,1 1,-1 1,-3 6,1 1,1 0,0 0,1 0,1 0,0 1,1-1,2 1,-1-1,2 1,0-1,1 0,1 1,1-2,0 1,1 0,1-1,0 0,1-1,1 0,1 0,0-1,0 0,2-1,0 0,0 0,1-1,0-1,1-1,1 0,0 0,9 3,-19-10,1 0,0-1,1 1,-1-1,0-1,1 1,-1-1,1 0,-1-1,1 0,-1 0,1 0,-1-1,1 1,-1-2,1 1,-1-1,0 0,1 0,-1-1,0 1,-1-1,1-1,0 1,-1-1,0 0,0 0,0-1,2-1,1-5,0 0,0 0,-1 0,-1-1,0 0,0 0,-1-1,-1 1,0-1,-1 0,0 0,-1-1,0 1,-1-10,-1 22,1 0,-1 0,1-1,-1 1,0 0,1 0,-1 0,0 0,0 0,0-1,0 1,0 0,0 0,0 0,-1 0,1-1,0 1,0 0,-1 0,1 0,-1 0,1 0,-1 0,0 0,1 0,-1 0,0 0,0 0,1 0,-1 1,0-1,0 0,0 1,0-1,0 0,0 1,0-1,0 1,-1 0,1-1,-1 1,-3 4,1 1,-1 0,1 0,0 0,0 0,1 1,0-1,-1 1,2 0,-1 0,1 0,0 0,0 1,1-1,0 1,0-1,0 6,1-5,0-1,0 0,1 1,0-1,0 0,0 0,1 0,0 0,0 0,1 0,-1 0,1-1,0 1,1-1,0 0,-1 0,2 0,-1-1,0 1,1-1,0 0,0 0,3 1,6 4,-1-1,1-1,1-1,-1 0,1 0,0-2,0 0,14 2,26 1</inkml:trace>
  <inkml:trace contextRef="#ctx0" brushRef="#br0" timeOffset="-3330.205">107 715,'0'18,"0"10,0 8,0 2,0-3,0-3,0-5,-2-7,-1-6</inkml:trace>
  <inkml:trace contextRef="#ctx0" brushRef="#br0" timeOffset="-2595.964">0 407,'16'3,"0"1,-1 0,1 0,-1 2,-1 0,1 1,-1 0,0 1,0 1,-1 0,0 1,-1 0,0 1,-1 0,0 1,-1 0,0 1,-1 0,0 1,-1-1,0 2,-2-1,0 1,0 0,-1 0,-1 1,0 0,-2-1,2 16,-1 96,-3-126,0 0,0 1,0-1,0 0,1 1,-1-1,0 0,1 0,-1 1,0-1,1 0,-1 0,1 0,0 0,-1 0,1 0,0 0,0 0,0 0,-1 0,1 0,0 0,0 0,1-1,-1 1,0 0,0-1,0 1,0-1,0 1,1-1,-1 1,0-1,0 0,1 0,-1 0,0 0,1 0,-1 0,0 0,0 0,1 0,49-24,71-90,-121 113,-1 0,1 1,-1-1,1 1,0-1,-1 1,1-1,0 1,-1-1,1 1,0 0,-1-1,1 1,0 0,0-1,-1 1,1 0,0 0,0 0,0 0,-1 0,1 0,0 0,0 0,-1 0,1 0,0 0,0 1,0-1,-1 0,1 1,0-1,-1 0,1 1,0-1,-1 1,1-1,0 1,-1-1,1 1,-1-1,1 1,-1 0,1-1,-1 1,0 0,1-1,-1 1,0 0,1 0,-1-1,0 1,0 0,0 0,0-1,0 1,0 0,0 0,0 0,0-1,0 1,0 0,0 0,0 0,-1-1,1 1,0 0,-1-1,1 1,1 4,1 8,1 0,0 0,1-1,0 0,1 0,0 0,1 0,1-1,-1 0,2 0,0-1,0 0,0 0,2-1,-1 0,1-1,0 0,1 0,0-1,0 0,0-1,1-1,0 1,2-1,-9-4,0 0,1 0,-1-1,0 1,0-1,1 0,-1-1,0 1,1-1,-1 0,0 0,0-1,0 0,0 0,0 0,0 0,-1-1,1 1,-1-1,1 0,-1-1,0 1,0-1,-1 0,1 0,-1 0,0 0,0-1,1-2,7-11,-2 0,0-1,-1-1,-1 1,-1-1,-1 0,0-1,17-114,-5-1,-7 0,-5-1,-6-3,-6 12,1 125,2 19,-8 203,12-164,0-17,-2 87,6 1,10 51,-11-156,1 0,1-1,1 1,0-1,2 0,2 2,-8-15,2-1,-1 0,1 1,0-2,0 1,1 0,-1-1,1 0,1 0,-1 0,1 0,-1-1,1 0,0-1,1 1,-1-1,1 0,-1-1,6 2,-8-3,0 0,-1-1,1 0,0 0,-1 0,1 0,0 0,0-1,-1 1,1-1,-1 0,1 0,-1-1,1 1,-1-1,0 0,0 0,1 0,-1 0,-1 0,1 0,0-1,0 0,-1 0,17-21</inkml:trace>
  <inkml:trace contextRef="#ctx0" brushRef="#br0" timeOffset="-2334.364">749 461,'18'-2,"27"-2,26 4,23 3,12 5,2 9,-11 9,-22-2</inkml:trace>
  <inkml:trace contextRef="#ctx0" brushRef="#br0" timeOffset="-1666.621">1337 1049,'14'-26,"-2"-1,-1-1,-1 0,-1 0,-1-1,-2 0,-1-1,-1 1,-1-18,-2 43,-1-1,0 1,0-1,0 1,0 0,0-1,-1 1,0-1,0 1,0 0,-1 0,1 0,-1-1,0 1,-2-2,4 5,-1 1,1 0,0-1,-1 1,1 0,0 0,-1-1,1 1,-1 0,1 0,0-1,-1 1,1 0,-1 0,1 0,-1 0,1 0,0 0,-1 0,1 0,-1 0,1 0,-1 0,1 0,-1 0,1 0,-1 0,1 0,0 0,-1 0,1 1,-1-1,1 0,-1 0,1 1,0-1,-1 0,1 1,0-1,-1 0,1 1,0-1,0 0,-1 1,1-1,0 1,0-1,-1 0,1 1,0-1,0 1,0-1,0 1,0-1,0 1,0-1,0 0,0 1,0-1,0 1,0-1,0 1,0-1,0 1,1-1,1 4,0 0,1 0,0-1,0 1,0-1,0 0,1 0,-1 0,1 0,0 0,-1-1,1 0,0 0,1 0,-1 0,0-1,1 1,-1-1,0 0,1 0,1-1,-5 0,71 15,43 16,-111-28,0 0,0 1,0 0,0 0,-1 0,1 0,-1 0,0 1,-1-1,1 1,-1 0,0-1,0 1,0 0,-1 1,1-1,-1 0,-1 0,1 1,-1-1,0 0,0 0,0 1,-1-1,0 0,0 1,-1 0,3 53,0-56,0 0,-1 0,1 0,1 0,-1-1,0 1,1 0,-1-1,1 1,0-1,-1 0,1 1,1-1,-1 0,0 0,0 0,1-1,-1 1,1 0,-1-1,1 0,0 1,0-1,0 0,-1-1,1 1,0 0,0-1,0 0,0 1,93-6,-86 3,0 0,0-1,0 0,0 0,0-1,0-1,-1 1,0-1,0-1,0 0,-1 0,0-1,0 0,0 0,0-2,-8 9,0 0,-1 0,1 0,0 0,0 0,-1 0,1 0,0 0,0 0,-1 0,1 0,0 0,0 0,-1 0,1 0,0 0,0 0,-1 0,1-1,0 1,0 0,-1 0,1 0,0 0,0 0,0-1,-1 1,1 0,0 0,0 0,0-1,0 1,-1 0,1 0,0-1,0 1,0 0,0 0,0-1,0 1,0 0,0 0,0-1,0 1,0 0,0 0,0-1,0 1,0 0,-2 2,0 0,0 1,0-1,0 1,1 0,-1-1,1 1,0 0,0 0,0 0,0 0,0 0,1 0,0 0,-1 0,1 0,0 0,0 0,0 0,1 1,-1-1,1 0,0 0,0 0,0-1,0 1,0 0,1 0,-1 0,1-1,0 1,0-1,0 1,0-1,0 0,0 0,1 0,-1 0,1 0,-1-1,1 1,0-1,0 1,6 2,0-1,0 0,0 0,0 0,1-2,-1 1,1-1,0 0,-1-1,1 0,0-1,-1 0,1 0,-1-1,0 0,1-1,-1 0,6-3,-11 3,0 0,0 0,0-1,-1 1,0-1,0 0,0 0,0 0,0 0,-1 0,0 0,0-1,0 1,0-1,-1 0,1 1,-1-1,0 0,-1 0,1 0,-1 0,0 1,-1-1,1 0,-1 0,0 0,0 0,0 1,0-1,-1 0,0 1,0-1,-3-3,3 3,0 0,-1 0,1 0,-1 1,0-1,0 1,-1-1,0 1,1 0,-1 1,0-1,-1 1,1 0,-1 0,1 0,-1 0,0 1,0 0,0 0,-1 0,1 0,0 1,-1 0,1 0,0 1,-1 0,1-1,-1 2,1-1,-4 1,3 1,-1 1,1-1,0 1,0 0,0 1,0-1,0 1,1 1,0-1,0 1,0-1,0 1,1 1,0-1,0 1,0-1,1 1,0 0,0 1,0-1,1 0,0 1,0-1,1 1,0 0,0 0,0-1,1 1,0 6,1-9,1-1,-1 1,1 0,-1-1,1 1,0-1,0 1,1-1,-1 0,1 0,-1 0,1 0,0 0,0-1,0 1,1-1,-1 0,0 0,1 0,0 0,-1-1,1 1,0-1,0 0,0 0,0-1,0 1,0-1,0 0,28 3</inkml:trace>
  <inkml:trace contextRef="#ctx0" brushRef="#br0" timeOffset="-1395.352">2300 500,'-16'-9,"-9"-3,-4 5,2 11,4 11,8 12,7 13,10 9,10 3,8 2,3-9</inkml:trace>
  <inkml:trace contextRef="#ctx0" brushRef="#br0" timeOffset="-885.518">2354 1049,'4'2,"-1"-1,1 0,0 1,0-1,0-1,0 1,0-1,0 1,0-1,0 0,0-1,1 1,-1-1,0 1,0-1,-1-1,1 1,0 0,0-1,-1 0,1 0,0 0,-1 0,0-1,0 1,0-1,0 0,1 0,3-6,0 1,0-1,-1-1,0 1,0-1,-1 0,-1-1,0 1,3-10,-1 0,-1 0,-1-1,-1 0,0 0,-2 0,-1 0,-1-16,1 35,1 0,-1-1,0 1,0 0,0 0,-1 0,1 0,0 0,-1-1,0 1,1 0,-1 0,0 0,0 1,0-1,0 0,0 0,-1 0,1 1,0-1,-1 0,0 1,1 0,-1-1,0 1,1 0,-1 0,0 0,0 0,0 0,0 0,0 1,0-1,0 0,0 1,-1 0,1 0,0-1,-1 1,1 1,1 0,0 0,0-1,0 1,0 0,0 0,0 0,0 0,0 0,0 0,0 1,1-1,-1 0,0 0,1 1,-1-1,1 0,-1 1,1-1,0 0,0 1,-1-1,1 0,0 1,0-1,0 1,1-1,-1 0,0 1,0-1,1 1,-1-1,1 0,-1 0,1 1,0-1,-1 0,1 0,0 0,0 1,0-1,0 0,0 0,0 0,0-1,0 1,0 0,0 0,0-1,1 1,-1 0,0-1,1 1,-1-1,0 0,1 1,0-1,18 5,0-1,0-1,1-1,-1 0,1-2,19-1,66 3,-104-2,0 0,-1 0,1 0,0 1,0-1,-1 0,1 1,0-1,-1 1,1-1,0 1,-1 0,1 0,-1 0,1 0,-1 0,1 0,-1 0,0 0,0 1,1-1,-1 1,0-1,0 0,-1 1,1 0,0-1,0 1,-1-1,1 1,-1 0,1 0,-1-1,0 1,0 0,1 0,-1 1,-2 44,6 47,-3-91,0 0,0 0,1 0,-1 0,1-1,-1 1,1-1,0 1,0-1,0 1,0-1,1 0,-1 0,0 0,1 0,0 0,-1-1,1 1,0-1,0 0,0 0,0 0,0 0,0 0,0-1,0 1,0-1,2 0,3 0,0 0,-1 0,1-1,-1 0,0-1,1 0,-1 0,0 0,0-1,0 0,0 0,-1-1,1 0,-1 0,0 0,0-1,0 0,-1 0,0-1,1-1,4-3,-2-1,0 0,0 0,-1-1,0 0,-1-1,0 0,-1 1,0-2,0-6,-3 8,-5 17,-7 23,7-15,0 1,1 0,0 0,1 0,1 0,0 0,1 1,0-11,-1 1,1-1,-1 0,1 0,1 0,-1 0,0 0,1 0,0-1,0 1,0 0,0-1,1 0,0 1,-1-1,1 0,0 0,0 0,1-1,-1 1,0-1,1 0,0 0,-1 0,5 1,56-4,-32-9</inkml:trace>
  <inkml:trace contextRef="#ctx0" brushRef="#br0" timeOffset="-637.167">3236 367,'-14'0,"-4"4,1 7,7 8,13 5,10 1,3-4</inkml:trace>
  <inkml:trace contextRef="#ctx0" brushRef="#br0" timeOffset="15574.082">388 1637,'-8'-1,"-1"0,0 1,1 0,-1 0,0 1,1 0,-1 0,1 1,-1 0,1 1,0-1,0 2,0-1,0 1,0 0,1 1,0 0,0 0,0 1,1 0,-1 0,1 0,1 1,-1 0,1 0,1 0,-1 0,1 1,0 0,1 0,0 0,0 0,1 1,0-1,0 1,0 6,2-11,0 0,1 1,-1-1,1 0,0 0,0 1,0-1,0 0,1 0,0 0,0 0,0-1,0 1,0 0,1-1,0 0,0 1,0-1,0 0,0 0,0-1,1 1,-1-1,1 1,0-1,0-1,0 1,0 0,0-1,2 1,10 2,1 0,-1 0,1-2,0 0,-1-1,1-1,6 0,-1-1,1-1,-1-1,0 0,0-2,0-1,0-1,-1 0,0-2,0 0,-1-1,-1-2,0 0,0-1,-1 0,10-11,-24 20,0 0,0 0,-1 0,1 0,-1-1,0 1,0-1,-1 0,1 0,-1 0,0 0,-1 0,1 0,-1-1,0 1,0 0,-1-1,0 1,0-1,0 1,0-1,-1 1,0 0,0-1,-1-1,1 6,1 0,-1-1,0 1,0 0,0 0,0 0,0 0,0 0,0 1,0-1,0 0,0 0,-1 1,1-1,0 1,0-1,-1 1,1-1,0 1,-1 0,1 0,0 0,-1 0,1 0,-1 0,1 0,0 0,-1 0,1 1,0-1,-1 0,1 1,0-1,0 1,-1 0,1-1,0 1,0 0,0 0,0-1,0 1,0 0,0 0,0 0,0 0,0 1,1-1,-1 0,0 0,1 0,-1 1,1-1,-1 0,1 1,0-1,-1 1,-1 4,1 0,-1 1,1-1,0 0,0 1,1-1,0 0,0 1,0-1,1 0,0 1,0-1,1 0,0 0,0 0,0 0,1 0,0 0,0 0,0-1,1 0,0 0,1 2,3 3,1-1,-1 0,1-1,1 0,0-1,0 0,0 0,1-1,0 0,0-1,10 3,-13-5,0 0,1-1,-1 0,1-1,0 1,0-2,-1 1,1-1,0 0,0-1,-1 0,1-1,0 0,-1 0,1-1,-1 0,0 0,0-1,0 0,0 0,-1-1,0 0,0 0,0-1,-1 0,1 0,-1 0,-1-1,1 0,-1 0,9-21,0 0,-2 0,-2-1,0 0,-2-1,-1 0,-2 0,0-1,-2 0,-2 1,-1-5,0-67,-10 71,10 31,-1 0,0-1,1 1,-1 0,0 0,1 0,-1-1,0 1,1 0,-1 0,0 0,1 0,-1 0,0 0,0 0,1 0,-1 0,0 1,1-1,-1 0,0 0,1 1,-1-1,1 0,-1 1,0-1,1 1,-1-1,1 0,-1 1,1-1,-1 1,1 0,0-1,-1 1,1-1,0 1,-1 0,1-1,0 1,0-1,-1 2,-11 19,0 0,1 1,2 1,0 0,1 0,1 0,2 1,0 0,1 1,1-12,0 1,0 0,1 0,1 0,0 0,1 0,1 0,0 0,1 0,0 0,1 0,1 0,0-1,0 0,2 0,0 0,0 0,1-1,1 0,0 0,0-1,7 6,0-7,0-1,0-1,1 0,0-1,1 0,-1-2,1 0,0-1,1-1,-1 0,0-1,1-1,0-1,-1 0,1-1,-1-1,2-1,-7 2,-1-1,1 1,-1-2,0 0,0 0,0-1,0 0,0-1,-1 0,0-1,0 0,0 0,-1-1,0-1,0 1,-1-2,0 1,-1-1,1 0,-2 0,1-2,-5 9,-1 0,0 0,1 0,-1 0,0 0,0 0,-1-1,1 1,0 0,-1-1,1 1,-1-1,0 1,0 0,0-1,0 1,0-1,0 1,-1 0,1-1,-1 1,0 0,0-1,1 1,-2 0,1 0,0 0,0 0,-1 0,1 0,-1 0,1 0,-1 0,0 1,0-1,0 1,0-1,0 1,0 0,0 0,0 0,0 0,-1 0,1 0,0 1,-1-1,1 1,0-1,-1 1,-1 2,1-1,0 1,-1 0,1 0,0 1,0-1,0 0,0 1,0 0,1 0,-1 0,1 0,0 0,0 0,0 1,0-1,1 1,-1-1,1 1,0 0,0-1,0 1,0 0,1 0,0 0,-1-1,1 1,1 0,-1 0,1 0,-1 0,1-1,0 1,0 0,1-1,-1 1,1-1,1 3,3 1,1 0,0-1,0 1,0-1,1-1,0 1,0-1,0-1,1 0,-1 0,1 0,0-1,0-1,1 1,-1-1,4 0,54 12</inkml:trace>
  <inkml:trace contextRef="#ctx0" brushRef="#br0" timeOffset="17041.183">3423 1704,'-10'-6,"-1"0,1 1,-1 0,-1 0,1 2,0-1,-1 1,0 1,1 0,-1 1,0 0,0 1,0 0,0 1,0 0,0 1,0 0,1 1,-1 0,1 1,0 1,0-1,0 2,1-1,0 2,0-1,0 1,1 1,0 0,-3 3,7-4,0 0,0 1,0 0,1 0,0 0,1 1,0-1,0 1,1 0,-1 4,3-10,-1-1,1 0,0 1,0-1,0 1,0-1,0 1,0-1,0 0,1 1,-1-1,1 0,0 1,0-1,0 0,0 0,0 1,0-1,1 0,-1 0,1 0,-1-1,1 1,0 0,0-1,0 1,0-1,0 1,0-1,0 0,0 0,0 0,1 0,-1 0,0 0,1-1,-1 1,0-1,1 0,0 0,10 0,-1-1,0-1,1 0,-1-1,0-1,0 1,-1-2,1 0,-1 0,0-1,0 0,-1-1,1 0,-2-1,9-7,-4 2,-1-1,0 0,-1 0,-1-1,0-1,-1 0,0-1,-2 1,0-2,-1 1,0-1,-2 0,0-1,-1 1,-1-1,0 0,-2 1,0-1,-1 0,-1 0,-1 0,0 0,-3-7,-28-60,32 84,1 1,-1 0,0 0,0 0,0-1,1 1,-1 0,0 0,0 0,0 0,-1 1,1-1,0 0,0 0,0 1,-1-1,1 1,0-1,-1 1,1-1,0 1,-1 0,1 0,0-1,-1 1,1 0,-1 0,1 1,0-1,-1 0,1 0,-1 1,1-1,0 1,-1-1,1 1,0-1,0 1,0 0,-1 0,1 0,0-1,0 1,0 1,-35 55,29-38,1 1,1 1,1-1,0 1,2 0,0-1,1 1,1 0,1 0,1 0,1 0,1-1,1 1,0-1,2 0,6 14,-7-24,-1-1,1 0,0 0,1-1,0 0,0 0,1-1,-1 0,2 0,-1 0,1-1,0-1,0 0,1 0,0 0,0-1,0-1,0 0,0 0,1-1,-1 0,1-1,-1 0,1-1,0 0,-1-1,1 0,0 0,-1-1,0-1,1 0,-1 0,0-1,0 0,-1-1,1 0,-1 0,0-1,-1 0,1-1,-1 0,0 0,-1-1,0 0,5-6,4-13,-12 48,-1-16,1 0,0 0,0-1,0 1,1-1,-1 0,1-1,0 1,0-1,0 0,1 0,-1 0,1-1,0 0,0 0,-1 0,1-1,0 0,0 0,0-1,1 1,-1-1,0-1,0 1,1-1,-1 1,-1-1,0 1,0-1,1 0,-1 0,0-1,0 1,0-1,0-1,-1 1,1 0,0-1,0-1,-4 3,1-1,0 1,-1-1,1 1,-1-1,0 0,0 0,1 0,-1 0,0 0,-1 0,1 0,0 0,-1 0,1 0,-1 0,1 0,-1 0,0-1,0 1,0 0,0 0,0 0,-1-1,1 1,-1 0,1 0,-1 0,0 0,0 0,0 0,0-1,-6-6,1 1,-1-1,-1 1,1 0,-1 1,-1 0,0 0,0 0,0 2,0-1,-1 1,0 0,0 1,0 0,-1 1,1 0,-1 0,0 1,0 1,0 0,-4 0,11 1,2-1,-1 1,1-1,-1 1,1 0,-1-1,0 1,1 1,-1-1,1 0,-1 1,1-1,-1 1,1-1,-1 1,1 0,0 0,-1 1,-1 0,8 5,4-4,0 0,0-1,1 0,-1 0,1-1,0 0,-1-1,1 0,4 0,4 0,320-22,-335 21,0 1,-1-1,1 1,0-1,0 1,0 0,0 0,0 0,0 0,0 0,0 0,0 0,0 1,0-1,0 1,0-1,0 1,-1 0,1 0,0 0,0 0,-1 0,1 0,-1 0,1 1,-1-1,1 1,-1-1,0 1,0-1,0 1,0 0,0-1,0 1,0 0,0 0,-1 0,1 0,-1 0,1 1,-2 42,4 30,-2-73,0 1,0-1,0 0,0 0,0 0,0 0,0 0,1 0,-1 0,1 0,0-1,-1 1,1 0,0-1,0 0,0 1,0-1,0 0,0 0,1 0,-1 0,0-1,0 1,1-1,-1 1,0-1,1 0,-1 1,0-1,1-1,7 1,0-1,-1-1,1 0,0 0,-1-1,1 0,-1-1,0 0,0 0,0-1,-1 0,0 0,0-1,0 0,0-1,-1 0,0 0,-1 0,1-1,-2 0,3-4,-5 8,-3 4,0 1,0-1,1 0,-1 1,0-1,0 0,1 1,-1-1,0 0,1 0,-1 1,0-1,1 0,-1 0,0 0,1 0,-1 1,0-1,1 0,-1 0,1 0,-1 0,0 0,1 0,-1 0,1 0,-1 0,0 0,1 0,-1 0,1 0,-1 0,0-1,1 1,-1 0,0 0,1 0,-1-1,0 1,1 0,-1 0,0-1,1 1,-1 0,0 0,0-1,1 1,-1 0,0-1,0 1,0-1,0 1,1 0,-1-1,0 1,0 0,0-1,0 1,0-1,0 1,0 0,0-1,0 1,1 3,0 1,0-1,0 1,0-1,1 0,0 1,-1-1,1 0,1 0,-1 0,0 0,1-1,-1 1,1-1,0 1,0-1,-1 0,2 0,-1 0,0-1,0 1,1-1,-1 1,3-1,89 13,13-41,-78 17,-28 9,0 0,-1 1,1-1,0 1,0-1,0 1,-1 0,1 0,0 0,0 0,0 0,0 0,-1 0,1 1,0-1,0 1,0-1,-1 1,1 0,0-1,-1 1,1 0,-1 0,1 0,-1 0,1 1,-1-1,0 0,0 1,1-1,-1 1,0-1,0 1,0-1,-1 1,1 0,2 2,0-1,0 1,1-1,-1 0,1 0,0 0,0 0,0 0,0-1,0 0,0 0,1 0,-1 0,1-1,-1 1,1-1,-1-1,1 1,0-1,0 1,-1-1,1 0,0-1,0 1,-1-1,1 0,0 0,-1-1,1 0,1 0,2-1,-1 0,1 0,-1-1,1 0,-1 0,0 0,-1-1,1 0,-1-1,0 1,0-1,-1 0,0-1,0 0,0 1,-1-1,2-4,-5 8,0 0,0 0,0 0,0 0,0 0,-1 0,0 0,1 0,-1 0,0 0,0 0,-1-1,1 1,-1 0,1 0,-1 0,0 0,0 0,-1 0,1 1,0-1,-1 0,0 0,1 1,-1-1,0 1,-1 0,1 0,0-1,-1 2,1-1,-1 0,-1-1,-3-1,0 0,-1 1,0 0,1 0,-1 0,0 1,0 0,-1 1,1 0,0 0,0 0,-3 1,3 1,0-1,0 1,0 0,0 0,0 1,0 0,1 1,-1 0,1 0,0 0,-1 1,2 0,-1 1,0-1,1 1,0 0,0 1,0 0,1 0,0 0,0 0,1 1,-1 0,1 0,1 0,-1 0,2 1,-1-1,1 1,0 0,0 0,1-1,-1 3,4-4,-1 0,1 0,0-1,0 1,1-1,0 1,0-1,0 0,0 0,1 0,0-1,0 1,0-1,1 0,-1 0,1 0,0-1,0 0,0 0,0 0,1 0,-1-1,1 0,0 0,-1-1,1 1,0-1,0-1,0 1,5-1,30 6</inkml:trace>
  <inkml:trace contextRef="#ctx0" brushRef="#br0" timeOffset="17314.775">5080 1303,'-3'-9,"0"1,-1-1,0 1,0 0,-1 0,0 0,0 1,-1 0,0 0,0 0,0 1,-1 0,0 0,-2 0,7 5,0 0,0 0,0 1,0-1,-1 1,1-1,0 1,0 0,0 0,0 0,-1 0,1 0,0 0,0 1,0-1,0 1,0-1,-1 1,1 0,0 0,1 0,-1 0,0 0,0 1,0-1,1 0,-1 1,0-1,1 1,0 0,-1-1,1 1,0 0,0 0,0 0,-29 73,27-57,2-1,0 1,1-1,0 1,2-1,0 1,1-1,0 0,2 0,0 0,1-1,0 0,2 0,0 0,0-1,2 0,0 0,0-1,1-1,1 0,0 0,1-2,1 1,-1-1,2-1,-1-1,14 7,-16-11,0 0,0-1,1 0,-1-1,1 0,0-1,0-1,0 0,0-1,0 0,-1-1,1 0,0-1,0-1,-1 0,2 0,35-12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7.2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297 180,'-7'-5,"0"1,0 0,-1 0,1 1,-1 0,0 0,0 0,0 1,0 1,0-1,-1 1,1 1,0-1,-1 1,1 1,0 0,0 0,-1 0,1 1,0 0,0 1,1 0,-1 0,0 1,1 0,0 0,0 1,0-1,1 2,-1-1,1 1,0 0,1 0,-1 0,1 1,1 0,-1 0,1 0,1 1,-1-1,1 1,-2 5,5-9,-1 0,0-1,1 1,0 0,0-1,0 1,0 0,1-1,0 1,-1 0,1-1,0 1,1-1,-1 1,1-1,-1 0,1 1,0-1,0 0,1 0,-1 0,1-1,-1 1,1-1,0 1,0-1,0 0,0 0,0 0,0 0,1-1,-1 1,1-1,-1 0,1 0,-1 0,1 0,0-1,1 0,11 2,0-2,0 0,0-1,0-1,-1 0,1-1,-1-1,1 0,-1-1,0-1,-1 0,1-1,-2 0,1-1,-1-1,0 0,0-1,-1-1,-1 0,0 0,0-1,-1 0,-1-1,4-5,-9 13,0 0,-1 0,0-1,0 1,0-1,0 1,-1-1,0 0,0 0,-1 0,1 0,-1-1,-1 1,1 0,-1 0,0 0,0-1,-2-2,2 8,0 1,0-1,0 1,0-1,-1 1,1-1,0 1,-1-1,1 1,0-1,-1 1,1-1,-1 1,1-1,0 1,-1 0,1-1,-1 1,1 0,-1-1,1 1,-1 0,0 0,1-1,-1 1,1 0,-1 0,0 0,1 0,-1 0,1 0,-1 0,0 0,1 0,-1 0,1 0,-1 0,0 1,1-1,-1 0,1 0,-1 0,1 1,-1-1,1 0,-1 1,1-1,-1 1,1-1,0 0,-1 1,1-1,-1 1,1-1,0 1,0-1,-1 1,1 0,0-1,0 1,-1-1,-18 37,16-28,-1 0,1 0,1 0,0 1,0-1,1 1,0-1,1 1,0-1,0 1,1 0,0-1,1 1,0-1,1 0,0 1,0-1,1-1,0 1,0 0,1-1,0 0,1 0,-1 0,2-1,-1 0,1 0,0-1,3 3,18 6</inkml:trace>
  <inkml:trace contextRef="#ctx0" brushRef="#br0" timeOffset="314.885">645 100,'59'99,"44"57,-103-154,1 0,0 0,0 0,0 0,0-1,0 1,0 0,0 0,1-1,-1 1,0-1,1 1,0-1,-1 0,1 0,0 0,0 1,-1-1,1-1,0 1,0 0,0 0,0-1,0 1,0-1,0 0,0 0,0 0,0 0,1 0,-1 0,0 0,0 0,0-1,0 1,0-1,0 0,0 0,-1 1,1-1,0 0,0-1,0 1,-1 0,1 0,-1-1,2 0,3-12,0 0,0 0,-1-1,-1 0,0 0,-2 0,1 0,-2 0,0-16,2 1,-1 6,-2 15,0 1,1-1,0 1,0-1,1 1,0 0,0-1,1 1,0 0,1 0,1-2,-4 9,0 1,0-1,0 0,0 1,1-1,-1 1,0-1,0 1,0-1,1 1,-1 0,0 0,0 0,1-1,-1 1,0 0,1 1,-1-1,0 0,0 0,1 0,-1 1,0-1,0 1,1-1,-1 1,0 0,0-1,0 1,0 0,0-1,0 1,0 0,0 0,0 0,-1 0,1 1,17 12</inkml:trace>
  <inkml:trace contextRef="#ctx0" brushRef="#br0" timeOffset="1116.658">1273 314,'21'-10,"-1"-1,0 0,-1-1,0-2,-1 1,-1-2,0-1,-1 0,0-1,-2 0,0-1,-1-1,0 0,-1-3,-10 21,-1-1,0 0,0 0,1 0,-1 0,0 0,-1 0,1 0,0 0,-1 0,1 0,-1-1,1 1,-1 0,0 0,0-1,0 1,0 0,-1 0,1-1,0 1,-1 0,0 0,1 0,-1 0,0 0,0 0,0 0,0 0,-1 0,1 0,-1 1,1-1,-1 0,1 1,-1-1,0 1,0 0,1-1,-1 1,0 0,0 0,0 0,-1 1,1-1,0 0,-7 1,0 1,0 0,1 0,-1 1,0 0,1 0,-1 1,1 0,0 1,0 0,0 0,1 1,-1-1,1 2,0-1,1 1,-1 0,1 0,0 1,1 0,-1 0,1 0,1 1,0 0,0 0,0 0,1 0,-1 3,2-4,1-1,-1 1,2-1,-1 1,1-1,0 1,0-1,0 1,1-1,0 1,1-1,-1 1,1-1,0 0,1 0,-1 0,1 0,1 0,-1-1,1 1,0-1,0 0,0 0,1 0,0-1,0 0,0 0,0 0,1 0,-1-1,1 0,0 0,0 0,4 0,5 3,1-2,-1 0,0 0,1-2,0 0,-1-1,1 0,0-1,0-1,0 0,-1-2,1 1,-1-2,3-1,-9 3,-1-1,1 0,-1-1,0 0,0 0,-1 0,1-1,-1 0,0-1,0 0,-1 0,0 0,0-1,0 0,-1 0,0 0,0-1,-1 1,0-1,0 0,-1 0,0-1,-1 1,1-1,0-6,-2 10,0-1,-1 1,1 0,-1 0,0 0,0-1,0 1,-1 0,0 0,0-1,0 1,0 0,-1 0,0 0,0 1,-1-1,1 0,-1 1,0 0,-3-5,4 9,0-1,0 1,1 0,-1 0,0 0,0 0,0 0,0 0,1 0,-1 0,0 1,0-1,1 1,-1-1,0 1,1 0,-1 0,0-1,1 1,-1 0,1 1,0-1,-1 0,1 0,0 0,0 1,-1-1,1 1,0-1,1 1,-1-1,0 1,0 0,1-1,-1 1,1 0,-1 0,1-1,0 1,-1 0,1 0,0 1,-3 7,1 0,0 0,0 0,0 0,2 0,-1 0,1 0,1 1,0-1,0 0,1 0,3 9,-4-14,1 0,0 0,0 0,0 0,1-1,0 1,0-1,0 0,0 0,1 0,-1 0,1 0,0-1,0 0,1 1,-1-2,1 1,-1 0,1-1,0 0,0 0,0-1,0 1,0-1,5 1,-3-2,1 1,-1-1,0-1,1 1,-1-1,0-1,1 1,-1-1,0 0,0-1,-1 0,1 0,0 0,-1-1,0 0,0 0,0-1,0 1,-1-1,0-1,0 1,0-1,0 1,-1-2,0 1,-1 0,1-1,-1 1,0-1,-1 0,0 0,0 0,0-1,0-2,-2 8,2-2,-1-1,0 1,0-1,0 1,-1-1,0 1,0-1,0 0,0 1,0-1,-1 1,0-1,0 1,-1-4,1 8,0 0,0 0,0 0,0 0,0 0,0 1,0-1,0 0,0 0,0 1,1-1,-1 1,0-1,0 1,0-1,1 1,-1-1,0 1,0-1,1 1,-1 0,1 0,-1-1,1 1,-1 0,1 0,-1 0,1 0,-1-1,1 1,0 0,0 0,0 0,-1 0,1 0,0 0,0 0,0 0,-2 5,0 0,0 0,0 0,1 0,0 0,0 0,0 0,1 1,0-1,0 0,1 0,0 0,0 1,0-1,1 0,0 0,0-1,0 1,1 0,-1-1,2 1,-1-1,0 0,1 0,0 0,0-1,1 1,-1-1,1 0,0 0,0-1,0 1,1-1,-1 0,5 1,-1-1,-1-1,1 0,0 0,0-1,0 0,-1-1,1 0,0 0,0-1,0 0,0-1,-1 0,1 0,-1-1,1 0,-1 0,0-1,0 0,0-1,-1 1,0-2,0 1,0-1,0 0,-1 0,0-1,0 1,-1-1,0-1,0 1,-1-1,1 0,-2 0,1 0,-1-1,0 0,-1 3,1 0,-1 0,-1 0,1 0,-1 0,0-1,0 1,-1-1,0 1,0 0,0-1,-1 1,0-1,0 1,0 0,-2-3,2 9,0-1,0 1,-1-1,1 1,0 0,0-1,-1 1,1 0,0 0,0 0,-1-1,1 2,0-1,0 0,-1 0,1 0,0 0,0 1,-1-1,1 1,0-1,0 1,0-1,0 1,-1 0,1 0,0-1,0 1,1 0,-1 0,0 0,0 0,0 0,1 0,-1 0,0 0,1 0,-1 1,0 0,-3 2,0 0,1 1,-1-1,1 1,-1 0,2 0,-1 0,0 0,1 1,0-1,0 1,1-1,-1 1,1 0,1-1,-1 1,1 0,0 0,0 0,1-1,-1 1,1 0,1 0,-1-1,1 1,0-1,0 1,0-1,1 0,0 0,0 0,0 0,1-1,2 4,11 3,-1-1,2-1,-1 0,1-1,0-1,1-1,-1-1,1 0,0-1,1-1,-1-1,2-1,-8 1,97 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58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41 635,'28'136,"-12"-71,-4 0,-2 1,-3 0,-2 44,-4-105,-1 0,1 0,-1 0,0 0,-1 0,1 0,-1 0,0 0,0 0,-1-1,1 1,-1 0,0-1,0 1,-1-1,1 1,-1-1,0 0,0 0,0 0,-1-1,0 1,1-1,-1 0,-2 2,4-5,0 0,0 0,1-1,-1 1,0 0,0 0,1-1,-1 1,0-1,0 0,1 1,-1-1,1 0,-1 0,1 0,-1 0,1 0,0-1,-1 1,1 0,0 0,0-1,0 1,0-1,0 1,0-1,0 0,1 1,-1-1,0-1,-16-54,12 12,2 0,1 0,3 0,2 0,1 0,3 0,2 1,6-16,-13 50,-1 0,1 0,1 0,0 0,0 1,0-1,1 1,1 0,0 0,0 1,0-1,1 1,5-5,-8 11,0 0,-1 1,1-1,0 1,-1 0,1 0,0 0,0 0,0 1,0-1,0 1,0-1,0 1,0 0,0 0,0 1,0-1,0 1,0-1,0 1,0 0,-1 0,1 0,0 0,0 1,-1-1,1 1,-1 0,1 0,64 62,-62-58,1 1,-1 0,-1 1,0-1,0 1,0 0,-1 0,0 0,0 1,-1-1,0 1,-1-1,1 7,-3-13,1-1,0 1,0-1,0 1,-1-1,1 1,-1-1,1 0,-1 1,0-1,1 0,-1 1,0-1,0 0,0 0,0 0,0 1,0-1,0 0,-1 0,1-1,0 1,0 0,-1 0,1-1,-1 1,1-1,0 1,-1-1,1 1,-1-1,1 0,-1 0,1 0,-1 0,1 0,-1 0,0 0,1 0,0-1,-1 1,1 0,-1-1,1 0,-1 1,1-1,0 0,-1 1,1-1,0 0,0 0,0 0,0 0,0 0,0-1,0 1,0 0,0 0,0-1,0 1,1 0,-1-1,1 1,-1-1,1 1,0-1,-1 0,-1-8,0 0,1-1,0 1,1-1,0 1,0-1,1 1,1 0,-1-1,2 1,0 0,0 0,0 0,1 0,2-2,211-424,-211 421,6-10,-1-1,-2 0,0 0,-2-1,1-9,-10 16,-12 25,9 4,1 1,0 0,0 0,1 0,0 0,1 0,0 1,1-1,0 1,0 5,-1 1,-1 79,4 0,5 0,3-1,16 63,-7-38,-3-7,-13-99</inkml:trace>
  <inkml:trace contextRef="#ctx0" brushRef="#br0" timeOffset="257.31">336 248,'9'-2,"17"4,19 8,21 7,13 7,3 7,-11-2</inkml:trace>
  <inkml:trace contextRef="#ctx0" brushRef="#br0" timeOffset="598.516">683 877,'51'-261,"-51"259,0 1,0-1,0 1,-1-1,1 0,0 1,0-1,0 1,1-1,-1 1,0-1,1 1,-1-1,1 1,-1-1,1 1,-1-1,1 1,0 0,0-1,0 1,0 0,0 0,0 0,0 0,0 0,1 0,-1 0,0 0,0 0,1 0,-1 1,1-1,-1 0,1 1,-1 0,1-1,-1 1,1 0,-1-1,1 1,-1 0,1 0,1 1,158 56,-148-53,34 21,-47-23,0 0,0-1,0 1,0 0,0 0,0-1,-1 1,1 0,-1-1,1 1,-1 0,0-1,0 1,1-1,-1 1,0-1,0 0,0 1,-1-1,1 0,0 1,0-1,-2 1,-1 2,-1 0,1 0,0 0,0 0,1 0,-1 1,1-1,0 1,0 0,1 0,-1 0,1 0,0 0,0 1,1-1,0 1,0-1,0 1,0-1,1 1,0 0,0-1,1 1,0-1,0 1,0-1,0 1,1-1,0 1,0-1,0 0,1 0,2 4,7 1,1 1,-1-2,2 0,-1 0,1-1,0-1,1 0,0-1,0-1,0 0,1-1,0-1,-1 0,1-1,0-1,5-1,27 1,-11-5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49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38,'0'-2,"0"1,0-1,0 1,0 0,0-1,0 1,-1-1,1 1,0 0,-1-1,1 1,-1 0,0-1,1 1,-1 0,0 0,0 0,0 0,0 0,0 0,0 0,0 0,0 0,0 0,0 0,0 1,-1-1,1 0,0 1,-1-1,1 1,0 0,-1-1,1 1,-1 0,1 0,-2 0,-5-1,-1 1,0 0,0 1,0-1,1 2,-1-1,0 1,1 1,0 0,-1 0,1 0,0 1,1 0,-1 1,1 0,0 0,0 0,0 1,1 0,0 1,0-1,0 1,1 0,0 0,0 1,-2 7,5-13,1 1,0 0,0 0,0 1,1-1,-1 0,1 0,0 0,-1 0,1 0,1 1,-1-1,0 0,1 0,0 0,0 0,0 0,0 0,0 0,0 0,1 0,-1 0,1-1,0 1,0-1,0 1,0-1,0 0,1 0,-1 0,1 0,-1 0,1 0,0-1,0 1,0-1,0 0,0 0,0 0,0 0,0 0,1-1,26 8,1-3,-1 0,1-2,0-2,0 0,1-2,-1-2,-1 0,1-2,18-6,-33 8,-1-1,1 0,-1-1,0 0,0-1,-1-1,1 0,-2-1,1-1,-1 0,0-1,1-2,-15 12,0 0,0 1,1-1,-1 0,0 0,1 0,-1 0,0-1,0 1,1 0,-1 0,0 0,1-1,-1 1,0 0,1 0,-1-1,1 1,-1-1,0 1,1-1,-1 1,1-1,-1 1,1-1,-1 1,1-1,0 1,-1-1,1 0,0 1,-1-1,1 0,0 1,0-1,0 0,0 1,-1-1,1 0,0 0,0 1,0-1,1 0,-1 1,0-1,0 0,0 1,0-1,1 0,-1 1,0-1,0 0,1 1,-1-1,1 0,-4 2,1 0,0 1,-1-1,1 0,0 1,-1 0,1-1,0 1,0 0,1 0,-1 0,0 1,1-1,-1 0,1 1,0-1,-1 1,1-1,0 1,1-1,-1 1,0 0,1-1,0 1,-1 0,1 0,0-1,0 1,1 0,-1 0,1-1,-1 1,1 0,0-1,0 1,0-1,0 1,0-1,1 2,7 2,0 1,0-1,0-1,1 0,0 0,0-1,0 0,0 0,1-1,-1-1,1 0,0 0,-1-1,1-1,0 0,2 0,43-6,-55 6,0 0,0-1,0 1,0 0,1-1,-1 1,0-1,0 1,0-1,0 1,0-1,-1 0,1 1,0-1,0 0,0 0,-1 1,1-1,0 0,-1 0,1 0,0 0,-1 0,1 0,-1 0,0 0,1-1,-1 1,0 0,0 0,0 0,0 0,0 0,0 0,0-1,0 1,0 0,0 0,-1 0,1 0,0 0,-1 0,1 0,-1 0,1 0,-1-1,-7-7,1-1,-2 1,1 1,-1 0,0 0,-1 1,0 0,0 0,0 1,-1 1,-4-2,-74-30,89 37,0 0,0 0,0 0,0 0,1 0,-1 0,0 0,0 0,0 0,1 0,-1 0,0 0,0 0,0-1,0 1,1 0,-1 0,0 0,0 0,0 0,0 0,0-1,1 1,-1 0,0 0,0 0,0 0,0-1,0 1,0 0,0 0,0 0,0 0,0-1,0 1,1 0,-1 0,0 0,0-1,0 1,-1 0,28 0,-25 0,354 4,-353-4,3-1,-1 1,0-1,0 1,0-1,1 2,-1-1,0 0,0 1,1 0,-1 0,0 1,0-1,0 1,-1 0,1 1,0-1,-1 1,1 0,-1 0,0 0,0 1,0-1,0 1,-1 0,0 0,1 0,-2 1,3 2,-4 74,0-79,1 0,-1-1,1 1,-1 0,1-1,0 1,0-1,0 1,0-1,0 0,0 0,0 0,0 0,0 0,0-1,0 1,1-1,-1 1,0-1,0 0,1 1,-1-1,0-1,1 1,-1 0,0 0,0-1,1 1,-1-1,0 0,2-1,11-2,-1-1,0-1,-1-1,1 0,-1 0,0-1,-1-1,0 0,0-1,-1 0,0-1,-1 0,0 0,-1-1,0-1,-1 0,-1 0,1-1,-3 2,-5 12,-5 19,4-14,-1 0,1 0,-1 0,2 1,-1-1,0 0,1 1,0-1,1 1,-1-1,1 0,0 1,0-1,0 0,1 0,0 0,0 0,0 0,1 0,0 0,0-1,0 1,0-1,1 0,-1 0,1 0,0-1,0 1,1-1,-1 0,3 1,1 0,1-1,0-1,0 0,0 0,1 0,-1-1,0-1,0 0,1 0,-1 0,0-2,0 1,0-1,0 0,0-1,0 0,0 0,-1-1,1 0,-1 0,0-1,5-5,-1-1</inkml:trace>
  <inkml:trace contextRef="#ctx0" brushRef="#br0" timeOffset="1884.233">1658 117,'2'-4,"1"-4,2-3,3-2,2 1,-1 1,-1 0,-3 3,0 4,0 3</inkml:trace>
  <inkml:trace contextRef="#ctx0" brushRef="#br0" timeOffset="7044.442">1752 51,'0'16,"2"9,1 6,2 2,3-1,1-3,3-1,3-5,4-5,5-6,5-5,6-5,4-7,-3-1</inkml:trace>
  <inkml:trace contextRef="#ctx0" brushRef="#br0" timeOffset="7484.544">2113 77,'-12'153,"12"-151,0 1,0-1,0 0,0 0,0 1,0-1,1 0,-1 0,1 0,0 0,-1 1,1-1,0 0,0 0,0 0,1-1,-1 1,0 0,1 0,-1-1,1 1,-1-1,1 1,0-1,0 0,0 1,0-1,0 0,0 0,0-1,0 1,0 0,0-1,0 1,0-1,1 0,-1 1,0-1,0 0,1 0,-1-1,0 1,0 0,0-1,1 1,-1-1,10-3,0-1,-1 0,0 0,0-1,0-1,-1 0,0 0,0-1,-1 0,0-1,0 0,-1 0,0-1,-1 0,0 0,0-1,-2 0,1 0,-1 0,-1-1,3-8,-3 3,-4 17,0 0,0 1,0-1,0 0,0 0,0 0,0 1,0-1,-1 0,1 0,0 0,0 0,0 1,0-1,0 0,-1 0,1 0,0 0,0 0,0 0,0 0,-1 1,1-1,0 0,0 0,0 0,-1 0,1 0,0 0,0 0,0 0,-1 0,1 0,0 0,0 0,0 0,-1 0,1 0,0-1,0 1,0 0,-1 0,1 0,0 0,0 0,0 0,0 0,-4 6,1 0,1 1,-1 0,1 0,0 0,1 0,-1 0,1 0,1 0,0 0,0 0,0 0,1 1,0-1,0 0,0 0,1 0,1-1,-1 1,1 0,0-1,0 1,1-1,0 0,0 0,0-1,1 1,0-1,0 0,0 0,4 2,24 11,-2-6</inkml:trace>
  <inkml:trace contextRef="#ctx0" brushRef="#br0" timeOffset="8149.702">2634 64,'11'8,"-1"1,0 0,0 1,-1 0,-1 1,1-1,-2 2,1-1,-2 1,1 0,-2 0,0 1,0 0,-1 0,-1 0,0 0,-1 1,0 4,-2-17,0 0,0 0,0 0,0 0,0 0,0 0,0 0,0-1,0 1,0 0,0 0,0 0,1 0,-1 0,0 0,1 0,-1 0,1 0,-1-1,1 1,-1 0,1 0,0-1,-1 1,1 0,0-1,-1 1,1 0,0-1,0 1,0-1,0 0,0 1,-1-1,1 0,0 1,0-1,0 0,0 0,0 0,0 0,0 0,0 0,0 0,0 0,0 0,0 0,0 0,0-1,0 1,-1 0,1-1,0 1,0-1,0 1,0-1,14-8,0-1,-1-1,0 0,-1-1,0 0,-1-1,-1 0,0-1,1-2,-1 2,81-103,-105 210,13-89,-1 0,1 0,0 0,0 0,0 0,0 1,1-1,0 0,0 0,0 0,0 0,0 0,1-1,0 1,0 0,0-1,0 1,1-1,-1 0,1 1,0-1,0 0,0-1,0 1,0-1,1 1,-1-1,1 0,-1 0,1 0,2 0,10 2,1-1,-1-1,1 0,0-1,-1-1,1-1,0 0,0-1,-1 0,0-2,1 0,5-3,-13 3,-1 0,1-1,-1 0,0 0,-1-1,1 0,-1 0,0 0,4-7,17-14,79-80,-106 107,-1-1,1 1,0-1,0 0,0 0,-1 1,1-1,0 0,-1 0,1 0,-1 0,1 0,-1 0,1 0,-1 0,0 0,1 0,-1 0,0 0,0 0,0 0,0 0,0 0,0 0,0 0,0 0,0 0,-1 0,1 0,0 0,-1 0,1 0,0 0,-1 0,1 0,-1 0,0 0,1 0,-1 0,0 1,1-1,-1 0,0 1,0-1,0 0,0 1,0-1,0 1,0-1,0 1,0 0,0-1,0 1,0 0,0 0,0-1,0 1,0 0,0 0,-6 1,1-1,-1 1,0 0,1 1,0-1,-1 1,1 1,0-1,0 1,0 0,0 1,1-1,-1 1,1 0,0 0,0 1,1-1,-1 1,1 0,0 1,0-1,1 1,-1-1,1 1,0 0,1 0,0 1,0-1,0 1,1-3,1 0,0-1,0 1,1 0,-1-1,1 1,0-1,0 1,0-1,0 1,0-1,1 1,0-1,-1 0,1 0,1 0,-1 0,0 0,1 0,-1-1,1 1,0-1,0 0,0 1,0-1,0-1,0 1,1 0,2 0,104 32,-48-23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5.52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4,'0'-3,"0"3,0 2,0 6,0 4,0-1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5.77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81 1,'7'18,"4"13,3 10,4 5,0 4,-2 2,-6 0,-12-3,-15-3,-20-4,-22-8,-1-9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7.44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1,'28'4,"22"3,20-2,13 0,6-1,-1-5,-16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7.83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483 40,'-28'-9,"0"1,-1 1,0 1,-1 2,1 1,0 1,-1 1,-25 4,41-3,-1 2,0 0,1 1,0 0,-1 1,1 1,1 0,-2 1,11-4,-1 0,1 0,0 0,0 1,1-1,-1 1,1 0,-1 0,1 1,0-1,0 1,0-1,1 1,-1 0,1 0,0 0,0 0,0 1,1-1,-1 1,1-1,0 1,0-1,1 1,-1-1,1 1,0 2,3 3,0-1,0 0,1 0,0 0,1 0,0-1,0 1,1-1,0-1,1 1,-1-1,1 0,1 0,-1-1,1 0,0 0,0-1,2 0,36 24,0-3,1-2,30 9,81 44,-108-40,-49-36,0 1,1-1,-1 0,0 0,0 1,0-1,-1 1,1-1,0 1,0-1,-1 1,1-1,-1 1,0-1,1 1,-1 0,0-1,0 1,0 0,0-1,0 1,0 0,0-1,-1 1,1 0,-1-1,1 1,-1-1,1 1,-1-1,0 1,0-1,0 1,0-1,-8 7,-1-1,1 0,-1-1,-1 0,1 0,-1-1,0-1,0 0,-1 0,1-1,-1 0,0-1,-4 0,10-1,-36 8,0-2,0-1,-1-2,1-3,-16-1,28-8,30 7,0 1,-1 0,1-1,0 1,-1-1,1 1,0-1,-1 1,1-1,0 1,0-1,0 1,0-1,-1 1,1-1,0 1,0-1,0 1,0-1,0 1,0-1,0 1,0-1,1 1,-1-1,0 1,0-1,0 1,0-1,1 1,-1-1,0 1,1 0,-1-1,0 1,1-1,-1 1,0 0,1-1,-1 1,1 0,-1-1,0 1,1 0,-1 0,1-1,-1 1,1 0,-1 0,1 0,-1 0,1 0,0 0,80-31,-30 17</inkml:trace>
  <inkml:trace contextRef="#ctx0" brushRef="#br0" timeOffset="290.111">683 522,'0'6,"0"-1,0 0,1 0,-1 0,1 0,0 0,1 0,-1 0,1 0,0 0,0 0,1-1,-1 1,1-1,0 0,0 1,1-2,-1 1,1 0,0-1,0 1,0-1,0 0,0 0,1-1,0 1,-1-1,1 0,0 0,0-1,7 3,1-1,-1-1,1 0,0 0,-1-1,1-1,0 0,0-1,-1 0,4-2,-11 3,-1-1,1 0,0 0,-1-1,0 0,1 1,-1-1,0-1,0 1,0 0,0-1,0 0,-1 0,1 0,-1-1,0 1,0-1,0 1,0-1,-1 0,0 0,1 0,-1-1,-1 1,1 0,-1-1,0 1,0-1,0 0,-1-2,0 1,-1-1,0 0,0 1,0-1,-1 1,0 0,-1-1,1 1,-1 0,0 1,-1-1,1 0,-1 1,0 0,-1 0,1 0,-1 0,0 1,0 0,0 0,-1 0,1 0,-1 1,0 0,0 0,0 1,0 0,-1 0,1 0,-1 1,1 0,-1 0,1 0,-1 1,0 0,1 1,-1-1,0 1,1 0,0 1,-1 0,-1 0,-10 5,0 1,0 1,0 0,2 1,-1 1,1 0,1 2,0 0,-9 9,-27 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7.10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84,'23'-12,"16"-5,13 0,10 2,2 5,-4 3,-8 3,-11 2,-12 4,-14 6,-9 2</inkml:trace>
  <inkml:trace contextRef="#ctx0" brushRef="#br0" timeOffset="168.552">0 204,'21'0,"20"0,19 0,10 0,6 0,-4 0,-13 2,-15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6.5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228 247,'-228'404,"279"-505,-6-2,-3-2,-4-6,38-95,-65 182,-11 24,0 0,0 0,-1 1,1-1,0 0,0 0,0 1,0-1,0 0,0 1,0-1,0 0,0 1,0-1,0 0,0 1,0-1,0 0,0 0,0 1,0-1,0 0,0 1,1-1,-1 0,0 0,0 1,0-1,0 0,1 0,-1 1,0-1,0 0,0 0,1 0,-1 1,0-1,0 0,1 0,-1 0,0 0,1 0,-1 0,0 1,0-1,1 0,-1 0,0 0,1 0,-1 0,0 0,1 0,-1 0,0 0,1 0,-1-1,0 1,0 0,1 0,-1 0,0 0,1 0,-1 2,16 120,6 0,9 17,5-12,-18-71,-3 1,-2 1,-2 0,-1 26,-9-60</inkml:trace>
  <inkml:trace contextRef="#ctx0" brushRef="#br0" timeOffset="248.537">69 407,'9'-2,"14"-1,17 0,18 1,12-2,11-2,-9-1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3.25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4 129,'-3'0,"3"0,2 0,8 0,10 0,8 0,7 0,9 0,4-3,2 0,-1 0,-5 0,-7 2,-8 0,-6 2,-7 5,-7 0</inkml:trace>
  <inkml:trace contextRef="#ctx0" brushRef="#br0" timeOffset="312.318">57 275,'0'2,"0"4,2 0,4-1,4-1,6 1,9 0,7-2,7 0,6-2,5 0,1-1,0 0,-2 0,-1 0,-8 0,-8 0,-9 0</inkml:trace>
  <inkml:trace contextRef="#ctx0" brushRef="#br0" timeOffset="590.965">151 476,'-9'7,"1"2,10-1,10-1,15-2,15-2,10-1,9-4,5-1,-2 0,-3 0,-7 1,-8 1,-8 0,-10 1</inkml:trace>
  <inkml:trace contextRef="#ctx0" brushRef="#br0" timeOffset="1211.428">1233 21,'-19'-5,"-1"0,0 1,0 1,-1 1,1 1,-1 0,1 2,-1 0,1 2,0 0,0 1,0 1,0 1,1 0,0 2,0 0,1 2,14-10,1 1,0 0,0 0,0 0,0 0,1 0,-1 1,0-1,0 1,1 0,-1 0,1 0,0 0,-1 0,1 1,0-1,0 1,0-1,1 1,-1 0,1-1,-1 1,1 0,0 0,0 0,0 0,1 0,-1 1,1-1,0 0,-1 0,1 0,1 0,-1 0,0 1,1-1,0 0,0 0,2 5,0-1,0-1,1 1,1-1,-1 1,1-1,0 0,0-1,1 1,-1-1,1 0,0 0,1-1,-1 0,1 0,1 0,116 44,-61-31,-39-12,0 1,-1 2,0 0,0 2,16 9,-36-18,-1 0,0 0,1 0,-1 0,0 1,0-1,0 1,0-1,0 1,-1 0,1 0,-1 0,1 0,-1 0,1 0,-1 0,0 0,0 0,0 1,0-1,0 1,-1-1,1 0,-1 1,0-1,1 1,-1-1,0 1,-1-1,1 1,0-1,-1 1,1-1,-1 1,0-1,0 0,0 1,0-1,0 0,0 0,-1 0,1 0,-1 0,1 0,-1 0,0 0,-14 10,0-2,0 0,-1-1,0 0,-1-1,0-1,0-1,-1-1,-13 2,26-5,-170 26,218-37,-9 3</inkml:trace>
  <inkml:trace contextRef="#ctx0" brushRef="#br0" timeOffset="1686.443">1435 543,'31'-36,"0"-2,-3 0,-1-2,-2-1,6-16,-26 79,-7 26,2 0,2-1,2 1,3-1,3 10,22 62,-32-118,0 0,0 0,0 1,0-1,0 0,0 0,-1 1,1-1,0 0,-1 0,1 0,-1 1,1-1,-1 0,0 0,1 0,-1 0,0 0,0 0,0 0,0-1,0 1,0 0,0 0,0-1,0 1,0 0,0-1,0 1,0-1,-1 0,1 1,0-1,0 0,0 0,-1 0,-51 1,42-1,-39-4,308 1,-202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4:41.9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77 43,'0'16,"0"12,3 8,0 5,-1 5,1 3,-2 2,0 0,-2 0,-4-2,-3 0,-3-4,-1-5,1-7,2-9</inkml:trace>
  <inkml:trace contextRef="#ctx0" brushRef="#br0" timeOffset="541.398">24 191,'-24'-119,"24"116,0 0,0 0,1 1,-1-1,1 1,0-1,-1 0,1 1,0-1,0 1,1 0,-1-1,1 1,-1 0,1 0,-1 0,1 0,0 0,0 0,0 0,0 1,1-1,-1 1,0-1,1 1,-1 0,0 0,1 0,0 0,-1 1,2-1,85-8,-77 9,1 0,0 1,-1 1,0 0,1 1,-1 0,0 0,0 2,-1-1,1 1,-1 1,0 0,0 1,-1 0,0 1,0 0,-1 0,0 1,7 9,-14-15,0 0,0 0,0 1,-1-1,1 0,-1 1,0-1,0 1,0 0,-1-1,1 1,-1 0,0-1,0 1,0 0,-1-1,1 1,-1 0,0-1,0 1,0-1,0 1,-1-1,1 1,-1-1,0 0,0 0,0 0,0 0,-1 0,1 0,-1-1,-2 2,-6 6,-1-1,0 0,0-1,-1 0,0-1,0-1,-13 5,-94 27,120-38,-1-1,1 1,0 0,-1 0,1 0,0 0,-1 0,1 0,-1 0,1 0,0 0,-1 0,1 1,0-1,-1 0,1 0,0 0,-1 0,1 0,0 1,0-1,-1 0,1 0,0 0,0 1,-1-1,1 0,0 0,0 1,-1-1,1 0,0 1,0-1,0 0,0 1,0-1,-1 0,1 1,0-1,0 0,0 1,0-1,0 0,0 1,0-1,0 0,0 1,0-1,1 0,-1 1,0-1,0 0,0 1,0-1,0 0,1 1,-1-1,0 0,0 0,0 1,1-1,-1 0,0 0,0 1,1-1,-1 0,0 0,1 0,-1 1,28 10,-25-9,84 24,-63-21,1 2,-1 1,0 1,-1 1,0 0,-1 2,0 1,9 7,-28-18,1 1,-1-1,0 0,0 1,0 0,0 0,0 0,0 0,-1 0,1 0,-1 1,0-1,0 1,-1 0,1 0,-1-1,1 1,-1 0,0 0,-1 0,1 0,-1 0,0 0,0 1,0-1,0 0,-1 0,1 0,-1 0,0 0,0 0,-1-1,1 1,-1 0,0 0,0-1,0 1,-3 2,-11 6,0-1,-1 0,-1-1,1-1,-2-1,1-1,-1 0,0-1,0-1,-1-1,1-1,-1 0,0-2,-14 0,-2-3,56-3,7-2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7:55.8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149 106,'0'16,"0"18,-2 23,-1 19,-5 15,-2 10,-5 7,-4 0,-4-5,-2-10,1-14,4-21</inkml:trace>
  <inkml:trace contextRef="#ctx0" brushRef="#br0" timeOffset="311.737">56 159,'30'-7,"1"1,0 1,0 2,0 1,1 1,-1 2,0 1,0 2,0 1,9 3,-31-7,0 0,0 1,0 0,0 0,-1 1,1 0,-1 1,0-1,0 2,0-1,-1 1,1 0,-1 1,0 0,-1 0,0 0,4 5,-9-7,-1 0,1 1,-1-1,0 1,0-1,0 0,-1 1,1-1,-1 0,0 1,0-1,-1 0,1 0,-1 0,0 0,0 0,0 0,-1-1,0 1,1-1,-1 1,0-1,0 0,-1 0,1 0,-1-1,1 1,-1-1,0 0,0 0,-20 15,0-2,-1-1,-1 0,0-2,0-1,-1-2,-1 0,0-2,-1-1,22-3,0-2,0 1,0-1,-1 0,1-1,-1 0,1 0,0-1,-1 1,-1-2,8 2,1-1,-1 1,1-1,-1 1,1-1,-1 1,1-1,-1 1,1-1,0 1,-1-1,1 0,0 1,-1-1,1 0,0 1,0-1,0 0,0 0,-1 1,1-1,0 0,0 1,0-1,1 0,-1 0,0 1,0-1,0 0,0 1,1-1,-1 0,0 1,1-1,-1 0,0 1,1-1,-1 1,1-1,-1 1,1-1,-1 1,1-1,-1 1,1-1,0 1,-1 0,1-1,0 1,-1 0,1 0,0-1,-1 1,2 0,24-20</inkml:trace>
  <inkml:trace contextRef="#ctx0" brushRef="#br0" timeOffset="606.925">844 93,'0'18,"0"1,2-1,0 0,1 1,0-1,2 0,0-1,1 1,1-1,1 0,0 0,1-1,1 0,0-1,1 0,1-1,0 0,1-1,2 1,-13-12,0 0,0 0,0 0,0-1,0 1,0-1,1 0,-1 1,0-1,1 0,-1 0,1-1,0 1,-1 0,1-1,-1 0,1 0,0 1,-1-1,1-1,0 1,-1 0,1-1,0 1,-1-1,1 0,-1 0,1 0,-1 0,0 0,1-1,-1 1,0-1,0 1,0-1,0 0,0 0,0 0,1-2,11-15,0-1,-1 0,0-1,-2-1,5-15,5-6,-12 23,0-1,2 2,0-1,1 2,1-1,1 2,1 0,0 0,1 2,0 0,11-6,3 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1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1 134,'0'2,"2"3,5 3,7 3,9 1,13-1,11-3,11-2,12-3,7-3,5-3,-3-2,-7-1,-15 1,-17 2</inkml:trace>
  <inkml:trace contextRef="#ctx0" brushRef="#br0" timeOffset="292.34">401 0,'18'2,"0"0,0 1,0 1,-1 1,1 0,5 3,-9-3,1 1,-1 0,0 1,0 1,-1 0,0 0,2 3,-11-7,0-1,1 1,-2 0,1 1,0-1,-1 0,0 1,0 0,0 0,-1 0,1 0,-1 0,0 0,-1 1,1-1,-1 1,0-1,-1 1,1 0,-1-1,0 4,-4 6,0 0,-1 0,-1-1,0 1,-1-2,0 1,-1-1,0 0,-2 0,1-1,-1 0,-1-1,-7 6,-6 9,-52 66,45-51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4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0 525,'58'-129,"-19"51,12-48,-39 104,-11 22,-1-1,0 1,0 0,1 0,-1 0,0-1,1 1,-1 0,0 0,1 0,-1 0,0-1,1 1,-1 0,1 0,-1 0,0 0,1 0,-1 0,0 0,1 0,-1 0,1 0,-1 0,0 0,1 1,-1-1,0 0,1 0,-1 0,0 0,1 1,-1-1,0 0,1 0,-1 1,0-1,0 0,1 0,-1 1,0-1,0 0,1 1,-1-1,0 0,0 1,0-1,0 0,0 1,0-1,0 1,1-1,-1 0,0 1,0-1,0 1,-1-1,1 0,0 1,0-1,0 0,0 1,0-1,0 0,0 1,-1-1,1 0,0 1,3 187,-8 94,5-275,0 0,0 1,0-1,-1 0,0 1,0-1,-1 0,0 0,0 0,-1 0,1-1,-2 1,1-1,-1 1,0-1,0 0,0-1,-1 1,0-1,0 0,-1 0,1 0,-3 0,7-4,-1-1,0 1,0-1,0 0,1 0,-1 0,0 0,0 0,0 0,0 0,1-1,-1 1,0-1,0 1,1-1,-1 0,0 0,1 1,-1-1,1 0,-1 0,1-1,-1 1,1 0,0 0,-1-1,1 1,0-1,0 1,0-1,0 1,1-1,-1 0,0 1,1-1,-1 0,0 0,2 0,0 1,0-1,0 1,0-1,0 1,1-1,-1 1,0 0,1 0,-1-1,0 1,1 0,-1 0,1 1,0-1,-1 0,1 0,0 1,0-1,-1 1,1 0,0-1,0 1,-1 0,1 0,0 0,0 0,0 0,0 1,-1-1,2 1,2-2,267 0,-230-2</inkml:trace>
  <inkml:trace contextRef="#ctx0" brushRef="#br0" timeOffset="786.112">897 163,'-2'2,"1"-1,0 0,0 0,-1 1,1-1,0 1,0-1,0 1,0-1,1 1,-1 0,0-1,1 1,-1 0,1-1,-1 1,1 0,0 0,0 0,0-1,0 1,0 0,0 0,0 0,1-1,-1 1,1 0,-1 0,1-1,0 1,0 0,-1-1,1 1,0-1,1 1,-1-1,0 0,0 1,0-1,1 0,0-1,0-1,0 1,0-1,0 0,0 0,0 0,0 0,0 0,0 0,0-1,-1 1,1-1,0 1,-1-1,1 1,-1-1,0 0,0 0,1 0,-1 0,-1 0,1 0,0 0,0 0,-1 0,1 0,-1 0,1 0,-1-1,0 1,0 0,0 0,0 0,-1-1,1-1,-1-1,1 0,-1-1,0 1,0 0,0-1,-1 1,0 0,0 0,0 0,0 0,-1 1,0-1,0 1,0-1,-1 1,1 0,-1 0,0 1,0-1,0 1,-4-3,-4-1,0 0,-1 0,1 1,-1 0,0 1,-1 1,-12-3,16 4,0 0,-1 0,0 1,1 1,-1 0,0 0,0 1,0 0,0 1,1 0,-1 1,0 0,1 1,-1 0,1 1,0 0,0 0,0 1,1 0,0 1,0 0,0 1,1 0,0 0,0 1,0-1,1 2,1-1,-3 4,4 0,0 0,0 0,1 1,1 0,0-1,0 1,1 0,1 0,1 0,0 1,0-1,1 0,1 0,0 0,1 0,0-1,1 1,0-1,4 6,5 9,0 0,2-2,1 0,1 0,1-2,1 0,1-1,3 2,-3-4,0-1,1-1,1-1,0 0,1-2,1-1,6 3,-24-16,1 1,-1-1,1 0,0 0,-1-1,1 0,0 0,-1 0,1-1,-1 0,1-1,-1 1,1-1,-1 0,0-1,0 0,0 0,0 0,-1 0,1-1,-1 0,0 0,2-3,61-31,-65 38,0-1,-1 1,1 0,0-1,-1 1,1 0,0 1,0-1,-1 0,1 1,0 0,-1-1,1 1,-1 0,1 0,-1 0,0 1,1-1,-1 1,0-1,0 1,0 0,0 0,0 0,0 0,0 0,-1 0,1 0,-1 1,0-1,2 3,21 22,-18-21,1-1,0 0,1-1,-1 1,1-1,0-1,0 1,0-2,0 1,1-1,-1 0,1-1,0 1,-1-2,1 1,0-2,-1 1,1-1,-1 0,1-1,-1 1,1-2,-1 1,0-2,3 0,-6-1,-1 0,0 0,0-1,0 0,0 1,-1-1,0 0,0-1,-1 1,0 0,0-1,0 1,-1-1,0 0,0 1,-1-1,0 0,0 0,0 1,-1-1,0 0,0 0,-1 1,0-1,0 1,0 0,-1 0,0-1,-4-4,3 4,1 0,-2 0,1 1,-1-1,0 1,-1 0,1 1,-1-1,0 1,0 0,-1 1,1 0,-1 0,0 0,-1 1,1 0,0 0,-1 0,0 1,1 1,-1-1,0 1,0 0,0 1,0 0,0 0,0 1,1 0,-1 0,0 1,0 0,1 1,-1-1,1 1,0 1,0-1,0 1,0 1,-2 1,3-1,0 1,0 0,1 0,0 0,0 0,0 1,1 0,0 0,0 0,1 1,0-1,0 1,0 0,1-1,1 1,-1 0,1 0,1 1,-1-1,1 0,1 0,0 0,0 0,0 0,1 0,0 0,1 0,0 1,16 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3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3 268,'-2'0,"3"0,9 0,14 0,17 0,16 0,16 0,10 0,6 0,0 0,-5 0,-10 0,-14 0,-16 0</inkml:trace>
  <inkml:trace contextRef="#ctx0" brushRef="#br0" timeOffset="276.818">524 0,'12'2,"17"6,19 3,18 5,9 4,1 5,-6 6,-15 4,-16 5,-22 5,-23 4,-24 2,-21 0,-15 0,-5-3,2-7,13-5,16-8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6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8,'0'2,"0"-1,0-4,-2 0,-4-1,-2 4,0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6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0,'16'16,"7"10,3 7,-4 5,-5 3,-8 1,-10 3,-14 0,-16-1,-14-2,-10-5,3-9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8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1,'-14'11,"-4"6,3 1,6-4,7-3,7-5,4-2,0-5,-1-6,-6-4,-6-1,-7 4,-1 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8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0,'7'16,"2"12,2 6,1 2,2 1,-1-1,-1 1,-4-3,-2-1,-7-2,-16-2,-14-4,-4-6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0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1,'-9'6,"-1"3,4 2,5-1,5-2,1-5,1-5,-1-2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1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1,'0'13,"2"12,1 11,0 5,-1 3,0 1,-1 0,-1-4,-4-6,-9-7,-9-8,0-8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5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365 564,'-18'-5,"0"0,0 2,0 0,-1 1,1 1,0 1,-1 0,1 2,0 0,0 1,0 0,0 2,0 0,1 1,0 1,0 0,-1 2,16-8,-1 0,1 1,-1-1,1 0,0 1,-1 0,1-1,0 1,0 0,0 0,0 0,1 0,-1 1,1-1,-1 0,1 1,0-1,0 1,0-1,0 1,0-1,0 1,1 0,-1-1,1 1,0 0,0 0,0-1,0 1,0 0,1 0,-1-1,1 1,0 0,0-1,5 3,-1 0,2-1,-1 0,0 0,1 0,0-1,0 0,0 0,0-1,0 0,1 0,-1-1,0 0,1 0,-1 0,1-1,0-1,-1 1,8 1,0-1,0-1,0 0,-1-1,1 0,-1-2,1 1,-1-2,0 0,-1 0,1-1,-1-1,0-1,-1 1,0-2,0 0,0 0,-1-1,-1-1,0 1,0-2,-1 1,-1-1,0-1,0 0,-1 0,-1 0,0-1,6-26,-2-1,-2 1,-1-1,-3-1,-1 1,-2-1,-2-16,1 43,1 5,-1 0,0 0,0 0,-1 0,-1-1,1 1,-2 1,1-1,-1 0,-1 1,0-1,0 1,-2-2,5 10,-1 0,1 1,-1-1,1 0,-1 1,0-1,1 1,-1 0,0-1,1 1,-1 0,0 0,1 0,-1 0,0 1,1-1,-1 0,0 1,1-1,-1 1,0-1,1 1,-1 0,1 0,-1-1,1 1,0 0,-1 0,1 1,0-1,0 0,0 0,-1 1,2-1,-1 0,0 1,0-1,0 1,0 0,1-1,-1 1,1-1,-1 1,1 0,0-1,0 1,0 0,0 0,-9 23,1 0,2 1,1 0,1 0,0 1,3-1,0 1,1-1,2 1,1-1,1 0,4 14,-3-15,1-1,1 1,1-1,2 0,0-1,2 0,0-1,1 0,2-1,0 0,1-1,6 4,-19-19,1-1,0 0,1 0,-1-1,1 1,-1-1,1 0,0 0,0 0,1-1,-1 0,1 0,-1 0,1-1,-1 1,1-1,0-1,-1 1,1-1,0 0,0 0,0-1,-1 0,1 0,0 0,-1 0,1-1,-1 0,0-1,1 1,-1-1,0 0,-1 0,1 0,0-1,-1 1,0-1,1-1,3-6,-1 0,-1 0,1-1,-2 0,0 0,0 0,-1 0,-1-1,0 0,-1 1,0-1,-1 0,0 0,-1 0,-1-3,2 14,-1 0,0-1,0 1,0 0,0 0,0 0,0-1,0 1,-1 0,1 0,-1 0,0 0,1 0,-1 0,0 0,0 0,0 0,-1 0,1 0,0 1,-1-1,1 0,-1 1,1-1,-1 1,0 0,0 0,0-1,0 1,1 0,-2 0,1 1,0-1,0 0,0 1,0-1,0 1,0 0,-1 0,-1 0,1 2,0 0,1 1,-1 0,0 0,1 0,-1 0,1 0,0 0,0 1,0-1,0 0,1 1,0 0,-1-1,1 1,0 0,1 0,-1 0,1 0,0-1,0 1,0 0,0 0,1 0,-1 0,1 0,0-1,0 1,2 2,1 4,0 0,1-1,0 1,0-1,1-1,1 1,-1-1,2 0,-1 0,1-1,0 0,0-1,1 1,-1-1,4 0,16 10,0-1,1-2,0-1,14 3,30 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04.0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56,'16'-5,"19"-3,17-1,15-1,9 1,1 3,-4 1,-9 3,-10 1,-10 0,-10 1,-8 1,-10-1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3.2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0 228,'14'2,"15"3,17 1,14-1,9-1,3-1,-1-4,-9-3,-14-2</inkml:trace>
  <inkml:trace contextRef="#ctx0" brushRef="#br0" timeOffset="262.592">308 0,'151'84,"-115"-68,-1 3,0 1,-2 1,0 2,-1 2,-29-24,-1 1,1 0,-1-1,0 1,1 0,-1 0,0 0,0 1,0-1,-1 0,1 1,0-1,-1 1,0-1,1 1,-1 0,0 0,-1 0,1-1,0 1,-1 0,1 0,-1 0,0 0,0 0,0 0,-1 0,1 0,-1 0,1 0,-1 0,0-1,0 1,0 0,-1 0,1-1,-1 1,1-1,-1 1,0 0,-12 9,-1-1,0 0,0-1,-1 0,0-1,-1-1,0-1,-17 5,14-4,-18 7,-111 56,122-49,15-5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1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0 417,'46'-84,"3"3,16-17,-63 96,-2 1,0 0,0-1,1 1,-1 0,0 0,1 0,-1 0,1 0,-1 0,1 0,0 0,-1 0,1 0,0 0,0 0,0 1,0-1,-1 0,1 1,0-1,0 0,0 1,0-1,0 1,1-1,-1 1,0 0,0 0,0-1,0 1,0 0,0 0,1 0,-1 0,0 0,0 0,0 0,0 1,0-1,1 0,6 83,-9-59,2 45,0 15,-4 0,-7 36,-9-43,9-52</inkml:trace>
  <inkml:trace contextRef="#ctx0" brushRef="#br0" timeOffset="252.335">80 711,'16'0,"15"0,10 0,10 0,8 0,7 0,4-3,-10 0</inkml:trace>
  <inkml:trace contextRef="#ctx0" brushRef="#br0" timeOffset="523.616">1150 230,'5'-17,"-2"11,-1-1,1 1,-1 0,0-1,-1 1,1-1,-1 1,-1-1,1 0,-1 0,0 1,-1-1,0 0,0 1,0-1,-1 1,1-1,-2 1,1 0,-1-1,0 1,0 0,-1 1,1-1,-1 1,-2-2,-5 1,-1 0,-1 0,1 2,-1-1,0 2,1-1,-2 2,1 0,0 0,0 1,-1 1,1 0,0 1,-10 2,10-2,1 0,-1 1,1 0,-1 1,1 0,0 1,0 0,0 1,1 1,0 0,0 0,0 1,1 0,0 1,0 0,1 1,0 0,0 0,1 1,1 0,-1 1,2-1,-1 1,1 1,1-1,0 1,1 0,0 0,1 0,0 1,1-1,1 1,0-1,0 1,2 7,1-6,1-1,1 1,0-1,1 0,0-1,1 1,1-1,0 0,0-1,1 1,1-1,0-1,0 0,1 0,0-1,1 0,0-1,3 2,13 7,0-1,1-1,1-1,0-2,1-1,0-1,12 1,19 3</inkml:trace>
  <inkml:trace contextRef="#ctx0" brushRef="#br0" timeOffset="929.435">1337 524,'25'0,"12"-1,0 2,0 1,0 2,6 3,-41-7,-1 0,1-1,-1 1,1 0,-1 0,1 0,-1 0,1 1,-1-1,0 0,1 1,-1-1,1 1,-1-1,0 1,1-1,-1 1,0 0,1 0,-1 0,0 0,0 0,0 0,0 0,0 0,0 0,0 0,0 1,-1-1,1 0,0 1,-1-1,1 0,-1 1,1-1,-1 1,0-1,1 1,-1-1,0 1,0-1,0 1,0-1,-1 1,1-1,0 1,-1-1,1 1,-8 6,1-2,-1 1,0-1,0 0,-1 0,0-1,0 0,0-1,-1 0,-15 9,-44 33,69-44,-1-1,1 1,0-1,0 0,0 1,0-1,0 1,0-1,0 0,1 1,-1-1,0 1,1-1,-1 0,1 1,0-1,-1 0,1 0,0 1,0-1,0 0,0 0,0 0,0 0,0 0,0 0,0-1,0 1,0 0,1 0,-1-1,0 1,0-1,1 1,-1-1,1 1,-1-1,0 0,1 0,-1 0,1 0,0 0,106 33,-82-28,-1 2,1 1,-1 1,-1 1,0 2,0 0,5 5,-26-16,0 1,0-1,0 1,0 0,0 0,0 0,0 0,-1 1,1-1,-1 1,0-1,0 1,0 0,0 0,0 0,0 0,-1 0,1 0,-1 0,0 1,0-1,-1 0,1 1,0-1,-1 1,0-1,0 1,0-1,0 1,-1-1,1 0,-1 1,0-1,0 0,0 1,0-1,-1 0,1 0,-3 3,-10 6,-1 0,-1 0,0-2,-1 0,0-1,0 0,-1-1,0-2,0 1,-1-2,1-1,-2 0,17-3,-211 41,162-36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9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1 347,'12'-12,"18"-15,-2-1,-2-1,0-2,-2 0,-1-1,-2-2,10-22,-24 41,-3 28,-20 216,15-188,1-4,-1 0,-1 0,-3-1,-1 1,-1-1,-2 0,-9 22,9-38</inkml:trace>
  <inkml:trace contextRef="#ctx0" brushRef="#br0" timeOffset="268.35">95 668,'11'2,"13"1,12 0,8 0,9-1,3-1,1-1,-11 1</inkml:trace>
  <inkml:trace contextRef="#ctx0" brushRef="#br0" timeOffset="612.472">1057 174,'10'-42,"-10"37,0 0,0 0,-1 0,0 0,0 0,0 0,-1 1,1-1,-1 0,0 1,0-1,-1 1,0 0,1 0,-1 0,-1 0,1 0,0 0,-1 1,0 0,0 0,0 0,0 0,0 1,-1-1,1 1,-1 0,-2-1,-4 0,1-1,0 1,-1 1,1 0,-1 0,0 1,0 0,1 1,-1 0,0 1,0 0,1 1,-2 0,-1 4,-1 0,1 1,0 0,1 1,-1 0,2 1,-1 1,1 0,1 0,0 1,0 0,1 1,1 0,0 0,0 1,1 0,1 1,0-1,1 1,0 0,2 0,-1 1,2-1,0 1,0 0,2 0,0 9,0-14,2 1,-1 0,1-1,1 1,0-1,0 1,1-1,0 0,1-1,0 1,1-1,0 0,0 0,1-1,0 0,0 0,1 0,0-1,0 0,1-1,0 0,0 0,1-1,5 2,12 6,0-2,1-2,1 0,0-2,0-1,0-1,1-1,10-2,18 0</inkml:trace>
  <inkml:trace contextRef="#ctx0" brushRef="#br0" timeOffset="922.314">1230 508,'4'-3,"-1"0,1-1,0 2,0-1,0 0,0 1,0 0,0 0,1 0,-1 0,1 1,-1-1,1 1,0 0,-1 1,1-1,0 1,3 0,-1-1,1 0,0-1,0 1,0 0,0 1,0 0,0 0,0 0,0 1,-1 1,1-1,0 1,0 1,-1-1,1 1,-1 0,3 3,-8-5,-1 1,1 0,-1 0,1 0,-1 0,0 0,0 0,0 0,0 0,0 1,0-1,0 0,-1 1,1-1,-1 0,0 1,0-1,0 1,0-1,0 0,0 1,-1-1,1 1,-1-1,1 0,-1 1,0-1,0 0,-1 2,-40 62,-186 157,226-221,0 0,-1-1,1 1,-1 0,1 1,0-1,0 0,0 1,0-1,1 1,-1-1,1 1,-1 0,1 0,0 0,0 0,0-1,0 1,1 1,-1-1,1 0,0 0,0 0,0 0,0 0,0 0,1 0,0 0,-1 0,2 2,2-2,0 1,0-1,1 0,-1 0,1-1,0 1,0-1,0 0,0-1,0 1,0-1,1 0,-1 0,4 0,46 5,0-3,0-2,0-2,0-3,45-9,2-2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17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0 407,'127'-244,"-96"192,-30 51,-1 1,0 0,0-1,1 1,-1 0,0-1,0 1,1 0,-1-1,0 1,1 0,-1 0,0 0,1-1,-1 1,0 0,1 0,-1 0,1 0,-1 0,0-1,1 1,-1 0,1 0,-1 0,1 0,-1 0,0 0,1 1,-1-1,1 0,-1 0,0 0,1 0,-1 0,0 0,1 1,-1-1,1 0,-1 0,0 1,0-1,1 0,-1 1,0-1,1 0,-1 1,0-1,0 0,0 1,1-1,-1 0,0 1,0-1,0 1,0-1,0 0,0 1,0-1,0 1,0-1,0 0,0 1,0-1,0 1,0-1,0 0,0 1,0-1,0 1,2 38,-2-36,-4 358,4-356,0 0,0 1,0-1,0 0,-1 0,0 0,0 0,0 0,-1 0,0 0,0 0,0-1,0 1,-1-1,0 1,0-1,0 0,0 0,-1 0,1 0,-1-1,0 0,0 1,0-1,-1-1,1 1,-1-1,1 1,-1-2,0 1,0 0,-4 0,-14-1,16 0,16-2,99-3,-56 4,1-2,-2-3,21-6,-40 4</inkml:trace>
  <inkml:trace contextRef="#ctx0" brushRef="#br0" timeOffset="462.823">949 74,'-6'51,"18"-71,-12 16,0 1,0-1,0 1,-1-1,1 1,-1-1,0 1,0 0,0-1,-1 1,1 0,-1 0,1 0,-1 0,0 0,0 0,-1 1,1-1,-1 1,1-1,-1 1,0 0,0 0,0 0,0 0,0 1,0-1,-6-2,0 0,0 0,0 1,-1 0,1 1,-1 0,1 1,-1 0,-3 0,-1 2,0 0,0 1,1 1,0 0,-1 1,1 0,0 1,1 0,-1 1,1 1,0 0,1 0,0 2,0-1,0 1,1 1,1-1,0 2,0-1,1 2,0-1,1 1,0 0,1 0,0 1,1-1,1 1,0 1,0-1,2 0,-1 1,2 0,0-1,0 1,2 0,-1 0,2-1,2 14,1-15,0-1,0-1,1 1,0-1,0 0,2 0,-1-1,1 0,0 0,1-1,0 0,0-1,1 1,0-2,0 0,0 0,1-1,8 4,11 2,0-1,0-1,0-1,1-2,1-1,16 0,7-2,-11-2</inkml:trace>
  <inkml:trace contextRef="#ctx0" brushRef="#br0" timeOffset="788.094">1110 595,'34'-32,"-1"-1,-2-3,-1 0,-2-2,-2 0,6-16,-61 159,19-48,3 1,2 0,3 0,2 1,3-1,3 1,-4-41,-1-13,-1 0,1 0,-1 0,1 0,-2 0,1 0,0 0,-1 0,0 0,0 0,-1 0,0 3,-4-1</inkml:trace>
  <inkml:trace contextRef="#ctx0" brushRef="#br0" timeOffset="1070.351">1150 929,'-2'-2,"4"1,5 1,12 1,13-1,13 1,10-1,7 1,0-3,-11-1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8.7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0 515,'83'-79,"-51"53,-2-1,-2-1,0-2,-2 0,-1-2,-2-1,-1-1,-1-1,6-16,-14-15,-13 64,0 1,0-1,0 0,0 0,-1 0,1 0,0 1,-1-1,0 0,1 0,-1 1,0-1,0 1,0-1,0 1,0-1,-1 1,1-1,0 1,-1 0,1 0,-1 0,1 0,-1 0,1 0,-1 0,0 0,1 1,-1-1,0 0,0 1,1 0,-1-1,0 1,-7 0,0 1,1 0,-1 0,1 1,-1 0,1 0,0 1,-1 0,1 1,1 0,-1 0,1 0,-1 1,1 0,-6 7,-3 0,1 0,0 2,0 0,2 1,0 0,0 1,2 0,0 1,0 1,-5 14,12-23,1-1,-1 0,2 1,-1 0,1-1,1 1,0 0,0 0,0 0,1 0,1 0,0 0,0 0,0 0,1 0,1-1,-1 1,1-1,1 1,0-1,0 0,0 0,1-1,0 1,2 0,10 8,1 0,0-1,1-1,1-1,0-1,1 0,0-2,1 0,0-2,0 0,1-1,0-2,1 0,-1-1,1-2,-1 0,1-2,15-1,-23 0,1 0,-1-1,0-1,0 0,-1-1,1-1,-1 0,4-3,-12 5,-1 0,0 0,0-1,0 0,-1 0,1 0,-1-1,0 1,0-1,-1-1,1 1,-1 0,0-1,-1 0,0 0,1 0,-2-1,1 1,-1 0,1-5,-2 6,-1 1,1 0,-1-1,0 1,0-1,-1 1,1-1,-1 1,0 0,0-1,-1 1,1 0,-1 0,0 0,0 0,0 0,-1 0,1 1,-1-1,0 1,0-1,0 1,-1 0,1 0,-1 1,1-1,-1 1,0 0,0 0,0 0,-3-1,1 0,0 1,-1-1,1 1,-1 1,1-1,-1 1,0 0,1 1,-1-1,0 2,1-1,-1 0,0 1,0 1,1-1,-1 1,1 0,0 0,-1 1,-4 3,7-4,0 1,0 0,0 1,1-1,0 1,-1-1,1 1,0 0,1 0,-1 1,1-1,0 0,0 1,0-1,0 1,1 0,0 0,0-1,0 1,1 0,-1 0,1 0,0 0,1 0,-1 0,1 0,0-1,0 1,1 0,-1-1,1 1,0 0,0-1,1 0,-1 0,1 1,0-2,0 1,0 0,4 3,1-1,1 1,-1-1,1-1,0 0,1 0,-1-1,1 0,0-1,0 0,0 0,0-1,4 0,-9-1,1 0,-1-1,1 1,-1-1,1 0,-1-1,0 1,1-1,-1 0,0-1,0 1,1-1,-1 0,0-1,-1 1,1-1,0 0,-1 0,1 0,-1 0,0-1,0 0,0 0,0-1,1-3,-1 0,0-1,-1 1,0-1,0 1,-1-1,0 0,0 0,-1 0,0 0,-1 0,0 0,0-1,-1 1,0 0,-3-7,4 15,1 0,-1 0,0 0,0 1,0-1,-1 0,1 0,0 0,0 0,0 0,0 1,-1-1,1 0,-1 0,1 0,0 1,-1-1,1 0,-1 1,1-1,-1 0,0 1,1-1,-1 1,0-1,1 1,-1-1,0 1,0-1,1 1,-1 0,0-1,0 1,0 0,0 0,1 4,0 0,0 1,1-1,0 0,0 1,0-1,0 0,1 0,-1 0,1 0,0 0,0 0,1-1,-1 1,1-1,0 1,0-1,0 0,1 1,20 19,1-2,1-1,1-1,1-1,0-1,1-2,1-1,0-1,20 5,160 46,-121-45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1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0 259,'68'-54,"-25"21,-1-2,-2-1,-2-2,18-24,-68 82,0 1,1 0,1 1,1 1,1-1,1 1,1 0,1 1,1-1,1 1,2 0,0 0,1 0,1 0,2 0,0 0,4 9,-6-24,1-5,0 0,-1 0,1 0,-1 0,0 0,0 0,-1 0,1 1,-1-1,0 0,0 0,-1 1,1-1,-1 0,0 0,0 0,0 0,0 0,-1 0,0 0,0 0,0 0,0-1,0 1,-1-1,1 0,-1 1,0-1,0-1,-1 1,1 0,0-1,-3 2,1-2,0 0,1 0,-1-1,0 1,0-1,0 0,0-1,-1 1,1-1,0 0,0 0,0-1,0 1,0-1,0 0,0-1,0 1,-4-3,8 3,0 0,0-1,1 1,-1 0,1 0,-1-1,1 1,0 0,-1-1,1 1,0-1,0 1,0 0,0-1,0 1,0-1,0 1,1 0,-1-1,0 1,1 0,-1-1,1 1,0 0,-1 0,1-1,0 1,0 0,-1 0,1 0,0 0,0 0,0 0,1 0,-1 0,0 1,0-1,0 0,0 1,1-1,-1 1,0-1,1 1,-1-1,0 1,1 0,-1 0,1 0,-1 0,0 0,1 0,0 0,39-8,1 2,1 2,32 1,-49 2,411-3,-413-4,-19 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29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77,'-4'16,"-7"15,-3 12,-4 12,-1 6,1 6,0-3,2-8,1-8,3-17,3-21,6-18,4-9</inkml:trace>
  <inkml:trace contextRef="#ctx0" brushRef="#br0" timeOffset="313.368">78 64,'0'0,"0"-1,0 1,0-1,0 1,0-1,0 1,1-1,-1 1,0-1,0 1,1 0,-1-1,0 1,1-1,-1 1,0 0,1-1,-1 1,1 0,-1-1,0 1,1 0,-1 0,1-1,-1 1,1 0,-1 0,1 0,-1 0,1 0,-1-1,1 1,-1 0,1 0,-1 0,1 1,-1-1,1 0,-1 0,1 0,-1 0,1 0,-1 0,1 1,-1-1,1 0,-1 0,0 1,1-1,-1 0,1 1,-1-1,0 1,1-1,-1 0,0 1,0-1,1 1,-1-1,0 1,0-1,1 1,-1-1,0 1,0-1,0 1,9 5,8 1,0-1,1-1,0 0,0-2,0 0,0 0,1-2,-1 0,0-2,1 0,-1 0,0-2,1 0,-1-2,2 0,-7 2,1 0,-1-2,1 1,-1-1,0-1,-1 0,0-1,0 0,0-1,0-1,-5 1,-16 18,-3 9,2 1,0 1,1-1,1 2,1-1,2 1,-2 8,-10 31,-33 84,35-109</inkml:trace>
  <inkml:trace contextRef="#ctx0" brushRef="#br0" timeOffset="681.414">732 24,'-15'160,"4"96,21-176,-10-78,1 0,0 0,-1 0,1 0,0 0,0 0,0 0,0 0,0-1,1 1,-1 0,1-1,-1 1,1-1,-1 1,1-1,0 0,0 1,-1-1,1 0,0 0,0 0,0-1,0 1,1 0,-1-1,0 0,0 1,0-1,0 0,0 0,1 0,-1 0,1-1,7-2,0-1,0-1,-1 0,1 0,-1-1,-1 0,1-1,-1 1,0-2,0 1,-1-1,0 0,-1-1,0 0,5-8,19-33,-2-1,-2-2,-3-1,-2-1,-2 0,5-33,-15 49,-11 48</inkml:trace>
  <inkml:trace contextRef="#ctx0" brushRef="#br0" timeOffset="929.006">1294 104,'12'23,"10"16,10 11,7 6,4 3,1-3,-2-5,-4-7,-6-10,-7-9,-4-12,-7-8</inkml:trace>
  <inkml:trace contextRef="#ctx0" brushRef="#br0" timeOffset="1189.395">1655 64,'-18'2,"-15"6,-12 10,-6 13,-7 14,-2 9,-2 10,0 8,4 2,5-1,12-14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3:33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749 1655,'0'0</inkml:trace>
  <inkml:trace contextRef="#ctx0" brushRef="#br0" timeOffset="110087.095">174 665,'0'21,"0"15,-2 11,-4 4,-2 1,0-5,1-7,2-9,2-14,1-10</inkml:trace>
  <inkml:trace contextRef="#ctx0" brushRef="#br0" timeOffset="110753.081">0 505,'51'6,"-1"3,1 2,-2 3,0 1,29 15,-61-23,0 1,-1 1,0 0,0 1,-1 0,-1 2,6 4,-15-11,0 0,0 0,-1 1,0 0,0-1,0 1,-1 1,1-1,-1 0,-1 1,0-1,1 1,-2 0,1 0,-1 0,0 0,-1 0,1 0,-2 0,1 4,-39 109,39-118,1 0,-1 1,1-1,-1 0,1 0,0 0,0 1,0-1,0 0,0 0,0 0,1-1,-1 1,1 0,-1 0,1-1,0 1,-1-1,1 1,0-1,0 0,0 0,0 0,0 0,1 0,-1 0,0 0,0-1,1 1,-1-1,0 0,0 0,1 0,-1 0,0 0,1 0,-1 0,0-1,1 1,-1-1,10 2,0-1,1-1,-1 0,0 0,1-1,-1-1,0 0,-1 0,1-1,0-1,-1 0,0-1,0 0,-1 0,0-1,0-1,0 0,-1 0,0-1,-1 0,0 0,0-1,-1 0,3-6,-1-5,-10 15,-3 15,2-1,1-1,0 1,0 0,0 0,1 0,1 0,-1 0,1-1,1 1,-1 0,1-1,1 1,-1-1,1 1,1-1,-1 0,1 0,0-1,1 1,0-1,0 0,0 0,0 0,1-1,0 0,0 0,1-1,0 1,-1-1,1-1,0 1,1-1,-1 0,1-1,-1 0,1 0,0-1,-1 0,1 0,0-1,0 0,0 0,0-1,0 0,-1 0,1-1,0 0,-1 0,1-1,-1 1,0-2,0 1,0-1,0 0,1-2,4-9,0 0,-1 0,0-1,-2 0,0-1,0 0,-2 0,0-1,-1 0,-1 0,-1-1,0 1,-1-3,29-164,4-148,-33 294,1 16,-2-1,-1 1,-1-1,-1 1,-1-1,-2-8,4 31,0-1,0 1,0-1,0 1,0 0,-1-1,1 1,0-1,-1 1,1 0,-1-1,0 1,1 0,-1 0,0-1,0 1,0 0,0 0,0 0,0 0,0 0,0 0,0 0,0 0,0 1,-1-1,1 0,0 1,-1-1,1 1,0 0,-1-1,1 1,-1 0,1 0,-1-1,1 1,0 1,-1-1,1 0,-1 0,1 0,-1 1,1-1,0 1,-1-1,1 1,0-1,-1 1,1 0,0 0,0-1,0 1,0 0,0 0,0 0,0 0,0 1,0-1,0 0,0 0,-14 18,-1 0,2 2,1-1,0 2,2-1,0 2,2-1,0 1,2 1,0 0,1 1,-2 8,2 0,1 0,1 0,2 1,1-1,2 1,1 0,1-1,2 0,2 0,1 0,1-1,6 11,6 6,2 0,2-1,28 39,-34-59</inkml:trace>
  <inkml:trace contextRef="#ctx0" brushRef="#br0" timeOffset="110909.69">909 505,'16'-9,"21"-4,20 2,19 8,10 13,-1 10,-14 2</inkml:trace>
  <inkml:trace contextRef="#ctx0" brushRef="#br0" timeOffset="111346.877">1324 1080,'14'-14,"0"-1,-1 0,0-1,-1 0,-1-1,-1 0,-1 0,0-1,-1-1,-1 1,0-1,-2-1,0 1,2-19,-6 33,0 1,0 0,0-1,0 1,-1 0,0-1,0 1,0-1,0 1,-1-1,0 1,0 0,0-1,0 1,-1 0,1 0,-1 0,0 0,0 0,-1 0,1 0,-3-2,5 6,-1 0,0 0,1-1,-1 1,1 0,-1 0,1 0,-1 0,1 0,-1 0,1 0,-1 0,1 0,-1 0,0 0,1 1,-1-1,1 0,-1 0,1 0,-1 1,1-1,0 0,-1 1,1-1,-1 0,1 1,-1-1,1 0,0 1,-1-1,1 1,0-1,0 1,-1-1,1 1,0-1,0 1,0-1,-1 1,1-1,0 1,0-1,0 1,0-1,0 1,0 0,0-1,0 1,0-1,1 1,-1-1,0 1,0-1,0 1,0-1,1 1,-1-1,0 1,1-1,3 6,1-1,0 0,1 0,-1 0,1-1,0 0,0 0,0 0,1-1,-1 0,1 0,-1-1,1 1,0-2,0 1,8 0,-13-1,166 31,-165-32,-1 0,0 0,0 0,0 0,0 1,0-1,0 1,0-1,0 1,0 0,0 0,0 0,0 0,0 0,-1 0,1 1,0-1,-1 1,1-1,-1 1,1-1,-1 1,0 0,0 0,0 0,0-1,0 1,0 0,0 0,-1 0,1 0,-1 1,0-1,1 0,-1 0,0 0,0 0,0 1,-21 56,-4 29,25-85,1 0,-1 0,0 0,1 0,0 0,-1 0,1 0,0 0,1 0,-1-1,0 1,1 0,0-1,-1 1,1-1,0 1,0-1,1 0,-1 0,0 0,1 0,-1 0,1-1,-1 1,1-1,0 1,0-1,1 0,15 5,0-1,0-1,0 0,1-2,-1 0,1-1,-1-2,1 1,0-2,-1-1,18-4,32-8</inkml:trace>
  <inkml:trace contextRef="#ctx0" brushRef="#br0" timeOffset="114005.396">1016 1655,'-36'-10,"1"2,-1 2,-1 1,1 1,-1 3,0 1,1 1,-1 2,1 2,-20 5,46-7,-1 0,1 0,1 1,-1 1,0 0,1 0,0 0,0 1,1 1,-1 0,2 0,-1 0,1 1,0 0,0 0,1 1,0 0,-4 8,9-14,0 0,1 1,-1-1,0 0,1 1,0-1,0 0,0 1,0-1,0 0,1 1,-1-1,1 0,0 0,0 0,0 1,1-1,-1 0,1 0,0-1,-1 1,1 0,1 0,-1-1,0 0,0 1,1-1,0 0,-1 0,1 0,0 0,0-1,0 1,0-1,0 0,0 0,0 0,1 0,-1 0,0-1,1 1,-1-1,0 0,2 0,15 1,1-2,-1 0,0-1,1-1,-1 0,-1-2,1 0,-1-2,1 0,-2-1,1-1,-1 0,-1-1,0-2,0 1,14-15,-12 8,-1 0,0-1,-2-1,0-1,-2 0,0-1,-1 0,-1-1,-1-1,-2 0,0 0,-1-1,-2 0,0 0,-2 0,-1-1,-1 0,-1-5,-10-52,9 82,0 0,-1 0,1 0,0 0,-1 0,1 0,-1 0,0 0,1 0,-1 0,0 0,1 0,-1 0,0 1,0-1,0 0,0 0,0 1,0-1,0 1,0-1,0 1,0-1,0 1,0 0,0-1,0 1,0 0,0 0,-1 0,1 0,0 0,0 0,0 0,0 0,0 1,0-1,0 0,-1 0,1 1,0-1,0 1,0-1,0 1,0 0,1-1,-1 1,0 0,0 0,0-1,0 2,-40 49,27-26,2 1,0 0,2 1,1 1,1-1,2 1,0 1,2-1,1 1,2 0,0-1,2 8,0-24,0 0,0 0,1 0,1 0,0 0,0 0,1-1,1 1,0-1,0 0,1-1,1 1,-1-1,2-1,-1 1,2-1,-1 0,1-1,0 0,1 0,0-1,0-1,0 1,1-2,0 1,4 0,-3-2,0 0,1 0,0-1,-1-1,1 0,0-1,0 0,0-1,0-1,0 0,0 0,0-2,0 1,-1-2,1 1,-1-2,0 0,0 0,0-1,-1-1,0 1,0-2,-1 0,0 0,0-1,-1 0,0 0,-1-1,1-1,-7 7,0 0,0 0,0 0,0 0,0-1,-1 1,0 0,0-1,0 1,0-1,-1 1,0-1,0 1,0-1,0 1,-1-1,0 1,0-1,0 1,0-1,-1 1,1 0,-1 0,0 0,-1 0,1 0,-1 0,1 1,-1-1,0 1,-1 0,1-1,0 2,-1-1,0 0,1 1,-1-1,0 1,-1 0,1 1,0-1,0 1,-1-1,0 1,-3 1,0 0,0 0,0 0,0 1,1 0,-1 1,0-1,0 2,1-1,0 1,-1 0,1 1,0-1,0 1,1 1,-1-1,1 1,0 1,0-1,1 1,0 0,0 0,0 0,0 1,1-1,0 1,1 0,0 1,0-1,0 1,1-1,0 1,0 2,1-6,1-1,0 0,-1 0,1 0,0 0,1 1,-1-1,1 0,-1 0,1 0,0 0,0 0,0 0,1 0,-1 0,1 0,-1-1,1 1,0 0,0-1,0 1,0-1,1 0,-1 0,1 0,-1 0,1 0,0-1,0 1,-1-1,1 0,2 1,5 1,-1 0,0 0,1-1,0-1,-1 1,1-2,0 1,0-1,-1-1,4 0,-6 0,1 1,-1-2,0 1,1-1,-1 0,0-1,0 1,0-1,-1-1,1 1,-1-1,0 0,0-1,0 0,0 0,-1 0,0 0,0-1,0 0,-1 0,0 0,0 0,0-1,-1 0,0 0,0 0,1-5,-4 11,1 0,-1 1,1-1,-1 0,1 0,-1 0,0 0,1 0,-1 0,0 1,0-1,1 0,-1 0,0 0,0 0,0 0,0 0,0 0,0 0,-1 0,1 0,0 0,0 0,-1 1,1-1,-1 0,1 0,0 0,-1 0,0 1,1-1,-1 0,1 0,-1 1,0-1,0 1,1-1,-1 0,0 1,0-1,0 1,1 0,-1-1,0 1,0 0,0-1,0 1,0 0,0 0,0 0,0 0,0 0,0 0,0 0,1 0,-1 0,0 1,0-1,0 0,0 1,-2 1,1 1,-1 0,1 0,0 1,0-1,1 0,-1 1,1-1,-1 1,1 0,0-1,0 1,1 0,-1 0,1-1,0 1,0 0,0 0,1 0,-1-1,1 1,0 0,0-1,0 1,0 0,1-1,-1 1,1-1,0 0,0 0,0 0,1 0,-1 0,1 0,-1 0,1-1,0 1,0-1,1 1,8 2,0 0,0-1,0-1,0 0,0 0,1-1,0-1,-1 0,1 0,-1-2,1 1,0-2,-1 0,1 0,-1-1,0 0,0-1,0-1,-1 0,1-1,5-3,-5 1,1-1,-2 0,1 0,-1-1,-1-1,0 0,0 0,-1-1,0 0,-1-1,-1 0,0 0,-1-1,2-6,5-15,-2-1,-1 0,-2 0,-2-1,-1-8,-3 36,1-15,-1 0,0 0,-2 0,-1 0,-2-7,4 30,-1 0,0 0,0 0,0 0,0-1,0 1,0 0,0 0,0 0,0 0,0 0,-1 0,1 0,0-1,-1 1,1 0,-1 0,1 0,-1 0,0 0,1 1,-1-1,0 0,0 0,1 0,-1 1,0-1,0 0,0 1,0-1,0 1,0-1,0 1,0-1,0 1,0 0,-1-1,1 1,0 0,0 0,0 0,0 0,0 0,-1 0,1 0,0 0,0 1,0-1,0 0,0 1,0-1,0 1,0-1,0 1,0-1,0 1,0 0,0 0,-7 8,0 1,1 0,0 1,1 0,0 0,1 0,1 1,-1 0,2 0,-1 0,2 0,0 0,0 1,1 1,-4 15,2 0,1 0,1 0,1 0,2 0,1 0,1-1,1 1,2-1,1 0,1 0,1-1,2 0,0-1,10 14,-19-35,0 0,0 1,0-1,1 0,0-1,0 1,0-1,0 0,1 0,-1 0,1 0,0-1,0 0,1 0,-1 0,1 0,-1-1,1 0,0-1,0 1,0-1,0 0,0 0,0-1,0 0,0 0,0 0,0-1,0 0,0 0,4-6,-1 0,0 0,0-1,0 0,-1-1,-1 0,1 0,-1-1,-1 0,0 0,0-1,-1 1,-1-1,0 0,0 0,-1-1,0 1,0-10,0-2,-3 24,0-1,0 0,0 1,0-1,0 0,0 1,-1-1,1 0,0 1,0-1,0 0,0 0,0 1,-1-1,1 0,0 1,0-1,-1 0,1 0,0 0,0 1,-1-1,1 0,0 0,0 0,-1 0,1 1,0-1,-1 0,1 0,0 0,-1 0,1 0,0 0,-1 0,1 0,0 0,-1 0,1 0,0 0,-1 0,1 0,0 0,-1-1,1 1,0 0,0 0,-1 0,1 0,0-1,-1 1,1 0,0 0,0 0,-1-1,1 1,0 0,0 0,0-1,0 1,-1 0,1-1,0 1,0 0,0-1,0 1,0 0,0-1,0 1,-6 9,0 0,0 1,2 0,-1 0,1 0,0 0,1 1,1-1,-1 1,2 0,-1 0,1 0,1 0,0 0,1 0,0 0,2 4,-2-8,2 0,-1 1,1-2,0 1,1 0,-1-1,1 1,0-1,1 0,0 0,0-1,0 0,1 0,-1 0,1 0,0-1,1 0,-1 0,1-1,-1 1,1-1,0-1,0 0,1 1,33 5</inkml:trace>
  <inkml:trace contextRef="#ctx0" brushRef="#br0" timeOffset="114266.588">1765 1440,'25'0,"33"0,36 3,35 2,28 1,-11-1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8.9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0,'3'0,"2"2,3 6,2 7,0 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0,'5'18,"1"11,0 7,-1 2,-2-1,-1-2,-3-3,-6-4,-6-7,-2-7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56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22 765,'23'-33,"-2"0,-1-2,-1-1,-3 0,0-1,-3 0,-1-1,-2-1,-1 0,-2 0,-2-1,-2 0,-1 0,-3-11,2 39,0-2,0-1,-1 1,-1-1,0 1,-1-1,-1 1,0 0,-1-1,-1-2,4 15,1 0,-1 1,0-1,1 0,-1 1,0-1,0 0,0 1,0 0,0-1,0 1,-1-1,1 1,0 0,-1 0,1 0,-1 0,1 0,-1 0,1 0,-1 1,0-1,1 0,-1 1,0-1,1 1,-1 0,0 0,0-1,0 1,1 0,-1 1,0-1,0 0,0 0,1 1,-1-1,0 1,1 0,-1-1,0 1,0 1,-8 7,1 0,0 1,0 0,1 1,1 0,0 0,0 1,1 0,1 0,0 0,0 1,1-1,1 1,0 0,1 2,-4 6,2 1,0 0,1 1,1-1,1 0,1 1,2-1,0 0,1 1,1-1,1-1,1 1,0-1,2 0,1 0,0-1,2 0,0-1,1 0,1-1,1 0,13 13,-18-24,0 0,0 0,0-1,1 0,0-1,0 0,0 0,1-1,8 2,-14-5,0 0,0 0,0 0,0 0,0-1,0 0,1 0,-1 0,0-1,0 0,0 0,0 0,0 0,0-1,0 0,-1 0,1 0,-1-1,1 1,-1-1,0 0,1-1,3-6,0 0,0 0,-1-1,0 0,-1 0,-1-1,0 0,0 0,-1 0,0 0,-1-1,-1 1,1-5,-7 9,-4 30,6-18,0 0,1 0,-1 1,1-1,0 1,0-1,0 1,1-1,0 1,0-1,0 1,0-1,1 1,-1 0,1-1,0 0,1 1,-1-1,1 0,0 1,0-1,0 0,0 0,1-1,0 1,0 0,0-1,0 0,3 3,4-2,-1-1,1 0,0-1,0 0,0-1,0 1,1-2,-1 0,0 0,0-1,0 0,0 0,1-2,-2 1,1-1,0 0,-1-1,1 0,-1-1,4-2,-7 2,0 0,0-1,0 1,-1-1,0 0,0 0,-1 0,0-1,0 0,0 0,-1 0,0 0,-1 0,1-1,-1 1,-1-1,1 1,-1-1,-1-5,0 13,0 1,-1-1,1 1,0-1,-1 0,1 1,-1-1,1 1,-1-1,1 0,-1 1,1-1,-1 0,0 0,1 1,-1-1,1 0,-1 0,0 0,1 0,-1 0,1 0,-1 0,0 0,1 0,-1 0,1 0,-1 0,0 0,1 0,-1-1,1 1,-1 0,1 0,-1-1,1 1,-1 0,1-1,-1 1,1-1,-1 1,1-1,-1 1,1 0,0-1,-1 0,1 1,0-1,-1 1,1-1,0 1,0-1,0 1,0-1,-1 0,1 1,-3 6,-1-1,1 2,1-1,-1 0,1 1,0-1,0 1,1-1,0 1,0 0,0 0,1 0,0-1,1 1,-1 0,1 0,1 0,-1-1,1 1,0-1,1 1,-1-1,1 0,0 0,1 0,0 0,0-1,0 1,2 1,30 19,0-6</inkml:trace>
  <inkml:trace contextRef="#ctx0" brushRef="#br0" timeOffset="900.689">1265 552,'-6'-1,"0"1,0-1,0 1,0 1,0-1,0 1,0 0,0 1,0-1,1 1,-1 0,0 0,1 1,0 0,-1 0,3-1,1-1,-1 1,1 0,0 0,-1 0,1 0,0 0,0 0,1 1,-1-1,0 1,1-1,-1 1,1-1,0 1,0 0,0 0,0 0,1-1,-1 1,1 0,0 0,0 0,0 0,0 0,0 0,0 0,1 0,-1 0,1-1,1 4,4 2,0 1,0-1,1-1,0 1,0-1,1 0,0-1,0 1,0-2,1 1,0-1,0-1,1 1,-1-2,1 1,0-1,0-1,0 0,7 1,-3 1,1-1,0 0,-1-1,1-1,0 0,0-1,-1 0,1-2,0 0,0 0,-1-1,0-1,1 0,-1-1,2-2,-11 4,-1-1,0 1,0-1,0 0,0 0,-1 0,1 0,-1-1,0 0,-1 1,1-1,-1 0,0 0,0 0,-1 0,1-1,-1 1,0 0,0-1,-1 1,0-1,0 1,0 0,-1-1,1 1,-1-1,-1 1,1 0,-1 0,1 0,-2-1,1 2,0-1,-1 0,-1 0,-50-96,53 100,0 1,1 0,-1-1,0 1,1 0,-1-1,0 1,1-1,-1 1,1-1,-1 0,1 1,-1-1,1 1,0-1,-1 0,1 1,0-1,-1 0,1 1,0-1,0 0,0 0,-1 1,1-1,0 0,0 0,0 1,0-1,0 0,1 0,-1 1,0-1,0 0,0 0,1 1,-1-1,0 0,1 1,-1-1,0 0,1 1,-1-1,1 1,-1-1,1 0,0 1,-1-1,1 1,-1 0,1-1,0 1,-1 0,1-1,0 1,0 0,-1 0,1-1,0 1,-1 0,1 0,0 0,0 0,-1 0,1 0,1 0,178 31,-168-28,20 3,-1 1,0 2,0 1,16 9,-44-18,1 1,-1 0,1 0,-1 1,0-1,0 1,0 0,0-1,0 1,-1 0,1 1,-1-1,0 0,0 1,0-1,0 1,-1 0,1 0,-1-1,0 1,0 0,-1 0,1 0,-1 0,0 0,0 0,0 0,0 2,-1-1,0 0,0 0,1 0,0 0,0 0,0 0,1 0,-1 0,1 0,0 0,1 0,-1 0,1 0,0-1,0 1,1-1,-1 1,1-1,0 0,0 0,1 0,-1 0,1-1,-1 1,1-1,0 0,1 0,-1-1,1 1,4 0,1 0,-1-1,1 0,0-1,-1 0,1 0,0-1,-1 0,1-1,0 0,-1-1,1 0,-1 0,1-1,-1 0,0-1,0 0,-1 0,1-1,-1 0,0 0,0-1,0 0,-1-1,0 0,0 0,-1 0,0-1,0 0,-1 0,0 0,4-9,8-60,-26 95,9-12,0 1,0-1,0 1,1-1,0 1,0-1,0 1,1-1,0 0,0 0,1 0,0 0,0 0,0 0,1-1,0 1,0-1,0 0,0-1,1 1,0-1,0 1,0-1,1-1,-1 1,1-1,0 0,0 0,0-1,0 0,0 0,1 0,-1-1,1 0,-1 0,1-1,1 1,1-1,0 1,0-1,1 0,-1-1,0 0,-1-1,1 1,0-2,0 1,-1-1,1-1,-1 0,0 0,0 0,0-1,-1 0,0 0,0-1,0 0,-1-1,1 1,-2-1,1 0,-1-1,0 1,0-1,-1 0,0 0,0-1,-1 1,-1-1,1 1,0-5,2-75,-4 88,-1-1,0 1,0 0,0-1,0 1,0 0,1-1,-1 1,0-1,0 1,0 0,0-1,0 1,0 0,0-1,0 1,0-1,0 1,-1 0,1-1,0 1,0 0,0-1,0 1,0 0,-1-1,1 1,0 0,0-1,-1 1,1 0,0 0,0-1,-1 1,1 0,0 0,-1-1,1 1,0 0,-1 0,1 0,-1 0,1 0,0 0,-1 0,1-1,0 1,-1 0,1 0,-1 0,1 0,0 1,-1-1,1 0,0 0,-1 0,1 0,-1 0,1 0,0 0,-1 1,1-1,0 0,0 0,-1 1,1-1,-1 0,-9 27,9-16,1-1,0 0,1 1,0-1,0 0,1 1,1-1,0 0,0 0,1-1,0 1,0-1,1 1,1-2,-1 1,2 0,-1-1,1 0,0-1,1 0,-1 0,1 0,1-1,-1 0,1-1,0 1,1-2,0 1,62 27,0-6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05.2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364 619,'-13'-4,"-10"-2,-5 0,0 2,3 1,5 3,4 2,4 2,3 4,0 2,-1 2,2 1,-1-2,0 0,-2 0,0-2,1-2</inkml:trace>
  <inkml:trace contextRef="#ctx0" brushRef="#br0" timeOffset="554.305">392 299,'-22'22,"1"2,1 0,1 1,1 1,2 0,0 2,2 0,-4 11,7-16,-171 358,148-321,33-67,103-237,-35 77,-27 62,5 2,4 2,30-43,-68 126,1 0,1 0,1 2,0-1,1 2,2-2,-16 16,-1 0,1 0,0 0,0 0,-1 0,1 0,0 0,0 1,0-1,0 0,0 0,0 1,0-1,0 1,0-1,1 1,-1-1,0 1,0 0,0-1,1 1,-1 0,0 0,0 0,1 0,-1 0,0 0,0 1,0-1,1 0,-1 0,0 1,0-1,0 1,0-1,0 1,1 0,-1-1,0 1,-1 0,1 0,0-1,0 1,0 0,0 0,5 14,1-1,-2 1,0 1,-1-1,-1 1,0-1,-1 2,5 20,35 174,-1 76,-35-232,4 40,-5-1,-3 18,-4-91,-2-9</inkml:trace>
  <inkml:trace contextRef="#ctx0" brushRef="#br0" timeOffset="825.933">111 700,'2'0,"15"-2,24-6,29-5,26-8,21-5,10 0,0 2,-11 5,-18 6,-25 5</inkml:trace>
  <inkml:trace contextRef="#ctx0" brushRef="#br0" timeOffset="1155.607">1768 312,'-16'-11,"0"1,-1 0,0 1,-1 1,0 0,0 2,0 0,-1 1,0 1,0 0,0 2,-1 0,1 1,0 1,-1 1,1 1,0 0,0 2,0 0,0 1,1 1,-1 0,1 2,1 0,0 1,0 0,1 2,0 0,0 1,1 0,1 1,0 1,-5 8,9-9,1 1,1 0,0 1,1 0,1 0,0 0,1 1,0 0,2 0,0 0,0 1,2-1,0 1,1-1,1 1,0-1,1 0,1 1,0-1,1 0,1-1,1 1,0-1,1 0,0 0,1-1,1 0,0 0,1-1,1 0,0-1,6 5,6 0,1-2,0 0,1-2,1 0,0-2,0-1,1-1,1-2,-1 0,1-2,0-1,0-1,0-1,1-2,21-2,-16 1,0-2,0-1,-1-2,0-1,0-1,3-3,11-7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0.1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1,'3'9,"4"10,4 8,0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0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0,'-3'16,"0"9,1 8,-1 5,2 1,2 0,1-2,-1-5,-9-7,-2-9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4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242 469,'-36'378,"34"-243,3-68,-3 0,-3 0,-3 0,-11 45,17-104,1 0,-1 1,-1-1,0 0,0 0,0 0,-1-1,0 1,0-1,-1 0,0 0,0 0,-1-1,0 0,0 0,-1 0,-3 2,7-7,1-1,-1 0,1 1,-1-1,1 0,-1 0,1-1,-1 1,1-1,-1 1,1-1,-1 0,1 0,0 0,0 0,-1 0,1 0,0 0,0-1,0 0,0 1,1-1,-1 0,0 0,1 1,-1-1,1-1,-1 1,1 0,0 0,0 0,0-1,0 1,1 0,-1-1,0 1,1-1,0 1,0-2,-8-30,3 0,0-1,3 0,0 0,3 1,1-1,1 0,2 1,1 0,3-4,13-64,4 2,5 0,10-12,-10 50,-30 62,-1 0,1-1,-1 1,1 0,0 0,-1-1,1 1,0 0,-1 0,1 0,0 0,-1 0,1 0,0 0,-1 0,1 0,0 0,-1 0,1 0,-1 1,1-1,0 0,-1 0,1 1,-1-1,1 0,0 1,-1-1,1 1,-1-1,0 0,1 1,-1-1,1 1,-1 0,1-1,-1 1,0-1,0 1,1-1,-1 1,0 0,0-1,0 1,1 0,-1-1,0 1,114 197,-103-180,20 52,-31-69,0 0,0 0,0-1,0 1,0 0,0-1,0 1,-1 0,1 0,0-1,0 1,-1 0,1-1,0 1,-1 0,1-1,0 1,-1-1,1 1,-1-1,1 1,-1-1,1 1,-1-1,1 1,-1-1,0 1,1-1,-1 0,0 0,1 1,-1-1,0 0,1 0,-1 0,0 1,0-1,1 0,-1 0,0 0,1 0,-1 0,0-1,0 1,1 0,-1 0,0 0,1-1,-1 1,0 0,1-1,-1 1,-35-19,32 15,0 0,1 0,-1 0,1 0,0 0,1-1,-1 1,1-1,0 0,0 0,0 0,1 0,0 0,-1 0,2 0,-1 0,1 0,0-1,0 1,0 0,1 0,0 0,0-1,0 1,2-4,3-8,0 1,2-1,0 1,1 1,0 0,1 0,2 0,114-135,-91 114,-2-1,-2-2,-2-1,-1-1,-2-2,7-18,-28 53,-1-1,0 0,0 0,-1-1,0 1,-1-1,0 0,-1 0,1 1,-2-1,0 0,0 0,0 0,-2 0,0-3,1 12,0-1,0 1,0-1,-1 1,1 0,0 0,-1 0,1 0,-1 0,1 0,-1 0,0 0,1 0,-1 1,0-1,0 1,1-1,-1 1,0 0,0 0,0 0,0 0,1 0,-1 0,0 0,0 0,0 1,1-1,-1 1,0-1,0 1,1 0,-1 0,1 0,-1 0,1 0,-1 0,1 0,-1 0,1 1,0-1,0 0,0 1,-1-1,2 1,-1 0,0-1,0 1,0-1,0 2,-11 21,1 0,1 0,1 1,1 0,1 0,2 1,0 0,2 0,1 1,0-1,2 0,2 7,-2 2,1 0,2-1,1 1,1-1,3 0,0-1,2 1,2-2,1 1,1-2,13 21,9-13,-24-36</inkml:trace>
  <inkml:trace contextRef="#ctx0" brushRef="#br0" timeOffset="263.682">429 188,'18'2,"25"6,22 8,19 8,11 6,-1 6,-18-3</inkml:trace>
  <inkml:trace contextRef="#ctx0" brushRef="#br0" timeOffset="603.349">830 830,'16'-27,"-2"0,-2-1,0-1,-2 0,-1 0,-1-1,-1 0,-2 0,-1-9,-4 37,0 1,0 0,-1 0,1-1,0 1,0 0,0-1,0 1,1 0,-1 0,0-1,0 1,1 0,-1 0,1-1,-1 1,1 0,-1 0,1 0,0 0,0 0,-1 0,1 0,0 0,0 0,0 0,0 0,0 1,0-1,0 0,0 1,1-1,-1 1,0-1,0 1,1-1,-1 1,0 0,0 0,1 0,-1 0,0 0,0 0,1 0,0 0,130 41,-119-38,-9-2,-1-1,1 1,0 0,-1 0,1 0,-1 0,1 1,-1-1,1 1,-1 0,0 0,0 0,0 0,0 1,0-1,1 3,-4-2,0 0,0 0,0 0,-1 0,1-1,-1 1,0 0,1 0,-1 0,0 0,-1 0,1-1,0 1,-1-1,0 1,1-1,-1 1,0-1,-1 1,-5 9,3-7,1 1,0 0,0 0,0 0,1 0,0 0,0 1,1-1,-1 1,2 0,-1 0,1 0,0 0,0 0,1 0,0 0,0 0,0 0,1 0,1 0,-1 0,1 0,0 0,0-1,1 1,0-1,0 1,1-1,-1 0,1 0,2 1,3 0,0 0,1 0,-1-1,2-1,-1 1,1-1,-1-1,1 0,0-1,1 0,-1-1,1 0,-1 0,3-1,21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2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11 775,'0'16,"-2"10,-1 5,0 1,1-4</inkml:trace>
  <inkml:trace contextRef="#ctx0" brushRef="#br0" timeOffset="666.413">11 468,'62'-8,"-16"10,-1 2,0 2,-1 2,1 2,-2 2,18 8,-50-16,0 1,0 0,0 1,-1 0,1 1,-1 0,-1 1,0 0,3 4,-8-9,-1 1,1 1,-1-1,0 0,-1 1,1 0,-1-1,0 1,0 0,0 0,-1 0,0 0,0 0,0 1,-1-1,1 0,-1 0,-1 1,1-1,-1 0,1 0,-2 4,-28 61,30-70,0 1,-1 0,1 0,0-1,0 1,0 0,-1 0,1 0,0-1,0 1,0 0,1 0,-1 0,0-1,0 1,0 0,0 0,1-1,-1 1,0 0,1 0,-1-1,1 1,-1 0,1-1,-1 1,1 0,-1-1,1 1,-1-1,1 1,0-1,-1 1,1-1,0 0,0 1,-1-1,1 0,0 0,0 1,0-1,-1 0,1 0,0 0,0 0,0 0,-1 0,1 0,0 0,0 0,47-3,-47 2,52-11,-2-2,0-2,0-3,-2-2,0-2,3-5,-49 27,1-1,-3 1,-1 0,0 1,1-1,-1 0,1 1,-1-1,1 1,0-1,-1 1,1-1,-1 1,1-1,0 1,0 0,-1-1,1 1,0 0,-1 0,1-1,0 1,0 0,0 0,-1 0,1 0,0 0,0 0,-1 0,1 0,0 0,0 1,0-1,-1 0,1 0,0 1,-1-1,1 0,0 1,-1-1,1 1,0-1,-1 1,1-1,-1 1,1-1,-1 1,1 0,0 0,-6 28,3-26,1 1,0 0,0 1,0-1,1 0,-1 0,1 0,0 0,0 0,1 1,-1-1,1 0,0 0,0 0,0 0,0 0,1 0,0-1,0 1,0 0,0-1,1 2,6 1,0 0,0-1,1 0,0 0,0-1,0 0,1-1,-1 0,1 0,0-2,-1 1,1-1,0-1,0 0,0 0,0-1,5-1,1 0,0-1,-1 0,0-2,1 0,-1 0,-1-1,1-1,-1-1,-1 0,1-1,-1-1,-1 0,0-1,0 0,-1-1,-1 0,0-1,0 0,-2-1,1 0,-2-1,0 1,0-2,3-12,6-23,-3 0,-2 0,-2-2,-3 1,-2-1,-2 0,-2-3,-1 40,1 0,-1 0,-1 1,0-1,-1 0,0 0,-4-11,5 26,1 0,0 1,-1-1,1 0,0 0,-1 1,1-1,-1 0,1 1,-1-1,0 1,1-1,-1 1,0-1,1 1,-1-1,0 1,1-1,-1 1,0 0,0-1,0 1,1 0,-1 0,0 0,0-1,0 1,0 0,1 0,-1 0,0 0,0 1,0-1,1 0,-1 0,0 0,0 1,0-1,1 0,-1 1,0-1,0 1,1-1,-1 1,0-1,1 1,-1-1,1 1,-1 0,1-1,-1 1,1 0,-1-1,1 1,0 0,-1 0,1-1,0 1,0 0,-1 0,1 0,0 0,0-1,0 1,0 0,0 0,-14 30,1 0,1 0,2 1,1 1,1-1,2 1,2 1,0 13,0-15,2 1,2 0,1 0,1 0,2-1,1 1,5 11,-5-27,0 0,1 0,1-1,0 0,1 0,1-1,0 0,1 0,1-1,0 0,1-1,1-1,0 0,6 4,9 3</inkml:trace>
  <inkml:trace contextRef="#ctx0" brushRef="#br0" timeOffset="912.143">1214 268,'25'0,"28"4,29 9,23 8,11 9,0 7,-20-3</inkml:trace>
  <inkml:trace contextRef="#ctx0" brushRef="#br0" timeOffset="1218.37">1762 856,'20'-19,"-1"-1,-1-1,-2-1,0 0,-1-1,-1-1,-1 0,-1-1,-1 0,-1-1,-2 0,3-16,-10-29,-2 69,1 0,0 0,-1 0,1 0,-1 1,0-1,1 0,-1 0,0 0,0 1,0-1,-1 1,1-1,0 0,0 1,-1 0,1-1,-1 1,1 0,-1 0,0 0,0 0,1 0,-1 0,0 1,0-1,0 0,0 1,0-1,1 1,-1 0,0 0,-2 0,2 0,1 0,-1 0,0 0,0 0,0 0,1 1,-1-1,0 1,0-1,1 1,-1 0,0 0,1 0,-1 0,1 0,-1 0,1 0,-1 0,1 0,0 1,0-1,-1 0,1 1,0 0,0-1,1 1,-1-1,0 1,0 0,1 0,-1-1,1 1,0 0,-1 0,1 0,0-1,0 1,0 0,0 0,1 0,-1-1,0 1,1 0,-1 0,1 0,-1-1,1 1,0 0,0-1,7 5,1-1,0 0,0 0,0-1,0 0,0-1,1 0,0-1,-1 0,1 0,0-1,0 0,8-1,-1 2,148 15,-164-17,0 1,0-1,0 0,0 0,0 1,0-1,0 0,0 1,0-1,0 1,0 0,0-1,0 1,0 0,0-1,0 1,-1 0,1 0,0 0,0 0,-1 0,1 0,-1 0,1 0,-1 0,1 0,-1 0,0 0,1 0,-1 0,0 0,0 0,0 0,0 1,0-1,0 0,0 0,0 0,-1 0,1 0,0 0,-1 0,1 0,-1 1,1-1,-1 0,1-1,-1 1,1 0,-1 0,0 0,0 0,-1 2,0 0,0 0,0 0,1 0,-1 0,1 0,0 0,0 1,0-1,0 0,1 1,-1-1,1 0,0 1,0-1,0 1,1-1,-1 0,1 1,-1-1,1 0,0 1,1-1,-1 0,0 0,1 0,0 0,0 0,1 1,8 4,0 0,0-1,1-1,-1 0,1-1,1 0,-1-1,1 0,0-1,-1 0,1-1,5 0,-7-1,67 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1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0 188,'16'5,"17"1,18 2,19 0,14-2,8-2,2-1,-8-4,-19-1</inkml:trace>
  <inkml:trace contextRef="#ctx0" brushRef="#br0" timeOffset="263.623">428 1,'119'37,"-24"-9,-1 5,3 6,-80-31,0 0,-1 1,0 0,0 1,-1 1,10 10,-22-19,-1 0,1 1,-1 0,1-1,-1 1,0 0,0 0,0 0,0 0,-1 1,1-1,-1 0,0 1,0-1,0 1,0-1,0 1,-1 0,0-1,0 1,0 0,0-1,0 1,-1-1,0 1,0-1,0 1,0-1,0 1,-1-1,1 0,-1 0,0 1,0-1,0 0,0-1,-1 1,1 0,-1-1,-17 16,-1 0,-1-2,0-1,-1-1,-1 0,0-2,-15 5,8-2,-207 107,192-94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0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1 176,'46'-6,"0"3,0 2,0 1,0 3,0 2,10 3,26 28,-80-34,0-1,0 1,-1 0,1 0,0 0,0 0,-1 0,1 1,-1-1,0 0,0 1,0-1,0 1,0-1,0 1,-1-1,1 1,-1 0,0-1,0 1,0-1,0 1,0 0,0-1,-1 1,1 0,-1-1,0 1,0-1,0 1,-1 0,-7 14,-2-1,0 0,-1-1,0 0,-1-1,-1 0,0-1,-15 10,-14 15,29-26,0 1,1 0,1 1,0 0,1 1,1 0,-6 11,15-24,0 0,0 1,0-1,0 0,1 1,-1-1,1 0,-1 1,1-1,0 1,0-1,0 1,0-1,0 0,1 1,-1-1,1 1,-1-1,1 0,0 1,0-1,0 0,0 0,0 0,1 0,-1 0,1 0,-1 0,1 0,0 0,1 1,75 31,-43-28,-1-1,1-2,0-2,0-1,0-2,29-5,31-6</inkml:trace>
  <inkml:trace contextRef="#ctx0" brushRef="#br0" timeOffset="294.29">1404 216,'-1'-10,"0"0,-1 0,-1 0,1 0,-2 0,1 0,-2 1,1 0,-1 0,0 0,-1 0,0 1,-1 0,1 0,-1 1,-1 0,0 0,0 0,0 1,0 0,-1 1,0 0,-1 1,1-1,-1 2,1-1,-1 1,0 1,0 0,0 0,-1 1,1 0,0 1,-1 0,-9 2,3 3,1 1,-1 1,1 1,0 0,1 1,0 0,0 1,1 1,0 0,1 1,0 1,1 0,1 0,0 2,1-1,0 1,1 0,1 1,0 0,1 1,1-1,1 1,0 1,1-1,0 7,2-11,0 0,1 0,1 0,0 0,1 0,0 1,1-1,0 0,1-1,1 1,0 0,1-1,0 0,1 0,0-1,1 1,0-1,1 0,0-1,0 0,1-1,1 1,3 1,4 2,1 0,1-1,1-1,-1 0,1-2,1 0,0-2,0 0,1-1,0-2,0 0,0-1,15 0,27-2</inkml:trace>
  <inkml:trace contextRef="#ctx0" brushRef="#br0" timeOffset="720.533">1498 497,'18'-1,"0"0,0 0,0 2,0 1,-1 0,1 1,-1 0,1 2,-1 0,2 2,-18-7,0 0,1 0,-1 0,0 1,1-1,-1 0,0 0,1 1,-1-1,0 1,1-1,-1 1,0-1,1 1,-1 0,0 0,0-1,0 1,0 0,0 0,0 0,0 0,0 0,0 1,-1-1,1 0,0 0,-1 0,1 1,-1-1,1 0,-1 1,0-1,1 1,-1-1,0 0,0 1,0-1,0 0,0 1,0-1,-1 1,1-1,-6 4,-1 0,0 0,0-1,0 0,-1 0,1-1,-1 1,0-2,0 1,0-1,-3 0,-16 5,-21 13,48-19,-1 0,1 0,0 0,0 0,0 0,0 0,0 0,0 0,1 0,-1 0,0 0,0 0,1 0,-1 0,1 0,-1 0,1 0,-1 0,1-1,-1 1,1 0,0 0,-1-1,1 1,0 0,0-1,0 1,-1 0,1-1,0 1,0-1,0 0,0 1,0-1,0 0,0 0,0 1,0-1,0 0,0 0,0 0,0 0,0 0,0 0,1-1,0 2,93 25,-70-21,0 2,0 0,0 2,-1 0,-1 2,13 8,-33-18,0 1,1-1,-1 1,0 0,0 0,-1 0,1 1,0-1,-1 1,1-1,-1 1,0 0,0 0,0 0,0 0,-1 0,1 1,-1-1,0 0,0 1,0-1,0 1,0-1,-1 1,0-1,0 1,0-1,0 1,0 0,-1-1,1 1,-1-1,0 0,0 1,-1-1,1 2,-7 3,0-1,0 1,0-2,-1 1,1-1,-2 0,1-1,-1 0,1 0,-1-1,-1-1,1 0,-1 0,-51 17,-1-3,-60 8,84-19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9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0 185,'24'-10,"-1"2,2 0,-1 2,1 0,0 2,0 0,0 2,1 1,-1 1,22 3,-44-3,1 0,-1 1,0-1,1 0,-1 1,0 0,0 0,1 0,-1 0,0 1,0-1,0 1,0 0,0 0,-1 0,1 0,-1 0,1 0,-1 1,0-1,0 1,0 0,0 0,0 0,0 0,-1 0,0 0,1 0,-1 0,0 0,-1 1,1-1,0 0,-1 1,0-1,0 1,0-1,-1 3,-4 11,-1-1,0 1,-2-1,0-1,0 1,-2-2,0 1,0-1,-2-1,-4 5,-1 3,-79 112,94-132,1 1,-1 0,1 0,0 0,0 1,0-1,0 0,0 0,1 0,-1 1,1-1,-1 0,1 1,0-1,0 1,0-1,0 0,0 1,1-1,-1 0,1 1,-1-1,1 0,0 1,0-1,0 0,0 0,0 0,1 0,-1 0,1 0,-1 0,1-1,-1 1,1-1,0 1,1 0,9 3,0-1,0 0,0 0,0-2,1 1,-1-1,1-1,0-1,-1 0,1 0,4-2,-4 2,160-15,-92 3</inkml:trace>
  <inkml:trace contextRef="#ctx0" brushRef="#br0" timeOffset="307.239">1471 172,'-5'-11,"-1"0,0 0,-1 0,0 1,0 0,-1 1,-1 0,0 0,0 0,0 1,-1 1,0 0,-1 0,0 1,0 0,0 1,0 0,-1 1,0 0,0 1,0 0,0 1,-10 0,7 0,0 2,-1 0,1 0,-1 1,1 1,0 1,0 0,0 1,0 1,1 0,0 1,0 0,0 1,1 1,-1 0,2 1,0 0,-11 10,14-10,0 0,1 0,0 0,0 1,1 0,0 1,1-1,1 1,-1 1,1-1,1 1,0 0,1 0,1 0,-1 0,2 0,0 1,0-1,1 1,1-1,0 0,0 1,1-1,1 0,0 0,1 0,0 0,1-1,3 2,1 0,0-1,1 0,0-1,1 0,0-1,1 0,0 0,0-2,1 1,0-2,11 5,8 3,0-2,0-2,2-1,-1-1,4-1,-15-3,0-1,1-2,-1 0,0-1,1-1,-1 0,17-4,-1-6</inkml:trace>
  <inkml:trace contextRef="#ctx0" brushRef="#br0" timeOffset="588.864">1485 412,'3'-2,"0"0,0 0,1 1,-1-1,1 1,0 0,-1 0,1 0,0 0,0 0,-1 1,1 0,0 0,0 0,0 0,0 0,-1 1,2 0,1-1,103 24,-105-23,0 1,-1 0,1 0,-1 0,1 0,-1 0,0 1,0-1,0 1,0 0,0 0,-1 0,1 0,-1 1,0-1,0 1,0-1,0 1,-1 0,1 0,-1-1,0 1,0 0,0 0,-1 0,0 1,-1 8,-2 0,0-1,0 1,-1-1,-1 0,0 0,-1 0,0-1,-1 0,0 0,0 0,-1-1,-1-1,-3 4,-11 17,14-17,3-7,0 0,0 1,1 0,1 0,-1 1,1-1,0 1,1 0,0 0,0 1,1-1,-1 0,2 1,-1 2,4-8,-1 0,1 0,0 0,-1 0,1 0,1-1,-1 1,0-1,1 1,-1-1,1 0,-1 0,1 0,0 0,0 0,0-1,0 0,1 1,-1-1,0 0,0 0,1-1,-1 1,0-1,1 1,-1-1,1 0,2-1,127-2,-64-8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7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68,'-2'5,"1"8,1 9,1 7,-1-1</inkml:trace>
  <inkml:trace contextRef="#ctx0" brushRef="#br0" timeOffset="254.318">211 684,'9'16,"5"9,1 8,-2 3,-9 2,-13 3,-17 4,-18 2,-15-1,-8-6,6-10</inkml:trace>
  <inkml:trace contextRef="#ctx0" brushRef="#br0" timeOffset="589.031">492 269,'-1'-3,"0"0,0 0,0-1,0 1,1 0,0-1,0 1,0 0,0-1,0 1,1 0,-1-1,1 1,0 0,0 0,0-1,0 1,1 0,-1 0,1 0,0 1,0-1,0 0,0 1,0-1,1 1,-1 0,1-1,-1 1,1 0,0 1,0-1,0 0,2 0,9-4,-1 1,1 0,0 1,0 1,0 0,0 0,8 1,-4 0,0 1,1 0,-1 1,0 2,0-1,0 2,0 0,-1 2,1 0,-1 0,0 2,14 7,-26-12,-1 1,1 0,-1 0,0 0,0 1,-1-1,1 1,-1 0,0 0,1 0,-2 0,1 0,0 1,-1 0,0-1,0 1,-1 0,1 0,-1 0,0 0,0 0,-1 0,1 0,-1 0,0 0,0 1,-1-1,0 0,0 0,0 0,0 0,-1 0,0-1,0 1,0 0,-2 1,-12 20,-2-2,-1 0,0-2,-2 0,-1-1,0-1,-1-1,-17 10,-58 52,96-79,0-1,-1 0,1 1,0-1,0 1,-1-1,1 1,1 0,-1 0,0 0,0 0,1 0,-1 0,1 1,-1-1,1 0,0 1,0-1,0 1,1-1,-1 1,0 0,1-1,0 1,0 0,-1-1,2 1,-1 0,0-1,0 1,1 0,0-1,0 2,3-1,1 0,0 0,0-1,0 1,1-1,-1 0,1-1,-1 1,1-1,-1 0,1-1,0 1,1-1,-5 0,56 3,0-2,0-4,0-1,-1-3,21-7,19-4</inkml:trace>
  <inkml:trace contextRef="#ctx0" brushRef="#br0" timeOffset="863.472">1788 15,'-17'-5,"1"2,-2 0,1 1,0 1,0 0,-1 2,1 0,0 0,0 2,0 0,0 1,0 1,1 0,0 1,0 1,0 1,1 0,0 1,1 0,0 1,0 1,1 0,1 1,0 0,0 1,1 1,1 0,-6 9,9-13,-1 0,2 1,-1 0,2 0,-1 1,1 0,1 0,0 0,1 0,0 1,1-1,0 1,1-1,1 1,0 0,1 0,0-1,0 1,2-1,-1 1,2-1,0 0,0 0,1 0,0-1,1 1,5 6,4-3,2 0,-1 0,2-2,0 0,0-1,1 0,1-2,0-1,0 0,1-1,0-1,0-1,1-1,-1-1,1-1,0-1,0-1,8-1,25-2,-10-5</inkml:trace>
  <inkml:trace contextRef="#ctx0" brushRef="#br0" timeOffset="1115.207">1962 456,'0'-11,"0"0,0 7,0 14,0 13,0 15,0 10,0 8,2 3,2 2,1-4,3-4,1-7,5-9,0-10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6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89 191,'-4'-2,"-25"-13,29 15,-1 0,1 0,0 0,-1-1,1 1,-1 0,1 0,0-1,-1 1,1 0,0-1,-1 1,1 0,0-1,0 1,-1 0,1-1,0 1,0-1,-1 1,1 0,0-1,0 1,0-1,0 1,0-1,0 1,0-1,0 1,0-1,0 1,0 0,0-1,0 1,0-1,0 1,1-1,-1 1,0-1,0 1,0 0,1-1,-1 1,0 0,1-1,-1 1,0 0,0-1,1 1,-1 0,1-1,-1 1,0 0,1 0,-1 0,1-1,-1 1,8-3,1 0,-1 0,0 1,1 0,-1 1,1 0,-1 0,1 1,4 0,5 0,-4-1,0 0,1 2,-1 0,0 0,0 1,0 1,12 4,-23-6,0 0,1 1,-1-1,0 1,0-1,0 1,0 0,0 0,0 1,-1-1,1 0,-1 1,0-1,1 1,-1 0,0 0,-1 0,1 0,-1 0,1 1,-1-1,0 0,0 0,0 1,0-1,-1 1,0-1,1 1,-1-1,0 1,-1-1,1 1,-1-1,0 2,-5 12,0-1,-2 0,0 0,0-1,-2 0,0 0,-1-1,0 0,-1-1,0-1,-1 0,0 0,-5 1,14-9,-178 147,181-151,1 1,-1-1,0 1,0-1,1 0,-1 1,1-1,-1 1,0 0,1-1,-1 1,1-1,0 1,-1 0,1-1,-1 1,1 0,0 0,0-1,-1 1,1 0,0 0,0 0,0-1,0 1,0 0,0 0,0 0,0-1,0 1,0 0,0 0,0-1,1 1,-1 0,1 0,29 7,15-9,0-1,0-3,-1-2,19-6,-14 4,232-44,-211 41</inkml:trace>
  <inkml:trace contextRef="#ctx0" brushRef="#br0" timeOffset="608.26">1212 57,'-16'-9,"0"0,-1 2,0-1,-1 2,1 0,-17-2,29 7,-1 0,0 0,0 1,0 0,0 0,0 0,0 1,0-1,0 2,0-1,0 1,1 0,-1 0,0 0,1 1,0 0,0 0,0 0,0 0,0 1,0 0,-2 4,-8 11,1 2,2 0,0 0,1 1,1 0,1 1,1 0,1 0,2 1,0 0,1 0,1 9,0-22,1 1,0 0,1-1,0 1,1 0,1 0,0 0,0-1,1 1,0-1,1 1,1-1,0 0,0 0,1 0,0-1,1 1,0-1,1-1,0 1,1-1,0 0,0-1,1 0,-1 0,7 3,7 0,1-1,0-1,1-1,-1-2,2 0,-1-1,1-1,-1-1,1-2,0 0,5-2,-14 2,-1-1,0-1,1 0,-1-1,0-1,0 0,0-1,-1 0,1-1,-1-1,0 0,9-7,1-19,-23 31,-1 0,0 1,0-1,0 0,0 0,1 1,-1-1,0 0,0 0,-1 1,1-1,0 0,0 0,0 1,0-1,-1 0,1 0,0 1,-1-1,1 0,0 1,-1-1,1 1,-1-1,1 0,-1 1,1-1,-1 1,0-1,1 1,-1 0,0-1,1 1,-1 0,0-1,1 1,-1 0,0 0,0-1,1 1,-1 0,0 0,0 0,1 0,-1 0,0 0,0 0,1 0,-1 1,-1-1,1 0,-1 0,1 0,-1 1,1-1,-1 1,1-1,-1 1,1 0,0 0,-1-1,1 1,0 0,0 0,-1 0,1 0,0 0,0 1,0-1,0 0,1 0,-1 1,0-1,0 1,1-1,-1 0,1 1,-1-1,1 1,0 0,-1-1,1 1,0-1,0 1,0-1,0 1,1-1,-1 1,0-1,1 1,-1-1,1 1,-1-1,1 1,-1-1,1 0,0 1,0-1,0 0,0 1,1 0,5 1,1 1,-1-1,1-1,0 1,0-1,0-1,0 0,0 0,0 0,0-1,0 0,0 0,0-1,0 0,0-1,6-1,67-30,-79 32,0 0,0-1,0 1,0-1,-1 1,1-1,0 0,-1 0,0 0,1 0,-1 0,0 0,0 0,0 0,0 0,0 0,-1 0,1-1,-1 1,0 0,1-1,-1 1,0 0,0-1,0 1,-1 0,1 0,0-1,-1 1,0 0,1 0,-1-1,0 1,0 0,-1-1,-4-5,0 2,0-1,-1 0,0 1,0 0,0 1,-1 0,0 0,0 0,0 1,-1 1,1-1,-1 1,0 1,0-1,0 1,0 1,0 0,0 0,0 1,0 0,-1 1,1 0,0 0,0 1,-5 1,8-2,0 1,0-1,0 1,1 0,-1 0,1 1,-1 0,1 0,0 0,0 0,0 1,1 0,-1 0,1 0,0 1,0-1,0 1,1 0,0 0,0 0,0 1,0-1,1 1,0 0,0-1,1 1,-1 0,1 0,0 0,1 1,4 19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35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15 188,'-7'0,"1"0,4 2,13 1,16 0,17-1,16 0,12-1,6-1,0 1,-4-1,-8 2,-10 1,-12 0,-13 1,-10 1</inkml:trace>
  <inkml:trace contextRef="#ctx0" brushRef="#br0" timeOffset="293.435">416 1,'-10'1,"33"9,114 32,-92-31,0 3,0 1,-2 3,11 6,-49-22,1 1,-1-1,0 1,1 0,-1 0,-1 1,1-1,0 1,-1 0,0 0,0 1,0-1,0 1,-1 0,0 0,0 0,0 0,-1 0,1 1,-1-1,-1 1,1 0,-1 0,0-1,0 1,0 0,-1 0,0 0,0 0,-1 0,0 3,-8 8,0-1,0 0,-2 0,0-1,-1 0,0-1,-1 0,-1-1,0 0,-1-2,0 1,-16 8,23-14,-109 73,72-51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07.5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337 636,'-18'-10,"0"2,-1 0,0 1,-1 1,0 0,0 2,0 1,0 0,-10 1,25 1,0 1,0-1,0 1,0 1,0-1,0 1,0 0,0 0,0 0,0 1,0 0,1 0,-1 0,0 0,1 1,0 0,0-1,0 2,0-1,0 0,0 1,1 0,0 0,0 0,0 0,0 0,0 1,1-1,0 1,0 0,0 0,1-1,0 1,0 0,0 0,0 1,1 0,0 1,1-1,0 1,0-1,0 0,1 1,0-1,0 0,1 0,-1 0,1 0,1-1,-1 1,1-1,0 0,0 0,0 0,1 0,0-1,0 0,0 0,0 0,1-1,-1 0,1 0,0 0,0 0,0-1,0 0,1 0,-1-1,0 0,1 0,-1-1,1 1,-1-1,1-1,-1 1,1-1,-1 0,0-1,5 0,1-3,1 1,-1-1,0-1,-1 0,0-1,0 0,0 0,-1-2,0 1,0-1,-1 0,0-1,-1 0,0-1,0 1,-1-2,-1 1,0-1,0 0,-2 0,1 0,-1-1,-1 1,0-1,-1 0,0-4,-3-5,1 23,0-1,-1 0,1 0,0 0,0 0,0 0,0 0,-1 0,1 0,0 0,0 0,0 0,0 0,-1 0,1 0,0 0,0 0,0 0,0 0,-1 0,1 0,0 0,0 0,0 0,0 0,-1-1,1 1,0 0,0 0,0 0,0 0,0 0,-1 0,1-1,0 1,0 0,0 0,0 0,0 0,0 0,0-1,0 1,0 0,0 0,0 0,0-1,-5 15,2-1,0 1,1 0,0-1,1 1,0 0,1 0,1 0,0 0,1 0,0 0,2-1,-1 1,2-1,-1 0,2 0,0 0,6 8,44 34,-26-41</inkml:trace>
  <inkml:trace contextRef="#ctx0" brushRef="#br0" timeOffset="684.756">752 569,'0'29,"2"0,2-1,0 1,2-1,1 0,1 0,1-1,2 1,-11-26,1 1,-1 0,1-1,0 1,-1-1,1 1,0-1,0 1,1-1,-1 0,0 0,1 1,-1-1,1 0,0 0,0-1,0 1,0 0,0 0,0-1,0 0,1 1,-1-1,0 0,1 0,-1 0,1 0,-1-1,1 1,-1-1,1 1,0-1,-1 0,1 0,0 0,-1 0,1-1,-1 1,1-1,0 1,-1-1,1 0,-1 0,0 0,1-1,6-7,-1-1,0-1,0 1,-1-1,0-1,-1 1,-1-1,0 0,0 0,-1-1,-1 1,0-1,1-10,15-102,-20 135,0-1,1 1,0 0,1 0,0-1,0 1,1 0,0-1,1 1,0-1,0 0,1 0,0 0,1 0,0-1,0 1,1-1,0-1,0 1,1-1,1 1,3-1,-1 0,1-1,1 0,-1-1,1 0,0-1,0 0,0-1,0-1,1 0,-1 0,1-1,-1-1,1 0,0 0,-1-2,1 0,-1 0,0-1,0 0,0-1,0 0,0-1,-1-1,0 0,0 0,0-1,5-5,-14 11,0 0,-1 0,1 0,0 0,0-1,-1 1,1-1,-1 1,1-1,-1 1,0-1,0 0,1 0,-1 1,-1-1,1 0,0 0,0 0,-1 0,1 0,-1-1,1 1,-1 0,0 0,0 0,0 0,0 0,0 0,-1 0,1-1,0 1,-1 0,-1 2,0 1,-1-1,1 0,0 1,0-1,0 1,0 0,0-1,0 1,0 0,0 0,0 1,0-1,1 0,-1 1,0-1,1 1,-1-1,1 1,0 0,-1-1,1 1,0 0,0 0,0 0,0 0,0 0,1 0,-1 0,1 0,-1 0,1 1,0-1,0 0,0 0,0 1,0 0,1 0,-1 0,1-1,0 1,0 0,0 0,0-1,1 1,-1-1,1 1,-1-1,1 0,0 1,0-1,0 0,0 0,0 0,1-1,-1 1,0 0,1-1,-1 0,1 1,0-1,-1 0,1 0,1 0,78 13,-71-14,-1 0,0 0,0-1,1-1,-1 0,0 0,0-1,-1 0,1 0,0-2,-1 1,0-1,0 0,-1-1,1 0,-1 0,0-1,-1 0,1 0,1-4,-7 8,0 1,-1-1,1 1,-1-1,0 0,0 0,0 0,0 1,-1-1,1 0,-1 0,1 0,-1 0,0 0,0 0,-1 0,1 0,0 0,-1 0,0 0,0 0,0 0,0 0,0 1,-1-1,1 0,-1 1,1-1,-1 1,0 0,0-1,0 1,-1 0,1 0,0 0,-3-1,-4-3,-1 0,1 1,-1 0,-1 0,1 1,0 0,-1 1,0 0,-6 0,8 1,0 0,-1 1,1 0,0 0,0 1,0 0,-1 1,1 0,0 1,0 0,0 0,0 1,1 0,-1 0,1 1,-1 0,1 0,1 1,-3 2,9-5,-1 0,1 0,-1 0,1 0,0 0,0 1,0-1,0 0,0 1,0-1,1 1,-1-1,1 1,0-1,0 1,0 0,0-1,0 1,0-1,1 1,-1-1,1 1,0-1,0 0,0 1,0-1,0 0,0 1,0-1,1 0,0 0,-1 0,1 0,0 0,0-1,-1 1,2 0,-1-1,0 0,1 1,31 24</inkml:trace>
  <inkml:trace contextRef="#ctx0" brushRef="#br0" timeOffset="1105.2">2182 649,'-12'-8,"-1"1,1 1,-1 0,0 0,-1 2,1 0,-1 0,0 1,1 1,-1 0,-1 1,1 0,0 1,0 1,0 0,-2 1,12-1,1-1,-1 1,1-1,-1 1,1 0,0 0,-1 0,1 1,0-1,0 1,0 0,0 0,0 0,0 0,1 0,-1 1,1-1,0 1,-1 0,1 0,0 0,0 0,1 0,-1 0,1 0,-1 0,1 1,0-1,1 0,-1 1,0-1,1 1,0-1,0 1,0-1,0 1,0-1,1 1,-1-1,1 1,0-1,0 0,1 1,-1-1,1 0,0 1,4 2,1 0,1 0,-1-1,1 0,0 0,1-1,-1 0,1-1,-1 1,1-2,0 1,0-1,0 0,1-1,-1 0,0-1,0 0,1 0,5-2,-4 1,1 0,-1-1,1 0,-1-1,0-1,0 1,0-2,0 0,-1 0,0-1,0 0,0 0,-1-1,0-1,0 1,-1-2,0 1,0-1,-1 0,0-1,-1 1,0-1,-1-1,0 1,0-1,-1 0,2-9,2-24,-2-1,-2-1,-2 1,-2 0,-2-1,-2 1,-2 0,-11-42,14 74,2 4,0 1,0-1,-1 1,0-1,-1 1,0 0,0 0,-1 0,0 0,0 1,-1-1,0 1,-2-2,6 9,0-1,0 0,0 1,0 0,0-1,0 1,0 0,1-1,-1 1,0 0,0 0,0 0,0 0,0 0,0 0,0 0,0 0,0 0,0 0,0 1,0-1,0 0,0 1,0-1,0 1,0-1,0 1,0-1,1 1,-1 0,0-1,0 1,1 0,-1-1,0 1,1 0,-1 0,1 0,-1 0,1 0,0 0,-1 0,1 0,-6 12,0 0,1 1,0 0,1 0,1 0,0 0,1 1,0-1,1 15,1-26,-2 44,1 1,3 0,1 0,3 0,2-1,2 0,2 0,1-1,12 20,-18-48,2-1,0 0,1 0,1-1,1-1,0 1,1-2,0 0,1-1,11 8,25 15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7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0,'70'8,"-1"2,-1 3,19 8,-42 0,-44-20,0 0,0-1,-1 1,1 0,0 0,0 0,-1 0,1 0,0 0,-1 0,1 0,-1 0,1 0,-1 0,0 0,1 0,-1 0,0 0,0 1,0-1,0 0,0 0,0 0,0 0,0 0,0 1,-1-1,1 0,0 0,-1 0,1 0,-1 0,1 0,-1 0,1 0,-1 0,0 0,0 0,1 0,-2 0,-7 8,0-1,-1 0,0-1,-1 0,1 0,-1-1,-11 4,21-10,-83 40,48-25,1 2,1 1,0 1,-9 10,41-28,0 0,0-1,1 1,-1 0,0 1,1-1,-1 0,0 0,1 1,0-1,-1 1,1-1,0 1,0 0,0-1,0 1,0 0,0 0,0 0,1-1,-1 1,1 0,-1 0,1 0,0 0,0 0,0 0,0 0,0 0,0 0,0 0,1 0,-1 0,1 0,-1 0,1 0,0 0,0-1,0 1,0 0,0 0,0-1,1 1,-1-1,0 1,1-1,-1 0,1 1,-1-1,1 0,0 0,0 0,-1 0,1 0,0-1,0 1,0 0,1-1,20 10,1-2,1 0,-1-2,1-1,22 2,86 10,0-6,72-5,-124-7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46.5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54 157,'0'86,"-4"1,-4 0,-17 73,8-100,20-93,28-177,-21 125,3 1,24-79,-18 106,-11 52,-6 22,-1-14,-1 4,0 1,1 0,0 0,0 0,1-1,0 1,1-1,-1 0,2 1,-1-1,1 0,0-1,0 1,0-1,1 1,0-2,1 1,-1 0,1-1,0 0,0 0,1-1,0 0,-1 0,5 1,-3-2,0 0,0-1,1 1,-1-2,1 1,0-1,-1-1,1 0,0 0,-1 0,1-1,0-1,-1 1,1-1,-1-1,0 0,0 0,0 0,0-1,0 0,-1-1,1 0,-1 0,-1 0,1-1,-1 0,0 0,0-1,0 1,-1-1,0-1,-1 1,0-1,0 0,0 0,0-2,3-29,-15 127,-4-1,-3-1,-4 0,-8 12,-10 27,25-81</inkml:trace>
  <inkml:trace contextRef="#ctx0" brushRef="#br0" timeOffset="337.381">723 143,'0'64,"11"235,-11-296,14 62,-13-63,-1 0,1-1,0 1,0 0,0-1,0 1,0-1,0 1,0-1,0 1,1-1,-1 0,1 0,-1 0,1 1,-1-1,1-1,0 1,-1 0,1 0,0-1,0 1,-1-1,1 1,0-1,0 0,0 0,0 1,0-1,-1-1,1 1,1 0,7-4,0 0,0-1,-1 0,0-1,0 0,-1 0,1-1,-2 0,1 0,-1-1,0 0,0 0,4-8,7-6,-2 0,0-1,-1-1,-2-1,0 0,-2-1,-1 0,0 0,-3-1,3-12,-8 9,-3 8</inkml:trace>
  <inkml:trace contextRef="#ctx0" brushRef="#br0" timeOffset="601.673">1231 117,'0'18,"7"15,11 11,14 8,15 3,14 2,9 0,5-3,-2-5,-6-10,-10-9,-12-9,-12-9,-12-6</inkml:trace>
  <inkml:trace contextRef="#ctx0" brushRef="#br0" timeOffset="771.8">1713 210,'-14'-2,"-16"6,-16 9,-16 13,-14 17,-10 14,-3 11,1 8,16-9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08.5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392 243,'0'10,"0"-21,0-5,-12-108,11 118,-1 1,0-1,0 1,0 0,-1 0,0 0,0 0,0 1,-1-1,1 1,-1 0,0 0,0 0,-1 0,1 1,-1-1,0 1,0 1,0-1,0 1,0-1,-2 1,0 0,1 0,-1 0,0 1,0 0,0 0,0 1,0 0,0 0,0 1,0 0,0 0,0 1,1-1,-1 1,0 1,1-1,0 1,-1 1,1-1,0 1,1 0,-1 0,1 0,-2 3,-4 3,0 1,1 1,1 0,0 0,1 1,0 0,0 0,2 1,0 0,0 0,0 5,-2 7,1 1,1 0,2 0,0 1,2-1,1 1,1 0,2-1,0 1,2-1,1 0,2 0,0 0,2-1,1 2,-8-21,1-1,1 1,-1 0,1-1,0 0,1 0,-1 0,1 0,0-1,1 1,-1-1,1-1,0 1,0-1,1 0,-1 0,1-1,0 0,0 0,0-1,0 0,0 0,1 0,-1-1,1 0,-1-1,1 0,-1 0,1 0,-1-1,5-1,1-2,1-1,-1-1,0 0,-1-1,1 0,-1-1,-1-1,0 1,0-2,1-1,-12 11,0 0,0 0,0 0,1-1,-1 1,0 0,0 0,0 0,1 0,-1 0,0-1,0 1,0 0,1 0,-1 0,0 0,0 0,1 0,-1 0,0 0,0 0,1 0,-1 0,0 0,0 0,1 0,-1 0,0 0,0 0,1 0,-1 0,0 0,0 1,1-1,-1 0,0 0,0 0,0 0,1 0,-1 1,0-1,0 0,0 0,0 0,0 1,1-1,-1 0,0 0,0 1,0-1,0 0,0 0,0 1,0-1,0 0,0 0,0 1,0-1,0 0,0 0,0 1,0-1,0 0,0 0,0 1,0-1,0 28,0-11,1-11,1 0,0-1,-1 1,2-1,-1 1,1-1,-1 0,2 0,-1 0,0 0,1 0,0-1,0 0,0 0,1 0,-1 0,1-1,0 1,0-1,0 0,1-1,-1 1,0-1,1 0,0-1,-1 1,1-1,0 0,0-1,0 1,0-1,0 0,0-1,-1 1,1-1,0 0,0-1,-1 0,1 1,0-2,-1 1,0-1,0 1,0-2,0 1,0 0,0-1,-1 0,0 0,2-2,-1-2,-2 0,1 0,-1 0,0 0,0 0,-1-1,-1 1,1-1,-1 1,0-1,-1 0,0 0,-1 1,0-1,0 0,-1 1,0-1,0 1,-1 0,0 0,0 0,-1 0,0 0,-1 1,1-1,-5-3,6 8,1 1,-1-1,0 1,0-1,0 1,0 0,-1 1,1-1,0 0,-1 1,1 0,-1 0,0 0,1 0,-1 0,0 1,1 0,-1-1,0 2,0-1,1 0,-1 1,0-1,1 1,-1 0,0 0,1 1,0-1,-1 1,1 0,0 0,-1 0,1 0,0 1,-7 4,1 1,1 0,0 0,0 1,0 0,1 0,1 1,-1 0,2 0,-3 6,3-4,0-1,1 1,1 0,0 0,0 1,1-1,0 11,3 22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08.92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39,'6'-4,"10"-2,13-2,13 0,11 2,5 2,2 1,-2 4,-4 4,-12 3,-12 2,-12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09.17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0,'23'0,"18"0,14 0,7 0,2 3,-8 2,-11 3,-13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09.35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6,'21'2,"20"1,19 0,15-3,8-4,3 0,-15-1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0.89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 1,'-2'11,"-2"6,1 5,1-1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1.14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237 1,'2'16,"1"12,0 8,-1 7,-2 3,-7 3,-8 2,-11 2,-13-2,-10-5,-9-8,6-10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1.85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513 221,'1'4,"0"-1,0 1,1-1,0 0,-1 1,1-1,0 0,1 0,-1-1,1 1,-1 0,1-1,0 1,0-1,2 2,-4-4,0 0,0 0,-1 1,1-1,0 0,0 0,0 0,-1 0,1 0,0 0,0-1,-1 1,1 0,0 0,0-1,-1 1,1 0,0-1,0 1,-1 0,1-1,-1 1,1-1,0 1,-1-1,1 0,-1 1,1-1,-1 0,1 1,-1-1,0 0,1 1,-1-1,0 0,0 0,1 1,-1-1,0 0,0 0,0 0,0 1,0-1,0 0,0 0,1-40,-3 31,-1-1,1 1,-2 0,1 1,-1-1,-1 1,0-1,0 1,-1 1,0-1,0 1,-1 0,0 0,-1 1,0 0,0 0,0 1,-1 0,0 0,0 1,0 1,0-1,-1 1,-1 1,-1-2,0 1,-1 1,1 0,-1 1,0 1,0 0,1 0,-1 1,0 1,0 0,0 1,0 0,1 1,-1 0,1 1,0 1,0 0,0 0,-5 4,6-1,-1-1,1 2,0 0,1 0,0 0,1 2,0-1,0 1,1 0,1 1,0 0,0 0,1 0,1 1,0 0,0 0,2 0,0 1,0-1,1 1,1 0,0 0,1 0,0-1,1 1,1 0,0 0,1-1,0 0,1 1,1-1,2 3,1-3,2 0,0 0,0-1,1-1,1 0,0 0,0-1,1-1,0 0,1-1,0 0,0-1,1 0,12 3,9 2,0-2,1-2,0-1,0-1,28-1,-25-2,-1-2,1-2,-1-2,1-1,-36 2,0 0,-1-1,1 1,0-1,-1 1,0-1,0 0,0 0,0-1,0 1,0-1,-1 1,0-1,0 0,0 0,0 0,0 0,-1 0,0 0,0-1,3-5,54-145,-51 141,-7 32,-4 39,-1-1,2 0,3 0,5 33,-4-81,0 0,0 0,1 0,0 0,0 0,1-1,0 1,1-1,-1 0,1 0,1 0,-1 0,1-1,1 1,2 1,17 12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2.64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15,'21'2,"20"1,16-2,13-2,6-2,-2-1,-8-3,-15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10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256 64,'-12'-3,"1"1,-1 0,0 1,0 0,0 1,0 0,1 1,-1 0,0 1,0 0,-7 3,13-3,0 0,0 0,0 1,0-1,0 1,1 0,-1 1,1 0,0 0,0 0,1 0,-1 1,1-1,0 1,0 0,0 0,1 1,0-1,0 1,0 0,1 0,-1 1,2-4,1-1,-1 1,1-1,0 1,-1-1,1 1,0-1,1 1,-1-1,0 1,1-1,-1 1,1-1,0 1,0-1,0 0,0 0,0 1,1-1,-1 0,1 0,-1 0,1 0,0 0,-1-1,1 1,0 0,0-1,0 1,1-1,-1 0,2 1,83 23,-51-22,1-1,-1-2,1-2,-1-1,0-2,0-1,-1-2,1-1,20-10,-46 16,0 0,0-1,0 0,0 0,-1-1,0-1,0 1,0-1,-1-1,0 0,0 0,-1-1,0 1,0-2,1-1,-9 10,1 1,0-1,-1 0,1 1,-1-1,1 0,-1 1,1-1,-1 0,1 0,-1 1,1-1,-1 0,1 0,-1 0,1 0,-1 0,1 0,-1 0,1 0,-1 0,1 0,-1 0,1 0,-1 0,0 0,1 0,-1-1,1 1,-1 0,1 0,0-1,-1 1,1 0,-1-1,1 1,-1 0,1-1,0 1,-1-1,1 1,0-1,0 1,-1 0,1-1,0 1,0-1,-2 8,0-1,0 1,1 0,0 0,1-1,-1 1,1 0,1 0,-1 0,1 0,0-1,1 1,0 0,0-1,0 1,1-1,-1 0,2 0,-1 0,1 0,0 0,0-1,0 1,1-1,0 0,0-1,0 1,1-1,-1 0,1-1,0 1,0-1,0 0,1 0,-1-1,3 1,86 16,-91-18,0-1,0 0,0-1,0 1,0-1,1 1,-1-1,0 0,-1-1,1 1,0-1,0 1,-1-1,1 0,0-1,-1 1,0-1,0 1,0-1,0 0,0 0,0-1,-2 2,1-1,-1 0,0 0,0 1,0-1,0 0,0 0,-1 0,1 0,-1 0,0 0,0 0,0 0,0 0,0 0,-1 0,0 0,1 0,-1 0,0 0,0 0,-1 0,1 1,0-1,-1 1,0-1,0 1,0-1,0 1,-1-2,-75-57,56 50,-1 1,0 1,0 2,-1 0,0 1,0 1,0 1,-1 2,-1 0,15 3,24 2,64 4,0-4,1-3,21-5,-55 3,205-10,-167 19,-81-7,0 1,1-1,-1 1,0 0,0-1,0 1,0 0,0 0,0 0,0 0,-1 0,1 0,0 0,0 0,-1 0,1 0,-1 0,1 0,-1 0,1 1,-1-1,0 0,1 0,-1 1,0-1,0 0,0 1,0-1,0 0,0 0,-1 1,1-1,0 0,-1 0,1 2,-23 46,15-35,6-12,1-1,0 0,0 1,0-1,0 1,0 0,0-1,1 1,-1 0,1-1,-1 1,1 0,-1 0,1-1,0 1,0 0,0 0,0 0,0-1,0 1,0 0,1 0,-1 0,1-1,-1 1,1 0,0-1,0 1,-1 0,1-1,0 1,0-1,1 0,-1 1,0-1,0 0,1 1,-1-1,1 0,-1 0,1 0,-1 0,2 0,6 1,1-1,-1 0,0-1,0 0,1 0,-1-1,0 0,0 0,0-1,0-1,0 1,0-1,0-1,-1 0,0 0,1-1,-2 0,1 0,0 0,-1-1,0-1,-1 1,1-1,1-3,-2 1,0 0,0-1,-1 1,-1-1,0 0,0-1,-1 1,0-1,-1 1,0-1,0 0,-1 0,-1 1,0-10,0 20,0-1,0 0,0 1,1-1,-1 1,0-1,0 0,0 1,0-1,0 0,0 1,-1-1,1 0,0 1,0-1,0 0,-1 1,1-1,0 1,0-1,-1 1,1-1,-1 1,1-1,0 1,-1-1,1 1,-1-1,1 1,-1-1,1 1,-1 0,0-1,1 1,-1 0,1 0,-1 0,0-1,1 1,-1 0,-18 21,15-15,1 0,0 1,1-1,0 0,0 1,0 0,1-1,-1 1,2 0,-1 0,1 0,0 0,0 0,1-1,0 1,0 0,1 0,0-1,0 1,1-1,-1 1,1-1,1 0,-1 0,1 0,0-1,0 1,1-1,-1 0,1 0,0-1,1 0,-1 1,1-2,0 1,0 0,2 0,0 0,0 0,0-1,0 0,0 0,0-1,1 0,0-1,-1 1,1-2,0 1,-1-1,1-1,0 1,-1-2,1 1,-1-1,1 0,-1-1,0 0,0 0,0-1,0 0,-1 0,1-1,-1 0,0 0,-1-1,1 0,-1 0,0 0,0-1,-1 0,0 0,0 0,2-6,-3 4,-1 1,0-1,0 0,-1 0,0 0,-1 0,0 0,0 0,-1-1,0 1,-1 0,0-4,0 12,0 1,0 0,1 0,-1 0,0-1,0 1,0 0,0 0,1 0,-1 0,0 0,0 0,0 1,0-1,1 0,-1 0,0 0,0 1,1-1,-1 1,0-1,0 0,1 1,-1-1,0 1,1 0,-1-1,0 1,1-1,-1 1,1 0,-1-1,1 1,0 0,-1 0,1-1,0 1,-1 0,1 0,0 0,0 0,0-1,0 1,0 0,0 0,0 0,-4 5,1 0,0 1,0-1,0 1,1-1,0 1,0 0,1 0,0 0,0 0,0 0,1 0,0 0,1 0,0 0,0 0,0 0,1-1,0 1,0 0,0-1,1 1,0-1,1 0,-1 0,1 0,0 0,1-1,-1 1,1-1,0 0,1-1,-1 1,1-1,0 0,0 0,0-1,0 0,4 1,-1-2,1 0,-1 0,0-1,1-1,0 1,-1-1,1-1,-1 0,1-1,-1 1,0-2,0 1,0-1,0-1,0 0,0 0,-1-1,0 0,0 0,0 0,-1-1,0-1,0 1,0-1,-1 0,0-1,0 0,-1 1,0-2,0 1,-1-1,0 1,-1-1,0 0,0-1,2-54,-5 63,-1 0,1 0,0 0,0 0,0 0,0 0,-1 0,1 0,0 0,-1 0,1 0,-1 0,1 0,-1 0,0 0,1 1,-1-1,0 0,0 0,1 1,-1-1,0 0,0 1,0-1,0 1,0-1,0 1,0 0,0-1,0 1,0 0,0 0,0-1,0 1,0 0,0 0,0 0,0 0,0 0,0 1,0-1,0 0,0 0,0 1,0-1,0 1,0-1,0 1,0-1,0 1,0-1,1 1,-1 0,0 0,0-1,0 2,-3 0,-1 1,1 0,0 1,0-1,0 1,0 0,0 0,1 0,0 0,0 1,0-1,0 1,1 0,0 0,0 0,0 0,1 0,-1 0,1 1,0-1,1 0,-1 1,1-1,0 0,1 1,-1-1,1 0,0 1,0-1,1 0,-1 0,1 0,0 0,1 0,-1 0,1-1,0 1,0-1,1 0,-1 0,1 0,0 0,0-1,2 3,0-2,1 0,-1-1,1 0,-1 0,1 0,0-1,0 0,0-1,0 1,0-1,0 0,0-1,0 0,1 0,-1-1,0 1,0-2,0 1,0-1,0 0,0 0,0-1,-1 0,1 0,-1-1,0 1,0-1,0-1,-1 1,1-1,-1 0,0 0,0-1,-1 1,0-1,0 0,0-1,1-8,-1-1,0 0,-1 0,-1 0,-1 0,0 0,-1 0,-1-1,-2-12,0 97,3-63,8 86,-8-88,1 0,0 1,0-1,1 0,-1 0,0 0,1-1,0 1,0 0,0 0,0-1,0 1,0-1,1 0,-1 0,1 0,-1 0,1 0,0 0,0-1,0 1,0-1,0 0,0 0,0 0,1 0,2 0,0-1,0 0,0 0,0-1,0 1,0-1,-1 0,1-1,0 0,-1 0,1 0,-1 0,0-1,1 0,-1 0,-1 0,1-1,0 1,-1-1,0-1,3-2,3-4,0-1,0 0,-1-1,0 0,-2-1,1 0,2-9,13-59,-26 75,-1 20,1-1,1 0,1 0,0 0,1 0,0 0,1-1,2 12,-3-20,1 1,0-1,0 1,0-1,1 1,-1-1,1 0,0 0,0 1,0-1,0 0,0-1,1 1,-1 0,1-1,0 1,-1-1,1 0,1 0,-1 0,0 0,0-1,1 1,-1-1,0 0,1 0,2 0,5-1,-1 0,0-1,1-1,-1 1,0-2,0 0,0 0,0 0,-1-1,1-1,-1 0,0 0,-1-1,1 0,-1 0,0-1,0 0,-1 0,0-1,0 0,3-7,39-67,-52 72,-11 23,12-9,-1 0,0 0,1 0,-1 1,1-1,1 1,-1-1,1 1,-1 0,1-1,0 1,1 0,-1 0,1 0,0 0,1 0,-1-1,1 1,0 0,0 0,0-1,0 1,1 0,0-1,0 1,0-1,1 0,0 0,-1 0,1 0,1 0,-1-1,0 1,1-1,0 1,9 5,-1-1,1 0,0-1,1 0,0-1,0-1,10 3,42 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2.89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118 185,'-2'7,"-1"13,0 15,1 13,0 10,1 3,1 2,-1-5,1-4,0-7,1-9,-1-12</inkml:trace>
  <inkml:trace contextRef="#ctx0" brushRef="#br0" timeOffset="267.67">37 720,'3'0,"7"0,11 0,13 0,10-2,7-1,2-3,-5 1,-9 0</inkml:trace>
  <inkml:trace contextRef="#ctx0" brushRef="#br0" timeOffset="447.212">24 65,'-11'-12,"0"-3,10 1,18 2,22 3,23 7,18 2,11 4,-3 4,-15 0</inkml:trace>
  <inkml:trace contextRef="#ctx0" brushRef="#br0" timeOffset="805.794">626 733,'67'-182,"-60"164,2 54,-12 127,1-73,3 0,8 48,3-99,-5-30</inkml:trace>
  <inkml:trace contextRef="#ctx0" brushRef="#br0" timeOffset="1050.14">573 1107,'16'0,"14"0,11 0,10 0,6 0,-1-2,-2-1,-9-2,-11-1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2.13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41,'16'-4,"17"-5,18 1,12 0,5 3,-1 1,-9 2,-12 1,-16 3,-18 4,-11 0</inkml:trace>
  <inkml:trace contextRef="#ctx0" brushRef="#br0" timeOffset="244.425">67 148,'23'0,"18"0,15-2,6-1,-1 0,-8 1,-13 2,-13 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09.7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157 256,'0'-3,"0"-2,2-1,1 5,0 8,-1 11,-3 14,-1 13,-5 11,-3 6,-3 0,-1-3,0-9,1-9,4-12</inkml:trace>
  <inkml:trace contextRef="#ctx0" brushRef="#br0" timeOffset="293.059">23 709,'-9'0,"-1"0,6 0,10 0,14 0,14 0,13 0,8-2,3-1,-3 0,-9 1,-17 0,-13 1</inkml:trace>
  <inkml:trace contextRef="#ctx0" brushRef="#br0" timeOffset="565.329">50 135,'-3'-13,"5"-10,10-3,15 1,14 5,13 5,12 5,2 8,-5 7,-13 4</inkml:trace>
  <inkml:trace contextRef="#ctx0" brushRef="#br0" timeOffset="770.549">504 683,'0'6,"1"0,-1 0,1-1,0 1,0 0,1-1,-1 1,1-1,1 1,-1-1,1 0,0 0,0 0,0 0,1 0,-1-1,1 0,1 0,-1 0,0 0,1 0,0-1,0 0,0 0,0 0,0-1,0 0,1 0,0 0,-1 0,4 0,-2-3,-1 1,1-1,-1 0,0-1,1 0,-1 0,0 0,0 0,0-1,0 0,-1 0,1-1,-1 0,0 0,0 0,0 0,1-3,-3 5,0-1,0 0,0 0,-1 0,0 0,1-1,-1 1,0 0,-1-1,1 0,-1 1,1-1,-1 0,0 0,0 0,-1 0,1 1,-1-1,0 0,0 0,0 0,-1 0,1 0,-1 0,0 0,0 0,-1 1,0-4,0 3,-1 1,1 0,-1 0,1 1,-1-1,0 0,0 1,0 0,0 0,-1-1,1 2,0-1,-1 0,0 1,1 0,-1 0,0 0,1 0,-1 0,0 1,0 0,0-1,-1 2,-89 16,81-11,1 0,0 1,0 0,1 1,0 0,0 1,0 0,2 1,-3 3,8-10,1 1,0 0,0 0,0 0,0 0,1 0,0 0,-1 1,2-1,-1 1,0 0,1-1,0 1,0 0,1 0,-1 0,1 0,0 0,0-1,1 1,-1 0,1 0,0 0,1 0,-1-1,1 1,0 0,18 25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4.56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35,'5'-4,"7"-5,12-2,2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4.76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1,'21'0,"17"0,19 0,0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5.03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0,'16'3,"15"0,1-1</inkml:trace>
  <inkml:trace contextRef="#ctx0" brushRef="#br0" timeOffset="1">562 108,'14'4,"13"2,2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5.28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16 11,'-7'-5,"-1"-1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3.90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0,'18'0,"20"3,19 4,16 4,7 5,1 4,-13-1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5.11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275 456,'-18'-7,"1"0,-1 2,0 0,-1 1,1 1,-1 0,1 2,-1 0,-8 1,24 0,0 0,-1 0,1 0,0 0,-1 1,1-1,0 1,0 0,0 0,-1 0,1 0,0 1,0-1,1 1,-1 0,0 0,1 0,-1 0,1 0,-1 0,1 1,0-1,0 1,0 0,0 0,1-1,-1 1,1 0,-1 0,1 0,0 1,0-1,1 0,-1 0,1 1,-1-1,1 0,0 0,0 1,1-1,-1 0,1 1,0-1,-1 0,1 0,1 0,-1 0,0 0,1 0,-1 0,2 1,4 2,1-1,0 0,0-1,0 0,1 0,-1-1,1 0,0 0,0-1,0 0,0-1,0 0,0 0,0-1,1 0,-1-1,0 1,0-2,0 0,0 0,0 0,0-1,-1-1,1 1,5-3,0 0,0-1,0-1,-1 0,0-1,-1 0,0-1,-1 0,0-1,0-1,-1 1,0-1,-1-1,-1 0,0 0,-1-1,0 0,-1 0,0-1,-2 1,1-1,-2 0,1-6,1-5,-1-1,-1-1,-1 1,-2 0,-1 0,-1-1,-4-19,6 45,1 0,-1 0,0 1,-1-1,1 0,0 0,0 1,-1-1,1 0,-1 0,1 1,-1-1,0 0,0 1,0-1,0 1,0-1,0 1,0 0,0-1,-1 1,1 0,0 0,-1 0,1 0,-1 0,1 0,-1 0,1 0,-1 1,0-1,0 1,1-1,-1 1,0-1,0 1,1 0,-1 0,0 0,0 0,0 0,1 1,-1-1,0 0,0 1,0 0,-6 5,1 1,0 0,0 0,1 1,0 0,0 0,1 0,0 1,0 0,1 0,0 0,1 0,0 1,0 3,-6 15,1-1,1 1,2 0,1 0,1 1,1 0,2 1,0-16,1 0,0 0,1 0,1-1,0 1,1 0,0-1,1 0,0 0,1-1,1 1,0-1,0-1,1 1,6 4,-9-10,1 0,0 0,0-1,1 0,0 0,0 0,0-1,0 0,1-1,0 1,-1-1,1-1,0 0,0 0,1 0,-1-1,0 0,0-1,1 0,-1 0,0-1,1 0,-1 0,0-1,0 0,0-1,0 1,-1-2,1 1,-1-1,1 0,-1 0,0-1,-1 0,1-1,1-1,-1-2,0 0,-1 0,0-1,-1 0,0 0,0 0,-1 0,-1-1,1 0,-2 0,1 0,-2 0,1 0,-2 0,1 0,-2-10,1 19,0 0,0 0,-1 1,1-1,0 0,-1 0,1 0,-1 0,0 1,0-1,1 0,-1 0,0 1,0-1,-1 1,1-1,0 1,0-1,-1 1,1 0,-1 0,1 0,-1-1,0 2,1-1,-1 0,0 0,0 0,1 1,-1-1,0 1,0-1,0 1,0 0,0 0,0 0,0 0,1 0,-1 0,0 1,0-1,0 1,0-1,0 1,1-1,-1 1,0 0,0 0,1 0,-1 0,1 0,-1 1,-2 1,1 0,0 0,0 0,0 0,1 1,-1-1,1 1,0-1,0 1,0 0,0 0,1 0,-1 0,1 0,0 0,1 1,-1-1,1 0,-1 1,1-1,1 0,-1 0,0 1,1-1,0 0,0 0,0 0,1 0,-1 0,1 0,0 0,0 0,1 0,-1-1,3 3,7 5,1 0,0-1,1-1,0 0,0 0,1-2,0 0,1 0,-1-2,1 0,0 0,1-2,-1 0,13 0,43 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5.8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0 627,'32'-35,"-2"0,-1-2,-2-1,-2-2,-1 0,-3-1,-1-1,-2-2,-1 1,-3-2,8-40,-22 15,-1 68,1 1,0-1,-1 1,1-1,-1 1,1-1,-1 1,0-1,1 1,-1 0,0 0,0-1,0 1,0 0,0 0,-1 0,1 0,0 0,0 0,-1 0,1 1,0-1,-1 0,1 1,-1-1,1 1,-1-1,1 1,-1 0,1-1,-1 1,1 0,-1 0,1 0,-1 1,1-1,-1 0,0 0,1 1,-1-1,0 1,-9 5,1 0,0 1,1 0,-1 0,1 1,0 0,1 1,0 0,1 0,-1 1,2 0,0 0,0 1,0-1,1 1,1 1,-2 5,-1-3,1 1,0 0,1 0,0 1,1-1,1 1,1 0,0 0,1 0,1 0,0 0,1 0,1 0,0 0,1 0,1-1,1 1,0-1,1 0,0-1,1 1,1-1,0 0,1-1,1 1,5-1,1 0,1-1,0 0,0-2,1 0,0-1,1-1,-1 0,2-2,-1 0,1-1,0-1,0-1,0 0,1-2,-1 0,0-2,1 0,-1-1,11-3,45-24,-73 27,-1 1,1-1,-1 0,1 1,-1-1,0 0,0-1,0 1,0 0,0-1,0 1,-1-1,1 1,-1-1,1 0,-1 0,0 1,0-1,-1 0,1 0,-1 0,1 0,-1 0,0 0,0-3,-1 3,0 1,0-1,0 0,0 0,-1 1,1-1,-1 1,1-1,-1 1,0 0,0-1,0 1,0 0,-1 0,1 0,-1 1,1-1,-1 1,1-1,-1 1,0 0,0 0,1 0,-3 0,-71-13,68 14,0-1,1 1,-1 1,0-1,1 1,-1 1,1-1,-1 1,1 1,-1-1,1 1,0 0,1 1,-1 0,0 0,1 0,0 1,0 0,0 0,1 1,-2 1,6-5,0-1,-1 1,1-1,0 1,1 0,-1-1,0 1,0 0,1 0,-1 0,1-1,0 1,-1 0,1 0,0 0,0 0,0 0,0 0,1-1,-1 1,0 0,1 0,0 0,-1-1,1 1,0 0,0 0,-1-1,1 1,1-1,-1 1,0-1,0 1,1-1,0 1,60 27,-46-25,0-1,0-1,0 0,0-1,1-1,-1-1,0 0,0-1,0-1,0 0,11-4,-26 7,1-1,0 1,-1-1,1 1,-1-1,1 0,0 0,-1 0,1 0,-1 0,0 0,1 0,-1 0,0 0,0-1,0 1,0 0,0-1,0 1,0-1,0 1,0-1,-1 0,1 1,-1-1,-24 7,22-3,-1-1,1 1,-1-1,1 1,0 0,-1 0,1 0,0 0,0 0,1 0,-1 1,0-1,1 1,-1-1,1 1,0 0,0-1,0 1,0 0,1 0,-1 0,1 0,-1-1,1 1,0 0,0 0,0 0,1 0,-1 0,1 0,-1 0,1-1,0 1,0 0,1 0,-1-1,0 1,1-1,-1 1,1-1,0 0,0 0,1 1,30 18,5-5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11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0,'14'0,"11"3,10 0,9 0,8 1,6 1,3-2,0 3,1-1,-1 1,0 0,2 1,1-1,-10-1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8.83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0 302,'119'-190,"-57"98,-42 73,-51 157,27-106,2 1,1-1,1 1,2-1,1 1,2-1,1 0,3 5,36 93,-44-128,0 0,0-1,0 1,0-1,0 1,-1 0,1-1,0 1,-1 0,1 0,-1-1,0 1,0 0,0 0,0-1,0 1,0 0,0 0,0 0,-1-1,1 1,-1 0,1-1,-1 1,0 0,0-1,1 1,-1-1,0 1,0-1,-1 1,1-1,0 0,-1 1,-8 1,0-1,0 0,0-1,0 0,0 0,0-1,0 0,0-1,0 0,-8-3,-5 0,19-1,18 2,56-1,-1 3,56 7,-95-4,112 11,-122-10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7.23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71 157,'-14'37,"1"0,2 2,1-1,2 1,2 1,2-1,1 1,2 0,2 0,-1 9,9-59,14-171,2-219,-25 411,1-1,0 1,1 0,0 0,1-1,0 0,1 1,0-1,0 0,1-1,1 1,-1-1,1 0,1 0,5 5,-8-10,0 0,0-1,0 0,0 1,0-2,1 1,-1 0,1-1,-1 0,1 0,0 0,0-1,0 1,0-1,0-1,1 1,-1-1,0 1,0-2,0 1,0 0,1-1,-1 0,0 0,0-1,0 1,0-1,-1 0,1-1,0 1,-1-1,0 0,1 0,2-2,3-7,-1 0,0 0,0 0,-1-1,-1-1,0 1,-1-1,-1 0,0 0,0-1,-2 0,1-3,-21 175,-7 170,24-326,0 0,-1 1,0 0,0 0,1-1,0 1,-1 0,1 0,0 0,0 0,0 0,0-1,0 1,0 0,0 0,1 0,-1 0,1-1,-1 1,1 0,0 0,0-1,-1 1,1 0,0-1,1 1,-1-1,0 1,0-1,1 0,-1 0,1 1,-1-1,1 0,-1 0,1 0,0-1,-1 1,1 0,0-1,0 1,0-1,-1 1,1-1,0 0,0 0,0 0,10-3,-1-2,0 1,0-1,0-1,-1 0,1-1,-2 0,1 0,-1-1,0 0,-1-1,1 0,-2 0,1-1,-2 0,1 0,-1 0,-1-1,0 0,0 0,-1-1,0 0,47-198,-47 202,0 1,0 0,1 0,0 1,0-1,1 1,-1 0,1 0,1 1,5-4,-3 1,-9 8,0 0,0 1,0-1,0 0,0 1,0-1,0 0,0 0,0 1,0-1,0 0,0 1,0-1,0 0,0 1,0-1,0 0,0 1,0-1,0 0,0 0,1 1,-1-1,0 0,0 0,0 1,1-1,-1 0,0 0,0 0,1 1,-1-1,0 0,0 0,1 0,-1 0,0 0,0 1,1-1,-1 0,0 0,1 0,-1 0,0 0,1 0,-1 0,0 0,1 0,-1 0,0 0,0 0,1 0,-1-1,0 1,1 0,-1 0,0 0,0 0,1-1,-9 30,-33 77,25-72,2 1,1 0,2 1,2 0,1 1,1 0,2 10,4-41,1-1,-1 1,1 0,1 0,-1-1,1 1,0 0,0-1,1 1,0-1,0 1,0-1,0 0,1 0,0 0,0 0,0-1,1 1,0-1,-1 1,1-1,1-1,-1 1,1-1,-1 1,1-1,0 0,0-1,1 1,-1-1,0 0,1-1,2 1,-1 0,0-2,0 1,0-1,0 0,0 0,0-1,0 0,0 0,0 0,0-1,0 0,-1-1,1 1,-1-1,0-1,1 1,-1-1,-1 0,1-1,-1 1,1-1,-1 0,-1 0,1-1,-1 1,4-6,4-10,0 1,-1-1,-2-1,0 0,-1 0,-1-1,1-12,51-324,-58 351,2-11,0 29,-3-7,0 0,1 0,-1 0,0 0,1 0,0-1,-1 1,1 0,1 0,-1-1,0 1,0 0,1-1,0 1,-1-1,1 0,0 0,0 1,0-1,1 0,-1 0,7 2</inkml:trace>
  <inkml:trace contextRef="#ctx0" brushRef="#br0" timeOffset="286.242">1221 77,'0'18,"2"15,4 14,4 9,8 8,10 5,7 1,4-2,0-5,-2-7,-2-10,-6-9,-5-12,-4-12,-6-8</inkml:trace>
  <inkml:trace contextRef="#ctx0" brushRef="#br0" timeOffset="551.179">1662 237,'-21'-7,"-17"-2,-15 7,-8 11,-7 13,-2 14,4 12,6 12,9 7,11 1,11-4,12-13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3.36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14 1,'4'2,"5"8,0 11,0 14,0 9,0 7,1 1,0-1,2-5,-1-8,-4-8,-1-9</inkml:trace>
  <inkml:trace contextRef="#ctx0" brushRef="#br0" timeOffset="288.225">1 376,'9'2,"12"1,14 0,10-1,7 0,0-1,-3-3,-8-5,-11-2</inkml:trace>
  <inkml:trace contextRef="#ctx0" brushRef="#br0" timeOffset="804.93">522 322,'-3'130,"3"-125,1 1,0-1,1 0,-1 0,1 0,0 0,1 0,-1 0,1-1,0 1,0-1,0 1,1-1,-1 0,1-1,0 1,0 0,0-1,1 0,-1 0,1-1,4 3,-3-4,0 1,0-1,0 0,0 0,0-1,0 0,0 0,0 0,0-1,0 0,0 0,0-1,0 1,-1-1,1-1,-1 1,1-1,-1 0,0 0,0 0,0-1,0 0,0 0,-1 0,0 0,0-1,0 0,0 1,-1-2,0 1,0 0,0-1,-1 1,0-1,0 0,0 1,-1-1,1 0,-2 0,1 0,-1 0,1 0,-2 0,1-1,-1 1,0 0,0 0,0 1,-1-1,0 0,-3-5,3 7,-1-1,1 1,-1 0,0 1,-1-1,1 1,-1-1,1 1,-1 0,0 0,0 0,-1 1,1 0,0-1,-1 2,0-1,1 0,-1 1,0 0,0 0,1 0,-1 1,0 0,0-1,0 2,-1-1,-5 1,0 0,0 1,0 0,0 1,1 0,-1 1,1 0,0 0,0 1,0 0,-1 2,7-5,-1 1,1 0,-1 0,1 0,0 1,0-1,0 1,1 0,-1 0,1 0,0 1,0-1,0 1,1 0,0 0,0-1,0 1,0 1,1-1,0 0,0 0,0 1,1-1,-1 0,1 1,1-1,0 5,9 16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20.70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121 398,'0'23,"0"14,0 10,0 4,0 0,0-2,0-7,0-10</inkml:trace>
  <inkml:trace contextRef="#ctx0" brushRef="#br0" timeOffset="694.138">1 198,'29'7,"-1"0,1 2,-1 1,-1 1,0 1,-1 2,0 1,-1 0,-1 2,0 1,-1 1,0 2,-13-10,0 0,-1 0,0 1,-1 0,-1 1,1 0,-2 0,0 0,-1 1,0 0,-1 0,0 0,-1 1,-1-1,0 7,-1-10,-2-9,1 1,-1-1,1 1,-1 0,1-1,0 1,0-1,0 1,1 0,-1-1,1 1,-1-1,1 1,0 0,0-1,0 0,0 1,0-1,1 0,-1 1,1-1,-1 0,1 0,0 0,0-1,0 1,0 0,0-1,0 1,0-1,1 1,-1-1,0 0,1 0,-1 0,1-1,0 1,-1-1,1 1,2-1,8-4,1 0,-1-1,1-1,-2 0,1-1,-1 0,0-1,0 0,-1-1,0 0,-1-1,0 0,0-1,-1 0,5-8,3-17,-19 40,-1-1,2 1,-1 0,0-1,1 1,-1 0,1 0,0 0,0 0,1 0,-1 0,1 0,0 0,0 0,1 0,-1 0,1 0,-1 0,1 0,1 0,-1 0,0 0,1 0,0-1,0 1,0-1,0 1,1-1,-1 0,1 0,0 0,0 0,0 0,0-1,0 1,1-1,-1 0,1 0,0 0,1 0,3 1,0-1,0 1,1-2,-1 1,0-1,1-1,-1 1,1-2,-1 1,1-1,-1 0,0-1,1 0,-1 0,0 0,0-1,0-1,-1 1,1-1,-1-1,0 1,0-1,0-1,-1 1,1-1,-2 0,1 0,0-1,-1 0,-1 0,1 0,-1 0,0-1,0-1,5-22,-2 1,-1-1,-2 0,-1 0,-1 0,-1 0,-2-1,-2 1,-2-13,-22-131,3 132,23 43,1 0,-1 1,0-1,0 0,0 0,0 0,1 1,-1-1,0 0,0 1,1-1,-1 1,0-1,0 1,1-1,-1 1,1-1,-1 1,0-1,1 1,-1 0,1 0,-1-1,1 1,0 0,-1 0,1-1,0 1,0 0,-1 0,1 0,0 0,0-1,0 1,0 0,0 0,0 0,-5 28,1 1,2 0,1 0,1 0,3 20,-2-38,1 37,2-1,3 0,1-1,2 0,3 0,13 31,31 17,-54-91,0 1,1-1,0-1,0 1,0-1,0 1,0-1,1 0,-1-1,1 1,0-1,0 0,0 0,0 0,0-1,0 0,1 0,-1 0,2 0,19-8,-6-6</inkml:trace>
  <inkml:trace contextRef="#ctx0" brushRef="#br0" timeOffset="945.444">857 171,'-16'-4,"-3"-2,11 2,18 3,25 2,28 3,23 1,15 4,5 3,-17 1</inkml:trace>
  <inkml:trace contextRef="#ctx0" brushRef="#br0" timeOffset="2367.251">1391 679,'9'-11,"0"-2,-1 1,-1-1,0 0,-1-1,0 0,-1 0,0 0,-2 0,1-1,-2 1,0-1,-1 0,0 0,-1 0,-1 0,0 1,-1-1,-2-6,4 19,-1-1,0 0,1 0,-1 1,0-1,0 1,-1-1,1 1,-1-1,1 1,-1 0,0-1,0 1,1 0,-2 0,1 0,0 1,0-1,-1 0,0 0,3 2,0 0,1 1,-1-1,0 0,1 0,-1 1,0-1,1 0,-1 0,0 1,0-1,1 0,-1 1,0-1,0 0,1 1,-1-1,0 0,0 1,0-1,0 0,0 1,0-1,0 1,1-1,-1 0,0 1,0-1,0 1,-1-1,1 0,0 1,0-1,0 0,0 1,0-1,0 1,0-1,-1 0,1 1,0-1,0 0,-1 1,1-1,0 0,0 0,-1 1,1-1,0 0,-1 0,1 1,0-1,-1 0,1 0,0 0,-1 0,1 1,-1-1,1 0,0 0,-1 0,1 0,-1 0,1 0,0 0,-1 0,1 0,-1 0,1-1,0 1,8 5,1 0,0 0,0-2,0 1,1-1,-1 0,1-1,0 0,0-1,-1 0,1 0,3-1,23 4,-30-3,0-1,-1-1,1 2,-1-1,1 0,-1 1,1 0,-1 1,0-1,1 1,-1 0,0 0,0 1,0-1,-1 1,1 0,-1 1,1-1,-1 1,0-1,0 1,-1 1,1-1,-1 0,0 1,0 0,0 0,0 0,-9 81,-1-12,8-70,1 0,0 1,1-1,-1 0,1-1,0 1,0 0,0-1,0 0,1 0,-1 0,1 0,0 0,0-1,0 1,0-1,0 0,0 0,1-1,-1 1,1-1,-1 0,1 0,-1-1,1 1,0-1,-1 0,1-1,0 1,2-1,29 2,0-2,1-2,-1-1,0-2,0-1,-1-2,0-1,0-2,-2-2,11-5,25-29,-68 47,1-1,0 1,-1-1,1 1,-1-1,0 0,1 1,-1-1,0 0,0 0,0 0,0 0,-1 0,1 0,0 0,-1 0,1 0,-1 0,0-1,0 1,0 0,0 0,0 0,0 0,-1-1,1 1,-1 0,1 0,-1 0,0 0,0 0,0 0,0 0,0 0,-1 0,-4-3,-1 1,1 0,-1 0,0 1,-1 0,1 0,0 0,-1 1,1 0,-1 1,0-1,0 2,1-1,-1 1,0 0,0 1,0 0,1 0,-1 0,-4 2,-58 31,68-33,1 0,0 0,-1 0,1 0,0 1,0-1,0 1,0-1,0 1,0-1,1 1,-1-1,0 1,1 0,-1-1,1 1,0 0,-1-1,1 1,0 0,0 0,0-1,0 1,0 0,1-1,-1 1,0 0,1-1,0 1,-1 0,1-1,0 1,0-1,0 1,-1-1,2 1,-1-1,0 0,0 1,0-1,1 0,0 1,8 5,1 0,0-1,1 0,-1 0,1-1,0-1,1 0,-1 0,1-1,-1-1,1 0,0-1,12 0,-15-1,0 0,-1 0,1 0,0-1,0-1,0 0,-1 0,1-1,-1 0,0-1,6-2,-14 5,0 0,0 0,0 0,1 0,-1 0,0 1,1-1,-1 1,0-1,1 1,-1-1,1 1,-1 0,1-1,-1 1,1 0,-1 0,1 0,-1 1,1-1,-1 0,1 0,-1 1,0-1,1 1,-1-1,1 1,-1 0,0-1,0 1,1 0,-1 0,0 0,0 0,0 0,2 1,0 0,1 0,-1 0,0-1,0 1,1-1,-1 0,1 0,0 0,-1-1,1 1,-1-1,1 0,0 0,-1 0,1-1,0 1,-1-1,1 0,-1 0,1 0,-1 0,1 0,-1-1,0 0,0 0,0 0,0 0,0 0,0 0,0-1,-1 0,1 1,-1-1,0 0,0 0,0 0,0 0,0-1,-1 1,1 0,-1-1,0 1,0-1,-1 1,1-3,9-124,-10 129,1-1,-1 1,0-1,1 0,-1 1,1-1,-1 1,1-1,0 1,0-1,0 1,0-1,0 1,0 0,0 0,0 0,0-1,0 1,1 0,-1 0,0 1,1-1,-1 0,1 0,-1 1,1-1,0 1,-1-1,1 1,-1-1,1 1,0 0,-1 0,1 0,61 2,-57-2,-1 0,1 1,0-1,-1 1,1 0,-1 0,1 0,-1 1,0 0,1 0,-1 0,0 1,0 0,-1 0,1 0,0 0,-1 1,0 0,0 0,0 0,0 0,-1 1,0-1,1 1,-2 0,1 0,-1 0,1 0,-1 0,-1 1,1-1,0 5,-7 62,3 16,3-85,0 0,1 1,-1-1,1 0,0 0,0-1,0 1,0 0,0-1,1 1,-1-1,1 0,0 1,0-1,-1-1,1 1,0 0,1-1,-1 1,0-1,0 0,1 0,-1 0,0-1,1 1,-1-1,1 0,95-5,-88 3,0-1,0 0,0 0,0-1,0-1,0 1,-1-2,0 0,0 0,-1 0,0-1,0-1,0 0,-1 0,0 0,-1-1,0 0,0-1,-1 0,0 0,0 0,-2 0,4-9,-8 17,1 0,-1 0,1 0,-1 1,0-1,0 0,0 0,0 0,0 0,0 0,-1 0,1 0,-1 0,1 0,-1 0,0 1,1-1,-1 0,0 0,0 1,0-1,-1 1,1-1,0 1,-1-1,1 1,0 0,-1-1,0 1,1 0,-1 0,0 0,1 1,-1-1,0 0,0 0,0 1,0 0,0-1,0 1,0 0,0 0,1 0,-1 0,0 0,0 0,0 0,0 1,0-1,0 1,0 0,0-1,0 1,-1 0,0 0,0-1,0 1,0 0,0 1,1-1,-1 0,0 1,0 0,1-1,0 1,-1 0,1 0,0 0,0 1,0-1,0 1,0-1,0 1,1-1,-1 1,1 0,0 0,0 0,0 0,0 0,0 0,1 0,-1 0,1 0,0 0,0 0,0 0,0 0,1 0,-1 0,1 0,0 0,0 0,0 0,0 0,1 1,8 6,0 0,1-1,0 0,1-1,0 0,0-1,0 0,1-1,0 0,1-1,-1-1,1 0,0-1,6 1,29 7,0-2,1-2,-1-2,44-2,-10-15,-81 12,1-1,-1 0,0 0,0 0,0 0,0 0,0-1,0 1,0 0,0-1,0 0,-1 1,1-1,0 0,-1 0,0 0,1 0,-1 0,0 0,0 0,0-1,-1 1,1 0,0-1,-1 1,1 0,-1-1,0 1,0 0,0-1,0 1,-1-3,0 0,0-1,-1 0,0 0,-1 1,1-1,-1 1,0 0,0 0,0 0,-1 0,0 0,0 1,0 0,0-1,-1 2,0-1,0 0,0 1,0 0,0 0,-1 1,1-1,-1 1,0 0,1 1,-1-1,0 1,0 1,0-1,-4 1,5-1,-1 0,0 1,1 0,-1 0,1 0,-1 1,1 0,-1 0,1 0,0 0,0 1,-1 0,1 0,0 1,0 0,1-1,-1 1,1 1,-1-1,1 1,0 0,0 0,1 0,-1 0,1 1,0-1,0 1,0 0,1 0,0 0,0 0,0 0,0 2,1-3,1 0,0 1,0-1,0 0,0 1,1-1,-1 0,1 1,0-1,0 0,1 0,-1 0,1 0,0 0,0 0,1-1,-1 1,1 0,-1-1,1 0,0 0,0 0,1 0,-1 0,1-1,-1 1,1-1,0 0,3 1,4 3,0-1,0-1,1 0,0 0,0-1,0-1,0 0,0 0,0-1,3-1,-10 0,1 0,-1 0,1-1,-1 1,0-1,1-1,-1 1,0-1,1 0,-1 0,0 0,-1-1,1 0,0 0,-1 0,1 0,-1-1,0 1,0-1,-1 0,1-1,-1 1,0-1,0 1,0-1,0 0,-1 0,0 0,0 0,-1 0,1-1,-1 1,0-1,0 1,-1-1,0 1,0-1,0-3,-1 7,1 0,0 0,-1 0,1 0,-1 0,1 0,-1 1,0-1,0 0,1 0,-1 1,-1-1,1 0,0 1,0-1,-1 1,1 0,0-1,-1 1,0 0,1 0,-1 0,0 0,1 0,-1 0,0 1,0-1,0 1,0-1,1 1,-1-1,0 1,0 0,0 0,0 0,0 0,0 0,0 1,0-1,0 1,0-1,0 1,1 0,-1-1,0 1,0 0,1 0,-1 0,1 0,-1 1,1-1,-1 0,1 1,0-1,-1 1,1-1,0 1,0 0,0-1,0 1,1 0,-1 0,0-1,1 1,-1 0,1 0,0 0,-1 0,1 0,0 0,0 2,1-1,-1 1,1 0,-1-1,1 1,0-1,1 1,-1-1,1 0,-1 0,1 0,0 1,0-1,0-1,1 1,-1 0,1-1,-1 1,1-1,0 0,0 1,0-2,0 1,0 0,3 0,30 17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9.73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0 391,'16'-2,"17"-1,18-3,15 1,11 0,10 2,2-2,-4 1,-7 1,-13 0,-15 2,-16 0</inkml:trace>
  <inkml:trace contextRef="#ctx0" brushRef="#br0" timeOffset="304.178">41 511,'23'0,"23"0,22 0,20-2,11-1,5 0,-2 1,-10 0,-13 1,-17 3,-18 1,-16-1</inkml:trace>
  <inkml:trace contextRef="#ctx0" brushRef="#br0" timeOffset="553.241">790 16,'-11'-3,"6"0,-1 1,0 0,0 1,0-1,-1 1,1 0,0 0,0 1,-1 0,1 0,0 1,0-1,-1 1,1 1,0-1,-3 2,8-1,0-1,1 1,-1-1,0 1,1-1,-1 1,1-1,0 1,-1 0,1-1,0 1,0 0,0-1,0 1,1 0,-1-1,0 1,1-1,-1 1,1 0,-1-1,1 1,0-1,0 1,0-1,-1 0,1 1,1-1,-1 0,0 0,0 0,0 0,1 0,-1 0,0 0,1 0,-1 0,1 0,-1-1,1 1,-1-1,1 1,0-1,1 1,33 17,1-2,1-1,0-2,1-2,38 7,-18-4,-40-10,45 12,0 2,-2 3,9 6,-65-25,-1-1,1 1,-1 0,1 1,-1-1,0 1,0 0,0 1,0-1,-1 1,0 0,1 0,-1 0,0 0,-1 1,1 0,-1 0,0 0,0 0,-1 0,1 0,-1 1,0-1,-1 1,1 0,-1-1,0 3,-3 0,-1 0,1-1,-1 1,-1-1,1 0,-1 1,0-2,-1 1,0 0,0-1,0 0,-1 0,0-1,-2 2,-45 39,-2-2,-2-3,-37 19,35-21,-72 49,89-58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6:18.17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1 380,'13'-33,"147"-266,-131 254,-29 45,0-1,1 1,-1 0,0 0,1 0,-1 0,0-1,1 1,-1 0,0 0,1 0,-1 0,0 0,1 0,-1 0,0 0,1 0,-1 0,0 0,1 0,-1 0,1 0,-1 0,0 1,0-1,1 0,-1 0,0 0,1 0,-1 1,0-1,1 0,-1 0,0 1,0-1,0 0,1 0,-1 1,0-1,0 0,0 1,0-1,1 0,-1 1,0-1,0 0,0 1,0-1,0 0,0 1,0-1,0 0,0 1,0-1,0 0,0 1,0-1,0 0,0 1,-1-1,1 0,0 1,0-1,0 29,0-29,-14 424,14-404,1 9,-1-1,-1 1,-2-1,0 1,-2-1,-1 0,-2 0,-6 15,14-41,-1 1,0 0,0-1,0 1,0-1,0 1,0-1,-1 0,1 1,-1-1,0 0,0 0,1 0,-1 0,0 0,-1-1,1 1,0 0,0-1,-1 0,1 0,-1 1,1-1,-1-1,0 1,1 0,-1-1,0 1,1-1,-1 0,0 0,0 0,1 0,-1 0,0-1,0 1,16-7,105-4,91 4,-207 7,34-1</inkml:trace>
  <inkml:trace contextRef="#ctx0" brushRef="#br0" timeOffset="768.906">1017 193,'-10'4,"6"-23,1 8,0 4,-1 1,0 0,0 0,-1 1,0-1,0 1,0 0,0 1,-1-1,0 1,0 0,0 0,0 1,-1-1,1 2,-1-1,0 1,0 0,0 0,0 1,0 0,0 0,0 0,0 1,-1 0,1 1,0 0,0 0,0 0,0 1,-3 1,0 1,-1 0,1 0,0 1,0 0,1 1,-1 0,1 1,1 0,-1 0,1 1,1 0,-1 1,1-1,1 1,-1 1,2-1,-1 1,-2 6,-2 7,1 0,1 0,1 1,1 0,1 0,1 0,0 24,3-36,0 0,1 0,0-1,1 1,1 0,0-1,0 1,1-1,1 0,0 0,0 0,1 0,0-1,1 1,1-2,-1 1,1-1,1 0,0 0,0-1,1 0,0 0,0-1,0 0,4 1,2-1,0 0,1-1,0-1,0 0,0-1,1-1,-1-1,1 0,-1-1,1-1,0 0,-1-1,1-1,-1-1,1 0,-1-1,0-1,4-2,48-40,-66 47,0 0,0-1,0 1,1 0,-1 0,0 0,0 1,0-1,0 0,0 1,0 0,1-1,-1 1,0 0,-1 0,1 0,0 0,0 0,0 1,-1-1,1 0,0 1,-1-1,1 1,-1 0,0-1,0 1,0 0,0 0,0 0,0 0,0 0,0 0,0 2,11 13,-8-12,0-1,0 0,0 0,1 0,-1-1,1 1,0-1,0 0,0-1,0 1,0-1,1 0,-1 0,1-1,-1 1,1-1,0-1,-1 1,1-1,0 0,-1 0,1 0,0-1,0 0,-1 0,1-1,-1 1,1-1,-1-1,0 1,0-1,0 1,0-1,0-1,-1 1,1-1,-1 0,0 0,0 0,0 0,-1-1,1 0,0-1,-2 1,0 0,0-1,0 0,0 1,-1-1,0 0,0 0,-1 1,0-1,0 0,0 0,0 0,-1 0,0 1,0-1,-1 0,0 1,0-1,0 1,0-1,-1 1,0 0,0 0,-1 0,1 1,-1-1,0 1,0 0,0 0,-1 0,1 0,-1 1,0 0,0 0,0 0,-1 1,0-1,-3 0,1 0,-1 0,1 1,-1 0,0 0,0 1,0 0,1 1,-1 0,0 1,0-1,0 2,0-1,0 1,1 0,-1 1,1 0,0 1,0 0,0 0,0 0,0 1,1 0,0 1,0-1,1 2,-1-1,1 0,1 1,-1 0,1 1,0-1,1 1,0 1,2-6,1 1,0-1,0 1,1 0,-1-1,1 1,0 0,0 0,0-1,1 1,-1 0,1-1,0 1,0 0,0-1,0 1,1-1,-1 0,1 1,0-1,0 0,0 0,0 0,1 0,-1 0,1-1,0 1,0-1,2 2,28 18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4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198 416,'-7'-1,"0"0,0 0,-1 1,1 0,0 0,0 1,-1 0,1 0,0 0,0 1,0 0,0 1,0-1,1 1,-1 1,1-1,0 1,0 0,0 1,0-1,1 1,0 0,0 0,0 1,1 0,-1 0,1 0,1 0,-1 0,1 1,0 0,1-1,-1 1,1 1,2-6,-1 0,1 1,-1-1,1 0,0 1,0-1,0 1,0-1,1 0,-1 1,0-1,1 0,0 1,-1-1,1 0,0 0,0 0,1 1,-1-1,0 0,1 0,-1-1,1 1,-1 0,1 0,0-1,0 1,0-1,0 0,0 1,0-1,0 0,0 0,0 0,1-1,-1 1,0 0,1-1,-1 0,1 1,-1-1,0 0,1 0,1-1,8-1,0-1,-1-1,1 0,-1 0,0-1,0-1,0 0,-1 0,0-1,0 0,0-1,-1 0,-1-1,1 0,-1 0,-1 0,0-1,0-1,4-7,0-4,-2 0,0-1,-1 0,-1-1,-1 0,-1 0,-1 0,-1 0,-2-1,0 1,-2 0,0-1,-3-5,5 23,-2-1,1 1,-1 0,0 0,-1-1,0 1,0 0,0 0,-1 1,0-1,0 0,-1 1,0 0,0 0,0 0,-1 0,-4-3,7 8,-1 1,0-1,0 1,0 0,0 0,0 0,1 1,-1-1,0 0,0 1,0 0,1 0,-1 0,0 0,1 0,-1 0,1 1,-1-1,1 1,0 0,0 0,-1 0,1 0,0 0,1 0,-1 0,0 1,1-1,-1 1,1-1,0 1,0-1,0 1,-1 2,-7 13,1 0,1 0,0 1,1 0,1 0,1 1,1-1,0 1,2 0,0 0,1 0,1 0,1 0,1-1,2 9,0-14,0 0,1 0,1-1,0 0,1 0,0-1,1 0,0 0,1-1,1 0,-1-1,2 0,-1-1,1 0,1-1,-1 0,1-1,1 0,-1-1,1-1,0 0,1-1,-1-1,1 0,-1 0,1-2,0 0,0-1,0 0,0-1,8-2,-16 2,0 0,1-1,-1 0,0-1,0 1,-1-1,1-1,0 1,-1-1,0 0,0-1,0 1,-1-1,1 0,-1-1,0 1,-1-1,1 0,-1 0,0 0,-1-1,1 0,-1 1,-1-1,1 0,-1 0,-1-1,1 1,-1 0,0-1,-1 1,1 0,-2-1,1 1,-1-1,0 0,0 5,1 0,-1 0,1 0,-1 0,0 0,0 1,-1-1,1 0,0 0,-1 1,0-1,0 1,0-1,0 1,0 0,0 0,0 0,-1 0,1 0,-1 0,1 1,-1-1,0 1,1 0,-1 0,0 0,0 0,0 0,0 0,0 1,0 0,0 0,0-1,0 2,0-1,0 0,-1 1,1-1,1 1,-1 0,-2 1,1-1,0 1,0-1,0 1,0 0,1 1,-1-1,1 1,-1-1,1 1,0 0,0 0,0 0,1 1,-1-1,1 1,0 0,0-1,0 1,0 0,1 0,-1 0,1 0,0 0,0 1,1-1,-1 0,1 0,0 1,0-1,1 0,-1 0,1 1,0-1,0 0,0 0,1 1,2 1,0 0,1 0,0-1,0 0,1 0,-1 0,1 0,0-1,0 0,1-1,-1 1,1-1,0 0,0-1,5 2,113 21,-34-16,-6-4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6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225 446,'-3'-2,"0"0,0 0,0 0,0 0,0 1,-1 0,1-1,0 1,-1 1,1-1,-1 0,1 1,-1-1,1 1,-1 0,1 1,-1-1,1 0,-1 1,1 0,-1 0,1 0,0 0,0 0,-1 1,1 0,0-1,0 1,0 0,-1 2,-7 2,0 0,1 1,0 0,0 0,0 1,1 1,0 0,1 0,0 0,1 1,-2 2,8-11,1 0,-1-1,0 1,0 0,1 0,-1 0,1 0,-1 0,1-1,-1 1,1 0,-1 0,1 0,0 0,-1 0,1 0,0 1,0-1,0 0,0 0,0 0,0 0,0 0,0 0,1 0,-1 0,0 0,0 0,1 0,-1 0,1 0,-1 0,1 0,-1 0,1-1,0 1,-1 0,1 0,0-1,0 1,0 0,-1-1,1 1,0 0,0-1,0 1,0-1,0 0,0 1,0-1,0 0,7 0,0 0,0-1,0-1,0 1,0-1,0 0,-1-1,1 0,-1 0,0-1,0 0,0 0,6-5,7-4,-1-1,0-1,-1-1,0-1,-2-1,0 0,-1-1,-1 0,0-1,-2-1,0 0,-2-1,0 0,-1 0,-2-1,0 0,-1-1,-2 1,0-1,-1 0,-1-18,-2 38,1 1,0 0,-1 0,0-1,0 1,0 0,0-1,0 1,-1 0,0 0,1-1,-1 1,0 0,-1 0,1 0,0 0,-1 0,0 0,1 0,-1 1,0-1,-1 1,1-1,0 1,-1 0,1 0,-1 0,0 0,0 0,0 0,0 1,0 0,0-1,-4 4,0-1,0 1,0 0,0 1,1-1,-1 1,1 1,0-1,0 1,0 0,0 1,1-1,0 1,0 0,0 1,0-1,1 1,-4 5,1-2,-1 0,1 0,0 0,1 1,1 0,-1 0,1 1,1 0,0 0,1 0,0 0,0 0,1 1,1-1,0 1,0-1,2 1,-1-1,1 1,1-1,0 1,0-1,1 0,1 0,4 11,4-4,1-1,0 0,1-1,1-1,0 0,1-1,1 0,0-2,1 0,0-1,1 0,0-2,1 0,0-1,0-1,0-1,1-1,6 0,-13-2,0-1,1 0,-1-1,0-1,1 0,-1-1,1-1,11-2,-21 2,0 1,0 0,0-1,0 0,-1-1,1 1,0-1,-1 0,0 0,1 0,-1 0,0-1,-1 0,1 1,-1-1,1-1,-1 1,-1 0,1-1,-1 0,1 0,-1 1,0-1,-1 0,1-2,-1 2,-1-1,1 1,-1-1,0 0,0 1,0-1,-1 1,0-1,0 1,-1-1,1 1,-1 0,0-1,-1 1,1 0,-1 0,0 1,0-1,-1 0,1 1,-1 0,0 0,0 0,-1 1,1-1,-1 1,1 0,-1 0,0 0,0 1,0 0,-1 0,1 0,-1 1,1-1,-1 1,1 1,-1-1,1 1,-1 0,-3 0,1 1,0-1,0 2,1-1,-1 1,0 0,1 0,0 1,-1 0,1 0,1 1,-1 0,0 0,1 0,-4 4,8-6,-1 0,1 1,-1-1,1 1,0-1,0 1,0 0,0 0,1 0,-1 0,1 0,0 0,-1 0,2 1,-1-1,0 0,1 1,-1-1,1 1,0-1,0 0,0 1,1-1,-1 0,1 1,0-1,0 0,0 1,0-1,0 0,1 0,-1 0,1 0,0 0,10 9,0 1,1-2,1 0,0 0,0-2,1 1,0-2,0 0,1-1,0 0,0-2,1 0,0 0,0-2,8 1,55 13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7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7 521,'12'-24,"1"1,1 1,1 0,0 1,7-6,16-22,-13 17,-2-1,-1-1,-2 0,-1-2,-2-1,1-7,-11-10,-7 53,0 0,0 0,0-1,0 1,-1 0,1 0,0-1,-1 1,1 0,-1 0,0 0,1 0,-1 0,0 0,0 0,1 0,-1 0,0 0,0 0,0 1,0-1,0 0,0 1,-1-1,1 0,0 1,0 0,0-1,0 1,-1 0,1-1,0 1,0 0,-1 0,1 0,0 0,0 0,-1 0,1 1,-7 0,1 1,0 1,0-1,0 1,1 1,-1-1,1 1,-1 0,1 1,0-1,1 1,-3 2,-7 7,0 1,0 0,2 1,0 0,1 1,0 0,1 1,1 0,1 1,1 0,1 0,0 1,1 0,1 0,1 1,0 8,4-21,0 1,1 0,0-1,0 1,1-1,0 1,1-1,0 0,0 0,0 0,1 0,0-1,1 1,0-1,0 0,0 0,1-1,0 0,0 0,1 0,0-1,0 0,0 0,0 0,2-1,11 6,-1-1,2 0,-1-2,1-1,0 0,0-2,1 0,-1-2,13 1,-23-2,1 0,-1-1,1 0,-1 0,0-1,1-1,-1 0,0-1,1 0,-2 0,1-1,0-1,-1 0,0 0,0-1,0 0,6-6,-14 10,0 0,-1 0,1 0,-1 0,1 0,-1 0,0 0,0-1,0 1,0-1,0 1,-1-1,1 1,-1-1,0 1,1-1,-1 1,0-1,0 1,-1-1,1 0,-1 1,1-1,-1 1,0 0,0-1,0 1,0-1,0 1,0 0,-1 0,1 0,-1 0,1 0,-1 0,0 0,0 0,0 1,0-1,0 1,0-1,0 1,-1 0,1 0,0 0,-1 0,0 0,-6-3,-1 0,0 1,1 0,-1 1,0 0,-1 0,1 1,0 0,0 1,0 0,-1 1,1 0,0 0,0 1,0 1,0 0,0 0,1 1,0 0,-1 0,1 1,1 0,-1 1,1 0,6-5,1 1,-1-1,1 0,0 1,-1-1,1 1,0 0,0-1,0 1,0 0,0-1,1 1,-1 0,1 0,-1 0,1 0,-1 0,1 0,0 0,0 0,0-1,0 1,0 0,1 0,-1 0,1 0,-1 0,1 0,-1 0,1-1,0 1,0 0,0 0,0-1,0 1,0-1,1 1,-1-1,0 0,2 2,10 4,0-1,0 0,1-1,0-1,0 0,0-1,0 0,0-1,0-1,1 0,-1-1,10-1,-13 2,0 0,0-1,-1-1,1 0,0 0,0-1,-1 0,1-1,-1 0,0 0,0-1,0-1,0 0,-1 0,0-1,0 0,0-1,0 0,-9 7,1-1,-1 0,1 0,-1 1,1-1,-1 0,0 0,1 0,-1 0,0 0,0 1,0-1,1 0,-1 0,0 0,0 0,0 0,0 0,-1 0,1 1,0-1,0 0,0 0,-1 0,1 0,0 0,-1 1,1-1,-1 0,1 0,-1 1,1-1,-1 0,0 1,1-1,-1 0,0 1,1-1,-1 1,0-1,0 1,0 0,1-1,-1 1,0 0,0-1,0 1,0 0,0 0,0 0,1 0,-1 0,0 0,0 0,0 0,0 0,0 0,0 1,0-1,1 0,-1 1,0-1,0 0,0 1,1-1,-1 1,0 0,-3 0,0 0,-1 1,2 0,-1 0,0 0,0 0,1 1,-1-1,1 1,0 0,-1 0,1 0,1 1,-1-1,0 1,1-1,0 1,0 0,0 0,0 0,1 0,-1 0,1 0,0 1,1-1,-1 0,1 1,-1-1,1 0,1 1,-1-1,0 0,1 1,0-1,0 0,0 0,1 0,0 0,-1 0,1 0,1 0,24 28,5-6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7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42,'-14'33,"2"0,1 0,1 1,2 0,2 1,1 0,2 0,1 0,1 0,3 13,1-35,2-41,-5 25,71-368,-70 358,-5 17,-5 20,8-21,0 0,1 0,-1 0,1 0,-1 0,1 1,0-1,0 0,0 0,1 0,-1 1,1-1,0 0,0 0,0 0,0 0,0 0,1 0,0 0,-1-1,1 1,0-1,0 1,0-1,1 1,-1-1,0 0,1 0,-1 0,1-1,0 1,0 0,0-1,0 0,0 0,1 1,7 1,0 0,1-1,-1-1,1 1,-1-2,1 1,0-2,-1 0,1 0,-1-1,1 0,-1-1,0 0,0-1,0 0,0-1,-1 0,0-1,0 0,0 0,-1-1,0-1,0 1,-1-2,0 1,0-1,-1 0,1-2,4-22,-12 33,0 0,0-1,0 1,0-1,1 1,-1-1,0 1,0-1,0 1,0 0,0-1,0 1,0-1,0 1,0-1,-1 1,1-1,0 1,0 0,0-1,0 1,-1-1,1 1,0 0,0-1,-1 1,1 0,0-1,-1 1,1 0,0-1,-1 1,1 0,0 0,-1-1,1 1,-1 0,1 0,0 0,-1 0,1 0,-1-1,1 1,-1 0,1 0,-1 0,1 0,0 0,-1 0,1 0,-1 1,1-1,-1 0,1 0,0 0,-1 0,1 0,-1 1,1-1,0 0,-1 0,1 1,0-1,-1 0,1 1,0-1,-1 0,1 1,0-1,0 0,-8 7,1-1,0 1,1 0,0 1,0 0,1 0,0 0,0 0,0 1,1 0,1 0,0 0,0 0,-1 5,0 1,0 1,0 0,2 0,0 1,1-1,0 0,2 1,0-1,0 0,2 1,0-1,0 0,2-1,3 9,8 10</inkml:trace>
  <inkml:trace contextRef="#ctx0" brushRef="#br0" timeOffset="339.802">593 162,'-4'18,"0"0,0 0,2 0,0 0,2 0,0 0,0 0,2 0,0 0,1 0,1 0,1 0,1-1,0 0,5 10,-10-24,0 0,0 0,1 0,-1 0,1 0,-1-1,1 1,0-1,0 1,0-1,0 0,1 1,-1-1,1 0,-1-1,1 1,-1 0,1-1,0 1,0-1,0 0,0 0,0 0,0 0,0-1,0 1,0-1,1 0,-1 0,0 0,0 0,0-1,0 1,0-1,0 1,0-1,0 0,0-1,0 1,0 0,7-8,-1-1,-1 1,0-1,0-1,-1 0,0 0,-1 0,0 0,-1-1,0 0,-1-1,-1 1,1 0,-2-1,0 0,0-5,19-189,-21 202,0 3,-1 1,1-1,0 1,0 0,0-1,0 1,0-1,0 1,0 0,0-1,0 1,1-1,-1 1,1 0,-1-1,1 1,-1 0,1 0,0-1,0 1,-1 0,1 0,0 0,0 0,0 0,0 0,0 0,1 0,-1 0,0 1,1-1,8 4</inkml:trace>
  <inkml:trace contextRef="#ctx0" brushRef="#br0" timeOffset="527.538">1061 122,'-2'18,"-1"13,0 10,5 8,7 1,9 2,8-3,3-4,5-6,1-9,-4-8,-4-8,-7-7</inkml:trace>
  <inkml:trace contextRef="#ctx0" brushRef="#br0" timeOffset="717.722">1315 135,'-16'-4,"-14"-2,-9 4,-7 11,-5 11,-2 15,-2 12,4 10,6 4,11 1,11-11</inkml:trace>
  <inkml:trace contextRef="#ctx0" brushRef="#br0" timeOffset="999.073">1516 189,'7'-21,"4"-15,1-7,0 0,-2 12,-2 20,-3 21,-2 20,-4 19,-2 12,0 7,0 4,5 1,5-6,3-5,0-12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11.6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1 148,'2'12,"6"19,3 18,2 19,-1 14,-2 11,-4 3,-4 0,-5-6,-5-12,-2-13,-1-19</inkml:trace>
  <inkml:trace contextRef="#ctx0" brushRef="#br0" timeOffset="412.57">589 1,'-6'35,"-2"0,-1-1,-1 0,-2-1,-2 0,-1-1,-1 0,-1-2,-2 0,-7 7,8-9,-1-1,-2-1,-1 0,-1-1,-1-2,-1 0,0-2,-2-1,-1-1,0-1,-12 4,-20-7,58-15,1 0,0 0,-1 0,1 0,0 0,-1 0,1 0,0 0,-1-1,1 1,0 0,0-1,-1 1,1-1,0 1,0-1,0 0,0 0,0 1,0-1,0 0,0 0,0 0,0 0,0 0,0 0,1 0,-1-1,0 1,1 0,-1 0,1 0,-1-1,1 1,0 0,0-1,-1 1,1 0,0 0,0-1,0 1,0 0,2-4,-1 0,1 1,0-1,0 1,1-1,-1 1,1 0,0 0,0 0,1 0,-1 1,1-1,-1 1,1 0,0 0,0 1,1-1,-1 1,0 0,1 0,0 0,-1 0,1 1,0 0,0 0,0 0,0 1,0-1,-1 1,1 0,0 1,0-1,0 1,0 0,0 0,0 1,-1-1,2 2,13 6,-1 1,0 1,0 1,-1 0,-1 1,0 1,1 2,61 48,-52-49,2-1,0-2,0 0,1-2,1-1,0-2,0-1,0-1,1-1,-1-2,1-1,0-1,-1-2,1-1,-1-2,3-1,19-5,-14-1</inkml:trace>
  <inkml:trace contextRef="#ctx0" brushRef="#br0" timeOffset="1109.235">1859 241,'-7'73,"7"-73,0 0,0 1,1-1,-1 0,0 1,0-1,1 0,-1 0,0 1,0-1,1 0,-1 0,0 0,0 1,1-1,-1 0,0 0,1 0,-1 0,0 0,1 0,-1 0,0 0,1 0,-1 0,0 0,1 0,-1 0,0 0,1 0,-1 0,0 0,1 0,-1 0,0 0,1 0,-1-1,0 1,0 0,1 0,-1 0,0-1,1 1,-1 0,0 0,0-1,0 1,1 0,-1 0,0-1,0 1,0 0,0-1,0 1,1 0,-1-1,0 1,0 0,0-1,0 1,0-1,4-6,-1 0,0 0,0-1,-1 0,0 1,0-1,-1 0,0 0,0 0,-1 0,0 0,0 0,-1 0,0 0,0 0,-1 0,0 0,-1 0,1 1,-2-1,1 1,-3-4,1 3,0 1,-1-1,0 1,0 0,-1 1,0 0,0 0,-1 0,1 1,-1 0,0 0,0 1,-1 0,1 1,-1 0,0 0,0 1,0 0,0 0,-3 1,-2 0,-1 0,1 1,0 0,0 1,-1 1,1 1,0-1,1 2,-1 0,0 1,1 0,-12 8,9-3,0 1,1 1,0 0,0 2,2-1,0 2,0-1,1 2,1 0,1 0,0 1,1 0,1 1,1-1,0 2,1-1,1 1,1 0,1 0,0 0,2 0,0 2,1-8,1 0,1 0,0 0,1 0,0-1,0 1,2-1,0 0,0 0,1 0,0-1,1 0,0 0,1 0,0-1,1-1,0 1,1-1,0-1,0 0,0 0,1-1,0 0,1-1,0 0,0-1,0 0,39 11,0-2,0-2,1-3,0-2,1-2,0-2,0-3,-1-2,33-6,196-30,-171 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4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359 466,'-18'-5,"1"2,0 0,-1 1,0 1,1 1,-1 0,0 2,1 0,-1 0,1 2,0 0,0 1,0 1,1 0,-1 1,2 1,-9 6,21-13,1 0,-1 0,1 0,0 0,-1 0,1 1,0-1,0 1,0 0,0-1,0 1,1 0,-1 0,0 0,1 1,-1-1,1 0,0 1,0-1,0 0,0 1,0-1,1 1,-1 0,1-1,-1 1,1-1,0 1,0 0,0-1,0 1,1 0,-1-1,1 1,0-1,-1 1,1-1,0 1,1-1,-1 0,0 1,1-1,-1 0,1 0,0 0,1 2,7 0,1 0,-1-1,1 0,0-1,0 0,0 0,0-1,0-1,1 0,-1 0,0-1,0-1,0 0,0 0,-1-1,1-1,0 1,-1-2,0 1,0-2,6-3,-6 2,-1 0,0-1,0 1,0-2,-1 1,0-1,-1-1,0 1,0-1,-1 0,-1-1,1 0,-2 1,1-2,-2 1,1 0,0-10,1-4,-2 1,0-1,-2 0,0 0,-2 0,-1 0,-5-23,-16-27,23 74,-1-1,1 0,-1 1,0-1,0 1,0-1,0 1,0-1,0 1,0 0,0-1,-1 1,1 0,0 0,-1 0,1 0,-1 0,1 0,-1 0,0 1,1-1,-1 1,0-1,1 1,-1-1,0 1,0 0,1 0,-1 0,0 0,0 0,1 0,-1 1,0-1,0 1,1-1,-1 1,0-1,1 1,-1 0,-4 3,1 1,0-1,0 1,1 0,-1 0,1 0,0 1,0-1,1 1,0 0,0 0,-2 6,-1 3,0 1,0-1,2 1,0 0,1 0,0 0,2 0,0 0,0 1,2-1,0 0,1 1,0-1,1 0,1 0,1 0,0-1,1 0,1 0,0 0,1-1,0 0,2 0,-1-1,10 9,-5-8,1-1,0 0,1-2,0 1,0-2,2 0,-1-2,1 1,0-2,5 1,37 9</inkml:trace>
  <inkml:trace contextRef="#ctx0" brushRef="#br0" timeOffset="713.559">787 626,'-5'-7,"0"0,0 0,0 1,-1 0,0 0,-1 0,1 0,-1 1,0 0,0 1,-1 0,1 0,-1 0,0 1,0 0,0 1,0 0,-1 0,1 0,-1 1,1 1,-1-1,-2 2,9-2,0 1,0 0,-1-1,1 1,0 0,0 0,0 1,0-1,0 0,0 1,0-1,0 1,0 0,0 0,0-1,0 1,0 1,0-1,0 0,1 0,-1 1,1-1,-1 1,1-1,-1 1,1 0,0-1,0 1,0 0,0 0,0 0,0 0,0 0,1 0,-1 0,1 0,-1 0,1 0,0 0,0 0,0 1,0-1,0 0,0 0,1 0,-1 0,1 0,0 1,5 4,1-1,0 0,0 0,0-1,0 0,1 0,0 0,0-1,0-1,1 1,0-1,-1-1,1 0,5 1,-2 1,0 0,0-2,1 1,-1-1,1-1,-1 0,1-1,-1-1,1 1,-1-2,1 0,-1 0,0-1,6-3,-15 5,1 0,-1 0,0 0,1 1,-1 0,0-1,1 1,-1 0,1 1,-1-1,0 0,1 1,-1 0,0 0,0 0,1 0,-1 1,0-1,0 1,21 6,-15-6,-1-1,0 0,1 0,-1 0,1-1,-1-1,0 0,1 0,-1 0,0-1,0 0,1-1,-1 0,-1 0,1 0,-1-1,1 0,-1-1,0 0,0 0,2-3,2-3,0 0,-1-1,0 0,-1-1,0 1,-1-2,-1 1,0-1,0-1,-2 1,2-7,4-20,-2-1,-2 0,-1-1,-3 1,-1-1,-2 0,-4-17,4 53,0 1,0 0,-1-1,1 1,-2 0,1-1,-1 1,0 0,0 0,0 0,-1 0,0 1,0-1,-1 1,1 0,-1 0,0 0,-2-2,3 7,0-1,1 0,-1 1,0-1,0 1,1 0,-1 0,0 0,0 0,1 1,-1-1,0 1,0 0,1 0,-1-1,1 2,-1-1,1 0,-1 0,1 1,0 0,-1-1,1 1,0 0,0 0,0 0,1 0,-1 0,0 1,1-1,-1 0,1 1,0 0,-10 17,1-1,0 2,2-1,1 1,0 1,2-1,0 1,2 0,0 0,1 0,1 0,2 1,0-1,3 13,-1-10,1-1,2 0,0 0,1 0,2-1,0 0,11 18,-13-29,-1-1,2 1,0-1,0 0,1-1,0 0,1-1,0 1,1-2,0 0,0 0,1-1,-1 0,13 4,-19-8,-1-2,0 1,1 0,-1-1,1 0,-1 0,1 0,0-1,-1 0,1 0,0 0,-1 0,1-1,-1 1,1-1,0 0,-1-1,0 1,1-1,-1 0,0 0,0 0,0-1,0 1,0-1,0 0,-1 0,0 0,1-1,-1 0,4-6,0-1,-1 0,-1 0,0 0,0-1,-1 1,0-1,-1-1,-1 1,0 0,-1 0,1-12,-2 25,-1-1,1 0,0 0,0 0,0 0,0 1,0-1,-1 0,1 0,0 0,0 0,0 0,-1 0,1 0,0 1,0-1,0 0,-1 0,1 0,0 0,0 0,0 0,-1 0,1 0,0 0,0 0,-1 0,1 0,0 0,0 0,0-1,-1 1,1 0,0 0,0 0,0 0,-1 0,1 0,0 0,0-1,0 1,-3 9,1-1,1 1,-1 0,1 0,1 0,0 0,0 0,1 0,0-1,0 1,1 0,0 0,1-1,-1 1,2-1,-1 0,1 0,1 0,-1-1,1 1,1-1,-1 0,1 0,1-1,-1 0,1 0,0 0,0-1,1 0,4 2,78 23,-50-25</inkml:trace>
  <inkml:trace contextRef="#ctx0" brushRef="#br0" timeOffset="961.591">1255 279,'-16'-3,"-7"0,-1 3,12 3,21 3,27 4,30 1,32 0,28 0,24-2,-12-3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1.8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72 335,'-9'19,"-3"11,1 12,1 6,4 3,2-4,4-2,2-7,0-7,1-10</inkml:trace>
  <inkml:trace contextRef="#ctx0" brushRef="#br0" timeOffset="219.412">59 55,'-14'-12,"-4"2,1 6,7 11,13 11,13 9,3 0</inkml:trace>
  <inkml:trace contextRef="#ctx0" brushRef="#br0" timeOffset="582.705">339 576,'29'-17,"0"-2,-2 0,0-2,-1-1,-1-1,-2-1,0-1,15-22,-34 41,0 2,-1-1,1 1,-1-1,0 1,0-1,-1 0,0 0,1 0,-1-1,-1 1,1 0,-1-1,0 1,0-1,-1 1,0-5,-1 8,-1 0,1 0,-1 0,0 0,0 1,0-1,0 1,0 0,0-1,0 1,0 0,0 0,-1 0,1 1,0-1,-1 0,1 1,0 0,-1-1,1 1,-1 0,1 0,-1 0,1 1,0-1,-1 1,1-1,0 1,-1 0,1 0,-1 0,-7 2,0 1,1-1,-1 2,1-1,0 1,1 0,-1 1,1 0,0 1,1-1,0 2,0-1,0 1,1 0,0 0,-1 2,4-5,0-1,1 1,-1 0,1-1,0 1,0 0,1 0,-1 1,1-1,0 0,1 0,-1 0,1 1,0-1,0 0,1 1,0-1,0 0,0 0,0 0,1 1,0-2,0 1,0 0,1 0,-1-1,1 1,0-1,1 0,-1 0,3 2,9 7,1-1,0-1,1-1,0 0,1-1,0-1,17 5,13 8,-40-18,-1 0,1 0,0 0,-1-1,1-1,0 1,0-1,0-1,0 1,0-1,1-1,-1 1,7-3,-2 0</inkml:trace>
  <inkml:trace contextRef="#ctx0" brushRef="#br0" timeOffset="1144.417">1088 295,'-14'-2,"-4"-1,1 1,-1 0,0 1,0 1,0 1,0 1,0 0,-10 3,26-5,0 1,1-1,-1 0,0 1,1-1,-1 1,1-1,-1 1,1 0,-1 0,1-1,-1 1,1 0,0 0,0 1,-1-1,1 0,0 0,0 1,0-1,0 0,0 1,1-1,-1 1,0-1,1 1,-1-1,1 1,-1 0,1-1,0 1,0 0,0-1,0 1,0 0,0-1,0 1,0 0,1-1,-1 1,1-1,-1 1,1 0,-1-1,1 1,0-1,0 0,0 1,12 13,1-2,1 0,0 0,0-1,1-1,1-1,0 0,2-1,10 8,-12-7,-3-2,0 0,-1 0,0 1,-1 1,0 0,0 1,2 3,-13-13,0 0,0 0,0 0,0 1,0-1,-1 0,1 0,0 0,-1 1,1-1,-1 0,1 1,-1-1,0 0,0 1,1-1,-1 0,0 1,0-1,0 1,-1-1,1 0,0 1,0-1,-1 0,1 1,-1-1,1 0,-1 1,0-1,1 0,-1 0,0 0,0 0,0 1,0-1,0 0,0-1,0 1,0 0,0 0,0 0,0-1,-1 1,1 0,0-1,-1 1,1-1,-69 17,66-16,0 0,0-1,0 1,0-1,0 0,0 0,0-1,0 1,0-1,0 0,0 0,0 0,0 0,1-1,-1 1,0-1,1 0,-1-1,1 1,0 0,0-1,0 0,0 1,0-1,0-1,1 1,-1 0,1-1,0 1,0-1,0 1,1-1,-1 0,1 0,0-2,3-2,0-1,1 0,0 1,1-1,0 1,0 0,0 0,1 0,1 1,-1 0,1 0,0 0,1 1,-1 0,1 0,1 0,-1 1,6-2,10-10,1 2,1 1,0 1,1 0,0 3,1 0,15-3,-40 12,-1 1,1-1,-1 1,0 0,1-1,-1 1,1 0,-1 0,1 0,-1 0,1 0,-1 0,1 0,-1 1,0-1,1 0,-1 1,1-1,-1 1,0 0,1-1,-1 1,0 0,0 0,0 0,0 0,1 0,-1 0,0 0,-1 0,1 0,0 0,0 1,0-1,-1 0,1 0,-1 1,1-1,-1 1,1-1,-1 1,0-1,0 0,0 1,0-1,0 1,0-1,0 1,0 1,-1 9,2 1,-1-1,2 1,0-1,0 1,1-1,0 0,1 0,1 0,0 0,0-1,1 0,1 0,0-1,0 1,1-1,0-1,1 0,0 0,5 3,6 0</inkml:trace>
  <inkml:trace contextRef="#ctx0" brushRef="#br0" timeOffset="1423.665">1396 1,'9'20,"12"17,2 1</inkml:trace>
  <inkml:trace contextRef="#ctx0" brushRef="#br0" timeOffset="1862.557">1690 589,'7'-61,"-3"0,-3 0,-2-1,-3 1,-7-32,11 93,0 1,1-1,-1 0,0 0,1 0,-1 0,0 0,1 1,-1-1,0 0,1 0,-1 0,1 0,-1 0,0 0,1 0,-1 0,0 0,1-1,-1 1,1 0,-1 0,0 0,1 0,-1 0,0-1,1 1,-1 0,0 0,0 0,1-1,-1 1,0 0,0-1,1 1,-1 0,0-1,0 1,0 0,1-1,-1 1,0 0,0-1,0 1,0 0,0-1,0 1,0-1,0 1,0 0,0-1,0 1,0 0,0-1,0 1,0-1,0 1,5 3,21 9,0-2,1 0,0-2,1 0,0-2,2-1,41 9,-68-13,-1-1,1 1,0 0,0 0,0 0,0 0,0 0,-1 0,1 1,0 0,-1-1,0 1,1 0,-1 0,0 0,0 0,0 1,0-1,0 1,-1-1,1 1,-1-1,1 1,-1 0,0 0,0 0,0 0,-1 0,1 0,-1 0,1 0,-1 0,0 0,0 0,-1 0,1 1,-5 33,4-31,-1-1,1 1,0 0,0-1,0 1,1 0,0 0,0-1,1 1,-1 0,1-1,1 1,-1 0,1-1,0 0,0 1,0-1,1 0,0 0,0 0,0 0,2 2,4-2,0 0,1 0,-1-1,1 0,0-1,0 0,0-1,0 0,0 0,0-1,1 0,-1-1,0 0,1-1,-1 0,0 0,0-1,6-2,-8 2,0 1,0-2,0 1,-1-1,1 0,0-1,-1 1,0-1,0-1,0 0,0 0,-1 0,0-1,0 1,-1-1,1-1,-1 1,0-1,-1 0,0 0,0-1,0 1,-1-1,0 0,-1 1,0-1,2-8,-4 13,0 1,1-1,-1 1,0-1,0 1,0-1,-1 1,1-1,-1 1,1-1,-1 1,0 0,0-1,0 1,0 0,0 0,0 0,-1 0,1 0,-1 0,1 0,-1 0,0 0,0 1,0-1,0 1,0-1,0 1,0 0,0 0,-1 0,1 0,0 0,-1 0,1 1,-1-1,1 1,-1 0,1 0,-1 0,1 0,-1 0,1 0,0 1,-1-1,1 1,-1-1,-1 2,0 0,0 1,1 0,-1 0,1 0,-1 0,1 1,0-1,1 1,-1 0,1 0,-1 0,1 0,0 0,0 0,1 1,0-1,-1 1,1-1,1 1,-1-1,1 1,0 0,0-1,0 1,0-1,1 1,0-1,0 1,0-1,0 1,1-1,0 0,0 1,0-1,1 1,4 2,-1 1,1-2,1 1,-1-1,1 0,0 0,1-1,-1 0,1-1,0 0,0 0,0-1,1 0,-1-1,8 1,44 11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10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0 398,'82'-273,"-75"257,-1 26,-6 276,-1 39,1-323,0-1,0 1,0 0,0 0,0 0,-1-1,1 1,0 0,-1 0,1-1,-1 1,0 0,0-1,1 1,-1-1,0 1,0-1,0 1,-1-1,1 0,0 1,0-1,-1 0,1 0,-1 0,1 0,-1 0,1 0,-1-1,0 1,1 0,-1-1,0 1,0-1,1 0,-1 0,0 1,0-1,1 0,-1 0,0-1,0 1,0 0,-14-1,22 0,29-1,282-18,-276 16</inkml:trace>
  <inkml:trace contextRef="#ctx0" brushRef="#br0" timeOffset="260.81">508 37,'9'18,"10"11,13 6,13 3,9-1,5-4,0-4,-4-4,-9-4,-10-6,-11-5</inkml:trace>
  <inkml:trace contextRef="#ctx0" brushRef="#br0" timeOffset="672.998">1311 10,'0'-1,"0"1,0-1,-1 1,1 0,0-1,0 1,0-1,0 1,0 0,-1-1,1 1,0 0,0-1,0 1,-1 0,1 0,0-1,-1 1,1 0,0 0,-1-1,1 1,0 0,-1 0,1 0,0-1,-1 1,1 0,-1 0,1 0,0 0,-1 0,1 0,0 0,-1 0,1 0,-1 0,1 0,0 0,-1 0,1 0,-1 0,1 1,0-1,-1 0,1 0,0 0,-1 1,1-1,0 0,-1 0,1 1,0-1,0 0,-1 0,1 1,0-1,-1 1,-23 17,22-17,-153 139,151-137,-80 84,81-82,0-1,0 1,0 0,1 0,0 0,0 0,0 0,1 0,0 1,0-1,0 1,0-1,1 0,0 1,0-1,0 1,1-1,0 1,0-1,2 5,79 182,-73-146,-1 1,-3 0,-1 1,-3-1,-3 31,2-77,0 6,-1-4,0 1,1-1,0 1,0-1,0 1,0-1,0 1,1-1,-1 0,1 1,0-1,0 1,0-1,1 0,-1 0,1 0,0 0,0 0,0 0,0 0,0-1,0 1,2 1,9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09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0 187,'21'0,"17"0,15 0,8 0,9 0,3 3,3 4,-2 5,-5 3,-5 3,-7 0,-3-1,-5-4,-3-5,-10-5</inkml:trace>
  <inkml:trace contextRef="#ctx0" brushRef="#br0" timeOffset="279.77">601 0,'0'5,"7"3,14 6,12 4,12 4,7 5,2 5,-6 3,-11 5,-15 6,-19 3,-22 2,-22 2,-14-1,-8-3,0-5,9-10,13-11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20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44,'21'-8,"1"0,0 1,0 1,0 1,1 1,-1 2,1 0,5 1,43 9,-69-7,0 0,0 0,0 0,0 0,0 0,0 0,0 0,-1 0,1 1,0-1,-1 1,1-1,-1 1,0 0,1-1,-1 1,0 0,0 0,0 0,0 0,-1 0,1 0,0 0,-1 0,1 1,-1-1,0 0,0 0,0 0,0 0,0 1,-3 8,0 0,-1-1,0 1,0-1,-1 1,-1-1,0-1,0 1,-1-1,0 0,0-1,-8 7,14-13,-209 210,209-211,0-1,0 1,0-1,0 1,0-1,0 1,0-1,0 1,1 0,-1-1,0 1,0 0,1 0,-1 0,0 0,1-1,-1 1,0 0,1 0,0 0,-1 0,1 0,-1 1,1-1,0 0,0 0,0 0,0 0,0 0,0 0,0 0,0 0,0 0,0 1,0-1,1 0,-1 0,1 0,-1 0,1 0,-1 0,1 0,-1 0,1 0,0-1,-1 1,1 0,0 0,0 0,0-1,-1 1,1-1,1 1,13 2,-1-1,1 0,0-1,0-1,0 0,0-1,13-3,-14 2,220-35,-164 21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20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77,'6'-9,"6"27,-2 0,1-1,1-1,1 0,0 0,0-1,2-1,0 0,0-1,6 2,-12-9,0 0,1-1,-1 0,1 0,0-1,0-1,0 0,0 0,1-1,-1 0,1-1,-1 0,1 0,0-1,-1-1,1 0,0 0,6-3,-5 1,1-1,-1-1,0 0,0-1,0 0,-1-1,0 0,-1-1,1 0,-1-1,-1 0,0 0,0-1,-1 0,0-1,-1 0,0 0,0 0,-1-1,-1 0,0 0,-1-1,0 1,-1-1,0 0,-1 0,-1 0,-1 13,-1 0,1 1,0-1,-1 0,1 0,-1 0,1 0,-1 1,1-1,0 0,-1 0,1 0,-1 0,1 0,-1 0,1 0,-1 0,1 0,-1-1,1 1,0 0,-1 0,1 0,-1 0,1-1,0 1,-1 0,1 0,-1-1,1 1,0 0,0-1,-1 1,1 0,0-1,-1 1,1-1,0 1,0 0,0-1,-1 1,1-1,0 1,0 0,0-1,0 1,0-1,0 1,0-1,0 1,0-1,0 1,0-1,0 1,0 0,0-1,0 1,1-1,-1 1,0-1,0 1,1 0,-1-1,0 1,0 0,1-1,-1 1,0 0,1-1,-26 29,21-23,-13 14,1 0,0 1,2 1,0 1,1 0,1 1,2 0,0 0,1 1,2 1,0-1,2 1,0 0,2 1,1-1,1 1,2 19,6-13,2-1,1 0,2 0,1-1,1-1,16 24,2 8,-27-54,-1 1,0 0,-1 0,0 0,0 0,-1 0,0 1,0-1,-1 1,0 7,-3-5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23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143 221,'-12'55,"-3"0,-2 0,-6 8,2-5,-29 98,45-127,5-29,1 0,-1-1,0 1,0 0,1 0,-1 0,0-1,0 1,1 0,-1 0,0 0,1 0,-1 0,0 0,1 0,-1 0,0 0,1 0,-1-1,0 2,1-1,-1 0,0 0,1 0,-1 0,0 0,0 0,1 0,-1 0,0 0,1 1,-1-1,0 0,0 0,1 0,-1 0,0 1,0-1,1 0,-1 0,0 1,0-1,0 0,1 1,-1-1,0 0,0 0,0 1,0-1,0 0,0 1,0-1,0 0,0 1,0-1,0 0,0 1,0-1,0 0,0 1,0-1,0 0,0 1,5-9,1 0,-1-1,-1 0,1 0,-2 0,1 0,-1 0,-1-1,2-5,-2 5,16-72,-5 0,-3 0,-4-1,-3 0,-4-12,-3 54,-1 47,2 0,0 0,0 1,1-1,0 0,1 1,-1-1,1 1,0 0,1-1,0 1,0 0,0-1,1 1,0 0,0-1,0 1,1-1,0 0,1 1,-1-1,1 0,0 0,1 0,-1-1,1 1,0-1,1 0,-1 0,1 0,0-1,0 0,0 0,1 0,0 0,-1-1,1 0,1 0,-1-1,0 0,0 0,7 1,-2-2,0-1,0-1,-1 0,1-1,0 0,-1-1,0 0,0 0,0-1,0 0,0-1,-1 0,1-1,-1 0,-1 0,1-1,-1 0,-1 0,5-5,8-12,0 0,-2-2,-1 0,-1 0,-1-2,-1-1,-7 19,-11 26,1-9,-14 66,2 0,4 1,3 0,1 63,7-95</inkml:trace>
  <inkml:trace contextRef="#ctx0" brushRef="#br0" timeOffset="354.078">731 167,'-10'35,"2"1,2 0,1 0,1 0,2 0,2 0,1 1,2-1,5 21,-8-53,1 0,0 0,0 0,0 0,0 0,1 0,-1-1,1 1,0 0,0-1,0 1,1-1,-1 0,1 0,0 0,0 0,0 0,0 0,1-1,-1 0,0 1,1-1,0-1,0 1,-1 0,1-1,0 0,0 0,0 0,0 0,1-1,4-2,-1-1,1-1,-1 1,0-1,-1-1,1 0,-1 0,0 0,0-1,0 0,-1 0,0 0,0-1,0 0,-1 0,0-1,-1 0,1 1,0-5,15-30,-1-1,-3 0,-1-2,-3 0,-1 0,-2-1,1-32,-6 48,1 5</inkml:trace>
  <inkml:trace contextRef="#ctx0" brushRef="#br0" timeOffset="598.961">1225 101,'0'20,"0"16,2 12,8 7,9 5,10 3,8 0,6-4,4-7,2-9,-3-8,-5-11,-7-9,-10-10,-6-9,-6-6</inkml:trace>
  <inkml:trace contextRef="#ctx0" brushRef="#br0" timeOffset="800.048">1613 274,'-18'0,"-13"5,-10 10,-5 12,-4 12,0 12,4 8,5 0,7-2,10-11</inkml:trace>
  <inkml:trace contextRef="#ctx0" brushRef="#br0" timeOffset="1078.293">1747 247,'1'-5,"1"1,0-1,1 0,-1 1,1-1,0 1,0 0,0 0,0 0,1 0,0 1,0-1,0 1,0 0,0 0,0 1,1-1,0 1,-1 0,1 0,0 0,0 1,0 0,0 0,0 0,0 1,1-1,-1 1,0 0,0 1,0-1,0 1,0 0,0 0,0 1,0 0,0-1,0 2,-1-1,1 0,1 2,-2-1,0 1,-1 0,1 0,-1 0,0 0,0 0,0 1,0-1,-1 1,0 0,0 0,0 0,0 0,-1 0,0 0,0 0,0 0,-1 0,0 1,0-1,0 0,-1 0,1 1,-1-1,0 0,-1 0,1 0,-1 0,0 0,-1-1,1 1,-1 0,0-1,0 0,0 0,0 0,-1 0,-1 2,-141 150,145-155,0 0,0 0,-1 0,1 0,0 0,0 0,0 1,1-1,-1 0,0 0,0 1,1-1,-1 0,0 1,1-1,0 1,-1-1,1 1,0-1,0 1,0-1,0 1,0-1,0 1,0-1,0 1,0-1,1 1,-1-1,1 0,-1 1,1-1,0 1,-1-1,1 0,0 0,0 1,0-1,0 0,0 0,0 0,0 0,0 0,1 0,0 0,12 6,1-2,0 0,0 0,0-2,0 0,1 0,-1-1,8-1,4 2,202 12,-176-13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21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1 388,'258'-20,"-155"8,1947-129,-1275 137,297 55,-944-33,-127-18,1 0,-1 0,0 1,0-1,1 0,-1 1,0-1,0 1,0-1,0 1,0 0,0 0,0-1,0 1,0 0,0 0,0 0,0 0,-1 0,1 0,0 0,-1 0,1 0,-1 1,1-1,-1 0,1 0,-1 0,0 1,0-1,1 0,-1 0,0 1,0-1,0 0,-1 0,1 1,0-1,0 0,-1 0,1 1,-1-1,1 0,-1 0,1 0,-1 0,0 0,1 0,-1 0,0 0,0 0,0 0,0 0,0 0,0 0,0-1,-8 12</inkml:trace>
  <inkml:trace contextRef="#ctx0" brushRef="#br0" timeOffset="244.425">4773 1,'-5'18,"-5"17,-4 15,0 11,1 8,2 3,4-2,2-3,2-9,2-9,3-14,4-12,0-11</inkml:trace>
  <inkml:trace contextRef="#ctx0" brushRef="#br0" timeOffset="520.731">5027 160,'-9'21,"-8"15,-3 11,2 7,4 5,4 0,4-4,6-6,4-7,7-11,3-10,0-10</inkml:trace>
  <inkml:trace contextRef="#ctx0" brushRef="#br0" timeOffset="770.656">5268 214,'20'-2,"23"-1,27 0,29 1,27 0,26-1,21-1,16-1,7-1,-2 2,-10 0,-15 2,-23 1,-22 1,-21 0,-17 2,-12 4,-18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36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23 357,'-12'0,"2"0,10 0,18 0,21 0,22-3,21-4,16-4,8-5,0-1,-8 2,-17 3,-27 6,-34 9,-19 4</inkml:trace>
  <inkml:trace contextRef="#ctx0" brushRef="#br0" timeOffset="263.643">117 530,'20'0,"19"-2,17-1,17-4,8-4,5 1,-2-1,-7 2,-11 0,-13 1,-17 3</inkml:trace>
  <inkml:trace contextRef="#ctx0" brushRef="#br0" timeOffset="540.908">705 9,'-5'-2,"-1"1,1-1,0 1,-1 0,1 0,-1 1,1 0,-1 0,1 0,-1 1,1-1,-1 1,1 1,0-1,-1 1,1 0,0 0,0 0,0 1,1-1,-1 1,0 1,1-1,0 1,0-1,0 1,0 1,4-1,0-1,0 1,0 0,1 0,-1 0,1 0,0 0,0-1,1 1,-1 0,1-1,0 1,-1-1,2 1,-1-1,0 0,1 0,-1 0,1 0,0-1,0 1,0-1,0 0,0 1,1-1,-1-1,1 1,-1 0,1-1,3 1,39 19,2-1,0-3,1-1,0-3,32 3,-13 0,-16-5,-14-4,-1 2,0 2,-1 1,0 2,6 4,-39-17,1 1,0-1,-1 1,1 0,-1 0,1 0,-1 0,0 1,0-1,0 1,0 0,0 0,-1 0,1 0,-1 0,0 1,0-1,0 1,0-1,-1 1,0 0,1 0,-1 0,-1-1,1 1,0 0,-1 0,0 0,0 0,0 0,0 0,-1 0,0 0,0 0,0 0,0 0,0-1,-1 1,1 0,-3 1,-7 13,-2-1,0-1,-1 0,-1-1,0 0,-1-2,-9 7,-84 61,-114 62,139-91,7-4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42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243 488,'-13'-4,"-1"0,1 1,0 0,-1 1,0 1,1 0,-1 1,-5 1,14-1,-1 1,0 0,1 0,-1 0,1 0,-1 1,1 0,0 0,0 1,0 0,0-1,0 2,0-1,1 0,-1 1,1 0,0 0,0 0,1 1,-1-1,1 1,2-3,-1 1,1-1,0 0,0 1,0-1,0 1,1-1,-1 1,1 0,-1-1,1 1,0 0,0-1,0 1,0-1,1 1,-1 0,1-1,-1 1,1-1,0 1,0-1,0 1,1-1,-1 0,0 1,1-1,-1 0,1 0,0 0,0 0,0-1,0 1,0 0,6 4,-1-1,1 0,0 0,0 0,1-1,0-1,-1 1,1-1,1-1,3 2,-1-1,1-1,0 0,0-1,0 0,-1-1,1-1,0 0,0 0,0-2,-1 1,1-2,-1 1,1-2,-1 0,-1 0,1-1,-1 0,0-1,0-1,-1 1,0-2,-1 1,1-1,-2-1,1 0,-1 0,-1-1,0 1,0-2,-1 1,-1-1,0 0,3-10,-3-10,-1-1,-2 0,-1 0,-2 0,-1 0,-1 0,-2 1,-1-1,-9-24,-22-35,36 91,0 0,1 0,-1 1,0-1,0 0,0 0,0 0,1 0,-1 1,0-1,-1 0,1 1,0-1,0 1,0-1,0 1,0 0,0-1,-1 1,1 0,0 0,0 0,0 0,-1 0,1 0,0 0,0 0,0 0,-1 1,1-1,0 1,0-1,0 0,0 1,0 0,0-1,0 1,0 0,0-1,0 1,-33 41,19-11,1 0,1 1,1 0,2 1,2 0,0 1,3-1,0 9,2-28,1-1,1 0,0 1,1-1,0 0,1 1,1-1,0 0,1 0,0 0,1 0,0 0,1-1,0 1,1-1,1-1,0 1,1-1,0 0,0-1,1 0,0 0,1-1,8 6,-6-8,1 0,0-1,0 0,1-1,0-1,0 0,0-1,0 0,1-1,-1-1,0 0,1-1,14-2,-20 2,-1-1,1-1,0 1,-1-1,1-1,-1 0,1 0,-1-1,0 0,-1 0,1-1,-1 0,0 0,0 0,0-1,-1 0,0-1,0 0,0 0,-1 0,0 0,-1-1,1-1,-1 0,0-1,-1 1,-1-1,1 0,-2 0,1 0,-1 0,-1 0,0 0,0-2,0 9,-1 0,1 0,0 0,-1 0,1-1,-1 1,0 0,0 0,0 0,0 0,-1 1,1-1,-1 0,0 1,0-1,0 1,0-1,0 1,0 0,-1 0,1 0,-1 0,1 0,-1 1,0-1,0 1,0-1,1 1,-1 0,-1 0,1 1,0-1,-2 0,1 1,1 1,-1-1,0 0,1 1,-1 0,1 0,-1 0,1 0,-1 1,1 0,0-1,0 1,0 0,0 0,0 1,0-1,0 0,1 1,-1 0,1 0,0 0,0 0,0 0,0 0,0 0,1 1,-1-1,1 1,0-1,0 1,0-1,1 1,-1-1,1 1,0 0,0-1,0 1,1 0,-1-1,1 1,0 0,0-1,0 2,6 7,1 1,0-1,1 0,0-1,0 0,2-1,-1 0,1 0,0-1,1-1,0 0,1 0,-1-2,1 1,1-1,-1-1,6 1,54 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17.3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281 83,'-8'-4,"-1"1,0 0,1 0,-1 1,-1 0,1 0,0 1,0 1,-1-1,1 2,0-1,0 1,0 1,-1-1,1 1,0 1,1 0,-1 0,0 1,1 0,0 0,0 1,0 0,1 1,-1 0,1 0,1 0,-1 1,-4 6,8-10,1-1,0 0,0 1,1-1,-1 1,0 0,1-1,0 1,-1 0,1 0,0 0,1 0,-1 0,0 0,1 0,0 0,0 0,0 0,0 1,0-1,0 0,1 0,0 0,-1 0,1 0,0 0,1 0,-1 0,0-1,1 1,0 0,-1-1,1 1,0-1,1 1,6 3,0-1,1 0,0 0,-1-1,2 0,-1-1,0 0,1-1,0 0,-1 0,1-1,0-1,0 0,-1 0,1-1,4-1,37-3,0-3,-1-1,0-3,0-2,-1-3,-1-1,26-15,10-16,-73 35,-28 19,13-4,0 0,0 1,0 0,0-1,1 1,-1 0,0 1,1-1,0 0,-1 1,1-1,0 1,0 0,0 0,1-1,-1 1,1 0,0 1,-1-1,1 0,1 0,-1 1,0-1,1 0,-1 1,1-1,0 0,1 1,-1-1,0 0,1 1,0-1,-1 0,1 0,1 0,-1 1,0-1,1 0,0 0,-1-1,1 1,0 0,2 1,5 1,0 0,0 0,1-1,0 0,0-1,0 0,0-1,0 0,1 0,-1-1,1 0,-1-1,1-1,-1 1,1-1,-1-1,1 0,-8 1,-1 1,1-1,0 1,-1-1,1 0,0 0,-1 0,1-1,-1 1,0 0,1-1,-1 0,0 1,0-1,0 0,0 0,0 0,-1-1,1 1,-1 0,1 0,-1-1,0 1,0-1,0 0,0 1,0-1,0 0,-1 1,0-1,1 0,-1 1,0-1,0 0,0 0,-1 0,1 1,-1-1,0 0,1 1,-1-1,0 1,0-1,-1 1,1-1,-1 0,-5-6,-1 1,0 0,0 1,0-1,-1 1,0 1,-1 0,0 0,0 1,0 0,0 1,-1 0,-2-1,-35-15,48 20,1 0,-1 1,0-1,0 0,0 0,1 0,-1 1,0-1,0 0,1 0,-1 0,0 1,0-1,1 0,-1 0,0 0,1 0,-1 0,0 0,0 0,1 0,-1 0,0 1,1-1,-1 0,0-1,1 1,-1 0,0 0,1 0,-1 0,0 0,0 0,1 0,-1 0,0 0,0-1,1 1,-1 0,0 0,0 0,1-1,-1 1,0 0,0 0,0-1,1 1,-1 0,0 0,0-1,0 1,0 0,0-1,1 1,-1 0,0 0,0-1,0 1,0 0,0-1,0 1,0 0,0-1,0 1,0 0,-1-1,1 1,0 0,0 0,0-1,263 4,-261-3,94 11,-92-10,0 0,1 0,-1 1,-1-1,1 1,0 0,0 0,-1 0,1 1,-1-1,0 1,1 0,-1 0,-1 0,1 0,0 1,-1-1,0 1,0 0,0-1,1 2,15 136,-17-139,0 0,0 0,0 0,0-1,1 1,-1 0,0 0,1-1,0 1,-1-1,1 1,0-1,-1 1,1-1,0 0,0 0,0 0,0 0,0-1,1 1,-1 0,0-1,0 1,0-1,1 0,-1 0,0 0,0 0,0 0,1 0,-1-1,0 1,0-1,0 0,0 1,0-1,1 0,-1 0,73-49,-67 41,0-1,0 0,-1 0,0-1,-1 0,0 0,-1-1,0 1,-1-1,0 0,-1-1,0 1,-1 0,0-7,-2 0,-1 19,0 0,1 0,-1 0,0 0,1 0,-1 0,1 0,-1 1,0-1,1 0,-1 0,1 0,-1 1,0-1,1 0,-1 1,1-1,-1 1,1-1,-1 1,1-1,0 1,-1-1,1 1,-1-1,1 1,0-1,0 1,-1-1,1 1,0 0,0-1,0 1,-1 0,1-1,0 1,0-1,0 1,0 0,0-1,0 1,1 0,-1-1,0 1,0 0,-1 5,0 0,0 0,1 0,-1 0,1 0,1 0,-1 1,1-1,0 0,1 0,-1 0,1 0,0-1,1 1,-1 0,1-1,0 0,1 0,-1 0,1 0,0 0,0 0,1-1,-1 0,1 0,0 0,0-1,1 1,2 1,0-1,0 0,0 0,0-1,1 0,-1 0,1-1,0 0,-1-1,1 0,0 0,0-1,0 0,0-1,0 0,0 0,0 0,-1-2,4 0,-4 0,0-1,0 0,0 0,0-1,-1 0,0-1,0 0,0 0,-1 0,1 0,-2-1,1 0,-1-1,0 1,0-1,-1 0,0 0,-1 0,0-1,0 1,0-1,-1 0,-1 0,1-5,-5 2,-2 29,5-12,0 1,0-1,1 1,0-1,1 0,-1 1,1-1,0 0,0 0,0 0,1 0,0-1,0 1,0-1,0 1,1-1,-1 0,1 0,0-1,1 1,-1-1,1 0,-1 0,1 0,0-1,0 0,0 0,0 0,0 0,1-1,-1 0,0 0,1 0,-1-1,1 0,-1 0,1 0,-1-1,6 0,-1-2,0 1,1-1,-1-1,0 0,-1 0,1-1,-1 0,0 0,0-1,0-1,-1 1,0-2,0 1,-1-1,0 0,0 0,-1-1,0 0,-1 0,0 0,0-1,-1 0,0 1,-1-2,0 1,1-6,-14 54,9-28,0 0,1 0,0 0,0 0,1 0,1 0,0 0,0-1,1 1,0-1,2 3,-4-8,1 0,0 0,0 0,1 0,-1-1,1 1,-1 0,1-1,0 0,1 0,-1 0,0 0,1-1,0 1,-1-1,1 0,0 0,0 0,0 0,1-1,-1 0,0 0,0 0,1 0,-1-1,3 1,-2-1,-1-1,1 1,-1-1,1 0,0 0,-1-1,0 1,1-1,-1 0,0 0,0-1,0 1,0-1,0 0,-1 0,1 0,-1 0,0-1,0 1,0-1,0 0,-1 0,0 0,1 0,0-3,2-5,1-1,-2 0,0-1,-1 1,0-1,0 1,-2-1,0-1,2-25,10 66,-7-10,-4-6,1 1,0-1,0 0,1 1,1-2,0 1,0 0,1-1,0 0,1 0,0-1,0 0,1 0,0-1,0 0,2 1,-7-6,0-1,0 0,0 0,-1-1,1 1,0 0,0-1,0 0,0 0,1 0,-1 0,0 0,0-1,0 1,-1-1,1 0,0 0,0 0,0 0,0 0,-1 0,1-1,0 0,-1 1,0-1,1 0,-1 0,0 0,0-1,0 1,0 0,0-1,0-1,43-93,-36 55,-9 53,0 0,0 0,1 0,1 0,0 0,0-1,1 1,0-1,1 1,0-1,1 0,3 5,-5-10,0-1,0 0,0-1,1 1,-1 0,1-1,0 0,0 0,0 0,1 0,-1-1,0 1,1-1,0-1,-1 1,1 0,0-1,0 0,0 0,0-1,0 1,0-1,0 0,0-1,0 1,0-1,0 0,0 0,0 0,0-1,0 0,-1 0,1 0,-1 0,1-1,-1 1,2-3,-1 1,0 0,-1 0,1-1,-1 1,0-1,0 0,0-1,-1 1,0 0,0-1,0 0,1-4,-4 4,-2 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45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368 673,'0'-5,"0"-1,-1 1,0 0,1 0,-2-1,1 1,-1 0,1 0,-1 0,-1 1,1-1,-1 0,0 1,0 0,0-1,0 1,-1 0,0 1,1-1,-1 1,-1-1,1 1,0 1,-1-1,0 1,0-1,1 1,-1 0,0 1,-1-1,1 1,0 0,0 1,0-1,-2 1,-4-1,0 1,0 1,0 0,0 0,0 1,0 0,0 1,1 0,-1 1,1 0,0 0,0 1,0 1,1 0,0 0,0 1,0 0,1 0,0 1,1 0,0 0,0 1,0 0,1 0,-1 4,6-11,0 0,0 0,0 1,1-1,-1 0,1 0,-1 0,1 1,0-1,0 0,0 0,0 1,1-1,-1 0,0 0,1 1,0-1,-1 0,1 0,0 0,0 0,0 0,1 0,-1 0,0 0,1-1,-1 1,1 0,-1-1,2 2,66 24,-50-24,0-2,1 0,-1-1,1-1,-1-1,0-1,0-1,0 0,0-1,-1-1,0-1,0-1,0 0,-1-1,0-1,-1-1,0 0,-1-1,0-1,4-5,-7 3,-1 1,-1-1,0-1,-1 0,-1 0,0-1,-1 0,-1 0,-1 0,0-1,-1 0,-1-2,2-17,-1 0,-3 0,-1 1,-1-1,-4-19,4 44,0 0,0 1,-1-1,0 1,-1-1,-1 1,0 0,0 0,-1 1,0-1,-1 1,0 0,-1 1,0-1,-3-2,8 10,-1 0,1 1,0 0,-1-1,1 1,0 0,-1 0,0 0,1 0,-1 1,1-1,-1 1,0-1,1 1,-1 0,0 0,0 0,1 1,-1-1,0 1,1-1,-1 1,1 0,-1 0,1 0,-1 0,1 0,-1 1,1-1,0 1,0 0,0-1,0 1,0 0,-1 1,-55 82,50-67,1 0,1 1,0 0,2 0,0 0,1 1,1-1,0 1,2 0,0-1,2 1,0 0,1-1,1 0,0 1,2-2,0 1,1-1,1 0,1 0,1-1,0 0,1 0,6 6,0-5,0 0,2-1,0-2,0 1,2-2,0-1,0 0,1-2,0-1,1 0,1-2,-1 0,1-2,0 0,1-2,-1-1,16 0,-27-2,0-2,-1 1,1-2,0 0,-1 0,0-1,1 0,-1-1,6-3,-13 4,0 1,-1-1,1 1,0-1,-1-1,0 1,1-1,-1 1,-1-1,1 0,-1 0,1-1,-1 1,0-1,-1 0,1 0,-1 0,0 0,0 0,-1 0,1 0,0-6,-2 7,0 0,0 0,0 0,0 0,-1 0,0 0,0 0,0 0,0 0,0 1,-1-1,0 0,0 1,0-1,0 1,0 0,-1 0,1-1,-1 2,0-1,0 0,0 1,0-1,-1 1,1 0,-1 0,1 0,-1 0,0 1,0-1,-7-2,0 0,0 1,0 0,0 1,0 0,-1 1,1 0,-1 0,1 2,-3-1,-79 30,91-28,-1-1,0 1,0-1,1 1,-1 0,1 0,-1 0,1 1,0-1,0 0,0 1,0-1,0 1,1 0,-1 0,1-1,0 1,0 0,0 0,0 0,0 0,1 1,-1-1,1 0,0 0,0 0,0 0,0 0,0 1,4 2,-1 0,1 0,-1-1,2 1,-1-1,0 0,1-1,0 1,0-1,1 0,-1 0,1-1,0 1,0-1,0 0,0-1,0 0,1 0,-1 0,1 0,-1-1,5 0,0 2,0 0,0-1,1 0,-1 0,0-2,1 1,-1-1,1-1,-1 0,1-1,-1 0,0-1,0 0,0 0,0-2,9-4,-18 9,-1 0,0-1,0 1,0 0,0-1,0 1,0-1,0 1,0-1,0 1,0-1,-1 0,1 0,0 1,0-1,-1 0,1 0,0 0,-1 0,1 0,-1 0,1 0,-1 0,1 0,-1 0,0 0,1 0,-1 0,0 0,0 0,0 0,0-1,0 1,0 0,0 0,0 0,-1 0,1 0,0 0,-1 0,1 0,-1 0,1 0,-1 0,1 0,-1 0,0 0,1 0,-1 0,0 1,0-1,1 0,-1 1,0-1,0 0,0 1,-2-1,1 1,0 0,-1 0,1 0,-1 0,1 0,0 0,-1 0,1 1,0 0,-1-1,1 1,0 0,0 0,-1 0,1 0,0 0,0 1,0-1,1 1,-1-1,0 1,0 0,1 0,-1 0,1 0,0 0,-1 0,1 0,0 0,0 0,0 0,1 1,-1-1,0 0,1 1,0-1,-1 0,1 1,0-1,0 1,1-1,-1 0,0 1,1-1,-1 0,1 1,0-1,0 0,0 0,0 2,6 2,-1 1,1-1,0 0,0 0,0-1,1 0,0-1,0 1,0-2,1 1,-1-1,1 0,0-1,0 0,0 0,0-1,0 0,0-1,8 0,-13 0,1 0,-1 0,1 0,-1-1,0 0,1 0,-1 0,0 0,1-1,-1 0,0 0,0 0,0 0,0-1,-1 1,1-1,-1 0,0 0,1 0,-1 0,0-1,-1 1,1-1,-1 0,0 0,1 0,-2 0,1 0,0 0,-1-1,0 1,0 0,0-1,-1 1,1-2,-20-188,19 191,0 1,0 0,0-1,1 1,-1-1,1 1,0-1,0 1,0 0,0 0,0-1,0 1,1 0,-1 0,1 0,-1 0,1 0,0 1,-1-1,1 0,0 1,0-1,1 1,-1 0,0 0,0 0,0 0,1 0,-1 0,1 1,-1-1,1 1,-1-1,1 1,89 2,-79-2,0 1,1 0,-1 2,-1-1,1 1,0 1,-1 1,1-1,-1 2,-1 0,1 0,-1 1,10 8,-18-10,-1 0,0-1,0 1,0 0,-1 1,1-1,-1 0,0 0,-1 1,0-1,1 0,-2 1,1-1,0 0,-1 1,0-1,0 0,-1 0,0 0,0 0,0 0,0 0,-1 0,-11 49,13-50,1 0,0 1,0-1,0 0,0 1,1-1,0 1,0-1,0 0,0 0,1 0,-1 1,1-1,0-1,1 1,-1 0,1 0,-1-1,1 0,0 1,0-1,0 0,1 0,-1-1,1 1,0-1,-1 0,1 0,0 0,3 1,1 0,1 0,0-1,0 0,-1-1,1 1,0-2,1 1,-1-1,0-1,0 1,0-1,0-1,-1 0,6-2,-2 1,-1-1,-1-1,1 0,0-1,-1 1,0-2,-1 0,1 0,-1 0,-1-1,0-1,0 1,0-1,-1-1,0 1,-1-1,0-1,-1 1,0-1,0 0,-1 0,-1 0,0 0,0-1,-1 1,-1-1,0 0,0-1,-1 10,0 0,-1 0,1 0,0-1,-1 1,0 0,0 0,0 0,0 1,0-1,-1 0,1 0,-1 1,1-1,-1 0,0 1,0 0,-1 0,1-1,0 1,-1 0,1 1,-1-1,1 0,-1 1,0-1,0 1,0 0,0 0,0 0,0 1,0-1,0 0,0 1,0 0,0 0,0 0,0 0,-1 1,1-1,-6 2,1-1,-1 2,1-1,0 1,-1 0,1 1,1 0,-1 0,0 0,1 1,0 1,0-1,1 1,-5 5,7-8,1 1,0-1,1 1,-1-1,0 1,1 0,0 0,0 0,0 0,0 0,1 1,0-1,0 0,0 1,0-1,1 1,-1-1,1 1,0 0,1-1,-1 1,1-1,0 1,0-1,0 0,1 1,0-1,-1 0,2 1,6 7,0-2,1 1,0-1,1-1,0 0,0 0,1-1,0-1,1 0,-1-1,1 0,1 0,-1-2,1 0,13 3,88 24,-1-7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42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0 440,'8'22,"0"0,1 0,2 0,0-2,1 1,1-1,1-1,0 0,2-1,9 8,-23-22,1-1,-1 0,0 0,1-1,-1 1,1 0,0-1,0 0,0 1,0-1,1-1,-1 1,0 0,1-1,-1 1,1-1,0 0,-1 0,1-1,0 1,0-1,-1 0,1 0,0 0,0 0,-1-1,1 1,0-1,0 0,-1 0,1-1,-1 1,1-1,-1 1,0-1,0 0,1 0,1-2,3-11,-1 1,-1-1,0 0,0 0,-2 0,0-1,-1 0,0 1,-1-1,-1-1,0 1,-2-7,1 15,1-14,-2 16,1-1,0 1,1-1,-1 1,1-1,0 1,1 0,0 0,0-1,0 1,3-5,9 1,2 8</inkml:trace>
  <inkml:trace contextRef="#ctx0" brushRef="#br0" timeOffset="741.429">855 506,'-11'-5,"0"0,-1 1,0 0,0 1,0 0,0 1,-1 0,1 1,-1 1,1 0,0 0,-1 1,1 1,-1 0,1 1,0 0,0 0,1 2,-1-1,1 2,0-1,0 2,0-1,-4 6,12-11,1 1,-1 0,1 1,0-1,0 0,0 1,0-1,1 1,-1 0,1-1,-1 1,1 0,0 0,0 0,0 0,0 0,1 0,-1 0,1 0,0 0,0 0,0 0,0 1,0-1,1 0,0 0,-1 0,1 0,0 0,0 0,1 0,-1-1,1 1,-1 0,1-1,0 1,6 2,-1-1,1 0,1 0,-1-1,0 0,1 0,0-1,0 0,-1-1,1 0,0 0,0-1,0 0,0 0,7-2,-8 2,-1-1,1 0,-1 0,1 0,-1-1,0 0,0 0,1-1,-2 0,1 0,0-1,-1 0,1 0,-1 0,0-1,-1 0,1 0,-1-1,0 1,0-1,-1 0,1-1,-2 1,1-1,2-5,-6 11,1 1,-1-1,1 0,-1 0,0 0,1 0,-1 0,0 0,0 0,0 0,0-1,0 1,0 0,0 0,0 0,-1 0,1 0,0 0,0 0,-1 0,1 0,-1 1,1-1,-1 0,1 0,-1 0,0 0,1 0,-1 1,0-1,1 0,-1 1,0-1,0 1,0-1,0 1,0-1,0 1,0-1,0 1,0 0,0-1,0 1,0 0,0 0,0 0,0 0,0 0,0 0,0 0,0 0,0 0,0 1,0-1,0 0,0 1,0-1,0 1,0-1,1 1,-1-1,0 1,0 0,-3 1,1 0,-1 1,1-1,0 1,0-1,0 1,1 0,-1 0,1 1,0-1,-1 0,1 1,1 0,-1-1,1 1,-1 0,1 0,0 0,0-1,1 1,-1 0,1 0,0 1,0-1,0 0,0 0,1 0,0 0,0-1,0 1,0 0,0 0,1 0,0-1,0 1,0-1,0 1,0-1,1 0,2 3,5-1,1 0,-1-1,1-1,0 1,0-2,0 1,1-2,-1 1,0-2,1 1,-1-2,1 1,-1-2,0 1,7-3,-4 2,-1-1,1 0,-1-1,0 0,0-1,0-1,-1 0,1-1,-2 0,1-1,-1 0,0-1,-1 0,0 0,0-1,-1-1,0 0,-1 0,0 0,-1-1,0 0,-1-1,4-10,0-9,-1-1,-1 0,-2 0,-1 0,-2-1,-1 1,-1-1,-2 0,-6-31,-19-28,25 90,0 1,-1 0,1-1,0 1,-1 0,1 0,-1-1,0 1,0 0,0 1,0-1,0 0,0 0,0 1,0 0,-1-1,1 1,-1 0,1 0,-1 0,1 0,-1 1,1-1,-1 1,0-1,1 1,-1 0,0 0,1 0,-1 1,0-1,1 1,-1-1,-5 4,0 0,0 1,1 0,-1 0,1 0,1 1,-1 0,1 1,0-1,0 1,1 0,0 1,0-1,1 1,0 0,0 0,-1 6,-2 1,1 1,1 0,0 1,1-1,0 1,2 0,0 0,1 0,1 0,0 0,1 0,1 0,1 0,0 0,1-1,1 1,0-1,1 0,1-1,1 1,0-1,1-1,0 0,2 0,-1-1,4 3,0-2,0 0,1-1,0 0,2-2,-1 0,1 0,1-2,-1 0,2-1,-1-1,1 0,0-2,0 0,1-1,0-1,3 0,-16-3,0 0,0 0,-1-1,1 1,0-2,-1 1,1-1,-1 1,1-2,-1 1,0-1,0 0,0 0,0-1,0 0,-1 0,0 0,0-1,0 1,0-1,-1 0,0-1,0 1,0-1,-1 0,1 1,-1-2,-1 1,1 0,-1 0,0-1,-1-1,2-3,0 0,-1 0,0-1,-1 1,-1 0,0-1,0 1,-1 0,-1-2,2 12,0 0,0 0,0 0,0 0,0 0,-1 0,1 0,0 0,-1 0,1 0,-1 0,1 0,-1 0,0 0,1 0,-1 0,0 0,1 1,-1-1,0 0,0 1,0-1,0 0,0 1,0-1,0 1,0-1,0 1,0 0,0-1,0 1,0 0,0 0,0 0,0 0,0 0,0 0,0 0,0 0,0 0,0 0,0 1,0-1,-1 0,1 1,1-1,-1 1,0-1,0 1,0 0,0-1,0 1,0 0,1-1,-1 1,0 0,0 0,1 0,-1 0,1 0,-1 0,1 0,-1 0,1 0,0 0,-1 0,1 0,0 0,0 0,0 1,-3 4,0 1,1 0,0 0,1 0,0 0,0 0,0 1,1-1,0 0,0 0,0 1,1-1,1 0,-1 0,1 0,0 0,1 0,0 0,0-1,0 1,1-1,-1 0,2 0,-1 0,1-1,0 1,0-1,0 0,1-1,-1 1,1-1,0 0,4 1,19 9</inkml:trace>
  <inkml:trace contextRef="#ctx0" brushRef="#br0" timeOffset="992.577">1551 226,'6'14,"4"4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39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135 722,'2'5,"1"8,0 11,2 8,-1 5,0 2,-1 0,-3-3,-5-7,0-7</inkml:trace>
  <inkml:trace contextRef="#ctx0" brushRef="#br0" timeOffset="707.355">1 495,'3'-3,"0"1,0-1,1 1,-1 0,1 0,0 0,0 1,0-1,-1 1,1 0,0 0,1 0,-1 0,0 1,0 0,0 0,0 0,1 0,-3 0,30 0,0 1,-1 2,1 1,-1 1,0 2,0 1,-1 1,0 2,-1 1,0 1,5 5,-22-11,0 0,-1 1,0 0,0 0,-1 1,0 1,-1 0,0 0,0 1,-1 0,0 0,-1 1,-1 0,0 0,0 1,-1-1,-1 1,0 1,-1-1,0 0,-1 1,-1-1,0 10,-4 61,4-83,-1 0,0 0,1 0,-1 0,1 0,-1 0,1 0,0 0,-1 0,1 0,0-1,0 1,0 0,-1 0,1-1,0 1,0-1,0 1,0-1,0 1,0-1,0 1,0-1,0 0,0 0,1 1,-1-1,0 0,0 0,0 0,0 0,0 0,0-1,0 1,0 0,0 0,1-1,-1 1,0-1,44-16,-21 2,-1 0,0-1,-2-2,0 0,-1-1,-1-1,0-1,-2 0,-1-2,3-4,-9 19,-11 26,1-18,-2 8,1 0,-1 1,1 0,1-1,0 1,0-1,0 1,1-1,1 1,0-1,0 1,0-1,1 0,0 0,0 0,1 0,0-1,1 0,0 1,0-2,0 1,1 0,0-1,3 2,-1-3,0 0,0-1,0 0,1-1,-1 0,1 0,0-1,0 0,0 0,0-1,0 0,0-1,1 0,-1 0,0-1,0 0,0-1,0 0,0 0,-1-1,1 0,0-1,0 0,4-3,0 0,0-1,0 0,-1-1,0-1,-1 0,0 0,-1-1,0 0,-1-1,0 0,0-1,4-11,5-20,-3-1,-1 0,-3-1,-1 0,-3-1,-2 0,-1-1,-3 1,-3-30,3 36,-2 0,-2-1,-1 2,-6-17,-9 9,18 47,1 0,-1 0,0 0,1 0,-1 0,0 0,0 1,0-1,1 0,-1 0,0 1,0-1,0 1,0-1,0 1,0-1,-1 1,1 0,0 0,0-1,0 1,0 0,0 0,0 0,-1 0,1 0,0 0,0 1,0-1,0 0,0 0,0 1,0-1,0 1,0-1,0 1,0-1,0 1,0 0,0-1,0 1,0 0,-5 6,0 0,0 0,1 0,0 0,0 1,0 0,1 0,1 1,-1-1,-1 8,-8 26,1 0,2 1,2 0,2 0,2 0,1 1,3 0,1 0,7 39,-4-59,1 1,1-1,1 0,1-1,1 0,1 0,1-1,7 10,-12-22,0-1,0 0,1 0,1-1,-1 0,2 0,-1-1,1 0,0 0,0-1,0 0,1-1,0 0,0 0,1-1,-1-1,1 1,0-2,8 2,19-4,-7-5</inkml:trace>
  <inkml:trace contextRef="#ctx0" brushRef="#br0" timeOffset="970.448">1058 308,'-16'0,"-8"0,8 0,21 0,32 0,36 2,32 3,23 6,4 5,-20-1</inkml:trace>
  <inkml:trace contextRef="#ctx0" brushRef="#br0" timeOffset="1622.305">1752 856,'8'-10,"-1"0,0 0,0-1,-1 0,-1 0,1 0,-2-1,0 0,0 0,-1 0,-1 0,0 0,0 0,-1-1,-1 1,0-1,-1 1,0-1,-1 1,0 0,-1 0,-1 0,0 0,0 0,-1 1,0 0,-1 0,-4-5,9 14,-1-1,0 0,0 1,0 0,-1-1,1 1,-1 0,1 0,-1 0,0 1,1-1,-1 0,0 1,0 0,0 0,0 0,-1 0,1 0,0 1,0-1,0 1,-1 0,1 0,0 0,0 0,-1 1,-2 0,6-1,-1 1,0-1,1 1,-1-1,0 0,1 1,-1 0,0-1,1 1,-1-1,1 1,-1 0,1-1,0 1,-1 0,1-1,0 1,-1 0,1 0,0 0,0-1,0 1,-1 0,1 0,0 0,0-1,0 1,0 0,1 0,-1 0,0-1,0 1,0 0,1 0,-1-1,0 1,1 0,-1 0,0-1,1 1,-1 0,1-1,-1 1,1-1,0 1,-1-1,1 1,0-1,-1 1,37 23,-10-17,0 0,0-2,0-1,0-2,0 0,28-3,20 2,-73-1,1-1,0 1,-1 0,1 0,-1 0,1 0,-1 0,1 0,-1 1,1-1,0 1,-1 0,0-1,1 1,-1 0,0 1,1-1,-1 0,0 1,0-1,0 1,0 0,0-1,0 1,-1 0,1 0,-1 0,1 1,-1-1,0 0,0 0,0 1,0-1,0 1,0 1,-14 67,10-62,1-1,-1 1,2-1,-1 1,1 0,1-1,-1 1,1 0,1 0,0 2,0-8,0-1,0 0,0 1,0-1,0 0,1 0,-1 0,1 0,-1 0,1 0,0 0,0-1,0 1,0 0,0-1,0 0,0 1,0-1,1 0,-1 0,1 0,-1-1,0 1,1-1,-1 1,1-1,-1 0,1 0,1 0,73-9,40-51,-117 59,1 0,-1 0,1 1,0-1,-1 0,1 0,0 1,-1-1,1 0,0 1,0-1,-1 1,1-1,0 1,0-1,0 1,0-1,0 1,0 0,0 0,0 0,0-1,0 1,0 0,0 0,0 0,0 0,0 1,0-1,-1 0,1 0,0 0,0 1,0-1,0 1,0-1,0 1,0-1,-1 1,1-1,0 1,0 0,-1-1,1 1,0 0,-1-1,1 1,-1 0,1 0,-1 0,1 0,-1 0,1 0,0 4,0 0,1-1,-1 1,1-1,0 0,1 1,-1-1,1 0,-1 0,1 0,1-1,-1 1,0-1,1 0,0 0,-1 0,1 0,1 0,-1-1,0 0,0 0,1 0,-1 0,1-1,4 1,1 0,-1-1,1 0,-1 0,1-1,-1-1,1 1,-1-1,0-1,1 0,-1 0,0-1,0 0,0-1,-1 0,1 0,-1-1,0 0,0 0,0-1,-1 0,0 0,0-1,-1 0,0 0,0 0,0-1,-1 0,0 0,-1 0,1-2,-4 6,0-1,-1 1,1 0,-1 0,0 0,0 0,-1 0,1 0,-1 0,0 0,0 0,0 0,0 0,-1 0,0 0,0 1,0-1,0 1,0-1,-1 1,1 0,-1 0,0 0,0 0,0 0,0 1,-1-1,1 1,-1 0,1 0,-1 0,0 1,0-1,0 1,0 0,0 0,0 0,0 1,0-1,0 1,-3 0,-6-1,0 1,0 0,0 1,0 1,0 0,0 0,0 1,0 1,1 0,0 1,0 0,0 1,0 1,1-1,0 2,1 0,-1 0,-2 4,11-10,-1-1,1 1,0 0,0 1,0-1,0 0,1 0,-1 1,1-1,-1 1,1-1,0 1,0 0,0 0,0-1,1 1,-1 0,1 0,-1 0,1 0,0-1,0 1,0 0,1 0,-1 0,1 0,0 0,-1-1,1 1,0 0,1-1,-1 1,1 1,4 1,1 0,-1 0,1-1,0 0,0 0,0-1,0 0,1 0,-1 0,1-1,0 0,0-1,-1 0,1 0,4-1,-12 1,48 4</inkml:trace>
  <inkml:trace contextRef="#ctx0" brushRef="#br0" timeOffset="2375.038">2715 401,'-4'-2,"0"0,-1 1,1-1,-1 1,1 0,-1 0,1 0,-1 1,1 0,-1 0,0 0,1 0,-1 1,1 0,-1-1,1 2,-1-1,1 1,0-1,0 1,-1 0,1 0,1 1,-1 0,0-1,0 1,1 0,0 1,0-1,0 0,0 1,0 0,1 0,-1 0,1 0,-1 3,1 7,1 0,1 0,0 0,1 0,0 0,1 0,1 0,0 0,1-1,1 1,0-1,0 0,2-1,-1 1,1-1,1 0,3 2,4 13,2-1,1-1,1-1,1 0,2-2,17 15,35 2,-71-38,-1-1,1 1,0-1,0 0,0 0,0 0,-1-1,1 1,0-1,0 1,-1-1,1 0,0 0,-1 0,1-1,-1 1,1 0,-1-1,0 0,1 0,-1 1,0-1,0 0,0-1,-1 1,1 0,0 0,-1-1,10-19,-2 1,-1-1,-1-1,0 1,-2-1,-1 0,-1 0,0-1,-2 1,-1-1,-2-17,2 36,0 1,1 1,-1-1,0 0,0 0,-1 1,1-1,-1 0,0 1,0-1,0 1,0-1,-1 1,1-1,-1 1,0 0,0 0,-1-2,2 5,0 0,0 0,-1 0,1 0,0 0,0 1,0-1,-1 0,1 1,0-1,0 0,0 1,0 0,0-1,0 1,0-1,0 1,0 0,0 0,0 0,1-1,-1 1,0 0,0 0,1 0,-1 0,1 0,-1 0,1 1,-1-1,1 0,0 0,-1 0,1 0,0 0,0 1,0-1,0 0,0 0,0 0,0 1,0-1,1 1,1 1,0 1,0-1,1 0,0 0,-1 0,1 0,0 0,0 0,0-1,1 0,-1 1,1-1,-1-1,1 1,0 0,0-1,-1 0,1 0,0 0,0 0,0 0,0-1,0 0,0 0,3 0,171 1,-56-5,-120 4,1-1,-1 1,1 0,-1 0,0 0,1 0,-1 0,1 1,-1-1,0 1,1-1,-1 1,0 0,1 0,-1 0,0 0,0 0,0 1,0-1,0 0,0 1,0 0,-1-1,1 1,-1 0,1 0,-1 0,1 0,-1 0,0 0,0 1,0-1,0 0,-1 1,1-1,-1 0,1 1,-1-1,0 2,-2 40,1-41,0 1,0 0,0 0,0 0,1 0,0 0,-1 0,1 0,1-1,-1 1,1 0,-1 0,1 0,0 0,1 0,-1-1,1 1,-1 0,1-1,0 0,0 1,1-1,-1 0,1 0,-1 0,1 0,0-1,0 1,0-1,1 1,-1-1,2 0,8 1,-1-1,1 0,-1-1,1 0,0-1,0-1,-1 0,1-1,-1 0,1-1,-1 0,0-1,0 0,0-1,0 0,-1-1,0-1,0 0,-1 0,0-1,0 0,-1 0,0-1,0-1,-1 0,0 0,0-1,41-57,-49 68,1-1,0 1,-1 0,1 0,0 1,-1-1,1 0,-1 0,1 0,0 0,-1 0,1 1,-1-1,1 0,-1 1,1-1,-1 0,1 1,-1-1,1 0,-1 1,1-1,-1 1,1-1,-1 1,0-1,1 1,-1-1,0 1,0 0,0-1,1 1,-1-1,0 1,0 0,0-1,0 1,0-1,0 1,0 0,0-1,0 1,0 0,0-1,0 1,-1-1,1 1,0 0,0-1,-1 1,1-1,0 2,1 8,-2-4,0 1,1-1,0 1,0-1,0 1,1-1,0 1,0-1,1 0,0 1,0-1,1 0,-1 0,1 0,0-1,1 1,0-1,0 1,0-1,0-1,1 1,-1 0,1-1,0 0,1 0,-1-2,-1 0,1-1,0 0,0 1,0-2,0 1,0 0,0-1,0 0,0 0,0-1,0 1,2-2,14-4</inkml:trace>
  <inkml:trace contextRef="#ctx0" brushRef="#br0" timeOffset="2654.35">3825 334,'-14'-2,"-2"4,9 3,16 6,7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57.20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215 222,'-2'18,"-1"13,0 6,1 3,0 0,1-6,0-7</inkml:trace>
  <inkml:trace contextRef="#ctx0" brushRef="#br0" timeOffset="435.034">1 22,'30'-7,"1"1,0 2,0 1,0 1,1 2,-1 1,0 2,24 5,-43-7,-1 1,1 1,0 0,-1 0,0 1,0 1,0 0,0 0,-1 1,0 1,0-1,-1 2,0-1,0 1,0 1,-1-1,-1 1,1 1,-2 0,1 0,-1 0,-1 0,0 1,0 0,-1 0,0 1,1 9,-1 116,-4-136,0 1,0-1,0 0,1 1,-1-1,1 1,-1-1,1 1,0-1,-1 0,1 0,0 1,0-1,0 0,0 0,0 0,0 0,0 0,0 0,0 0,1 0,-1 0,0-1,1 1,-1 0,0-1,1 1,-1-1,1 0,-1 1,1-1,-1 0,1 0,-1 0,1 0,-1 0,1 0,-1 0,0-1,1 1,-1-1,2 1,61-25,-48 18,-2-1,1-1,-1-1,0 0,-1 0,0-2,-1 1,0-2,-1 0,0 0,-1-1,0 0,-1 0,-1-1,3-9,-7-13,-4 36,-1 0,1 1,-1-1,1 1,0-1,-1 1,1-1,-1 1,1-1,-1 1,1-1,-1 1,1 0,-1-1,0 1,1 0,-1 0,0-1,1 1,-1 0,0 0,1 0,-1 0,0 0,1 0,-1 0,0 0,1 0,-1 0,0 0,1 0,-1 0,1 1,-1-1,0 0,1 0,-1 1,1-1,-1 1,0-1,1 0,-1 1,1-1,-1 1,1-1,0 1,-1-1,1 1,-1-1,1 1,-4 2,1 0,-1 0,1 0,0 0,0 1,0-1,0 1,1 0,0 0,-1 0,1 0,1 0,-1 0,0 1,1-1,0 1,0-1,1 1,-1-1,1 1,0-1,0 1,0-1,1 1,-1-1,1 1,0-1,1 1,-1-1,1 0,0 0,0 0,0 0,0 0,1 0,-1 0,2 0,7 5,2 0,-1-1,1 0,1 0,-1-2,1 0,0 0,1-1,-1-1,1 0,0-2,0 1,1-2,67 13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56.1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240 429,'-6'9,"1"1,-1 0,2 0,-1 0,2 1,-1 0,1 0,1 0,0 0,0 4,2-10,0 1,0-1,0 0,1 0,0 0,0 0,0 0,0 0,1 0,0-1,0 1,0 0,1-1,-1 0,1 1,0-1,0 0,1 0,-1-1,1 1,0-1,0 0,3 2,3 1,1 0,0-1,1 0,-1-1,1-1,0 0,0 0,0-1,0 0,1-1,-1-1,0 0,0 0,1-2,-1 1,0-1,0-1,0 0,-1-1,1 0,-1-1,0 0,0-1,0 0,-1-1,8-6,-14 10,-1 0,0 0,0 0,0-1,-1 1,1-1,-1 1,0-1,0 0,0 0,0 0,-1 0,0 0,1 0,-2 0,1-1,0 1,-1 0,0-1,0 1,0 0,0-1,-1 1,0 0,0 0,0-1,0 1,-1 0,1 0,-1 0,0 1,-1-2,-3-4,0 0,-1 0,0 1,0 0,-1 0,-1 1,1 0,-1 0,0 1,0 0,-1 1,0 0,0 0,0 1,0 0,-1 1,0 0,1 1,-10-1,12 2,-1 0,1 1,0 0,-1 0,1 1,0 0,-1 1,1-1,0 1,0 1,0 0,0 0,1 1,-1-1,1 2,0-1,0 1,1 0,-1 0,1 1,0 0,0 0,1 0,0 1,0 0,0 1,-14 31,8-3</inkml:trace>
  <inkml:trace contextRef="#ctx0" brushRef="#br0" timeOffset="260.536">13 13,'-5'3,"-1"9,5 10,9 10,10 9,12 4,7 1,-3-7</inkml:trace>
  <inkml:trace contextRef="#ctx0" brushRef="#br0" timeOffset="531.838">762 0,'-3'12,"0"12,0 9,3 8,6 5,9 0,6 0,4-4,-2-9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28.96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1 468,'19'-38,"-1"-1,-2 0,-2-1,-2-1,2-15,-7 32,2 37,13 118,-6 0,-4 29,-12-82,-3-49</inkml:trace>
  <inkml:trace contextRef="#ctx0" brushRef="#br0" timeOffset="282.32">82 762,'4'0,"11"0,12 0,13-3,10-2,9-1,5-1,4-3,-10 2</inkml:trace>
  <inkml:trace contextRef="#ctx0" brushRef="#br0" timeOffset="530.33">910 227,'-11'-4,"-1"0,0 1,0 1,0 0,0 0,0 1,-1 1,1 0,0 0,0 1,0 1,0 0,0 1,0 0,0 1,1 0,-1 1,1 0,0 1,1 0,0 1,0 0,-8 7,8-4,1 0,-1 1,2 0,0 0,0 1,1 0,1 0,0 1,0 0,1 0,1 0,0 1,1 0,1-1,0 1,1 0,0 0,1 0,0 0,2 0,-1 0,2 0,0 0,0-1,3 7,-1-13,-1 1,2-1,-1 0,1 0,0 0,0-1,0 0,1 0,0 0,0-1,1 0,-1-1,1 0,0 0,1 0,-1-1,0 0,8 1,13 2,0 0,1-2,-1-2,1 0,1-2,85-11,-73 1</inkml:trace>
  <inkml:trace contextRef="#ctx0" brushRef="#br0" timeOffset="829.727">642 561,'50'-13,"1"3,0 2,0 3,0 1,11 3,-60 1,-1 0,1 0,-1 0,1 0,-1 0,1 1,-1-1,0 0,1 1,-1-1,1 1,-1-1,0 1,1 0,-1 0,0-1,0 1,0 0,0 0,0 0,0 0,0 1,0-1,0 0,0 0,0 0,-1 1,1-1,0 0,-1 1,1-1,-1 1,0-1,1 1,-1-1,0 1,0-1,0 0,0 2,-15 63,8-47,6-17,0 0,0 0,0 1,0-1,1 0,-1 1,0-1,1 1,0-1,0 1,-1-1,2 1,-1-1,0 1,0-1,1 1,-1-1,1 0,0 1,0-1,0 0,0 1,0-1,0 0,0 0,1 0,-1 0,1 0,0 0,0 0,-1-1,1 1,0-1,0 1,2 0,16 7</inkml:trace>
  <inkml:trace contextRef="#ctx0" brushRef="#br0" timeOffset="1156.218">1325 749,'15'-42,"2"1,2 1,1 1,2 1,4-3,5-3,-31 44,0 0,0 1,-1-1,1 0,0 0,0 1,0-1,0 0,0 0,0 1,0-1,0 0,0 0,0 1,0-1,0 0,0 0,0 1,0-1,0 0,0 0,0 1,0-1,0 0,0 0,0 1,1-1,-1 0,0 0,0 1,0-1,0 0,1 0,-1 0,0 0,0 1,0-1,1 0,-1 0,0 0,0 0,1 0,-1 0,0 1,0-1,1 0,-1 0,0 0,0 0,1 0,-1 0,0 0,1 0,-1 0,0 0,0 0,1-1,-1 1,0 0,0 0,1 0,-1 0,0 0,0 0,0-1,1 1,-1 0,0 0,0 0,-2 25,2-24,-5 16,1 0,1 0,0 0,2 0,0 1,1-1,0 1,2-1,0 0,1 0,0 1,2-2,0 1,1 0,0-1,1 0,10 14,0-8</inkml:trace>
  <inkml:trace contextRef="#ctx0" brushRef="#br0" timeOffset="1772.08">509 120,'2'-2,"8"-1,11-2,18-3,19-2,16-2,15 0,8-2,1 3,-4 0,-10 2,-12 1,-16 1,-15 2,-15 2</inkml:trace>
  <inkml:trace contextRef="#ctx0" brushRef="#br0" timeOffset="4547.178">2140 294,'0'-2,"-2"1,-1 3,-2 9,-1 1</inkml:trace>
  <inkml:trace contextRef="#ctx0" brushRef="#br0" timeOffset="4796.89">2207 655,'16'16,"9"12,8 5,3 5,0 0,-3 0,-5 1,-11 3,-15 3,-19 3,-20 2,-20 3,-14-7,6-10</inkml:trace>
  <inkml:trace contextRef="#ctx0" brushRef="#br0" timeOffset="6907.612">3383 66,'7'0,"11"-2,16-3,19-3,18-3,18 1,11 0,3 2,-7 1,-13 5,-21 5,-21 2</inkml:trace>
  <inkml:trace contextRef="#ctx0" brushRef="#br0" timeOffset="5305.036">2835 601,'82'-228,"-65"183,-9 43,-6 20,-2-18,4 317,1-145,-7-157</inkml:trace>
  <inkml:trace contextRef="#ctx0" brushRef="#br0" timeOffset="5568.37">2915 842,'7'-5,"9"-1,11-2,10-2,10 1,11-1,6 0,2 1,-1 0,-12 2</inkml:trace>
  <inkml:trace contextRef="#ctx0" brushRef="#br0" timeOffset="5790.599">3919 253,'-13'-3,"0"0,0 0,0 1,0 1,0 0,0 0,-1 2,1 0,0 0,0 1,0 1,0 0,1 1,-1 0,1 1,0 0,0 1,0 0,1 1,0 0,1 1,-1 0,1 1,1 0,0 1,0 0,1 0,-7 11,10-13,0 1,1-1,0 1,0 1,1-1,0 0,0 1,1-1,0 1,1 0,1 0,-1 0,1 0,1-1,0 1,0 0,1 0,0-1,1 1,0-1,0 1,1-1,0 0,1-1,0 1,4 4,4-1,1 0,1 0,0-1,0-1,1-1,1 0,-1-1,1-1,1-1,-1 0,1-1,0-1,0 0,0-2,1 0,-1-1,1-1,-1-1,1 0,14-4,1-2</inkml:trace>
  <inkml:trace contextRef="#ctx0" brushRef="#br0" timeOffset="6064.246">3717 521,'-18'-6,"28"-6,15 4,1 1,0 1,0 2,0 0,1 2,12 1,-35 0,0 0,1 1,-1-1,0 1,0 0,0 1,0-1,0 1,0-1,0 1,0 0,0 1,0-1,0 1,0 0,-1 0,1 0,-1 0,1 0,-1 1,0 0,0 0,0 0,0 0,-1 0,1 0,-1 1,0-1,0 1,0-1,0 1,1 3,-2 4,-1 0,0 0,0 0,-1 0,-1-1,1 1,-2 0,1-1,-2 1,1-1,-4 5,-13 54,17-55</inkml:trace>
  <inkml:trace contextRef="#ctx0" brushRef="#br0" timeOffset="6401.34">4159 721,'21'-13,"0"0,1 1,1 1,0 1,0 1,21-4,-42 11,-1 1,1 0,0 0,0 1,0-1,0 0,0 1,0-1,0 1,0-1,0 1,0 0,0 0,0 0,0 0,0 0,0 1,0-1,0 0,0 1,0 0,0-1,0 1,-1 0,1 0,0 0,0 0,-1 0,1 1,-1-1,1 0,-1 1,1-1,-1 1,0 0,0-1,0 1,0 0,0 0,0-1,0 1,0 0,-1 0,1 0,-1 0,0 0,1 2,-5 8,0 1,0-1,-1 0,-1-1,0 1,-1-1,0 0,0-1,-1 1,-1-2,-4 6,0-1,-63 91,76-104,-1 0,0 0,0 1,1-1,-1 0,1 0,-1 1,1-1,-1 1,1-1,0 0,0 1,0-1,-1 1,1-1,1 1,-1-1,0 0,0 1,1-1,-1 1,0-1,1 0,-1 1,1-1,0 0,-1 0,1 1,0-1,0 0,0 0,0 0,0 0,0 0,0 0,0 0,0 0,1-1,-1 1,0 0,0-1,1 1,-1-1,1 1,-1-1,0 0,1 1,0-1,20 3,0-1,0-1,0-1,0-1,0 0,0-2,-1-1,14-4,-20 6,123-28,-82 16</inkml:trace>
  <inkml:trace contextRef="#ctx0" brushRef="#br1" timeOffset="23551.996">402 1296,'-21'5,"-10"6,-6 5,2 9,5 10,7 12,7 15,10 12,9 9,9 7,10 4,5-3,3-5,0-8,1-11,-2-12,0-16,-6-14</inkml:trace>
  <inkml:trace contextRef="#ctx0" brushRef="#br1" timeOffset="24115.181">723 1912,'19'-10,"-2"-1,1-1,-1 0,-1-2,0 1,-1-2,-1 0,0-1,-1 0,-1-1,9-16,-16 25,0 0,-1-1,0 0,-1 0,1 0,-2 0,1 0,-1-1,-1 1,0-1,0 0,-1 1,0-1,-1 0,0-1,1 9,-1 0,0-1,0 1,0 0,0-1,0 1,0 0,-1 0,1 0,-1 0,1 1,-1-1,0 0,0 1,0-1,0 1,0-1,0 1,0 0,0 0,0 0,-1 0,1 0,0 0,-1 1,1-1,-1 1,1 0,0 0,-1 0,1 0,-1 0,1 0,-1 1,-5-1,1 2,-1-1,1 1,-1 0,1 1,0 0,0 0,0 0,0 1,-2 2,3-2,0 1,0 0,1 0,-1 1,1 0,1 0,-1 0,1 0,0 1,0-1,1 1,0 0,0 0,1 1,0-1,0 0,0 1,1 0,1-1,-1 1,1-1,0 1,1 0,0-1,0 1,2 6,1 5,2-1,0 0,0-1,2 0,0 0,1 0,1-1,0 0,1-1,6 7,-10-14,-1 1,1-1,0 0,1-1,0 1,0-2,1 1,0-1,0 0,0-1,0 0,1 0,0-1,0-1,0 0,1 0,-1-1,1 0,-1 0,1-2,0 1,0-1,-1-1,1 0,0 0,-1-1,1 0,7-4,-7 0,1 0,-2-1,1-1,-1 0,0 0,-1-1,0 0,0-1,-1 0,0 0,-1-1,0 1,0-2,-1 1,-1-1,0 0,-1 0,0 0,0-6,-3 16,0 1,0-1,-1 0,1 0,-1 1,1-1,-1 0,0 0,0 0,1 0,-1 1,0-1,-1 0,1 0,0 0,-1 0,1 0,-1 1,1-1,-1 0,0 0,0 1,0-1,0 1,0-1,0 1,0-1,0 1,-1-1,1 1,0 0,-1 0,1 0,-1 0,0 0,1 0,-1 0,0 0,1 1,-1-1,0 1,0-1,0 1,0 0,1 0,-1-1,0 1,0 1,0-1,0 0,0 0,1 1,-3 0,-5 2,1 1,-1 0,1 1,0 0,0 0,0 1,1 0,0 0,0 1,0 0,1 0,0 0,0 1,1 0,0 0,1 0,-1 1,2 0,-1 0,1 0,2-6,1 0,-1-1,1 1,-1 0,1 0,0-1,0 1,0 0,1 0,-1 0,1-1,0 1,-1 0,1-1,0 1,0 0,1-1,-1 1,1-1,-1 0,1 1,0-1,0 0,0 0,0 0,0 0,0-1,0 1,1 0,-1-1,0 0,1 1,0-1,-1 0,1 0,0-1,0 1,109 17,44-20,-82-5</inkml:trace>
  <inkml:trace contextRef="#ctx0" brushRef="#br1" timeOffset="25354.578">1806 1912,'-2'-12,"0"1,-1-1,0 1,0 0,-1 0,-1 0,0 0,-5-7,9 16,-1-1,0 1,1-1,-1 1,0 0,0 0,-1 0,1 0,0 0,-1 0,1 0,-1 1,0 0,1-1,-1 1,0 0,0 0,0 0,0 1,1-1,-1 1,0 0,0-1,0 1,0 0,0 1,0-1,0 1,0-1,0 1,0 0,0 0,0 0,1 0,-3 2,-1 0,0 0,0 1,1-1,0 1,-1 0,2 1,-1-1,0 1,1 0,0 0,0 1,0-1,1 1,0-1,0 1,0 0,1 1,0-1,0 0,0 0,1 1,0-1,0 8,3-12,0 1,0-1,0 1,0-1,0 0,0 0,1 0,-1 0,1 0,0 0,-1-1,1 1,0-1,0 0,0 0,0 0,0 0,0 0,0-1,0 0,1 1,-1-1,0 0,0 0,0-1,0 1,0-1,0 1,1-1,14-2,0 0,0-2,-1 0,1 0,-1-2,0 0,-1-1,0 0,0-2,6-5,-22 15,1-1,-1 1,1-1,-1 1,1-1,-1 1,1 0,-1-1,1 1,0 0,-1-1,1 1,0 0,-1 0,1-1,0 1,-1 0,1 0,0 0,-1 0,1 0,0 0,-1 0,1 0,0 0,-1 0,1 1,0-1,-1 0,1 0,0 0,-1 1,1-1,-1 1,1-1,-1 0,1 1,0-1,-1 1,0-1,1 1,-1-1,1 1,-1-1,0 1,1 0,-1-1,0 1,1-1,-1 1,0 0,0-1,0 2,1 43,-1-31,0 33,3 0,1-1,3 1,1-1,13 37,-10-51,-8-23,1 0,-1 0,0 0,-1 1,0-1,-1 0,0 1,0-1,-1 1,0-1,-1 1,-1 4,1-11,-1 0,1-1,-1 1,0-1,0 0,0 0,0 1,0-1,-1 0,1-1,0 1,-1 0,0-1,1 1,-1-1,0 0,0 0,0 0,0 0,0-1,0 1,0-1,0 0,0 0,0 0,0 0,0 0,0-1,0 1,0-1,1 0,-1 1,0-2,0 1,0 0,1 0,-1-1,1 0,-1 1,1-1,-1 0,1 0,0 0,0-1,0 1,-1-3,-7-7,0 0,1-1,0-1,1 1,1-1,0-1,1 1,0-1,1 0,1-1,0 1,2-1,-1 1,2-1,0-6,0 14,1 0,0 0,0 0,1 0,0-1,1 1,0 1,0-1,0 0,1 0,0 1,1-1,-1 1,1 0,1 0,0 1,0-1,0 1,0 0,1 0,0 1,0-1,2 1,22-12,0 1,1 2,1 1,0 1,1 2,0 2,0 0,21 0,-31 3,203-46,-183 26,-43 24,0 0,0 0,0 0,0 0,0 0,-1 0,1 0,0 0,0 0,-1 0,1 1,-1-1,1 0,-1 0,1 0,-1 0,1 1,-1-1,0 0,0 1,1-1,-1 0,0 1,0-1,0 1,1-1,-1 1,0 0,0-1,0 1,0 0,0-1,0 1,0 0,0 0,0 0,0 0,0 0,0 0,0 0,0 0,0 1,0-1,0 0,-9 0,1 1,-1 0,0 0,1 1,-1 0,1 1,0 0,-1 1,1-1,1 2,-1-1,1 1,-1 1,2-1,-1 1,0 1,1-1,1 1,-2 1,7-6,0-1,0 0,-1 0,1 0,0 1,0-1,0 0,1 1,-1-1,0 1,0-1,1 1,-1-1,1 1,0 0,-1-1,1 1,0 0,0-1,0 1,0 0,0-1,0 1,0 0,1-1,-1 1,1-1,-1 1,1-1,-1 1,1-1,0 1,0-1,0 1,0-1,0 0,0 1,0-1,0 0,1 0,-1 0,0 0,1 0,-1 0,1 0,-1-1,1 1,8 2,1-1,0 0,0-1,1 0,-1-1,0 0,0-1,0 0,0-1,0 0,0 0,0-2,-1 1,0-1,1 0,-1-1,7-5,66-41,-83 50,1 1,-1-1,1 1,-1 0,1-1,-1 1,1-1,-1 1,1 0,-1-1,1 1,0 0,-1 0,1 0,0-1,-1 1,1 0,0 0,-1 0,1 0,0 0,-1 0,1 0,-1 1,1-1,0 0,-1 0,1 0,0 1,-1-1,1 0,-1 0,1 1,-1-1,1 1,-1-1,1 0,-1 1,1-1,-1 1,1-1,-1 1,0 0,1-1,-1 1,0-1,1 1,6 38,-5-20,-1-14,0 0,1 1,-1-1,1 0,0 0,1 0,-1 0,1-1,0 1,0-1,0 1,1-1,-1 0,1 0,0-1,0 1,1-1,-1 0,1 0,-1 0,1-1,0 1,0-1,0 0,1-1,-1 1,0-1,0 0,1 0,-1-1,1 0,-1 0,1 0,-1 0,6-2,5-3,1-2,-1 1,0-2,0 0,-1-1,0-1,0 0,-1 0,-1-2,0 0,0 0,-1-1,-1-1,0 0,-1-1,-1 0,0 0,0-1,2-6,-1 1,-1-1,-1-1,-1 0,-1 0,-1 0,-1-1,-1 0,-1 1,-1-1,-1 0,-3-18,-24-35,25 75,1-1,-1 1,1 0,-1 0,0 1,0-1,0 0,0 1,0-1,0 1,0-1,0 1,0 0,-1 0,1 0,-1 0,1 0,0 1,-1-1,1 1,-1 0,0-1,1 1,-1 0,1 1,-1-1,1 0,-1 1,1-1,-1 1,-6 4,0 0,1 1,0 0,0 0,1 1,0-1,0 2,0-1,1 1,0 0,1 0,-1 1,2 0,-1-1,1 2,1-1,0 0,0 1,0 0,1 6,-4 6,2 0,1 0,1 1,1-1,1 1,0 0,2-1,1 0,1 1,0-1,4 6,-5-16,1 0,1 0,0 0,0-1,1 0,1 0,0 0,0-1,1 1,0-2,1 1,0-2,0 1,1-1,1 0,-1-1,1 0,0-1,0 0,8 2,-11-5,0 0,1-1,-1 0,0 0,1-1,-1 0,1 0,-1-1,1 0,-1-1,1 0,-1 0,0-1,1 0,-1 0,0-1,0 0,0 0,-1-1,1 0,-1-1,0 0,0 0,0 0,-1-1,0 1,0-2,0 1,-1-1,0 0,0 0,-1 0,1-2,-2 5,0-1,-1 0,1 0,-1 0,0 0,-1 0,1-1,-1 1,0 0,0-1,-1 1,0-1,0 1,0-3,0 7,-1 1,1 0,-1 0,1 0,-1-1,1 1,-1 0,1 0,-1 0,1 0,-1 0,1 0,-1 0,0 0,1 0,-1 0,1 0,-1 0,1 1,-1-1,1 0,-1 0,1 0,0 1,-1-1,1 0,-1 1,1-1,-1 0,1 1,0-1,-1 0,1 1,0-1,-1 1,1-1,0 1,0-1,-1 1,1-1,0 1,0-1,0 1,0-1,0 1,-4 4,1 0,0 0,0 0,1 1,0-1,0 1,0 0,1-1,-1 1,1 0,1 0,-1 0,1 0,0 0,0 0,1-1,0 1,0 0,0 0,1 0,-1-1,1 1,1-1,-1 1,1-1,0 0,0 0,1 0,-1 0,1-1,0 0,0 1,3 1,1-2,1 1,-1-1,1 0,0-1,0 0,0-1,0 0,0 0,0-1,1 0,-1-1,1 1,-1-2,0 0,1 0,6-2,19-6</inkml:trace>
  <inkml:trace contextRef="#ctx0" brushRef="#br1" timeOffset="25616.891">2835 1631,'-13'0,"-17"0,-9 0,-1 0,12-2,23-4,31-2,37-3,34-3,28 0,20 0,-14 3</inkml:trace>
  <inkml:trace contextRef="#ctx0" brushRef="#br1" timeOffset="26315.955">4440 1791,'64'-104,"-39"67,-2-2,-1-1,14-39,-30 67,-2-1,1 1,-2-1,0 1,0-1,-1 0,-1 0,0 0,-1-8,0 19,0 0,0 0,0 0,-1 0,1 0,-1 0,0 0,1 0,-1 0,0 0,0 0,0 1,0-1,-1 0,1 1,0-1,-1 1,1-1,-1 1,1 0,-1 0,0 0,0-1,1 2,-1-1,0 0,0 0,0 0,0 1,0-1,0 1,0 0,0 0,0-1,0 1,0 1,-1-1,-73 25,65-18,0 1,1 0,0 0,1 1,0 0,0 1,1 0,0 0,1 1,0 0,1 0,0 1,0-1,2 1,-1 1,2-1,-1 1,2-1,-1 1,2 0,0 0,0 0,2 0,-1 0,2-1,-1 1,2 0,0 0,0-1,1 0,1 1,0-2,0 1,6 7,-2-8,1 0,1 0,0-1,0 0,1-1,0-1,0 0,1 0,0-1,1-1,-1 0,1-1,4 0,15 5,1-3,-1 0,1-3,0 0,9-2,-24-1,0 0,0-1,1-1,-1-1,0-1,0 0,0-1,-1-1,1-1,-1-1,0-1,-1 0,10-7,-23 13,-1 0,0 0,1-1,-1 1,0-1,-1 0,1 0,0 0,-1 0,0 0,0-1,0 1,0-1,0 0,-1 1,1-1,-1 0,0 0,0 0,-1 0,1 0,-1 0,0 0,0 0,0 0,0 0,-1 1,1-1,-1 0,0 0,-1 0,1 0,0 1,-1-1,0 0,0 1,0 0,-1-1,1 1,-3-2,-3 0,-1 1,0 0,-1 1,1 0,0 0,-1 1,0 0,1 1,-1 0,0 0,0 1,0 0,1 1,-1 0,0 1,1 0,-1 0,1 1,-1 1,1-1,0 1,-6 4,9-4,1-1,-1 1,1 0,0 1,0-1,0 1,1 0,0 1,0-1,0 0,0 1,-2 6,5-10,0 0,0 1,1-1,-1 0,0 1,1-1,0 1,0-1,-1 1,1-1,1 0,-1 1,0-1,1 1,-1-1,1 0,-1 1,1-1,0 0,0 1,0-1,1 0,-1 0,0 0,1 0,-1 0,1 0,0-1,0 1,-1-1,1 1,0-1,1 1,-1-1,0 0,1 1,9 2,-1 1,1-1,0-1,0 0,1 0,-1-2,0 1,1-2,-1 1,1-2,-1 0,1 0,-1-1,0-1,0 0,0 0,0-1,0-1,6-4,-14 8,-1-1,0 1,1-1,-1 0,0 0,0 0,0-1,0 1,0-1,-1 1,1-1,-1 0,0 0,0 0,0-1,0 1,0 0,-1-1,1 1,-1-1,0 0,0 1,0-1,-1 0,1 1,-1-1,0 0,0 0,-1 1,1-1,-1 0,1 0,-1 1,0-1,0 0,-1 1,1 0,-2-3,2 4,0 1,0 0,0 0,0 0,0 0,0 0,0 1,0-1,-1 0,1 0,0 1,0-1,-1 1,1-1,0 1,-1-1,1 1,0 0,-1 0,1-1,-1 1,1 0,0 0,-1 1,1-1,-1 0,1 0,0 1,-1-1,1 1,0-1,-1 1,1-1,0 1,0 0,0 0,-1 0,1-1,0 1,0 0,0 0,0 1,-1 1,-1-1,1 1,0 0,0 0,1 0,-1 0,0 0,1 0,0 1,0-1,0 0,0 1,0-1,1 0,0 1,-1-1,1 2,1 0,0 0,1-1,-1 1,1-1,0 1,0-1,0 0,1 1,0-1,-1 0,1-1,1 1,-1 0,0-1,1 0,0 0,0 0,0 0,0-1,0 1,0-1,1 0,-1-1,3 2,112 26,-48-21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8:02.3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1,'13'6,"12"10,11 13,7 15,7 17,3 15,-1 13,-1 8,-6 3,-10-2,-16-6,-24-8,-39-8,-51-9,-9-15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7:57.9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214 517,'-2'20,"4"21,5 19,5 13,4 10,3 5,-3 0,-4-2,-9-8,-8-7,-9-12,-2-16</inkml:trace>
  <inkml:trace contextRef="#ctx0" brushRef="#br0" timeOffset="574.76">0 704,'15'-9,"0"2,1 0,0 1,0 0,0 2,0 0,1 0,0 2,0 0,0 1,0 0,-1 2,13 1,-12-2,0 1,-1 1,0 1,1 0,-1 1,0 0,0 1,-1 1,0 1,0 0,0 1,-1 0,4 4,-17-11,0 0,1 0,-1 0,1 1,-1-1,0 0,0 1,0-1,0 1,0-1,0 1,0-1,0 1,-1 0,1-1,-1 1,1 0,-1 0,0-1,1 1,-1 0,0 0,0 0,0-1,0 1,-1 0,1 0,0-1,-1 1,0 0,1 0,-1-1,0 1,0-1,1 1,-1-1,0 1,-1-1,1 1,0-1,0 0,-1 0,1 1,0-1,-1 0,0 0,1 0,-1-1,0 1,-18 9,1-2,-1 0,-1-1,1-2,-1 0,0-1,-1-1,1 0,-21-2,23 1,7-1,-1 1,1-2,0 0,-1 0,1-1,0-1,0 0,-7-2,20 4,-1 0,1 0,-1 0,1 0,-1 0,0 0,1 0,-1-1,1 1,-1 0,1 0,-1 0,0-1,1 1,-1 0,0 0,1-1,-1 1,0 0,1-1,-1 1,0 0,0-1,0 1,1 0,-1-1,0 1,0-1,0 1,0 0,1-1,-1 1,0-1,0 1,0-1,0 1,0-1,0 1,0 0,0-1,-1 1,1-1,0 1,0-1,0 1,0 0,0-1,-1 1,1 0,0-1,0 1,-1-1,1 1,0 0,-1 0,1-1,0 1,-1 0,1 0,0-1,-1 1,1 0,-1 0,1 0,0-1,-1 1,1 0,-1 0,14-5,1 0,0 1,0 1,1 0,-1 1,0 0,4 1,8-1,389-41,-410 42,1 1,1-1,0 0,0 0,0 0,-1-1,1 0,-1 0,1-1,-1 0,0 0,0-1,0 1,-1-1,1 0,-1-1,0 1,0-1,4-5,-9 7,0 0,0 0,0 0,-1 0,1 0,-1 1,0-1,0 0,0 0,0 1,0-1,0 1,-1-1,0 1,1-1,-1 1,0 0,0 0,0 0,0 0,0 0,-1 0,1 0,-1 1,1 0,-1-1,1 1,-1 0,0 0,0 0,1 0,-1 1,0-1,0 1,-1 0,-5-3,0 1,0 0,0 0,0 1,0 0,0 1,-1 0,1 1,0 0,0 0,0 1,0 0,0 0,0 1,0 0,1 1,0 0,-1 0,2 1,-1 0,0 0,1 1,0 0,0 0,1 1,0-1,-5 8,10-9,0 0,0-1,1 1,-1 0,1 0,0 0,1 0,-1 0,1 0,0 0,0-1,1 1,-1 0,1-1,0 1,0-1,1 1,-1-1,1 0,0 0,0 0,0-1,1 1,-1-1,1 0,0 0,0 0,0 0,0 0,1-1,-1 0,1 0,-1 0,1-1,0 1,0-1,31 13,1-1,0-2,0-2,1-1,9-1,28 4</inkml:trace>
  <inkml:trace contextRef="#ctx0" brushRef="#br0" timeOffset="942.956">1070 891,'6'-20,"0"-1,-2 0,-1-1,0 1,-2-1,0 0,-1 1,-2-1,0 1,-4-16,-10-6,16 42,-1 0,1 1,0-1,-1 0,1 0,0 1,-1-1,1 0,-1 1,1-1,-1 0,1 1,-1-1,0 1,1-1,-1 1,0-1,1 1,-1-1,0 1,0 0,0-1,1 1,-1 0,0 0,0-1,0 1,1 0,-1 0,0 0,0 0,0 0,0 0,0 1,1-1,-1 0,0 0,0 0,0 1,1-1,-1 1,0-1,0 0,1 1,-1-1,0 1,1-1,-1 1,0 0,1 1,-1-1,1 1,0 0,-1-1,1 1,0-1,0 1,0 0,0-1,0 1,1-1,-1 1,0 0,1-1,-1 1,1-1,0 1,-1-1,1 1,0-1,0 0,0 1,0-1,0 0,0 0,0 0,0 0,1 0,-1 0,0 0,1 0,-1 0,1 0,-1-1,1 1,-1-1,1 1,-1-1,1 0,0 1,-1-1,1 0,1 0,147 26,-24-7,-123-19,0 1,-1-1,1 1,0 0,-1 0,1 0,-1 0,1 0,-1 0,1 1,-1-1,0 1,0 0,0 0,0 0,0 0,0 0,0 0,-1 0,1 0,-1 1,1-1,-1 1,0-1,0 1,0-1,0 1,-1 0,1-1,-1 1,1 0,-1 0,0-1,0 1,0 0,-1 2,-39 109,40-112,-1 0,1 0,0 0,0 1,0-1,1 0,-1 0,0 0,1 0,-1 1,1-1,0 0,0 0,0 0,0 0,0-1,0 1,0 0,1 0,-1-1,1 1,-1 0,1-1,0 0,-1 1,1-1,0 0,0 0,0 0,0 0,0 0,0 0,0-1,1 1,77 13,-74-14,42 3</inkml:trace>
  <inkml:trace contextRef="#ctx0" brushRef="#br0" timeOffset="1489.202">1738 744,'-2'6,"0"0,0 1,0-1,1 1,-1-1,2 1,-1 0,1-1,0 1,0 0,1-1,0 1,0 0,0-1,1 1,0-1,1 0,-1 0,1 0,0 0,1 0,-1 0,1-1,0 0,1 0,-1 0,1 0,0 0,0-1,0 0,1 0,0-1,-1 0,1 0,0 0,1 0,-1-1,0 0,1 0,-1-1,1 0,0 0,-1-1,1 1,0-1,-1-1,1 1,5-2,-7-1,0 0,0 0,0 0,-1 0,1-1,-1 0,0 0,0 0,0 0,-1-1,1 1,-1-1,0 0,-1 0,1 0,-1-1,0 1,0-1,-1 1,1-1,-1 1,0-1,-1 0,0 1,1-1,-2 0,1 0,-1 1,-1-5,3 9,-1 0,0 0,0 0,0 0,0 0,0 0,0 0,0 0,0 0,0 0,0 0,0 0,-1 0,1 0,0 1,-1-1,1 0,0 0,-1 0,1 0,-1 1,0-1,1 0,-1 0,0 1,1-1,-1 0,0 1,0-1,1 1,-1-1,0 1,0 0,0-1,0 1,0 0,0-1,1 1,-1 0,0 0,0 0,0 0,0 0,0 0,0 0,0 0,0 0,0 0,0 1,0-1,0 0,0 1,1-1,-1 1,0-1,0 1,0-1,1 1,-1-1,0 1,0 0,1-1,-1 1,1 0,-1 0,1 0,-1-1,1 1,-1 1,-1 2,1 1,0 0,0-1,0 1,0 0,1 0,0 0,0 0,0 0,0-1,1 1,0 0,0 0,0-1,1 1,-1 0,1-1,0 0,1 1,-1-1,1 0,-1 0,1 0,1 0,-1-1,0 1,1-1,0 0,-1 0,1 0,1-1,-1 1,0-1,1 0,-1 0,1-1,-1 1,1-1,2 0,0 2,0-1,0-1,0 1,0-1,0 0,1-1,-1 0,0 0,1-1,-1 1,0-2,0 1,0-1,0 0,0 0,0-1,-1 0,1 0,-1-1,0 0,0 0,0 0,0-1,-1 1,0-1,0-1,0 1,0-1,-1 0,0 0,0 0,1-5,-3 8,0-1,-1 0,0 1,0-1,0 0,0 0,0 0,-1 1,0-1,1 0,-2 0,1 0,0 0,-1 0,0 0,0 1,0-1,0 0,0 0,-1 1,0-1,1 1,-1 0,-1-1,1 1,0 0,-2-1,2 3,1 1,-1 0,1-1,0 1,-1 0,1 0,-1 0,1 0,0 0,-1 0,1 0,-1 1,1-1,0 0,-1 1,1-1,0 1,-1-1,1 1,0 0,0 0,0-1,-1 1,1 0,0 0,0 0,0 0,1 1,-1-1,0 0,0 0,0 0,1 1,-1-1,0 1,-10 51,13-47,0 0,0-1,0 1,1-1,-1 1,1-1,1 0,-1 0,1 0,-1 0,2-1,-1 1,0-1,1 0,0 0,0-1,0 0,5 3,101 40,-57-32</inkml:trace>
  <inkml:trace contextRef="#ctx0" brushRef="#br0" timeOffset="3128.074">2901 851,'-8'-8,"-1"1,0 0,0 1,-1 0,0 0,0 1,0 0,-1 1,1 0,-1 1,0 0,0 0,-1 1,1 1,0 0,-1 0,1 1,0 1,-1 0,1 1,0 0,-3 1,11-2,0-1,0 1,0 0,0 0,1 0,-1 0,0 1,1-1,0 1,-1 0,1 0,0-1,-1 2,1-1,0 0,1 0,-1 1,0-1,1 0,-1 1,1 0,0-1,0 1,0 0,0 0,0 0,1-1,-1 1,1 0,0 0,-1 0,2 0,-1 0,0 0,0 0,1 0,0 0,0-1,-1 1,2 0,-1 0,0-1,0 1,1-1,0 1,-1-1,1 1,1 0,6 3,1 0,0-1,-1 0,2-1,-1 0,0 0,1-1,0 0,0-1,0 0,0-1,0-1,0 1,3-2,-5 1,0 0,0-1,0 0,0-1,0 0,0 0,0-1,-1 0,1 0,-1-1,5-3,-10 5,1 0,-1 0,0-1,0 1,0-1,0 0,0 0,-1 0,1 0,-1 0,0-1,0 1,0-1,-1 1,1-1,-1 0,1 1,-1-1,-1 0,1 0,0 0,-1 0,0 0,0 0,0 0,0 0,-1-1,1 3,0 1,0 0,0-1,0 1,0-1,0 1,-1 0,1-1,0 1,-1 0,1-1,-1 1,0 0,1 0,-1 0,0-1,0 1,1 0,-1 0,0 0,0 0,0 0,-1 1,1-1,0 0,0 0,0 1,0-1,-1 0,1 1,0 0,-1-1,1 1,0 0,-1-1,1 1,-1 0,1 0,0 0,-1 0,1 0,-1 1,1-1,0 0,-1 1,1-1,0 1,0-1,-1 1,1 0,0-1,0 1,0 0,0 0,0 0,0 0,0 0,0 0,0 0,0 0,0 0,1 0,-1 1,0-1,1 0,-1 1,0 1,1 1,-1-1,1 0,0 1,0-1,0 1,1-1,-1 1,1-1,0 0,-1 1,1-1,1 0,-1 0,0 0,1 0,0 0,0 0,0 0,0 0,0-1,0 1,1-1,-1 0,1 1,4 3,0-1,0 1,1-2,-1 1,1-1,0 0,0 0,1-1,1 1,-2-1,0 0,0-1,1 0,-1 0,1-1,-1 0,1 0,-1-1,1 0,-1-1,1 0,-1 0,1 0,-1-1,0-1,0 0,0 0,0 0,0-1,0 0,-1 0,0-1,0 0,0 0,-1-1,0 0,0 0,0 0,0-1,-1 0,3-6,21-87,-29 110,0 0,1 1,0-1,1 0,0 0,1 0,0 0,0 0,1-1,0 1,1-1,0 0,0 0,1-1,0 1,1-1,0-1,0 1,0-1,1-1,0 1,1-1,-1 0,2-1,-6-4,1 0,0 0,-1 0,1-1,0 1,-1-1,1 0,0-1,-1 1,1-1,0 0,-1 0,1-1,-1 1,1-1,-1 0,0 0,0 0,0-1,0 0,0 1,-1-1,1 0,-1-1,2-1,3-3,-1 0,0-1,-1 0,0-1,0 1,-1-1,0 0,-1 0,0-1,1-3,6-59,5 115,-15-34,1 0,0 0,0-1,1 1,0-1,0 0,1 1,0-2,0 1,1 0,-1-1,2 0,-1 0,1 0,-1-1,2 0,-1 0,0 0,1-1,0 0,0 0,0-1,1 1,-1-2,4 2,0-4,1 0,0-1,0 0,-1-1,1 0,-1 0,0-1,1-1,-1 0,-1-1,1 0,-1 0,0-1,0-1,0 0,-1 0,0-1,0 0,-1 0,0-1,-1 0,0 0,0-1,-1 0,0 0,-1 0,0-1,-4 9,0 1,0 0,0 0,-1 0,1 0,0-1,-1 1,1 0,-1-1,1 1,-1 0,0-1,1 1,-1-1,0 1,0-1,0 1,0 0,0-1,0 1,-1-1,1 1,0 0,-1-1,1 1,-1 0,0-1,1 1,-1 0,0 0,0-1,1 1,-1 0,0 0,0 0,0 0,0 0,-1 0,1 0,0 1,0-1,-1 0,1 1,0-1,-1 1,1-1,0 1,-1 0,1-1,-1 1,1 0,0 0,-1 0,1 0,-2 0,0 1,0 0,0 1,1-1,-1 0,0 1,1 0,-1-1,1 1,-1 0,1 0,0 1,0-1,0 0,0 1,0-1,1 1,-1 0,1-1,0 1,0 0,0 0,0 0,0 0,0 0,1 0,-1 0,1 0,0 0,0 0,0 0,1 0,-1 0,1 0,-1 0,1 0,0 0,0 0,0 0,1 0,-1 0,1-1,-1 1,1-1,0 1,0-1,2 2,2 3,1 0,0-1,0 0,0 0,1-1,0 0,0 0,0-1,0 0,1 0,-1-1,1 0,0 0,0-1,0-1,7 1,151-2,-161 0,0 0,1-1,-1 0,0 0,0 0,0 0,0-1,0 0,0 0,0-1,-1 0,1 0,-1 0,0-1,1 1,-2-1,1 0,0-1,-1 1,0-1,0 0,0 0,-1 0,0-1,1-1,22-69,-18 89,-2 15,-6-21,0-1,1 1,0 0,1 0,-1 0,1-1,1 1,-1-1,1 1,0-1,0 0,1 0,0-1,0 1,0-1,1 0,0 0,0 0,0 0,0-1,1 0,3 2,7-1,0 0,0-1,1-1,-1-1,1-1,-1 0,1-1,0 0,11-3,-21 2,1-1,-1-1,1 1,-1-1,0 0,0-1,0 0,-1 0,1 0,-1-1,0 0,0 0,-1 0,1-1,-1 0,0 0,0-2,60-119,-42 52,-4 0,-3-1,-4 0,-3-1,0-78,-7 121,0 14,-1 1,-1 0,0 0,-1-1,-2 1,0 0,-1-4,4 22,0 0,-1 0,1-1,0 1,-1 0,1 0,0 0,-1 0,1-1,-1 1,0 0,1 0,-1 0,0 0,0 0,1 0,-1 1,0-1,0 0,0 0,0 1,0-1,0 0,0 1,-1-1,1 1,0-1,0 1,0 0,0 0,-1-1,1 1,0 0,0 0,-1 0,1 0,0 0,0 1,0-1,-1 0,1 0,0 1,0-1,0 1,0-1,0 1,0-1,0 1,0 0,0 0,0-1,0 1,0 0,0 0,0 0,1 0,-1 0,0 0,1 0,-1 0,1 0,-1 0,1 1,-1-1,1 0,0 0,0 1,-16 26,2 0,2 2,0-1,2 2,1-1,2 1,0 1,1 14,0-14,1 1,2-1,1 0,1 1,2 0,1-1,2 0,1 1,2-2,1 1,1-1,2 0,10 21,-17-44,0 0,1 0,0 0,0-1,1 0,0 0,0 0,0-1,1 0,0 0,0-1,1 1,-1-2,1 1,0-1,1 0,-1-1,1 0,-1 0,1-1,3 1,-9-4,0 0,0-1,0 1,-1-1,1 1,0-1,-1 0,1 0,-1 0,0 0,0-1,0 1,0-1,0 1,0-1,-1 0,1 1,-1-1,0 0,1 0,-1 0,-1 0,1 0,0 0,-1 0,0-1,1 1,-1 0,-1 0,1 0,0 0,-1 0,1 0,-1-1,-1-34</inkml:trace>
  <inkml:trace contextRef="#ctx0" brushRef="#br0" timeOffset="3374.842">4640 383,'-16'-2,"-3"1,11 4,20 5,27 4,26 4,22 2,13 0,3-1,-4 1,-14 1,-23-4</inkml:trace>
  <inkml:trace contextRef="#ctx0" brushRef="#br0" timeOffset="3558.391">5228 664,'-7'8,"0"0,1 0,1 1,-1 0,2 0,-1 0,1 1,0 0,1-1,0 1,1 0,0 1,0-1,1 8,1-15,1 0,0-1,0 1,0-1,0 1,0 0,1-1,-1 0,1 1,-1-1,1 0,0 0,0 0,0 0,0 0,0-1,1 1,-1-1,1 1,-1-1,0 0,1 0,0 0,-1 0,1 0,0 0,-1-1,2 0,79 5,-76-5,-1-1,1 1,-1-1,1 0,-1-1,1 0,-1 0,0 0,0-1,0 0,0 0,0 0,-1-1,1 0,-1 0,0 0,0-1,0 0,-1 1,0-2,0 1,0 0,-1-1,1 0,-1 0,-1 0,1 0,-1 0,0-1,1-6,-3 11,1 0,-1 0,0-1,0 1,0 0,0-1,-1 1,1 0,-1 0,1-1,-1 1,0 0,0 0,0 0,0 0,0 0,0 0,0 0,-1 0,1 0,-1 1,1-1,-1 0,0 1,0 0,0-1,0 1,0 0,0 0,0 0,0 0,0 0,0 0,0 1,-1-1,1 1,0 0,-1-1,-5 0,-1 1,1-1,-1 1,0 1,1-1,-1 1,0 1,1 0,-6 2,5-2,0 1,1 0,-1 1,1-1,-1 2,1-1,1 1,-1 0,1 1,0 0,0 0,0 1,1-1,0 1,1 1,-1-1,1 1,-3 8,7-13,1 0,0 0,0 0,0 0,0 0,0 0,1 1,-1-1,1 0,0 0,0 0,0-1,1 1,-1 0,1 0,-1-1,1 1,0-1,0 1,0-1,0 0,0 1,1-1,-1 0,1-1,-1 1,1 0,0-1,-1 0,1 1,0-1,0 0,0 0,0-1,3 1,26 9</inkml:trace>
  <inkml:trace contextRef="#ctx0" brushRef="#br0" timeOffset="3821.897">5522 503,'-10'-5,"0"-1,0 1,0 1,0 0,-1 0,0 1,0 0,0 1,0 0,-9 1,15 0,1 1,0-1,0 1,0 1,-1-1,1 1,0-1,0 1,0 0,0 1,0-1,0 1,0 0,1 0,-1 0,1 0,-1 0,1 1,0 0,-1 0,2 0,-1 0,0 0,0 0,1 1,0-1,0 1,0 0,-1 3,1 7,1-1,1 1,0 0,1 0,1 0,0 0,0 0,2-1,-1 0,2 1,0-1,0-1,2 1,-1-1,8 11,-10-16,2 7,-1 0,2 0,0-1,0 0,1-1,1 0,0 0,1-1,0 0,1 0,0-1,0-1,1 0,1 0,-1-1,1-1,11 5,80-7,-71-9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5:08.79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1536 6838,'60'11,"140"-3,-104-3,1-4,-1-4,83-15,-48 7,0 5,27 6,32-1,188-40,-18 34,-22 1,-211 7,-121-1,-1 0,1 0,-1 1,1-1,-1 1,0 1,0-1,1 1,-1 0,0 0,0 0,-1 1,1-1,0 1,-1 1,0-1,1 0,-1 1,-1 0,1 0,0 0,-1 1,0-1,0 1,-1-1,1 1,-1 0,0 0,0 0,0 1,-1-1,0 0,0 1,0-1,-1 1,10 170,46 161,-41-104,-14 126,-2-177,-26 290,0 7,20-269,2-126,4 0,3 1,4 0,-2-6,-3-1,-4 0,-4 7,6-63,-1 239,9-187,-5-60,0 1,0 0,-2-1,0 1,-1 0,0 0,-2 3,3-18,-3 19,-1 0,-1-1,-1 1,-1-1,0-1,-1 1,-1-1,-1 0,6-13,1-1,-1-1,0 1,0 0,0-1,0 0,0 0,-1 0,1-1,-1 1,1-1,-1 0,1-1,-1 1,0-1,1 1,-1-1,0-1,1 1,-1-1,1 0,-1 0,1 0,-1 0,1-1,-1 0,-3-2,-31-5,-9 5,1 2,-1 2,1 2,-40 8,-38 1,-344 4,5 10,305-20,25-1,-81 13,157-10,0-2,0-3,0-2,0-3,-10-3,-189-22,245 26,1 0,0-1,1 0,-1-1,0 0,1-1,0 0,0-1,-6-4,7 4,-17-5,24 10,0 1,0-1,0 1,0-1,0 0,0 1,0-1,0 0,1-1,-1 1,0 0,0 0,1-1,-1 1,1-1,-1 0,1 1,0-1,0 0,0 0,0 1,0-1,0 0,0 0,0 0,1 0,-1 0,1-1,0 1,-1-1,21-201,64-579,-73 672,-6 1,-6-67,-2 114,-2-28,3 0,5 0,10-63,-1 54,-4 0,-4-1,-8-78,-16-212,18-18,8 322,-4-88,-24-141,14 197,6 108</inkml:trace>
  <inkml:trace contextRef="#ctx0" brushRef="#br0" timeOffset="43235.142">4651 8309,'-17'183,"7"94,11-759,-1 457,4 22,2 22,-6-16,2 5,0 3,1 1,0-1,0 0,1 0,0 0,1-1,0 0,1 0,0 0,1 0,4 4,-10-13,1 1,0-1,-1 0,1 0,0 0,0 0,0 0,0 0,0 0,0-1,0 1,0-1,0 0,0 1,1-1,-1 0,0 0,0 0,0 0,0-1,0 1,0-1,0 1,1-1,-1 0,-1 0,1 1,0-1,0-1,0 1,0 0,50-47,59-109,-111 157,0 0,0 1,0-1,0 0,0 1,1-1,-1 0,0 0,0 1,0-1,0 0,0 0,0 0,1 1,-1-1,0 0,0 0,0 0,0 1,1-1,-1 0,0 0,0 0,1 0,-1 0,0 1,0-1,1 0,-1 0,0 0,0 0,1 0,-1 0,0 0,0 0,1 0,-1 0,0 0,0 0,1 0,-1 0,0 0,1 0,-1 0,0-1,0 1,0 0,1 0,-1 0,0 0,0 0,1-1,-1 1,0 0,0 0,0 0,0-1,1 1,-1 0,0 0,0-1,0 1,0 0,0 0,0-1,1 26,-2-24,-4 84,-3 24,5 0,5 14,6-70,-2-39</inkml:trace>
  <inkml:trace contextRef="#ctx0" brushRef="#br0" timeOffset="43587.159">5146 8228,'27'375,"-7"-302,-20-71,1 0,0 0,1 0,-1 0,0 0,1 0,-1 0,1 0,-1-1,1 1,0-1,0 1,-1-1,1 1,0-1,0 0,1 0,-1 0,0 0,0-1,0 1,1-1,-1 1,0-1,1 0,-1 0,0 0,1 0,-1 0,2 0,6-5,-1 0,1 0,-1-1,-1 0,1 0,-1-1,0 0,0-1,-1 0,0 0,0 0,-1-1,0 0,-1 0,1-1,-2 1,0-1,3-10,4-7,-1 1,-2-1,-1-1,-1 1,-1-1,-2 0,1-27,-9 10,1 37</inkml:trace>
  <inkml:trace contextRef="#ctx0" brushRef="#br0" timeOffset="43845.547">5653 8188,'5'20,"3"17,6 10,6 4,8 5,7 3,5-1,2-3,1-4,-2-8,-6-9,-6-11,-7-14,-4-14,-5-8</inkml:trace>
  <inkml:trace contextRef="#ctx0" brushRef="#br0" timeOffset="44113.828">6055 8295,'-7'-14,"-4"-6,-6 0,-3 5,-4 13,-4 15,-4 22,-6 20,-5 20,-5 12,-3 8,0 1,9-16</inkml:trace>
  <inkml:trace contextRef="#ctx0" brushRef="#br0" timeOffset="44528.765">6335 8402,'149'-20,"-146"20,0-1,0 0,0 1,0 0,-1-1,1 1,0 1,0-1,0 0,0 1,0-1,0 1,-1 0,1 0,0 0,0 0,-1 0,1 1,-1-1,1 1,-1-1,0 1,0 0,0 0,0 0,0 1,0-1,0 0,-1 1,1-1,-1 1,1-1,-1 1,0 0,0 0,-1-1,1 1,0 0,-1 0,0 0,1 0,-1 0,-1 2,-2 9,-2 0,0 0,0 0,-1-1,-1 0,0-1,-1 1,-1-1,0-1,0 1,-2 0,8-9,-175 207,176-208,1-1,-1 0,1 1,0 0,-1-1,1 1,0 0,0-1,0 1,0 0,0 0,0 0,1 0,-1 0,0 0,1 0,0 0,-1 0,1 0,0 0,0 0,0 0,1 0,-1 0,0 0,1 0,-1 0,1 0,0 0,0 0,0 0,0 0,0 0,0 0,0-1,0 1,1-1,-1 1,1-1,-1 1,1-1,-1 0,1 0,0 1,0-1,0-1,0 1,15 5,1-1,0-1,0-1,0-1,0 0,1-1,-1-1,0-1,6-1,1 1,71-3,-8-1</inkml:trace>
  <inkml:trace contextRef="#ctx0" brushRef="#br0" timeOffset="-5214.133">1416 2159,'4'-2,"0"0,0 0,0 0,1 0,-1 1,0 0,1 0,-1 0,1 1,-1-1,1 1,-1 0,1 0,3 1,2-1,210 9,142-3,-222-7,237 1,-223 13,125-27,153 15,-201 26,1-42,112-11,-342 26,-1 0,1 0,-1 0,1 0,-1 1,1-1,0 0,-1 1,1-1,-1 1,1-1,-1 1,0-1,1 1,-1 0,0 0,1 0,-1 0,0 0,0 0,0 0,0 0,0 1,0-1,0 0,0 1,0-1,-1 1,1-1,-1 0,1 1,-1 0,1-1,-1 1,0-1,0 1,1-1,-1 1,-1-1,1 1,0 0,0-1,0 1,-6 97,3-82,1 0,1 0,0 1,2-1,0 0,0 0,2 0,0 0,3 5,14 30,-12-33,0 1,-1 0,-1 0,-1 0,-1 0,0 13,24 193,-21 34,0 10,-9-168,-8 251,15-142,1 132,7-148,9 8,-16-29,-7-106,-13 93,-12 22,17-106,-15 31,20-103,0-1,0 0,0 1,0-2,0 1,-1 0,0-1,0 0,0 0,0-1,0 1,0-1,-1 0,1 0,-1-1,0 0,1 0,-1 0,0 0,0-1,1 0,-1 0,0-1,0 0,1 0,-1 0,-3-2,-24 2,-180 1,55 13,-309-6,169-1,131 8,-69 19,75-17,-61 9,-27-6,92-6,-16-5,25 6,42-9,104-5,0-1,0 1,0-1,0 0,0 1,1-1,-1 0,0 0,0 0,1-1,-1 1,1 0,-1-1,1 1,-1 0,1-1,0 0,0 1,0-1,0 0,0 0,0 1,0-1,1 0,-1 0,0 0,1 0,0 0,-8-65,7 49,-17-708,16 405,-5 198,-20-104,11 106,-2-110,-2-291,15 363,-9-78,3 163,2 0,3-71,14 11,-1-81,-8 131,0 54,0 18,1 0,0 0,0 0,1 0,1 1,0-1,1 0,0 1,3-8,-4 13,1 0,0 0,0 1,1-1,-1 1,1-1,0 1,1 0,-1 1,1-1,0 1,0 0,1 0,0 7,-7 3</inkml:trace>
  <inkml:trace contextRef="#ctx0" brushRef="#br0" timeOffset="40636.472">4825 3296,'0'79,"-2"-1,-5 1,-2-1,-11 34,1-39,11-66,7-30,35-229,-27 51,-13 162,0 49,5-6,0 1,0 0,0 0,1 0,0 0,0 0,0 0,1 0,-1 0,1-1,1 1,-1 0,0 0,1-1,0 1,0-1,1 1,-1-1,1 0,0 0,0 0,0 0,1-1,-1 1,1-1,0 0,0 0,0 0,0-1,0 1,1-1,-1 0,1 0,1 0,3-1,0 0,0-1,-1 0,1 0,0-1,0 0,0-1,-1 1,1-2,-1 1,1-1,-1-1,0 0,0 0,-1 0,1-1,-1 0,0 0,0-1,-1 0,0 0,0-1,0 0,0 0,-1 0,-1 0,1-1,-1 0,0 0,-1 0,0 0,0-1,-1 1,0-1,-1 0,1-7,24 414,-1-295,-16-88</inkml:trace>
  <inkml:trace contextRef="#ctx0" brushRef="#br0" timeOffset="41037.361">5346 3322,'-9'113,"5"98,15-135,-10-74,0 1,0-1,0 1,0-1,0 0,1 0,-1 0,1 0,-1 0,1 0,0 0,0 0,0-1,0 1,0 0,0-1,0 0,0 0,1 1,-1-1,0-1,1 1,-1 0,1-1,-1 1,1-1,-1 1,3-1,5-2,0-1,-1 0,1 0,0-1,-1 0,0 0,0-1,0-1,-1 1,1-1,-1-1,-1 1,1-2,-1 1,0-1,-1 0,0 0,0 0,4-10,-1 3,0-1,-2-1,1 1,-2-1,0 0,-2 0,1-1,-2 0,-1 1,0-1,-1 0,-1 0,0 0,-1 0,-2 0,-1-6,-13-17,9 34</inkml:trace>
  <inkml:trace contextRef="#ctx0" brushRef="#br0" timeOffset="41310.326">5788 3228,'2'21,"3"15,6 9,7 6,9 3,13-1,10 0,8-2,5-4,4-4,-3-8,-8-7,-11-9,-13-7</inkml:trace>
  <inkml:trace contextRef="#ctx0" brushRef="#br0" timeOffset="41579.803">6162 3296,'-16'20,"-10"19,-7 15,-5 16,-5 8,-4 8,-1 2,-2 0,8-14</inkml:trace>
  <inkml:trace contextRef="#ctx0" brushRef="#br0" timeOffset="42137.602">6496 3389,'17'-27,"-1"2,-1 0,-1 0,-1-1,-1-1,-1 0,-2-1,1-8,-10 22,-9 44,4 24,2 0,3 1,2-1,2 1,2-1,3-1,3 1,1-2,3 0,6 8,-19-51,-2-6,1 0,-1-1,0 1,0 0,-1 0,1-1,0 1,-1 0,0 0,0 0,0 0,0 0,0 0,0 0,-1-1,0 4,-1-6,1 1,-1-1,0 1,1-1,-1 0,0 0,1 0,-1 1,0-2,0 1,1 0,-1 0,0-1,1 1,-1 0,0-1,1 0,-1 1,1-1,-1 0,1 0,-1 0,1 0,-1-1,1 2,-63-47,64 46,0 1,0-1,0 1,0-1,0 1,0-1,0 1,1 0,-1-1,0 1,0-1,0 1,1-1,-1 1,0 0,0-1,1 1,-1 0,0-1,1 1,-1 0,0-1,1 1,-1 0,0-1,1 1,-1 0,1 0,-1 0,1 0,-1-1,1 1,-1 0,0 0,1 0,-1 0,1 0,-1 0,1 0,-1 0,1 0,-1 0,1 0,-1 1,1-1,-1 0,1 0,248-17,-144 10,-68 5</inkml:trace>
  <inkml:trace contextRef="#ctx0" brushRef="#br1" timeOffset="92412.898">4357 2974,'0'1,"-1"0,1-1,0 1,-1 0,1 0,0-1,0 1,0 0,0 0,0-1,0 1,0 0,0 0,0-1,0 1,0 0,0-1,1 1,-1 0,0 0,1-1,-1 1,0 0,1-1,-1 1,1-1,-1 1,0 0,1-1,0 1,-1-1,1 0,-1 1,1-1,0 1,-1-1,1 0,0 1,-1-1,1 0,0 0,0 0,-1 1,1-1,0 0,0 0,-1 0,1 0,0 0,39 0,-18-5,-1 0,1-2,-1-1,0 0,9-7,-1 0,-1-2,-1-1,0-1,-2-1,0-1,19-22,-32 30,-1 1,-1-2,0 1,-1-1,0-1,6-14,95-215,-101 225,-1-1,-1 0,-1-1,-1 1,-1-1,-1 0,1-13,2-56,5 0,3 1,19-59,65-342,-73 398,-2 6,3 2,23-47,114-148,-157 264,0-1,1-1,0 1,1 1,1-1,1 2,0-1,7-6,112-102,-22-8,-87 109,1 1,1 1,1 1,0 1,1 1,1 1,1 1,1 2,130-57,-56 34,-100 36,-1 0,1 0,0-1,0 1,-1 0,1 0,0-1,0 1,-1 0,1-1,0 1,-1-1,1 1,0-1,-1 1,1-1,-1 1,1-1,-1 1,1-1,-1 0,1 1,-1-1,0 0,1 0,-1 1,0-1,0 0,1 0,-1 1,0-1,0-1,-4-4</inkml:trace>
  <inkml:trace contextRef="#ctx0" brushRef="#br1" timeOffset="93139.289">5093 796,'-19'26,"19"-27,0 1,0 0,1 0,-1-1,0 1,1 0,-1-1,0 1,1 0,-1 0,1 0,-1-1,0 1,1 0,-1 0,1 0,-1 0,0 0,1 0,-1 0,1 0,-1 0,1 0,-1 0,0 0,1 0,-1 0,1 0,-1 0,0 0,1 1,-1-1,1 0,-1 0,0 1,1-1,-1 0,0 0,1 1,-1-1,0 0,0 1,1-1,-1 0,0 1,0-1,0 0,1 1,-1-1,0 1,0-1,0 0,0 1,0-1,0 1,0-1,0 1,0-1,0 0,0 1,0-1,0 1,0-1,0 0,0 1,0-1,-1 1,1-1,0 0,0 1,18-8,1-1,-1 0,-1-2,0 0,13-9,-3 1,30-17,2 1,1 4,1 2,14-2,-39 23,-35 7,-1 0,1 0,-1 0,1 0,0 1,-1-1,1 0,-1 0,1 1,0-1,-1 0,1 1,-1-1,1 1,-1-1,1 0,-1 1,0-1,1 1,-1-1,0 1,1 0,-1-1,0 1,1-1,-1 1,0-1,0 1,0 0,0-1,0 1,0 0,0-1,0 1,0-1,0 1,0 0,0-1,0 1,0 0,0-1,-1 1,1-1,0 1,0 0,-1-1,1 1,0-1,-1 1,1-1,-1 1,-69 155,54-103,2 2,2-1,2 2,3-1,2 1,3 46,4-49</inkml:trace>
  <inkml:trace contextRef="#ctx0" brushRef="#br1" timeOffset="95630.229">4223 7707,'3'1,"0"-1,-1 1,1-1,0 1,0-1,-1 0,1 0,0 0,-1 0,1-1,0 1,-1-1,1 1,0-1,-1 0,1 0,2-2,-1 2,317-90,-156 36,-4-8,-2-7,-4-7,36-29,-131 71,-2-3,-2-2,-1-3,-2-2,-2-2,-3-2,-1-3,-3-1,-2-3,-3-1,-2-2,27-61,29-98,54-194,-120 321,-4-1,-4-2,-4 0,-2-16,36-399,-39 374,-5-1,-6 0,-6 0,-6 0,-6 2,-23-79,23 124,4-1,4-1,4 0,3-38,4 78,-12-237,7 246,-3-7,2 0,2-1,2 1,3-1,1 1,9-42,1 32,2 0,2 1,4 1,1 1,3 0,12-15,90-162,-84 162,3 2,44-50,144-191,-216 289,0 0,1 1,1 0,1 2,1 0,0 2,1 0,23-12,95-76,-131 94,1 1,0 1,0 0,0 0,1 1,1 0,-1 1,1 0,0 1,0 1,0 0,1 0,0 1,-1 1,4 0,150-31,2-11,-152 53,-9-7</inkml:trace>
  <inkml:trace contextRef="#ctx0" brushRef="#br1" timeOffset="96909.287">6670 1865,'0'-1,"0"1,0 0,0-1,0 1,0 0,0-1,0 1,0 0,0-1,0 1,0 0,0-1,0 1,-1 0,1 0,0-1,0 1,0 0,0-1,-1 1,1 0,0 0,0-1,-1 1,1 0,0 0,0 0,-1-1,1 1,0 0,-1 0,1 0,0 0,-1 0,1 0,0-1,-1 1,1 0,0 0,-1 0,1 0,0 0,-1 0,1 1,0-1,-1 0,1 0,0 0,-1 0,1 0,0 0,-1 0,1 1,0-1,0 0,-1 0,1 0,0 1,0-1,-1 0,1 0,0 1,0-1,0 0,-1 1,1-1,-150 75,91-42,-220 115,255-135,24-13,0-1,0 1,0 0,0 0,0 0,0 0,0-1,0 1,-1 0,1 0,0 0,0-1,0 1,0 0,0 0,0 0,0 0,0 0,0-1,-1 1,1 0,0 0,0 0,0 0,0 0,0 0,-1 0,1-1,0 1,0 0,0 0,-1 0,1 0,18-16,39-25,1 2,2 3,2 3,19-6,-34 16,1 2,2 2,-1 2,2 3,12-1,-25 7,-52 18,10-9,-1 0,1 1,0 0,-1 0,1 0,0 0,0 0,0 1,1 0,-1 0,1 0,-1 0,1 1,0-1,0 1,0 0,1-1,0 1,-1 1,1-1,1 0,-1 0,0 1,1 0,-2 20,1 1,1-1,1 1,1-1,2 1,0-1,5 13,4 44,-12-80,1-1,-1 1,0 0,0 0,0 0,0 0,0 0,0 0,-1-1,1 1,0 0,-1 0,0 0,1 0,-1-1,0 1,0 0,0-1,0 1,0-1,0 1,-1-1,1 0,0 1,-1-1,1 0,-1 0,1 0,-1 0,0 0,1 0,-1 0,0-1,0 1,1 0,-1-1,0 0,0 1,0-1,0 0,0 0,0 0,1 0,-1-1,0 1,0 0,0-1,0 1,-1-2,-157-49,144 45,-38-12,1-2,0-2,2-3,1-1,-18-15,59 40,25 17,20-1,-16-11</inkml:trace>
  <inkml:trace contextRef="#ctx0" brushRef="#br2" timeOffset="180166.56">2245 1624,'-67'4,"1"2,-56 13,-33 4,-188 13,142-28,-25 17,216-24,9 0,1-1,-1 1,0-1,0 1,0-1,0 0,0 0,0 1,0-1,-1 0,1 0,0 0,0 0,0 0,0 0,0-1,0 1,0 0,0 0,0-1,0 1,0-1,0 1,0-1,1 1,-1-1,0 1,0-1,0 0,0 1,1-1,-1 0,0 0,1 0,-1 0,1 0,-1 1,1-2,-13-58,3 41</inkml:trace>
  <inkml:trace contextRef="#ctx0" brushRef="#br2" timeOffset="181332.508">867 1143,'5'46,"2"-1,1 0,2-1,3 0,1-1,2 0,9 14,49 149,-74-203,20 94,-20-92,1-1,-1 1,0-1,0 1,0-1,-1 1,0-1,0 0,0 1,0-1,-1 0,1 0,-1 0,0 0,0 0,-1 0,1 0,-1-1,0 1,-1 0,0-1,0-1,0 0,0 0,0 0,0 0,0-1,0 0,-1 0,1 0,0 0,-1-1,1 1,-1-1,1 0,-2-1,-41 6,-105 58,120-47,0-1,-1-2,0-2,-1 0,-25 2,-66 25,123-38,-1 0,1-1,0 1,0 0,0-1,0 1,0-1,0 1,0-1,0 0,0 0,0 0,0 0,1 0,-1-1,0 1,1 0,-1-1,1 1,-1-1,1 0,0 1,0-1,0 0,0 0,0 0,0 0,0 0,0 0,1 0,-1 0,1 0,0 0,-1 0,1 0,0 0,0 0,0 0,1-2,-4-7,-36-139,5 9,-8 1,-30-65,28 104,-4 3,-23-30,70 128,1-1,-1 1,0-1,0 0,0 1,1-1,-1 1,1-1,-1 0,0 0,1 1,-1-1,1 0,-1 0,1 0,0 0,-1 0,1 1,0-1,0 0,0 0,-1 0,1 0,0 0,0 0,0 0,1 0,-1 0,0 0,0 0,0 0,1 0,-1 1,0-1,1 0,-1 0,1 0,-1 0,1 1,-1-1,1 0,0 1,-1-1,1 0,0 1,0-1,-1 1,1-1,0 1,0-1,0 1,0-1,0 1,-1 0,1 0,0-1,0 1,0 0,0 0,0 0,1 0,216-1,-69 1,-1-6,22-10,-158 14,-21 0,-21 2,3 2,1 2</inkml:trace>
  <inkml:trace contextRef="#ctx0" brushRef="#br2" timeOffset="181781.928">507 1357,'-2'16,"2"0,0 1,1-1,0 0,2 1,0-1,0 0,2 0,0-1,0 1,2-1,0 0,1-1,0 0,1 0,8 9,-16-20,0-1,1 0,-1 0,0 0,1 0,0 0,-1 0,1 0,0 0,0-1,0 1,0-1,0 1,0-1,1 0,-1 0,0 0,1 0,-1 0,0-1,1 1,-1-1,1 1,-1-1,1 0,0 0,-1 0,1 0,-1-1,1 1,-1-1,0 1,1-1,-1 0,1 0,-1 0,0 0,2-1,1-8,0 1,0-1,-1 0,0 0,-1 0,0-1,0 1,-1-1,-1 1,0-1,0 0,-1 0,0 1,-1-1,-1-2,1 2,0 1,0-1,-1 0,-1 1,0-1,0 1,-1 0,0 0,-1 0,0 1,-1 0,0-1,0 2,-1-1,0 1,0 0,-1 1,0-1,-1 1,8 6,0 0,-1 0,1 0,-1 0,0 0,1 1,-1-1,0 0,1 1,-1-1,0 1,0-1,1 1,-1 0,0 0,0 0,0 0,0 0,1 0,-1 1,0-1,0 1,1-1,-1 1,0-1,1 1,-1 0,0 0,1 0,-1 0,1 0,-1 0,1 0,0 1,-1-1,-26 63,9 76,12-66</inkml:trace>
  <inkml:trace contextRef="#ctx0" brushRef="#br2" timeOffset="183208.848">240 6103,'25'358,"-25"-289,10 83,-10-149,1-1,-1 1,1 0,-1-1,1 1,0-1,0 0,0 1,0-1,1 0,-1 1,0-1,1 0,0 0,0 0,-1 0,1-1,0 1,0 0,1-1,-1 1,0-1,0 0,1 0,-1 0,1 0,-1 0,1-1,-1 1,1-1,-1 1,21 0,-1-1,1-1,-1-1,0-1,17-5,33-3,239 1,-125 10,-186-1,0 1,-1 0,1-1,-1 1,1-1,0 1,0-1,-1 1,1-1,0 1,0-1,-1 1,1-1,0 0,0 1,0-1,0 1,0-1,0 1,0-1,0 1,0-1,0 0,0 1,0-1,1 1,-1-1,0 1,0-1,0 1,1-1,-1 1,0-1,1 1,-1-1,0 1,1-1,-1 1,1 0,-1-1,1 1,-1 0,1-1,-1 1,1 0,-1 0,1-1,-1 1,1 0,-1 0,1 0,-1 0,1 0,0 0,-1 0,1 0,-1 0,1 0,-19-14</inkml:trace>
  <inkml:trace contextRef="#ctx0" brushRef="#br2" timeOffset="183718.12">307 5996,'-1'-1,"1"1,0-1,0 0,-1 1,1-1,0 0,0 1,0-1,0 0,0 1,0-1,0 0,0 0,0 1,0-1,1 0,-1 1,0-1,0 0,1 1,-1-1,0 1,1-1,-1 0,0 1,1-1,-1 1,1-1,-1 1,1-1,-1 1,1 0,0-1,-1 1,1 0,-1-1,1 1,0 0,-1 0,1-1,0 1,-1 0,1 0,0 0,-1 0,1 0,0 0,-1 0,1 0,0 0,0 0,-1 1,1-1,0 0,-1 0,1 0,0 1,214 0,183-30,-386 27,-9 1,0 0,-1 1,1-1,-1 1,1-1,0 1,0 0,-1 0,1 0,0 0,-1 0,1 1,0-1,-1 1,1 0,0 0,-1 0,1 0,-1 0,0 0,1 1,-1-1,0 1,0 0,0 0,0-1,0 1,1 3,7 16,-1 1,-1 0,-1 1,-2-1,0 1,0 6,-1 51,-4 0,-3 0,-6 23,-3 64,11-137</inkml:trace>
  <inkml:trace contextRef="#ctx0" brushRef="#br2" timeOffset="184134.546">520 6303,'-1'3,"-25"111,26-110,0 0,0 0,0 0,0 1,0-1,1 0,0 0,0 0,0 0,0 0,1 0,0 0,0-1,0 1,0-1,0 1,1-1,-1 0,1 1,0-1,0-1,0 1,0 0,1-1,-1 0,2 1,4 0,1 0,1-1,-1 0,0-1,0 0,1 0,-1-1,1-1,-1 1,0-2,0 0,0 0,1 0,-2-1,1-1,0 0,-1 0,0-1,0 0,0-1,0 0,-1 0,0-1,0 0,-1 0,0-1,5-7,-9 12,0-2,0 1,-1 0,0-1,1 1,-1-1,-1 1,1-1,-1 0,0 0,0 0,0 0,-1 0,0 0,0 0,0 0,0 0,-1 0,0 0,0 0,0 1,-1-1,1 0,-1 1,0-1,-1 1,1-1,-1 1,0 0,0 0,0 0,0 0,-1 1,1-1,-5-2,1 1,0 0,0 0,-1 1,1 0,-1 0,0 1,0 0,-1 0,1 1,0 0,-2 0,7 2,0-1,0 1,0-1,0 1,0 0,0 1,0-1,0 0,0 1,0-1,0 1,0 0,0 0,0 0,1 1,-1-1,0 1,1-1,-1 1,1 0,-1 0,1 0,0 0,0 1,0-1,0 0,0 1,1-1,-1 1,1 0,0 0,-1 1,0 4,0 1,1 0,0-1,0 1,1 0,0 0,1 0,0-1,0 1,1 0,0-1,0 1,1-1,1 2,13 36</inkml:trace>
  <inkml:trace contextRef="#ctx0" brushRef="#br2" timeOffset="185321.522">1108 6316,'173'19,"10"-6,0-7,170-18,-322 10,10-2,0 2,1 2,-1 2,0 1,3 3,-32-4,1-1,-1 0,0 0,0-1,0-1,1 0,-1-1,0 0,0-1,-1 0,1-1,0 0,34-11,-63 13,-28 14,-11 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25.4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0,'5'0,"5"0,2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14.6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259 963,'0'-3,"1"1,-1-1,0 0,0 1,-1-1,1 1,0-1,-1 1,1-1,-1 1,0-1,0 1,0-1,0 1,-1 0,1 0,0-1,-1 1,0 0,1 0,-1 1,0-1,0 0,0 0,0 1,0 0,-1-1,1 1,0 0,-1 0,-6-2,1 0,-1 1,0 1,0 0,0 0,0 0,0 1,0 1,0-1,0 1,0 1,0 0,-5 2,9-3,-1 1,1-1,1 1,-1 0,0 1,0-1,1 1,-1 0,1 0,0 0,0 1,0 0,1-1,-1 1,1 1,0-1,0 0,0 1,1-1,-1 1,1 0,0 0,-1 5,3-7,-1 0,1 0,0 0,0 0,1 0,-1 0,0 0,1 0,0 0,0 0,0 0,0 0,0 0,1 0,-1 0,1-1,0 1,0-1,0 1,0-1,0 0,0 0,0 0,1 0,-1 0,1 0,0-1,-1 1,1-1,0 0,1 1,97 25,-33-24,0-3,0-3,0-3,0-3,-1-2,16-8,-7 4,-55 11,-16 5,0-1,0 0,0-1,0 1,-1-1,1 0,0 0,-1-1,1 1,-1-1,1 0,-1 0,0 0,0-1,0 0,0 1,0-1,0-1,-1 1,0 0,0-1,0 0,0 0,0 0,-1 0,2-3,-3 4,0 0,0 1,-1-1,1 0,-1 0,0 0,0 0,0 0,0 1,0-1,-1 0,0 0,1 0,-1 1,0-1,0 0,0 0,0 1,-1-1,1 1,-1 0,0-1,1 1,-1 0,0 0,0 0,-1 0,1 0,0 0,-1 1,1-1,-1 1,1 0,-1 0,0 0,0-1,-4 0,0 0,0 0,0 0,0 1,-1 0,1 1,0-1,0 1,-1 1,1 0,0-1,-1 2,1-1,0 1,0 1,0-1,1 1,-1 0,1 1,-1-1,1 1,0 0,0 1,1 0,-1 0,1 0,0 0,1 1,-1 0,1 0,0 0,0 0,1 1,0-1,0 1,1 0,-1 3,3-8,-1 1,1 0,0-1,0 1,0 0,0-1,1 1,-1 0,1-1,-1 1,1 0,0-1,0 1,0-1,1 0,-1 1,0-1,1 0,0 0,-1 0,1 0,0 0,0 0,0 0,0-1,0 1,1-1,-1 1,0-1,1 0,-1 0,1 0,-1 0,1 0,0-1,-1 1,7 1,0-1,0 1,0-2,1 1,-1-1,0 0,0-1,0 0,0-1,1 0,-3 1,0-1,0 0,0 0,-1-1,1 1,-1-2,0 1,0-1,0 1,0-2,-1 1,1-1,-1 0,0 0,0 0,-1 0,0-1,0 0,0 0,-1 0,0 0,0-1,0 1,-1-1,0 0,0 0,0-5,-2 12,0 0,-1 0,1 0,0 0,0 0,-1 0,1 0,0 0,0 0,-1 0,1 0,0 0,0 0,-1 0,1 0,0 0,0 0,-1-1,1 1,0 0,0 0,0 0,-1 0,1-1,0 1,0 0,0 0,-1 0,1-1,0 1,0 0,0 0,0 0,0-1,0 1,0 0,0 0,-1-1,1 1,0 0,0 0,0-1,0 1,0 0,0-1,-10 26,8-21,1-1,0 1,0 0,0 0,0-1,1 1,-1 0,1 0,0 0,0 0,1 0,-1-1,1 1,0 0,0 0,0 0,0-1,1 1,-1-1,1 1,0-1,0 0,0 1,1-1,-1 0,1 0,-1-1,1 1,0 0,0-1,0 0,1 0,-1 0,0 0,3 0,5 1,1-1,0-1,0 0,0 0,0-1,0-1,0 0,0-1,-1 0,1 0,0-2,-1 1,0-1,0-1,0 0,0-1,-1 0,0 0,0-1,5-5,2-2,-1 0,0-1,-1-1,-1-1,0 0,-1 0,-1-2,-1 1,0-1,-2-1,0 0,-1 0,-1-1,-1 0,7-31,-2 1,-2-2,-3 1,-2-1,-2-13,-1 36,0 0,-3 0,0 0,-2 1,-6-23,10 50,0 1,0-1,0 0,0 0,0 1,0-1,-1 0,1 1,0-1,-1 1,1-1,-1 0,0 1,0-1,0 1,1 0,-1-1,0 1,-1 0,1-1,0 1,0 0,-1 0,1 0,0 0,-1 0,1 0,-1 1,1-1,-1 0,1 1,-1-1,0 1,1 0,-1-1,0 1,1 0,-1 0,0 0,1 0,-1 0,0 0,1 1,-1-1,0 1,1-1,-1 1,0 0,-3 4,0 1,1 0,-1 0,1 0,1 0,-1 1,1 0,0 0,1 0,-1 0,1 1,-9 36,2 1,1 0,3 0,1 0,3 1,2 19,1-23,0 0,3 0,2-1,1 1,2-1,2-1,2 0,2-1,6 11,-18-42,0 0,0 0,1-1,0 1,0-1,1 0,0-1,0 1,0-1,1 0,0-1,0 0,5 3,-11-8,0 1,0 0,1-1,-1 0,0 1,0-1,0 1,1-1,-1 0,0 0,0 0,1 0,-1 0,0 0,0 0,1 0,-1-1,0 1,0 0,0-1,1 1,-1-1,0 1,0-1,0 1,0-1,0 0,1 0,7-12</inkml:trace>
  <inkml:trace contextRef="#ctx0" brushRef="#br0" timeOffset="419.602">1035 575,'-130'-26,"117"26,27 4,56 8,0-4,49 0,-44-3,-21-2,13 0,0 3,0 3,-1 2,51 17,-112-27,1 0,-1 1,1-1,-1 1,0 0,0 1,0-1,0 1,0 0,0 0,-1 1,1-1,-1 1,0 0,0 0,-1 1,1-1,-1 1,0 0,0 0,-1 0,1 0,-1 0,0 0,0 1,0 3,-3 3,0 0,-1 0,0 0,-1-1,-1 1,1-1,-2 1,0-1,0-1,-1 1,0-1,-4 4,-33 75,42-87,0 0,1 0,-1 0,1 1,0-1,0 0,0 0,0 0,0 1,0-1,0 0,1 0,-1 0,1 0,-1 0,1 0,0 1,0-2,0 1,0 0,0 0,1 0,-1 0,0-1,1 1,0-1,-1 1,1-1,0 1,-1-1,1 0,0 0,0 0,0 0,0 0,0 0,0-1,0 1,1-1,-1 0,0 1,0-1,0 0,1 0,0 0,8 0,1 0,0 0,-1-1,1 0,-1-1,1-1,-1 0,0 0,0-1,0 0,0-1,-1-1,0 1,0-1,0-1,-1 0,0-1,0 1,-1-2,0 1,0-1,-1 0,0-1,-4 6,0 0,-1 0,0 0,0 0,0 0,0 0,0-1,-1 1,0 0,0-1,0 1,0-1,-1 0,0 1,0-1,0 1,0-1,-1 0,0 1,0-1,0 1,0-1,-1 1,0 0,0 0,0 0,0 0,-1 0,1 0,-1 0,0 1,0-1,0 1,-1 0,1 0,-1 0,0 1,0-1,0 1,0 0,0 0,-2 0,0 0,0 1,-1 0,1 0,0 1,0 0,0 0,-1 0,1 1,0-1,0 2,0-1,0 1,0 0,0 0,0 0,1 1,-1 0,1 0,0 1,0-1,0 1,0 0,1 0,-1 1,1-1,0 1,0 0,1 0,0 1,0-1,0 1,0-1,1 1,0 0,0 0,0 0,1 1,1-2,1 0,0-1,0 1,0-1,0 1,1-1,-1 0,1 0,1 1,-1-1,0 0,1-1,0 1,0 0,0-1,0 0,1 0,-1 0,1 0,-1 0,1-1,0 1,0-1,1 0,-1 0,2 0,39 19</inkml:trace>
  <inkml:trace contextRef="#ctx0" brushRef="#br0" timeOffset="827.736">2345 856,'-10'-11,"0"0,0 2,-1-1,0 1,0 1,-1 0,0 0,-1 1,-3-1,12 6,0 0,-1 1,1-1,0 1,-1 0,1 0,0 1,-1-1,1 1,-1 0,1 0,-1 0,1 1,-1-1,1 1,-1 0,1 0,0 1,0 0,0-1,0 1,0 1,0-1,0 0,0 1,1 0,0 0,-1 0,1 0,-2 3,1-1,1-1,-1 1,1 0,0 0,0 0,1 0,0 0,-1 0,2 1,-1-1,1 1,0 0,0-1,0 1,1 0,0 0,0-1,0 1,1 0,0-1,0 1,0 0,1-1,0 1,0-1,0 0,1 0,0 0,0 0,0 0,0 0,1-1,0 0,0 1,0-1,0-1,1 1,-1-1,1 1,0-2,0 1,2 0,4 1,0 0,1-1,-1-1,1 0,0-1,0 0,0-1,0 0,-1 0,1-2,0 1,0-2,-1 1,1-2,-1 1,0-2,0 1,0-1,-1-1,0 0,0-1,0 0,-1 0,0-1,0 0,-1-1,0 1,-1-2,1 1,-2-1,0 0,0-1,2-4,13-33,-2-1,-2-1,-2-1,-2 0,-3-1,-2 0,-2 0,-3-1,-2-23,1-180,-2 248,0 5,0-1,1 0,-2 1,1-1,0 1,-1-1,1 0,-1 1,0-1,0 1,-1 0,1-1,-1 1,0 0,0 0,0 0,-1-1,-16 9,11 4,0 0,1 1,0 0,1 0,0 1,0-1,1 1,-1 4,-14 35,2 1,2 1,3 1,1 0,4 1,-2 36,7-68,2 0,0 0,1 0,2 1,0-1,1 0,1-1,1 1,1-1,1 1,1-2,1 1,1-1,0-1,2 0,0 0,9 10,48 35,-1-14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26.2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 1,'-32'405,"4"-217,34-180,6-21,-9 8,6-5,0 0,1 0,0 1,1 1,0-1,0 2,1-1,0 2,0 0,0 0,1 1,0 0,0 1,0 1,1 0,-1 1,1 0,9 1,-19 1,-1-1,1 2,0-1,0 0,-1 1,1 0,0 0,-1 0,1 0,-1 0,1 1,-1-1,1 1,-1 0,0 0,0 1,0-1,0 1,-1-1,1 1,-1 0,1 0,-1 0,0 0,0 0,0 1,0-1,-1 0,0 1,1 0,-1-1,0 1,-1 0,1-1,-1 1,0 0,0 0,0-1,0 1,-2 5,0-1,-1 1,0-1,0 0,-1 0,0 0,-1-1,1 1,-1-1,-1 0,0-1,0 1,0-1,0 0,-1-1,0 1,0-1,-1-1,1 1,-1-1,0-1,0 1,0-1,-1-1,1 0,-1 0,-5 0,12-1,0 0,0-1,0 1,0-1,0 0,0 0,0 0,0 0,0 0,0 0,0 0,0 0,0-1,0 1,0-1,0 0,1 1,-1-1,0 0,0 0,1 0,-1-1,0 1,1 0,-1 0,1-1,0 1,-1-1,1 0,0 1,0-1,0 0,0 1,0-1,0 0,1 0,-1 0,1 0,-1 0,1 0,0 0,-1 0,1 0,0 0,0 0,1 0,-1 0,0 0,1 0,-1 0,1 0,-1 1,1-1,0 0,0 0,6-6,1 0,0 1,0 0,0 0,1 1,0 0,1 0,-1 1,1 0,0 1,1 0,2-2,47-21,1 2,59-14,-119 38,0 0,1 0,-1 1,1-1,0 1,-1-1,1 1,-1 0,1-1,0 1,-1 0,1 0,0 0,-1 0,1 1,-1-1,1 0,0 1,-1-1,1 1,-1-1,1 1,-1 0,1 0,-1-1,0 1,1 0,-1 0,0 1,0-1,0 0,0 0,0 1,0-1,0 0,0 1,0-1,0 2,15 52,-14-45,0 0,0-1,1 1,0-1,1 0,0 0,0 0,1 0,0-1,1 1,0-1,6 5,15 0,-16-14</inkml:trace>
  <inkml:trace contextRef="#ctx0" brushRef="#br0" timeOffset="264.292">516 174,'6'-2,"10"1,11 2,8 1,-3 2</inkml:trace>
  <inkml:trace contextRef="#ctx0" brushRef="#br0" timeOffset="543.055">796 389,'93'355,"-93"-355,0 1,0 0,0-1,-1 1,1-1,0 1,0 0,0-1,0 1,0 0,1-1,-1 1,0-1,0 1,0 0,0-1,1 1,-1-1,0 1,0 0,1-1,-1 1,1-1,-1 1,0-1,1 1,-1-1,1 0,-1 1,1-1,-1 1,1-1,0 0,-1 0,1 1,-1-1,1 0,0 0,-1 0,1 0,-1 1,1-1,0 0,-1 0,1 0,0 0,-1-1,1 1,-1 0,1 0,0 0,-1 0,1-1,-1 1,1 0,0-1,-1 1,1 0,-1-1,1 1,-1 0,1-1,9-13,0 1,0-1,-1-1,-1 0,-1 0,0 0,1-7,-7 18,55-177,-48 171,-5 34,-3-23,23 129,-21-124,0 0,1-1,-1 1,1-1,1 0,-1 1,1-1,-1-1,1 1,1 0,-1-1,1 0,0 0,0-1,0 1,0-1,0 0,1 0,-1-1,4 2,27 4,-1-3</inkml:trace>
  <inkml:trace contextRef="#ctx0" brushRef="#br0" timeOffset="1372.349">1586 522,'-20'-9,"0"1,-1 0,0 2,0 0,0 1,0 2,-1 0,0 1,-20 1,37 1,0 1,0 0,0 0,1 0,-1 0,1 1,-1 0,1-1,-1 2,1-1,0 1,0-1,0 1,0 0,1 0,-1 1,1-1,0 1,0 0,0 0,0 0,1 0,-1 0,1 0,0 1,1-1,-1 1,1 0,0-1,0 1,0 0,1 0,-1-1,1 1,0 0,1 0,-1 0,1 1,1 0,-1-1,1 0,0 1,0-1,0 0,1 0,0-1,0 1,0 0,0-1,1 0,0 0,0 0,0 0,0 0,0-1,1 0,0 0,0 0,-1-1,2 1,-1-1,0 0,0-1,3 1,2 1,-1-1,1 0,0-1,0 0,0 0,0-1,0-1,0 0,0 0,0-1,-1 0,1 0,0-1,-1-1,-4 2,0-1,-1 0,1 0,-1 0,0 0,0-1,0 0,0 0,-1 0,1 0,-1 0,0-1,-1 1,1-1,-1 0,0 0,0 0,0 0,0 0,-1-1,0 1,0 0,-1-1,0 1,1 0,-2-1,1 1,-1-1,0-1,0 32,2-19,1 1,0-1,0 0,1 0,-1 0,1 0,1 0,-1 0,1-1,0 0,0 0,0 0,1 0,0-1,0 1,0-1,0 0,1-1,-1 1,1-1,0-1,0 1,0-1,0 0,1 0,-1 0,1-1,-1 0,1 0,-1-1,1 0,-1 0,1-1,0 0,-1 0,0 0,1-1,-1 1,0-2,0 1,0-1,0 0,0 0,0-1,1-3,1 0,-1 0,-1-1,0 0,0 0,0-1,-1 0,-1 0,1 0,-2 0,1-1,-1 0,0 1,0-7,10-144,-13 135,1 23,-1 1,1-1,0 0,0 1,0-1,0 1,0-1,0 1,0 0,1 0,-1-1,1 1,-1 0,1 0,-1 0,1 0,-1 1,1-1,0 0,-1 1,1-1,0 1,0-1,-1 1,1 0,0 0,0 0,0 0,-1 0,1 0,0 0,0 1,-1-1,1 1,0-1,0 1,-1-1,1 1,-1 0,1 0,0 0,-1 0,0 0,1 1,11 2,0-1,2 0,-1 0,1 1,-1 0,0 2,-1-1,1 2,-1 0,0 0,11 10,-21-12,0 0,0 0,-1 1,0-1,0 1,0 0,-1 0,1 0,-1 0,-1 0,1 0,-1 0,0 0,-1 0,1 0,-1 0,0-1,-1 1,1 0,-1 0,0-1,-1 1,1-1,-1 1,0-1,-1 0,1 0,-4 3,-4 13,9-15,-1-3,1-1,0 1,0-1,0 1,0 0,1 0,-1 0,1 0,0 0,0 0,0 0,0 1,0-1,1 0,0 0,-1 1,1-1,0 0,1 1,-1-1,1 0,-1 1,1-1,0 0,0 0,0 0,1 0,-1 0,1 0,-1 0,1 0,0-1,0 1,1-1,-1 1,1 0,12 2,0-1,0 0,0-1,0 0,0-2,1 0,-1 0,1-1,4-2,7 2,196-4,-223 5,-1-1,1 0,0 0,0 1,0-1,0 0,0 0,0 1,-1-1,1 0,0 0,0 1,0-1,0 0,0 1,0-1,0 0,0 0,0 1,0-1,0 0,0 1,1-1,-1 0,0 0,0 1,0-1,0 0,0 0,0 1,1-1,-1 0,0 0,0 1,0-1,1 0,-1 0,0 0,0 0,1 1,-1-1,0 0,0 0,1 0,-1 0,0 0,0 0,1 0,-1 0,0 0,1 0,-1 0,0 0,0 0,1 0,-1 0,0 0,1 0,-1 0,0 0,0 0,1 0,-1 0,0-1,0 1,1 0,-1 0,0 0,0 0,1-1,-11 10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24.2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 92,'0'9,"0"14,0 15,-3 15,-2 9,-3 6,0 2,-1-1,1-8,2-10,1-13</inkml:trace>
  <inkml:trace contextRef="#ctx0" brushRef="#br0" timeOffset="249.331">52 159,'0'21,"4"15,9 9,9 5,7 2,4-4,0-6,-1-5,-3-6,-7-9</inkml:trace>
  <inkml:trace contextRef="#ctx0" brushRef="#br0" timeOffset="466.76">412 25,'0'-14,"0"3,-2 12,-3 22,-3 20,-2 19,0 13,0 7,1-1,3-6,1-8,5-9,5-12,5-12,1-11</inkml:trace>
  <inkml:trace contextRef="#ctx0" brushRef="#br0" timeOffset="911.564">547 600,'-16'-36,"7"18,0 0,2-1,0 1,1-1,1-1,1 1,0-10,4 26,0 0,0 1,1-1,-1 1,1 0,-1-1,1 1,0-1,0 1,0 0,0 0,1-1,-1 1,1 0,-1 0,1 0,0 1,-1-1,1 0,0 1,0-1,0 1,1-1,-1 1,0 0,0 0,1 0,-1 0,2 0,74-13,-69 14,0 1,0-1,0 2,0-1,0 1,0 0,0 1,-1 0,0 1,1-1,-1 2,0-1,-1 1,1 0,5 5,-9-6,0-1,-1 1,1 0,-1 0,0 1,0-1,0 0,0 1,-1 0,1 0,-1 0,-1 0,1 0,-1 0,0 0,0 0,0 1,-1-1,1 0,-2 1,1-1,0 0,-1 0,0 1,0-1,-1 0,0 1,-77 118,78-122,0-1,0 0,1 0,-1 0,1 1,-1-1,1 0,-1 1,1-1,0 0,0 1,0-1,-1 0,1 1,1-1,-1 1,0-1,0 0,0 1,1-1,-1 0,1 1,-1-1,1 0,-1 0,1 0,0 1,0-1,0 0,-1 0,1 0,0 0,0 0,0 0,1-1,-1 1,0 0,0 0,0-1,1 1,0 0,58 13,86-18,-97-2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21.9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1395 107,'2'0,"1"0</inkml:trace>
  <inkml:trace contextRef="#ctx0" brushRef="#br0" timeOffset="972.144">1582 0,'-34'6,"-208"134,157-81,2 3,3 4,3 4,3 3,-7 14,44-42,1 2,3 1,1 2,3 1,2 1,3 1,2 2,-10 38,-115 320,127-358,1 1,3 1,3 0,2 1,3 1,-1 48,8-69,-2-1,-2 0,-2 0,-10 33,9-26,1 0,3 0,1 0,2 1,4 22,-2-1,-1-80,0-3</inkml:trace>
  <inkml:trace contextRef="#ctx0" brushRef="#br0" timeOffset="1615.105">178 2086,'-1'0,"0"0,0 0,0 0,0 0,0 0,0 0,0 0,0 0,0 0,0 1,0-1,0 0,0 1,0-1,0 0,0 1,1 0,-1-1,0 1,0-1,0 1,1 0,-1 0,0-1,1 1,-1 0,0 0,1 0,-1 0,1 0,0 0,-1 0,1 0,0 0,-1 0,1 0,0 0,0 0,0 0,0 0,0 0,0 0,0 0,1 0,15 51,-10-38,0 5,-1 0,0 1,-2 0,0 0,-1 0,-1 0,-1 0,-1 0,0 0,-2 0,-4 17,2-11,2-19,1 1,1-1,0 1,0 0,0 0,1-1,0 1,0 0,2 7,-1-15,0 0,-1 0,1-1,0 1,0 0,0-1,0 1,-1-1,1 1,0-1,0 1,-1-1,1 1,0-1,-1 0,1 1,0-1,-1 0,1 0,-1 1,0-1,1 0,-1 0,1 0,-1 1,0-1,0 0,0 0,1 0,-1 0,0 0,0 0,0 0,0 0,-1 0,4-15,-1 1,-1-1,-1 0,0 0,-1 1,-1-1,0 0,-1 1,-1 0,0 0,-2 0,1 0,-1 1,-1-1,-1 2,0-1,-1 1,0 0,-1 1,0 0,-1 1,-1 0,1 0,-2 2,1-1,-7-2,-6-7,55 11,204 13,-230-5,0 0,1 0,-1 0,1 1,-1 0,0 0,1 0,-1 0,0 1,0 0,0-1,0 1,0 1,0-1,-1 1,1-1,-1 1,1 0,-1 0,0 1,0-1,-1 0,1 1,-1 0,1 0,-1 0,0 0,-1 0,1 0,-1 1,-1 13,0 0,-1 0,-2 0,1 0,-2-1,-1 1,0-1,-1 0,0 0,-2-1,0 0,-1 0,0-1,-3 2,-13 29,-25 66,49-111,1 1,-1-1,1 0,-1 1,1-1,0 1,0-1,0 0,-1 1,1-1,1 1,-1-1,0 1,0-1,1 0,-1 1,0-1,1 1,-1-1,1 0,0 0,-1 1,1-1,0 0,0 0,0 0,0 0,0 0,0 0,0 0,0 0,0 0,1 0,-1-1,0 1,1 0,-1-1,0 1,1-1,-1 0,0 1,1-1,20 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41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1219 28,'-82'-25,"46"23,1 2,-1 1,0 2,1 1,0 2,0 2,0 1,1 1,-17 9,0 1,1 3,-31 20,74-39,-36 19,1 2,1 1,2 2,-2 4,-66 93,80-91,14-16,-7 6,1 0,1 2,1 0,2 1,0 0,2 2,-1 6,-51 208,55-201,3-1,0 1,3 1,2-1,1 9,3-7,1 1,2-1,2-1,12 41,52 152,-61-196,2-1,2 0,1-1,2 0,2-1,1-1,2-1,1-1,2-1,28 29,-38-48,12 15,1-2,2-1,1-1,12 6,153 72,-167-95,1-1,-1-1,1-1,0-1,1-2,-1-2,0 0,0-2,1-1,-1-2,-1-1,1-1,-1-1,-2-2,-1 0,0-2,0-1,-2 0,1-2,-2-1,0-1,-1-1,-1-1,-1-1,0 0,1-5,-6 10,0 0,-1 0,-1-1,0 0,-1-1,-1 0,0-1,-2 0,5-11,101-247,-105 252,0 1,-2-2,0 1,-2-1,0 0,-2 0,-1-1,0-15,28-243,-26 236,-2 0,-2 0,-2 0,-3-1,-1 2,-2-1,-11-34,-73-207,83 262,-2 0,-1 1,0 0,-2 0,-1 2,-2-1,0 2,-1 0,-1 1,-1 1,-1 1,-11-8,10 12,6 2,0 1,-2 1,1 0,-1 1,-1 1,0 1,0 0,-1 2,0 0,0 0,-1 2,0 1,0 0,-17 0,23 6,1 1,-1 0,1 1,0 1,0 0,1 1,0 0,-9 6,-22 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41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34 420,'-6'21,"1"0,1 1,1-1,1 1,0 0,2 0,1 0,1 0,0 0,2-1,0 1,2-1,0 0,1 0,2-1,0 0,1 0,0-1,2 0,0-1,2-1,0 0,0 0,3 0,43 21,-58-37,0 0,0 0,1 0,-1 0,0-1,0 1,0-1,1 1,-1-1,0 0,1 0,-1 0,0 0,0-1,1 1,-1-1,0 1,0-1,1 0,-1 1,0-1,0 0,0-1,0 1,0 0,0-1,-1 1,3-2,2-8,-1 1,0-1,0-1,-1 1,-1 0,1-1,-2 0,0 0,0 0,-1 0,-1 0,0 0,0 0,0-5,4-35,-2 0,-2 1,-3-1,-1 0,-3 1,-3 0,-9-28,18 74,0 0,0 0,0 0,-1 0,0 1,0-1,0 1,-1-1,1 1,-1 0,0 0,0 0,0 0,-1 1,0-1,1 1,-1 0,0 0,0 0,-1 1,1-1,-1 1,1 0,-1 0,1 1,-1 0,0-1,0 1,0 1,0-1,0 1,-5 0,3 2,0 1,-1 0,1 0,0 1,1 0,-1 0,1 0,0 1,0 0,0 0,0 1,1 0,0 0,0 0,1 0,0 1,-1 1,-5 10,1 0,1 0,0 1,2 0,0 0,0 4,3-10,0 0,1 0,0 0,1 0,1 0,0 0,1 0,0 0,1 0,0 0,1 0,0-1,2 1,-1-1,1 0,1 0,0 0,1-1,0 0,1 0,0-1,0 0,1-1,1 1,34 26</inkml:trace>
  <inkml:trace contextRef="#ctx0" brushRef="#br0" timeOffset="386.489">676 553,'-7'-2,"1"0,0 1,-1 0,1 0,-1 0,0 1,1 0,-1 0,1 1,-1 0,1 0,-1 1,1-1,0 1,0 1,0-1,0 1,0 0,0 0,1 1,-1 0,1 0,0 0,0 0,1 1,-1 0,1 0,0 0,0 0,1 1,0 0,-3 5,4-8,0 0,1 0,-1 1,1-1,0 0,0 1,0-1,0 1,0-1,1 1,0-1,-1 1,2-1,-1 1,0-1,1 1,-1-1,1 1,0-1,0 1,0-1,1 0,-1 1,1-1,0 0,0 0,0 0,0 0,0-1,0 1,1-1,0 1,76 41,-68-40,-2 0,1 0,0 1,-1 1,0-1,0 2,-1-1,0 1,0 0,4 6,-10-11,-1 0,0 0,0 0,0 0,0 1,0-1,0 0,0 1,-1-1,1 1,-1-1,0 1,0-1,0 1,0-1,0 1,0-1,-1 1,1-1,-1 1,0-1,1 1,-1-1,0 0,-1 0,1 1,0-1,-1 0,1 0,-1 0,0 0,1-1,-3 3,-70 49,67-48,-1 0,-1-1,1-1,-1 1,1-1,-1-1,0 1,0-2,0 1,-2-1,1-4,5-2</inkml:trace>
  <inkml:trace contextRef="#ctx0" brushRef="#br0" timeOffset="818.298">1077 621,'-16'-3,"1"2,0 0,-1 1,1 0,-1 2,1 0,-8 2,17-3,1 0,-1 1,1 0,0 0,-1 1,1 0,0-1,1 2,-1-1,1 0,-1 1,1 0,0 0,0 0,1 1,-1-1,1 1,0 0,0 0,1 0,-3 5,3-5,1 1,-1 0,1 0,0 0,1 0,-1 0,1 0,1 0,-1 0,1 0,0 0,0 0,0 0,1 0,0-1,0 1,1 0,0-1,0 0,0 0,0 0,1 0,0 0,0-1,0 1,0-1,1 0,0 0,-1-1,2 1,-1-1,0-1,1 1,-1 0,1-1,-1 0,1-1,7 3,-1-1,0 0,1-1,-1 0,1-1,0-1,-1 0,1 0,0-2,-1 1,1-2,-1 1,1-2,-1 0,0 0,-1-1,1 0,-1-1,0-1,0 0,-1 0,0-1,0 0,-1 0,0-1,0-1,-1 0,-1 0,1 0,2-6,0-4,-1 0,-1-1,-1 0,0 0,-2-1,0 0,-1-5,-3 151,-2-115,1 0,0-1,1 1,0 0,1 0,-1-1,2 1,-1-1,1 1,0-1,1 0,0 0,0 0,1-1,0 1,0-1,1-1,0 1,3 2,11 1</inkml:trace>
  <inkml:trace contextRef="#ctx0" brushRef="#br0" timeOffset="1064.639">1410 219,'-13'-2,"-10"-1,-3 2,1 4,5 8,8 9,14 8,17 9,14 4,2-5</inkml:trace>
  <inkml:trace contextRef="#ctx0" brushRef="#br0" timeOffset="1879.981">1638 767,'13'-20,"26"-37,-2-2,20-47,-48 87,-1 0,-1 0,-1-1,0 0,-2 0,0 0,-2-1,0 1,-1-1,-1 1,-1-8,1 21,-1 0,1 0,-1 1,-1-1,1 0,-1 0,0 1,-1-1,0 1,0 0,0 0,-1 0,0 0,0 0,0 0,2 5,1 1,0-1,0 0,0 0,-1 1,1-1,0 0,0 1,-1 0,1-1,-1 1,1 0,0 0,-1-1,1 1,-1 0,1 0,-1 1,1-1,0 0,-1 0,1 1,0-1,-1 1,1-1,0 1,-1-1,1 1,0 0,0 0,0 0,0 0,0 0,0 0,0 0,0 0,0 0,0 0,0 0,1 0,-1 1,-30 56,21-31,2 1,0 0,2 0,1 0,1 1,2 0,0 0,2 0,2-1,0 1,2 0,1-1,7 24,-8-41,0 0,0 0,1 0,1 0,-1-1,2 0,-1 0,2 0,-1-1,1 0,0-1,1 0,0 0,1-1,-1 0,1 0,1-1,-1-1,1 0,0 0,0-1,0 0,1-1,-1 0,1-1,0-1,0 1,-1-2,1 0,0 0,0-1,1-1,-3 0,-1 0,1-1,-1-1,0 1,0-2,0 1,0-1,-1 0,0-1,0 0,0 0,-1-1,0 0,0 0,-1-1,0 0,0 0,-1 0,0-1,0 0,-1 0,0 0,-1 0,0 0,0-1,-1 0,1-8,-3 16,1-1,-1 1,0 0,0 0,0 0,0 0,-1 0,1-1,-1 1,1 0,-1 0,0 0,1 0,-1 0,0 0,0 1,-1-1,1 0,0 0,0 1,-1-1,1 0,-1 1,0 0,1-1,-1 1,0 0,0 0,0 0,0 0,0 0,0 0,0 1,0-1,0 1,0-1,0 1,0 0,0 0,-1 0,1 0,0 0,0 0,0 1,0-1,0 1,-1 0,-6 3,0 1,0 0,1 0,0 1,0 0,0 1,1 0,0 0,0 0,1 1,0 0,0 0,1 1,0-1,0 1,1 0,-1 4,3-11,1 0,-1 0,1 0,0 1,0-1,-1 0,1 1,1-1,-1 0,0 1,1-1,-1 1,1 0,0-1,-1 1,1-1,1 1,-1-1,0 1,1-1,-1 1,1-1,0 1,-1-1,1 1,0-1,1 0,-1 1,0-1,1 0,-1 0,1 0,0 0,0 0,-1-1,1 1,0-1,1 1,-1-1,0 1,9-2,-1 1,0-2,0 1,1-2,-1 1,0-1,0-1,0 0,-1 0,1-1,-1 0,0-1,0 0,0 0,0-1,-1 0,0 0,-1-1,1 0,-1-1,5-6,23-26,-34 41,0 0,0 0,-1 1,1-1,0 0,0 1,-1-1,1 1,-1-1,1 0,-1 1,0-1,1 1,-1-1,0 1,0 0,0-1,0 1,0-1,0 1,-1-1,1 1,-1-1,1 1,-1-1,1 0,-1 1,0-1,1 0,-1 1,-1 0,0 16,1-15,0 0,1 1,-1-1,1 0,0 1,0-1,0 1,1-1,-1 0,1 1,-1-1,1 0,0 0,0 0,1 1,-1-1,1 0,-1 0,1-1,0 1,0 0,0-1,1 1,-1-1,1 1,-1-1,1 0,0 0,0-1,0 1,0 0,0-1,0 0,0 1,0-1,0-1,1 1,1 0,5-3,-1 1,1-2,-1 0,0 0,1 0,-1-1,-1-1,1 1,-1-1,0-1,0 0,0 0,-1 0,1-1,-2 0,1 0,-1-1,0 0,-1 0,0 0,0-1,1-4,9-20,-1-1,-2 0,-2-1,-1 0,-2-1,-1 1,-2-2,-1 1,-2 0,-1 0,-5-30,4 25,-2 0,-2 0,-2 0,-1 1,-11-31,19 72,-1-1,1 1,0 0,0 0,-1 0,1 0,-1 0,1-1,-1 1,1 0,-1 0,0-1,1 1,-1-1,0 1,1 0,-1-1,0 1,0-1,1 1,-1-1,0 0,0 1,0-1,0 0,0 0,0 0,0 1,1-1,-1 0,0 0,0 0,0 0,0-1,0 1,0 0,0 0,0 0,1-1,-1 1,0 0,0-1,0 1,0-1,1 1,-1-1,0 0,1 1,-1-1,0 0,1 1,-1-1,1 0,-1 1,1-1,-1 0,1 0,-1 0,1 0,0 0,-10 36,2 0,2 0,1 1,2 0,1 0,2-1,1 8,0-8,2 0,1-1,1 0,2 0,2 0,1-1,1 0,2 0,1-2,2 0,1 0,20 26,-33-51,0 1,1-1,0 0,0-1,0 1,1-1,0 0,0 0,0-1,1 0,0 0,-1 0,1-1,1 0,-1-1,0 1,1-1,-1-1,1 1,-1-1,5 0,14-7</inkml:trace>
  <inkml:trace contextRef="#ctx0" brushRef="#br0" timeOffset="2154.923">2279 286,'21'2,"22"4,22-1,19 1,8-3,0 5,-16-1</inkml:trace>
  <inkml:trace contextRef="#ctx0" brushRef="#br0" timeOffset="2431.185">2801 673,'-2'6,"0"-1,1 0,-1 1,1 0,1-1,-1 1,1 0,0-1,0 1,0 0,1-1,0 1,0 0,1-1,-1 0,1 1,1-1,-1 0,1 0,-1 0,1 0,1 0,-1-1,1 1,0-1,0 0,0 0,0 0,1-1,-1 0,1 0,4 2,-3-2,1-1,-1 0,1-1,0 0,0 0,0 0,-1-1,1 0,0 0,0-1,0 1,0-2,-1 1,1-1,-1 0,1 0,-1-1,0 0,1 0,-1 0,-1-1,1 0,-1 0,1 0,-1-1,0 0,-1 0,1 0,-1 0,0-1,0 0,-1 0,0 0,0 0,0 0,-1-1,0 1,0-1,0 1,-1-1,0-3,-2 5,0 1,0-1,0 1,-1-1,0 1,0 0,0-1,0 1,-1 0,1 0,-1 1,0-1,0 1,-1-1,1 1,-1 0,0 0,1 0,-1 1,-1 0,1-1,0 1,0 1,-1-1,1 0,-1 1,1 0,-1 0,0 1,1-1,-1 1,0 0,0 0,1 1,-1-1,0 1,1 0,-1 0,1 1,-1-1,1 1,0 0,-1 0,1 1,0-1,0 1,1 0,-4 2,5-3,-1-1,1 1,0 0,-1 0,1 0,0 0,0 0,0 0,0 1,1-1,-1 0,1 1,-1 0,1-1,0 1,0 0,0 0,0-1,1 1,-1 0,1 0,-1 0,1 0,0 0,0 0,1 0,-1 0,1 0,-1 0,1-1,0 1,0 0,0 0,0-1,1 1,-1-1,1 1,1 1,26 19,5-3</inkml:trace>
  <inkml:trace contextRef="#ctx0" brushRef="#br0" timeOffset="2705.452">3269 673,'-6'-11,"1"-1,0 1,1-1,0 0,1-1,0 1,1 0,0-1,1 0,1 1,0-5,1 15,0 0,0-1,0 1,0 0,0 0,0-1,1 1,-1 0,1 0,-1 0,1 1,0-1,0 0,0 1,0-1,0 1,0 0,0-1,1 1,-1 0,0 0,1 1,-1-1,0 0,1 1,-1-1,1 1,-1 0,3 0,74 10,-73-7,1 0,-1 0,0 1,0 0,0 0,-1 1,1 0,-1 0,0 0,0 0,-1 1,0 0,0 0,0 0,0 0,-1 1,0-1,-1 1,0 0,0 0,0 0,0 0,-1 0,-1 0,1 0,-1 0,0 1,-1-1,1 0,-2 0,1 0,-1 2,-12 47,-4 54,20-108,-1 1,0-1,1 1,0-1,-1 1,1-1,0 0,0 0,0 1,0-2,1 1,-1 0,1 0,-1-1,1 1,-1-1,1 0,0 0,0 0,-1 0,1 0,0-1,0 1,0-1,0 0,0 0,0 0,0 0,0 0,0-1,0 1,2-2,33-1,0-2,-1-2,0-1,10-5,-8 3,-9 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58.8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13 241,'0'-7,"3"-2,2 7,3 11,0 13,2 14,-2 14,-2 9,-2 2,-2 1,-1-4,0-7,-2-10,1-14,0-12</inkml:trace>
  <inkml:trace contextRef="#ctx0" brushRef="#br0" timeOffset="324.132">0 147,'11'33,"6"-11,2 0,0-1,1 0,2-2,11 9,5 4,-20-17,-1 1,-1 1,0 0,-1 2,-1 0,1 2,-12-15,1 0,-1 0,0 0,0 1,-1-1,0 1,0 0,0 0,-1-1,0 1,-1 0,1 0,-1 0,-1 0,1 0,-1 0,0 0,-1 0,0 0,0-1,0 1,-3 4,-3 1,0 1,-1-1,0-1,-1 0,-1 0,1-1,-2 0,1-1,-2 0,1-1,-1 0,0-1,0-1,-1 0,0-1,0 0,0-1,-1-1,-3 1,-26-3,31-4</inkml:trace>
  <inkml:trace contextRef="#ctx0" brushRef="#br0" timeOffset="678.735">829 227,'-10'-5,"1"0,-1 0,0 1,-1 0,1 0,-1 2,0-1,1 1,-1 1,0 0,0 0,0 1,0 1,0-1,0 2,0 0,0 0,1 1,-1 0,1 1,0 0,0 0,0 2,1-1,-1 1,-2 2,6-2,0 0,1 1,-1 0,1 0,1 0,-1 0,1 1,0-1,1 1,0 0,0 0,1 1,0-1,0 0,1 1,0-1,1 1,0 0,0-1,0 1,1-1,1 1,-1-1,2 0,-1 1,1-1,0 0,1 0,-1-1,2 1,-1-1,1 0,0 0,0 0,1-1,1 1,5 1,0 1,1-2,0 0,1 0,-1-1,1-1,0 0,1-1,-1-1,1 0,0-1,-1-1,1 0,0-1,0 0,0-1,0-1,-1 0,1-1,6-3,-7 1,-1-1,1 0,-1-1,-1 0,1-1,-1-1,0 0,-1 0,1-2,17-18</inkml:trace>
  <inkml:trace contextRef="#ctx0" brushRef="#br0" timeOffset="937.044">1097 121,'-5'-2,"-1"3,2 9,7 11,5 12,6 9,2 6,1 5,0 0,-3-3,-1-5,-4-7,-2-9,-3-11,-2-9</inkml:trace>
  <inkml:trace contextRef="#ctx0" brushRef="#br0" timeOffset="1213.715">1123 1,'33'24,"40"33,-29-25,-2 1,-1 2,-1 2,-3 2,-1 1,14 22,-46-58,0 0,-1 1,1-1,-1 1,0 0,0-1,0 2,-1-1,1 0,-1 0,-1 1,1-1,-1 1,0 0,0-1,0 1,-1 0,0-1,0 1,-1 0,1-1,-1 1,0 0,-1-1,1 1,-1-1,0 1,-1-1,1 0,-1 0,0 0,0-1,-3 4,-12 4,0-1,0 0,-1-2,0 0,-1-1,1-1,-2-1,1-1,-1 0,-8-1,19-1,-64 12,7-3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8:57.5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994 1,'-6'1,"0"1,0 0,1 0,-1 1,1 0,0 0,0 0,0 0,0 1,0 0,1 0,-1 0,1 1,1-1,-1 1,0 0,1 0,-2 4,-5 4,-40 58,3 2,2 2,5 2,2 1,4 3,4 0,-18 76,-110 502,57-222,99-427,-32 121,7 1,-10 120,36-231,0 0,-2 1,-1-2,-1 1,0 0,-2-1,0 1,7-20,0-1,0 1,0-1,0 0,0 1,0-1,0 0,0 1,0-1,0 1,0-1,0 0,0 1,0-1,0 0,-1 1,1-1,0 0,0 1,0-1,0 0,-1 1,1-1,0 0,0 0,-1 1,1-1,0 0,0 0,-1 1,1-1,0 0,-1 0,1 0,0 1,-1-1,1 0,0 0,-1 0,1 0,-1 0,1 0,0 0,-1 0,1 0,0 0,-1 0,1 0,-1 0,1 0,0 0,-1 0,1-1,0 1,-1 0,1 0,0 0,-1-1,1 1,0 0,0 0,-1-1,1 1,0 0,0 0,-1-1,-6-26,6 24,-2-17</inkml:trace>
  <inkml:trace contextRef="#ctx0" brushRef="#br0" timeOffset="628.318">111 2166,'-1'7,"0"0,1-1,0 1,0 0,0 0,1-1,0 1,0 0,1-1,0 1,2 4,1 9,5 28,-2-1,-2 2,-2-1,-3 0,-2 21,-1-99,-2 1,-1 0,-1 0,-1 0,-2 1,-1 0,-1 1,-7-13,-57-85,75 125,-1 0,1-1,0 1,-1-1,1 1,0 0,-1-1,1 1,0-1,-1 1,1-1,0 1,0-1,-1 1,1-1,0 1,0-1,0 0,0 1,0-1,0 1,0-1,0 1,0-1,0 1,0-1,0 0,0 1,0-1,1 1,-1-1,0 1,0-1,1 1,-1-1,0 1,1 0,-1-1,0 1,1-1,-1 1,1 0,-1-1,1 1,-1 0,1-1,-1 1,1 0,-1 0,1-1,-1 1,1 0,0 0,35-1,-25 1,221 10,-229-10,0 0,-1 0,1 0,0 0,-1 0,1 1,0-1,-1 1,1 0,-1 0,1 0,-1 0,0 0,1 1,-1-1,0 1,0 0,0-1,0 1,0 0,0 0,0 0,-1 0,1 0,-1 1,0-1,1 0,-1 1,0-1,0 1,-1-1,1 1,0 2,-2 11,-1 1,-1-1,0 0,-2 0,1 0,-2-1,0 1,-1-1,-1-1,0 1,0-2,-11 13,10-11,-17 25,12-20,1 1,0 1,2 0,1 0,-1 4,7-12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17.6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1 508,'2'-53,"2"1,3-1,7-27,-12 67,0-1,0 1,1 0,1 0,0 0,1 0,0 0,1 1,1 0,0 0,0 1,1 0,1 0,0 1,0 0,1 0,0 1,0 1,1 0,0 0,1 1,9-5,2 7,1 2,0 0,0 1,-1 1,1 1,0 2,0 0,0 1,-1 2,0 0,0 2,0 0,11 6,30 6,98 25,1-8,2-7,1-7,146 0,245-16,-473-4,49 3,0-6,-1-6,10-7,-132 13,0-1,0 0,0 0,0-1,0 0,0-1,-1 0,0 0,0-1,0 0,0-1,-1 0,0 0,0-1,-1 0,0 0,0-1,0 0,1-3,5-11,-10 17,0-1,0 0,1 1,0-1,0 1,0 0,1 0,-1 1,1-1,0 1,3-1,-7 5,1 0,-1 0,0 1,1-1,-1 0,1 1,-1-1,0 1,0 0,1-1,-1 1,0 0,0 0,0 0,0 0,0 0,0 0,0 0,0 0,0 0,0 1,-1-1,1 0,0 1,-1-1,1 0,-1 1,0-1,1 0,-1 1,2 3,35 75,42 73,-75-148,0 0,0 0,0-1,1 0,-1 0,1 0,0 0,0-1,1 0,-1 0,1 0,-1-1,1 1,0-1,0-1,0 1,0-1,0 0,3 0,121-8,-107 4,232-19,129 11,-140 7,525-7,-86-35,-139 7,-186 22,335 1,-543 17,-44 2,0 5,55 13,-142-19,-1 2,0 0,0 1,0 1,0 1,-1 0,0 1,-1 1,0 1,7 5,1 2,-1 2,0 0,-2 1,15 18,-30-30,0 0,0 0,0 1,-1-1,0 1,-1 1,0-1,0 1,-1-1,-1 1,1 0,-2 0,1 0,-1 0,-1 5,0-11,0-3,0 0,-1 0,1 0,0 0,0 0,0 0,0 1,0-1,0 0,0 0,0 0,1 0,-1 0,0 0,1 0,-1 0,0 1,1-1,0 0,-1-1,1 1,0 0,-1 0,1 0,0 0,0 0,0-1,-1 1,1 0,0-1,0 1,1 0,5-1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21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243 449,'-10'-2,"0"1,0 1,-1 0,1 0,0 1,0 0,0 1,0 0,0 1,0 0,0 0,1 1,-1 0,1 1,0 0,1 0,-1 1,1 0,0 1,0 0,1 0,0 1,1-1,-1 1,-1 4,7-9,-1 0,1 0,0 0,0 0,0 0,0 1,1-1,-1 0,1 0,0 0,0 1,0-1,1 0,-1 1,1-1,-1 0,1 0,0 0,0 0,1 0,-1 0,1 0,-1 0,1 0,0-1,0 1,0-1,0 1,0-1,1 0,-1 0,1 0,0 0,-1 0,1 0,0-1,1 1,9 4,0 1,0-2,1 0,-1-1,1 0,0-1,0 0,1-1,2 0,1-1,-1 0,0-1,0-1,1-1,-1-1,0 0,-1-1,1 0,0-2,-1 0,0 0,-1-2,0 0,0-1,0 0,-1-1,-1-1,6-5,-15 12,0 0,-1-1,1 1,-1 0,-1-1,1 0,0 0,-1 0,0 0,0 0,-1 0,1 0,-1-1,0 1,-1 0,1-1,-1 1,0-1,0 0,-1 6,1-1,0 1,-1 0,1-1,0 1,-1 0,1-1,-1 1,1 0,-1 0,1 0,-1-1,1 1,-1 0,1 0,0 0,-1 0,1 0,-1 0,0 0,1 0,-1 0,1 0,0 0,-1 0,1 0,-1 0,1 0,-1 1,1-1,-1 0,1 0,-1 1,1-1,0 0,-1 1,1-1,-1 0,1 1,0-1,-1 0,1 1,0-1,0 1,-1-1,1 1,0-1,0 0,0 1,-1-1,1 1,0-1,0 1,0-1,0 1,0-1,0 1,0-1,0 1,0-1,0 1,1-1,-1 1,0-1,-2 6,0-1,0 1,1-1,0 1,0 0,0 0,1-1,-1 1,2 0,-1 0,0 0,1-1,0 1,1 0,-1-1,1 1,0-1,1 0,-1 1,1-1,0 0,0-1,0 1,1 0,0-1,0 0,0 0,0 0,1 0,-1-1,1 1,0-1,0-1,0 1,1-1,-1 1,0-2,1 1,0 0,-1-1,1 0,0-1,0 1,3-1,-2-1,0 0,0 0,0-1,0 1,0-2,0 1,-1-1,1 0,-1 0,0-1,0 0,0 0,0 0,-1-1,0 0,0 0,0 0,0-1,-1 1,2-4,8-14,-1 0,-1-1,-1-1,6-20,-8 22,-7 82,-2-50,1-1,0 0,1 1,-1-1,1 0,1 0,0 0,0 0,0-1,1 1,0-1,1 0,0 0,0 0,0-1,1 1,0-2,0 1,0 0,2-1,29 19</inkml:trace>
  <inkml:trace contextRef="#ctx0" brushRef="#br0" timeOffset="481.668">1754 221,'-21'17,"0"0,1 1,1 1,1 0,1 2,1 0,0 1,2 0,0 2,2-1,0 2,2-1,1 1,1 1,-3 15,6-19,5-22,0 0,0 0,0-1,0 1,0 0,0-1,0 1,0 0,0 0,1-1,-1 1,0 0,0 0,0-1,0 1,1 0,-1 0,0 0,0-1,1 1,-1 0,0 0,0 0,0 0,1 0,-1-1,0 1,1 0,-1 0,0 0,0 0,1 0,-1 0,0 0,1 0,-1 0,0 0,0 0,1 0,-1 0,0 0,0 0,1 0,-1 1,0-1,1 0,-1 0,0 0,0 0,0 0,1 1,-1-1,0 0,0 0,0 0,1 1,-1-1,0 0,0 1,92-160,-81 137,159-372,-156 364,-14 31,0-1,0 0,1 1,-1-1,0 0,0 0,0 1,0-1,1 0,-1 0,0 1,0-1,0 0,1 0,-1 0,0 0,0 1,1-1,-1 0,0 0,1 0,-1 0,0 0,0 0,1 0,-1 0,0 0,1 0,-1 0,0 0,1 0,-1 0,0 0,0 0,1 0,-1 0,0 0,1 0,-1 0,0 0,0-1,1 1,-1 0,0 0,2 203,8-141,4-2,2 0,2-1,5 4,5 19,-25-73,-1-6,0 1,-1-1,1 1,-1 0,0 0,0-1,0 1,-1 0,1 0,-1 0,0 0,0-1,-1 1,1 0,-1 0,0 0,0-1,0 1,0 0,-1 1,-11 7</inkml:trace>
  <inkml:trace contextRef="#ctx0" brushRef="#br0" timeOffset="729.009">1513 342,'22'0,"25"0,19 0,14 0,10 0,6 0,-1 0,-15 0</inkml:trace>
  <inkml:trace contextRef="#ctx0" brushRef="#br0" timeOffset="960.389">2529 114,'-6'-4,"-1"1,0-1,0 1,0 1,0-1,-1 1,1 0,-1 1,1 0,-1 0,0 1,1-1,-1 2,1-1,-1 1,0 0,1 1,0 0,-1 0,1 0,0 1,0 0,0 1,0 0,-4 3,-4 2,2 1,0 0,0 1,1 0,0 1,1 0,0 1,1 0,0 1,1 0,-3 8,8-15,0 1,0-1,1 1,0 0,1 0,0 0,0 0,0 0,1 1,0-1,1 0,0 1,0-1,1 0,0 1,1-1,0 0,0 0,0 0,1 0,0 0,1-1,0 1,0-1,0 0,4 3,6 4,2-2,-1 1,2-2,-1 0,1-2,1 1,0-2,0-1,1 0,0-1,0-1,0 0,1-2,0 0,-1 1,1-1,0-1,0 0,0-1,0-2,0 0,0-1,0 0,0-2,0-1,5-2,3-9,-10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18.6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271 226,'-106'225,"-50"167,147-366,20-40,137-297,12-69,-127 309,-33 71,0-1,1 1,-1 0,1 0,-1-1,0 1,1 0,-1 0,1 0,-1 0,1-1,-1 1,1 0,-1 0,1 0,-1 0,1 0,-1 0,0 0,1 0,-1 1,1-1,-1 0,1 0,-1 0,1 0,-1 1,1-1,-1 0,0 0,1 1,-1-1,0 0,1 1,-1-1,0 0,1 1,-1-1,0 0,0 1,1-1,-1 1,0-1,0 1,0-1,1 1,-1-1,0 1,0-1,0 0,0 1,0-1,0 1,0-1,0 1,0-1,0 1,-1-1,1 1,0-1,0 1,0-1,0 0,-1 1,2 1,36 255,58 323,-90-524,-9-42</inkml:trace>
  <inkml:trace contextRef="#ctx0" brushRef="#br0" timeOffset="405.994">43 547,'17'2,"0"-2,0 0,0 0,0-2,0 0,0-1,-1-1,1 0,0-1,-2 1,61-19,-2-2,-1-4,-1-3,-1-3,-2-4,-2-2,-2-3,54-47,-112 85,6-3,-1-1,0-1,0 0,-2 0,1-1,-1 0,-1-1,0 0,3-8,-11 21,-1-1,1 0,-1 0,1 1,-1-1,1 0,-1 0,1 0,-1 0,0 0,1 1,-1-1,0 0,0 0,0 0,0 0,0 0,0 0,0 0,0 0,0 0,0 0,0 0,-1 0,1 1,0-1,-1 0,1 0,-1 0,1 0,-1 1,1-1,-1 0,1 0,-1 1,0-1,0 0,1 1,-1-1,0 1,0-1,1 1,-1-1,0 1,0 0,0-1,0 1,0 0,-46 11,32 1,2 0,0 1,0 0,1 1,1 1,0 0,1 0,1 1,0 1,1-1,1 1,0 1,2-1,0 1,1 0,0 0,1 9,-5 42,4-1,3 1,2 0,4 0,2 0,5 4,12 161,-22-212,-1 0,-2-1,0 1,-1 0,-1-1,-2 1,0-1,0 0,-3 3,-14 22</inkml:trace>
  <inkml:trace contextRef="#ctx0" brushRef="#br0" timeOffset="717.686">552 774,'46'-22,"2"2,1 2,0 1,37-5,-56 14,335-80,-365 89,-1-1,1 1,0-1,0 1,0-1,0 0,0 1,0-1,0 1,0-1,0 1,0-1,0 1,0-1,0 1,1-1,-1 1,0-1,0 1,0-1,1 0,-1 1,0-1,1 1,-1-1,0 0,1 1,-1-1,0 0,1 1,-1-1,1 0,-1 0,1 0,-1 1,0-1,1 0,0 0,-12 8,1 1,1 0,0 1,0-1,0 2,2-1,-1 1,1 0,1 1,0 0,0 0,2 0,-2 3,6-10,1-1,-1 1,1-1,0 1,0-1,1 1,-1-1,1 0,0 0,0 0,0 0,1 0,-1 0,1 0,0-1,0 1,0-1,1 0,-1 0,1 0,-1 0,1-1,0 0,0 0,1 0,-1 0,0 0,0-1,1 0,-1 0,1 0,-1 0,1-1,0 1,2-1,28 3</inkml:trace>
  <inkml:trace contextRef="#ctx0" brushRef="#br0" timeOffset="967.021">1353 386,'-5'0,"4"3,8 2,3 1</inkml:trace>
  <inkml:trace contextRef="#ctx0" brushRef="#br0" timeOffset="1378.919">1741 493,'-21'-3,"-1"0,1 2,-1 0,1 1,-1 1,1 1,0 1,0 1,0 1,0 1,0 1,1 0,0 1,-13 9,32-17,0 0,-1 1,1-1,0 1,0-1,0 1,-1 0,1-1,0 1,0 0,0 0,0-1,0 1,0 0,0 0,0 0,1 0,-1 1,0-1,1 0,-1 0,1 0,-1 1,1-1,-1 0,1 0,0 1,-1-1,1 0,0 1,0-1,0 0,0 1,0-1,1 0,-1 1,0-1,1 0,-1 0,1 1,-1-1,1 0,-1 0,1 0,0 0,0 0,-1 0,1 0,0 0,0 0,0 0,11 5,0-1,0 0,1-1,-1-1,1 0,-1 0,11 0,6 1,5 2,82 24,-114-30,-1 0,0 1,0-1,0 0,1 1,-1-1,0 0,0 1,0-1,0 1,0 0,0-1,0 1,0 0,0 0,0 0,0-1,0 1,0 0,-1 0,1 0,0 0,-1 1,1-1,-1 0,1 0,-1 0,0 0,1 0,-1 1,0-1,0 0,0 0,0 1,0-1,0 0,0 0,0 0,0 1,-1-1,1 0,0 0,-1 0,1 1,-1-1,0 0,1 0,-1 0,0 0,1 0,-1 0,0 0,0-1,0 1,-16 10,0-2,-1 0,0-1,-1-1,1-1,-1 0,-1-2,-10 2,29-6,0-1,0 1,0 0,0-1,0 1,1 0,-1 0,0 0,0 0,0 0,0 0,0 0,0 0,0 0,1 1,-1-1,0 0,0 0,0 1,0-1,1 0,-1 1,0-1,0 1,1-1,-1 1,0 0,1-1,-1 1,1 0,-1-1,0 1,1 0,0 0,-1-1,1 1,-1 0,1 0,0 0,0 0,-1-1,1 1,0 0,0 0,0 0,0 0,0 0,0 0,0 0,0-1,1 1,-1 0,0 0,0 0,1 0,-1-1,1 1,-1 0,1 0,-1-1,1 1,-1 0,1 0,0 0,4 4,-4-5,0 0,0 0,0 1,0-1,0 1,-1-1,1 0,0 1,0 0,-1-1,1 1,0-1,-1 1,1 0,0 0,-1-1,1 1,-1 0,1 0,-1 0,0-1,1 1,-1 0,0 0,0 0,1 0,-1 0,0 0,0 0,0 0,0-1,0 1,0 0,0 0,-1 0,1 0,0 0,0 0,-1 0,1 0,0-1,-1 1,1 0,-1 0,0-1,1 1,-1 0,1 0,-1-1,0 1,0 0,-73 16,45-15</inkml:trace>
  <inkml:trace contextRef="#ctx0" brushRef="#br0" timeOffset="2092.385">2035 601,'-9'-4,"1"0,-1 1,-1 1,1 0,0 0,-1 0,1 1,0 1,-1-1,1 2,-1-1,1 1,-1 1,1 0,0 0,0 1,0 0,0 0,0 1,1 0,-1 1,1 0,0 0,1 1,-1 0,1 0,-2 3,8-8,-1 0,1 0,-1 1,1-1,0 0,0 0,0 1,0-1,0 1,0-1,0 1,0-1,1 1,-1 0,1-1,-1 1,1 0,-1-1,1 1,0 0,0 0,0-1,0 1,0 0,0 0,0-1,1 1,-1 0,1-1,-1 1,1 0,0-1,0 1,-1-1,1 1,0-1,0 1,1-1,-1 0,0 1,0-1,1 0,-1 0,7 2,0-2,0 1,0-1,1 0,-1 0,0-1,0 0,1-1,-1 0,0 0,0-1,0 1,0-2,0 1,0-1,-1-1,1 1,-1-1,0-1,0 1,-1-1,1 0,-1-1,0 1,0-1,3-5,2-12,-22 38,11-13,-1-1,1 1,0-1,0 1,0-1,0 1,0-1,0 1,0-1,0 1,0-1,1 1,-1-1,1 0,-1 1,1-1,0 0,-1 1,1-1,0 0,0 0,0 1,0-1,0 0,0 0,0 0,0 0,1 0,-1-1,0 1,0 0,1-1,-1 1,1-1,-1 1,0-1,1 1,-1-1,1 0,0 0,63-1,-54-2,1-1,-1 0,0-1,0 0,0-1,-1 0,0 0,0-1,0-1,-1 0,0 0,-1-1,3-3,90-131,-91 126,5-3,-15 20,0 0,0 1,0-1,0 0,0 0,0 1,0-1,0 0,0 0,0 1,1-1,-1 0,0 0,0 1,0-1,0 0,0 0,1 0,-1 1,0-1,0 0,0 0,0 0,1 0,-1 1,0-1,0 0,1 0,-1 0,0 0,0 0,1 0,-1 0,0 0,0 0,1 0,-1 1,0-1,0 0,1-1,-1 1,0 0,0 0,1 0,-1 0,0 0,0 0,1 0,-1 0,0 0,0 0,0-1,1 1,-1 0,0 0,0 0,-28 131,6-32,4 2,5 0,4 0,5 1,4 17,1-111</inkml:trace>
  <inkml:trace contextRef="#ctx0" brushRef="#br0" timeOffset="2263.927">2436 173,'-20'-7,"-10"-2,-1 0,4 5,9 4,15 9,16 8,18 8,4 0</inkml:trace>
  <inkml:trace contextRef="#ctx0" brushRef="#br0" timeOffset="2576.091">2623 601,'17'-4,"0"-1,0 0,-1-1,0-1,0-1,-1 0,0 0,0-2,-1 0,0-1,-1 0,0-1,-1 0,0-1,-1-1,0 0,2-4,-12 16,0 1,0 0,0-1,-1 1,1 0,0-1,0 1,-1-1,1 1,-1-1,1 1,-1-1,0 0,0 1,1-1,-1 1,0-1,0 0,-1 1,1-1,0 1,-1-1,1 0,0 1,-1-1,0 1,1-1,-1 1,0 0,0-1,0 1,0 0,0-1,0 1,0 0,0 0,-1 0,1 0,0 0,-1 0,1 1,0-1,-1 0,1 1,-1-1,1 0,-1 1,0 0,1-1,-1 1,-1 0,-5 1,1 1,-1 0,0 0,1 1,-1 0,1 0,0 1,0 0,0 0,1 0,0 1,-1 0,2 0,-1 1,0 0,1 0,0 0,1 1,-1-1,1 1,1 0,-1 0,1 0,0 1,1-1,-1 6,1-8,1 1,0 0,0 0,1-1,0 1,0 0,0 0,1 0,0-1,0 1,0 0,1-1,0 1,0-1,0 1,1-1,0 0,0 0,0 0,0-1,1 1,0-1,0 1,0-1,5 4,1 0,0 0,1-1,-1-1,1 0,1 0,-1-1,1 0,0-1,9 2,41 7,-3-5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20.4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361 1931,'195'-1,"705"22,-898-20,11-1,-1 1,1 0,0 2,-1-1,0 1,1 1,9 4,-11-3,-1-2</inkml:trace>
  <inkml:trace contextRef="#ctx0" brushRef="#br0" timeOffset="630.579">1632 1396,'4'25,"2"22,3 19,-2 16,-1 13,-1 8,-2 5,-4-1,-2-4,-2-8,-1-12,1-15,4-14,4-15,4-13,0-16,0-17,-2-7</inkml:trace>
  <inkml:trace contextRef="#ctx0" brushRef="#br0" timeOffset="1344.279">1752 1396,'90'58,"75"57,-5 7,48 53,-80-67,-109-91,77 77,-94-92,-1 0,1 0,-1 0,1 0,-1 0,0 1,0-1,0 0,0 1,0-1,0 1,-1-1,1 1,-1-1,0 1,0 0,0-1,0 1,0-1,0 1,-1 0,1-1,-1 1,0-1,0 0,0 1,0-1,0 1,0-1,-1 0,1 0,-2 2,-7 6,-1-1,0 0,-1-1,1 0,-2-1,1 0,-1-1,0 0,-2 0,2 0,-140 54,-108 27,19-7,185-55,57-24,0-1,0 0,1 0,-1 0,0 0,1 0,-1 0,0 0,0 0,1 1,-1-1,0 0,0 0,0 0,1 1,-1-1,0 0,0 0,0 0,1 1,-1-1,0 0,0 1,0-1,0 0,0 0,0 1,0-1,0 0,1 1,-1-1,0 0,0 0,0 1,0-1,-1 0,1 1,0-1,0 0,0 0,0 1,0-1,0 0,0 0,0 1,-1-1,1 0,0 0,0 1,0-1,-1 0,1 0,0 1,0-1,0 0,-1 0,1 0,0 0,-1 0,1 1,0-1,0 0,-1 0,1 0,0 0,0 0,-1 0,1 0,0 0,-1 0,23 1,1-4</inkml:trace>
  <inkml:trace contextRef="#ctx0" brushRef="#br0" timeOffset="1804.729">2661 1437,'0'4,"0"13,0 18,3 18,2 21,1 18,1 14,2 12,2 6,-1 0,0-5,-2-9,0-14,2-17,-2-15,0-16,2-18,-2-15</inkml:trace>
  <inkml:trace contextRef="#ctx0" brushRef="#br0" timeOffset="2300.259">2848 2038,'17'-8,"251"-14,1126-30,-1373 53,-42-1,-7 1</inkml:trace>
  <inkml:trace contextRef="#ctx0" brushRef="#br0" timeOffset="5030.042">2179 86,'-13'46,"-129"425,111-345,31-126,-1 1,1-1,0 0,-1 1,1-1,0 1,-1-1,1 1,0-1,-1 1,1-1,0 1,0 0,0-1,0 1,0-1,-1 1,1-1,0 1,0 0,0-1,0 1,1-1,-1 1,0-1,0 1,0 0,0-1,1 1,-1-1,0 1,0-1,1 1,-1-1,0 1,1-1,-1 1,1-1,-1 0,0 1,1-1,-1 0,1 1,-1-1,1 0,-1 1,1-1,0 0,-1 0,1 0,-1 0,1 0,-1 1,1-1,0 0,-1 0,1 0,-1 0,1-1,-1 1,1 0,123-112,-100 93,1 1,1 1,0 1,2 1,-1 2,4 0,-29 12,-1 0,0 0,0 1,0-1,0 0,0 1,0-1,1 0,-1 1,0 0,0-1,1 1,-1 0,0-1,0 1,1 0,-1 0,0 0,1 0,-1 0,0 1,1-1,-1 0,0 1,0-1,1 1,-1-1,0 1,0-1,0 1,0 0,1 0,-1-1,0 1,0 1,-26 76,-21 36,16-43,3 2,2 1,4 1,2 11,18-82,0-1,0-1,1 0,-1 1,1-1,-1 1,1-1,0 0,0 1,0-1,0 1,0-1,1 1,-1-1,1 1,0-1,0 0,-1 1,1-1,2 2,3-6,1-5</inkml:trace>
  <inkml:trace contextRef="#ctx0" brushRef="#br0" timeOffset="6060.043">2207 73,'-226'234,"505"-483,-278 248,-1 0,0 0,1 0,-1 0,0 1,1-1,-1 0,1 0,-1 1,1-1,-1 0,1 1,-1-1,1 1,0-1,0 0,-1 1,1 0,0-1,-1 1,1-1,0 1,0 0,0-1,0 1,-1 0,1 0,0 0,0 0,0 0,0 0,0 0,-1 0,1 0,0 0,0 0,0 1,0-1,-1 0,1 1,0-1,0 0,0 1,-1-1,1 1,0-1,-1 1,1-1,0 1,-1 0,1-1,-1 1,1 0,-1 0,-16 121,22 25,-5-130,-3-6</inkml:trace>
  <inkml:trace contextRef="#ctx0" brushRef="#br0" timeOffset="7115.036">2100 194,'4'2,"9"1,11 0,10-1,12-1,8 0,2 0,-8-1</inkml:trace>
  <inkml:trace contextRef="#ctx0" brushRef="#br0" timeOffset="9024.508">2675 86,'4'-10,"-7"22,-38 97,-5-2,-33 53,77-157,1-2,0 0,0 0,0 0,0 0,0 0,0 0,1 0,-1 0,0 0,1 0,-1 0,0 1,1-1,0 0,-1 0,1 1,0-1,-1 0,1 1,0-1,0 0,0 0,0 1,0-1,1 0,-1 1,0-1,1 0,-1 1,0-1,1 0,0 0,-1 0,1 0,0 1,-1-1,1 0,0 0,0 0,0-1,0 1,0 0,0 0,0 0,1 0,9-2,0 1,0-1,0-1,0 0,0-1,0 0,-1 0,10-6,1 2,176-75,-198 82,1 1,0-1,0 1,0-1,0 0,0 1,0-1,1 1,-1-1,0 1,0-1,0 0,0 1,0-1,1 0,-1 1,0-1,0 1,0-1,1 0,-1 0,0 1,1-1,-1 0,0 1,1-1,-1 0,0 0,1 0,-1 1,1-1,-1 0,0 0,1 0,-1 0,1 0,-1 0,0 0,1 0,-1 0,1 0,-1 0,1 0,-1 0,0 0,1 0,-1 0,1 0,-1 0,0-1,1 1,-1 0,0 0,1 0,-1-1,0 1,1 0,-1-1,0 1,1 0,-1-1,0 1,0 0,1-1,-1 1,0 0,0-1,0 1,-19 28,19-27,-149 191,99-124,4 2,3 2,2 2,4 1,4 2,-8 31,22-13,19-67</inkml:trace>
  <inkml:trace contextRef="#ctx0" brushRef="#br0" timeOffset="10017.883">2701 86,'-7'2,"1"-1,-1 1,1 0,0 1,0 0,0 0,0 0,0 0,1 1,-1 0,1 0,0 1,0-1,0 1,-11 9,-25 17,60-55,140-107,-157 130,0-1,0 1,0-1,0 1,0 0,0-1,1 1,-1 0,0 1,1-1,-1 0,0 1,1-1,-1 1,1 0,-1 0,1 0,-1 0,1 0,-1 0,1 1,-1-1,1 1,-1 0,0 0,1-1,-1 2,0-1,0 0,0 0,0 1,0-1,0 1,0 0,0-1,-1 1,1 0,0 0,-1 0,0 0,1 0,-1 1,0-1,0 0,0 2,1 2,0 0,0 0,-1 0,0 0,0 0,0 1,-1-1,0 0,0 0,-1 1,0-1,0 0,0 0,0 0,-1 0,0 0,-1 0,1 0,-1-1,0 1,-1-1,1 0,-1 0,-2 2,4-7,-1 1,0-1,1 1,-1-1,0 0,0 0,1-1,-1 1,0 0,1-1,-1 1,1-1,-1 0,1 0,-1 0,1 0,-1-1,1 1,0-1,0 1,0-1,-1 0,2 0,-1 0,0 0,0 0,1 0,-1 0,1-1,0 1,-1 0,1-1,0 0,-13-13,11 13,0-1,0 0,-1 1,0 0,0 0,0 0,0 0,0 1,-1 0,1 0,-1 0,1 0,-1 0,-3 0,5 5,15-1,21-14,-23 5</inkml:trace>
  <inkml:trace contextRef="#ctx0" brushRef="#br0" timeOffset="10513.945">2782 20,'-22'10,"-187"198,191-194,18-14,0-1,0 1,0 0,0 0,0 0,0-1,1 1,-1 0,0 0,0 0,0-1,0 1,0 0,0 0,0 0,0-1,0 1,0 0,0 0,0 0,0-1,0 1,0 0,0 0,-1 0,1-1,0 1,0 0,0 0,0 0,0-1,0 1,-1 0,1 0,0 0,0 0,0 0,0-1,0 1,-1 0,1 0,0 0,0 0,0 0,-1 0,1 0,0 0,0 0,-1 0,15-20,185-204,-302 314,93-85,28-26,45-32,-63 53,-1 0,1 1,0-1,0 0,0 1,0-1,-1 0,1 1,0-1,0 0,0 1,0-1,0 0,0 1,0-1,0 0,0 1,0-1,0 1,0-1,0 0,0 1,0-1,0 0,1 1,-1-1,0 0,0 1,0-1,0 0,1 0,-1 1,0-1,0 0,1 0,-1 1,0-1,0 0,1 0,-1 0,0 1,1-1,-1 0,0 0,1 0,-1 0,0 0,1 0,-1 0,0 0,1 0,-1 0,1 0,-1 0,0 0,1 0,-1 0,0 0,1 0,-1 0,-13 30,-6 6</inkml:trace>
  <inkml:trace contextRef="#ctx0" brushRef="#br0" timeOffset="11841.803">1 1904,'2'0,"5"3,9 0,11 2,13 0,17 2,17-1,13 2,9-2,3 0,-15-3</inkml:trace>
  <inkml:trace contextRef="#ctx0" brushRef="#br0" timeOffset="12896.863">576 1089,'-18'51,"-1"0,-3-2,-6 8,19-38,-127 248,132-258,10-21,41-116,-5-2,24-130,-43 165,-19 81,32-88,-36 101,0 1,0-1,0 1,0-1,1 1,-1-1,0 1,0-1,1 1,-1-1,0 1,0-1,1 1,-1-1,1 1,-1 0,0-1,1 1,-1 0,1-1,-1 1,1 0,-1 0,1-1,-1 1,1 0,-1 0,1 0,-1 0,1 0,-1 0,1 0,-1 0,1 0,0 0,-1 0,1 0,-1 0,1 0,-1 0,1 0,-1 1,1-1,-1 0,1 0,-1 1,1-1,-1 0,0 1,1-1,-1 0,1 1,-1-1,0 1,1-1,-1 1,0-1,0 0,1 1,-1-1,0 1,0 0,0-1,12 39,-11-36,62 411,-49-301,5 68,-18-157</inkml:trace>
  <inkml:trace contextRef="#ctx0" brushRef="#br0" timeOffset="13223.442">322 1263,'4'0,"12"0,15 0,19-3,17-2,13-3,6-3,-4-1,-10 1,-14 3,-20 2,-20 3,-14 1</inkml:trace>
  <inkml:trace contextRef="#ctx0" brushRef="#br0" timeOffset="14707.36">3998 915,'5'21,"1"17,-1 17,0 12,-6 8,-6 4,-3-2,-2-3,-2-9,2-12,3-16</inkml:trace>
  <inkml:trace contextRef="#ctx0" brushRef="#br0" timeOffset="15195.666">4306 941,'-2'20,"0"-1,-1 0,0 0,-2-1,0 1,-1-1,-1 0,-1 0,0-1,-1 0,-1-1,-1 1,0-2,-1 0,-1 0,0-1,-1-1,0 0,-1-1,-1-1,0 0,0-1,-1 0,-11 3,25-11,-1 0,1 0,-1 0,0-1,0 1,0-1,0 0,0 0,0 0,0 0,0-1,0 0,0 0,-1 0,1 0,0 0,0-1,-1 0,4 0,0 1,1-1,-1 1,0-1,1 1,-1-1,1 1,-1-1,1 0,-1 1,1-1,-1 0,1 0,0 1,-1-1,1 0,0 0,0 0,-1 1,1-1,0 0,0 0,0 0,0 1,0-1,0 0,0 0,1 0,-1 0,0 1,0-1,1 0,-1 0,0 1,1-1,-1 0,1 0,-1 1,1-1,-1 1,1-1,-1 0,1 1,-1-1,1 1,32-24,-28 23,0 1,0 0,0 0,0 1,0-1,0 1,0 0,-1 1,1-1,0 1,0 0,-1 0,1 0,-1 1,0-1,0 1,0 0,0 1,0-1,0 1,4 2,50 36,1-3,51 25,-89-53,1-2,0 0,0-1,0-1,1-1,0-1,0-1,1-2,-1 0,11-1,-32-1,0 0,0 0,0 0,0 0,0 0,-1-1,1 1,0-1,0 1,-1-1,1 0,0 0,0 0,-1 0,1 0,-1 0,1 0,-1 0,0-1,1 1,-1 0,0-1,0 1,0-1,0 0,0 1,0-1,0 0,-1 1,1-1,-1 0,1 0,-1 0,0 0,0 1,1-1,-1 0,0 0,-1 0,1 0,0 0,-1 0,1 1,-1-1,1 0,-1 0,0 1,0-1,1 0,-1 1,0-1,-1 1,0-3,-1 0,0 0,0 1,-1-1,1 1,-1 0,1 0,-1 0,0 1,0-1,-1 1,1 0,0 0,-2 0,-9-5</inkml:trace>
  <inkml:trace contextRef="#ctx0" brushRef="#br0" timeOffset="15653.916">4385 902,'5'-5,"1"2,-2 7,-7 12,-10 17,-13 22,-14 16,-15 15,4-7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48.9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2622 14,'-175'4,"52"-6,-332 36,301-15,1 6,1 7,-3 8,29-3,2 6,-94 47,176-70,1 2,1 3,1 0,1 3,1 1,2 1,1 3,2 0,1 2,-25 37,5 6,4 3,-27 65,45-89,3-9,3 0,2 2,2 0,2 1,2 1,1 8,0 58,6 1,4 0,7 13,2-70,3 0,3-1,14 46,6 33,-17-65,2 0,4-2,18 40,135 337,-134-374,4-1,3-3,2-2,4-2,3-2,27 22,-51-56,2-3,1-1,1-1,1-2,1-1,1-2,1-2,1-1,15 3,24 6,1-4,2-4,0-3,0-3,1-5,56 0,386 4,-258-16,-1-11,12-13,102-36,-243 39,-71 15,-1-4,0-2,52-20,-55 6,-2-2,0-3,-2-3,28-24,-37 26,242-186,-257 199,-2 2,0-1,-1-2,-1-1,-1-1,-2-2,14-17,-20 18,5-5,0-2,-2 0,-2-1,-1-2,-2 0,-1-1,4-16,-15 23,-1 0,-2-1,-1 1,-2-1,-1-17,2-28,28-280,-33 320,-3 1,-1 0,-2 0,-1 0,-1 1,-2 1,-2 0,-12-20,1-2,17 33,-24-54,-3 0,-4 3,-2 1,-41-51,-119-131,-130-150,253 311,26 29,-2 2,-4 2,-46-36,-165-101,238 177,-1 2,0 1,-2 2,0 1,0 2,-1 2,-1 1,0 1,-13 1,33 5,-18-4,0 1,-1 2,1 2,-1 1,-30 4,-130 6,106 10,79-17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49.9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0,'-21'20,"1"1,1 1,2 0,0 2,1 0,1 0,1 2,2 0,0 0,2 1,-1 7,10-32,-316 813,303-781,-15 30,2 0,3 2,4 1,2 1,3 1,3 0,3 0,2 31,8-49,-2-38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0.2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0,'-5'9,"-1"13,0 10,3 13,6 8,3 8,3 5,3-1,-1-1,-2-5,-1-9,-1-9,-2-10,-2-15,-2-10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0.5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41,'-12'-26,"36"19,47 18,1-3,0-3,0-3,3-4,153-24,-227 26,-1 0,1-1,0 0,0 1,0-1,-1 1,1 0,0-1,0 1,0 0,0-1,0 1,0 0,0 0,0 0,0 0,0 0,0 0,0 0,0 0,0 0,0 1,0-1,0 0,0 1,0-1,-1 1,1-1,0 1,0-1,0 1,0-1,-1 1,1 0,0-1,-1 1,1 0,-1 0,1-1,0 1,-1 0,0 0,1 0,-1 0,0 0,1 0,-1 0,0 0,0 0,0 0,0 0,1 0,-2 0,1 0,0 0,0 0,0 0,-7 13,0-1,-1 0,-1 0,0-1,0 0,-1 0,-6 4,-1 3,-90 95,64-73,3 2,2 2,1 1,3 1,1 2,-12 29,29-39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1.4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357 119,'-12'-7,"1"0,-1 0,-1 1,1 1,-1 0,0 1,0 0,0 1,0 0,-1 1,-8 0,14 2,1 0,0 1,-1-1,1 1,-1 1,1-1,0 1,0 1,0-1,0 1,0 0,1 1,-1 0,1 0,0 0,0 0,0 1,1 0,0 1,0-1,-3 5,1-1,2 0,-1 1,1-1,1 1,-1 0,2 0,-1 1,2-1,-1 1,1 0,1-1,0 9,0-14,1 0,1 0,-1 1,1-1,-1 0,1 0,1 0,-1 0,1 0,0-1,0 1,0 0,1-1,-1 0,1 1,0-1,1 0,-1 0,1-1,-1 1,1-1,0 0,1 0,-1 0,0 0,1-1,2 2,0-2,0 1,0-1,1 0,-1-1,0 0,1 0,-1-1,1 1,-1-2,0 1,1-1,-1 0,1-1,-1 1,0-1,0-1,0 1,0-1,-1-1,1 1,-1-1,0 0,0-1,3-2,2-2,-1 0,0-1,-1-1,0 0,0 0,-1 0,-1-1,0 0,0-1,-1 0,-1 0,2-8,0-4,-2 0,-1 0,-1-1,-1 1,-1-1,-1 1,-2-2,2 58,3-1,3-2,0 1,2-1,0 0,3 0,0-1,1-1,2 0,7 10,-16-29,0 0,0-1,1 0,0 0,0 0,0-1,1 0,-1 0,1-1,0 1,1-2,-1 1,1-1,0 0,0 0,0-1,0 0,0-1,8 1,23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1.9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402 665,'-32'-1,"-1"2,1 2,0 1,0 1,1 1,-1 2,21-5,1 1,0 0,1 0,-1 1,1 0,0 1,0 0,0 0,1 1,0 0,0 0,1 1,0 0,0 0,1 1,0 0,1 0,0 0,0 1,1 0,1-5,1 1,0-1,0 1,0 0,1 0,0-1,0 1,0 0,1 0,0 0,0 0,0 0,1 0,0 0,0 0,1 0,-1-1,1 1,1 0,-1-1,1 0,0 1,0-1,0 0,1-1,-1 1,1 0,1-1,-1 0,0 0,1 0,0-1,2 2,4-1,0-1,1 1,0-2,-1 0,1 0,0-1,0 0,-1-1,1-1,0 0,0 0,0-1,-1-1,1 0,-1 0,0-1,0-1,0 0,0 0,-1-1,0 0,0-1,-1 0,0-1,0 0,0 0,-1-1,-1 0,1 0,-2-1,1 0,2-5,2-6,0-1,-1 0,-1-1,-1 1,-1-2,-1 1,-1-1,-1 0,-1-5,4-219,-7 245,-21-329,4 261,17 71,0 1,0-1,0 0,0 1,0-1,0 1,0-1,0 0,0 1,0-1,0 1,0-1,0 0,0 1,0-1,0 1,-1-1,1 0,0 1,0-1,0 0,-1 1,1-1,0 0,0 1,-1-1,1 0,0 0,-1 1,1-1,0 0,-1 0,1 1,-1-1,1 0,0 0,-1 0,1 0,-1 0,1 0,0 0,-1 0,1 0,-1 0,1 0,0 0,-1 0,1 0,-1 0,1 0,0 0,-1 0,1-1,-1 1,1 0,0 0,-1-1,1 1,0 0,-1 0,1-1,0 1,0 0,-1-1,1 1,0 0,0-1,-1 1,1-1,-24 135,21-104,-5 41,2 0,3 0,4 0,2 0,4 0,12 54,-16-111,0-1,1 0,1 1,0-2,1 1,0 0,0-1,2 0,-1-1,2 0,-1 0,1-1,1 0,0 0,1-1,-1 0,2-1,6 4,39 11,-3-8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2.3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57,'-13'-6,"1"0,-1 0,0 1,0 1,-1 0,1 1,-1 1,0 0,1 1,-1 0,0 1,0 0,0 2,0-1,1 2,-1 0,1 0,-13 5,20-4,1 0,-1 0,1 0,0 1,0-1,0 1,1 0,-1 1,1-1,1 1,-1 0,1 0,0 0,0 0,1 1,0-1,0 1,0-1,1 1,0 0,0-1,1 1,-1 0,2 0,-1 0,1 0,0-1,0 1,1 0,0-1,0 1,0-1,1 0,0 0,1 0,-1 0,1 0,0-1,0 1,1-1,-1 0,1-1,1 1,3 2,-5-3,1 0,1 0,-1 0,0-1,1 0,0 0,0-1,0 1,0-1,0 0,0-1,0 1,1-1,-1-1,0 1,1-1,-1 0,1-1,-1 1,0-1,1 0,-1-1,0 0,0 0,0 0,0-1,0 1,0-2,-1 1,0 0,1-1,-1 0,-1 0,1-1,0 1,-1-1,1-2,2-11,-1 0,-1 0,-1 0,-1-1,0 0,-1 1,-1-1,-1 0,-1 0,0 0,-1 0,-4-9,2 0,4 28,0 0,0 1,0-1,0 0,-1 0,1 0,0 0,0 1,0-1,-1 0,1 0,0 0,0 0,-1 0,1 0,0 0,0 0,0 0,-1 1,1-1,0 0,0 0,-1 0,1 0,0 0,-1 12,1 1,0-1,1 1,0-1,1 0,1 1,0-1,0 0,1 0,1-1,0 1,0-1,1 0,1-1,0 1,0-1,1 0,1-1,-1 0,1 0,1-1,0 0,0-1,0 0,1-1,2 2,3-3,0 0,0-1,0-1,0 0,1-1,-1-1,1 0,-1-2,1 0,-1 0,1-2,-1 0,0 0,0-2,0 0,2-2,43-19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6.8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0,'0'14,"0"16,0 13,3 17,2 13,1 12,2 9,-1 0,1-3,-2-8,0-19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7.4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1119,'0'-23,"0"-1,2 0,1 1,1-1,5-19,-6 35,0 0,0 0,0 1,1-1,0 1,1-1,-1 1,1 1,1-1,-1 1,1 0,0 0,1 0,-1 1,1 0,0 0,1 1,0 0,5-2,0 2,0 0,1 0,-1 1,1 1,0 0,0 1,0 1,0 0,0 1,0 0,0 1,-1 1,1 0,0 1,-1 0,0 1,0 0,-1 1,1 1,-1 0,0 1,-1 0,2 2,-8-7,-1 0,0 1,1-1,-1 1,-1 0,1 0,0 0,-1 0,0 1,0-1,0 1,-1 0,0 0,0 0,0 0,0 0,-1 0,0 0,0 1,0-1,-1 1,1-1,-1 0,-1 1,1-1,-1 1,0-1,0 0,0 0,-1 1,0-1,-2 4,-3 0,0 0,-1-1,1 1,-2-2,1 1,-1-1,-1-1,1 1,-1-2,0 1,0-1,-1-1,1 0,-1 0,0-1,0-1,-1 0,1 0,0-1,0 0,-3-1,10 0,0-1,0 0,0 0,0 0,0 0,0-1,0 1,0-1,0 0,1 0,-1 0,1-1,0 1,-1-1,1 0,0 0,1 0,-1 0,0-1,1 1,0-1,0 1,0-1,0 0,1 0,-1 0,1 0,0 0,0 0,0 0,1 0,-1 0,1 0,0 0,1-1,-1 1,1-3,4-17,2-1,0 1,2 0,0 1,2 0,0 1,2 0,0 0,2 2,6-8,-19 26,51-74,-24 40,-2 0,-2-2,-1-1,-2-1,-2-1,-2 0,-1-2,-2 0,-2 0,-2-4,-8 30,0 0,-1-1,-1 0,-1 1,0-1,-1 0,-1 1,-1-1,-1 1,0 0,-1 0,-1 0,0 1,6 15,0 0,0 1,0-1,0 0,-1 1,1-1,0 0,0 1,0-1,-1 0,1 1,0-1,-1 1,1-1,0 0,-1 1,1-1,-1 1,1-1,-1 1,1 0,-1-1,0 1,1 0,-1-1,1 1,-1 0,0-1,1 1,-1 0,0 0,1 0,-1 0,0 0,1 0,-1 0,0 0,1 0,-1 0,0 0,1 0,-1 0,0 0,1 1,-1-1,0 0,1 0,-1 1,1-1,-1 1,0-1,1 0,-1 1,1-1,0 1,-1-1,1 1,-1-1,1 1,0 0,-1-1,1 1,-1 0,-13 46,7 19,3 0,4 1,2-1,2 0,11 46,4 21,6-1,39 121,-61-246,-2 0,1 0,0 0,0 0,1-1,0 1,0-1,1 0,-1 0,1 0,1-1,-1 1,1-1,0 0,-3-4,0 0,0-1,-1 1,1-1,0 0,0 1,0-1,0 0,0 0,0 0,0 0,0-1,-1 1,1-1,0 1,0-1,0 1,-1-1,1 0,0 0,0 0,-1 0,1 0,-1 0,1 0,-1-1,0 1,1-1,-1 1,0-1,0 1,0-1,0 0,0 1,0-1,-1 0,1 0,17-27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7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322 34,'-16'0,"-21"0,-16 0,-8 2,2 4,9 2,15 0,25 2,30-2,36-2,39-7,37-7,30-7,17-3,4 1,-12 4,-35 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42.8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282 103,'-2'68,"-2"0,-3-1,-3 0,-3-1,-3 0,-8 17,0-9,-4 0,-3-2,-28 46,52-107,11-25,34-90,-5-1,12-77,23-200,-66 369,2 0,0 0,0 1,1 0,1 0,0 0,4-6,-7 15,-1-1,1 1,0 0,0 0,0 0,0 0,0 0,0 1,1 0,-1-1,1 1,0 1,0-1,0 0,0 1,0 0,0 0,0 0,0 0,0 1,0 0,1 0,-1 0,0 0,2 1,2 0,0 1,0 0,0 1,-1-1,1 2,-1-1,0 1,0 0,0 0,0 1,-1 0,0 0,0 1,0 0,-1 0,0 0,0 0,0 1,-1 0,0 0,1 2,4 10,0 0,-2 0,0 1,-2 0,0 0,-1 0,1 18,-1 34,-4 0,-2-1,-7 28,-3 103,11-189,1 0,0-1,1 1,0 0,1-1,1 1,0-1,0 0,1 0,1 0,0 0,1-1,0 0,0 0,1 0,1-1,3 4,4-2</inkml:trace>
  <inkml:trace contextRef="#ctx0" brushRef="#br0" timeOffset="247.472">1 597,'18'3,"20"0,22 0,16-3,9-4,1-3,-4 0,-15 0,-18 4,-17 7,-15 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8.5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400 177,'-44'27,"1"3,2 1,1 3,1 1,2 1,2 2,1 2,-16 25,16 22,33-84,0 1,1-1,0 0,0 0,0 1,0-1,0 0,1 0,-1 0,1 1,0-1,0 0,0 0,0 0,1 0,-1 0,1-1,0 1,-1 0,1-1,1 1,-1-1,0 0,0 0,1 1,0-2,1 2,6 2,1-1,0 0,0-1,0 0,0-1,1 0,-1-1,1 0,-1-1,1 0,-1-1,1 0,-1-1,0 0,1-1,-1 0,4-3,-5 2,-1 0,1-1,-1 0,-1 0,1-1,-1-1,0 1,0-1,-1-1,0 1,0-1,-1-1,0 1,0-1,-1 0,0 0,-1-1,0 1,0-1,0-2,0-2,0-1,-1 0,0 0,-2-1,1 1,-2 0,0-1,-1 1,0 0,-1 0,-1 0,-1 0,-1-6,4 22,1-1,0 0,0 0,0 0,0 0,0 1,-1-1,1 0,0 0,0 0,0 0,-1 0,1 0,0 1,0-1,0 0,-1 0,1 0,0 0,0 0,0 0,-1 0,1 0,0 0,0 0,0 0,-1 0,1 0,0 0,0 0,0 0,-1-1,1 1,0 0,0 0,0 0,-1 0,1 0,0 0,0-1,0 1,0 0,-1 0,1 0,0 0,0-1,-3 26,3 0,1 1,1-1,1 1,1-1,2 0,0 0,2 0,0-1,9 16,31 18,-46-56,-1-1,1 0,-1 0,1 0,0 0,-1-1,1 1,0 0,0-1,0 1,0-1,-1 0,1 0,0 0,0 0,0 0,0 0,0 0,0 0,-1-1,1 1,0-1,0 1,0-1,-1 0,1 1,0-1,-1 0,1 0,-1-1,1 1,-1 0,1 0,-1-1,0 1,0-1,0 1,1-1,6-12,-1-1,0 1,-1-1,-1 0,0-1,-2 1,1-1,-2 0,0 0,0 0,-2-1,8-315,-3 268,-4 62,0 1,0 0,0-1,1 1,-1 0,0 0,1 0,-1 0,1 0,-1 0,1 0,0 0,-1 1,1-1,0 1,0-1,-1 1,1 0,0-1,0 1,-1 0,1 0,0 0,0 0,0 1,-1-1,1 1,0-1,0 1,-1-1,1 1,-1 0,2 0,5 1,84 13,87 23,-175-37,1 0,0 1,0 0,0 0,-1 0,1 0,-1 1,1 0,-1 0,0 0,0 0,-1 1,1-1,-1 1,1 0,-1 0,0 0,-1 1,1-1,-1 1,0-1,0 1,0 0,0 0,-1 0,0 0,0 0,0 3,-40 234,38-240,1-1,1 0,-1 1,0-1,0 1,0-1,1 0,-1 1,1-1,-1 1,1-1,-1 0,1 0,0 1,0-1,-1 0,1 0,0 0,0 0,0 0,0 0,1 0,-1 0,0-1,0 1,0 0,1 0,-1-1,0 1,1-1,-1 0,1 1,-1-1,0 0,1 0,-1 0,2 0,55-11,-30-1,-1-2,0-1,0-1,-2-1,0-1,-1-1,0-2,-2 0,-1-1,8-12,-16 19,-1 0,-1-1,0 0,-1 0,-1-1,0-1,-1 0,-1 0,-1 0,-1-1,1-7,-5 24,0 1,0-1,-1 0,1 0,-1 0,1 1,-1-1,1 0,-1 0,0 0,0 0,0 0,0 0,-1 1,1-1,0 0,-1 0,1 0,-1 0,1 1,-1-1,0 0,0 1,0-1,0 0,0 1,0-1,-1 1,1 0,0-1,-1 1,1 0,-1 0,1 0,-1 0,0 0,1 0,-1 0,0 1,0-1,1 0,-1 1,0 0,0-1,0 1,0 0,0 0,1 0,-1 0,0 0,0 1,0-1,0 1,0-1,0 1,-7 4,0 1,1 0,-1 0,1 1,1 0,-1 0,1 1,0 0,1 0,0 1,0 0,1 0,0 0,1 1,0 0,0-1,1 1,0 1,1-1,0 0,0 7,2-10,1 0,0-1,0 1,0 0,1-1,0 1,0-1,0 0,1 0,0 1,0-2,1 1,0 0,0-1,0 0,1 0,-1 0,1 0,0-1,1 1,-1-1,1-1,-1 1,1-1,0 0,2 0,17 8,0-1,1-1,0-1,1-1,19 1,51 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9.3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1,'22'60,"-15"-35,1-1,1 0,1 0,2-1,0-1,1 0,1-1,5 4,-17-22,0-1,0 0,0 1,0-1,1 0,-1 0,1 0,0-1,-1 1,1-1,0 1,0-1,0 0,0 0,0 0,0-1,0 1,0-1,0 1,1-1,-1 0,0 0,0-1,0 1,0-1,0 1,0-1,0 0,0 0,0 0,0-1,0 1,1-1,9-9,-1 1,1-2,-2 1,0-2,0 1,-1-2,-1 1,0-1,-1-1,0 0,-1 0,-1 0,0-1,-1 0,-1 0,0-5,3-17,-11 54,2-10,1 0,0-1,0 1,1-1,0 1,0 0,0 0,0-1,1 1,0 0,0-1,1 1,-1-1,1 0,1 1,-1-1,1 0,-1 0,1 0,1-1,-1 1,1-1,0 1,0-1,0 0,0-1,3 2,4 0,-1 0,2-1,-1 0,0-1,1 0,-1-1,1 0,0-1,0 0,0-1,0 0,0-1,-1 0,1-1,0 0,-1-1,1-1,-1 1,0-2,0 0,-1 0,1-1,-1 0,0-1,-1 0,1 0,-1-1,-1 0,0-1,0 0,0 0,3-7,-9 13,0-1,0 1,0-1,0 1,-1-1,1 0,-1 0,0 0,0 1,0-1,-1 0,1 0,-1-1,0-2,-1 6,0 1,1 0,-1 0,0-1,1 1,-1 0,0 0,1 0,-1 0,0 0,1 0,-1 0,0 0,1 0,-1 0,0 0,1 0,-1 0,0 0,1 1,-1-1,0 0,1 1,-1-1,1 0,-1 1,0-1,1 1,-1-1,1 1,0-1,-1 1,1-1,-1 1,1-1,0 1,-1 0,1-1,0 1,0 0,-1-1,1 1,0 0,0-1,0 1,0 0,0 0,-2 3,0 0,0 0,0 1,1-1,-1 0,1 1,0-1,1 1,-1 0,1-1,0 1,0 0,0-1,1 1,0-1,-1 1,2-1,-1 1,0-1,1 1,0-1,0 0,0 0,1 0,-1 0,1 0,0-1,0 1,0-1,1 0,-1 0,1 0,0 0,0-1,0 1,0-1,1 0,6 4,1-1,0-1,0 0,0-1,0 0,1-1,-1 0,1-1,-1 0,1-1,0-1,-1 0,1 0,-1-1,1-1,-1 0,0-1,0 0,-1-1,1-1,-1 1,0-2,0 1,-1-2,0 1,0-1,-1-1,7-7,6-9,-21 26,-1-1,1 1,0-1,-1 0,1 1,0 0,-1-1,1 1,-1-1,1 1,-1 0,1-1,-1 1,0 0,1-1,-1 1,0 0,0 0,1-1,-1 1,0 0,0 0,0-1,0 1,0 0,0 0,0 0,0-1,0 1,0 0,0 0,-1 0,1 0,0-1,0 21,-1-15,1 0,-1-1,2 1,-1 0,1-1,-1 1,1-1,1 1,-1-1,1 1,0-1,3 5,3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39:59.6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19,'-7'-4,"5"-2,7 0,12 4,3 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0.0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21,'-1'29,"3"0,0 0,2-1,1 1,2 4,-4-23,0 1,1-1,0 0,0-1,1 1,0-1,1 1,0-1,1-1,0 0,0 0,0 0,1 0,0-1,4 1,-10-6,1 0,0-1,0 0,0 1,0-1,0 0,0 0,0 0,0-1,0 1,1-1,-1 0,0 0,0 0,1 0,-1-1,0 1,0-1,0 1,0-1,0 0,0-1,0 1,0 0,0-1,0 0,-1 0,1 1,0-1,-1-1,0 1,1 0,-1-1,0 1,0-1,-1 0,2 0,79-127,-69 104,2 0,1 1,2 0,18-20,12 10,-30 32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0.4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1 547,'21'-7,"1"-2,-1-1,0 0,-1-2,-1 0,0-1,0-1,-1-1,-1-1,1-2,-13 13,1-1,-2 1,1-1,-1 0,1-1,-2 1,1-1,-1 0,0 0,0 0,-1 0,0 0,0 0,-1-1,1-3,-3 9,0 0,0 1,-1-1,1 0,0 1,-1-1,1 1,-1 0,1-1,-1 1,1 0,-1 0,0 0,0 0,0 0,0 1,1-1,-1 0,0 1,0 0,0-1,0 1,0 0,0 0,0 0,0 0,0 0,0 1,0-1,0 0,0 1,0 0,0-1,0 1,0 0,0 0,1 0,-2 1,-4 1,0 0,0 1,0 0,1 0,-1 1,1 0,0 0,0 0,1 1,0 0,0 0,0 0,0 0,1 1,0 0,1 0,0 0,0 0,0 1,1-1,0 1,0 0,1-1,0 1,0 0,1 0,0 0,1 0,-1-1,1 1,1 0,0-1,0 1,0 0,1-1,0 0,0 0,1 0,2 4,1-4,0 0,0-1,0 0,1 0,0 0,0-1,0 0,1-1,0 0,0 0,0-1,0 0,0 0,1-1,-1-1,1 1,-1-2,1 1,0-1,-1-1,1 1,0-2,1 0,11-2,0-1,0-1,-1-1,0-1,0-1,-1-1,0-1,-1 0,11-9,-8 2,0-1,-1-1,-1 0,-1-2,-1 0,0-1,-2-1,-1-1,-1 0,-1-1,-2 0,0-1,-2-1,0 1,-2-1,-2 0,0-6,-4 33,0-4,0-1,0 1,-1-1,0 1,1-1,-2 1,1-1,-1 0,0 1,0-1,0 1,-2-4,2 8,0 0,0 0,-1-1,1 2,0-1,-1 0,1 0,-1 0,1 0,0 1,-1-1,0 1,1-1,-1 1,1 0,-1-1,0 1,1 0,-1 0,1 0,-1 0,0 1,1-1,-1 0,1 1,-1-1,1 1,-1-1,1 1,-1 0,1 0,-1-1,1 1,-1 1,-18 9,0 2,1 0,0 1,1 1,1 0,1 2,-15 17,18-22,0 1,1 0,1 0,0 1,1 1,0 0,2 0,-1 1,2 0,0 0,1 1,1-1,0 1,1 1,1-1,0 13,4-23,0 0,0 1,1-1,1 0,-1 0,1-1,0 1,0 0,1-1,0 0,0 0,1 0,-1-1,1 1,1-1,-1 0,1 0,0-1,2 2,9 5,1-1,0 0,0-1,1-1,0-1,6 1,57 14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1.2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40 711,'103'-189,"-73"141,-2-2,-2 0,4-16,-19 39,-2 1,-1-1,-1 0,-1 0,-1-1,-2 0,-1 0,0-9,-2 35,0 0,0 0,1 0,-1 0,0 1,0-1,-1 0,1 0,0 0,-1 1,1-1,-1 0,1 0,-1 1,0-1,0 0,0 1,0-1,0 1,0-1,0 1,0-1,-1 1,1 0,0 0,-1 0,1 0,-1 0,1 0,-1 0,0 0,1 0,-1 1,0-1,0 1,1-1,-1 1,0 0,0 0,0 0,0 0,1 0,-1 0,0 0,0 1,0-1,1 0,-1 1,0 0,0 0,-12 7,1 0,1 1,-1 1,2 0,-1 0,1 1,1 1,0 0,1 0,0 1,-4 8,-1-1,0 0,2 2,0-1,1 1,2 1,0 0,1 0,1 0,2 1,0 0,2 0,0 1,2-1,0 1,3 15,2-27,1-1,0 1,1-1,0 0,1 0,0-1,1 1,1-2,-1 1,2-1,-1-1,1 0,1 0,0-1,0 0,0-1,1 0,0-1,1 0,-1-1,1 0,0-1,0-1,1 0,-1 0,1-2,-1 0,1 0,-1-1,1-1,-1 0,1-1,-1 0,1-1,11-5,30-28,-51 70,-1-30,-1 0,1-1,0 1,0-1,0 0,0 0,0 0,1 0,0 0,-1-1,1 1,0-1,0 0,0 0,1-1,-1 1,0-1,1 0,-1 0,1 0,-1-1,1 0,-1 0,1 0,-1 0,2-1,2 2,1-1,0-1,-1 0,1 0,-1-1,0 0,1 0,-1-1,0 0,0 0,-1-1,1 0,0-1,-5 3,1 0,-1-1,0 0,1 1,-1-1,-1 0,1-1,0 1,-1 0,1-1,-1 0,0 1,-1-1,1 0,0 0,-1 0,0 0,0 0,0 0,-1-1,1 1,-1 0,0 0,0-1,-1 1,1 0,-1-1,0 0,-1 0,1 0,-1 0,0 0,0 0,-1 0,1 0,-1 1,0 0,0-1,-1 1,1 0,-1 1,0-1,0 0,0 1,-1 0,1 0,-1 1,0-1,1 1,-1 0,0 0,0 0,-1 1,1 0,-4-1,-3 0,0 1,0 0,0 1,0 0,1 0,-1 2,0-1,0 2,1-1,-1 2,1-1,-1 2,-55 41,65-44,0 0,0 0,1 0,-1 0,1 0,-1 0,1 1,0-1,0 0,0 1,0-1,0 1,1-1,-1 1,1-1,0 1,0 0,0-1,0 1,0-1,0 1,0 0,1-1,0 1,-1-1,1 1,0-1,0 0,0 1,1-1,27 30,7-4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1.8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280 28,'-8'-4,"1"0,-1 1,1 0,-1 0,0 0,0 1,0 0,-1 1,1 0,0 0,-1 1,1 0,0 0,-1 1,1 0,0 1,0 0,0 0,0 0,0 1,0 1,1-1,0 1,-1 0,1 1,1 0,-1 0,1 0,-1 1,2 0,-1 0,1 0,0 1,0 0,0 0,3-4,0 1,0 0,0-1,1 1,-1 0,1 0,0 0,0 0,0 0,1 0,-1 0,1 0,0 0,0 0,0 0,1 0,0 0,-1 0,1 0,1 0,-1 0,0-1,1 1,0 0,0-1,0 1,0-1,1 0,-1 1,1-1,0-1,2 3,6 1,0 0,0-1,1-1,-1 0,1-1,0 0,0-1,0 0,0-1,1 0,-1-1,0 0,0-1,0 0,0-1,0-1,0 0,0 0,0-1,-1-1,0 0,8-5,47-46,-47 35,-18 22,0-1,-1 0,1 1,0-1,-1 1,1-1,0 1,-1 0,1-1,-1 1,1-1,-1 1,1 0,-1-1,1 1,-1 0,0 0,1-1,-1 1,0 0,0 0,0 0,1-1,-1 1,0 0,0 0,0 0,0 0,0-1,-1 1,1 0,0 0,0 0,0-1,-1 1,1 0,0 0,-1-1,1 1,0 2,-7 311,6-298,0-1,-1 1,-1-1,0 0,-1 0,-5 12,8-24,0 1,-1-1,1 0,-1 0,0 0,0 0,0 0,0 0,0 0,0-1,-1 1,0-1,1 0,-1 0,0 0,0 0,0 0,0 0,0-1,-1 1,1-1,0 0,-1 0,1-1,-1 1,1-1,-1 1,1-1,-1 0,1 0,-1-1,0 1,2-1,0 1,0-1,-1 1,1-1,0 0,0 0,0 0,0 0,1 0,-1 0,0-1,0 1,1-1,-1 1,1-1,-1 0,1 0,-1 1,1-1,0 0,0 0,0 0,0 0,1 0,-1 0,0-1,1 1,0 0,-1 0,1 0,0-1,0-1,12-73,-1 46,1 0,2 2,1-1,1 2,2 0,0 1,2 1,1 0,1 2,1 1,1 0,1 2,1 1,1 1,0 1,2 1,0 2,6-2,-34 16,1 0,-1-1,1 1,-1 0,1 0,0 0,-1 0,1 0,0 1,0-1,0 0,-1 1,1-1,0 1,0 0,0 0,0 0,0-1,0 2,0-1,0 0,-1 0,1 1,0-1,0 1,0-1,0 1,-1 0,1 0,0 0,-1 0,1 0,0 0,-1 0,0 1,1-1,-1 0,0 1,1-1,-1 1,0-1,0 1,0 0,-1 0,1-1,0 2,-13 107,1-52,13 21,-2-77,1 0,-1 0,1 0,-1 0,1-1,0 1,-1 0,1 0,0-1,0 1,0 0,0-1,1 1,-1-1,0 1,1-1,-1 0,1 0,-1 1,1-1,-1 0,1 0,0-1,0 1,-1 0,1 0,0-1,0 1,0-1,0 0,0 0,0 1,0-1,0 0,0-1,-1 1,3 0,16-6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2.1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15,'-9'-7,"-1"0,10 6,15 5,4 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02.3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9,'-23'-4,"-1"2,1 0,0 2,0 0,0 2,-1 1,-12 3,25-4,-1 1,1 1,0 0,0 0,0 1,1 0,-1 1,1 0,0 1,1 0,0 0,0 1,0 0,1 1,-4 6,9-11,0 0,1 0,0 1,0-1,0 1,0-1,1 1,0 0,0 0,0 0,0-1,1 1,0 0,0 0,0 0,0 0,1 0,0 0,0-1,0 1,1 0,-1-1,1 1,1-1,-1 1,0-1,1 0,0 0,0 0,0 0,0-1,1 1,0-1,-1 0,1 0,0 0,5 2,15 9,1-1,0-2,1 0,0-1,1-2,0-1,0-1,0-1,1-1,0-2,0-1,0-1,20-3,27-5,-13-3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2.1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146 240,'-14'14,"1"1,1 1,0-1,1 2,1 0,1 0,0 1,1 0,1 0,1 1,1 0,0 0,1 0,1 0,1 1,1 17,-1-18,1 0,2 1,0-1,0 0,2 0,1 0,0 0,1-1,1 1,-4-13,1 0,-1 1,1-1,0 0,1-1,0 1,0 0,0-1,0 0,1 0,0 0,0-1,0 0,0 1,1-2,0 1,0-1,0 0,0 0,0 0,0-1,1 0,-1-1,1 1,0-1,-1 0,1-1,2 0,-1 0,1-1,-1 0,0-1,1 0,-1 0,0 0,0-1,-1 0,1-1,-1 0,1 0,-1-1,0 0,-1 0,1 0,-1-1,0 0,5-6,0-2,0 0,-1-1,0-1,-1 0,-1 0,-1 0,0-1,3-15,-3 5,-1 0,-1 0,-2 0,-1-1,-1 0,-1 1,-2-1,-1 1,0-1,-3 1,0 0,-1 0,-2 1,-1 0,-1 1,0 0,-2 0,-2 1,-4-5,12 19,-1 1,0-1,0 2,-1-1,0 1,-1 0,0 1,-2-1,9 6,-1 0,1 0,-1 0,0 1,0-1,0 1,0 0,0 0,0 0,0 1,-1 0,1 0,0 0,0 0,0 0,0 1,0 0,-1-1,1 2,0-1,1 0,-1 1,0 0,0 0,0 1,-5 3,0 1,1 0,0 1,1 0,0 0,0 1,1 0,0 0,0 0,1 1,0 0,1 0,-4 11,-29 142,33-129,2-1,0 1,3 0,0 0,2-1,2 1,8 29,10 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9:20.9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141 34,'-9'24,"1"0,2 1,0 0,1 0,2 0,1 0,0 1,2-1,1 1,1-1,1 0,4 10,9 70,-6-52,-2-1,-2 1,-3 0,-4 47,2-92,-1-1,-1 1,1 0,-1-1,-1 1,1-1,-1 0,0 1,-1-1,0 0,0 0,-1-1,1 1,-1-1,-1 1,1-1,-1-1,0 1,-1-1,1 0,-1 0,-4 3,7-8,1 0,-1 0,0-1,1 1,-1-1,1 1,-1-1,1 0,0 0,-1 0,1 0,0-1,0 1,-1 0,1-1,0 0,1 1,-1-1,0 0,0 0,1 0,-1 0,1 0,0-1,-1 1,1 0,0-1,0 1,1-1,-1 1,0-1,1 1,0-1,-1 1,1-1,0-1,-8-42,3 0,1-1,2 1,3-34,0 28,-1 27,-1-65,4 1,5 0,4-9,-12 96,1-6,0-1,0 1,1 0,0-1,0 1,1 0,0 0,0 1,1-1,0 1,0-1,1 1,0 0,0 1,1-1,4-3,-7 9,-1 0,1 0,0 0,0 0,-1 0,1 1,0 0,0-1,0 1,0 0,0 0,-1 1,1-1,0 0,0 1,0 0,0 0,-1 0,1 0,0 0,-1 0,1 1,-1-1,0 1,1 0,55 49,-47-38,0 1,-1-1,0 2,-1-1,0 1,-2 1,1-1,-2 1,0 1,-1 2,-4-15,0-1,0 1,-1 0,0 0,0 0,0-1,0 1,-1 0,1 0,-1 0,0-1,0 1,-1 0,1-1,-1 1,1-1,-1 0,0 1,0-1,-1 0,1 0,-1 0,1-1,-1 1,0-1,0 1,0-1,0 0,-1 0,1 0,-1-1,1 1,-1-1,1 0,-1 0,0 0,1 0,-1-1,0 1,0-1,0 0,0 1,-1-1,0 1,1-1,-1 0,0 0,1-1,-1 0,0 0,1 0,-1 0,1 0,-1-1,1 0,0 0,0 0,0 0,0-1,0 0,0 0,1 0,-1 0,1 0,-3-4,6 5,0 0,0 0,1 0,-1-1,0 1,1 0,-1 0,1 0,0 0,0 1,0-1,0 0,0 0,0 0,0 1,0-1,1 0,-1 1,1-1,-1 1,1 0,-1 0,1-1,0 1,0 0,0 0,0 1,0-1,-1 0,1 1,1-1,-1 1,0-1,0 1,2 0,157-24,-86 17,-51 5,0 0,-1-1,1-1,-1-2,0 0,0-2,-1 0,0-1,0-2,-1 0,15-10,-33 18,0 1,0 0,0-1,0 0,0 1,-1-1,1 0,-1 0,1-1,-1 1,0 0,-1-1,1 1,-1-1,1 0,-1 1,0-1,0 0,-1 0,1 0,-1 0,0 0,0 0,0 1,0-1,-1 0,0 0,1 0,-1 0,-1 1,1-1,-1 0,1 1,-1-1,0 1,0 0,0-1,-1 1,1 0,-2 0,0 0,0 1,0 0,-1 0,1 0,-1 0,1 1,-1 0,1 0,-1 0,0 0,0 1,0 0,1 0,-1 0,0 1,0-1,1 1,-1 0,0 0,1 1,-1 0,1 0,0 0,-1 0,1 0,0 1,0 0,0 0,1 0,-1 0,1 0,0 1,0 0,0 0,0 0,1 0,-1 0,1 0,0 0,0 1,1-1,-1 1,1 0,0 1,-2 4,1 1,0-1,1 1,0-1,1 1,0 0,1-1,0 1,1 0,0-1,0 0,1 1,1-1,-1 0,2-1,-1 1,1-1,1 0,0 0,0 0,1-1,0 0,0 0,1-1,0 1,0-2,1 1,8 4,8 3,1-1,0-1,1-1,1-1,0-1,0-2,0-1,19 1,39 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2.7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1,'-3'6,"0"0,0 1,1-1,0 1,1 0,0 0,0 0,0 0,1-1,0 1,0 3,0-2,15 457,-10-326,-5-139,1-1,-1 1,0 0,1-1,-1 1,0 0,1-1,-1 1,1 0,-1 0,1-1,-1 1,1 0,-1 0,1 0,-1 0,0 0,1 0,-1 0,1 0,-1 0,1 0,-1 0,1 0,-1 0,1 0,-1 0,1 0,-1 0,1 1,-1-1,1 0,-1 0,1 1,-1-1,0 0,1 0,-1 1,0-1,1 1,-1-1,0 0,1 1,-1-1,0 1,0-1,1 1,-1-1,0 0,0 1,0-1,0 1,0-1,0 1,0-1,0 1,0-1,0 1,0-1,0 1,0-1,0 1,0-1,0 1,0-1,-1 1,1 0,22-39,-20 33,22-46,-16 30,1 1,2-1,0 2,0 0,2 0,0 1,12-12,-23 28,0 0,0 0,0 1,0-1,0 0,0 1,0-1,0 1,1 0,-1 0,0 0,1 0,-1 0,1 0,-1 1,1-1,0 1,-1 0,1 0,-1 0,1 0,0 0,-1 0,1 1,-1-1,1 1,-1 0,1-1,-1 1,1 1,-1-1,0 0,0 0,1 1,7 8,0 1,-1 0,-1 1,1 0,-2 0,0 0,0 1,-1 0,-1 1,0-1,-1 1,0 3,4 6,-2 0,0 0,-2 0,-1 1,0 0,-2 7,-1-28,0 1,-1-1,1 0,-1 1,0-1,0 0,0 1,0-1,-1 0,1 0,-1 0,0 0,0 0,0-1,0 1,0-1,-1 1,1-1,-1 0,1 1,-1-1,0-1,0 1,0 0,0-1,0 1,0-1,-1 0,1 0,0 0,-110 11,90-11,-118 7,107-3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3.1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1,'-25'1,"0"1,0 1,0 2,0 0,1 2,0 0,0 2,1 0,-7 5,-27 24,55-37,0 1,1-1,0 1,-1-1,1 1,0-1,0 1,0 0,0 0,0 0,0-1,1 1,-1 0,0 0,1 0,0 0,-1 0,1 0,0 0,0 0,0 0,0 0,0 0,1 0,-1 0,1 0,-1 0,1 0,0 0,0 0,0 1,5 4,1 1,0-1,0 0,0-1,1 0,0 0,0 0,0-1,1-1,0 1,0-1,6 2,-6-2,173 65,-124-49,-1 1,-2 3,46 27,-98-50,0 0,0 1,-1-1,1 0,0 1,-1-1,1 1,-1 0,0 0,1 0,-1 0,0 0,0 1,0-1,-1 1,1-1,0 1,-1 0,0-1,0 1,0 0,0 0,0 0,0 0,-1 0,1 0,-1 0,0 0,0 0,0 0,0 0,-1 0,1 0,-1 0,0 0,0 0,0 0,0 0,0-1,-1 1,-1 2,-9 6,0 0,-1-1,0 0,-1-1,0 0,0-1,-1-1,0 0,0-1,-1-1,1 0,-5-1,-38 10,-1-3,0-2,-47 0,44-5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3.6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25,'1429'-25,"-540"34,-838-4,-47-1,-7-1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3.9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18,'-5'-7,"-1"0,0 4,2 4,3 2,4 3,4 1,3-2,2-1,-1-1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24.1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1,'13'11,"5"2,0-2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1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1,'2'2,"6"1,7 0,9-1,9 0,11-1,8-1,8 0,2 0,0 0,-4 0,-7 0,-10 2,-12 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4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237 135,'-13'-6,"0"1,0 0,0 1,-1 0,0 2,1-1,-1 1,0 1,0 1,0 0,-13 2,24-2,1 0,-1 0,0 1,1-1,-1 1,1 0,-1 0,1-1,-1 2,1-1,0 0,-1 0,1 1,0 0,0-1,0 1,0 0,0 0,1 0,-1 0,0 0,1 0,0 0,-1 1,1-1,0 1,0-1,0 0,1 1,-1 0,1-1,-1 1,1-1,0 1,0 0,0-1,0 1,0 0,1-1,-1 1,1-1,0 1,0-1,0 1,0-1,0 1,0-1,1 0,-1 0,2 2,3 0,0-1,1 1,-1-1,1-1,-1 1,1-1,0-1,0 1,0-1,0 0,0-1,0 0,0 0,0 0,0-1,0 0,0 0,0-1,0 0,-1 0,1 0,-1-1,1 0,-1-1,1 0,-1 0,1 0,-1-1,0 0,0-1,-1 1,1-1,-1 0,0-1,-1 1,0-1,0 0,0 0,-1 0,0 0,1-5,-5 18,0-1,0 1,1 0,-1-1,1 1,0 0,1-1,-1 1,1 0,0-1,1 1,-1-1,1 1,0-1,0 0,1 0,0 0,0 0,0 0,0-1,1 1,-1-1,1 0,1 0,-1 0,0-1,1 1,0-1,-1 0,1-1,1 1,-1-1,0 0,0 0,1 0,-1-1,3 0,-3-1,1-1,0 1,-1-2,1 1,-1-1,1 1,-1-1,0-1,0 1,0-1,0 0,0 0,-1 0,1-1,-1 0,0 0,0 0,0 0,-1 0,1-1,-1 0,0 1,2-6,0 1,0-1,-1 0,0-1,-1 1,0-1,0 1,-1-1,0 0,-1 0,-1 0,0-11,0 20,1 0,-2-1,1 1,0 0,0-1,-1 1,1 0,-1-1,0 1,0 0,0 0,0-1,0 1,0 0,0 0,-1 0,1 1,-1-1,1 0,-1 0,0 1,0-1,0 1,0 0,0-1,0 1,-2-1,25 14,78 5,-79-15,-1 1,1 0,-1 2,0 0,0 1,0 1,6 3,-20-6,-1-1,1 1,-1 0,0 0,-1 0,1 1,0-1,-1 1,0 0,0 0,-1 0,0 0,1 0,-2 1,1-1,0 1,-1-1,0 1,-1-1,1 1,-1 0,0-1,0 1,-1 0,0-1,0 2,1-5,0 0,-1 1,1-1,0 0,0 1,0-1,0 0,1 1,-1-1,1 0,-1 1,1-1,0 0,0 0,0 0,0 0,0 0,1 0,-1 0,0 0,1 0,0 0,-1-1,1 1,0-1,0 1,0-1,0 0,0 0,0 1,0-2,0 1,0 0,1 0,-1-1,0 1,1-1,-1 1,0-1,1 0,0 0,8-2,0 0,0 0,-1-1,1-1,-1 0,0 0,0-1,0 0,-1-1,0 0,0 0,0-1,-1 0,1-1,-2 1,1-2,-1 1,-1-1,1 0,-4 4,1 0,0 0,-1 0,0 0,0 0,-1-1,0 1,0-1,0 0,0 0,-1 0,0 1,0-1,-1 0,1 0,-1 0,-1 0,1-1,-1 5,0 1,0 0,0-1,0 1,0 0,-1 0,1-1,0 1,-1 0,1 0,-1 1,1-1,-1 0,1 0,-1 1,0-1,1 1,-1-1,0 1,1 0,-1 0,0-1,1 1,-1 1,0-1,1 0,-1 0,0 0,0 1,1-1,-1 1,1 0,-1-1,1 1,-1 0,1 0,-1 0,1 0,-1 0,1 0,0 0,0 0,0 1,0-1,0 1,0-1,0 0,0 1,0-1,0 2,-2 0,1 1,-1 0,1 0,0-1,0 2,0-1,0 0,1 0,0 0,-1 1,2-1,-1 1,0-1,1 1,0-1,0 1,0-1,1 0,-1 1,1-1,0 1,1-1,-1 0,1 0,-1 1,1-1,1 0,-1-1,0 1,1 0,0-1,0 1,0-1,0 0,0 0,1 0,0 0,-1-1,1 0,0 1,4 0,98 27,-49-22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40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160 454,'7'-9,"4"-7,1-6,-2-4,-3-1,-2-2,-3 3,-3 1,-4 5,-3 3,-3 2,-2 4,4 4,6 3,3 4,2 0,-2-2,-1 0</inkml:trace>
  <inkml:trace contextRef="#ctx0" brushRef="#br0" timeOffset="382.027">13 1,'27'4,"78"24,-102-26,0-1,0 1,0 0,0 0,0 0,0 0,0 0,-1 1,1-1,-1 1,0 0,0-1,0 1,0 0,0 0,-1 0,1 1,-1-1,0 0,0 1,0-1,0 1,0-1,-1 1,0-1,0 1,0 3,-2 8,-1 0,-1 0,-1 0,0 0,0-1,-2 1,-7 11,-1 5,6-12,2-4,0-1,1 1,0 0,2 0,-1 0,2 1,0 0,3-14,0-1,0 1,0 0,0-1,0 1,0 0,1-1,-1 1,1-1,-1 1,1-1,0 1,-1-1,1 1,0-1,0 1,0-1,0 0,0 0,0 0,1 1,-1-1,0 0,1 0,-1-1,0 1,1 0,-1 0,1-1,-1 1,1-1,0 1,-1-1,2 1,62 2,-55-3,82-7,0-3,22-9,-87 14</inkml:trace>
  <inkml:trace contextRef="#ctx0" brushRef="#br0" timeOffset="641.334">0 175,'12'-3,"12"0,18 2,16 2,14 0,5 1,2-1,-6 0,-15-1</inkml:trace>
  <inkml:trace contextRef="#ctx0" brushRef="#br0" timeOffset="1471.424">522 214,'23'0,"-8"2,-1-1,1-1,0 0,-1-1,1 0,0-1,-1-1,0 0,1-1,-1-1,-1 0,1-1,-1 0,0-1,0-1,1-1,-12 8,0-1,0 0,0 1,-1-1,1 0,0 0,-1 0,1 0,-1-1,1 1,-1 0,0-1,0 1,0 0,-1-1,1 1,0-1,-1 1,0-1,1 0,-1 1,0-1,0 1,-1-1,1 0,0 1,-1-1,0 1,0-1,1 1,-1 0,-1-1,1 1,0 0,0-1,-1 1,0 0,1 0,-1 0,0 1,0-1,0 0,0 1,0-1,0 1,0-1,-1 1,1 0,-1 0,-2-1,0 0,1 0,-1 0,0 1,0 0,0 0,-1 0,1 1,0 0,0 0,0 0,0 0,0 1,-1 0,1 0,0 0,1 1,-1 0,0 0,0 0,1 0,-1 1,1 0,0-1,-1 2,2-1,-1 0,0 1,1 0,-1 0,1 0,0 0,0 0,1 1,-1 0,1-1,0 1,0 0,1 0,0 0,-1 2,1 0,1 0,0 1,1-1,0 1,0-1,0 0,1 0,0 0,0 0,1 0,0 0,0 0,1-1,-1 1,2-1,-1 0,4 4,4 4,0-1,1-1,1 0,0-1,0 0,14 7,-18-11,0 0,1 0,0-1,0-1,1 0,0 0,0-1,0-1,0 0,0 0,1-1,-1-1,1 0,-1-1,1 0,-1-1,1-1,2 0,-10-1,0 1,0-1,-1 0,1-1,-1 1,0-1,1 0,-2 0,1 0,0-1,-1 1,0-1,0 0,0 0,-1 0,0 0,0 0,0 0,0-1,-1 1,0-1,0 0,7-125,-21 31,14 101,-1-1,0 1,1-1,-1 1,1-1,-1 0,0 1,1-1,-1 0,1 1,-1-1,1 0,-1 1,1-1,-1 0,1 0,-1 0,1 0,0 1,-1-1,1 0,-1 0,1 0,-1 0,1 0,0 0,-1-1,1 1,-1 0,1 0,-1 0,1 0,-1-1,1 1,-1 0,1-1,-1 1,1 0,-1-1,1 1,-1 0,0-1,1 1,-1-1,0 1,1-1,-1 1,0-1,0 1,1-1,-1 1,0-1,0 1,0-1,0 1,0-1,0 1,0-1,0 0,0 1,0-1,0 0,7 5,176 84,-180-85,0 0,0 0,0 0,0 0,-1 0,1 1,-1 0,0-1,0 1,0 0,-1 0,1 0,-1 0,0 0,0 0,-1 0,1 1,-1-1,0 0,0 0,0 1,0-1,-1 0,0 0,0 0,0 1,0-1,-1 0,1-1,-2 3,1-3,1 1,-1 0,1 1,0-1,0 0,0 0,0 0,1 1,0-1,-1 0,2 1,-1-1,0 0,1 1,0-1,0 0,0 0,1 0,-1 0,1 0,0 0,0 0,0-1,1 1,0-1,-1 1,1-1,0 0,0 0,1 0,-1 0,0-1,3 2,8 0,0 1,0-2,0 0,0-1,1 0,-1-1,1 0,-1-2,1 0,-1 0,0-1,8-2,-17 3,51 14,-24-2,-29-9,1-1,0 1,0-1,0 0,0 0,0-1,0 1,0-1,0 0,0 0,0 0,0 0,0-1,0 0,0 0,0 0,-1 0,1 0,0-1,0 0,-1 0,1 0,-1 0,0 0,1-1,-1 1,0-1,-1 0,1 0,0 0,-1 0,0-1,1 1,-1-1,-1 1,2-3,-2-3,-1 0,0 0,0 0,-1 0,0 1,0-1,-1 0,0 0,-1 1,0-1,0 1,-1 0,0 0,0 0,-1 0,0 1,0-1,-1 2,0-1,0 0,-1 1,0 0,0 1,0 0,-8-5,11 8,0 1,1-1,-1 1,-1 0,1 0,0 0,0 1,0-1,0 1,0 0,-1 0,1 0,0 1,0-1,0 1,0 0,0 1,0-1,0 1,0-1,0 1,1 0,-1 0,1 1,-1-1,1 1,0 0,-1 1,-7 7,0 0,2 1,-1 0,1 0,1 1,0 1,0 0,-13 30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7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243 764,'-8'-5,"1"-1,-1 1,0 0,-1 0,1 1,-1 0,0 1,0 0,0 0,0 1,0 0,-1 0,1 1,-1 1,1-1,-1 1,1 1,0 0,-1 0,1 1,-9 3,15-4,1 0,0 0,0 0,0 0,0 1,0-1,0 0,0 1,0 0,1-1,-1 1,0 0,1 0,0 0,-1 0,1 0,0 0,0 0,0 0,0 1,1-1,-1 0,1 0,-1 1,1-1,0 1,-1-1,1 0,1 1,-1-1,0 1,1-1,-1 0,1 0,-1 1,1-1,0 0,0 0,0 1,0-1,1 0,-1 0,1-1,-1 1,1 0,-1 0,1-1,0 1,0-1,0 1,0-1,0 0,0 0,0 0,2 1,5 2,1-1,-1 0,1 0,0-1,0-1,0 1,0-1,0-1,0 0,0 0,0-1,0-1,0 0,0 0,0 0,0-1,-1-1,0 0,1 0,-1-1,-1 0,1 0,-1-1,0 0,0-1,-1 0,0 0,5-6,-11 12,1-1,-1 0,1 0,-1 0,0 0,0 0,0-1,0 1,0 0,-1 0,1-1,-1 1,1 0,-1-1,0 1,0 0,0-1,0 1,0-1,-1 1,1 0,-1-1,1 1,-1 0,0 0,0 0,0-1,0 1,0 0,-1-1,1 3,1 0,-1-1,0 1,1-1,-1 1,0 0,1 0,-1-1,0 1,0 0,1 0,-1 0,0 0,0 0,1 0,-1 0,0 0,0 0,1 0,-1 0,0 0,0 1,1-1,-1 0,0 0,1 1,-1-1,0 1,1-1,-1 1,0-1,1 1,-1-1,1 1,-1-1,1 1,-1 0,1-1,0 1,-1 0,1-1,0 1,-1 0,1-1,0 1,0 0,0 0,-3 37,7-33,0 0,0 0,0 0,1 0,-1-1,1 1,0-1,1-1,-1 1,0-1,1 0,0 0,0 0,0-1,0 0,0 0,1-1,-1 0,3 1,30 6</inkml:trace>
  <inkml:trace contextRef="#ctx0" brushRef="#br0" timeOffset="571.472">710 644,'-3'0,"-5"-1,0 1,1-1,-1 1,0 1,1-1,-1 1,0 1,1-1,-1 1,1 1,0-1,0 1,0 0,0 1,0 0,0 0,-5 5,11-8,0 0,1 0,-1 0,0 1,1-1,-1 0,1 0,-1 1,1-1,-1 0,1 1,0-1,0 0,-1 1,1-1,0 0,1 1,-1-1,0 0,0 1,0-1,1 0,-1 1,1-1,-1 0,1 0,-1 1,1-1,0 0,-1 0,1 0,0 0,0 0,0 0,0 0,0 0,1 0,44 29,-30-24,1 0,-1-1,1-1,-1 0,1-1,0-1,1-1,-1 0,0-2,0 1,0-2,0-1,0 0,0 0,-1-2,1 0,-1-1,4-3,-12 4,0-1,0 0,-1 0,1 0,-1-1,-1 0,1-1,-1 0,0 0,-1 0,0 0,0-1,-1 0,0 0,-1 0,0 0,0-1,-1-1,5-22,-2-1,-2 1,-1-1,-1-21,-1 10,-1 1,-2-1,-2 0,-2 1,-2 0,-1 1,-8-14,-2 20,20 36,-1 0,1 1,-1-1,0 0,1 1,-1-1,1 1,-1-1,0 1,0-1,1 1,-1 0,0-1,0 1,1 0,-1-1,0 1,0 0,0 0,0 0,1 0,-1 0,0 0,0 0,0 0,0 0,0 0,1 0,-1 0,0 1,0-1,0 0,1 1,-1-1,0 1,0-1,1 1,-1-1,0 1,1-1,-1 1,1-1,-1 1,0 0,-4 8,-1 1,1-1,1 1,0 0,0 0,1 0,1 1,-1-1,2 1,-1 0,1-1,1 8,-1 16,2-1,1 1,2-1,1 0,1 0,2-1,1 0,2 0,1-1,1 0,2-1,1-1,1 0,1-1,2-1,8 7,-22-25,1-1,-1 0,1 0,1-1,-1 0,1 0,0-1,1 0,0-1,0 1,9 2,-15-7,0-2,0 1,0 0,0-1,0 1,0-1,0 0,-1 0,1 0,0 0,0 0,-1-1,1 1,0-1,-1 0,0 0,1 0,-1 0,0 0,0 0,0-1,0 1,-1-1,1 1,-1-1,1 0,-1 1,0-1,0 0,0 0,0 0,-1 0,20-30,-19 32,0 1,-1 0,1 0,0 0,0 0,0 1,-1-1,1 0,0 0,0 0,-1 1,1-1,0 0,0 0,-1 1,1-1,0 1,-1-1,1 1,0-1,-1 1,1-1,-1 1,1 0,-1-1,1 1,-1 0,0-1,1 1,-1 0,0 0,1-1,-1 1,0 0,0 0,0-1,0 1,0 0,0 0,0 0,0 0,0-1,0 1,3 6,-1-2,0-1,0 1,1-1,0 0,0 1,0-1,0-1,1 1,-1 0,1-1,0 0,0 0,1 0,-1 0,0-1,2 1,14 5</inkml:trace>
  <inkml:trace contextRef="#ctx0" brushRef="#br0" timeOffset="835.771">1566 510,'-20'-7,"-7"-2</inkml:trace>
  <inkml:trace contextRef="#ctx0" brushRef="#br0" timeOffset="1124.991">884 269,'21'-2,"17"-1,17-2,14 0,14 0,7 2,-1 1,-7 1,-16 0</inkml:trace>
  <inkml:trace contextRef="#ctx0" brushRef="#br0" timeOffset="1371.896">1673 604,'4'6,"2"5,0 0,0 0,1-1,1 0,0 0,0 0,0-1,2-1,-1 1,1-1,0-1,0 0,1 0,0-1,0-1,1 0,-1 0,1-1,2 0,-10-4,0 0,0 0,0-1,0 1,0-1,0 0,0 0,0 0,0-1,-1 1,1-1,0 0,-1 0,0 0,1-1,-1 1,0-1,0 0,0 0,-1 0,1 0,-1 0,0 0,0-1,1-2,39-95,-42 98,5-11,21-43,-17 51</inkml:trace>
  <inkml:trace contextRef="#ctx0" brushRef="#br0" timeOffset="1666.622">2181 698,'12'-5,"0"0,-1-1,1 0,-1 0,0-1,-1-1,1 0,-2 0,1-1,-1-1,0 1,-1-1,0-1,5-9,-13 20,-1 1,1 0,-1-1,1 1,-1 0,1-1,-1 1,1-1,-1 1,0-1,1 1,-1-1,0 0,1 1,-1-1,0 0,0 1,0-1,1 0,-1 0,0 0,0 0,1 0,-1 0,0 0,0 0,0 0,1 0,-1 0,0 0,0 0,0-1,1 1,-1 0,0-1,1 1,-1 0,0-1,1 1,-1-1,0 1,1-1,-1 1,1-1,-1 0,1 1,-1-1,1 0,-1 1,1-1,0 0,-1 0,1 1,0-1,0 0,0 0,-1 0,1 1,0-1,0 0,0 0,0 0,0 1,1-1,-1 0,0 0,0 1,0-1,1 0,-1 0,-6 4,1 1,-1 0,1 0,0 1,0-1,0 1,0 0,1 0,0 1,0-1,0 1,1 0,-2 5,3-8,1-1,0 1,0 0,0 0,1 0,-1 0,1 0,-1 1,1-1,0 0,0 0,0 0,1 0,-1 0,1 0,0 0,0 0,0 0,0 0,0 0,0 0,1-1,0 1,-1 0,1-1,0 1,0-1,0 0,1 0,1 2,73 30,-32-23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5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108 361,'-5'14,"-1"9,0 7,2 1,3 0,6-3,5-4,3-7,4-5,-1-8,-4-4</inkml:trace>
  <inkml:trace contextRef="#ctx0" brushRef="#br0" timeOffset="264.834">1 41,'7'7,"9"7,10 7,11 5,-1-1</inkml:trace>
  <inkml:trace contextRef="#ctx0" brushRef="#br0" timeOffset="531.204">335 415,'9'-4,"-1"1,1-2,-1 1,0-1,-1-1,1 1,-1-1,0-1,-1 1,1-1,-1 0,-1 0,1-1,-1 0,-1 0,1 0,-1-1,1-3,-5 10,0 1,1-1,-1 0,0 1,0-1,0 0,0 1,0-1,0 0,0 1,-1-1,1 1,-1-1,1 0,-1 1,0-1,1 1,-1-1,0 1,0 0,0-1,0 1,0 0,0 0,-1 0,1-1,0 1,-1 1,1-1,0 0,-1 0,1 0,-1 1,1-1,-1 1,0-1,1 1,-1-1,0 1,1 0,-1 0,0 0,1 0,-1 0,0 0,1 1,-1-1,1 0,-1 1,0-1,1 1,-1 0,1 0,-1-1,1 1,0 0,-1 0,1 0,0 0,-1 1,-3 1,-1 0,1 1,0 0,0 0,0 0,0 0,1 1,0 0,0 0,0 0,0 1,1-1,0 1,0-1,1 1,-1 0,1 0,0 1,1-1,0 0,0 1,0-1,1 0,0 1,0-1,0 1,1-1,0 0,0 1,1-1,0 0,0 0,0 0,1 0,-1 0,2-1,-1 1,1-1,0 1,5 0,0 0,0 0,1-1,0-1,0 1,1-1,-1-1,1 0,0-1,0 0,-1 0,10-1,34 4</inkml:trace>
  <inkml:trace contextRef="#ctx0" brushRef="#br0" timeOffset="920.678">883 188,'-9'1,"1"1,-1 0,0 1,1 0,0 0,-1 1,1 0,1 0,-1 1,1 0,-5 4,9-7,1 0,-1 1,1-1,0 1,0 0,0-1,0 1,0 0,1 0,-1 0,1 0,0 1,0-1,0 0,0 0,0 1,1-1,-1 1,1-1,0 0,0 1,1-1,-1 1,1-1,-1 0,1 1,0-1,0 0,1 0,-1 0,2 2,3 5,1-1,0 0,1 0,0-1,0 0,1-1,0 0,0 0,1-1,0 0,0 0,0-1,5 1,40 25,-54-31,0 0,0 0,0 1,-1-1,1 0,0 1,0-1,-1 1,1-1,0 1,-1-1,1 1,0-1,-1 1,1 0,-1-1,1 1,-1 0,1-1,-1 1,1 0,-1 0,0-1,0 1,1 0,-1 0,0 0,0-1,0 1,0 0,0 0,0 0,0 0,0-1,0 1,0 0,0 0,-1 0,1 0,0-1,-1 1,1 0,0 0,-1-1,1 1,-1 0,1-1,-1 1,1 0,-1-1,0 1,1-1,-1 1,0-1,1 1,-1-1,0 0,0 1,1-1,-1 0,0 1,0-1,0 0,0 0,-49 12,49-12,0 1,0-1,0 0,0 0,0 0,0 1,0-1,0 0,0 0,0-1,0 1,0 0,0 0,0 0,0-1,0 1,0 0,0-1,0 1,1-1,-1 1,0-1,0 0,0 1,0-1,1 0,-1 0,0 1,1-1,-1 0,1 0,-1 0,1 0,-1 0,1 0,-1 0,1 0,0 0,0 0,-1 0,1 0,0 0,0 0,0 0,0 0,0 0,0 0,3-6,0 0,0 0,0 0,1 1,0-1,0 1,1 0,-1 0,1 1,1-1,-1 1,3-2,-3 2,16-16,1 1,1 1,1 2,1 0,0 1,23-10,-47 25,0 0,0 0,0 1,0-1,0 0,0 1,1-1,-1 1,0-1,0 1,0 0,0-1,1 1,-1 0,0 0,0 0,1 0,-1 0,0 0,0 0,1 1,-1-1,0 0,0 1,0-1,0 0,1 1,-1 0,0-1,0 1,0 0,0-1,0 1,0 0,-1 0,1 0,0 0,0 0,-1 0,1 0,0 0,-1 0,1 0,-1 0,1 0,-1 1,0-1,1 0,-1 0,0 0,0 1,0-1,0 0,0 0,0 1,0-1,-1 0,1 51,3 38,-2-87,0 1,0-1,0 0,0 0,1 0,-1 0,1 0,-1 0,1-1,0 1,1 0,-1-1,0 1,1-1,-1 0,1 0,-1 0,1 0,0-1,0 1,0-1,0 1,0-1,3 0,18 4,-1-3</inkml:trace>
  <inkml:trace contextRef="#ctx0" brushRef="#br0" timeOffset="1197.935">1284 67,'-11'10,"-2"6,9 9,8 3,5-2</inkml:trace>
  <inkml:trace contextRef="#ctx0" brushRef="#br0" timeOffset="1663.689">1499 482,'21'-182,"-13"71,-8 111,0 0,0-1,-1 1,1-1,0 1,0 0,0-1,-1 1,1-1,0 1,0 0,0-1,0 1,0-1,0 1,0-1,0 1,0-1,0 1,0-1,0 1,0 0,0-1,0 1,0-1,0 1,0-1,1 1,-1 0,0-1,0 1,1-1,-1 1,0 0,1-1,-1 1,0 0,1-1,-1 1,0 0,1 0,-1-1,1 1,-1 0,0 0,1 0,-1 0,1-1,-1 1,1 0,-1 0,1 0,-1 0,0 0,1 0,-1 0,1 0,-1 0,1 1,-1-1,1 0,-1 0,0 0,1 0,-1 1,1-1,4 8,-1-1,1 1,0-1,0 1,1-2,-1 1,2 0,-1-1,1 0,0-1,0 0,0 0,1 0,0-1,2 1,96 11,-103-15,0 0,0 1,-1-1,1 1,-1 0,0 0,1 0,-1 0,0 0,0 0,0 0,0 1,-1-1,1 1,-1 0,1-1,-1 1,0 0,0 0,0 0,0 2,10 19,-8-18,1 0,1-1,-1 1,1-1,0 0,0 0,0-1,1 1,0-1,0 0,0-1,0 1,0-1,1-1,0 1,-1-1,1 0,0 0,0-1,0 0,0-1,0 1,0-1,0 0,0-1,0 0,0 0,0-1,0 1,0-1,-1-1,1 1,-1-1,1-1,0 0,3-2,0-1,-1 1,0-2,-1 1,1-2,-1 1,-1-1,0 0,0 0,-1-1,0 0,0 0,-1 0,-1-1,3-7,-8 15,-4 18,3-9,0 0,1 0,0-1,0 1,0 0,0 1,1-1,0 0,1 0,-1 0,1 0,0 0,1 0,-1 0,1-1,0 1,1 0,0-1,-1 0,2 1,-1-1,0 0,1-1,0 1,0-1,1 1,-1-1,1-1,0 1,0-1,0 1,0-1,6 2,54 3,-37-12</inkml:trace>
  <inkml:trace contextRef="#ctx0" brushRef="#br0" timeOffset="1907.781">2193 1,'7'9,"2"3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0:46.3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268 531,'-6'-4,"-2"1,1 0,0 0,-1 1,1 0,-1 0,0 1,1 0,-1 0,0 1,0 0,0 1,1-1,-1 1,0 1,1-1,-1 2,1-1,-1 1,1 0,0 0,0 1,0 0,1 0,-1 0,1 1,0 0,0 1,1-1,-3 4,3-1,-1 1,1 0,0 0,1 0,0 1,1-1,0 1,0 0,1 0,0 3,1-9,1 0,-1 1,1-1,0 0,0 0,0 0,1 0,0 1,-1-1,1 0,1 0,-1 0,1 0,-1-1,1 1,0 0,1-1,-1 1,0-1,1 0,0 0,0 0,0 0,0 0,0-1,2 2,-1-2,1 0,0 0,-1-1,1 1,0-1,0 0,0 0,0-1,0 1,1-1,-1 0,0 0,0-1,0 0,0 0,0 0,0 0,0-1,-1 0,3-1,87-55,-82 48,1-1,-1 0,-1-1,-1-1,1 0,-2 0,0-1,0 0,-2 0,6-14,-15 34,-1 0,1 0,0 1,1-1,0 0,0 1,0-1,1 1,0-1,0 1,0-1,1 1,0-1,1 0,-1 1,1-1,0 0,1 0,-1 0,1 0,0-1,1 1,2 3,-1-5,1 1,-1-1,1 0,0-1,0 1,0-1,0 0,1-1,-1 1,1-1,-1-1,1 1,0-1,0 0,0-1,0 0,6 0,33-3</inkml:trace>
  <inkml:trace contextRef="#ctx0" brushRef="#br0" timeOffset="398.448">629 184,'6'7,"0"0,1-1,0 1,0-1,0-1,0 1,1-1,0-1,0 0,0 0,1 0,-1-1,1 0,0-1,0 0,0 0,0-1,0 0,1 0,-1-1,2-1,15 3,0-2,0-1,-1-1,1-1,-1-1,1-1,-2-2,1 0,-1-2,0 0,0-2,-1 0,6-6,-21 12,0-2,0 1,-1-1,1 0,-1 0,-1-1,0 0,6-9,-11 15,1 0,-1 0,0 0,0-1,0 1,0-1,0 1,0-1,-1 1,1-1,-1 1,1-1,-1 0,0 1,0-1,0 1,-1-1,1 0,-1 1,1-1,-1 1,0-1,0 1,0-1,0 1,-1 0,1 0,0-1,-1 1,0 0,1 0,-1 0,0 1,0-1,0 0,-1 0,-3-1,0 0,0 0,-1 1,1 0,-1 0,1 0,-1 1,0 0,1 0,-1 1,0-1,0 2,1-1,-1 1,0 0,1 0,-1 1,1 0,-1 0,1 0,0 1,0 0,0 0,0 1,0 0,1 0,0 0,0 0,0 1,0 0,1 0,-4 5,-8 18,1 0,1 1,1 0,2 1,1 1,2 0,1 0,1 0,1 1,2 0,1 20,-7 80,6 0,6 1,5-1,7 0,25 104,-30-186</inkml:trace>
  <inkml:trace contextRef="#ctx0" brushRef="#br0" timeOffset="731.564">709 772,'149'-52,"-21"8,97-48,-146 57,-78 35,0 0,0 0,1 0,-1 0,0 0,0 1,0-1,1 0,-1 1,0-1,0 0,0 1,0-1,0 1,0 0,0-1,0 1,0 0,0 0,0-1,0 1,-1 0,1 0,0 0,-1 0,1 0,0 0,-1 0,1 0,-1 0,0 0,1 1,-1-1,0 0,0 0,0 0,1 0,-1 1,-1-1,1 0,0 0,0 0,0 1,0-1,-1 0,1 0,-1 0,1 0,-1 0,1 0,-1 0,0 0,1 0,-1 1,-1 6,4 103,-1-107,0 1,0 0,1 0,-1-1,1 1,0 0,0-1,1 0,-1 0,1 1,0-2,0 1,1 0,-1-1,1 1,-1-1,1 0,0 0,0 0,1-1,0 1,18 3,-3-6</inkml:trace>
  <inkml:trace contextRef="#ctx0" brushRef="#br0" timeOffset="989.009">1365 251,'18'9,"6"3</inkml:trace>
  <inkml:trace contextRef="#ctx0" brushRef="#br0" timeOffset="1370.783">1886 317,'-15'0,"-7"-1,0 0,-1 1,1 2,-1 0,1 1,0 1,0 2,1 0,-1 1,2 1,-5 3,22-10,0 1,0 0,0 0,0 0,1 1,-1-1,1 0,0 1,0 0,0 0,0 0,0 0,0 0,1 0,-1 0,1 0,0 0,0 1,0-1,1 0,-1 1,1-1,0 1,0-1,0 1,0-1,1 0,-1 1,1-1,0 1,0-1,0 0,0 0,1 1,-1-1,1 0,0 0,0-1,0 1,1 1,13 15,1-1,1 0,0-1,2-1,0-1,0-1,2 0,10 4,-10-5,-10 7,-39-9,-155 33,181-44,1 0,0 0,-1 0,1 0,-1 0,1 0,0 0,-1 0,1 0,-1 0,1 0,0 1,-1-1,1 0,0 0,-1 0,1 1,0-1,-1 0,1 0,0 1,0-1,-1 0,1 1,0-1,0 0,-1 1,1-1,0 1,0-1,0 0,0 1,0-1,0 0,0 1,0-1,-1 1,1-1,1 0,-1 1,0-1,0 1,0-1,0 0,0 1,0-1,0 1,0-1,1 0,-1 1,0-1,0 0,1 1,-1-1,0 0,0 1,1-1,-1 0,23 11,57 14,-52-17,1 0,-2 2,1 2,-1 0,-1 2,2 2,-17-9,1 0,-2 2,1-1,-1 1,-1 1,1 0,-2 0,1 1,-2 0,1 0,-1 1,-1 0,0 0,-1 0,0 1,-1 0,-1 0,0 0,1 7,-4-14,-1-1,1 0,-1 1,0-1,-1 0,1 0,-1 0,0 0,0 0,-1 0,1 0,-1-1,0 1,0-1,-1 0,1 0,-1 0,0-1,0 1,0-1,0 0,-2 1,-8 5,0-1,0-1,-1 0,1-1,-2 0,-11 2,13-4,1-1,-1 0,0 0,0-2,0 0,-1 0,1-2,0 1,0-2,0 0,-3-1,-21-11</inkml:trace>
  <inkml:trace contextRef="#ctx0" brushRef="#br0" timeOffset="1963.931">2234 518,'-4'-7,"-1"0,0 1,0 0,0 0,-1 0,0 1,0 0,0 0,-1 0,0 1,1 0,-2 0,1 1,0 0,-1 0,1 1,-1 0,-2-1,5 2,0 1,0-1,0 1,0 0,0 0,0 0,0 0,0 1,0 0,1 0,-1 0,0 1,0 0,1 0,-1 0,1 0,-1 1,1 0,0 0,0 0,0 0,1 0,-1 1,1 0,0 0,0 0,0 0,0 0,0 1,1-2,1 0,-1 0,0 0,1 0,-1 0,1 0,0 0,0 1,0-1,1 0,-1 1,1-1,0 0,0 1,0-1,0 1,0-1,1 0,0 1,-1-1,1 0,0 1,1-1,-1 0,1 0,-1 0,1 0,0 0,0-1,0 1,0 0,1-1,-1 0,1 1,0-1,-1 0,1 0,0-1,1 2,6 0,0 0,0-1,0 0,1-1,-1 0,0 0,1-1,-1-1,0 0,1 0,-1-1,0 0,0 0,0-1,-1-1,1 0,-1 0,1-1,2-2,117-26,-109 27,-1 0,0-2,-1 0,0-1,0-1,-1-1,0 0,5-6,-22 18,0-1,-1 1,1-1,0 1,0-1,-1 1,1-1,0 1,0-1,0 1,0 0,0-1,0 1,0-1,0 1,0-1,0 1,0 0,0-1,0 1,1-1,-1 1,0-1,0 1,1-1,-1 1,0-1,1 1,-1-1,0 1,1-1,-1 1,1-1,-1 0,1 1,-1-1,0 0,1 1,0-1,-1 0,1 0,-1 0,1 1,-1-1,1 0,-1 0,1 0,0 0,-1 0,1 0,-1 0,1 0,-1 0,1 0,0 0,-1-1,1 1,-1 0,1 0,-1 0,1-1,-1 1,1 0,-1-1,1 1,-1 0,1-1,-1 1,1-1,-1 224,14-23,15 43,-26-222,-1-16,-1-8</inkml:trace>
  <inkml:trace contextRef="#ctx0" brushRef="#br0" timeOffset="2225.773">2528 103,'-7'-7,"5"3,11 3,14 8,2 2</inkml:trace>
  <inkml:trace contextRef="#ctx0" brushRef="#br0" timeOffset="2444.283">2862 518,'12'2,"0"-1,1 0,-1 0,1-1,-1-1,0 0,1-1,-1 0,0 0,0-2,0 1,0-2,-1 0,1 0,-1-1,0 0,8-7,-8 6,1 0,-1-1,0-1,0 0,-1 0,0-1,-1-1,0 1,-1-1,0-1,-1 0,0 0,-1 0,5-13,-10 22,0 0,0 0,0 0,-1-1,1 1,-1 0,0 0,1-1,-2 1,1 0,0 0,-1 0,1-1,-1 1,0 0,0 0,0 0,-1 0,1 0,-1 0,1 1,-1-1,0 0,0 1,0-1,-1 1,1 0,0 0,-1 0,0 0,1 0,-1 0,0 1,0-1,0 1,0 0,0 0,0 0,0 0,0 1,-1-1,0 1,-5-1,0 2,0-1,0 1,0 0,0 1,0 0,0 0,1 1,-1 0,1 1,-1 0,1 0,0 1,1 0,-1 0,1 0,0 1,0 1,-1 1,3-3,1-1,0 1,0-1,0 1,0 1,1-1,0 0,0 1,1-1,-1 1,1 0,0 0,1 0,0 0,-1 0,2 0,-1 1,1-1,0 0,0 0,1 1,0-1,0 0,0 0,1 0,0 0,0 0,3 4,2 0,1-1,1 0,0 0,0-1,1 0,0-1,0 0,1 0,0-1,0-1,0 0,1 0,0-1,0-1,0 0,0 0,0-1,1-1,8 0,160 8,-97-14</inkml:trace>
  <inkml:trace contextRef="#ctx0" brushRef="#br0" timeOffset="7415.958">41 1988,'18'29,"-1"1,-2 0,-1 1,-1 1,-2 0,-1 1,-1 0,2 24,4 7,-13-55,-1-5,-1 1,1-1,0 0,0 0,1 0,-1 0,1 0,0-1,0 1,0 0,1-1,-1 1,1-1,0 0,0 1,-1-4,0 0,0 0,1 0,-1 0,0 0,0-1,0 1,0-1,0 1,0-1,0 0,0 0,0 0,0 0,0 0,0 0,-1 0,1-1,0 1,-1 0,1-1,-1 0,0 1,1-1,-1 0,0 0,1-1,0 0,13-15,-1-2,-1 1,-1-2,0 1,-2-2,0 1,-2-2,0 1,-1-1,-2 0,2-16,-8 47,0 0,1 0,0 1,0-1,0 0,1 0,1 0,-1 0,1 0,0 0,1 0,0 0,0-1,1 1,0-1,0 0,1 0,0-1,0 1,0-1,1 0,0 0,0-1,1 0,-1 0,1 0,1-1,-1-1,1-1,0 1,0-2,0 1,0-1,0-1,0 1,0-1,0-1,0 1,0-1,0-1,-1 0,1 0,0 0,-1-1,1 0,-1 0,0-1,0 0,0 0,0-1,-1 0,0 0,0 0,0-1,-1 0,0 0,0-1,0 1,-1-1,0 0,0 0,-1 0,0-1,0 1,-1-1,1-2,-1 4,0 0,0-1,-1 1,0 0,0 0,0 0,-1-1,0 1,0 0,-1-1,0 1,0 0,0 0,-1 0,0-3,1 9,0-1,1 1,-1-1,0 0,0 1,1 0,-1-1,0 1,0-1,0 1,0 0,0 0,0-1,0 1,0 0,0 0,0 0,0 0,1 0,-1 0,0 0,0 0,0 1,0-1,0 0,0 1,0-1,0 0,1 1,-1-1,0 1,0-1,0 1,1 0,-1-1,0 1,1 0,-1-1,1 1,-1 0,0 0,1 0,0-1,-1 1,1 0,0 0,-1 0,1 0,0 0,0 0,0 0,0 0,-1 0,1 0,1 0,-1 0,0 0,-3 7,1 0,0 1,1-1,0 1,0-1,1 1,0-1,0 1,1-1,0 1,1-1,0 0,0 1,1-1,0 0,0 0,1-1,0 1,0-1,1 1,-1-2,2 1,-1 0,1-1,0 0,0 0,1-1,0 0,7 5,1-4,1 0,-1 0,1-2,1 0,-1-1,0 0,1-1,0-1,-1-1,1 0,0-1,8-3,28-4</inkml:trace>
  <inkml:trace contextRef="#ctx0" brushRef="#br0" timeOffset="8018.885">1177 2149,'-10'6,"1"2,0 0,0 0,0 0,1 1,1 0,-6 9,11-15,0 0,0 0,1-1,0 2,-1-1,1 0,0 0,0 0,0 0,1 1,-1-1,1 0,0 1,0-1,0 0,0 1,1-1,-1 0,1 1,0-1,0 0,0 0,0 0,1 0,-1 0,1 0,0 0,0 0,1 1,7 4,-1 0,1-1,1 0,-1-1,1 0,0 0,1-1,-1-1,1 0,0-1,0 0,0-1,1 0,-1 0,0-2,1 0,-1 0,0-1,1 0,5-2,-14 2,0 1,0 0,0-1,0 0,0 0,0 0,0-1,0 1,0-1,-1 0,1 0,-1 0,1 0,-1-1,0 1,0-1,0 0,0 0,-1 0,1 0,-1-1,1 1,-1 0,0-1,-1 0,1 0,-1 1,1-1,-1 0,0 0,-1 0,1 0,-1 0,1 0,-1-1,-1-1,-1 0,0-1,-1 1,0-1,0 1,0 0,-1 0,0 0,-1 1,1-1,-1 1,0 0,0 1,0-1,-1 1,1 0,-1 0,0 1,-1-1,1 1,0 1,-1-1,0 1,1 1,-1-1,0 1,0 0,0 0,0 1,0 0,0 0,0 1,0 0,0 0,0 1,5-2,0 1,0 0,0 0,0 0,0 0,1 0,-1 0,0 1,1-1,-1 0,1 1,-1 0,1-1,0 1,-1 0,1-1,0 1,0 0,0 0,1 0,-1 0,0 0,1 0,-1 0,1 0,0 0,0 0,0 0,0 1,0-1,0 0,0 0,1 0,-1 0,1 0,8 22</inkml:trace>
  <inkml:trace contextRef="#ctx0" brushRef="#br0" timeOffset="9030.24">1886 2135,'-13'-3,"0"0,-1 1,1 1,-1 0,1 0,-1 2,0-1,1 2,-1 0,1 0,0 2,0-1,0 2,0 0,1 0,-1 1,1 0,1 1,-1 1,1 0,1 0,-1 1,1 1,-3 4,11-12,-1 1,1-1,0 1,0 0,0-1,0 1,1 0,-1 0,1 0,0 1,0-1,0 0,0 0,0 1,1-1,-1 0,1 1,0-1,0 0,0 1,1-1,-1 0,1 1,0-1,0 0,0 0,0 1,0-1,1 0,-1 0,1 0,0-1,0 1,0 0,0-1,1 1,-1-1,1 0,-1 0,3 1,7 2,0-1,1-1,-1 0,1 0,0-2,-1 1,1-2,0 0,0 0,0-1,0-1,-1 0,1 0,-1-2,1 1,-1-2,0 0,0 0,-1-1,0 0,4-3,-2 1,0-1,-1 1,0-2,0 0,-1 0,-1-1,1-1,-2 0,0 0,0 0,-1-1,-1-1,0 1,-1-1,0-1,-1 1,-1-1,0 1,-1-1,0 0,-2-1,1 1,-2 0,-1-14,-2-3,-2-1,-2 1,0 0,-3 1,0 0,-2 0,-1 1,-2 0,-13-20,-29-22,56 71,-1 1,1-1,-1 0,1 1,0-1,-1 1,1 0,-1-1,1 1,-1 0,1 0,-1 0,1 0,-1 0,1 0,-1 0,1 0,-1 1,1-1,-1 1,1-1,0 1,-1-1,1 1,0 0,-1 0,1 0,0 0,0 0,0 0,0 0,0 0,0 0,0 0,0 0,0 1,0-1,1 0,-1 1,0-1,1 1,0-1,-1 0,1 1,0-1,-1 1,1-1,0 1,0-1,0 1,1-1,-1 1,0-1,0 1,-1 23,1 1,2-1,0 0,1 1,2-1,0-1,2 1,1-1,6 13,1 6,1-1,3 0,1-2,2 0,2-1,2-1,29 34,-43-59,0-1,1 0,0-1,1 0,0-1,1 0,1-1,-11-6,-1 0,1-1,1 0,-1 0,0 0,0-1,1 0,-1 0,1 0,-1 0,1-1,0 0,-1 0,1-1,-1 1,1-1,-1 0,1-1,-1 1,0-1,0 0,0-1,3-1,3-6,-1 0,0 0,0-2,-1 1,-1-1,0 0,-1-1,0 0,-1 0,0 0,-1-1,0 0,-2 0,1 0,0-10,-1 11,-5 20,0 0,0 0,1 0,0 1,0-1,1 0,0 0,0 0,0 1,1-1,1 0,-1 0,1 0,0 0,0 0,1 0,0-1,0 1,1-1,0 0,0 0,4 5,1-7,0 0,0-1,0 0,0-1,0 0,1 0,-1-1,0 0,1-1,-1 0,1 0,-1-1,1 0,-1-1,0 0,0 0,0-1,0 0,0-1,0 0,-1 0,0-1,0 0,0-1,0 0,-2 3,-1-1,0 0,1-1,-1 1,-1-1,1 0,-1 0,0-1,0 1,0-1,-1 0,0 1,0-2,-1 1,1 0,-1 0,-1-1,1 0,-1 1,0-1,-1-5,1 11,-1 0,0 0,0 0,-1 0,1 0,0 1,0-1,0 0,-1 0,1 0,0 0,-1 0,1 0,-1 1,1-1,-1 0,1 0,-1 1,0-1,1 0,-1 1,0-1,1 0,-1 1,0-1,0 1,0-1,0 1,1 0,-1-1,0 1,0 0,0 0,0 0,0-1,0 1,0 0,0 0,0 0,0 0,0 1,0-1,0 0,1 0,-1 1,0-1,0 0,0 1,0-1,0 1,1-1,-1 1,0-1,0 1,1 0,-1-1,0 1,1 0,-1-1,1 1,-1 0,1 0,-1 0,1 0,0-1,-1 1,1 0,0 0,0 0,-2 2,0 1,1-1,0 1,0-1,0 1,0-1,0 1,1-1,-1 1,1 0,0-1,0 1,1 0,-1-1,1 1,0-1,0 1,0-1,0 1,0-1,1 1,0-1,-1 0,1 0,0 0,1 0,-1 0,1-1,-1 1,3 1,2 3,1-1,1-1,-1 1,1-1,0 0,0-1,0 0,0-1,1 0,8 2,-4-1,1-1,-1-1,1 0,0-1,-1 0,1-1,0-1,0 0,-1-1,1-1,-1 0,1-1,-1 0,0-2,-1 1,1-2,-1 1,0-2,-1 0,0 0,0-1,-1-1,0 0,0-1,-1 0,-1 0,0-1,0 0,-1 0,-1-1,3-8,-3-7,-2-1,-1 0,-1 1,-2-1,0 0,-2 0,-2 0,0 0,-2 1,-1-1,-1 1,-4-7,5 6,-2 1,0 0,-2 0,0 1,-2 1,-1 0,-2 0,0 2,-5-6,18 28,1 0,-1 0,1 0,-1 0,0 0,1 0,-1 1,0-1,0 1,0-1,-1 1,1 0,0 0,0 0,-1 0,1 0,-1 0,1 1,0-1,-1 1,1 0,-1 0,1 0,-1 0,1 0,-1 0,1 1,-1-1,1 1,-1-1,1 1,0 0,-1 0,1 0,0 1,0-1,0 0,0 1,0-1,0 1,0 0,0 0,0 0,-6 11,0 0,0 0,1 0,1 1,1 0,0 0,0 1,1-1,1 1,1 0,0 0,0 10,-2 1,1 0,2 1,0-1,1 0,2 1,1-1,1 0,1 0,1 0,1-1,2 0,0 0,2-1,0 0,2-1,0 0,2-1,1-1,0 0,7 4,47 28,-2-14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8:47.2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5441 696,'-2'25,"-1"26,0 26,3 19,4 12,5 6,7 1,4-5,-1-9,-4-14,-4-16,-4-21</inkml:trace>
  <inkml:trace contextRef="#ctx0" brushRef="#br0" timeOffset="282.124">5228 1003,'3'-15,"1"0,0 1,1-1,1 1,0 0,1 1,0-1,1 1,1 1,1-2,-5 8,0 1,0-1,0 1,0 1,1-1,-1 1,1 0,1 0,-1 1,0-1,1 2,0-1,-1 1,1 0,0 0,0 0,0 1,0 0,1 1,-1 0,0 0,3 1,-4-1,0 1,0 1,-1-1,1 1,0 0,0 0,-1 1,0-1,1 1,-1 1,0-1,0 1,-1 0,1 0,-1 0,0 0,0 1,0 0,-1 0,1 0,-1 0,-1 0,1 1,-1-1,1 1,-2 0,1-1,-1 1,0 0,0 0,0 0,-1 0,0 0,0 0,-1 0,1 0,-1 0,-1 0,1 0,-1 0,0 0,0-1,-1 1,1-1,-2 2,0-2,1-1,-1 1,0 0,0-1,-1 0,1 0,-1 0,0-1,0 0,0 1,0-2,-1 1,1-1,-1 0,0 0,0 0,1-1,-1 0,-4 1,9-3,0 1,0 0,0-1,0 1,0-1,0 1,0-1,0 1,0-1,0 1,0-1,0 0,1 0,-1 0,0 1,1-1,-1 0,0 0,1 0,-1 0,1 0,-1 0,1 0,0 0,-1 0,1 0,0 0,0 0,0 0,0-1,0 1,0 0,0 0,0 0,0 0,0 0,1 0,-1 0,0 0,1 0,-1 0,1 0,-1 0,1 0,0 0,-1 0,1 0,0 0,-1 1,1-1,1 0,12-25</inkml:trace>
  <inkml:trace contextRef="#ctx0" brushRef="#br0" timeOffset="565.983">5750 883,'-2'6,"0"-2,0 0,0 0,1 0,0 0,0 0,0 0,0 0,0 1,1-1,0 0,0 0,0 1,1-1,-1 0,1 0,0 1,0-1,0 0,1 0,-1 0,1 0,0-1,0 1,3 2,4 0,0-1,0 0,1 0,0-1,0-1,0 0,0 0,0-1,1 0,-1-1,1 0,0 0,-1-2,4 1,-4 0,0-1,0 0,0 0,-1-1,1 0,-1-1,1 0,-1 0,0-1,8-4,-14 6,0 0,0 0,0 0,-1 0,1 0,0-1,-1 1,0-1,0 0,0 1,0-1,0 0,0 0,-1 0,1-1,-1 1,0 0,0 0,0-1,-1 1,1-1,-1 1,0-1,0 1,0 0,0-1,0 1,-1-1,0 1,0 0,0-1,0 0,-3-4,0 1,-1-1,0 1,0 0,-1 0,0 1,0-1,0 1,-1 1,0-1,0 1,-1 0,1 1,-1 0,0 0,0 0,0 1,-1 1,1-1,-1 1,0 1,1 0,-1 0,0 0,0 1,1 1,-1-1,-8 3,14-3,-1 1,1 0,0 0,-1 0,1 0,0 0,0 1,0 0,0-1,0 1,1 0,-1 0,1 1,-1-1,1 0,0 1,-1 0,1-1,1 1,-1 0,0 0,1 0,-1 0,1 0,0 1,0-1,0 0,1 1,-1-1,1 0,0 1,0-1,0 1,0-1,0 0,1 1,-1-1,1 0,1 4,1-1,1 0,0 0,0-1,0 1,0-1,1 0,0 0,0 0,0-1,1 1,5 2,30 19</inkml:trace>
  <inkml:trace contextRef="#ctx0" brushRef="#br0" timeOffset="1106.351">6284 669,'5'1,"0"-1,0 1,-1 0,1 1,0-1,-1 1,1 0,-1 0,1 0,-1 0,0 1,0 0,0 0,0 0,-1 0,1 0,-1 1,0 0,0 0,0 0,0 0,-1 0,1 2,40 107,-33-51,-2 0,-3 0,-3 0,-5 57,1 39,2-140,0 0,0 0,2 0,1 0,0 0,1-1,0 1,2-1,0 0,1 0,1-1,0 0,1 0,1-1,1 0,0-1,0 0,2-1,0 0,-11-11,0 1,0-1,0-1,0 1,0 0,1 0,-1-1,1 0,-1 1,1-1,-1 0,1 0,0 0,0-1,-1 1,1-1,0 1,0-1,0 0,0 0,0 0,-1-1,1 1,0 0,0-1,0 0,-1 0,1 0,0 0,-1 0,1-1,-1 1,0-1,1 1,-1-1,0 0,0 0,0 0,0 0,0 0,0-1,0 0,3-11,-1-1,0 1,-1-1,0 0,-1-1,-1 1,-1 0,0 0,-1 0,0-1,-1 1,-1 0,0 1,-1-1,-3-5,-6-20,-1 0,-2 2,-2 0,-2 1,-1 0,-1 2,-3 1,0 1,-2 1,-2 1,0 1,-4 0,-27-25,67 45,79 7,45 1,0-5,37-11,-164 17,-3 1,0-1,0 1,0-1,1 0,-1 1,0 0,0-1,0 1,0 0,0-1,1 1,-1 0,0 0,0 0,0 0,1 0,-1 0,0 1,0-1,0 0,0 1,1-1,-1 0,0 1,0-1,0 1,0 0,0-1,0 1,0 0,0 0,-1 0,1-1,0 1,0 0,0 0,-11 15,-28 65,37-78,1 0,-1 1,1-1,-1 0,1 1,0-1,0 1,1-1,-1 0,1 1,0-1,0 0,0 1,0-1,0 0,1 0,-1 0,1 0,0 0,0 0,0-1,0 1,0-1,3 3,1-1,0 1,0-1,0-1,0 1,1-1,0 0,-1 0,1-1,0 0,0 0,0-1,1 0,-1 0,7 0,22-2</inkml:trace>
  <inkml:trace contextRef="#ctx0" brushRef="#br0" timeOffset="1325.057">6845 535,'0'2,"7"2,2-1</inkml:trace>
  <inkml:trace contextRef="#ctx0" brushRef="#br0" timeOffset="1696.342">7113 0,'-7'17,"0"-1,1 1,1 0,1 0,0 0,1 1,1-1,1 1,1 15,1 71,4-1,5 1,4-1,25 87,-37-184,8 46,2-1,3-1,2 0,4 4,-20-51,-1 0,1 0,0-1,0 1,0 0,1 0,-1-1,1 1,-1-1,1 1,0-1,0 1,0-1,0 0,0 0,1 0,-1 0,0-1,1 1,0-1,-1 1,1-1,0 0,0 0,0 0,-1 0,1-1,0 1,0-1,0 0,0 0,0 0,0 0,2 0,4-7,0 0,0-1,-1 0,0 0,-1 0,0-1,0-1,-1 1,0-1,0 0,-1 0,1-4,39-121,-45 136,-11 110,10-104,2 0,-1-1,1 1,0 0,0-1,1 1,0-1,0 1,0-1,1 0,0 0,0 0,0 0,1 0,0-1,0 0,1 0,3 3,62 24,-34-24</inkml:trace>
  <inkml:trace contextRef="#ctx0" brushRef="#br0" timeOffset="1953.197">7621 642,'-14'-2,"-4"-1</inkml:trace>
  <inkml:trace contextRef="#ctx0" brushRef="#br0" timeOffset="2203.159">6939 174,'16'-4,"19"-2,24 2,26 5,23 6,12 7,3 5,-21 0</inkml:trace>
  <inkml:trace contextRef="#ctx0" brushRef="#br0" timeOffset="2372.22">7795 843,'4'23,"1"-1,1 0,0-1,2 1,1-1,0-1,2 0,0 0,2-1,0 0,4 4,-16-22,0 1,0-1,-1 0,1 1,0-1,0 0,0 0,0 0,0 0,0 0,1 0,-1 0,0 0,0 0,1 0,-1-1,0 1,1-1,-1 1,1-1,-1 1,1-1,-1 0,1 0,-1 0,1 0,-1 0,1 0,-1 0,1 0,-1 0,1-1,-1 1,1-1,-1 1,1-1,-1 0,0 1,1-1,-1 0,0 0,0 0,0 0,1 0,-1-1,13-12,-1 0,-1-1,-1-1,0 0,-1-1,6-13,-9 17,59-119,-51 96</inkml:trace>
  <inkml:trace contextRef="#ctx0" brushRef="#br0" timeOffset="2632.545">8249 949,'0'5,"1"0,-1 0,1-1,1 1,-1 0,1-1,-1 0,1 1,1-1,-1 0,1 0,-1 0,1 0,0 0,1-1,-1 1,0-1,1 0,0 0,0 0,0-1,0 1,0-1,1 0,-1 0,0 0,1-1,0 0,-1 0,1 0,0 0,0-1,2 1,-2-2,1 1,-1-1,0 0,0-1,0 1,0-1,0 0,-1 0,1-1,0 1,-1-1,0 0,0 0,0 0,0-1,0 0,0 1,-1-1,0-1,0 1,0 0,0-1,-1 1,0-1,0 0,0 0,0-1,1 0,-1 0,0-1,-1 0,1 0,-1 1,-1-1,1 0,-1 0,0 0,-1 0,0 1,0-1,0 0,-1 0,0 1,0-1,0 1,-1 0,0-1,-3-3,3 7,-1 0,0 0,0 0,0 0,0 1,0 0,-1-1,1 2,-1-1,1 0,-1 1,0 0,0 0,1 0,-1 1,0-1,0 1,0 1,0-1,1 0,-1 1,0 0,0 0,1 1,-1-1,0 1,1 0,0 0,-1 1,1-1,0 1,0 0,1 0,-1 0,0 1,1-1,0 1,0 0,0 0,0 0,1 0,0 0,-1 2,-1 0,1 0,1 0,-1 0,1 1,0-1,0 0,1 1,0-1,0 1,0 0,1-1,0 1,0 0,1-1,0 1,0-1,1 1,-1-1,1 0,1 1,-1-1,1 0,0 0,1-1,-1 1,1-1,0 1,0-1,1 0,0-1,0 1,0-1,3 2,25 9,0-5</inkml:trace>
  <inkml:trace contextRef="#ctx0" brushRef="#br0" timeOffset="2910.819">8596 442,'-16'-5,"-9"2,-6 4,1 8,5 11,7 9,11 8,9 8,4-4</inkml:trace>
  <inkml:trace contextRef="#ctx0" brushRef="#br0" timeOffset="3186.34">8543 1043,'2'16,"3"10,8 2,11 0,12-4,12-5,9-6,-6-6</inkml:trace>
  <inkml:trace contextRef="#ctx0" brushRef="#br0" timeOffset="-2700.518">1 1177,'22'0,"27"0,24 0,19-3,11 1,5-1,-5 0,-11 2,-17 0,-16 2,-14 2,-12 0,-12-1</inkml:trace>
  <inkml:trace contextRef="#ctx0" brushRef="#br0" timeOffset="-2372.142">683 829,'0'6,"1"1,0-1,1 0,-1 0,1 0,0 0,1 0,0-1,-1 1,2-1,-1 0,1 1,0-2,0 1,0 0,0-1,1 0,0 0,0 0,0 0,0-1,1 0,-1 0,1 0,5 1,228 105,-238-109,3 1,0 0,0 0,-1 1,1 0,0-1,0 1,-1 1,1-1,-1 0,0 1,0 0,0 0,0 0,0 0,-1 0,1 0,-1 1,0-1,0 1,0 0,0 0,-1 0,0-1,1 1,-1 0,-1 1,1 2,-3-1,0 0,-1 0,0 0,0-1,0 1,-1-1,0 0,0 0,0 0,-1 0,0-1,0 0,-4 4,-215 140,187-124</inkml:trace>
  <inkml:trace contextRef="#ctx0" brushRef="#br0" timeOffset="-1895.783">1445 481,'31'163,"-19"-48,-5 1,-5 7,4 79,-6-199,-1 2,1 0,-1 0,1 0,0 0,0 0,1 0,0 1,0-1,0 0,0 0,1-1,0 1,0 0,0 0,0-1,1 1,0-1,0 0,0 0,0 0,1 0,-1-1,1 1,0-1,0 0,1 0,1 1,3-4,0 0,0-1,-1 0,1-1,0 0,-1 0,1-1,-1 0,0 0,0-1,0 0,-1-1,1 0,-1 0,0 0,0-1,-1 0,0 0,0-1,0 1,-1-1,0-1,0 1,0-2,2-1,1-1,-2 0,1 0,-2-1,0 1,0-1,-1-1,0 1,-1 0,0-1,-1 0,-1 1,0-1,-1 0,-1-10,1 22,0 0,0 0,0 0,0 0,-1 0,1 0,0 0,-1 0,1 0,-1 0,1 0,-1 0,0 0,1 1,-1-1,0 0,1 0,-1 1,0-1,0 0,0 1,1-1,-1 1,0-1,0 1,0 0,0-1,0 1,0 0,0 0,0 0,0-1,0 1,0 0,0 0,0 0,0 1,0-1,0 0,0 0,0 0,0 1,0-1,0 1,0-1,0 1,0-1,0 1,1-1,-1 1,0 0,0-1,1 1,-1 0,0 0,1-1,-1 1,1 0,-1 0,1 0,-1 0,1 0,0 0,-1 0,1 0,0 0,0 0,0 0,0 1,-5 4,1-1,1 2,-1-1,1 0,0 1,1-1,0 1,0 0,0 0,0 0,1 0,1 0,-1 0,1 0,0 0,1 0,-1 0,2 0,-1 0,1 0,0 0,0 0,1-1,-1 1,2-1,-1 0,1 1,0-2,0 1,0 0,3 1,2-1,-1-1,2 0,-1-1,0 0,1 0,-1-1,1 0,0-1,0 0,1 0,9-1,18 0</inkml:trace>
  <inkml:trace contextRef="#ctx0" brushRef="#br0" timeOffset="-1447.062">1378 762,'57'0,"18"-2,1 3,-1 4,0 2,0 4,20 8,-83-17,-1 1,1 1,-1-1,1 2,-1 0,-1 0,1 1,-1 0,0 1,0 0,0 0,-1 1,-1 0,1 1,-1 0,-1 0,0 1,0 0,-1 0,0 1,2 4,-3 7,0 0,-2 0,0 0,-1 0,-2 0,0 1,-1-1,-2 3,1 26,1-49,0 1,1-1,0 0,-1 1,1-1,0 1,0-1,0 0,1 1,-1-1,1 1,-1-1,1 0,0 0,0 1,0-1,0 0,0 0,0 0,0 0,1 0,-1 0,1 0,0-1,-1 1,1 0,0-1,0 1,0-1,0 0,0 0,1 0,-1 0,0 0,0 0,1-1,-1 1,0-1,1 1,-1-1,1 0,4 0,-1-1,0 0,0 0,1-1,-1 0,0 0,0 0,-1-1,1 0,0 0,-1 0,0-1,0 0,0 0,0 0,-1-1,1 1,-1-1,3-4,1-3,0 0,0 0,-2-1,1 0,-2 0,1-1,-2 1,1-5,-1 3,0-1,-2 1,0-1,0 0,-1 0,-1 0,-1-1,1 16,0 0,1 0,-1 0,0 0,0 0,0 0,0 0,0 0,0 0,0 0,0 0,0 0,0 0,-1 0,1 0,0 0,-1 0,1 0,-1 0,1 0,-1 1,1-1,-1 0,0 0,1 0,-1 1,0-1,1 0,-1 1,0-1,0 1,0-1,0 1,0-1,0 1,0 0,1-1,-1 1,0 0,0 0,0 0,0 0,0 0,0 0,0 0,0 0,0 0,0 0,0 0,0 0,0 1,0-1,0 1,0-1,0 0,0 1,-5 6,0 0,1 0,0 0,0 1,1-1,0 1,1 0,-1 0,2 1,-1-1,1 1,0-1,1 1,0 0,0 0,1 8,0-9,1 1,0-1,0 1,1-1,0 0,0 0,1 0,0 0,1 0,0 0,0-1,0 0,1 0,0 0,0 0,1-1,0 0,0 0,1-1,-1 1,1-1,0-1,1 1,-1-1,1-1,-1 1,1-1,0 0,1-1,0 0,50 9,-4-6</inkml:trace>
  <inkml:trace contextRef="#ctx0" brushRef="#br0" timeOffset="-991.586">2767 829,'-16'0,"0"0,0 1,0 0,0 2,0 0,0 0,1 2,0 0,-8 4,21-9,-1 1,1 0,1 0,-1 0,0 0,0 0,0 0,0 1,1-1,-1 0,1 1,-1-1,1 1,-1 0,1 0,0-1,0 1,0 0,0 0,0 0,0 0,1 0,-1 0,1 0,-1 0,1 1,0-1,-1 0,1 0,1 0,-1 0,0 0,0 1,1-1,0 2,6 6,1 0,0 0,0-1,1 0,0 0,1-1,0 0,0-1,1 0,-1 0,10 3,8 6,-9-3,-6-7,0 2,-1 0,1 0,-2 1,1 1,-1 0,-1 0,0 1,-1 1,0-1,1 4,-9-13,1 1,-2-1,1 1,0 0,0-1,-1 1,1 0,-1 0,0-1,0 1,0 0,0 0,-1-1,1 1,-1 0,0-1,1 1,-1 0,0-1,0 1,-1-1,1 1,-1-1,1 0,-1 0,0 1,1-1,-1 0,0-1,-1 1,-1 1,-3 3,0-1,-1 0,1-1,-1 0,0 0,-1-1,1 0,-1 0,-2 0,10-3,0 1,0 0,0-1,1 1,-1-1,0 1,0-1,-1 0,1 0,0 1,0-1,0 0,0 0,0 0,0 0,0 0,0 0,0 0,0 0,0-1,0 1,0 0,0-1,0 1,0-1,0 1,0-1,0 1,0-1,0 0,0 1,0-1,1 0,-1 0,0 1,1-1,-1 0,0 0,1 0,-1 0,1 0,0 0,-1 0,1 0,0 0,-1 0,1 0,0 0,0-1,4-8,-1-1,2 1,0 0,0 0,0 0,1 1,1-1,0 2,2-3,1-3,21-26,1 1,2 1,34-28,-66 64,-1 0,0 1,0-1,0 1,0-1,1 1,-1 0,0-1,1 1,-1 0,0 0,1 0,-1 0,1 0,0 0,-1 1,1-1,0 0,-1 1,1-1,0 1,0 0,0-1,-1 1,1 0,0 0,0 0,0 1,-1-1,1 0,0 1,0-1,-1 1,1-1,0 1,-1 0,1 0,0 0,-1 0,1 0,0 6,0 0,0 0,0 0,-1 1,0-1,0 0,-1 1,0-1,0 0,-2 4,2 7,-1-5,10 108,-8-117,-1 0,2 0,-1-1,0 1,1 0,-1-1,1 1,0-1,0 0,1 1,-1-1,0 0,1-1,0 1,0 0,0-1,0 1,0-1,1 0,-1 0,0 0,1-1,0 1,-1-1,1 0,0 0,0 0,3 0,20-3,-4-5</inkml:trace>
  <inkml:trace contextRef="#ctx0" brushRef="#br0" timeOffset="-363.175">2902 669,'44'17,"5"-1,-2 3,-1 2,19 12,-52-26,0 2,0 0,-1 0,0 1,-1 1,0-1,-1 2,0 0,-1 0,0 1,0 0,-2 0,3 6,-2 4,-1 0,-1 0,0 1,-2-1,-1 1,-1 10,5 23,-8-54,1-1,0 1,0-1,0 1,0-1,0 1,1-1,-1 0,1 1,0-1,-1 1,1-1,0 0,0 1,1-1,-1 0,0 0,1 0,-1 0,1 0,0 0,0-1,-1 1,1-1,0 1,0-1,1 1,-1-1,0 0,0 0,1 0,-1 0,2 0,3-3,-1-1,1 0,-1 0,0 0,0 0,0-1,0 0,0-1,-1 1,0-1,0 0,0 0,-1 0,1-1,-1 0,-1 0,1 0,-1-1,5-5,0 0,-2 0,1 0,-2-1,0 0,0 0,-1-1,-1 1,0-1,-1 0,0-4,-2 18,0 0,-1 0,1 0,0 0,0 0,0 0,0 0,0 0,0 0,-1 0,1 0,0 0,0 0,0 0,0 0,0 0,0 0,-1 0,1 0,0 0,0 0,0 0,0 0,0 0,0 0,-1 0,1 0,0 0,0 0,0 0,0 0,-4 16,3-11,0 0,0 0,1 0,-1 0,1 0,0 0,1 0,-1-1,1 1,0 0,0 0,1 0,0 0,-1-1,1 1,1-1,-1 1,1-1,0 0,0 0,0 0,0 0,1-1,-1 1,1-1,4 3,5 0,1 0,-1 0,2-1,-1-1,0 0,1-1,0-1,-1 0,1-1,0 0,0-2,0 0,0 0,0-1,-1-1,1 0,-1-1,0-1,0 0,0-1,4-3,-6 2,0 0,-1 0,-1-1,1 0,-1-1,0 0,-1-1,0 0,-1 0,0-1,0 0,-1 0,-1-1,0 0,-1 0,0-1,0 1,-2-1,1 0,-2 0,0 0,0-7,-1 18,0-1,-1 1,0 0,1 0,-1 0,0 0,0 0,0 0,-1-1,1 1,0 0,-1 0,0 0,1 0,-1 0,0 0,0 0,0 0,0 1,0-1,0 0,-1 0,1 1,-1-1,1 1,-1-1,1 1,-1 0,0 0,0-1,0 1,0 1,1-1,-1 0,0 0,-1 1,1-1,0 1,0-1,0 1,0 0,0 0,0 0,0 0,-1 0,1 1,0-1,0 1,0-1,0 1,0 0,0-1,-5 4,0 0,1 0,-1 1,1 0,0 0,0 0,0 1,1-1,0 1,0 1,1-1,-1 1,1 0,1 0,-1 0,1 0,1 0,-1 1,1 0,1-1,-1 1,1 0,0 0,1 0,0 0,0-1,1 1,0 0,0 0,1 0,0-1,1 1,-1-1,1 0,1 1,1 2,9 1,1 0,0-2,1 1,0-2,1 0,-1-1,1-1,1 0,-1-1,1-1,0-1,0 0,0-2,15 0,49 7</inkml:trace>
  <inkml:trace contextRef="#ctx0" brushRef="#br0" timeOffset="26241.748">3236 1899,'-13'-2,"-10"-1,2 4,13 7,22 7,27 5,6-1</inkml:trace>
  <inkml:trace contextRef="#ctx0" brushRef="#br0" timeOffset="4079.703">1391 2407,'1'-10,"0"0,1 1,0 0,0-1,1 1,1 0,-1 0,1 0,1 1,-1 0,2-1,-1 2,1-1,0 0,1 1,-1 1,2-1,-1 1,7-4,-13 8,1 1,0-1,0 1,0 0,1 0,-1 0,0 0,0 0,0 0,1 0,-1 1,0-1,1 1,-1 0,1 0,-1 0,0 0,1 0,-1 0,1 1,-1-1,0 1,1-1,-1 1,0 0,0 0,0 0,1 0,-1 1,0-1,-1 0,1 1,0 0,0-1,-1 1,1 0,0 1,6 11,0 1,-1 1,-1-1,-1 1,0 0,-1 0,-1 1,0-1,-2 1,1 15,0-11,26 185,-12-168,-16-37,1 0,-1 0,1-1,-1 1,1 0,-1-1,1 1,-1-1,1 1,-1-1,1 1,0-1,-1 1,1-1,0 1,-1-1,1 0,0 1,0-1,-1 0,1 0,0 0,0 1,0-1,-1 0,1 0,0 0,0 0,0 0,-1-1,1 1,0 0,0 0,-1 0,1-1,0 1,0 0,-1-1,1 1,0-1,-1 1,1-1,0 1,-1-1,1 1,-1-1,6-6,-2-1,1 0,-1 0,0 0,-1 0,0 0,0-1,0 0,-1 1,-1-1,0 0,1-8,-7-13,-1 22</inkml:trace>
  <inkml:trace contextRef="#ctx0" brushRef="#br0" timeOffset="25203.032">1739 2621,'-22'-55,"21"40,1 0,0 0,1 0,0 0,2 0,0 0,0 0,1 1,1-1,0 1,1 0,1 1,0 0,1 0,0 0,7-7,19-14,-33 34,0 0,0 0,0 1,0-1,0 0,0 0,0 1,0-1,0 1,0-1,0 1,0-1,-1 1,1-1,0 1,0 0,-1 0,1-1,0 1,0 0,-1 0,1 0,-1 0,1 0,-1 0,0 0,1 0,-1 0,0 0,1 0,-1 0,0 0,0 0,0 0,0 0,0 0,0 0,0 0,0 0,-1 0,1 0,0 1,0-1,0 116,-1-90,0 1,2-1,1 0,1 0,3 12,-6-38,0 1,0-1,0 1,1 0,-1-1,0 1,0-1,1 1,-1-1,1 0,0 1,-1-1,1 1,0-1,0 0,0 0,0 1,0-1,0 0,0 0,0 0,0 0,0 0,1 0,-1 0,0-1,1 1,-1 0,1-1,-1 1,1-1,-1 0,1 1,-1-1,1 0,-1 0,1 0,-1 0,1 0,-1 0,1 0,0-1,-1 1,0 0,1-1,-1 0,1 1,-1-1,1 0,0 0,6-8,1 0,-2-1,0 0,0 0,-1 0,0-1,0 0,-1 0,-1 0,0-1,-1 1,0-1,-1 0,0 0,0-9,-1 16,24-158,-25 268,-1-93,0 0,1 0,1 0,0 0,1 0,0 0,1 0,0-1,1 1,0-1,1 0,0 0,0-1,2 1,-1-1,4 3,-8-11,0 0,0 0,1-1,-1 1,1 0,0-1,-1 0,1 0,0 0,0 0,0 0,-1 0,1-1,0 1,0-1,0 0,0 0,0 0,0 0,0-1,0 1,0-1,0 0,0 0,0 0,-1 0,1 0,0 0,-1-1,2 0,2-2,0-1,0 0,0 0,-1-1,1 1,-1-1,0 0,-1-1,0 1,0-1,1-2,4-15,-1-1,-1 0,-1 0,-2 0,0-1,-2 1,0-1,-2 0,-3-26,-4 26,7 26,-1-1,1 1,-1 0,1 0,-1 0,1-1,-1 1,0 0,1 0,-1 0,1 0,-1 0,1 0,-1 0,0 0,1 1,-1-1,1 0,-1 0,1 0,-1 1,1-1,-1 0,1 0,-1 1,1-1,-1 0,1 1,0-1,-1 1,1-1,-1 1,1-1,0 0,-1 1,1-1,0 1,0 0,0-1,-1 1,1-1,0 1,0-1,0 1,-10 17,1 0,1 1,0 0,2 0,0 1,1 0,1 0,0 12,2-26,0 1,1 1,0-1,0 0,1 0,0 0,0 0,1 0,0 1,0-1,1 0,0 0,0-1,0 1,1 0,0-1,0 1,1-1,0 0,0 0,0-1,1 1,0-1,0 0,3 3,3-2,1-1,0 0,0 0,0-2,0 1,1-1,-1-1,1 0,0-1,-1-1,1 0,0 0,0-1,-1-1,7-1,28-7</inkml:trace>
  <inkml:trace contextRef="#ctx0" brushRef="#br0" timeOffset="25983.895">2821 2434,'32'-77,"-31"75,-1-1,1 1,-1 0,0 0,0 0,0 0,0-1,0 1,0 0,0 0,-1 0,1 0,-1 0,1-1,-1 1,0 0,0 0,0 1,0-1,0 0,-1 0,1 0,0 1,-1-1,0 1,1-1,-1 1,0-1,1 1,-1 0,0 0,0 0,0 0,0 0,-2 0,-1 0,0 0,1 0,-1 1,0-1,0 1,0 0,0 1,1-1,-1 1,0 0,0 0,1 0,-1 1,1 0,-1 0,1 0,0 0,-1 1,1-1,0 1,-2 2,-3 3,-1 1,1 0,0 0,1 1,0 0,1 0,-5 9,7-11,1 1,0-1,0 2,0-1,1 0,1 0,0 1,0 0,0 3,2-10,0 0,0 0,0 0,0 0,0 0,1 0,0 1,-1-1,1 0,0-1,0 1,1 0,-1 0,1 0,-1-1,1 1,0-1,0 1,0-1,0 0,0 1,1-1,-1 0,1-1,-1 1,1 0,0-1,-1 1,1-1,2 1,4-1,-1 0,0-1,1 0,-1 0,1-1,-1 0,0 0,0-1,1 0,-1 0,0-1,-1 0,1 0,0-1,-1 0,0-1,0 1,0-1,-1-1,1 1,-1-1,0 0,-1-1,0 1,0-1,0 0,-1 0,0-1,0 1,1-6,0 1,-1 0,-1 0,0 0,-1 0,0-1,-1 1,0 0,-1-1,0-4,0 18,0-1,-1 0,1 1,0-1,0 1,-1-1,1 0,0 1,0-1,-1 0,1 1,0-1,-1 0,1 1,-1-1,1 0,0 0,-1 1,1-1,-1 0,1 0,0 0,-1 0,1 1,-1-1,1 0,-1 0,1 0,-1 0,1 0,-1 0,1 0,-1 0,1-1,0 1,-1 0,1 0,-1 0,1 0,-1-1,1 1,0 0,-1 0,1-1,0 1,-1 0,1-1,0 1,-1 0,1-1,0 1,-1-1,-3 13,-1-1,2 1,0 0,0 1,1-1,0 0,1 1,1-1,0 0,1 1,0-1,0 1,2 1,-1-10,-1 0,1-1,0 1,0-1,0 0,0 0,0 0,1 0,0 0,-1 0,1 0,0-1,0 0,1 1,-1-1,0 0,1-1,-1 1,1-1,0 1,-1-1,1 0,0 0,0-1,0 1,0-1,0 0,8 1,0-1,0 0,0-1,0 0,0-1,0-1,-1 0,5-2,-3 1,0-1,-1 0,0-1,0-1,-1 0,1 0,-1-1,-1-1,0 0,0 0,-1-1,0 0,0-1,-1 0,-1 0,0 0,0-1,-1 0,-1-1,0 1,-1-1,2-8,-6-18,-19 61,13-11,1 1,1 1,0-1,1 1,1-1,-1 1,2 0,0 0,0 0,2-1,-1 1,2 0,-1 0,2 0,0-1,0 1,1-1,1 0,-2-7,1 1,-1-2,1 1,0 0,0-1,1 0,0 0,-1 0,1 0,0-1,1 0,-1 0,1 0,-1-1,1 0,4 1,20 5</inkml:trace>
  <inkml:trace contextRef="#ctx0" brushRef="#br0" timeOffset="26771.941">4359 2059,'21'93,"45"170,-63-252,30 64,-31-74,0 0,0 0,1-1,-1 1,0 0,1-1,-1 0,1 1,-1-1,1 0,-1 0,0-1,1 1,-1 0,1-1,-1 0,0 1,0-1,1 0,-1 0,0 0,0 0,0-1,0 1,0-1,0 1,0-1,-1 0,1 1,0-1,-1 0,0 0,1 0,-1 0,0 0,0-1,0 1,0-1,11-15,-2-1,0 1,-1-2,-1 0,-1 0,-1 0,0-1,-2 0,0 0,0-10,-7-14,-21 69,18-14,1 1,1 0,-1 1,2-1,0 1,0-1,1 1,1 0,-1 9,2-16,0 1,0-1,0 0,1 0,0 0,0 1,0-1,1 0,-1 0,1 0,0-1,1 1,-1 0,1-1,0 1,0-1,0 0,1 0,-1 0,1-1,0 1,0-1,2 1,4 1,0-1,0-1,1 0,-1 0,1-1,-1 0,1-1,0 0,-1-1,1 0,0-1,0 0,-1 0,1-1,-1-1,1 0,-1 0,0-1,0 0,0-1,-1 0,0-1,0 1,0-2,-1 1,1-1,-2-1,1 0,-1 0,0 0,-1-1,0 0,4-7,-7 11,0-1,0 1,0-1,-1 0,0 0,0 0,-1 0,1 0,-1-1,-1 1,1 0,-1-1,0 1,-1 0,1 0,-1-1,-1 1,1 0,-1 0,0 0,0 0,-1 0,0 1,0-1,0 1,0 0,-2-2,1 6,0 0,0 0,0 0,0 0,0 1,0-1,-1 1,1 0,0 1,0-1,0 1,0-1,0 1,0 1,0-1,0 0,0 1,0 0,0 0,1 0,-1 0,1 1,0-1,-1 1,1 0,0 0,1 0,-1 0,1 1,-1-1,1 1,0-1,0 1,0 1,-1 0,-1-1,2 1,-1 0,1 0,-1 0,1 0,1 1,-1-1,1 0,0 1,0-1,0 1,1-1,0 1,0-1,1 1,-1-1,1 1,0-1,0 1,1-1,0 0,0 0,0 0,1 0,-1 0,3 3,8 4,1 0,0-2,1 1,0-2,0 0,1 0,0-2,1 0,-1-1,1 0,1-2,-1 0,1-1,-1 0,1-2,2 0,47 4,-9-5</inkml:trace>
  <inkml:trace contextRef="#ctx0" brushRef="#br0" timeOffset="27533.064">5441 2393,'-2'-11,"-1"1,0-1,-1 0,0 1,-1-1,0 1,-1 1,0-1,0 1,-1 0,0 0,-1 1,0 0,0 0,-1 1,0 0,0 1,0 0,-1 0,0 1,0 0,-1 0,1 2,-1-1,0 1,0 1,-2-1,6 2,0 1,0-1,0 1,0 0,0 1,0 0,0 0,0 0,0 1,1 0,-1 0,1 1,-6 2,10-4,-1 1,0-1,1 1,0 0,-1-1,1 1,0 0,0 0,0 1,0-1,0 0,1 1,-1-1,1 1,-1-1,1 1,0 0,0-1,0 1,1 0,-1 0,1 0,-1 0,1 0,0 0,0-1,0 1,0 0,1 0,-1 0,1 0,0 0,0 1,4 3,0 0,0 0,1-1,0 1,0-1,0-1,1 1,0-1,0 0,0-1,1 1,0-1,-1-1,1 0,0 0,1 0,-1-1,0 0,1-1,-1 0,1 0,0-1,0 0,-1 1,0 1,1-1,-1-1,1 0,-1 0,1-1,-1 0,0 0,1 0,-1-2,0 1,0-1,0 0,0 0,-1-1,1 0,0-1,-7 5,-1 0,1 0,0 1,0-1,0 0,-1 0,1 1,0-1,-1 1,1-1,0 1,0-1,-1 1,1-1,-1 1,1-1,-1 1,1 0,-1-1,1 1,-1 0,1-1,-1 1,0 0,1 0,-1-1,0 1,0 0,0 0,1 0,-1 0,0-1,0 1,0 0,0 0,-1 0,1-1,0 1,0 0,0 0,-1 0,1-1,0 1,-1 1,3 12,-2-11,0 0,1-1,-1 1,1 0,0-1,0 1,0 0,0-1,0 1,1-1,-1 0,1 1,-1-1,1 0,0 0,0 0,0 0,0 0,0-1,0 1,1 0,-1-1,0 0,1 0,0 0,-1 0,1 0,-1 0,1 0,0-1,0 1,-1-1,1 0,0 0,0 0,-1 0,1-1,0 1,0-1,-1 1,1-1,-1 0,1 0,0 0,-1-1,0 1,1 0,-1-1,0 0,0 1,1-2,2-8,0 0,0-1,-2 0,1 0,-1 0,-1-1,0 1,-1 0,0-1,-1 1,-1-1,0-1,1-9,2-116,-2 137,0 1,1 0,-1-1,1 1,0 0,-1-1,1 1,0 0,0 0,0 0,0 0,0 0,0 0,0 0,0 0,0 0,0 0,0 1,1-1,-1 0,0 1,0-1,1 1,-1-1,1 1,-1 0,0 0,1-1,-1 1,1 0,-1 0,0 0,1 1,-1-1,1 0,0 1,58 15,-51-13,-1-2,0 1,-1 0,1 1,-1 0,0 0,0 0,0 1,0 0,-1 0,1 1,-1-1,0 2,0-1,-1 1,0-1,0 1,0 1,-1-1,1 1,-2 0,1 0,-1 0,10 63,-14-63,1-1,0 1,0 0,1-1,0 1,0-1,1 1,-1-1,1 0,1 1,-1-1,1 0,0-1,1 1,-1 0,1-1,0 0,0 0,1 0,0 0,0-1,0 1,0-2,0 1,7 3,-1-5,0 0,0 0,0-1,1 0,-1-1,0-1,1 0,-1 0,0-1,0-1,0 1,0-2,-1 0,1 0,-1-1,0 0,0 0,0-2,-1 1,0-1,0 0,-1-1,0 0,0 0,-1-1,0 0,0 0,-1 0,-1-1,1 0,-1 0,-1-1,0 1,-1-1,0 0,0 0,0-10,-2 19,0 0,0 0,-1 0,1 0,0 0,-1 0,0 0,1 0,-1-1,0 1,0 0,0 0,0 0,-1 0,1 0,-1 0,1 0,-1 0,0 0,1 0,-1 0,0 0,0 0,-1 1,1-1,0 0,0 1,-1-1,1 1,-1-1,1 1,-1 0,0 0,0-1,0 1,1 0,-1 1,0-1,0 0,0 0,0 1,0-1,0 1,0 0,-1 0,1 0,-1 0,-3 3,0 1,1-1,-1 2,1-1,-1 0,1 1,1 0,-1 0,1 1,0-1,0 1,0 0,1 0,0 0,0 1,1-1,0 0,0 1,0 0,1 0,0 0,0-2,0 1,0 0,0 0,1 0,0 0,0-1,1 1,0 0,0 0,0 0,1-1,0 1,0-1,0 1,0-1,1 0,0 0,0 0,1 0,-1-1,1 1,0-1,0 0,1 0,-1 0,1-1,0 1,0-1,0 0,0-1,2 2,16 5,1 0,0-2,1 0,0-2,-1 0,2-2,-1-1,6-1,52 2</inkml:trace>
  <inkml:trace contextRef="#ctx0" brushRef="#br0" timeOffset="28802.488">4372 2140,'-7'2,"0"1,0 0,0 1,0 0,0 0,1 0,0 1,0 0,0 0,1 0,-1 1,1 0,1 0,-1 0,1 1,0-1,0 1,-2 6,-4 11,1 0,2 1,0-1,1 2,2-1,-18 130,21-271,2 92,-1 0,-1 0,0-1,-2 1,-2 0,0 1,-1-1,-1 1,-1 0,-1 1,-1 0,-1 0,-3-2,11 20,1 0,-1 1,0-1,0 1,0 0,0-1,0 1,-1 1,1-1,-1 1,0-1,0 1,0 0,0 0,0 1,0-1,-1 1,1 0,0 0,-1 0,1 1,-1 0,1 0,0 0,-1 0,1 0,-1 1,1 0,0 0,-1 0,1 1,0-1,0 1,0 0,0 0,0 0,0 1,1 0,-1-1,1 2,-15 23,7 1</inkml:trace>
  <inkml:trace contextRef="#ctx0" brushRef="#br0" timeOffset="29821.761">7166 2260,'-18'-6,"0"0,0 1,-1 1,0 1,0 1,-6 0,20 2,-1 0,1 0,0 1,-1-1,1 1,0 1,0-1,0 1,0-1,0 2,0-1,0 0,1 1,-1 0,1 0,0 0,-1 1,2-1,-1 1,0 0,1 0,0 0,-1 1,0 2,2-5,0 1,1 0,-1-1,1 1,-1 0,1 0,0 0,0 0,0 0,1 0,-1 0,1 0,-1 0,1 0,0 1,0-1,1 0,-1 0,1 0,-1 0,1 0,0 0,0 0,0 0,1 0,-1 0,1 0,-1-1,1 1,0-1,0 1,0-1,1 0,-1 0,0 0,1 0,-1 0,1 0,0-1,0 1,-1-1,1 0,0 0,2 1,1-1,0-1,0 0,0 0,0-1,0 1,0-1,-1-1,1 1,0-1,-1 0,1 0,-1-1,1 1,-1-1,0 0,0-1,-1 1,1-1,0 0,7-7,-1 0,0 0,0-1,-1-1,-1 0,5-8,-3-2,0 1,-2-1,0-1,-2 0,0 0,-2-1,-1 1,0-1,-2 0,-1 0,-1 0,-2 0,-3-23,5 40,-1 0,0 0,0 0,-1 1,0-1,0 0,-1 1,0 0,-1 0,1 0,-1 0,0 0,-1 1,-2-4,6 9,0 1,0-1,0 0,0 0,0 0,-1 1,1-1,0 0,0 1,0-1,-1 1,1 0,0-1,-1 1,1 0,0 0,-1 0,1 0,0 0,-1 0,1 0,0 0,-1 0,1 1,0-1,-1 1,1-1,0 1,0-1,0 1,-1 0,1-1,0 1,0 0,0 0,0 0,0 0,0 0,1 0,-1 0,0 0,0 1,-27 55,22-32,0 1,2 0,1 0,1 0,1 0,2 0,0 1,2-1,1 0,0-1,2 1,2-1,0 0,1 0,1-1,2-1,0 0,2 0,4 5,45 33,-60-60,-1 1,1-1,-1 0,1 0,-1 0,1 0,0-1,-1 1,1-1,0 0,0 0,-1 0,1 0,0 0,0 0,-1-1,1 1,0-1,-1 0,1 0,0 0,-1 0,0 0,1-1,-1 1,0-1,1 1,-1-1,0 0,0 0,7-10,0 0,-1-1,0 0,-1 0,-1 0,0-1,-1 0,0 0,-1-1,-1 1,0-1,-1 0,-1 0,0 0,-1 1,0-3,0 10,0 1,0-1,0 1,-1 0,0-1,-1 1,1 0,-1-1,0 1,-1 0,1 0,-1 1,-2-4,4 9,0-1,0 1,0-1,0 1,0 0,0-1,-1 1,1 0,0 0,0 0,0 0,0 0,-1 0,1 0,0 0,0 0,0 0,0 1,0-1,-1 0,1 1,0-1,0 1,0 0,0-1,0 1,0 0,1-1,-1 1,0 0,0 0,0 0,1 0,-1 0,0 0,1 0,-1 0,1 0,-1 0,1 0,-1 0,1 0,0 0,0 1,0-1,0 0,-1 1,-3 8,0 1,0-1,1 0,1 1,-1 0,2 0,0 0,0 0,0 0,2 0,-1 0,2 0,-1-1,1 1,1 0,0 0,0-1,1 0,1 0,0 0,0 0,1-1,0 0,0 0,1 0,0-1,1 0,0 0,0-1,6 4,32 12,-3-8</inkml:trace>
  <inkml:trace contextRef="#ctx0" brushRef="#br0" timeOffset="30304.692">7848 2153,'-8'0,"0"0,0 0,0 1,-1 0,1 1,0 0,0 0,0 0,1 1,-1 0,1 1,0 0,-1 0,2 1,-1-1,0 1,1 1,0-1,0 1,1 1,0-1,0 0,0 1,1 0,0 0,0 1,1-1,-1 1,2 0,-1 1,2-5,1 1,0-1,0 0,0 0,0 1,0-1,1 0,0 0,0 1,0-1,1 0,-1 0,1 0,0-1,0 1,0 0,1-1,-1 1,1-1,0 0,0 0,0 0,0 0,0 0,1-1,-1 0,1 1,3 0,6 4,0-2,0 1,0-2,1 0,-1 0,1-1,0-1,4 0,-6 0,1-2,-1 1,1-2,-1 0,1 0,-1-1,1 0,-1-1,2-2,-9 4,0-1,-1 0,1 0,-1-1,0 0,1 1,-1-1,-1 0,1-1,0 1,-1-1,0 0,0 0,0 0,0 0,0 0,-1 0,0-1,0 1,0-1,0 0,-1 0,0 1,0-3,2-35,-4 42,1 1,0-1,0 0,0 0,0 0,0 0,0 1,-1-1,1 0,0 0,0 0,0 0,0 0,-1 1,1-1,0 0,0 0,-1 0,1 0,0 0,0 0,0 0,-1 0,1 0,0 0,0 0,0 0,-1 0,1 0,0 0,0 0,-1 0,1 0,0 0,0 0,0 0,-1-1,1 1,0 0,0 0,0 0,0 0,-1 0,1-1,0 1,0 0,0 0,0 0,-7 22,4 59,3-79,0 0,1 1,-1-1,1 0,-1 0,1 0,0 0,0 0,0-1,0 1,0 0,0 0,1-1,-1 1,1 0,-1-1,1 0,0 1,-1-1,1 0,0 0,0 0,0 0,0 0,0 0,0 0,0-1,0 1,0-1,0 1,0-1,0 0,0 0,1 0,0 0,1-1,1 0,-1 1,0-2,0 1,-1 0,1-1,0 1,0-1,-1 0,1 0,-1-1,0 1,1-1,-1 0,0 0,-1 0,1 0,0 0,-1 0,0-1,0 1,0-1,0 0,0 0,-1 1,0-1,0 0,0 0,0-1,1-1,-1 0,0 0,0 0,0 0,-1-1,0 1,0 0,0 0,-1-1,0 1,-1 0,1 0,-1 0,0 0,0 1,-1-1,0 0,0 1,-1-1,2 3,0 1,0-1,-1 1,1-1,-1 1,1 0,-1 0,0 0,0 0,0 1,0-1,0 1,0 0,-1 0,1 0,0 0,-1 1,1-1,-1 1,1 0,0 0,-1 0,1 0,-1 0,1 1,0 0,-1 0,1 0,0 0,0 0,0 1,0-1,0 1,0 0,0 0,0 0,1 0,-1 0,1 1,-3 1,2 3,-1-1,2 0,-1 1,0-1,1 1,1 0,-1 0,1 0,0 0,0 0,1 0,0 0,0 0,1 0,0 0,0 0,1 0,0 0,0 0,9 26</inkml:trace>
  <inkml:trace contextRef="#ctx0" brushRef="#br0" timeOffset="30679.365">7995 1979,'-1'-3,"0"0,0 0,1 0,-1 1,1-1,-1-1,1 1,0 0,0 0,1 0,-1 0,1 0,-1 0,1 1,0-1,0 0,0 0,0 0,1 1,-1-1,1 0,0 1,-1 0,1-1,0 1,1 0,-1 0,0 0,1 0,-1 0,1 1,2-2,6-9,55-60,-66 72,0-1,1 1,-1 0,0-1,1 1,-1-1,0 1,1 0,-1-1,1 1,-1 0,1-1,-1 1,1 0,-1 0,1 0,-1-1,1 1,-1 0,1 0,-1 0,1 0,-1 0,1 0,-1 0,1 0,-1 0,1 0,0 0,-1 0,1 1,-1-1,1 0,-1 0,1 0,-1 1,0-1,1 0,-1 1,1-1,-1 0,1 1,-1-1,0 1,1-1,-1 0,0 1,1-1,-1 1,0-1,0 1,0-1,1 1,-1-1,0 1,0-1,0 1,4 36,-4-32,1 38,-1 24,3 0,4-1,9 40,-8-72</inkml:trace>
  <inkml:trace contextRef="#ctx0" brushRef="#br0" timeOffset="31223.291">8263 2447,'-1'0,"1"1,-1-1,1 1,0-1,-1 1,1-1,0 1,-1-1,1 1,0-1,-1 1,1 0,0-1,0 1,0-1,0 1,0 0,0-1,-1 1,1-1,1 1,-1 0,0-1,0 1,0-1,0 1,0 0,0-1,1 1,-1-1,0 1,1-1,-1 1,0-1,1 1,-1-1,1 1,-1-1,0 1,1-1,-1 1,1-1,-1 0,1 1,0-1,-1 0,1 0,-1 0,1 1,-1-1,1 0,0 0,-1 0,1 0,4-4,0-1,-1 1,0-1,0 0,0-1,0 1,-1-1,0 1,0-1,0 0,-1 0,0-1,2-3,15-45,-3-1,-2-1,-2 0,-3-1,-3 0,-1-31,4-159,-27 425,10-128,2 0,2 0,2 0,3 1,1-1,3 0,6 25,-8-61,0-1,1 0,0 0,1-1,0 1,1-1,0 0,1-1,0 1,1-1,0-1,0 1,1-1,0-1,1 0,0 0,0-1,5 3,-13-9,-1 0,1 0,0 0,-1 0,1 0,0 0,0-1,0 1,0 0,0-1,0 0,-1 1,1-1,0 0,0 0,0 0,0 0,0-1,0 1,0 0,0-1,0 0,0 1,0-1,-1 0,1 0,0 0,-1 0,1 0,0 0,-1 0,1-1,-1 1,0-1,0 1,1-1,-1 1,0-1,0 0,0 1,0-1,-1 0,1 0,0 0,-1 0,1 0,-1 1,0-1,0 0,0-1,-1-15,-1 0,0 0,-2 0,0 1,-1-1,-1 1,-1 0,0 0,-1 1,0 0,-7-7,-13-22,-3 1,-1 2,-2 1,-22-19,55 60,1 0,-1-1,1 1,-1 0,1 0,0 0,-1 0,1-1,-1 1,1 0,0 0,-1-1,1 1,0 0,-1-1,1 1,0 0,-1-1,1 1,0 0,0-1,0 1,-1-1,1 1,0-1,0 1,0 0,0-1,0 1,0-1,0 1,0-1,0 1,0-1,0 1,0-1,0 1,0-1,0 1,0 0,0-1,1 1,-1-1,0 1,0 0,1-1,-1 1,0-1,0 1,1 0,-1-1,0 1,1 0,-1 0,1-1,-1 1,30 1,-27-1,402 35,-327-31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2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64,'0'2,"0"5,0 9,2 10,1 11,3 7,-1 5,0 4,-2-3,-1-2,-3-8,-1-9,-1-8</inkml:trace>
  <inkml:trace contextRef="#ctx0" brushRef="#br0" timeOffset="378.984">16 24,'-16'-14,"16"14,1 0,-1 0,0 0,0 0,0 0,1 0,-1 1,0-1,0 0,1 0,-1 0,0 0,1 0,-1 0,0 0,0-1,1 1,-1 0,0 0,0 0,0 0,1 0,-1 0,0 0,0 0,1-1,-1 1,0 0,0 0,0 0,1 0,-1-1,0 1,0 0,0 0,0-1,0 1,0 0,1 0,-1 0,0-1,0 1,0 0,0-1,0 1,0 0,0 0,0-1,0 1,0 0,0 0,0-1,0 1,0 0,0 0,-1-1,1 1,0 0,0 0,0 0,0-1,0 1,117 37,-86-25,-1 1,0 1,0 2,-2 1,26 20,-45-30,0 0,0 1,-1 0,0 0,0 1,-1 0,0 1,-1-1,0 1,-1 1,1-1,-2 1,0 0,0 0,-1 0,0 0,-1 0,0 11,-1-16,-2 0,1 1,-1-1,0 0,0 0,-1 0,0 0,0 0,0 0,-1 0,0 0,0-1,0 0,-1 1,0-1,0-1,0 1,0 0,-1-1,0 0,0 0,0 0,0-1,0 0,-1 0,0 0,0-1,1 1,-1-2,-1 1,1 0,-4-1,-7 3,1-2,-1 0,1-1,-1 0,0-2,1 0,-1 0,1-2,0 0,-1-1,-6-3,14-2,15 6</inkml:trace>
  <inkml:trace contextRef="#ctx0" brushRef="#br0" timeOffset="696.134">831 144,'-2'-4,"-1"0,0 0,-1 0,1 0,-1 1,1-1,-1 1,0 0,-1 0,1 1,0-1,-1 1,0 0,1 0,-1 0,0 1,0-1,0 1,0 0,0 1,0-1,0 1,0 0,0 1,0-1,0 1,0 0,0 0,0 0,0 1,0-1,1 1,-3 2,-1 0,1 1,-1 0,1 0,0 1,0 0,0 1,1-1,0 1,1 0,-1 1,1-1,1 1,-1 0,1 0,-1 4,3-7,0 0,0 0,1 1,-1-1,1 0,0 1,1-1,-1 1,1-1,0 1,0-1,1 0,0 1,0-1,0 1,0-1,1 0,0 0,0 0,0 0,1 0,0 0,0-1,0 1,0-1,1 0,8 5,0-1,1-1,-1 0,1 0,1-1,-1-1,1-1,0 0,1 0,-1-1,0-1,1-1,-1 0,1-1,0 0,1-1,3 0,0 0,0-1,0-1,0 0,-1-2,9-3,8-4</inkml:trace>
  <inkml:trace contextRef="#ctx0" brushRef="#br0" timeOffset="977.44">1220 91,'-3'4,"3"9,2 9,4 9,3 7,-1 5,2 1,-1-1,-3-3,-2-6,-1-8</inkml:trace>
  <inkml:trace contextRef="#ctx0" brushRef="#br0" timeOffset="1237.747">1233 50,'-7'-12,"26"18,25 14,-1 3,0 1,-2 3,-1 1,-1 1,-2 3,9 10,-36-31,-1 0,0 0,-1 0,0 1,-1 0,-1 1,1 2,-5-12,0 1,-1 0,0 0,1 0,-1 0,-1 0,1 0,-1 0,0 0,0 1,0-1,0 0,-1 0,1 0,-1 0,0 0,0 0,-1 0,1 0,-1 0,0-1,0 1,0 0,-1-1,-1 3,-7 2,0 0,0-1,-1 0,0-1,0-1,0 0,-1 0,1-1,-1-1,0 0,0-1,0 0,-1-1,1-1,0 0,-3-1,-4 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42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1,'13'2,"16"1,18 0,15-1,14 0,9-1,7-3,1-1,-15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47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182 131,'-6'-3,"1"1,-1-1,1 2,-1-1,0 0,0 1,1 0,-1 1,0-1,0 1,0 0,0 1,0-1,0 1,0 0,0 1,1 0,-1-1,0 2,1-1,0 1,-1-1,1 2,0-1,1 0,-1 1,1 0,-1 0,1 0,0 1,0 0,-1 3,4-7,0 0,1 1,-1-1,1 0,-1 1,1-1,0 1,-1-1,1 0,0 1,0-1,0 1,0-1,0 1,1-1,-1 1,0-1,1 0,-1 1,1-1,-1 1,1-1,0 0,-1 0,1 1,0-1,0 0,0 0,0 0,0 0,0 0,0 0,0 0,0 0,1 0,-1-1,0 1,1 0,0-1,59 13,-51-13,0-1,1 0,-1 0,0-1,0-1,0 1,0-2,0 1,-1-2,1 1,-1-1,0 0,0-1,-1 0,0 0,0-1,0 0,-1-1,0 0,0 0,-6 7,-1 0,1 0,0 1,0-1,-1 0,1 0,0 0,-1-1,1 1,-1 0,0 0,1 0,-1 0,0 0,1 0,-1-1,0 1,0 0,0 0,0 0,0-1,-1 1,1 0,0 0,0 0,-1 0,1-1,-1 1,1 0,-1 0,-1 2,1 1,-1-1,0 1,1 0,-1 0,1-1,-1 1,1 0,0 0,0 0,0 0,0 0,0 1,1-1,-1 0,0 0,1 0,0 1,0-1,-1 0,1 1,1-1,-1 0,0 1,1 0,0 1,0 0,1 0,-1-1,1 1,0 0,0-1,0 0,1 0,-1 1,1-1,-1-1,1 1,0 0,0-1,1 1,-1-1,0 0,1 0,-1 0,1-1,3 2,83 18,-86-21,0 1,0-1,0 0,1 0,-1-1,0 1,0-1,0 0,0 0,0 0,0-1,0 1,-1-1,1 0,0 0,-1 0,0 0,1-1,-1 1,0-1,0 0,0 0,-1 0,1-1,-1 1,0 0,1-1,-2 0,1 1,0-1,-1 0,1 0,-1 0,0 0,-1 0,1 0,-1 0,0-1,-6-113,6 117,0-1,0 1,0-1,0 1,0-1,0 1,0-1,0 1,0-1,1 1,-1 0,1-1,-1 1,1 0,0-1,-1 1,1 0,0-1,0 1,0 0,0 0,0 0,0 0,0 0,0 0,0 0,1 0,-1 1,0-1,1 0,-1 1,0-1,1 1,-1-1,1 1,-1 0,0 0,1-1,-1 1,1 0,-1 0,1 1,-1-1,1 0,-1 0,1 1,-1-1,2 1,16 2,-1 1,1 1,0 1,-1 1,0 0,-1 1,0 1,0 0,5 5,-18-10,1 1,-1 0,0-1,0 2,-1-1,1 0,-1 1,0-1,-1 1,1 0,-1 0,0 0,-1 0,1 0,-1 0,0 0,-1 6,1-3,0 0,1 0,0-1,1 1,-1-1,2 0,-1 0,1 0,2 2,-2-4,1-1,-1 0,1 0,1-1,-1 1,1-1,-1 0,1-1,0 1,1-1,-1 0,1-1,-1 0,1 0,0 0,-1-1,1 0,0 0,0 0,5-1,1 0,0-1,0 0,1 0,-1-2,0 1,-1-2,1 0,0 0,-1-1,6-4,-8 4,-1-1,0 0,-1 0,1-1,-1 0,0-1,-1 0,0 0,0 0,-1-1,0 0,0 0,-1-1,0 0,-1 1,0-2,-1 1,0 0,0-1,0-5,-2 13,-1 1,1 0,-1-1,1 1,-1 0,0-1,0 1,0-1,0 1,0 0,-1-1,1 1,-1 0,1-1,-1 1,0 0,0 0,0-1,0 1,0 0,-1 0,1 0,-1 0,1 1,-1-1,0 0,0 1,1-1,-1 1,0-1,0 1,0 0,-1 0,1 0,0 0,0 0,-1 1,1-1,0 1,-1-1,1 1,-1 0,1 0,0 0,-1 0,1 0,0 1,-1-1,0 1,-1 1,1 1,0-1,0 1,0-1,0 1,1 0,-1 0,1 1,-1-1,1 0,0 1,1-1,-1 1,0 0,1-1,0 1,0 0,0 0,0 0,1 0,0 0,0 0,0 0,0 0,0 0,1 0,0 0,-1 0,2-1,-1 1,0 0,1 0,0-1,-1 1,1-1,1 0,-1 1,0-1,1 0,0 0,0 0,0-1,0 1,0-1,85 46,-37-32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39.7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 9,'26'482,"-26"-480,1 9,0 1,-1-1,0 0,-1 1,0-1,-1 0,0 0,-1 0,0 0,-1 0,0-1,-1 1,-4 7,8-17,1 0,-1-1,1 1,-1 0,0-1,1 1,-1 0,0-1,1 1,-1-1,0 1,0-1,1 0,-1 1,0-1,0 0,0 1,0-1,0 0,1 0,-1 0,0 0,0 0,0 0,0 0,0 0,0 0,0 0,1-1,-1 1,0 0,0 0,0-1,0 1,1-1,-1 1,0-1,0 1,1-1,-1 1,0-1,1 0,-1 1,1-1,-1 0,1 1,-1-1,0-1,-19-41,13 2,0 0,3 0,2 0,1 0,2-1,2-2,-2 10,2-1,0 1,3 0,1 0,1 0,2 1,4-6,-13 37,0-1,0 1,0-1,1 1,-1 0,1-1,-1 1,1 0,0 0,0 0,0 1,0-1,0 0,0 1,1-1,-1 1,1 0,-1 0,1 0,-1 0,1 0,-1 0,1 1,0-1,-1 1,1 0,0 0,-1 0,1 0,0 0,0 1,-1-1,1 1,-1-1,1 1,0 0,-1 0,0 0,1 1,-1-1,0 1,1-1,-1 1,14 9,-1 0,-1 0,0 2,0 0,-1 0,-1 1,0 1,-1 0,2 5,-11-19,-1 1,1 0,-1-1,0 1,1 0,-1 0,0 0,0 0,0 0,0 1,-1-1,1 0,-1 0,1 0,-1 1,0-1,1 0,-1 1,0-1,-1 0,1 0,0 1,-1-1,1 0,-1 0,0 1,0-1,0 0,0 0,0 0,0 0,0 0,-1-1,1 1,-1 0,1 0,-1-1,0 1,1-1,-1 0,0 1,-1-1,-5 3,1-2,-1 1,0-1,0 0,0 0,0-1,0 0,0-1,0 0,0 0,0-1,0 0,0 0,0-1,0 0,0 0,-7-4,14 6,1 0,-1 0,1 0,-1 0,0 0,1 0,-1 0,0 0,1-1,-1 1,1 0,-1-1,1 1,-1 0,1-1,-1 1,1 0,-1-1,1 1,-1-1,1 1,0-1,-1 1,1-1,0 1,-1-1,1 1,0-1,0 1,0-1,-1 0,1 1,0-1,0 0,0 1,0-1,0 1,0-1,0 0,0 1,0-1,0 1,1-1,-1 0,0 1,0-1,1 1,-1-1,0 1,0-1,1 1,-1-1,1 1,34-13,234-13,-253 24,0-1,0-1,-1-1,1 0,-1-1,0 0,0-1,-1-1,0-1,0 0,-1 0,0-1,10-11,-22 20,0 0,0 0,0 0,0 0,0 0,0 0,0 0,0 0,0 0,-1-1,1 1,0 0,-1-1,1 1,-1 0,0-1,1 1,-1 0,0-1,0 1,0-1,0 1,0 0,0-1,0 1,0-1,0 1,-1 0,1-1,-1 1,1 0,-1-1,1 1,-1 0,0 0,0 0,1-1,-1 1,0 0,0 0,0 0,0 0,-1 0,1 1,0-1,0 0,0 1,-1-1,1 0,0 1,-1-1,1 1,0 0,-1-1,1 1,-7 0,1 0,0 1,0-1,0 1,0 1,1-1,-1 1,0 1,0-1,1 1,0 0,-1 0,1 1,0 0,1 0,-1 1,1-1,0 1,0 0,0 0,1 1,-1 0,2-1,-1 1,0 1,1-1,0 0,0 2,3-4,-1 0,0 0,1 0,0 1,0-1,0 0,1 0,-1 0,1 0,0 0,0 0,1 0,-1 0,1 0,0-1,0 1,0 0,0-1,1 0,-1 1,1-1,0 0,0 0,0-1,1 2,6 4,0-1,1 1,0-2,1 1,-1-2,1 1,7 1,110 22,-67-22</inkml:trace>
  <inkml:trace contextRef="#ctx0" brushRef="#br0" timeOffset="10254.782">407 1119,'-4'-2,"1"0,-1 1,0 0,1 0,-1 0,0 0,1 1,-1 0,0-1,0 1,0 1,1-1,-1 0,0 1,0 0,1 0,-1 0,1 0,-1 1,1-1,-1 1,1 0,0 0,0 0,0 0,0 1,0-1,0 1,0 0,1 0,0 0,0 0,-1 0,2 0,-2 2,2-1,0-1,0 1,0 0,0 0,1-1,0 1,0 0,0 0,0-1,0 1,1 0,0 0,0-1,0 1,0 0,0-1,1 1,-1-1,1 0,0 1,0-1,0 0,1 0,-1 0,1-1,0 1,0-1,-1 1,2-1,-1 0,0 0,0 0,1 0,-1-1,1 1,-1-1,1 0,0 0,-1 0,2-1,3 1,0 0,1-1,-1-1,0 1,0-1,0 0,0-1,0 0,0 0,-1-1,1 0,-1-1,0 1,1-1,-2 0,1-1,0 0,-1 0,0 0,0-1,-1 0,1 0,-1-1,0 1,-1-1,0 0,0 0,-1-1,1 1,-1-1,-1 1,0-1,0 0,0-1,5-32,-1 0,-2-1,-1 1,-3-1,-2 1,-3-25,-11-19,16 84,0 0,0 0,0 1,0-1,0 0,0 0,0 1,0-1,-1 0,1 0,0 1,-1-1,1 0,0 1,-1-1,1 1,-1-1,1 0,-1 1,1-1,-1 1,1-1,-1 1,0-1,1 1,-1 0,0-1,1 1,-1 0,0-1,0 1,1 0,-1 0,0 0,0 0,1 0,-1 0,0 0,0 0,1 0,-1 0,0 0,0 0,1 0,-1 1,0-1,0 0,1 1,-1-1,0 0,1 1,-1-1,1 1,-1-1,0 1,1-1,-1 1,1-1,0 1,-1 0,1-1,-1 2,-26 44,18-25,0 1,2 0,0 0,2 0,0 1,1 0,2 0,0 0,1 0,2 0,0 0,2 0,0-1,6 23,-5-36,0 0,0 0,0-1,1 1,1-1,-1 0,1-1,1 1,-1-1,1 0,1-1,-1 1,1-1,0-1,0 0,1 0,-1 0,1-1,0-1,1 1,-1-2,0 1,1-1,-1 0,1-1,0 0,0-1,-1 0,1-1,0 0,0 0,-1-1,1 0,-1-1,0 0,3-1,-4 1,0 0,0-1,0 0,-1 0,1-1,-1 0,0 0,-1-1,1 1,-1-2,0 1,-1 0,0-1,0 0,0-1,-1 1,0-1,0 0,-1 0,0 0,0 0,-1 0,0-1,0 1,-1-2,-1 7,0 1,0 0,-1-1,1 1,-1 0,1-1,-1 1,0 0,0-1,0 1,0 0,0 0,0 0,-1 0,1 0,-1 0,1 1,-1-1,0 0,0 1,0-1,0 1,0 0,0-1,0 1,0 0,0 0,-1 1,1-1,0 0,-1 1,1-1,0 1,-1 0,1 0,-1 0,1 0,0 0,-1 1,1-1,0 0,-1 1,1 0,0 0,0 0,-1 0,1 0,0 0,0 0,0 1,0-1,0 1,1-1,-1 1,0 0,1 0,-1 0,1 0,0 0,0 0,-1 0,-1 3,-1 1,1 0,0 0,0 0,1 0,0 1,0-1,0 1,1-1,0 1,0-1,1 1,0 0,0-1,0 1,1 0,0-1,0 1,1-1,0 1,0-1,0 0,1 0,0 0,0 0,1 0,-1-1,1 1,0-1,1 0,-1 0,1-1,0 1,5 2,89 38,-48-32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48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1 234,'18'15,"0"2,-1 0,-1 2,-1-1,-1 2,0 0,-1 0,-2 2,0-1,-1 1,4 13,-12-29,-2-4,0 0,0 1,1-1,-1 0,1 0,-1 0,1 0,0 0,0 0,0 0,0 0,0 0,1 0,-1 0,0 0,1-1,-1 1,1-1,0 1,0-1,-1 0,1 1,0-1,0 0,0 0,0 0,0-1,0 1,1 0,-1-1,0 0,0 1,0-1,1 0,-1 0,0 0,0 0,6-7,0 0,-1-1,-1 0,1 0,-1-1,0 1,-1-1,4-10,-3 9,56-91,-61 101,0 0,0 0,0 0,0 0,0 0,0 1,0-1,0 0,0 0,0 1,0-1,-1 0,1 1,0-1,0 1,0-1,-1 1,1 0,0-1,0 1,-1 0,1-1,-1 1,1 0,-1 0,1 0,-1 0,1-1,-1 1,0 0,1 0,-1 0,0 0,0 0,0 0,0 0,0 0,0 0,0 0,0 0,0 0,0 0,0 0,0 0,-1-1,1 1,0 0,-1 0,1 0,2 14,3-9,0 1,0-1,1 0,-1 0,1 0,1-1,-1 0,1 0,0-1,0 0,0 0,0-1,1 1,0-2,-1 1,1-1,0 0,0-1,0 0,1 0,-1 0,0-1,1-1,1 3,1 0,-1-2,1 1,-1-1,1-1,-1 1,1-2,-1 0,0 0,0-1,0 0,0 0,0-1,-1-1,1 0,-1 0,0 0,-1-1,1-1,3-4,-10 9,0-1,-1 0,0 0,1 0,-1 0,0 0,-1 0,1 0,-1 0,1 0,-1 0,0 0,0 0,0 0,0 0,-1-1,1 1,-1 0,0 0,0 0,0 0,0 1,0-1,-1 0,0 0,1 1,-1-1,0 1,0-1,0 1,0 0,-1 0,1 0,-1 0,1 0,-1 0,0 1,1-1,-1 1,0 0,0 0,0 0,0 0,0 1,0-1,0 1,0-1,0 1,-1 0,1 1,0-2,0 0,-1 0,1 0,-1 1,1 0,-1 0,1 0,0 0,-1 0,1 1,-1 0,1-1,0 1,-1 0,1 1,0-1,0 0,0 1,0 0,0 0,0 0,0 0,1 0,-1 1,1-1,0 1,-1-1,1 1,0 0,1 0,-1 0,0 0,1 0,0 0,0 1,0-1,0 0,0 1,1-1,-1 0,1 1,0-1,0 1,0-1,0 1,1-1,0 1,3 3,1-1,0 1,1-1,0 0,0 0,0 0,1-1,-1 0,1 0,1-1,-1 0,1 0,-1-1,1 0,0 0,0 0,0-1,0-1,1 1,94 13,-58-14</inkml:trace>
  <inkml:trace contextRef="#ctx0" brushRef="#br0" timeOffset="304.186">1044 261,'-2'2,"1"0,0 0,0 0,0 1,0-1,0 0,0 1,1-1,-1 1,1-1,-1 1,1-1,0 1,0-1,0 1,1-1,-1 0,0 1,1-1,0 1,-1-1,1 0,0 1,0-1,1 0,-1 0,0 0,1 0,-1 0,1 1,56 51,-47-45,0-1,1-1,0 0,1-1,0 0,0 0,0-2,0 0,1 0,-1-1,1-1,0 0,5 0,-16-3,0 1,0 0,0-1,-1 0,1 0,0 0,0 0,-1 0,1 0,-1-1,1 1,-1-1,1 0,-1 1,0-1,0 0,0 0,0-1,0 1,-1 0,1-1,-1 1,1-1,-1 1,0-1,0 0,0 0,0 1,0-1,-1 0,1-1,1-93,-3 89,0-8</inkml:trace>
  <inkml:trace contextRef="#ctx0" brushRef="#br0" timeOffset="599.398">1565 234,'-1'5,"-3"15,1 0,1 0,1 0,0 1,2-1,0 3,0-20,-1 0,1 0,0 0,0 0,0 0,0 0,0 0,0 0,1-1,0 1,-1-1,1 1,0-1,0 1,0-1,0 0,1 0,-1 0,1-1,-1 1,1 0,0-1,-1 0,1 1,0-1,0 0,0-1,0 1,0 0,0-1,0 0,0 1,2-1,3-1,1 1,-1-1,0 0,0-1,0 0,0 0,0-1,0 0,0 0,-1-1,0 0,1-1,0 0,0 0,-1-1,1 0,-1 0,0-1,-1 0,1 0,-1-1,-1 0,0 0,0 0,0-1,-1 1,0-1,-1 0,0 0,0-2,-3 9,1 0,-1 0,0 1,0-1,0 0,0 0,0 0,0 1,0-1,-1 0,1 0,-1 1,1-1,-1 0,0 1,0-1,1 0,-1 1,0-1,-1 1,1-1,0 1,0 0,0 0,-1-1,1 1,-1 0,1 0,-1 0,1 0,-1 1,0-1,1 0,-1 1,0-1,0 1,1 0,-1-1,-70 2,63 1,1 0,-1 0,1 1,0 0,0 0,0 0,1 1,-1 1,1-1,0 1,-2 2,8-7,1 1,-1-1,0 1,1-1,-1 1,0-1,1 1,-1 0,1-1,-1 1,1 0,-1-1,1 1,0 0,-1 0,1 0,0-1,-1 1,1 0,0 0,0 0,0-1,0 1,0 0,0 0,0 0,0 0,0-1,0 1,1 0,-1 0,0 0,0 0,1-1,-1 1,0 0,1-1,-1 1,1 0,-1-1,1 1,0 0,-1-1,1 1,-1-1,1 1,0-1,0 1,-1-1,1 1,0-1,0 0,-1 0,1 1,0-1,0 0,0 0,-1 0,1 0,0 0,0 0,0 0,23 6</inkml:trace>
  <inkml:trace contextRef="#ctx0" brushRef="#br0" timeOffset="802.018">2020 220,'-5'16,"-1"12,3 4,3 0,5-2,4-5,2-3,1-6,2-6,0-7,-2-3</inkml:trace>
  <inkml:trace contextRef="#ctx0" brushRef="#br0" timeOffset="1000.473">2046 19,'-16'-4,"-7"-4,0 1,11 7,14 8,16 7,5 1</inkml:trace>
  <inkml:trace contextRef="#ctx0" brushRef="#br0" timeOffset="1243.817">2247 300,'17'-3,"0"-2,-1 0,0-1,0 0,0-2,-1 0,0 0,-1-1,1-1,-2-1,0 0,0 0,2-4,-11 11,0 0,0-1,0 1,-1-1,0 1,0-1,0 0,0 0,-1 0,0-1,0 1,0-1,0-4,-2 9,-1-1,1 1,-1-1,0 1,0-1,0 1,0-1,0 1,0 0,0 0,0 0,-1-1,1 1,0 0,-1 0,1 1,-1-1,1 0,-1 0,1 1,-1-1,0 1,1-1,-1 1,0 0,1 0,-1 0,0 0,1 0,-1 0,0 0,1 0,-1 1,0-1,1 1,-1-1,1 1,-1-1,0 1,1 0,0 0,-1 0,1 0,-5 1,1 0,0 1,0-1,0 1,0 0,0 0,1 1,-1-1,1 1,0 0,0 0,1 1,-1-1,1 1,0 0,0 0,0 0,1 0,0 0,0 0,0 1,0-1,1 1,0 0,0-1,1 1,0 0,0-1,0 1,0 0,1-1,0 1,0-1,1 1,-1-1,1 1,0-1,1 0,-1 0,1 0,0 0,0 0,1-1,0 1,-1-1,1 0,4 3,8 2,0-2,1 0,0 0,0-2,0 0,0-1,1 0,8-1,37 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43.4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198 519,'-7'-1,"-1"-1,0 1,0 0,0 1,0 0,0 0,0 1,0 0,0 0,0 1,0 0,1 0,-1 1,1 0,-1 0,1 1,0 0,0 0,1 1,-1 0,1 0,0 0,1 1,-1 0,0 1,5-5,0-1,0 1,0 0,0-1,0 1,0 0,1 0,-1-1,1 1,-1 0,1 0,0 0,0 0,0 0,0 0,0 0,0-1,0 1,1 0,-1 0,1 0,-1 0,1 0,0-1,-1 1,1 0,0-1,0 1,0-1,1 1,-1-1,0 1,1-1,-1 0,0 1,1-1,0 0,-1 0,1 0,4 2,0-1,0 1,0-1,0 0,0-1,1 1,-1-1,0-1,1 1,-1-1,2 0,7-2,-1 0,1 0,-1-2,0 0,0 0,0-2,0 1,-1-2,0 0,-1 0,1-1,-1-1,-1 0,0-1,0 0,-1 0,8-11,-4 6,-13 16,-1-1,1 1,0 0,-1 0,1 0,0 0,-1-1,1 1,-1 0,0 0,1 0,-1 0,0 0,1 0,-1 0,0 1,0-1,0 0,0 0,0 0,0 0,0 0,0 0,0 0,-1 0,1 0,0 0,-1 0,1 0,-1 0,1 0,-1 0,0 0,0 6,1-4,-1 0,1 0,0 0,0 0,0 0,0 0,1 0,-1 0,1 0,0-1,-1 1,1 0,1 0,-1-1,0 1,1 0,-1-1,1 0,0 1,-1-1,1 0,0 0,1 0,-1 0,0 0,1 0,-1-1,1 1,-1-1,1 0,0 1,-1-1,1-1,0 1,0 0,0-1,0 1,2-1,27-2,-1-4</inkml:trace>
  <inkml:trace contextRef="#ctx0" brushRef="#br0" timeOffset="368.018">653 372,'161'-57,"-148"53,14-5,1 0,-1-2,-1 0,0-2,-1-1,0-1,-1-1,9-9,-31 24,-1 0,1 1,-1-1,1 0,-1 0,0-1,1 1,-1 0,0 0,0-1,0 1,0 0,0-1,0 1,0-1,0 1,0-1,-1 0,1 1,-1-1,1 0,-1 1,0-1,0 0,0 0,0 1,0-1,0 0,0 0,0 1,-1-1,1 0,0 0,-1 1,0-1,1 1,-1-1,0 0,0 1,0 0,0-1,0 1,0-1,0 1,-1 0,1 0,0 0,-1 0,-1-1,-1 2,-1 1,0 0,1 0,-1 1,1-1,0 1,-1 0,1 0,0 0,0 0,0 1,0 0,1 0,-1 0,1 0,0 1,0-1,0 1,0-1,0 1,1 0,0 1,0-1,0 0,0 0,0 1,1-1,0 1,-10 30,2-1,2 2,1-1,2 1,1 0,2-1,1 1,2 0,1 0,2 0,9 32,10 40,-13-62,-1 0,-3 1,2 43,-12-47,-4-10</inkml:trace>
  <inkml:trace contextRef="#ctx0" brushRef="#br0" timeOffset="673.805">800 599,'54'-22,"1"1,0 3,2 3,41-5,-55 10,-16 4,-5 0,1 1,0 1,0 2,1 0,13 1,-36 1,1 0,-1 0,1 1,-1-1,0 1,1-1,-1 1,1-1,-1 1,0 0,1 0,-1-1,0 1,0 0,0 0,0 0,0 1,0-1,0 0,0 0,0 0,0 1,-1-1,1 1,0-1,-1 0,0 1,1-1,-1 1,0-1,1 1,-1-1,0 1,-3 57,1-43,1-13,0-1,0 0,1 0,-1 0,1 0,-1 1,1-1,0 0,0 0,0 1,0-1,1 0,-1 0,1 1,-1-1,1 0,0 0,-1 0,1 0,0 0,0 0,1 0,-1 0,0 0,1 0,-1-1,1 1,0-1,-1 1,1-1,0 1,0-1,0 0,0 0,0 0,0 0,0 0,0-1,0 1,1 0,14-4</inkml:trace>
  <inkml:trace contextRef="#ctx0" brushRef="#br0" timeOffset="971.016">1415 185,'2'4,"6"5,5 4,1 1</inkml:trace>
  <inkml:trace contextRef="#ctx0" brushRef="#br0" timeOffset="1703.158">1909 412,'-9'-1,"0"0,0 1,0 0,-1 0,1 1,0 0,0 1,0 0,0 1,1-1,-7 4,9-4,-9 2,0 1,0 0,1 1,0 1,1 0,-1 0,1 2,-9 7,21-16,0 1,0-1,0 1,0 0,0 0,1-1,-1 1,0 0,0 0,0 0,1 0,-1 0,0 0,1 0,-1 0,1 0,-1 0,1 0,0 0,-1 0,1 0,0 0,0 1,0-1,0 0,0 0,0 0,0 0,0 1,0-1,1 0,-1 0,0 0,1 0,-1 0,1 0,-1 0,1 0,-1 0,1 0,0 0,0 0,-1 0,1 0,0 0,0-1,0 1,0 0,0-1,10 4,-1 0,1-1,0 0,1-1,-1 0,0 0,0-2,1 1,8-2,8 1,-13 1,-3-2,-1 1,1 1,0 0,-1 1,0 0,1 0,-1 1,0 1,0 0,0 0,0 1,-10-4,0 0,0-1,0 1,0 0,0-1,0 1,0 0,0 0,0 0,0 0,0 0,-1 0,1 0,0 0,-1 0,1 0,-1 1,1-1,-1 0,0 0,0 1,1-1,-1 0,0 0,0 1,0-1,0 0,0 0,0 1,-1-1,1 0,0 0,-1 0,1 1,-1-1,1 0,-1 0,1 0,-1 0,0 0,0 0,1 0,-2 1,-47 29,-168 17,216-48,1 0,-1 0,0 0,1 1,-1-1,0 0,1 0,-1 0,0 0,1 1,-1-1,1 0,-1 1,0-1,1 1,-1-1,1 0,-1 1,1-1,-1 1,1-1,0 1,-1 0,1-1,0 1,-1-1,1 1,0 0,-1-1,1 1,0 0,0-1,0 1,0 0,0-1,0 1,0 0,0-1,0 1,0 0,0-1,0 1,28 16,52 2,-64-17,0 1,0 1,0 0,0 1,-1 1,0 1,0 0,-1 0,0 2,13 9,-24-16,0 1,0-1,-1 1,1 0,-1 0,1 0,-1 0,0 0,0 0,-1 0,1 1,-1-1,0 1,1 0,-2-1,1 1,0 0,-1-1,1 1,-1 0,0 0,-1-1,1 1,0 0,-1 0,0-1,0 1,0-1,-1 1,1-1,-1 1,0 0,-8 11,-2 0,0-1,0-1,-1 0,-1 0,0-2,-1 1,0-2,-1 0,0-1,0 0,-5 0,-15 7</inkml:trace>
  <inkml:trace contextRef="#ctx0" brushRef="#br0" timeOffset="2323.501">2351 492,'-6'-3,"0"0,-1 0,1 0,-1 1,1 0,-1 0,0 0,0 1,0 0,0 1,0 0,0 0,1 0,-1 1,0 0,0 0,0 0,0 1,1 0,-1 1,1 0,0 0,-1 0,1 0,1 1,-1 0,0 0,1 1,0 0,0 0,-4 5,8-9,1 1,-1-1,1 0,-1 1,1-1,-1 0,1 1,0-1,-1 1,1-1,0 0,0 1,0-1,0 1,1-1,-1 1,0-1,0 0,1 1,-1-1,1 0,-1 1,1-1,0 0,0 0,-1 1,1-1,0 0,0 0,0 0,0 0,0 0,0 0,1 0,-1-1,0 1,0 0,1-1,-1 1,0 0,1-1,-1 0,0 1,1-1,-1 0,2 0,70 7,36-34,-109 27,1 0,-1-1,0 1,0 0,0 0,0 0,1-1,-1 1,0 0,0 0,1 0,-1 0,0 0,0-1,0 1,1 0,-1 0,0 0,1 0,-1 0,0 0,0 0,1 0,-1 0,0 0,0 0,1 0,-1 0,0 0,0 0,1 0,-1 0,0 0,0 1,1-1,-1 0,0 0,0 0,1 0,-1 0,0 1,0-1,0 0,1 0,-1 0,0 1,0-1,0 0,0 0,0 1,1-1,-1 0,0 0,0 1,0-1,0 0,0 0,0 1,0-1,0 0,0 0,0 1,0-1,0 0,0 1,0-1,0 0,-1 0,6 15,-2-13,1 0,0 0,1-1,-1 0,0 0,0 0,0 0,1 0,-1-1,0 0,1 0,-1 0,0-1,1 1,-1-1,0 0,0 0,0 0,1-1,-1 0,15-4,0-1,0-1,-1 0,0-2,0 0,-1-1,-1-1,0 0,0-2,-1 1,-1-2,-1 0,0 0,9-15,-22 31,0-1,0 0,0 0,1 1,-1-1,0 0,0 0,1 0,-1 1,0-1,0 0,1 0,-1 0,0 0,0 0,1 1,-1-1,0 0,1 0,-1 0,0 0,1 0,-1 0,0 0,1 0,-1 0,0 0,0 0,1 0,-1 0,0 0,1-1,-1 1,0 0,0 0,1 0,-1 0,0 0,1-1,-1 1,0 0,0 0,0 0,1-1,-1 1,0 0,0 0,0-1,0 1,1 0,-1-1,0 1,0 0,0 0,0-1,0 1,0 0,0-1,0 1,0 0,0-1,0 1,0 0,-3 28,2-21,-4 32,3 1,0-1,3 0,1 1,2-1,2 0,8 27,2-1,-6-28,-2 0,-1 0,-2 1,0 24,-4-60,-1 0,0 1,1-1,-1 0,-1 0,1 1,0-1,0 0,-1 0,1 0,-1 1,0-1,0 0,1 0,-1 0,-1 0,1 0,0 0,0-1,-1 1,1 0,-1 0,-1 0,-4-3</inkml:trace>
  <inkml:trace contextRef="#ctx0" brushRef="#br0" timeOffset="3045.592">2765 51,'17'19,"75"29,-79-44,0 0,-1 2,0-1,0 2,0 0,-1 0,1 1,-2 0,1 1,-2 0,1 0,-1 1,0 1,-1 0,0 0,-1 0,0 1,0 2,24 174,-30-185,-1 0,1 0,0 0,0 0,0 1,0-1,0 0,1-1,-1 1,1 0,0 0,0-1,0 1,0-1,0 0,1 1,-1-1,1 0,-1 0,1-1,0 1,0 0,0-1,0 0,0 0,0 0,0 0,0 0,0 0,1-1,-1 0,0 1,0-1,1-1,-1 1,0 0,0-1,3 0,10-4,-1-1,-1 0,1-1,-1 0,0-2,-1 1,0-2,0 0,-1 0,0-1,-1 0,0-1,-1-1,0 1,1-5,14-12,-11 13,-14 16,1 0,-1 0,0 0,0-1,1 1,-1 0,0 0,0 0,1 0,-1 0,0 0,1 0,-1 0,0 0,0 0,1 0,-1 0,0 0,1 0,-1 0,0 0,0 0,1 0,-1 0,0 0,0 0,1 1,-1-1,0 0,0 0,1 0,-1 0,0 1,0-1,1 0,-1 0,0 1,0-1,0 0,0 0,0 1,1-1,-1 0,0 0,0 1,0-1,0 0,0 1,0-1,0 0,0 0,0 1,0-1,0 0,0 1,0-1,0 0,0 0,0 1,0-1,-1 0,1 1,0-1,0 0,0 0,-1 1,0 28,0-25,-1 1,1 0,0 0,0 0,0 1,1-1,-1 0,1 0,1 1,-1-1,1 0,0 0,0 0,0 0,1 0,-1 0,1 0,1 0,-1 0,1-1,-1 1,1-1,0 0,1 0,-1 0,1 0,0 0,0-1,0 0,0 0,1 0,3 1,5-1,0-1,0-1,1 0,-1-1,1 0,-1-1,1-1,-1 0,0 0,0-2,0 0,0 0,-1-1,0-1,0 0,0 0,0-1,-1-1,0 0,-1 0,0-1,0-1,-1 1,0-2,4-4,-1-1,0 0,-1-1,-1 0,-1-1,0 0,-2 0,0-1,0 0,-2 0,-1 0,0-1,-1 0,-1 1,-1-15,0 30,-1 0,1 0,-1 0,0-1,0 1,-1 0,1 0,-1 0,1 0,-2 0,1-1,0 2,-1-1,1 0,-1 0,0 0,0 1,-1-1,1 1,-1 0,0-1,0 1,0 1,0-1,0 0,-1 1,1-1,-1 1,1 0,-1 0,0 1,0-1,0 1,-2-1,0 2,0 0,0 0,0 1,0 0,-1 0,1 0,0 1,0-1,1 1,-1 1,0-1,1 1,-1 0,1 1,0-1,0 1,0 0,1 0,-1 0,1 1,-2 2,-1 2,0 0,1 0,0 1,0 0,1 0,0 0,1 0,0 1,1 0,0 0,0 6,2-5,0 0,0 0,1 0,1 0,0 0,1 0,0 0,1-1,0 1,1-1,0 1,1-1,0-1,1 1,0-1,1 0,0 0,0 0,1-1,2 1,4 4,0-1,1-1,0 0,1-1,0-1,0-1,2 0,-1-1,1-1,0 0,0-1,7 0,22 3</inkml:trace>
  <inkml:trace contextRef="#ctx0" brushRef="#br0" timeOffset="8717.097">252 1147,'0'23,"0"21,0 19,0 14,0 11,0 4,0-1,0-4,-2-9,-2-19</inkml:trace>
  <inkml:trace contextRef="#ctx0" brushRef="#br0" timeOffset="9242.21">158 1589,'-10'-37,"2"-1,2 1,1-1,2 0,2-18,0 51,0 0,1 0,0 0,0 0,0 0,1 0,0 0,-1 0,2 0,-1 0,1 1,-1-1,1 0,1 1,-1-1,1 1,-1 0,1 0,1 0,-1 0,0 0,1 1,0-1,0 1,0 0,0 0,0 1,1-1,0 0,6 4,0-1,0 1,0 1,0 0,-1 0,1 1,-1 0,1 1,-1 0,0 1,0 0,-1 1,0 0,0 0,0 1,-1 0,1 1,-2-1,1 2,-2-4,1 1,-1 0,-1 0,1 0,-1 1,0-1,-1 1,1 1,-1-1,-1 1,1-1,-1 1,-1 0,1 1,-3-7,0-1,0 0,0 0,0 1,-1-1,1 0,0 0,-1 1,1-1,-1 0,1 0,-1 0,1 0,-1 1,0-1,1 0,-1 0,0-1,0 1,0 0,0 0,0 0,0 0,0-1,0 1,0 0,0-1,0 1,-1-1,1 0,0 1,0-1,-1 0,1 1,0-1,0 0,-1 0,0 0,-50-5,-20-20,72 25,0 0,0-1,0 1,0 0,0-1,0 1,0 0,0-1,0 1,0 0,0 0,0-1,0 1,0 0,0-1,0 1,0 0,0-1,0 1,0 0,1-1,-1 1,0 0,0 0,0-1,0 1,1 0,-1 0,0-1,0 1,1 0,-1 0,0 0,0 0,1-1,-1 1,0 0,1 0,-1 0,0 0,1 0,-1 0,0 0,0 0,1 0,-1 0,0 0,1 0,-1 0,0 0,1 0,-1 0,0 0,1 0,-1 0,0 0,0 0,1 1,-1-1,0 0,1 0,-1 0,0 1,0-1,0 0,1 0,-1 1,0-1,104 0,124-8,-211 6,-1 0,0 0,1-2,-2 0,1-1,0-1,-1 0,0-1,0 0,11-9,-25 15,0 1,1-1,-1 0,0 0,0 0,0 0,0 0,0 0,0 0,-1 0,1 0,0 0,0-1,-1 1,1 0,-1 0,1-1,-1 1,1-1,-1 1,0 0,0-1,0 1,0 0,0-1,0 1,0-1,0 1,0 0,-1-1,1 1,-1 0,1-1,-1 1,1 0,-1-1,0 1,1 0,-1 0,0 0,0 0,0 0,0 0,0 0,0 0,0 0,0 0,-1 1,1-1,0 0,0 1,-1-1,1 1,0-1,-1 1,1 0,-1-1,-6-1,-1 1,0 0,1 0,-1 0,0 1,0 0,0 1,0 0,1 1,-1-1,0 2,1-1,0 1,-1 0,1 1,0 0,1 0,-1 1,1 0,0 0,0 1,0 0,1 0,0 1,0 0,4-5,1 0,0 0,0 0,0 0,0 0,0 1,1-1,-1 0,1 1,-1-1,1 0,0 1,0-1,0 0,0 1,0-1,1 0,-1 1,1-1,-1 0,1 1,0-1,0 0,0 0,0 0,0 0,1 0,-1 0,0 0,1 0,0-1,-1 1,2 0,72 40,97-12,-78-22</inkml:trace>
  <inkml:trace contextRef="#ctx0" brushRef="#br0" timeOffset="9868.535">2899 1254,'-3'30,"0"0,-2-1,-2 1,0-1,-2 0,-1-1,-1 0,-1-1,-2 0,-14 20,2-10,24-43,40-104,86-254,-94 305,-29 58,-1 1,1-1,0 1,0-1,0 1,-1 0,1 0,0-1,0 1,0 0,0 0,0 0,0 0,0 0,0 0,-1 0,1 0,0 1,0-1,0 0,0 0,0 1,-1-1,1 0,0 1,0-1,0 1,-1-1,1 1,0 0,-1-1,1 1,-1 0,1-1,0 1,-1 0,0 0,1-1,-1 1,1 0,-1 0,0 0,0 0,1 0,-1-1,0 1,0 0,0 0,0 0,0 0,0 0,0 0,0 0,-1 0,3 1,99 293,-4-113,-89-165</inkml:trace>
  <inkml:trace contextRef="#ctx0" brushRef="#br0" timeOffset="10132.342">2778 1428,'21'-5,"22"-3,20-3,17 1,12-1,7 2,2 2,-6 3,-8 1,-18 2</inkml:trace>
  <inkml:trace contextRef="#ctx0" brushRef="#br0" timeOffset="10319.842">4008 1200,'-13'-7,"-1"-1,-1 2,1 0,-1 0,0 2,0-1,0 2,-1 0,1 1,-1 1,1 0,-1 1,0 1,1 0,-1 1,1 1,-1 0,1 1,0 1,1 0,-1 1,-10 6,20-8,0 0,0 0,0 0,0 1,0 0,1 0,0 0,0 1,1-1,-1 1,1 0,0 0,1 0,-1 0,1 1,1-1,-1 1,1-1,0 1,1 0,-1-1,1 1,0-1,1 1,0 0,0-1,0 1,1-1,0 1,0-1,1 0,0 0,0 0,3 4,2 1,0-1,1 0,0 0,1-1,0 0,1-1,0 0,0-1,0 0,1-1,0 0,1-1,5 2,15 4,-1-1,2-2,-1-2,26 2,137-5,-111-11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0:50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231 468,'23'-20,"0"-2,-2-1,0 0,16-26,-35 46,-2 4,0-1,0 1,1-1,-1 0,0 1,0-1,0 1,1-1,-1 0,0 1,0-1,1 1,-1-1,0 0,1 1,-1-1,0 0,1 0,-1 1,0-1,1 0,-1 0,1 0,-1 1,1-1,-1 0,0 0,1 0,-1 0,1 0,-1 0,1 0,-1 0,1 0,-1 0,1 0,-1 0,1 0,-1 0,0 0,1-1,-1 1,1 0,-1 0,0-1,1 1,-1 0,1 0,-1-1,0 1,1 0,-1-1,0 1,0 0,1-1,-1 1,0-1,0 1,1 0,-1-1,0 1,0-1,0 1,0-1,0 1,0-1,0 1,0-1,0 1,0-1,2 41,-2-31,-1 37,0 5,1-1,3 1,2-1,2 0,4 8,-10-56,0-1,0 0,0 0,-1 0,1 1,0-1,-1 0,1 0,-1 0,0 0,1 1,-1-1,0 0,1 1,-1-1,0 0,0 0,0 1,0-1,-1 0,1 1,0-1,0 0,-1 0,1 1,-1-1,1 0,-1 0,1 0,-1 1,0-1,0 0,1 0,-1 0,0 0,0-1,0 1,0 0,0 0,0 0,0-1,-1 1,1-1,0 1,0-1,0 1,-1-1,1 0,0 1,334-7,-301 6</inkml:trace>
  <inkml:trace contextRef="#ctx0" brushRef="#br0" timeOffset="232.602">3 28,'-2'0,"2"4,4 7,12 8,9 5,12 1,9-2,-3-5</inkml:trace>
  <inkml:trace contextRef="#ctx0" brushRef="#br0" timeOffset="526.824">605 1,'2'9,"8"10,9 10,10 8,10 4,6 0,1-3,-7-7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07.2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955 1,'10'38,"-12"29,-2-1,-3 0,-3 0,-3-1,-3 0,-3-2,-2 0,-3-1,-3-1,-2-1,-25 36,-61 92,-8-4,-93 101,51-67,89-101,76-116,-1 0,1 0,0 0,-1 0,1 0,-1 0,0 0,1 0,-1 0,0 0,1 0,-1-1,0 1,0 0,0 0,0-1,0 1,0-1,0 1,0-1,0 1,0-1,0 0,0 1,0-1,0 0,0 0,0 0,0 0,0 0,-1 0,1 0,0 0,0 0,-1-1,-9-2</inkml:trace>
  <inkml:trace contextRef="#ctx0" brushRef="#br0" timeOffset="1339.987">941 82,'2'-29,"-18"47,-23 35,-1-3,-48 46,67-78,25-26,40-26,-18 63,-18-23,1 0,0-1,0 0,1-1,-1 0,1-1,0 0,0 0,0-1,1 0,-1-1,0 0,9-1,15 4,60 5,-94-10,1 1,0 0,-1 0,1 0,-1 0,1-1,-1 1,1 0,-1-1,1 1,-1 0,1-1,-1 1,0 0,1-1,-1 1,0-1,1 1,-1-1,0 1,1-1,-1 1,0-1,0 1,0-1,1 0,-1 1,0-1,0 1,0-1,0 1,0-1,0 0,0 1,0-1,0 1,-1-1,1 1,0-1,0 1,0-1,-1 1,1-1,0 1,-1-1,1 1,0-1,-1 1,1-1,0 1,-21-26,20 25,-3-3,1 0,-1 0,1 0,0-1,0 0,0 1,1-1,0 0,-1 0,2 0,-1-1,1 1,0 0,0-1,0-3,0 6,-1-23,-1 1,-2 0,0 0,-2 1,-2-5,2 14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09.9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135 281,'-11'20,"-2"19,4 11,8 9,6 5,2 2,1-3,-2-3,-1-9,-3-10,0-13</inkml:trace>
  <inkml:trace contextRef="#ctx0" brushRef="#br0" timeOffset="473.337">41 428,'-9'-24,"3"11,1 1,0-1,1 0,1 0,0 0,0 0,2-1,-1-7,4 18,-1 0,1 0,0 0,0 0,0 0,0 0,0 1,1-1,0 1,-1 0,1 0,0 0,0 0,0 0,0 0,0 1,0 0,1-1,-1 1,0 0,1 1,-1-1,1 1,-1-1,0 1,1 0,-1 0,1 1,-1-1,1 1,-1-1,1 1,0-1,13-1,0 1,0 1,0 0,0 1,0 1,-1 0,1 1,-1 1,0 1,0 0,-1 1,0 0,12 9,-24-13,0-1,-1 0,1 1,-1 0,0 0,0 0,0 0,0 0,0 0,-1 0,1 1,-1-1,0 1,0-1,0 1,0-1,-1 1,0-1,0 1,0-1,0 1,0 0,0-1,-1 1,0-1,0 1,0-1,-1 3,-2 5,-2 0,1 0,-1-1,-1 0,0 0,0 0,-8 8,-9 7,-2 0,0-2,-1-1,-1-1,-1-1,-15 6,101-54,-42 22,1 0,0 1,0 1,1 0,-1 2,1-1,9 2,-21 0,1 1,-1 1,0-1,0 1,1 0,-1 0,0 0,0 1,0-1,0 1,0 1,-1-1,1 1,-1-1,1 1,-1 1,0-1,0 1,0-1,-1 1,1 0,-1 0,0 1,0-1,2 5,-3-2,1 1,-1-1,-1 1,1 0,-1 0,-1 0,1 0,-2-1,1 1,-1 0,0 0,0 0,-1-1,0 1,-1 0,1-1,-1 0,-1 0,1 0,-1 0,-1 0,1-1,-1 0,0 1,-1-2,1 1,-1-1,0 0,-1 0,1-1,-1 1,0-2,0 1,0-1,0 0,-1 0,1-1,-1 0,0 0,1-1,-1 0,0 0,0-1,0 0,0 0,0-1,0 0,6 0,-1 1,0-1,1 1,-1-1,0 0,1 0,-1 0,1 0,0 0,-1-1,1 1,0-1,0 0,0 0,0 1,0-1,0 0,1-1,-1 1,0 0,1 0,0-1,0 1,0-1,0 1,0-1,0 1,0-1,1 0,-1 1,1-1,0 0,5-7</inkml:trace>
  <inkml:trace contextRef="#ctx0" brushRef="#br0" timeOffset="764.558">764 348,'-4'-4,"-1"1,1 0,-1 0,1 0,-1 0,0 1,0 0,0 0,0 0,0 1,0 0,-1 0,1 0,0 0,-1 1,1 0,-1 0,1 1,0-1,-1 1,1 0,0 1,0-1,0 1,0 0,0 0,0 1,0-1,-1 2,-3 2,-1 1,1 0,0 1,1 0,0 0,0 0,1 1,0 1,0-1,1 1,1 0,-1 0,0 5,2-6,0 0,0 1,1-1,1 1,-1 0,2 0,-1 0,1 0,1 0,0 0,0 1,1-1,0 0,1 0,0 0,1 0,0-1,0 1,1-1,1 0,-1 0,1 0,1 0,-1-1,2 0,-1 0,1-1,0 1,1-2,-1 1,1-1,1 0,-1 0,6 1,-1-2,0-1,1-1,-1 0,1-1,-1 0,1-1,0-1,-1 0,1-1,0 0,-1-1,1-1,-1 0,0-1,0 0,0-1,11-6,18-10</inkml:trace>
  <inkml:trace contextRef="#ctx0" brushRef="#br0" timeOffset="1049.84">1004 307,'0'16,"2"12,4 11,2 7,2 3,0 2,-2 2,-2-2,-3-5,-1-5,-1-10</inkml:trace>
  <inkml:trace contextRef="#ctx0" brushRef="#br0" timeOffset="1325.627">964 241,'0'0,"0"0,0 0,0 0,1 0,-1 0,0 0,0 0,1 1,-1-1,0 0,0 0,0 0,1 0,-1 0,0 0,0 0,1 0,-1 0,0 0,0 0,0 0,1-1,-1 1,0 0,0 0,1 0,-1 0,0 0,0 0,0 0,0-1,1 1,-1 0,0 0,0 0,0 0,0-1,1 1,-1 0,0 0,0 0,0-1,0 1,0 0,0 0,0 0,0-1,0 1,0 0,0 0,0-1,0 1,0 0,0 0,0-1,0 1,0 0,0 0,0 0,0-1,0 1,0 0,0 0,-1 0,1-1,0 1,21 14,-16-11,293 198,-220-129,-75-68,0 0,0 0,-1-1,1 2,-1-1,0 0,0 0,-1 1,1-1,-1 1,0-1,0 1,0 0,-1-1,0 1,1 0,-2-1,1 1,-1 0,1-1,-1 2,-6 6,1 0,-1 0,-1-1,0 0,-1 0,0-1,-1 0,1-1,-2 0,0 0,0-1,0-1,-1 0,0 0,0-1,-1-1,0 0,0-1,-4 1,-47 8,44-14</inkml:trace>
  <inkml:trace contextRef="#ctx0" brushRef="#br0" timeOffset="1585.942">1713 0,'0'25,"0"27,-5 22,-6 19,-5 14,-8 10,-5 5,-3 0,-3-5,4-11,6-14,7-23</inkml:trace>
  <inkml:trace contextRef="#ctx0" brushRef="#br0" timeOffset="2015.148">1859 428,'23'-6,"0"1,0 2,1 0,-1 1,1 2,-1 0,1 2,-1 0,1 2,20 6,-35-7,-1 0,0 1,0 0,0 1,0 0,-1 0,0 1,0 0,0 0,-1 0,1 1,-2 0,1 0,-1 1,0-1,-1 1,1 0,-2 1,1-1,-1 1,0-1,-1 1,0 0,-1 0,0 0,0 0,0 0,-2 9,-1 25,-1 0,-3 0,-1 0,-3-1,-14 41,10-33,10-35,2-8</inkml:trace>
  <inkml:trace contextRef="#ctx0" brushRef="#br0" timeOffset="3680.514">1873 722,'217'-72,"235"-84,-437 150,-10 5,1-1,-1 0,0 0,0 0,0-1,-1 1,1-1,-1 0,1-1,-1 1,0-1,0 0,0 0,-4 3,1 0,0 0,-1 0,0-1,1 1,-1 0,0 0,0-1,1 1,-1 0,0 0,0-1,-1 1,1 0,0 0,0-1,0 1,-1 0,1 0,-1 0,1 0,-1-1,1 1,-1 0,0 0,0 0,1 0,-1 0,0 0,0 1,0-1,0 0,0 0,0 0,0 1,0-1,0 1,-1-1,1 1,-47-19,45 18,1 0,-1 0,1 0,0 0,-1 1,1-1,-1 1,1 0,-1 0,0 0,1 0,-1 0,1 0,-1 1,1-1,-1 1,1 0,-1 0,1 0,0 0,0 0,-1 0,1 0,0 1,0-1,0 1,0 0,0 0,1-1,-1 1,0 0,1 0,0 1,-1-1,1 0,0 0,0 1,0-1,0 3,0 4,0 0,1 1,0-1,0 1,1-1,0 0,1 1,0-1,1 0,0 0,0 0,1-1,0 1,0-1,1 0,0 0,1 0,-1-1,1 0,1 0,18 17,0-1,2-1,0-1,26 14,-33-21,-17-13,0 0,0 0,0 0,0 1,-1-1,1 1,-1 0,1 0,-1 0,1 0,-1 0,0 0,0 1,0-1,-1 1,1-1,0 1,-1 0,0 0,1 0,-1 0,-1 0,1 0,0 0,-1 0,1 0,-1 0,0 0,0 0,0 0,0 0,-1 1,1-1,-1 0,0 0,-1 2,-5 2,-2 0,1 0,-1-1,0 0,0-1,0 0,-1 0,0-1,0 0,0-1,0 0,-6 1,11-2,-1 1,0-2,1 1,-1 0,0-1,0 0,0-1,0 1,0-1,0 0,0-1,0 1,1-1,-1 0,0-1,0 1,1-1,-1 0,1-1,-1 1,0-2,5 1,0 0,0 0,0 0,1 0,-1 0,1-1,-1 1,1 0,0 0,0-1,1 1,-1 0,1 0,-1 0,1 0,0-1,0 1,1 0,-1 0,1 1,-1-1,1 0,0 0,0 1,0-1,0 1,3-2,21-29,2 1,2 1,21-16,41-42,-70 66,-1 0,-1-1,-2-1,0-1,-1 0,-2-1,-1-1,-1-1,4-16,-16 44,0 0,-1 0,1 0,0 0,-1 0,0 0,1 0,-1 0,0 0,1 0,-1 0,0 0,0 0,0 0,0 0,0 0,0-1,0 1,0 0,0 0,-1 0,1 0,0 0,-1 0,1 0,-1 0,1 0,-1 0,1 0,-1 0,0 0,0 0,1 1,-1-1,0 0,0 0,0 1,0-1,0 1,0-1,0 1,0-1,0 1,0-1,0 1,0 0,0 0,0 0,0-1,0 1,0 0,0 0,-1 0,1 1,0-1,0 0,0 0,0 1,0-1,0 0,0 1,0-1,0 1,-1 0,-6 5,-1 1,1 0,1 0,-1 0,1 1,0 0,1 1,0 0,1 0,-1 0,2 0,-1 1,1 0,1 0,0 0,0 2,1-7,0 0,1-1,-1 1,1 0,1 0,-1 0,1 0,-1 0,2 0,-1 0,0 0,1 0,0 0,0 0,0 0,1-1,0 1,0 0,0-1,0 1,1-1,0 0,-1 0,2 0,-1 0,0 0,1-1,0 0,-1 1,1-1,1-1,-1 1,0-1,2 1,9 3,0-1,1-1,0 0,-1-1,1-1,0-1,0 0,1-1,-1 0,0-2,0 0,0 0,-1-2,1 0,-1-1,0 0,6-4,-7 3,0-1,-1-1,0 0,0 0,-1-2,0 1,-1-2,0 1,0-2,-1 1,-1-1,0-1,-1 0,0 0,-1-1,0 1,0-5,-6 15,0 0,0 1,0-1,-1 0,1 0,-1 0,0 0,0 1,0-1,0 0,0 0,-1 0,1 0,-1 1,0-1,0 0,0 0,0 1,0-1,0 1,-1-1,1 1,-1 0,0-1,0 1,0 0,0 0,0 0,0 0,-1 1,1-1,0 1,-1-1,1 1,-2-1,-5-2,1 0,-1 1,1-1,-1 2,0-1,0 1,-1 1,1 0,0 0,-2 0,8 1,-1 0,1 0,-1 1,1-1,0 0,-1 1,1 0,-1 0,1 0,0 0,0 1,0-1,0 1,0 0,0 0,0 0,0 0,1 0,-1 1,1-1,-1 1,1 0,0 0,0-1,1 1,-1 1,-1 2,0 2,1 0,0 1,1-1,0 1,0 0,0-1,1 1,1 0,0-1,0 1,0-1,2 4,-2-8,0 0,0 0,0 0,0 0,1 0,0-1,0 1,0-1,0 1,0-1,1 0,0 0,-1 0,1 0,0-1,0 1,1-1,-1 1,0-1,1 0,0-1,-1 1,1 0,0-1,0 0,0 0,2 0,-2 0,0-1,0 0,0-1,0 1,0-1,0 0,0 0,0 0,0 0,-1 0,1-1,0 0,-1 0,1 0,-1 0,0-1,0 1,0-1,0 0,0 0,0 0,-1 0,1 0,-1 0,0-1,0 1,0-1,-1 0,5-7,-2 0,0 0,0 0,-1 0,0-1,-1 0,-1 1,1-13,-4 6,-3 17,-12 51,10 6,3 0,3 0,2 0,3 0,2 0,2 0,3-1,6 13,-8-19,-2-27,-2 1,0 0,-2 0,-1 0,0 0,-2 1,-1-1,-1 0,0 0,-2 0,-1 0,0 0,-2-1,-6 12,6-20,0-1,-1 0,-1 0,0-1,0-1,-1 1,-1-1,0-1,-1 0,0-1,0 0,-1-1,0 0,0-1,-1 0,0-1,0-1,0 0,-1-1,-9 1,18-4,0-1,1 0,-1-1,1 1,-1-1,1 0,-1-1,1 1,0-1,-1 0,1 0,0-1,0 1,1-1,-1 0,1-1,-1 1,1-1,0 0,0 0,0 0,1 0,0-1,-1 1,2-1,-1 0,0 0,1 0,0 0,0 0,1-1,-1 1,1-2,-1-5,0 0,1-1,1 1,0-1,1 1,0-1,0 1,2 0,-1-1,2 1,-1 1,2-1,0 0,0 1,1 0,1-2,10-14,1 1,1 1,1 1,1 0,22-18,54-40,2 5,82-48,-141 96,-40 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16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10,'0'-2,"-3"-1,-2 0,-1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9:20.2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2561 329,'-10'-1,"0"1,0 0,0 0,0 1,0 0,1 0,-1 1,0 1,1 0,0 0,-1 0,1 1,0 1,1 0,-1 0,1 0,0 1,1 0,-1 1,1 0,0 0,1 0,0 1,0 0,0 0,1 1,1 0,-1 0,1 0,1 0,-2 4,5-10,-1 0,1 0,0 0,0-1,0 1,0 0,0 0,1 0,-1-1,1 1,0 0,0-1,0 1,0 0,0-1,0 1,1-1,-1 0,1 1,0-1,-1 0,1 0,0 0,1 0,-1 0,0-1,0 1,1-1,-1 1,1-1,-1 0,1 0,0 0,-1 0,1 0,0-1,0 1,-1-1,1 0,0 0,0 0,0 0,-1 0,2-1,11-1,0-1,1 0,-2-1,1-1,0 0,-1-1,0-1,0 0,-1-1,0 0,0-1,-1-1,0 0,-1 0,0-2,-1 1,0-1,2-4,-1 2,-2 0,0 0,0-1,-2 0,0-1,0 1,-2-1,0-1,-1 1,0-1,-1 1,-1-1,-1 0,0 0,-1 0,-1 0,-1 0,0 0,-1 0,-1 1,-1-3,4 16,0 0,0-1,0 1,0 0,-1 0,1 0,-1 0,1 0,-1 0,0 0,0 0,-1 1,1-1,-1 1,1 0,-1 0,1 0,-1 0,0 0,0 0,0 1,0-1,-1 1,1 0,0 0,0 0,-1 0,1 1,-1-1,1 1,0 0,-2 0,-1 3,0 1,0-1,0 1,0 0,1 0,-1 1,1 0,0 0,0 0,1 1,0-1,0 1,0 0,0 0,1 0,0 1,0-1,1 1,-1 3,-6 12,2 1,0 0,1 1,2 0,0-1,1 1,2 0,0 1,2-1,0 0,2 0,1 0,2 9,-3-25,0 1,0 0,1-1,0 0,0 0,1 0,0 0,0-1,1 0,-1 0,2 0,-1-1,1 0,0 0,0 0,1-1,0 0,0-1,0 0,0 0,1-1,-1 0,1 0,0-1,0 0,0 0,0-1,0-1,0 1,0-2,0 1,0-1,0 0,0-1,0 0,0-1,0 1,-1-2,8-3,-5 0,0-1,0 0,0-1,-1 0,-1 0,1-1,-2-1,1 0,-2 0,1 0,-1-1,-1 0,0 0,-1-1,0 0,-1 0,-1 0,0 0,0-1,-1-7,-4-5,2 26,-1-1,1 1,0 0,0-1,0 1,-1 0,1-1,0 1,0 0,-1 0,1-1,0 1,-1 0,1 0,0 0,0-1,-1 1,1 0,-1 0,1 0,0 0,-1 0,1 0,0-1,-1 1,1 0,-1 0,1 0,0 0,-1 1,1-1,0 0,-1 0,1 0,-1 0,1 0,0 0,-1 0,1 1,0-1,-1 0,1 0,0 1,0-1,-1 0,1 0,0 1,0-1,-1 0,1 1,0-1,0 0,0 1,-1-1,1 0,0 1,0-1,0 0,0 1,0-1,0 1,0-1,-4 6,1 1,0-1,0 1,1 0,0-1,0 1,1 0,-1 0,1 0,1 0,0 1,0-1,0 0,1 0,0 0,0 0,1 0,-1 0,2 0,-1-1,1 1,0-1,0 1,1-1,0 0,0 0,0-1,1 1,0-1,3 3,11 7,0-1,1-1,0-1,1-1,1 0,0-2,0 0,0-2,1 0,0-2,2 0,81 18</inkml:trace>
  <inkml:trace contextRef="#ctx0" brushRef="#br0" timeOffset="-910.472">314 343,'-7'-4,"-1"0,1 1,-1 1,0-1,0 1,0 0,0 1,0 0,0 0,0 1,0 0,0 0,-1 1,1 0,0 1,0 0,0 0,1 0,-1 1,0 0,1 1,0-1,0 2,0-1,0 1,-2 1,0 1,0 0,1 0,1 1,-1-1,1 2,0-1,1 1,0 0,0 1,1-1,0 1,1 0,0 0,1 1,0-1,0 1,0 5,3-9,0 0,0 0,1 0,0 0,0 0,1 0,0 0,0-1,0 1,1-1,0 1,0-1,1 0,0 0,0-1,0 1,1-1,-1 0,1 0,1 0,-1-1,1 1,-1-1,1-1,0 1,1-1,-1 0,1-1,-1 1,1-1,0 0,4 0,16 4,1-1,0-1,0-2,0 0,0-2,0-1,0-2,0 0,0-2,-1-1,0-1,0-1,0-2,-1-1,-1 0,0-2,-1-1,0-1,-1-1,16-14,-30 23,0 0,0-1,-1 1,0-2,0 1,-1-1,0 0,0-1,-1 0,0 0,-1 0,0-1,-1 1,0-1,-1 0,0 0,0-1,-2 1,1-2,-3 9,-1 0,1 0,-1 0,0 0,0 1,0-1,-1 1,1-1,-1 1,0 0,0 0,0 0,0 0,0 0,-1 1,0-1,1 1,-1 0,0 0,0 1,0-1,0 1,0 0,0 0,0 0,-1 0,1 1,0-1,0 1,-1 0,1 1,0-1,0 1,-1 0,1 0,0 0,0 1,0-1,0 1,1 0,-1 0,0 0,-2 1,-1 1,1-1,1 1,-1 1,0-1,1 1,0-1,0 2,0-1,1 0,0 1,0 0,0 0,1 0,0 1,0-1,0 1,1-1,0 1,0 0,1 0,0 0,0 0,1 0,0 0,0 0,0 0,1 0,0 0,0 0,1 0,0-1,0 1,1 0,0-1,0 0,0 1,1-1,0 0,3 3,6 4,0-1,1-1,0 0,1-1,0 0,1-1,0-1,0-1,1 0,0-1,0 0,0-2,1 0,-1-1,1-1,0 0,0-1,0-2,0 1,0-2,16-3,82-34,-69 14</inkml:trace>
  <inkml:trace contextRef="#ctx0" brushRef="#br0" timeOffset="-564.726">1277 489,'0'-5,"0"0,-1 1,0-1,0 0,0 0,-1 1,1-1,-1 1,0-1,0 1,-1 0,1 0,-1 0,0 0,0 0,0 0,-1 1,1 0,-1 0,0 0,0 0,0 0,0 1,-1-1,1 1,0 0,-1 1,0-1,-3 0,1 0,-1 0,1 1,0 0,-1 0,1 0,-1 1,1 1,-1-1,1 1,-1 0,1 1,0-1,-1 1,1 1,0 0,0 0,1 0,-1 1,0 0,3-1,0 0,0 0,0 0,1 0,-1 1,1 0,0-1,0 1,0 1,1-1,-1 0,1 1,0-1,0 1,1-1,-1 1,1 0,0 0,0 0,1 0,-1 0,1 0,0-1,1 1,-1 0,1 0,0 0,0 0,0 0,1-1,0 1,0 0,0-1,0 0,1 1,0-1,0 0,0 0,0-1,3 4,1-2,0 0,0 0,0-1,0 0,1 0,-1-1,1 0,0 0,0 0,0-1,0-1,1 1,-1-1,0-1,1 0,-1 0,6-1,-9 1,1-1,-1 0,1 0,-1-1,1 1,-1-1,1 0,-1-1,0 1,0-1,-1 0,1 0,0-1,-1 1,0-1,0 0,0 0,0-1,-1 1,1-1,-1 0,0 0,-1 0,1 0,1-5,7-39,-4 60,1-2,0 1,0-1,1 0,0-1,1 0,0 0,0-1,0 0,1-1,0-1,1 1,-1-2,1 1,-1-2,12 3,39 14</inkml:trace>
  <inkml:trace contextRef="#ctx0" brushRef="#br0" timeOffset="2842.803">675 1238,'36'17,"-34"-16,-1 0,1 1,0-1,-1 1,1 0,-1 0,0 0,0-1,0 1,0 0,0 0,0 0,0 1,0-1,-1 0,1 0,-1 0,0 0,0 1,0-1,0 0,0 0,0 1,0-1,-1 0,1 1,2 30,-1-33,-1 0,0 1,1-1,-1 0,1 1,-1-1,0 0,1 0,-1 1,1-1,-1 0,1 0,-1 0,1 0,-1 0,1 1,-1-1,1 0,-1 0,1 0,-1 0,1-1,-1 1,1 0,-1 0,1 0,-1 0,1 0,-1-1,1 1,-1 0,0 0,1-1,-1 1,1 0,-1 0,0-1,1 1,-1-1,0 1,1 0,-1-1,0 1,0-1,1 1,-1-1,0 1,0-1,0 1,0-1,1 1,-1-1,0 1,0-1,0 1,0-1,0 1,0-1,0 1,-1-1,1 1,0-1,0 1,0 0,0-1,-1 1,2-4,0 1,-1-1,1 1,-1-1,0 1,0-1,0 1,-1 0,1-1,-1 1,0-1,0 1,0 0,0 0,-1-1,1 1,-1 0,0 0,1 0,-2 1,1-1,0 0,0 1,-1-1,1 1,-1 0,0 0,0 0,0 0,0 1,0-1,-6-2,1 0,-1 1,0 0,0 1,0-1,0 2,0-1,-1 2,1-1,0 1,-4 1,1 0,0 2,-1 0,1 0,0 1,1 0,-1 1,1 1,0 0,0 0,1 1,0 0,0 1,0 0,1 1,1 0,-1 0,1 1,1 0,0 0,0 1,1 0,1 0,-1 1,2-1,0 1,0 0,1 0,1 0,0 1,0-1,1 1,1-1,0 1,1-1,0 1,1-1,3 10,-2-13,1-1,0 0,0 0,1 0,0 0,0-1,1 0,0 0,0 0,1-1,-1 0,2 0,-1-1,0 0,1 0,0-1,0 0,1 0,-1-1,1 0,0 0,-1-1,3 0,18 4,0-2,0-1,1-1,0-1,-1-2,18-3,30-7,-1-3,0-3,-1-4,0-3,-2-3,-2-4,14-9,-13-8,-70 47,-1 0,0 0,0 0,1-1,-1 1,0-1,0 1,0 0,-1-1,1 0,0 1,0-1,-1 1,1-1,-1 0,0 0,1 1,-1-1,0 0,0 1,0-1,0 0,0 0,0 1,-1-1,1 0,-1 0,1 1,-1-1,0 1,1-1,-1 0,0 1,0-1,0 1,0 0,0-1,0 1,-1 0,1 0,0 0,-1 0,1 0,-1 0,1 0,-1 0,-7-3,0 0,-1 0,1 1,-1 1,0 0,0 0,0 1,0 0,0 1,0 0,0 0,0 1,0 0,0 1,1 0,-1 1,0 0,1 0,0 1,0 1,0-1,0 1,1 1,0-1,0 2,0-1,1 1,-5 5,-31 50,42-60,1-1,-1 1,0 0,1-1,-1 1,1 0,-1 0,1-1,0 1,0 0,0 0,0 0,0 0,0 0,0-1,0 1,1 0,-1 0,1-1,0 1,-1 0,1 0,0-1,0 1,0-1,0 1,0-1,0 1,1-1,-1 0,0 1,1-1,-1 0,1 0,-1 0,1 0,0 0,0 0,10 2,0 0,0 0,0-1,0 0,0-1,0-1,1 0,-1 0,0-1,0-1,1 0,-1-1,-1 0,1 0,0-2,-1 1,0-2,6-3,-12 7,-1-1,1 0,0-1,-1 1,0-1,0 0,0 0,0 0,-1 0,0-1,0 1,0-1,0 0,-1 0,1 0,-1 0,-1-1,1 1,-1 0,0-1,0 1,0-1,-1 0,0-3,6 55,-2-38,0 0,0-1,1 1,0-1,0-1,1 1,0-1,0 0,0 0,1 0,0-1,0 0,1-1,-1 1,1-2,0 1,0-1,0 0,0 0,0-1,1 0,-1-1,1 0,0 0,-1-1,1 0,0-1,-1 1,1-2,-1 1,1-1,-1-1,0 1,0-1,0-1,0 1,0-1,6-5,0-6,0 0,0 0,-2-2,0 0,-1 0,-1-1,0 0,-1 0,-1-1,-1-1,-1 1,-1-1,0 0,-1-1,-2 1,0 0,-1-16,7-84,-7-107,-14 123,13 103,0 0,0 1,-1-1,1 0,0 1,0-1,0 0,-1 0,1 1,0-1,-1 0,1 1,0-1,-1 1,1-1,-1 0,1 1,-1-1,1 1,-1-1,0 1,1 0,-1-1,0 1,1-1,-1 1,0 0,1 0,-1-1,0 1,1 0,-1 0,0 0,0 0,1 0,-1 0,0 0,0 0,1 0,-1 0,0 0,0 1,1-1,-1 0,0 0,1 1,-1-1,0 1,1-1,-1 0,1 1,-1-1,0 1,1-1,-1 1,1 0,0-1,-1 1,1-1,-1 1,1 0,0-1,-1 1,-41 100,41-98,-12 41,1 1,2 0,3 1,1-1,2 2,3-1,1 0,2 0,3 0,8 37,-9-66,1-1,1 1,1-2,0 1,2-1,-1 0,2 0,0-1,0-1,1 1,-5-8,0 1,1-1,-1-1,1 1,0-1,0 0,1 0,0-1,-1 0,2-1,-1 1,0-1,0-1,1 0,0 0,-1-1,1 0,0 0,0-1,1 0,18-4</inkml:trace>
  <inkml:trace contextRef="#ctx0" brushRef="#br0" timeOffset="3120.886">1424 1184,'25'3,"26"2,28 1,25 0,20-2,9-2,-2 2,-23 0</inkml:trace>
  <inkml:trace contextRef="#ctx0" brushRef="#br0" timeOffset="3450.342">2533 1399,'-16'-7,"-1"0,-1 2,1 0,-1 1,1 1,-10-1,22 4,1 0,0 0,0 0,0 0,0 1,0-1,0 1,0 0,0 0,1 1,-1-1,0 1,1 0,-1 0,1 0,-1 0,1 1,0-1,0 1,0 0,0 0,1 0,-1 0,1 1,-1-1,1 1,1-1,-1 1,0 0,1-1,-1 3,-1 3,1 1,0-1,0 0,1 0,0 1,1-1,0 1,0-1,1 1,1-1,-1 0,1 0,1 1,-2-6,1 0,-1 1,1-1,0 0,1 0,-1 0,1 0,-1 0,1 0,0-1,1 0,-1 1,1-1,-1 0,1-1,0 1,0-1,0 0,0 0,1 0,-1 0,0-1,1 1,-1-1,1 0,0-1,0 1,1-1,0 0,0 0,1-1,-1 0,0 0,0-1,0 1,-1-1,1-1,0 1,-1-1,1 0,-1 0,0 0,0-1,0 0,-1 0,1 0,-1 0,0-1,0 0,0 0,-1 0,1-2,3-4,-1 0,0-1,0 1,-1-1,-1-1,0 1,-1-1,0 1,-1-1,0 0,-1-3,-1 9,0-1,-1 1,0 0,0-1,-1 1,0 0,0-1,0 1,-1 1,0-1,-1 0,1 1,-1-1,-1 1,-3-4,6 6,-1 1,0 1,0-1,-1 0,1 1,0-1,-1 1,0 0,1 0,-1 1,0-1,0 1,0 0,0 0,0 0,0 0,0 1,-1-1,1 1,0 0,0 1,0-1,0 1,0-1,0 1,0 0,0 1,-3 1,-1 0,0 1,1 1,0-1,0 1,0 0,1 1,-1 0,1 0,1 0,-1 0,1 1,0 0,0 1,-12 23</inkml:trace>
  <inkml:trace contextRef="#ctx0" brushRef="#br0" timeOffset="4220.942">3001 1319,'-9'-3,"0"1,-1 1,1-1,-1 2,1-1,-1 1,1 1,-1 0,1 0,-1 1,1 0,0 0,0 1,0 0,0 1,0 0,1 1,0-1,-1 2,2-1,-1 1,1 0,0 0,0 1,1 0,0 1,0-1,0 1,1 0,1 0,-1 1,1 0,0-1,1 1,-2 8,5-13,0-1,-1 1,1-1,0 1,1-1,-1 1,1-1,-1 0,1 1,0-1,1 1,-1-1,0 0,1 0,0 0,-1 0,1 0,1 0,-1-1,0 1,1 0,-1-1,1 0,0 0,-1 0,1 0,0 0,0 0,1-1,-1 1,0-1,0 0,1 0,-1 0,1-1,-1 1,1-1,-1 0,1 0,-1 0,1 0,-1-1,1 1,-1-1,4-1,1 0,0 0,0-1,0 0,0 0,0-1,-1 0,1-1,-1 1,0-1,0-1,-1 1,0-1,0 0,0-1,-1 1,1-1,-2 0,1-1,-1 1,0-1,0-1,5-12,-2 0,0 0,-1 0,-1-1,-1 0,-1 0,0-17,-2-59,-4 0,-15-86,5 117,4 67,-16 66,11-9,3 1,1 0,4 1,0 35,6-71,1 1,1 0,0 0,2-1,1 0,1 1,1-2,1 1,0-1,2 0,1-1,11 16,-13-25,0-1,2 0,-1 0,1-1,1-1,-1 0,2 0,-1-1,1-1,0 0,1-1,0-1,0 0,0 0,0-1,1-1,-1-1,16 1,25 3</inkml:trace>
  <inkml:trace contextRef="#ctx0" brushRef="#br0" timeOffset="4467.115">3576 1599,'7'-7,"2"-7,0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5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316 507,'-11'-2,"0"0,-1 1,1 0,0 1,0 0,0 1,-1 0,1 1,0 0,0 0,0 1,1 1,-1 0,1 0,0 1,0 1,0-1,1 2,0-1,0 1,0 0,1 1,0 0,1 1,0-1,0 1,1 1,0-1,0 1,1 0,1 0,0 1,-1 2,3-10,1 0,-1 0,1 0,0 1,0-1,0 0,0 1,1-1,-1 0,1 1,0-1,0 1,0-1,0 1,1-1,-1 1,1-1,0 0,0 1,0-1,1 0,-1 0,1 0,-1 0,1 0,0 0,0 0,1-1,-1 1,1-1,-1 1,1-1,-1 0,1 0,0 0,0 0,0-1,0 1,1-1,-1 0,0 0,1 0,1 0,8-2,1-1,-1 0,1-1,-1 0,0-1,0-1,0 0,-1-1,0 0,0-1,-1 0,1-1,-1 0,-1-1,0 0,0 0,8-11,-1 1,-1 0,0 0,-1-2,-1 0,-2 0,0-2,-1 1,-1-1,-1-1,-1 0,-1 0,-1 0,-1-1,-2 0,0 0,-2 0,-1-24,1 33,0 0,-2-1,0 1,-1 0,0 0,-1 0,-1 0,-1 0,0 1,-1 0,-1 0,0 0,-1 1,-2-3,8 16,1-1,-1 0,1 1,-1 0,0-1,0 1,1 0,-1 0,0 0,0 0,0 1,0-1,0 0,-1 1,1-1,0 1,0 0,0 0,0 0,0 0,-1 0,1 0,0 1,0-1,0 1,0-1,0 1,0 0,0 0,0 0,0 0,0 0,0 0,1 0,-1 1,0-1,1 1,-1-1,1 1,0 0,-53 75,39-44,1 1,2 1,2 0,1 1,1-1,3 2,0-1,3 1,1-1,1 1,3 10,-1-31,0 0,1 0,1-1,0 1,1-1,1 0,0-1,1 1,1-1,0-1,2 3,-4-9,-1 1,2-2,-1 1,1 0,0-1,0-1,1 1,-1-1,1 0,1-1,-1 0,1 0,-1-1,1 0,0 0,0-1,0 0,0-1,7 0,-4-1,-1-1,1 0,0 0,-1-2,0 1,1-1,-1-1,0 0,0-1,-1 0,1 0,-1-1,-1-1,1 0,-1 0,0-1,0 0,-1 0,0-1,-1 0,0 0,0-1,-1 0,0 0,-1-1,0 1,-1-1,0 0,-1 0,0-1,0 1,-1-1,-1 1,0-1,-1 0,0-7,-1 12,0 0,0 0,-1 0,1 1,-2-1,1 0,-1 1,0-1,0 1,-4-6,6 11,0-1,0 0,-1 1,1-1,0 1,0 0,-1-1,1 1,-1 0,0 0,1 0,-1 0,0 0,1 0,-1 1,0-1,0 0,0 1,0-1,0 1,1 0,-1 0,0 0,0 0,0 0,0 0,0 0,0 1,0-1,0 1,0-1,1 1,-1 0,0 0,0-1,1 1,-1 1,1-1,-1 0,1 0,-1 1,-5 5,0 1,1 0,0 0,1 1,-1-1,2 1,-1 0,1 1,1-1,0 1,0 0,1 0,0 0,0 0,1 0,1 0,0 0,1 10,-1-9,2 0,-1-1,1 1,1-1,0 1,0-1,1 0,1 0,-1 0,2-1,-1 1,1-1,1-1,0 1,0-1,0 0,1-1,0 1,1-2,-1 1,1-1,1-1,2 2,61 23,-1-10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6.1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269 11,'7'-11,"-7"27,-11 27,-2 0,-2 0,-2-2,-6 10,20-45,-151 280,131-248,21-35,-12 26,14-29,0 1,0-1,0 1,0-1,-1 1,1-1,0 0,0 1,0-1,0 1,0-1,0 1,1-1,-1 1,0-1,0 1,0-1,0 0,0 1,1-1,-1 1,0-1,0 0,1 1,-1-1,0 0,1 1,-1-1,0 0,1 1,-1-1,0 0,1 0,-1 1,1-1,-1 0,0 0,1 0,-1 0,1 0,-1 1,1-1,-1 0,1 0,-1 0,0 0,1 0,-1 0,1-1,-1 1,1 0,-1 0,1 0,-1 0,0 0,1-1,-1 1,1 0,-1 0,1-1,136-57,-92 34,-7 5,-13 6,0 0,0 2,1 1,0 1,1 1,1 2,-24 5,0 1,0-1,0 1,0 1,0-1,0 0,0 1,0 0,-1 0,1 0,0 0,0 1,-1-1,1 1,-1 0,1 0,-1 1,0-1,0 1,0-1,0 1,0 0,-1 0,-1-2,-1 0,0 0,1 0,-1 0,1-1,0 1,-1 0,1 0,0 0,-1-1,1 1,0 0,0-1,-1 1,1-1,0 1,0-1,0 1,0-1,0 1,0-1,0 0,0 0,0 0,0 1,0-1,0 0,0 0,0 0,0 0,0-1,0 1,0 0,0 0,0-1,0 1,0 0,0-1,0 1,0-1,0 1,-1-1,1 0,0 1,0-1,-1 0,1 1,0-1,-1 0,1 0,0 0,-1 0,1 1,-1-1,0 0,1 0,-1 0,0 0,0 0,1 0,-1-1,1-10,-1 0,0 0,0 1,-1-1,-1 0,0 0,0 1,-1 0,-1-1,0 1,-4-7,8 17,0 0,0 0,0 0,0 0,0 1,0-1,-1 0,1 0,0 0,0 0,-1 1,1-1,-1 0,1 0,-1 1,1-1,-1 0,1 1,-1-1,1 0,-1 1,0-1,1 1,-1-1,0 1,0-1,0 1,1 0,-1-1,0 1,0 0,0 0,0-1,1 1,-1 0,0 0,0 0,0 0,0 0,0 0,1 1,-1-1,0 0,0 0,0 0,0 1,-2 7,-1-1,2 1,-1 0,1 0,1 0,-1 0,1 0,1 1,-1 5,0 5,-9 381,10-345,1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30.0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0 241,'143'-211,"-123"181,-35 72,3 0,2 0,1 1,2 1,3-1,1 1,2 0,4 40,-3-59,1 15,1-27,-1-1,0 0,-1 0,-1 0,0 1,-1-1,0 0,0 0,-1-1,-1 1,0-1,-1 1,0-1,-28 18,55-30,260 7,-259-9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6.6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67,'14'21,"14"17,12 15,15 9,8 5,7 0,2-1,-4-6,-8-6,-9-10,-12-10,-12-15,-11-12</inkml:trace>
  <inkml:trace contextRef="#ctx0" brushRef="#br0" timeOffset="269.063">449 40,'-21'23,"-15"23,-13 20,-13 17,-6 10,-1 5,7-2,14-11,15-20</inkml:trace>
  <inkml:trace contextRef="#ctx0" brushRef="#br0" timeOffset="5989.125">48 27,'-9'5,"-1"7,6 10,10 10,14 5,12 5,12 1,7 0,3-2,-4-5,-6-4,-10-7,-11-5,-9-6</inkml:trace>
  <inkml:trace contextRef="#ctx0" brushRef="#br0" timeOffset="6201.092">516 1,'-21'9,"-20"16,-17 23,-16 23,-17 23,-20 17,9-9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8.9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 0,'-43'361,"33"-245,10-114,1 0,-1 0,0 0,1 0,-1 0,1 0,-1 0,1 0,0 0,0 0,0 0,0-1,0 1,0 0,1-1,-1 1,1-1,-1 1,1-1,-1 1,1-1,0 0,0 0,-1 0,1 0,0 0,0-1,0 1,0 0,0-1,0 0,1 1,70 0,-71-1,12 0,0 0,0-1,0-1,0 0,0-1,-1 0,1-1,-1-1,0 0,0-1,-1 0,1-1,-1 0,-1-1,0-1,0 0,9-9,-18 16,0 0,0-1,-1 0,1 1,-1-1,1 0,-1 0,0 0,0 0,0 0,0 0,-1 0,1 0,-1 0,0 0,0 0,0-1,0 1,-1 0,1 0,-1 0,0 0,1 0,-2 0,1 0,0 0,0 0,-1 1,0-1,1 0,-1 1,0 0,0-1,-1 1,1 0,0 0,-1 0,1 0,-1 0,0 0,0 1,1 1,-1-1,1 1,-1-1,1 1,-1 0,1 0,-1 0,1 0,-1 0,1 0,-1 1,1-1,0 1,-1 0,1 0,0 0,-1 0,1 0,0 0,0 1,0-1,0 1,0-1,0 1,0 0,1 0,-1 0,1 0,-1 0,1 0,-35 72,32-56,1 0,0 0,2 0,0 0,1 1,1-1,1 0,1 0,0 0,1 0,1-1,0 1,2-1,0-1,1 1,0-1,7 9,8 12</inkml:trace>
  <inkml:trace contextRef="#ctx0" brushRef="#br0" timeOffset="606.265">815 588,'2'3,"0"-1,0 0,0 0,0 0,1 0,-1-1,1 1,-1 0,1-1,0 0,-1 0,1 1,0-2,0 1,0 0,0 0,0-1,0 0,0 0,0 0,0 0,0 0,0 0,-1-1,1 1,0-1,0 0,0 0,0 0,0 0,-1-1,1 1,-1-1,1 1,-1-1,0 0,1 0,-1 0,0 0,0-1,0 1,-1 0,1-1,0 0,-2 0,1-1,0 0,-1 1,0-1,0 0,0 1,0-1,-1 0,0 1,1-1,-1 1,0-1,-1 1,1-1,-1 1,1 0,-1-1,0 1,0 0,-1 0,1 0,0 1,-1-1,0 1,0-1,0 1,0 0,0 0,0 0,0 0,-1 1,1-1,0 1,-1 0,1 0,-1 0,0 1,1-1,-1 1,0 0,1 0,-1 0,0 0,1 1,-1-1,0 1,1 0,-1 0,-3 2,4-2,-1 1,0 0,0 0,1 0,-1 0,1 1,0-1,0 1,0 0,0 0,0 0,1 0,-1 0,1 1,0-1,0 1,0 0,0-1,1 1,-1 0,1 0,0 0,0 0,1 0,-1 0,1 1,0-1,0 0,0 0,1 0,-1 0,1 0,0 0,0 0,1 0,-1 0,1 0,0-1,0 1,2 3,26 19,5-7</inkml:trace>
  <inkml:trace contextRef="#ctx0" brushRef="#br0" timeOffset="2173.928">829 522,'0'0,"1"0,-1 0,1 1,-1-1,1 0,0 0,-1 0,1 0,-1 0,1 1,-1-1,1 0,-1 0,1 0,-1-1,1 1,0 0,-1 0,1 0,-1 0,1 0,-1-1,1 1,-1 0,1 0,-1-1,1 1,-1 0,0-1,1 1,-1 0,1-1,-1 1,0-1,1 1,-1-1,0 1,0-1,1 1,-1-1,0 1,0-1,0 1,0-1,0 1,1-1,-1 1,0-1,0 1,0-1,-1 0,1 0,1 0,-2 0,1 1,0-1,0 0,0 0,0 0,0 1,-1-1,1 0,0 0,-1 1,1-1,-1 0,1 1,0-1,-1 0,0 1,1-1,-1 0,1 1,-1-1,0 1,1-1,-1 1,0 0,1-1,-1 1,0 0,0-1,0 1,1 0,-1 0,0 0,0 0,0 0,1 0,-1 0,0 0,0 0,0 0,1 0,-1 0,0 1,0-1,0 0,1 0,-1 1,0-1,1 1,-1-1,0 1,1-1,-1 1,0-1,1 1,-1-1,1 1,-1 0,1-1,-1 1,1 0,0 0,-4 1,0 0,1 1,-1 0,1-1,0 1,0 1,0-1,1 0,-1 1,1-1,0 1,-1 0,2 0,-1 0,-1 3,3-6,0 0,0 0,0 0,0-1,0 1,1 0,-1 0,0 0,0 0,1-1,-1 1,0 0,1 0,-1-1,1 1,-1 0,1-1,-1 1,1 0,0-1,-1 1,1-1,0 1,-1-1,1 1,0-1,0 0,-1 1,1-1,0 0,0 0,0 1,-1-1,1 0,0 0,0 0,0 0,0 0,0 0,-1 0,2-1,35-4,-34 4,-1 0,1 0,-1-1,1 1,-1 0,0-1,0 0,0 0,0 0,0 0,0 0,0 0,0 0,-1 0,1-1,-1 1,0-1,0 1,0-1,0 1,0-3,2-7</inkml:trace>
  <inkml:trace contextRef="#ctx0" brushRef="#br0" timeOffset="2824.829">789 536,'13'6,"10"1,0-4,-3-4,-5-4,-6-5,-8 1,-9 1,-8 2,-8 3,0 1</inkml:trace>
  <inkml:trace contextRef="#ctx0" brushRef="#br0" timeOffset="345.074">802 268,'0'1,"-1"0,1 0,0 0,0 0,0-1,0 1,0 0,0 0,0 0,1 0,-1 0,0 0,0 0,1 0,-1 0,1-1,-1 1,0 0,1 0,0 0,-1-1,1 1,-1 0,1-1,0 1,0 0,-1-1,1 1,0-1,0 1,0-1,0 0,-1 1,1-1,0 0,0 1,0-1,0 0,0 0,0 0,0 0,0 0,0 0,0 0,0 0,0 0,-1-1,1 1,0 0,0-1,0 1,41-30,-40 27,-1 1,1 0,-1-1,0 1,1-1,-1 1,-1-1,1 0,0 1,-1-1,1 0,-1 0,0 0,0 1,0-1,0 0,0 0,-1 1,1-1,-1 0,0 0,0 1,0-1,0 1,0-1,-1 1,1-1,-1 1,1 0,-1 0,0 0,0 0,-1-1,-1-1,-1 0,1 0,-1 1,0 0,-1 0,1 0,0 1,-1-1,0 1,1 1,-1-1,0 1,0 0,0 0,-3 1,4 0,-1 0,0 1,0 0,1 0,-1 0,0 1,1 0,0 0,-1 0,1 1,0-1,0 1,0 1,0-1,1 1,0 0,-1 0,1 0,1 0,-1 1,1-1,-1 1,1 0,-11 23</inkml:trace>
  <inkml:trace contextRef="#ctx0" brushRef="#br0" timeOffset="1731.11">855 188,'0'-1,"-1"1,0-1,1 0,-1 1,0-1,0 1,1-1,-1 1,0 0,0-1,0 1,0 0,0-1,1 1,-1 0,0 0,0 0,0 0,0 0,0 0,0 0,0 0,0 0,0 0,1 1,-1-1,0 0,0 1,0-1,0 0,1 1,-1-1,0 1,0 0,1-1,-1 1,0-1,1 1,-1 0,1-1,-1 1,1 0,-1 0,1 0,-1-1,1 1,-1 0,-15 42,16-42,0 0,0 1,0-1,0 0,1 1,-1-1,1 0,-1 1,1-1,-1 0,1 0,0 0,-1 0,1 1,0-1,0 0,0 0,0 0,0-1,0 1,0 0,0 0,0-1,0 1,1 0,-1-1,0 1,0-1,1 1,-1-1,0 0,1 0,-1 0,0 1,1-1,-1 0,0-1,1 1,-1 0,0 0,1-1,-1 1,0 0,1-1,-1 1,0-1,0 0,0 1,0-1,1 0,-1 0,0 0,0 0,-1 0,1 0,0 0,0 0,0 0,0-1,1-1,0 0,0 0,-1 0,1 0,-1 0,1-1,-1 1,0-1,-1 1,1 0,0-1,-1 1,0-1,0 0,0 1,0-1,-1 1,1-1,-1 1,0-1,0 1,0 0,0-1,-1 1,1 0,-1 0,0 0,0 0,0 0,0 1,-1-1,1 0,-1 1,1 0,-1 0,0-1,0 2,0-1,0 0,0 1,-1-1,1 1,0 0,-1 0,1 0,-1 0,1 1,-1 0,1-1,-1 1,1 0,-1 1,1-1,-1 1,1-1,-1 1,-2 2,0 0,1 0,0 0,0 1,1 0,-1 0,1 0,0 1,0-1,0 1,0 0,1 0,0 0,0 1,0-1,1 1,0 0,0-1,0 3,2-7,-1 0,1 1,0-1,-1 0,1 0,0 0,0 0,0 0,0 0,0 1,0-1,1 0,-1 0,0 0,0 0,1 0,-1 0,1 0,-1 0,1 0,-1 0,1 0,0 0,0 0,-1 0,1 0,0 0,0-1,0 1,0 0,0-1,0 1,0-1,0 1,0-1,1 1,12 3</inkml:trace>
  <inkml:trace contextRef="#ctx0" brushRef="#br0" timeOffset="2547.079">789 174,'-5'0,"0"1,-1-1,1 1,1 0,-1 1,0-1,0 1,0 0,1 0,-1 0,1 1,0-1,0 1,-1 0,2 1,-1-1,0 1,5-3,-1 1,1-1,0 0,0 0,-1 0,1 0,0 1,0-1,0 0,0-1,1 1,-1 0,0 0,0 0,0-1,1 1,-1 0,0-1,1 0,-1 1,0-1,1 0,-1 1,1-1,-1 0,1 0,-1 0,0 0,1 0,-1-1,1 1,-1 0,0-1,3 2,-1-1,1 0,-1 0,0 0,1-1,-1 1,1-1,-1 1,0-1,0 0,1-1,-1 1,0 0,0-1,0 0,0 0,-1 0,1 0,0 0,-1 0,1-1,-1 1,0-1,0 0,0 1,0-1,-1 0,1 0,-1 0,1-1,-1 1,0 0,0 0,-1-1,1 1,-1 0,1-1,-1 1,0-1,-1-2,0 4,-1-1,1 0,-1 1,0-1,0 1,0-1,0 1,0 0,0 0,-1 0,1 0,-1 0,0 0,1 1,-1 0,0-1,0 1,0 0,0 0,0 0,0 1,0-1,0 1,0 0,0 0,0 0,0 0,0 0,0 1,-1-1,1 1,0 0,0 0,1 0,-1 0,0 0,0 1,1-1,-1 1,0 0,1 0,0 0,-1 0,1 0,0 1,0-1,0 1,1-1,-1 1,-1 2,1 55,11-30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7.6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41 241,'-14'69,"3"-1,3 1,1 48,13-55,-5-61,-1-1,1 1,-1 0,1-1,-1 1,1-1,-1 1,1-1,-1 0,1 1,0-1,-1 1,1-1,0 0,-1 0,1 1,0-1,0 0,-1 0,1 0,0 0,-1 0,1 0,0 0,0 0,-1 0,1 0,0 0,0 0,-1 0,1-1,0 1,-1 0,1-1,0 1,-1 0,1-1,-1 1,1-1,0 1,-1-1,1 1,-1-1,0 1,1-1,-1 0,1 1,-1-1,0 1,1-1,-1 0,0 0,0 1,0-1,1 0,-1 1,0-1,0 0,0 0,0 1,0-1,0 0,9-25,-1 1,-1-2,-1 1,-2-1,0 0,-2 0,-1-23,-1 48,1-225,-13 178,12 49,-1 0,0 0,1 0,-1 0,1 0,-1 0,0 0,1 0,-1 1,1-1,-1 0,1 0,-1 0,1 1,-1-1,1 0,-1 1,1-1,-1 0,1 1,0-1,-1 1,1-1,-1 1,1-1,0 1,-1-1,1 1,0-1,0 1,0-1,-1 1,1-1,0 1,0-1,0 1,0 0,0-1,0 1,0-1,0 1,0 0,0-1,0 1,0-1,1 1,-1-1,0 1,0-1,1 1,-1-1,0 1,1 0,0 9,0-1,1 1,0-1,1 1,0-1,1 0,-1 0,2 0,-1 0,1-1,1 0,-1 0,1 0,1-1,-1 1,2-2,-1 1,7 4,-9-8,-1-1,0 0,1 0,-1-1,1 1,-1-1,1 0,0 0,-1-1,1 1,0-1,0 0,0 0,-1-1,1 0,0 1,-1-2,1 1,0 0,-1-1,0 0,1 0,-1 0,0-1,0 1,0-1,0 0,-1 0,1 0,-1-1,1 1,-1-1,-1 0,1 0,0 0,-1 0,0-1,12-14,0-2,-2 0,-1 0,-1-1,0 0,-2-1,0 0,-2 0,2-15,7 214,63 220,-73-366,-4-18,1-1,0 1,0-1,2 0,-1 0,1 0,5 9,-8-19,-1 1,1-1,0 0,-1 0,1 0,0 0,0 0,0 0,0 0,0 0,0 0,0-1,0 1,0 0,1 0,-1-1,0 1,0-1,0 1,1-1,-1 0,0 0,1 1,-1-1,0 0,1 0,-1 0,0 0,1 0,-1-1,0 1,1 0,-1-1,0 1,0-1,1 1,-1-1,0 1,0-1,0 0,0 0,0 1,0-1,0 0,0 0,0 0,0 0,0 0,0 0,-1-1,1 1,-1 0,1 0,0 0,-1-1,0 1,1 0,-1-1,0 1,0-1,2-11,-2 1</inkml:trace>
  <inkml:trace contextRef="#ctx0" brushRef="#br0" timeOffset="400.436">857 108,'-1'86,"0"-7,3 0,8 50,19-16,-27-108,0 0,0 0,1-1,0 1,-1 0,2-1,-1 0,0 1,1-1,0-1,0 1,0-1,1 1,-1-1,1 0,-1-1,1 1,0-1,0 0,1 0,-2-1,1 0,0-1,0 0,0 0,0 0,-1-1,1 1,0-1,0 0,-1 0,1-1,-1 0,1 0,-1 0,0 0,1 0,-1-1,0 0,-1 0,1 0,1-2,64-81,-50 45,-2-1,-2-1,-1 0,-3-1,-1 0,-3-1,-1 0,-1-41,-2 18,-5 72,1 12</inkml:trace>
  <inkml:trace contextRef="#ctx0" brushRef="#br0" timeOffset="682.683">1458 54,'7'19,"9"16,9 17,11 13,11 6,7 4,5-3,2-5,-3-6,-6-11,-8-13,-9-12,-11-12,-8-14,-8-6</inkml:trace>
  <inkml:trace contextRef="#ctx0" brushRef="#br0" timeOffset="958.535">1900 1,'-16'4,"-15"11,-12 17,-12 18,-6 19,-6 14,1 9,6 2,12-6,13-11,13-18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3.6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75 0,'9'127,"-10"-99,-8 91,-5 0,-27 101,32-170,0 21,9-70,0-1,0 0,0 1,1-1,-1 0,0 1,0-1,1 0,-1 1,0-1,0 0,1 1,-1-1,0 0,1 0,-1 0,0 1,1-1,-1 0,1 0,-1 0,0 0,1 0,-1 0,1 0,-1 0,0 0,1 0,-1 0,0 0,1 0,-1 0,1 0,-1 0,0 0,1 0,-1 0,1-1,-1 1,0 0,1 0,-1 0,0-1,0 1,1 0,-1 0,0-1,1 1,-1 0,0-1,0 1,0 0,1-1,-1 1,0 0,0-1,0 1,0-1,0 1,0 0,0-1,1 1,-1-1,0 1,-1-1,2 1,43-63,-35 48,1 0,0 1,1 0,1 1,0 0,0 0,1 2,2-1,-12 10,-1 0,1 1,0-1,-1 1,1 0,0 0,0 0,0 0,-1 0,1 1,0-1,0 1,0 0,0 0,0 0,0 0,0 0,0 1,0 0,0-1,0 1,0 0,0 0,-1 0,1 1,0-1,-1 1,1 0,-1-1,1 1,-1 0,1 2,4 3,-1 0,0 1,0 0,-1 0,0 0,0 1,-1-1,0 1,1 7,-1-7,0 0,-1 1,-1-1,0 1,0-1,-1 1,0-1,0 1,-1 0,0-1,-1 1,0 0,-1-1,0 1,-1-1,1 1,-4 5,2-12,0 0,-1 0,1 0,-1-1,1 1,-1-1,0 0,0 0,0-1,0 0,0 0,0 0,-1 0,1-1,0 0,0 0,0 0,-1 0,1-1,0 0,0 0,0-1,0 1,0-1,0 0,0-1,1 1,-1-1,1 0,-1 0,3 2,1 1,-1-1,1 1,-1-1,1 1,-1-1,1 0,0 0,-1 1,1-1,0 0,0 0,-1-1,1 1,0 0,0 0,0 0,1-1,-1 1,0 0,0-1,1 1,-1-1,1 1,-1-1,1 1,0-1,-1 1,1-1,0 0,0 1,0-1,0 1,0-1,1 1,-1-1,0 0,1 0,4-4,0 0,1 0,0 1,0 0,0 0,0 0,1 1,0 0,0 0,0 1,1-1,17-10,-24 14,50-28,-2-3,-1-1,-2-3,10-11,-44 36,-1-2,0 1,-1-1,0-1,0 0,-2 0,1-1,-2 0,0-1,-1 1,0-1,-1 0,-1-1,0 1,-1-1,-1 0,1-13,-2 20,-1 0,0 0,0 0,-1 0,0 0,0 0,-1 1,0-1,-1 0,0 1,0-1,-1 1,0 0,0 0,-1 0,0 1,-4-5,7 11,0 0,0 1,1-1,-1 0,0 1,0-1,0 1,0 0,0 0,0 0,0 0,0 0,0 0,0 0,0 1,0-1,0 1,1-1,-1 1,0 0,0 0,0 0,1 0,-1 0,0 0,1 0,-1 0,1 1,0-1,-1 1,1-1,0 1,0-1,0 1,0 0,0 0,0-1,0 1,1 0,-1 0,1 0,-1 0,-8 26,0-1,2 1,1 1,1-1,1 1,2 0,1 0,1 14,0-39,-2 22,1 0,1 0,1 0,2 0,0 0,2-1,1 1,0-1,2 0,1-1,1 0,1 0,2-1,12 19,-21-37,0 0,1 0,-1 0,1-1,1 0,-1 0,0 0,1 0,0-1,0 0,0 0,0-1,0 0,0 0,1 0,-1-1,1 0,-1 0,1 0,0-1,-1 0,1 0,0-1,-1 0,1 0,-1-1,1 1,-1-1,0-1,0 1,0-1,0 0,4-3,85-86,-92 89,7-2,-15 25,2-9,1-6,0-1,1 0,0 1,0-1,0 1,0-1,0 1,1-1,0 1,0 0,0-1,1 1,-1-1,1 1,0-1,1 1,-1-1,1 1,0-1,0 0,0 0,0 0,1 0,-1 0,1-1,0 1,0-1,1 0,-1 0,1 0,-1 0,2 0,1-2,-1 1,1-1,-1-1,1 1,0-1,0 0,-1 0,1-1,0 0,-1 0,1 0,-1-1,1 1,-1-1,0-1,0 1,0-1,0 0,0 0,0 0,-1-1,0 1,1-1,-1 0,-1-1,1 1,-1 0,1-1,-1 0,-1 0,1 0,-1 0,0 0,0-1,0 1,-1-1,1 1,-1-1,-1 0,1 1,-1-1,0 0,-1 1,1-1,-1 0,0 1,0-1,-1 1,1-1,-3-3,0 4,0-1,-1 1,1 0,-1 0,0 0,0 1,-1-1,1 1,-1 1,0-1,0 1,-1 0,1 0,0 1,-1 0,0 0,1 0,-1 1,0 0,0 1,0-1,0 1,0 0,0 1,1 0,-1 0,0 1,0-1,1 1,-1 1,1-1,-1 1,1 0,0 1,0-1,1 1,-1 1,1-1,0 1,0-1,-2 4,5-5,-1 0,1 0,1 0,-1 0,0 0,1 1,0-1,-1 0,1 1,1-1,-1 1,0-1,1 1,0-1,0 1,0 0,0-1,0 1,1-1,0 1,0-1,0 1,0-1,0 0,0 1,1-1,0 0,0 0,0 0,0 0,21 25</inkml:trace>
  <inkml:trace contextRef="#ctx0" brushRef="#br0" timeOffset="782.906">1626 629,'-15'1,"0"0,0 2,0 0,1 0,-1 1,1 1,0 1,0 0,0 1,1 0,0 1,1 0,-1 1,2 1,-3 2,10-9,0-1,1 1,0 1,-1-1,1 0,0 1,1-1,-1 1,1 0,-1 0,1 0,0 0,1 0,-1 1,1-1,0 0,0 1,0-1,0 1,1-1,0 1,0 0,0-1,1 1,-1-1,1 1,0-1,0 1,1-1,-1 0,1 0,1 3,5 0,-1-1,1 1,0-1,1-1,-1 0,1 0,0-1,0 0,1 0,-1-1,1 0,0-1,0 0,0 0,0-1,0-1,0 0,2 0,7 1,-1-1,1 0,-1-1,0-2,1 0,-1 0,0-2,-1 0,1-1,-1-1,0-1,-1 0,0-1,0-1,-1 0,0-1,3-4,-14 11,0 0,-1 0,1 0,-1-1,0 1,0-1,-1 0,1 0,-1 0,0 0,0 0,-1 0,1-1,-1-1,-1 7,0 0,-1 0,1 0,0 0,0 0,0 0,-1 0,1 0,0 0,0 0,0 0,-1 0,1 0,0 0,0 0,0 0,-1 0,1 0,0 0,0 0,0 0,0 0,-1-1,1 1,0 0,0 0,0 0,0 0,0 0,0-1,-1 1,1 0,0 0,0 0,0 0,0-1,0 1,0 0,0 0,0 0,0-1,0 1,0 0,0 0,0 0,0 0,0-1,0 1,0 0,0 0,0 0,-10 16,6-5,0 0,1-1,0 1,1 1,0-1,1 0,0 0,1 0,0 1,1 5,0-13,-1 0,1 0,-1 0,1 0,1 0,-1 0,0 0,1 0,0-1,0 1,0-1,0 1,1-1,-1 0,1 0,0 0,0 0,0 0,0-1,0 0,1 1,-1-1,1 0,-1 0,1-1,0 1,0-1,0 0,0 0,2 0,3 0,0-1,0 0,0 0,0-1,0-1,0 1,0-1,-1-1,1 0,-1 0,1 0,-1-1,0 0,0-1,-1 0,0 0,1-1,-2 0,3-1,11-13,-1 0,0-1,-2-1,0-1,7-13,-13 20,-10 16,-1 1,1 0,0 0,-1-1,1 1,-1 0,1 0,-1 0,1 0,-1 0,1 0,-1 0,0 0,0 0,0 0,1 0,-1 0,0 0,0 0,0 0,0 0,-1 0,1 0,0 0,0 0,-1 0,1 0,0 0,-1 0,1 0,-1 0,1 1,-2 134,3-130,0 0,1 0,-1 0,1 0,0 0,1 0,-1 0,1-1,0 0,1 1,-1-1,1 0,0-1,1 1,-1-1,1 0,-1 0,1 0,0 0,1-1,-1 0,3 1,1-1,-1 0,0-1,1 0,0 0,-1-1,1 0,0 0,0-1,0 0,-1 0,1-1,0-1,0 1,-1-2,1 1,-1-1,1 0,8-4,0 0,-1-2,0 0,0 0,-1-1,0-1,-1-1,3-3,-2 0,-2-1,0 1,-1-2,0 0,-1 0,-1-1,-1-1,-1 1,0-1,-2-1,0 1,-1-1,1-9,-1-5,-1-1,-2 1,-1-1,-2 0,-1 1,-1-1,-6-17,9 50,-2-9,1-1,-2 1,1 0,-2 0,1 0,-2 0,1 0,-1 1,-1 0,0 0,-7-9,12 18,0 0,-1 0,1 0,-1 0,1 0,-1 0,1 0,-1 0,1 1,-1-1,1 1,-1-1,0 1,0-1,1 1,-1 0,0 0,1 0,-1 0,0 0,0 0,1 1,-1-1,0 0,1 1,-1 0,1-1,-1 1,0 0,1 0,-1 0,1 0,0 0,-1 0,1 0,0 0,0 0,0 1,0-1,0 0,-1 2,-41 65,29-38,2 2,1-1,1 1,2 1,1 0,2 0,1 0,1 25,2-45,1 1,1-1,1 1,0-1,0 0,1 0,1 0,1 0,-1 0,2-1,0 0,0 0,1 0,1-1,0 0,0-1,1 1,0-2,1 1,0-1,0-1,1 0,8 4,4 0,1 0,0-2,1-1,0-1,0-1,19 2,53 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20.8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67,'0'-4,"1"1,0 0,0 0,0 0,1 0,-1 0,1 1,-1-1,1 0,0 1,0-1,0 1,1-1,-1 1,1 0,-1 0,1 0,0 1,-1-1,1 0,0 1,0 0,2-1,6-1,-1 1,0 0,1 1,-1 0,1 1,0 0,-1 0,1 1,-1 1,1-1,-1 2,0 0,0 0,0 0,0 2,0-1,8 5,0 1,-1 0,0 1,-1 1,0 0,-1 2,0-1,0 3,-2 0,-1 0,0 1,-1 0,-1 0,-1 2,0-1,-1 1,-1 0,-1 1,-1-1,-1 1,1 11,3 39,-3 0,-4 0,-2 0,0-35,-2 491,-6-357,-22 101,-3 33,31-276,2-1,1 1,2-1,0 0,1 0,2 0,1 0,1 0,1-1,1 0,1-1,1 0,1 0,2-2,5 9,-14-23,-1 0,1 0,1 0,-1-1,1 0,1 0,-1-1,1 1,0-2,1 1,-1-1,1 0,0 0,0-1,1 0,-1 0,1-1,0 0,0-1,0 0,2 0,-7-3,0 0,0 0,0-1,0 1,-1-1,1 0,0 0,-1 0,1 0,-1-1,0 0,0 1,0-1,0 0,0-1,0 1,-1 0,0-1,0 1,0-1,1-1,-3 4,-1-1,1 1,0 0,0-1,-1 1,1 0,-1 0,1-1,-1 1,0 0,1 0,-1 0,0 0,0 0,0 0,0 0,0 0,0 0,0 0,0 1,0-1,0 0,0 1,-1-1,1 1,0-1,0 1,-1 0,1-1,0 1,0 0,-1 0,1 0,0 0,-1 0,1 0,0 0,-1 0,1 1,0-1,-1 0,1 1,0-1,-1 2,-14 1,1 0,0 2,0 0,0 0,1 2,0-1,0 2,0 0,1 1,1 0,-5 4,13-7,-1 1,1-1,1 1,-1 0,1 0,0 0,0 0,1 0,0 1,1-1,-1 1,2-1,-1 1,1 0,0-1,0 1,1 0,0-1,0 1,1 0,1 28,-3 69,-5 0,-4 1,3-9,5 0,4 0,12 67,2 112,-14 193,-5-236,-4 80,4 199,9-250,-14 74,0 276,9-375,6 360,5-192,-8 227,2-460,-1-22,-11 111,-39 141,38-343,-2 0,-3-1,-2-1,-12 28,16-58,-1-1,-2 1,-1-2,-1 0,0 0,-2-1,-1-1,-1-1,-1-1,-7 6,16-18,0-1,0 0,-1-1,0 0,-1-1,1 0,-1 0,0-2,-1 1,1-2,-3 1,-2-3,17-1,0 0,1 0,-1 0,0 0,0 0,0 0,0 0,0-1,0 1,0 0,1 0,-1 0,0 0,0 0,0-1,0 1,0 0,0 0,0 0,0 0,0-1,0 1,0 0,0 0,0 0,0 0,0-1,0 1,0 0,0 0,0 0,0 0,0-1,0 1,0 0,0 0,0 0,-1 0,1 0,0 0,0-1,0 1,0 0,0 0,0 0,0 0,-1 0,1 0,0 0,0-1,0 1,15-7,3-2</inkml:trace>
  <inkml:trace contextRef="#ctx0" brushRef="#br0" timeOffset="869.338">949 8716,'-4'11,"47"85,5-24,4-2,2-3,4-2,2-2,3-3,2-3,6-1,130 122,-179-159,-1 0,0 2,-1 1,-2 0,0 2,-1 0,-2 0,0 2,-2 0,0 0,-2 1,5 22,-16-48</inkml:trace>
  <inkml:trace contextRef="#ctx0" brushRef="#br0" timeOffset="1285.736">1778 9104,'-3'3,"0"-1,1 1,-1 0,1 0,-1 0,1 1,0-1,0 1,1-1,-1 1,1-1,0 1,0 0,0 0,0 0,1-1,-1 1,1 0,0 0,0 0,0 0,1 0,-1 0,1 0,1 1,39 93,60 54,-65-103,-3 2,-1 0,0 9,-16-26,-2 1,-1 0,-2 1,-2 0,-1 1,-1 0,-3 0,-1 0,-1 16,-1-48,-1 0,0 0,0 0,0 0,-1 0,0 0,0 0,0 0,0-1,-1 1,1 0,-1-1,-1 1,1-1,-1 1,1-1,-1 0,0 0,-1-1,1 1,-1-1,1 1,-1-1,0 0,0 0,-1-1,-2 2,-109 14,83-16,-26 1,0 3,1 2,1 2,-1 3,2 3,0 2,1 3,-40 21,89-39,-1 0,1 1,0-1,1 2,-1-1,1 1,-1-1,1 1,1 1,-4 4,0 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47.3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1792 78,'-56'-39,"-56"18,-68 4,162 17,0 1,1 0,-1 2,1 0,-1 1,1 0,1 2,-6 2,-29 8,-158 39,186-48,0 1,0 1,1 1,0 1,1 0,-15 12,-54 28,-13-9,71-31,0 1,1 2,1 2,-14 9,6 6,1 2,1 2,2 1,2 2,1 1,2 2,-14 26,35-55,-19 27,2 0,2 2,1 1,3 1,1 1,-1 9,3 86,13-75,-10 55,4-52,3 0,4 61,45 106,0 9,61-39,-81-127,-19-57,2 0,0 0,1-1,1 1,1-2,1 1,7 9,167 209,-160-201,-16-20,2-1,0 0,1-1,0 0,1-1,1 0,0-1,1 0,3 1,40 20,-39-23,0 0,-1 1,0 0,0 2,-1 0,-1 0,8 11,81 106,-83-108,0-1,1 0,1-2,0-1,2 0,0-2,1-1,0-1,2-1,-1-1,15 2,41 17,-65-23,1 0,0-2,0 0,0-1,1-1,0 0,0-2,0 0,1-2,129-9,-95 13,0-2,1-2,41-7,-79 6,63-2,-54 4,1-2,-1-1,1-1,-1-2,13-4,142-35,-113 29,0-2,49-21,-16 2,-60 23,-1-2,-1-2,28-16,207-109,-256 129,0-1,-1-1,-1 0,0-1,-1-1,-1 0,-1-1,0-1,-1 0,-1-1,-1 0,-1-1,-1 0,-1-1,0 0,-2 0,-1 0,1-12,-1 3,11-60,-5 0,-3-1,-4 0,-4 0,-6-23,-26-213,28 284,-3-1,-2 1,-12-34,2 4,19 71,-8-35,-1 0,-2 2,-1-1,-2 1,-2 1,-19-32,-127-139,116 153,27 30,-2 0,0 1,-1 1,-2 2,-18-13,-242-154,218 144,-1 2,-2 4,-6 0,-265-147,310 168,0 2,-1 0,0 3,0 0,-1 2,-1 1,1 2,-1 1,0 2,0 1,0 1,-22 4,-12 11,7 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1:48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143 318,'0'22,"0"22,0 19,0 17,-2 13,-1 6,-2 1,-1-6,0-12,-1-15,2-17,4-17,1-14</inkml:trace>
  <inkml:trace contextRef="#ctx0" brushRef="#br0" timeOffset="352.765">437 371,'2'25,"-9"-5,-1-1,0 0,-2 0,-1 0,0-2,-1 1,-14 15,24-30,-75 92,-4-3,-70 60,146-147,3-4,0 0,0 1,0-1,1 0,-1 0,0 1,0-1,1 1,-1 0,1-1,0 1,-1 0,1 0,0 0,0 0,0 0,0 0,1 0,-1 0,1 0,-1 1,1-1,-1 0,1 0,0 0,0 1,0-1,1 0,-1 0,0 0,1 1,0 0,4 2,1 0,0-1,1 0,-1 0,1 0,-1-1,1 0,0 0,1-1,0 1,9 3,26 11,0 2,0-3,1-1,1-3,0-1,25 1,-21-8,-6-2</inkml:trace>
  <inkml:trace contextRef="#ctx0" brushRef="#br0" timeOffset="944.808">664 879,'9'2,"-1"0,1-1,0 0,-1-1,1 0,0 0,-1-1,1 0,-1 0,1-1,-1 0,1-1,-1 0,0 0,0-1,-1 0,1 0,-1-1,0 1,0-2,0 1,-1-1,1 0,-1-1,-1 1,0-1,5-7,-9 13,0-1,0 0,0-1,0 1,0 0,0 0,-1 0,1 0,-1-1,1 1,-1 0,0-1,0 1,0 0,0-1,0 1,0 0,-1 0,1-1,-1 1,0 0,0 0,0 0,0 0,0 0,0 0,0 0,-1 0,1 0,0 0,-1 1,0-1,1 0,-1 1,0 0,0-1,0 1,0 0,0 0,0 0,0 0,-1 0,1 1,0-1,0 1,-1-1,1 1,-1 0,-4 0,1-1,-1 2,0-1,0 1,0 0,0 1,0-1,1 1,-1 1,1-1,0 1,-1 0,1 0,0 1,1 0,-1 0,1 1,0-1,0 1,-3 3,-1 2,1 0,0 1,0-1,1 2,0-1,1 1,1 0,0 0,0 0,0 7,3-14,0 1,1-1,-1 1,1-1,1 1,-1 0,1 0,0-1,0 1,1 0,0-1,0 1,0 0,1-1,-1 1,1-1,1 0,-1 1,1-1,0 0,0-1,0 1,1 0,-1-1,1 0,0 0,2 1,3 0,0-1,1 0,-1 0,1-1,0 0,0-1,0 0,0 0,1-1,-1-1,0 0,3 0,32-1</inkml:trace>
  <inkml:trace contextRef="#ctx0" brushRef="#br0" timeOffset="1489.883">1092 759,'-2'5,"1"0,-1 0,1 0,0 0,1 0,-1 1,1-1,0 0,0 0,1 0,0 1,0-1,0 0,0 0,1 0,0 0,0-1,0 1,0 0,1-1,0 0,0 1,0-1,0 0,1 0,-1-1,4 2,-3 1,0 0,0 0,1-1,0 0,1 0,-1 0,1 0,0-1,0 0,0 0,0-1,1 0,-1 0,1 0,0-1,0 0,0-1,0 1,0-1,0 0,1-1,-1 0,0 0,0-1,1 1,-1-2,0 1,0-1,0 0,0 0,-1-1,1 0,-1 0,1-1,-1 0,2-5,0 0,-1-1,0 0,-1 0,0-1,0 0,-1 0,-1 0,0 0,0-1,-1 0,-1 0,0 0,-1 0,0 0,0 0,-2 0,0-6,-5-5,-8 38,5 15,3 0,0 0,2 1,0 30,2-34,-9 140,-15 145,25-298,-1 0,-1 1,0-1,-1 0,0-1,-2 1,1-1,-7 11,11-22,1-1,-1 0,0 1,0-1,1 0,-1 0,0 1,0-1,0 0,0 0,0 0,-1 0,1 0,0-1,0 1,-1 0,1 0,0-1,-1 1,1-1,-1 1,1-1,-1 0,1 1,-1-1,1 0,-1 0,1 0,-1 0,1 0,-1-1,1 1,0 0,-1-1,1 1,-1-1,1 1,0-1,-1 0,1 0,0 1,0-1,-1 0,1 0,-12-12,1-1,0 0,1-1,1 0,0 0,1-1,-6-16,7 17,-9-17,1-2,1 0,2-1,1-5,11 38,0 0,0 0,1 0,-1 0,1 0,0 0,-1-1,1 1,0 0,0 0,1 0,-1 0,0 0,1-1,-1 1,1 0,0 0,0 0,-1 0,1 0,1 0,-1 1,0-1,0 0,1 0,-1 1,1-1,-1 1,1-1,0 1,-1 0,1 0,0 0,0-1,137-51,-83 35</inkml:trace>
  <inkml:trace contextRef="#ctx0" brushRef="#br0" timeOffset="1770.167">1774 344,'-2'16,"-1"19,0 19,1 17,0 12,1 5,-2 0,0-9,0-13,1-16,0-18,2-15</inkml:trace>
  <inkml:trace contextRef="#ctx0" brushRef="#br0" timeOffset="1992.158">1680 344,'-35'-253,"35"249,-1 1,1 1,-1-1,1 0,-1 0,1 0,0 0,0 0,0 0,1 0,-1 0,1 0,-1 1,1-1,0 0,0 0,0 1,1-1,-1 0,1 1,-1 0,1-1,0 1,0 0,0 0,0 0,0 0,1-1,7 0,-1 1,1-1,0 1,0 1,0 0,0 1,0 0,0 0,0 1,0 0,0 1,1 0,9 1,1 0,0 2,-1 1,0 0,0 1,0 1,-1 1,0 1,-1 1,0 0,-1 1,0 1,9 10,-23-20,1 1,-1-1,0 1,0 0,0 0,0 1,-1-1,0 0,0 1,0-1,0 1,-1 0,0 0,0 0,0-1,0 1,-1 0,0 0,0 0,0 0,-1 0,1 0,-1 0,0 0,-1 0,1-1,-1 1,0-1,0 1,0-1,-1 1,0-1,-3 4,-11 11,-1-1,0 0,-2-1,0-1,-1-1,-15 8,-79 65,91-63</inkml:trace>
  <inkml:trace contextRef="#ctx0" brushRef="#br0" timeOffset="2427.578">2242 826,'-6'-11,"0"0,0 1,-1 0,0 0,-1 0,0 1,0 0,-1 1,-1 0,1 0,-4-1,11 8,-1-1,0 1,0 0,0 1,0-1,0 0,0 1,0-1,0 1,0 0,0 0,0 0,0 1,0-1,0 1,0-1,1 1,-1 0,0 0,0 1,0-1,1 0,-1 1,1 0,-1-1,1 1,-1 0,1 0,0 0,0 1,0-1,0 1,1-1,-1 1,0 0,-4 8,-1-1,2 2,-1-1,2 0,0 1,0 0,1 0,0 2,1-8,0-1,1 1,0-1,0 1,0 0,1 0,0-1,0 1,0 0,1 0,0-1,0 1,0-1,1 1,0-1,0 1,0-1,1 0,-1 0,1 0,0 0,1 0,-1-1,1 1,0-1,0 0,1-1,-1 1,1-1,0 1,0-1,0-1,0 1,0-1,0 0,1 0,0 0,0-2,0 1,-1-2,1 1,-1-1,1 1,-1-2,1 1,-1 0,1-1,-1 0,0-1,0 1,0-1,0 0,0 0,-1 0,1-1,-1 1,0-1,0 0,-1-1,1 1,-1-1,0 1,0-1,0 0,2-5,2-6,0-1,0 0,-2 0,0 0,-1-1,-1 1,0-1,-2-2,2 82,1-56,-1 0,1-1,-1 1,1-1,1 0,-1 0,1 0,0 0,0-1,1 0,-1 0,1-1,0 1,0-1,0 0,0-1,0 0,1 0,-1 0,1 0,-1-1,1 0,0-1,-1 0,1 0,0 0,2-1,36 2</inkml:trace>
  <inkml:trace contextRef="#ctx0" brushRef="#br0" timeOffset="2851.582">2776 759,'-74'-49,"72"47,-1 1,-1 0,1 0,0 0,0 1,0-1,0 1,-1-1,1 1,0 0,0 0,-1 1,1-1,0 1,0-1,0 1,0 0,0 0,0 1,0-1,0 1,0-1,0 1,1 0,-3 1,1 2,0 0,0 0,0 0,1 0,0 0,0 1,0 0,1-1,0 1,0 0,0 0,1 0,-1 0,2 1,-1-1,1 0,0 0,0 1,0-1,2 3,-2-6,0 1,1 0,-1-1,1 1,0 0,0-1,1 1,-1-1,1 1,0-1,-1 0,1 0,1 0,-1 0,0 0,1 0,0-1,-1 1,1-1,0 1,0-1,1 0,-1-1,0 1,1 0,-1-1,1 0,-1 0,1 0,-1 0,1 0,0-1,0 0,0 1,4-4,1 1,-1-1,0 0,-1-1,1 0,-1 0,1 0,-1-1,-1 0,1-1,-1 0,0 0,0 0,0 0,-1-1,0 0,0 0,-1-1,0 1,0-1,-1 0,0 0,1-5,12-33,-3-1,-1 0,-3 0,-1-2,-3 1,-2 0,-2-5,5-243,-8 277,-4 32,-22 116,-7 104,22-126,4 0,6 0,7 76,5-93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0:21.6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1927 815,'32'-8,"82"-5,115 2,-124 7,42-3,-18-1,127 10,-105 3,102-11,317-3,-273 3,5 13,-260-6,726 8,137-12,-245 8,-529-2,108-2,-18 0,103 18,-147 1,2-9,59-8,516-42,-560 33,117 4,409 12,-469-11,1139 1,-1006 13,-381-13,-2 1,0-1,0 0,-1 0,1 0,0 1,0-1,-1 0,1 0,0 0,0-1,-1 1,1 0,0 0,0 0,-1 0,1-1,0 1,0 0,-1-1,1 1,0 0,-1-1,1 1,-1-1,1 1,-1-1,1 0,-1 1,1-1,-1 1,1-1,-1 0,1 1,-1-1,0 0,-1-8</inkml:trace>
  <inkml:trace contextRef="#ctx0" brushRef="#br0" timeOffset="3943.424">13037 467,'-107'237,"-11"-18,150-314,9-38,-2 1,52-114,-51 170,-22 66,-12 35,1 248,20-70,5 84,-32-265</inkml:trace>
  <inkml:trace contextRef="#ctx0" brushRef="#br0" timeOffset="4214.482">12756 682,'16'-3,"16"0,13 1,9-1,7 2,0 0,-3 0,-8 1,-7 0,-9 0,-8 0,-6 0,-6 0</inkml:trace>
  <inkml:trace contextRef="#ctx0" brushRef="#br0" timeOffset="4847.429">13745 588,'0'0,"1"-1,-1 1,0 0,0 0,1 0,-1 0,0 0,1 0,-1 0,0 0,0 0,1-1,-1 1,0 0,1 0,-1 1,0-1,0 0,1 0,-1 0,0 0,0 0,1 0,-1 0,0 0,0 0,1 1,-1-1,0 0,0 0,1 0,-1 1,0-1,0 0,0 0,0 0,1 1,-1-1,0 0,0 0,0 1,0-1,0 0,0 0,0 1,0-1,0 0,0 1,0-1,0 0,0 0,2-7,-1 0,-1 0,0 0,0 0,0 0,-1 0,1 0,-2 0,1 0,-1 0,0 0,-1 0,0 1,0-1,-2-3,3 6,0 1,-1 0,1 0,-1 0,1 0,-1 0,0 1,0-1,0 1,0 0,0 0,-1 0,1 0,-1 0,1 1,-1 0,0-1,1 1,-1 1,0-1,0 0,0 1,1 0,-1 0,0 0,0 1,0-1,0 1,-1 0,-12 5,1 1,0 1,0 1,1 0,0 1,1 0,0 1,1 1,0 0,1 1,0 0,1 1,0 0,-4 10,9-17,0 0,1 0,1 0,-1 1,1 0,0 0,1 0,0 1,0-1,1 1,0 0,1-1,-1 1,2 0,-1 0,1 0,1 0,0 0,0-1,0 1,1 0,1-1,-1 1,3 3,2-2,0 1,1-1,1-1,-1 1,1-2,1 1,0-1,0 0,1-1,0-1,0 1,0-2,5 2,16 6,0-1,0-2,1-2,16 3,-29-6,1 0,1-2,-1 0,1-1,-1-1,1-1,-1-1,1-1,-1-1,0-1,0-1,0 0,13-7,-6-6</inkml:trace>
  <inkml:trace contextRef="#ctx0" brushRef="#br0" timeOffset="6334.81">1901 841,'3'684,"4"-598,3 0,5-1,3-1,16 42,-28-105,7 16,-2 1,-1 0,-3 1,0 0,-3 0,-1 1,-3 33,-15-26,17-72,2 11</inkml:trace>
  <inkml:trace contextRef="#ctx0" brushRef="#br0" timeOffset="7072.584">1326 2446,'225'24,"96"-8,338-15,-696 6,10-1</inkml:trace>
  <inkml:trace contextRef="#ctx0" brushRef="#br0" timeOffset="7365.858">1553 2433,'-2'2,"1"10,6 12,10 16,13 12,10 11,12 6,12 3,8-2,4-6,-1-7,-5-11,-8-11,-9-9,-10-9,-9-8,-11-5</inkml:trace>
  <inkml:trace contextRef="#ctx0" brushRef="#br0" timeOffset="7658.416">2476 2446,'6'-13,"1"1,-4 13,-8 17,-12 22,-10 17,-9 13,-6 8,-4 4,0 1,3-4,4-8,6-9,10-11,7-9,8-12</inkml:trace>
  <inkml:trace contextRef="#ctx0" brushRef="#br0" timeOffset="8100.98">1540 3248,'14'-7,"318"-13,-287 18,530-7,-449 22,-135-17</inkml:trace>
  <inkml:trace contextRef="#ctx0" brushRef="#br0" timeOffset="8518.917">2101 3275,'-32'867,"25"-634,10 1,10-1,16 46,19 15,-46-293,-2-20,0 16,0-22</inkml:trace>
  <inkml:trace contextRef="#ctx0" brushRef="#br0" timeOffset="9339.247">845 2860,'-14'-7,"1"1,-2-1,1 2,0 0,-1 1,0 1,0 0,0 0,0 2,-1 0,1 1,0 0,-1 1,1 1,0 1,0 0,-10 4,19-5,-1 0,1 1,0 0,0 0,1 1,-1 0,1 0,0 0,-1 0,2 1,-1 0,1 0,-1 0,2 1,-1-1,0 1,1 0,0 0,1 0,-1 1,1-1,0 1,1-1,-1 1,1-1,1 1,-1 0,1-1,0 1,1 0,0 0,0-1,0 1,1-1,0 1,0-1,0 0,1 1,0-1,0-1,1 1,0 0,0-1,0 0,0 0,1 0,0 0,3 1,-1-1,1-1,0 0,1-1,-1 0,1 0,-1-1,1 0,0 0,0-1,0-1,0 1,0-1,0-1,-1 1,1-2,0 1,0-1,-1 0,1-1,-1 0,1-1,-1 1,0-2,-1 1,1-1,-1 0,0 0,0-1,0 0,-1-1,0 1,0-1,3-5,-2 2,-1 0,0 0,0 0,-1-1,-1 0,0 0,0 0,-1 0,-1 0,0-1,0 0,-1 1,0-1,-2-7,1 19,0 1,0-1,-1 0,1 1,-1-1,1 0,0 1,-1-1,1 0,-1 0,1 1,0-1,-1 0,1 0,-1 0,1 0,-1 1,1-1,-1 0,1 0,-1 0,1 0,-1 0,1 0,-1 0,1 0,0-1,-1 1,1 0,-1 0,1 0,-1 0,1-1,-1 1,1 0,0 0,-1-1,1 1,0 0,-1-1,1 1,0-1,-1 1,1 0,0-1,0 1,-1-1,1 1,0 0,0-1,0 1,-1-1,1 1,0-1,0 1,0-1,0 1,0-1,0 1,0-1,0 1,0-1,1 1,-1-1,-19 38,13-22,2 1,0 0,0-1,2 1,0 0,1 1,1-1,0 0,1 0,1 4,-1-13,0 0,1 0,0 0,0 0,1 0,0 0,0 0,0-1,1 0,0 1,0-1,1-1,0 1,0-1,0 0,1 0,-1 0,1-1,0 1,1-2,-1 1,0-1,5 2,6 0,1 0,0-2,0 0,0-1,0-1,0 0,1-2,-1 0,0-1,0 0,7-3,52-11</inkml:trace>
  <inkml:trace contextRef="#ctx0" brushRef="#br0" timeOffset="10416.159">5216 841,'8'17,"-2"212,-1 623,12-632,-16-220,-1 1,0 0,1 0,-1 0,0 0,0 0,1-1,-1 1,0 0,0 0,0 0,0 0,0 0,0 0,0 0,0-1,-1 1,1 0,0 0,-1 0,1 0,0-1,-1 1,1 0,-1 0,1-1,-1 1,1 0,-1-1,0 1,1 0,-1-1,0 1,1-1,-1 1,0-1,0 1,0-1,1 0,-1 1,0-1,0 0,0 0,0 0,0 0,0 1,1-1,-1 0,0-1,0 1,0 0,0 0,0 0,0 0,1-1,-1 1,-1 0,-10-5</inkml:trace>
  <inkml:trace contextRef="#ctx0" brushRef="#br0" timeOffset="10882.77">4748 2219,'506'-16,"-347"2,20-2,64 7,-219 11,-24-2,-1 0,1 0,0 0,0-1,-1 1,1 0,0 0,-1 0,1 0,0 0,-1 0,1 0,0 0,-1 0,1 0,0 0,-1 0,1 0,0 0,-1 0,1 0,0 0,-1 0,1 1,0-1,0 0,-1 0,1 0,0 0,0 1,-1-1,1 0,0 0,0 1,-1-1,1 0,0 0,0 1,0-1,0 0,-1 1,1-1,0 0,0 1,0-1,0 0,0 1,0-1,0 0,0 1,0-1,0 0,0 1,0-1,0 0,0 1,0-1,1 0,-1 0,0 1,0-1,0 0,0 1,0-1,1 0,-1 0,0 1,-29 6,-5 1</inkml:trace>
  <inkml:trace contextRef="#ctx0" brushRef="#br0" timeOffset="11204.926">4534 2246,'16'11,"12"11,8 8,7 9,6 8,3 10,2 7,0 6,1 1,0-4,-1-5,3-7,0-11,-1-10,-2-11,-6-9,-7-10,-10-5</inkml:trace>
  <inkml:trace contextRef="#ctx0" brushRef="#br0" timeOffset="11518.583">5738 2232,'9'-7,"93"-84,-102 91,0 0,0 0,-1 0,1-1,0 1,0 0,0 0,0 0,-1 0,1 0,0-1,0 1,0 0,0 0,0 0,0-1,0 1,-1 0,1 0,0 0,0-1,0 1,0 0,0 0,0 0,0-1,0 1,0 0,0 0,0 0,0-1,0 1,0 0,0 0,0 0,1-1,-1 1,0 0,0 0,0 0,0-1,0 1,0 0,1 0,-1 0,0 0,0 0,0-1,-18 13,-19 22,1 3,2 1,2 1,1 2,2 1,2 1,-20 46,-24 52,6 3,-36 123,80-207</inkml:trace>
  <inkml:trace contextRef="#ctx0" brushRef="#br0" timeOffset="11946.505">4628 3114,'997'-15,"-601"4,-355 13,-41-2,0 0,0 1,-1-1,1 0,0 0,0 1,0-1,0 0,0 1,0-1,0 0,0 1,0-1,0 0,0 1,0-1,0 0,0 1,0-1,0 0,1 1,-1-1,0 0,0 1,0-1,0 0,1 0,-1 1,0-1,0 0,0 0,1 1,-1-1,0 0,1 0,-1 0,0 0,0 1,1-1,-1 0,0 0,1 0,-1 0,0 0,1 0,-1 0,0 0,1 0,-1 0,0 0,1 0,-1 0,0 0,1 0,-1 0,-27 10,-9-1,-3 0</inkml:trace>
  <inkml:trace contextRef="#ctx0" brushRef="#br0" timeOffset="12331.431">5309 3208,'25'928,"-22"-796,10 1114,-16-1200,3-46,0 0,-1 0,1-1,0 1,-1 0,1 0,-1 0,1-1,0 1,-1 0,1 0,0 0,-1 0,1 0,-1 0,1 0,-1 0,1 0,0 0,-1 0,1 0,-1 0,1 0,0 0,-1 0,1 1,0-1,-1 0,1 0,0 0,-1 1,1-1,0 0,-1 0,1 1,0-1,-1 0,1 1,0-1,0 0,0 1,-1-1,1 0,0 1,0-1,0 1,0-1,0 0,0 1,-12-25</inkml:trace>
  <inkml:trace contextRef="#ctx0" brushRef="#br0" timeOffset="13202.417">3906 2566,'-13'-12,"5"35,-23 295,8-108,32-195,7-32,9-30,-21 36,1 1,0-1,0 1,1 0,0 1,1-1,0 1,1 0,0 1,0 0,1 0,0 1,0 0,0 0,1 1,6-2,-13 7,0 1,0-1,0 1,0 0,1 0,-1 0,0 0,0 0,0 1,0-1,0 1,0 0,0 0,0 0,0 1,0-1,0 1,0-1,-1 1,1 0,-1 0,1 0,-1 0,0 1,0-1,0 1,0-1,0 1,0 0,41 85,-38-75,0 1,-1-1,-1 0,0 1,-1 0,-1 0,0 0,0 0,-2-1,0 9,-1-18,0 0,-1-1,1 1,-1-1,1 1,-1-1,0 0,0 0,0 0,-1-1,1 1,-1-1,0 1,1-1,-1 0,0-1,0 1,0-1,0 0,-1 0,1 0,0 0,0-1,-1 1,1-1,0 0,0-1,-1 1,1-1,0 0,0 0,-5-1,-43 2,29 11,18-3</inkml:trace>
  <inkml:trace contextRef="#ctx0" brushRef="#br0" timeOffset="14339.914">2141 5387,'-2'-5,"-1"6,0 12,1 19,0 18,1 16,1 11,0 4,0-3,0-11,4-16,7-17,5-18,5-20,-1-8</inkml:trace>
  <inkml:trace contextRef="#ctx0" brushRef="#br0" timeOffset="15017.962">6794 2766,'-5'10,"4"2,10-3,18-10,4-4</inkml:trace>
  <inkml:trace contextRef="#ctx0" brushRef="#br0" timeOffset="15188.332">7556 2727,'22'-2,"18"-4,10-4,-3-1</inkml:trace>
  <inkml:trace contextRef="#ctx0" brushRef="#br0" timeOffset="15372.884">8090 2673,'14'0,"13"0,11 0,0 0</inkml:trace>
  <inkml:trace contextRef="#ctx0" brushRef="#br0" timeOffset="15556.322">8839 2687,'0'4,"0"5,0 2,0-1</inkml:trace>
  <inkml:trace contextRef="#ctx0" brushRef="#br0" timeOffset="16272.538">10857 882,'3'-5,"0"6,0 14,-1 18,-2 19,-3 17,1 14,0 10,0 3,3-7,4-9,1-11,1-11,0-8,-1-8,-2-7,-2-9</inkml:trace>
  <inkml:trace contextRef="#ctx0" brushRef="#br0" timeOffset="16908.67">10029 1925,'25'0,"26"0,28 0,24-3,26-2,21-1,16-1,6 0,-3 1,-10 2,-18 2,-22 0,-26 2,-34 0,-36 0,-33 0,-15 1</inkml:trace>
  <inkml:trace contextRef="#ctx0" brushRef="#br0" timeOffset="17267.236">10136 1912,'6'22,"8"20,8 13,9 9,10 3,13-2,10-4,10-8,9-9,6-11,3-12,-1-9,-9-10,-10-8,-18-5</inkml:trace>
  <inkml:trace contextRef="#ctx0" brushRef="#br0" timeOffset="17592.51">11459 1978,'9'-28,"2"1,0-1,2 2,11-18,-266 379,196-272,2 2,3 2,3 2,-28 73,60-125</inkml:trace>
  <inkml:trace contextRef="#ctx0" brushRef="#br0" timeOffset="18025.173">10269 2553,'0'0,"0"1,0-1,0 0,1 0,-1 1,0-1,0 0,0 0,0 1,0-1,0 0,0 1,0-1,0 0,0 0,0 1,0-1,0 0,0 0,0 1,-1-1,1 0,0 0,0 1,0-1,0 0,0 0,-1 0,1 1,0-1,0 0,0 0,-1 0,1 1,0-1,0 0,0 0,-1 0,1 0,0 0,0 0,-1 0,1 0,0 1,-1-1,32 2,-31-2,639-10,-324-2,72 8,-384 5</inkml:trace>
  <inkml:trace contextRef="#ctx0" brushRef="#br0" timeOffset="19040.77">11031 2781,'-22'582,"9"-397,9 0,8 1,9 11,4 74,-12 136,-5-329,0 50,-5 0,-7 7,4-43,4 0,6 39,-1-25,0-96,0 0,1 0,1-1,-1 1,1-1,1 0,0 0,3 6,2 3,-9-17,0-1,0 1,0-1,-1 1,1-1,0 1,0-1,0 1,1 0,-1-1,0 1,0-1,0 1,0-1,0 1,1-1,-1 1,0-1,0 1,1-1,-1 1,0-1,1 0,-1 1,1-1,-1 1,1-1,-1 0,0 1,1-1,-1 0,1 0,-1 1,1-1,-1 0,1 0,0 0,-1 0,1 0,-1 0,1 1,-1-1,1-1,-1 1,1 0,0 0,-1 0,1 0,-1 0,1 0,-1 0,1-1,-1 1,1 0,-1-1,1 1,-1 0,5-16,-2-4</inkml:trace>
  <inkml:trace contextRef="#ctx0" brushRef="#br0" timeOffset="24562.595">9708 2178,'-17'-6,"-1"0,-1 1,1 1,0 1,-1 1,0 0,0 1,1 1,-1 1,0 1,1 0,-1 1,1 2,0-1,-11 6,26-9,1-1,-1 1,1 0,-1 0,1 0,-1 0,1 0,0 1,0-1,0 1,0-1,0 1,0 0,0 0,0 0,1 0,-1 0,1 0,-1 0,1 1,0-1,0 0,0 1,0-1,0 1,1-1,-1 1,1-1,0 1,0 0,-1-1,2 1,-1 0,0-1,0 1,1-1,0 1,-1-1,1 1,0-1,0 1,0-1,1 0,5 4,0-1,1 1,0-2,0 1,0-1,0-1,1 1,-1-1,1-1,0 0,0 0,0 0,0-1,0-1,1 0,-1 0,0 0,0-1,0-1,7-1,-11 2,0 0,0 0,0 0,0-1,0 0,-1 0,1 0,0-1,-1 1,1-1,-1 0,0 0,0 0,0-1,-1 0,1 0,-1 0,0 0,0 0,0 0,-1-1,2-2,0 5,-5 20,1-11,1 97,5 0,10 45,7 157,-21-292,-2 0,0-1,0 1,-1 0,-1 0,0-1,-1 1,-1-1,0 1,-1-1,0-1,-1 1,0-1,-1 0,0 0,-1-1,-1 0,1 0,-2-1,1 0,-2 0,1-1,-5 2,11-9,1 0,0 0,-1 0,0-1,1 1,-1-1,0 0,0 0,1-1,-1 1,0-1,0 0,0 0,0 0,0 0,0-1,1 1,-1-1,0 0,0 0,1-1,-1 1,0-1,1 1,-1-1,1 0,0-1,0 1,0-1,0 1,0-1,1 0,-1 0,1 0,-2-3,-3-8,0-1,2-1,0 1,0-1,2 0,0 0,0 0,2-1,0 1,1 0,0-1,2-3,-2 7,0 1,1 0,0 0,1 0,0 0,1 0,1 0,0 1,0-1,1 1,0 0,1 1,0-1,1 1,0 0,1 1,0 0,0 0,1 0,0 1,7-4,6 3</inkml:trace>
  <inkml:trace contextRef="#ctx0" brushRef="#br0" timeOffset="26420.737">5322 5575,'3'0,"0"2,0 8,0 8,-2 12,0 8,0 10,-1 5,0 4,0-5,0-5,0-9,0-9,2-11,1-12,0-10,-1-5</inkml:trace>
  <inkml:trace contextRef="#ctx0" brushRef="#br1" timeOffset="34898.686">6406 79,'-57'-15,"0"1,0 4,-1 1,0 4,-1 1,-47 5,-85-7,181 6,-136-12,0 7,0 6,-12 8,97-3,-272 19,216-24,-112 15,-291 46,416-50,1 3,-1 6,-97 14,177-31,-1-2,0 0,0-2,-1-1,2-1,-1-1,-8-3,-15-6,-1 3,-1 1,1 3,-33 2,-140 21,147-9,-1-3,-1-4,-23-3,19-4,1 4,-1 3,-25 6,-308 52,310-38,1 6,1 3,-31 19,20 2,3 6,-83 57,150-88,-6 2,2 2,1 2,1 2,2 2,1 4,19-14,2 2,1 1,2 1,0 0,-5 17,3-8,-11 33,3 0,3 2,4 1,3 1,-1 29,-5 10,-14 42,18-86,3 1,4 0,3 1,2 11,10 27,5-1,16 79,0-6,-19-118,3-1,2 0,4-1,2 0,3-1,3 0,26 52,25 9,37 81,-66-83,32 69,-59-169,0-1,2-1,0-1,1 0,0-2,2 0,0-1,1-1,1-1,0-1,0-1,2-1,19 12,1-2,0-3,1-1,1-2,1-3,0-1,0-3,36 2,313-7,-227-6,1290 3,-617 14,-67-7,462-12,-1023 2,453-19,728-129,-1151 118,1 10,47 10,152-14,7 1,-341 26,253-9,204-45,-480 39,0-3,-2-5,-1-3,-1-4,-1-4,-2-3,26-18,-74 36,-1 0,0-3,-2 0,0-2,-2-1,0-2,-2 0,-1-2,-2 0,0-2,1-5,-2-1,-1 0,-2-1,-1-2,-3 1,4-18,-10 15,-3 0,-1 0,-2-1,-2 0,-4-36,1 15,7-213,0 121,-13-132,-17 89,-9 2,-32-94,29 166,-5 3,-55-108,81 193,7 9,-2 0,-1 1,-1 0,-1 1,-1 1,-2 1,0 0,-2 1,0 0,-2 2,0 0,-20-13,-5 9,-1 2,-1 2,-1 2,-1 2,0 3,-13-1,10 1,-102-27,-3 7,-27 3,-359-31,211 6,-215-29,206 49,-93 13,-941 24,454 12,718-12,1 8,-120 25,217-19,64-10</inkml:trace>
  <inkml:trace contextRef="#ctx0" brushRef="#br1" timeOffset="36142.76">12555 682,'-9'2,"1"2,0-1,0 1,0 0,0 1,1-1,-1 2,1-1,1 1,-4 3,8-7,0 1,-1 0,1-1,1 1,-1 0,0 0,1 0,-1 0,1 1,0-1,0 0,0 0,1 1,-1-1,1 0,0 1,0-1,0 1,0-1,1 0,-1 1,1-1,0 0,0 1,0-1,0 0,0 0,2 2,-1-1,-1-1,0 0,1 0,0-1,0 1,0 0,0 0,0-1,0 0,1 1,-1-1,1 0,0 0,0 0,-1 0,1-1,0 1,0-1,1 0,-1 0,0 0,0 0,1 0,-1-1,0 0,1 1,-1-1,0 0,1-1,-1 1,0-1,1 1,-1-1,0 0,1 0,7-8,1 0,-2-1,1 0,-1-1,-1 0,0-1,0 1,-1-2,-1 1,0-1,0 0,-2-1,3-7,-6 16,1 0,-2 0,1 0,0 0,-1 0,0-1,0 1,-1 0,1 0,-1-1,0 1,-1 0,1-1,-1 1,0 0,-1 0,1 0,-1 0,0 0,0 0,0 0,-1 0,0 1,0-1,0 1,0 0,-1 0,1 0,-1 0,0 1,-4-3,3 3,1 1,-1 0,1 0,-1 1,0-1,0 1,0 0,1 0,-1 1,0-1,0 1,0 0,0 1,0-1,0 1,0 0,0 0,0 1,0-1,1 1,-1 0,1 0,-1 1,1-1,0 1,0 0,0 0,0 0,1 1,-1-1,1 1,0 0,0 0,0 0,0 0,1 1,0-1,-2 5,-10 43,11-29</inkml:trace>
  <inkml:trace contextRef="#ctx0" brushRef="#br1" timeOffset="39247.238">2262 5962,'-23'-4,"13"2,0 0,0 0,-1 1,1 0,0 0,-1 2,1-1,-1 1,1 1,0-1,0 2,0 0,0 0,0 0,7 1,-1 0,1 0,0 1,1-1,-1 1,1-1,0 1,0 0,0 0,1 0,0 0,0 0,0 0,0 0,1 0,0 0,0 0,0 0,1 1,-1-1,2 4,-1-5,-1 1,0 0,1 0,0 0,0 0,0 0,1-1,0 1,0 0,0-1,0 1,1-1,0 0,-1 0,2 0,-1 0,0 0,1-1,0 1,-1-1,2 0,-1 0,0-1,0 1,1-1,-1 0,1 0,0 0,0-1,-1 0,1 0,0 0,0 0,0-1,0 0,0 0,0 0,0 0,1-1,2 0,0 0,0 0,-1 0,1-1,0-1,-1 1,1-1,-1 0,0-1,0 0,0 0,0 0,-1-1,0 0,0 0,0-1,-1 0,1 0,-1 0,-1 0,1-1,-1 0,0 0,-1 0,0 0,0-1,0 1,-1-1,0 0,-1 1,1-1,-2 0,1 0,-1 0,0 0,-1 0,0 0,0 0,0 0,-1 1,-1-1,1 1,-1-1,-1-1,1 4,0-1,-1 1,1 0,-1 0,0 0,-1 0,1 1,-1 0,1 0,-1 0,-1 0,1 1,0 0,-1 0,0 0,0 1,0 0,0 0,0 1,0-1,0 1,0 0,0 1,-1 0,1 0,0 0,-1 1,1 0,0 0,0 0,0 1,0 0,0 0,0 0,1 1,-1 0,1 0,-5 4,3-1,1 1,0 0,1 0,-1 1,1-1,1 1,0 0,0 1,0-1,1 1,0-1,1 1,0 0,0 0,1 0,1 0,-1 0,1 1,1 2,3 32</inkml:trace>
  <inkml:trace contextRef="#ctx0" brushRef="#br1" timeOffset="40209.433">5216 6082,'-2'2,"-1"0,1-1,-1 1,1 1,0-1,0 0,0 0,0 1,0-1,0 1,1 0,-1 0,1-1,0 1,0 0,0 0,0 0,0 2,0-3,1 0,-1 0,1 0,-1 0,1 0,0 0,0 0,0 0,0 0,1 0,-1 0,0 0,1-1,-1 1,1 0,0 0,0 0,0 0,0-1,0 1,0 0,0-1,0 1,1-1,-1 1,0-1,1 0,-1 0,1 1,0-1,-1 0,1 0,0-1,0 1,0 0,-1-1,1 1,0-1,2 1,82 11,-82-11,9 0,1 0,-1 0,0-1,0-1,1 0,-1-1,0-1,0 0,-1 0,1-1,-1-1,1 0,-1-1,-1 0,1-1,-1 0,3-3,-12 8,0 0,0 0,0 0,-1-1,1 1,-1 0,1-1,-1 1,0-1,0 1,0-1,0 0,0 1,0-1,-1 0,1 0,-1 1,0-1,0 0,0 0,0 0,-1 1,1-1,-1 0,1 0,-1 1,0-1,0 0,0 1,-1-1,1 1,0 0,-1-1,0 1,0 0,1 0,-1 0,-1-1,-9-5,1 0,-2 0,1 2,-1-1,0 2,0-1,0 2,-1 0,0 0,0 2,0 0,0 0,0 1,0 1,-1 0,-3 1,8-1,-1 1,1 0,-1 0,1 1,-1 1,1 0,0 0,0 1,1 0,-1 0,1 1,0 1,0-1,0 2,1-1,0 1,0 0,1 1,0 0,0 0,0 0,1 1,1 0,0 0,0 1,0-1,0 5,5-11,-1 1,1-1,0 1,0 0,0-1,1 1,-1 0,1-1,0 1,0 0,0-1,0 0,1 1,-1-1,1 0,0 1,0-1,1 1,19 21</inkml:trace>
  <inkml:trace contextRef="#ctx0" brushRef="#br1" timeOffset="41253.092">11071 5828,'-7'8,"1"-1,-1 1,2 0,-1 0,1 1,0 0,0 0,1 0,1 0,-1 3,2-8,1-1,0 1,1 0,-1 1,1-1,-1 0,1 0,0 0,1 0,-1 0,1 0,0 0,-1 0,2 0,-1 0,0 0,1-1,0 1,0 0,0-1,0 0,1 1,-1-1,1 0,3 2,5 2,0 0,0-1,1-1,0 0,0 0,1-2,-1 1,1-1,0-1,0-1,0 0,0 0,0-1,0-1,0 0,5-2,-11 4,1-2,0 1,-1-1,1-1,-1 1,1-1,-1-1,0 1,0-1,0 0,0-1,-1 0,1 0,-1 0,0-1,0 0,0 0,-1 0,0-1,0 0,0 0,-1 0,0-1,0 1,0-1,-1 0,0 0,0 0,-1 0,0-1,0 1,-1-1,0 1,0-1,-1-6,-1 8,0 0,0 0,-1 0,0 0,0 0,-1 1,1-1,-1 1,-1-1,1 1,-1 0,1 0,-2 1,1-1,0 1,-1 0,0 0,0 0,0 1,0 0,0 0,-1 0,0 0,1 1,-1 0,0 0,-6-1,0-1,0 2,0 0,-1 0,1 2,0-1,-1 1,1 1,0 0,0 1,-1 0,-7 3,10-1,0 0,-1 0,1 1,1 1,-1-1,1 1,0 1,0 0,1 0,0 1,0 0,1 0,0 1,0 0,1 0,0 1,1-1,0 1,0 1,1-1,1 0,-2 9,-4 19</inkml:trace>
  <inkml:trace contextRef="#ctx0" brushRef="#br1" timeOffset="42445.583">1098 5802,'-4'-4,"-1"0,0 0,-1 0,1 1,-1 0,1 0,-1 0,0 1,0 0,0 0,-1 0,1 1,0 0,-1 0,1 1,0 0,-1 0,1 0,0 1,-1 0,1 0,-4 1,0 6,1 0,0 1,1-1,-1 2,1-1,1 1,0 0,1 1,0 0,0 0,1 0,0 0,1 1,1 0,0 0,0 0,1 0,0 6,1-15,0 0,0 0,0 0,1 0,-1 0,1 0,0 0,-1 0,1 0,1 0,-1 0,0 0,1 0,-1 0,1 0,0 0,0 0,0 0,1 0,-1-1,1 1,-1 0,1-1,0 1,0-1,0 0,0 0,0 1,1-2,-1 1,1 0,-1 0,1-1,0 1,0-1,-1 0,1 0,0 0,0 0,0 0,0-1,0 1,0-1,0 0,1 0,5-3,1-1,-1 0,0 0,0-1,-1 0,0 0,1-1,-2 0,1 0,-1-1,0 0,0-1,-1 0,0 1,0-2,-1 1,0-1,1-2,27-83,-32 152,-2-51,1 1,0-1,1 0,0 1,0-1,0 0,1 0,0 0,0 0,1 0,0-1,0 1,1-1,-1 0,2 0,-1 0,0 0,1-1,0 1,1-1,-1 0,1-1,0 0,0 0,0 0,0 0,1-1,3 1,5 0,0-1,0-1,0 0,0-1,0-1,0 0,0-1,0-1,0 0,0-1,0 0,7-4,27-8</inkml:trace>
  <inkml:trace contextRef="#ctx0" brushRef="#br1" timeOffset="43247.587">3759 5668,'9'111,"-4"1,-6 0,-6 26,6-133,1-4,-1-1,1 1,-1-1,1 1,-1-1,1 1,0 0,-1-1,1 1,0 0,-1-1,1 1,0 0,0-1,0 1,0 0,-1-1,1 1,0 0,0 0,0-1,0 1,1 0,-1-1,0 1,0 0,0-1,1 1,-1 0,0-1,0 1,1 0,-1-1,1 1,-1-1,1 1,-1 0,1-1,-1 1,1-1,-1 0,1 1,-1-1,1 1,0-1,-1 0,1 0,0 1,-1-1,1 0,0 0,-1 0,1 0,0 0,0 0,0 0,61-70,-51 58,1 0,0 2,1-1,0 2,0 0,1 0,0 1,-10 6,0 0,0 0,0 0,0 1,0-1,0 1,0 0,0 0,0 1,0-1,1 1,-1 0,0 0,0 0,1 1,-1 0,0-1,0 2,0-1,0 0,0 1,0-1,0 1,-1 0,1 1,0-1,-1 1,0-1,1 1,-1 1,1 0,-1 0,0 0,0 0,-1 0,1 1,-1 0,0-1,0 1,0 0,-1 0,1 0,-1 0,-1 0,1 0,-1 0,1 0,-2 0,1 0,0 0,-1 0,0 1,0-1,-1-1,1 1,-1 0,0 0,0-1,-1 1,1-1,-1 1,0-1,0 0,-1 0,1-1,-1 1,0-1,0 1,-3 1,-8 2,0 0,-1-1,1-1,-1 0,0-1,-1-1,1 0,0-1,-1-1,1-1,-17-1,8 0</inkml:trace>
  <inkml:trace contextRef="#ctx0" brushRef="#br1" timeOffset="43740.481">8009 6082,'0'0</inkml:trace>
  <inkml:trace contextRef="#ctx0" brushRef="#br1" timeOffset="43983.843">8772 6043,'16'-3,"12"-4,1-2</inkml:trace>
  <inkml:trace contextRef="#ctx0" brushRef="#br1" timeOffset="44246.662">9387 6002,'0'0</inkml:trace>
  <inkml:trace contextRef="#ctx0" brushRef="#br1" timeOffset="44867.111">10162 5949,'-8'-3,"1"1,-1 0,0 0,0 1,0 0,0 1,0-1,0 2,0-1,-6 2,0-1,0 1,-1 1,1 0,0 0,1 2,-1 0,1 0,0 1,0 1,1 0,-1 1,2 0,-1 1,1 0,1 1,-8 8,17-17,0 0,0 0,0 0,0 0,1 0,-1 0,0 0,0 0,1 0,-1 0,1 0,-1 0,1 1,-1-1,1 0,0 0,0 1,0-1,-1 0,1 0,0 1,1-1,-1 0,0 1,0-1,0 0,1 0,-1 1,1-1,-1 0,1 0,-1 0,1 0,0 0,-1 0,1 0,0 0,0 0,0 0,0 0,0 0,0 0,0-1,0 1,0 0,0-1,1 1,-1-1,0 1,0-1,14 3,-1-1,1 0,-1-1,1-1,-1 0,1-1,0 0,-1-1,0-1,0 0,1-1,-2-1,1 0,-1-1,10-5,-9 4,-1 0,1-1,-1-1,-1 0,0 0,0-2,-1 1,0-1,0-1,-2 0,1 0,2-7,-6 0,-6 19,0 1,0-1,0 0,0 0,0 0,0 0,0 1,-1-1,1 0,0 0,0 0,0 0,0 0,-1 1,1-1,0 0,0 0,0 0,0 0,-1 0,1 0,0 0,0 0,0 0,-1 0,1 0,0 0,0 0,-1 0,1 0,0 0,0 0,0 0,-1 0,1 0,0 0,0 0,0 0,0-1,-1 1,1 0,0 0,0 0,0 0,0 0,-1-1,1 1,0 0,0 0,0 0,-8 12,1 0,0 0,1 1,1 0,0 1,0-1,2 1,-1 0,2-1,-1 11,-3 40,2 0,3 0,3 0,8 45,-4-32,-3-67,-2 0,1-1,-1 1,0 0,-1-1,-1 1,1 0,-1 0,-1-1,0 1,0-1,-1 1,0-1,-1 0,0 0,0 0,-1-1,0 1,-1-1,1-1,-2 1,1-1,-1 0,-5 5,7-9,1 1,-1-1,0-1,0 1,0-1,0 1,0-1,-1-1,1 1,-1-1,1 0,-1 0,1-1,-1 0,1 1,-1-2,0 1,1-1,-1 0,1 0,-1 0,1-1,0 0,0 0,-1 0,1-1,1 0,-1 0,0 0,1 0,0-1,-1 0,1 0,1 0,-4-3,1-2,1-1,-1 0,2 0,-1 0,1-1,1 1,0-1,0 0,1 0,0 0,1 0,1-1,0 1,0 0,1 0,0 0,1 0,0 0,1 0,0 0,1 1,0-1,1 1,0 0,0 0,1 1,1 0,-1 0,1 0,1 1,3-4,5 3,-1 0,2 1,-1 1,1 0,0 1,1 1,-1 1,1 0,0 1,0 1,0 1,16 1,33-6,-43 3,-5-2</inkml:trace>
  <inkml:trace contextRef="#ctx0" brushRef="#br1" timeOffset="46442.655">725 5575,'-3'0,"5"0,8 0,13 0,20-3,20 0,18-2,8-1,1 2,-16 0</inkml:trace>
  <inkml:trace contextRef="#ctx0" brushRef="#br1" timeOffset="47253.594">3545 5521,'0'2,"7"1,13 0,20 0,23-4,23-6,16-6,2-3,-17 1</inkml:trace>
  <inkml:trace contextRef="#ctx0" brushRef="#br1" timeOffset="48268.842">9842 5575,'18'4,"20"2,19-2,16-3,6-3,-9-1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08.52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0 267,'16'2,"17"1,18 0,19-1,13 0,7-1,1-1,-3 1,-8-1,-10 0,-13-1,-14 1,-14 3,-12 0</inkml:trace>
  <inkml:trace contextRef="#ctx0" brushRef="#br0" timeOffset="276.254">134 574,'18'3,"20"2,19 1,18-1,17-1,9-3,3-3,-3 0,-7-2,-10-1,-20 1</inkml:trace>
  <inkml:trace contextRef="#ctx0" brushRef="#br0" timeOffset="531.973">842 0,'-1'1,"1"0,-1-1,0 1,1 0,-1 0,1 0,-1 0,1 0,0 0,-1 0,1 0,0 0,0 0,-1 0,1 0,0 0,0 0,0 0,0 0,1 0,-1 0,0 0,0 0,0 0,1 0,-1 0,1 0,-1 0,1-1,-1 1,1 0,-1 0,1 0,0 0,-1-1,1 1,0 0,0-1,-1 1,1-1,0 1,0-1,12 11,1-1,-1 0,2-1,-1-1,1 0,0-1,1-1,11 3,-13-4,138 46,-100-36,-2 1,-1 3,0 2,-1 2,4 5,-44-24,-1 0,0 1,0 0,0 0,0 0,-1 1,0 0,0 0,-1 1,1 0,-1 0,-1 0,0 0,0 1,0-1,-1 1,0 0,0 0,-1 1,0-1,0 0,-1 1,0 3,-4 6,-2-1,0 1,0-1,-2-1,0 1,-1-1,0 0,-2-1,0 0,0 0,-1-1,-1-1,0 0,-12 9,-46 44,-2-3,-2-4,-6-1,-127 104,179-137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6.5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407 1,'-20'0,"1"1,-1 1,0 1,1 1,0 1,0 0,0 1,1 1,0 1,0 1,1 0,0 2,0-1,1 2,1 0,0 1,0 1,2 0,0 1,-9 12,19-24,-1 1,1 0,0 0,0 0,0 0,0 0,1 1,0-1,-1 1,2 0,-1 0,1 0,-1-1,1 1,1 0,-1 1,1-1,0 0,0 0,0 0,0 0,1 0,0 0,0 0,1 0,-1-1,1 1,0 0,1-1,-1 1,1-1,-1 0,1 1,1-1,1 1,7 1,1 0,0-1,1 0,-1-1,1 0,0-2,0 1,0-2,0 0,0 0,0-1,0-1,0-1,0 0,0 0,5-3,-5 3,-1 0,1-1,-1 0,1-1,-1-1,-1 0,1-1,-1 0,0-1,0-1,-1 0,0 0,0-1,-1 0,0-1,0 0,-1-1,-1 1,0-2,0 1,-1-1,-1-1,0 1,-1-1,0 0,-1 0,3-12,-7 23,1 0,-1-1,1 1,-1-1,0 1,0-1,0 1,0-1,0 1,0-1,-1 1,1-1,-1 1,0 0,0-1,0 1,0 0,0 0,0-1,-1 1,1 0,-1 0,1 0,-3-1,3 3,0 0,0 1,0-1,0 0,0 1,0-1,0 1,1-1,-1 1,0 0,0-1,0 1,0 0,1-1,-1 1,0 0,1 0,-1 0,1 0,-1 0,1-1,-1 1,1 0,0 0,-1 0,1 0,0 0,0 0,0 0,0 1,-2 5,0 0,1 0,0 0,1 0,-1 0,2 0,-1 1,1-1,0 0,0 0,1 0,0 0,0-1,0 1,1 0,0-1,1 0,-1 1,4 3,2 2,1 1,0-1,0-1,1 0,1 0,0-1,0-1,10 6,-3-4,1-1,0 0,0-2,1 0,0-1,0-2,1 0,6 0,29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6.9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1 328,'1'4,"1"0,0 0,0-1,1 1,-1 0,1-1,-1 1,1-1,0 0,0 0,1 0,-1 0,1-1,-1 0,1 1,0-1,0 0,3 1,24 10,-1-2,1 0,1-2,0-2,0-1,1-1,0-2,-1-1,1-1,0-2,0-2,0-1,-9 1,0 0,-1-2,1-2,-1 0,0-1,0-1,-1-1,4-3,-17 8,-1 0,1-1,-1 1,0-2,-1 1,1-1,-1 0,-1 0,1-1,-1 0,-1 0,0-1,0 0,0 0,-1 0,0 0,-1 0,0-1,-1 0,0 1,0-2,-1 0,-1 0,0 1,-1-1,0 0,-1 1,0-1,-1 1,0 0,0-1,-1 1,-4-6,6 11,0 0,-1 0,0 1,0-1,0 1,-1-1,1 1,-1 0,0 0,-1 1,1-1,0 1,-1 0,0 0,0 0,0 1,0 0,0 0,0 0,0 0,-1 1,1 0,-1 0,-1 2,-1 1,0 0,1 0,0 0,-1 1,1 0,0 0,0 1,1 0,-1 0,1 1,0 0,0 0,0 0,1 1,0-1,0 1,0 1,1-1,0 1,0-1,1 1,0 0,-1 3,-14 34,1 0,3 1,1 1,3 0,2 1,1 0,3 0,2 1,2-1,2 0,2 1,9 40,8 25,5 0,18 38,27 111,-67-240,0-1,-1 1,-1 0,-1 0,-1 0,-1 4,-8 29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7.29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1 269,'0'-5,"1"1,-1 0,1-1,0 1,1 0,-1 0,1 0,0 0,0 0,0 0,0 0,1 1,-1-1,1 1,0 0,0-1,1 1,-1 1,0-1,1 0,0 1,-1 0,3-1,97-39,0 15,1 4,9 4,64-14,-35 2,-140 30,-1 0,1 0,0 0,-1 0,1 0,0 1,0-1,-1 1,1-1,0 1,0 0,0 0,0 0,-1 0,1 0,0 0,0 0,0 1,0-1,-1 1,1-1,0 1,0 0,-1 0,1-1,-1 1,1 0,0 1,-1-1,0 0,1 0,-1 1,0-1,0 0,1 1,-1-1,0 1,-1 0,1-1,0 1,0 0,-1-1,1 1,-1 1,-7 61,5-55,0 0,1-1,0 1,0 0,1 0,0 0,0 0,1 0,0 0,1 0,0-1,0 1,1-1,1 3,0-4,1 0,0 0,0 0,1-1,-1 0,1 0,1 0,-1-1,1 1,0-2,0 1,0-1,1 0,0-1,-1 1,1-2,1 1,-1-1,3 0,24 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7.58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51 4,'-13'-3,"-5"3,3 4,11 10,17 6,23 2,5-2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7.9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568 1,'-59'0,"0"3,0 3,0 2,1 3,-30 10,67-15,2-2,1 1,-1 1,1 1,1 1,-1 0,1 1,-11 8,27-17,1 1,-1-1,0 1,1-1,-1 1,0-1,1 1,-1 0,0-1,1 1,-1 0,1-1,0 1,-1 0,1 0,-1-1,1 1,0 0,0 0,-1 0,1 0,0-1,0 1,0 0,0 0,0 0,0 0,0 0,0-1,1 1,-1 0,0 0,0 0,1 0,-1-1,1 1,-1 0,0 0,1-1,-1 1,1 0,0-1,-1 1,1-1,-1 1,1 0,0-1,0 0,-1 1,1-1,0 1,0-1,47 20,-46-19,302 76,-257-57,-47-18,1-1,-1 0,0 1,0-1,0 0,0 1,0-1,-1 0,1 0,0 1,0-1,-1 0,1 0,-1 1,1-1,-1 0,0 0,0 0,1 0,-1 0,0 0,0 0,0 0,0 0,0 0,0-1,0 1,0 0,0-1,0 1,-1 0,1-1,0 0,0 1,-1-1,1 0,0 1,0-1,-1 0,0 0,0 1,-271 97,273-98,-26 13,26-13,0 1,-1-1,1 0,0 1,0-1,-1 1,1-1,0 0,0 1,0-1,0 1,0-1,-1 1,1-1,0 0,0 1,0-1,0 1,0-1,0 1,0-1,0 1,1-1,-1 1,0-1,0 0,0 1,0-1,1 1,-1-1,0 0,0 1,1-1,-1 0,0 1,0-1,1 0,-1 1,1-1,-1 0,0 0,1 1,-1-1,0 0,1 0,-1 0,1 1,-1-1,1 0,-1 0,1 0,-1 0,0 0,1 0,-1 0,1 0,-1 0,1 0,237 72,-209-64,0 2,-2 1,1 1,-1 2,-1 1,0 0,-1 2,-1 1,7 8,-27-23,0 0,-1 0,1 1,-1-1,0 1,0-1,0 1,-1 0,1 0,-1 0,0 1,0-1,0 1,-1-1,1 1,-1-1,0 1,-1 0,1-1,-1 1,0 0,0 0,0-1,-1 1,0 0,0 0,0-1,-1 2,-5 3,0 0,-1-1,0 0,0 0,-1 0,0-1,0-1,-1 0,0 0,0-1,0 0,-1 0,0-1,0-1,-2 0,11-2,-33 13,0-2,-1-2,-1-2,1 0,-2-3,-25 1,24-8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8.58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370 217,'-16'-11,"-2"0,0 1,0 1,0 1,-1 1,0 0,-16-2,28 7,-1 1,1 0,0 0,-1 1,1 0,0 0,-1 0,1 1,0 1,-1-1,1 1,0 0,0 1,0 0,1 0,-1 0,1 1,-1 0,1 0,0 0,1 1,-4 3,4-3,0 0,1-1,0 2,0-1,1 0,0 1,-1-1,2 1,-1 0,1 0,0 0,0 1,0-1,1 0,0 1,1-1,-1 0,1 1,0-1,1 1,-1-1,1 1,1-1,-1 0,1 0,0 1,1-1,-1 0,1-1,0 1,1-1,-1 1,1-1,6 3,1 0,-1-1,1 0,1-1,-1 0,1-1,0-1,0 1,1-2,-1 0,1 0,-1-1,1-1,0 0,0-1,0 0,0-1,-1 0,1-1,0-1,0 0,-4 1,0-1,0 0,0 0,0 0,-1-1,1-1,-1 1,0-2,0 1,-1-1,0 0,0 0,0-1,-1 0,0 0,0-1,-1 1,1-1,-2 0,1-1,-1 1,-1-1,0 0,0 0,0 0,-1 0,-1-1,1-4,-1 13,-1-1,1 0,-1 0,1 0,-1 0,1 0,-1 0,0 0,0 1,0-1,0 0,-1 0,1 0,0 0,-1 0,1 0,-1 0,0 1,0-1,0 0,0 0,0 1,0-1,0 1,0-1,0 1,-1-1,1 1,-1 0,1 0,-1 0,1-1,-1 1,0 1,0-1,1 0,-1 0,0 1,0-1,0 1,0-1,0 1,1 0,-1 0,0 0,0 0,0 0,0 0,0 1,-1-1,1 2,0-1,0 1,0-1,0 1,1-1,-1 1,1 0,-1 0,1 0,0 0,0 0,0 0,0 0,0 0,0 1,0-1,1 0,-1 1,1-1,-1 0,1 1,0-1,0 0,0 1,1-1,-1 0,0 1,1-1,0 0,-1 1,1-1,0 0,0 0,0 0,0 0,1 0,-1 0,1 0,-1 0,1 0,0-1,-1 1,1-1,0 1,1 0,10 5,0 0,0-1,1-1,0 0,0 0,1-2,-1 0,1 0,-1-1,1-1,0-1,0 0,-1-1,1 0,0-1,-1-1,1 0,-1-1,0-1,1 0,36-16,0-1,-2-2,-1-3,0-2,-3-2,0-1,-2-3,-2-1,5-8,-36 36,-21 24,-1-1,-6 18,0 0,3 1,0 1,3 1,1 0,1 0,2 1,2 0,1 0,2 1,2 0,1-1,2 1,1-1,2 1,2-1,3 8,73 273,-81-311,-1 1,0 0,-1 0,0 0,0 0,0-1,-1 1,-1 0,1 0,-1-1,0 1,-1 0,-15 26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8.83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 20,'-7'-9,"3"2,8 4,3 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21.0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224 655,'-14'4,"1"1,0 0,0 0,0 2,1-1,0 2,0-1,0 2,1 0,1 0,-1 1,2 0,-1 0,1 1,1 1,0 0,1 0,0 0,-5 13,11-22,-1 1,1-1,0 1,1-1,-1 0,0 1,1 0,0-1,0 1,0-1,0 1,1-1,-1 1,1-1,0 1,0-1,0 1,0-1,1 0,0 0,-1 0,1 1,0-2,0 1,1 0,-1 0,1-1,-1 1,1-1,0 0,0 0,0 0,0 0,0 0,0-1,0 1,1-1,-1 0,0 0,1 0,-1-1,1 1,0-1,-1 0,1 0,-1 0,2 0,3-1,1 0,-1-1,0 0,0 0,1-1,-2 0,1 0,0-1,-1 0,1-1,-1 1,-1-1,1-1,-1 1,1-1,-2 0,1 0,2-5,6-8,-1 0,0-1,-2-1,-1 0,0 0,0-6,29-91,-5-2,9-71,-31 141,-3-1,-2 0,-2 0,-3-17,-6 40,-6 25,6 8,0-1,1 1,-1 0,1 0,0 0,1 0,-1 0,1 1,0-1,1 1,-1-1,1 2,0-4,-11 46,2 1,2 0,2 1,2 0,3 0,2-1,2 1,6 26,-7-53,2 0,0-1,2 1,0-1,2 0,0-1,2 0,0 0,1-1,2-1,0 0,1 0,1-1,0-1,2-1,8 7,-20-19,1-1,0 0,0-1,1 1,-1-1,1-1,-1 1,1-1,0 0,0-1,0 1,0-1,0-1,0 1,0-1,0-1,0 1,0-1,0 0,0-1,0 0,0 0,-1 0,1-1,-1 0,1 0,2-2,3-5,-1 1,1-2,-2 0,1 0,-2 0,1-2,-2 1,1-1,-2 0,0-1,2-5,52-161,-46 108,-24 164,6-77,2 0,0 0,0 0,2 0,0 0,0 0,1 0,1 0,1 0,0-1,1 0,0 0,1 0,1 0,0-1,1 0,1 0,-1-1,6 5,14 4</inkml:trace>
  <inkml:trace contextRef="#ctx0" brushRef="#br0" timeOffset="260.995">919 173,'16'5,"19"5,14 7,14 6,-5 0</inkml:trace>
  <inkml:trace contextRef="#ctx0" brushRef="#br0" timeOffset="545.236">1413 574,'-1'15,"1"-1,0 0,0 0,2 1,0-1,0 0,1 0,1 0,1-1,0 1,0-1,1 0,1 0,0-1,1 0,0 0,5 4,-6-8,1-1,0 0,0 0,1-1,-1 0,2 0,-1-1,0 0,1-1,0 0,0 0,4 0,-12-4,1 1,0-1,-1 0,1 0,-1 0,1 0,0-1,-1 1,1-1,-1 0,1 1,-1-1,1 0,-1 0,0-1,0 1,1 0,-1-1,0 0,0 1,0-1,0 0,-1 0,1 0,-1 0,1 0,-1 0,1-1,-1 1,0 0,0-1,0 0,21-87,-20 80,18-184,-18 219,1-1,0 0,2 0,1 0,7 18,-10-32,1 0,0 0,1 0,0-1,1 1,0-2,0 1,0 0,1-1,1-1,-1 1,1-1,1 0,-1-1,1 0,0 0,1-1,3 2,39 10,-2-7</inkml:trace>
  <inkml:trace contextRef="#ctx0" brushRef="#br0" timeOffset="879.673">2483 668,'-11'-10,"0"1,0 0,0 1,-1 0,0 1,-1 0,1 1,-1 0,-1 1,1 1,-1 0,-5 0,13 2,-1 1,0 0,0 0,0 1,0 0,1 0,-1 1,0-1,0 2,0-1,0 1,1 0,-1 0,1 1,0-1,-1 2,1-1,1 1,-1-1,0 2,1-1,0 1,0-1,0 2,-3 3,5-4,0 0,0-1,1 2,0-1,0 0,0 0,0 1,1-1,0 1,0-1,0 1,1-1,-1 1,1 0,1-1,-1 1,1 0,0-1,1 1,-1-1,1 0,0 1,0-1,1 0,-1 0,1 0,0-1,1 1,-1-1,1 1,0-1,0 0,0 0,0-1,4 3,2 0,0 0,0 0,0-1,1 0,-1-1,1 0,0 0,1-2,-1 1,1-1,-1-1,1 0,-1-1,11 0,-15-1,0 1,1-1,-1 0,0-1,0 0,0 0,0-1,-1 1,1-1,-1-1,1 1,-1-1,0 0,-1-1,1 1,-1-1,0 0,0-1,0 1,-1-1,0 0,0 0,0 0,0-2,1-5,-1 0,0 0,0 0,-1-1,-1 0,0 0,-1 1,-1-1,-1-12,1 27,-1 0,1 0,-1-1,0 1,1 0,-1-1,0 1,1 0,-1-1,0 1,0-1,1 1,-1-1,0 0,0 1,0-1,0 0,0 0,1 1,-1-1,0 0,0 0,0 0,0 0,0 0,0 0,0 0,0-1,0 1,1 0,-1 0,0-1,0 1,0-1,0 1,1 0,-1-1,0 1,0-1,1 0,-1 1,0-1,1 0,-1 1,1-1,-1 0,1 0,-1 0,1 1,-1-1,1 0,0 0,0 0,-1 0,1 0,0 0,0 1,0-1,0 0,0 0,0 0,0 0,0 0,0 0,1 0,-1 0,0 1,0-1,1 0,-1 0,-4 7,1 1,-1 0,1 0,0 0,1 1,-1-1,2 0,-1 1,1 0,0-1,0 1,1 0,0 0,1-1,-1 1,2 0,-1-1,1 1,0-1,0 1,1-1,0 0,1 0,-1 0,1-1,1 1,-1-1,1 0,4 4,27 21,2-8</inkml:trace>
  <inkml:trace contextRef="#ctx0" brushRef="#br0" timeOffset="1657.92">2871 508,'-3'1,"0"1,1 0,0 0,-1 0,1 0,0 0,0 1,0-1,1 1,-1-1,0 1,1 0,0 0,0 0,0-1,0 1,0 0,0 0,1 0,-1 0,1 1,0-1,0 0,0 0,0 0,1 0,0 1,24 81,-19-72,1-1,0 1,1-2,1 1,0-1,1 0,0-1,0 0,1-1,0 0,1-1,0 0,0 0,0-2,7 3,-15-7,1-1,0 1,-1-1,1 0,0-1,-1 1,1-1,0 0,0 0,0 0,-1-1,1 0,0 0,-1 0,1 0,-1-1,1 1,-1-1,1 0,-1-1,0 1,0-1,0 0,-1 0,1 0,-1 0,1-1,-1 1,0-1,0 0,-1 0,1 0,-1 0,1-2,9-17,-1-2,-1 0,-2 0,0 0,-1-1,-2 0,-1-1,0-1,-16 93,11-54,2 1,0-1,0 1,1-1,0 1,1-1,0 0,1 0,0 0,1-1,0 0,1 1,0-2,6 9,-8-13,0 0,1 0,-1 0,1 0,0-1,0 0,1 0,-1 0,1-1,0 1,0-2,0 1,0-1,1 1,-1-2,1 1,-1-1,1 0,-1 0,1-1,0 0,-1 0,1 0,0-1,-1 0,3-1,1-1,-1 0,0 0,0-1,-1 0,1-1,-1 0,0 0,0-1,0 0,-1-1,0 1,0-1,-1 0,0-1,2-3,69-130,-54 91,-19 50,-6 20,2-15,-2 11,-1 10,1-1,1 1,1 0,3 24,-2-44,0 0,0 0,0 0,1 1,0-2,1 1,-1 0,1 0,0-1,0 1,1-1,-1 0,1 0,1-1,-1 1,0-1,1 1,0-2,0 1,0 0,1-1,4 2,-1-1,0-1,0-1,0 0,0 0,1-1,-1 0,1 0,-1-1,1 0,-1-1,0 0,1-1,-1 0,0 0,0-1,0 0,0 0,-1-1,1 0,7-6,6-3,-1-2,0-1,-1 0,0-1,-2-1,0-1,0-3,89-127,-114 166,1 1,1 0,1 0,1 0,0 1,1 8,1-15,1-1,0 1,1 0,0 0,1 0,0-1,1 1,0-1,1 1,0-1,1 0,0-1,1 1,0-1,0 0,1-1,1 1,-1-1,2-1,-1 0,1 0,0 0,1-1,0-1,8 6,17 3</inkml:trace>
  <inkml:trace contextRef="#ctx0" brushRef="#br0" timeOffset="1920.83">4221 213,'18'19,"17"12,15 6,-2-4</inkml:trace>
  <inkml:trace contextRef="#ctx0" brushRef="#br0" timeOffset="2171.79">4875 548,'0'-6,"1"2,0 0,-1 0,1 0,-1 0,0 0,0 0,-1 0,1 0,-1 1,0-1,0 0,0 0,-1 0,1 1,-1-1,0 1,0-1,0 1,-1 0,1-1,-1 1,1 1,-1-1,0 0,0 1,-3-2,-1 2,-1 1,1 0,-1 1,0-1,0 2,1-1,-1 1,0 0,1 0,-1 1,1 0,-1 1,1 0,0 0,0 0,0 1,-5 3,-4 1,0 0,1 1,-1 0,2 1,-1 1,2 1,-1 0,2 0,-1 2,2-1,0 1,0 1,2 0,0 1,0-1,2 2,0-1,1 1,-2 7,7-16,1 1,0-1,0 1,0 0,1-1,1 1,-1-1,1 0,1 1,0-1,0 0,0 0,1-1,0 1,1-1,0 0,0 0,0 0,1-1,0 1,0-1,0-1,1 1,0-1,0-1,1 1,-1-1,1 0,0-1,5 2,16 6,0-1,1-1,0-2,0 0,0-3,1 0,0-2,-1-1,1-2,30-4,12-6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11.96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 1656,'-5'-28,"2"0,0 0,2-1,1 1,1 0,1 0,2 0,1 0,1 0,1 1,2 0,0 0,2 1,3-4,-6 11,0 0,1 0,2 1,-1 0,2 1,0 0,2 1,-1 0,8-5,-20 20,1 0,-1 0,0 0,0 0,0 0,0 0,1 1,-1-1,0 1,1-1,-1 1,0-1,1 1,-1 0,1 0,-1-1,1 1,-1 0,1 0,-1 0,0 1,1-1,-1 0,1 1,-1-1,0 0,1 1,-1 0,0-1,1 1,-1 0,0 0,0 0,0-1,0 1,0 0,0 0,0 1,0-1,0 0,0 0,0 0,-1 1,28 63,-23-52,5 18,2-1,0 0,3-1,0 0,2-1,1-1,21 24,20 19,-59-69,1-1,-1 1,0 0,1-1,-1 1,1 0,-1-1,0 1,1 0,-1-1,0 1,0 0,0 0,0 0,1-1,-1 1,0 0,0 0,0-1,-1 1,1 0,0 0,0-1,0 1,0 0,-1 0,1-1,0 1,-1 0,1-1,-1 1,1 0,-1-1,1 1,-1-1,1 1,-1-1,1 1,-1-1,0 1,1-1,-1 0,0 1,1-1,-1 0,0 1,0-1,1 0,-1 0,0 0,0 0,1 0,-1 0,0 0,-51 1,44-1,-33-4,28 0</inkml:trace>
  <inkml:trace contextRef="#ctx0" brushRef="#br0" timeOffset="909.781">1056 1121,'-14'-4,"0"0,-1 1,1 1,-1 0,0 1,0 0,1 2,-1-1,0 2,0 0,1 1,-1 0,1 1,0 1,0 0,1 1,-1 0,1 1,1 1,-1 0,1 1,1 0,-1 1,-2 3,6-4,1-1,0 2,1-1,0 1,0 0,1 0,0 0,1 1,0 0,3-6,-1-1,1 0,0 1,1-1,-1 1,1-1,0 1,0-1,0 1,1-1,-1 1,1-1,0 1,0-1,1 0,-1 0,1 1,0-1,0 0,1 0,-1-1,1 1,0-1,0 1,6 3,0-1,0-1,1 1,0-2,0 1,0-1,0-1,1 0,0 0,-1-1,1 0,0-1,0-1,0 1,0-2,0 1,0-2,1 0,13-1,-1-2,1 0,-1-2,-1-1,1-1,-2 0,1-2,-1-1,-1-1,0 0,-1-2,0 0,9-11,2-3,-2-1,-1-2,-2-1,-1-1,-2-1,-1-1,12-26,-7 3,-2 0,-3-1,-3-2,-2 0,-3 0,-3-2,-2 1,-3-2,-3-13,-2 65,-1 0,0 0,0 0,-2 0,1 1,-2-1,0 0,0 1,-1-1,-1 1,0 0,0 0,-2 1,-2-4,8 12,-1 1,0-1,0 1,0 0,-1 0,1 0,0 0,-1 0,1 1,-1-1,0 1,0 0,1-1,-1 1,0 0,0 1,0-1,0 1,0-1,0 1,0 0,0 0,0 0,0 0,0 1,0-1,0 1,0 0,0-1,0 2,0-1,0 0,1 0,-1 1,0 0,1-1,-1 1,-1 2,-5 6,1 0,1 1,-1 0,2 0,-1 1,2 0,-1 0,2 0,0 1,0-1,1 1,0 0,2 0,-1 0,1 1,-2 24,1-1,2 1,1-1,2 0,2 1,1-1,2-1,2 4,25 70,47 102,23 68,-94-241,-2 1,-1 0,-3 0,-1 1,-2 1,15-111,-5 34,1 2,1 0,2 0,2 2,0 0,2 1,2 1,11-12,-31 39,1-3,2 0,-1 1,0-1,1 1,0 0,0 0,0 0,0 0,1 1,0 0,1 0,-5 3,-1 1,1-1,0 1,0-1,-1 1,1 0,0 0,-1 0,1 0,0 0,-1 0,0 0,1 0,-1 0,0 1,1-1,-1 1,0-1,0 1,0-1,0 1,-1 0,1 0,0-1,-1 1,1 0,-1 0,1-1,-1 1,0 0,0 0,0 0,0 0,0 0,0-1,-1 1,1 1,0 2,3 22,-4-18,1 1,0-1,1 0,0 1,0-1,1 0,0 0,1 0,0 0,0 0,1-1,0 1,0-1,1 0,0 0,1-1,0 0,0 0,0 0,1 0,0-1,0 0,6 3,2-4,1 0,-1 0,1-2,0 0,-1-1,1 0,1-2,-1 0,0 0,0-2,0 0,-1-1,1 0,0-1,-1-1,0 0,0-1,0-1,-1-1,0 0,0-1,-1 1,-1-2,0 1,0-2,-1 0,0 0,-1-1,-1 0,0 0,0-1,-1-1,-1 1,0-1,-1-1,-1 1,0-1,-1 0,0 0,-1 0,-1 0,0-1,-1-2,-1 15,0 1,1 0,-1-1,0 1,0-1,-1 1,1-1,0 1,-1 0,1-1,-1 1,0 0,0-1,0 1,0 0,0 0,0 0,-1 0,1 0,-1 0,0 0,1 0,-1 1,0-1,0 1,0-1,0 1,0 0,0-1,0 1,-1 0,1 0,0 1,-1-1,1 1,0-1,-1 1,1 0,-1-1,1 1,-1 0,-1 1,-2 2,0 1,1 0,0 0,0 1,0-1,0 1,1 0,0 0,0 1,0-1,0 1,1 0,0 0,1 0,-1 0,1 1,0-1,0 0,1 1,0 0,0-1,1 1,-1 2,0-1,1 0,0 1,0-1,1 0,0 1,1-1,0 0,0 0,1 0,0 0,0-1,0 1,1-1,0 0,1 0,0 0,0 0,0-1,1 0,5 4,1 1,0-1,1-1,1-1,0 0,0 0,0-1,1-1,-1-1,2 0,14 3,20 1</inkml:trace>
  <inkml:trace contextRef="#ctx0" brushRef="#br0" timeOffset="1860.043">2821 1041,'-3'12,"1"-1,0 1,1 0,0-1,1 1,1 0,0 0,0-1,1 1,0-1,1 1,1-1,0 0,0 0,1 0,0-1,1 1,0-1,1-1,0 1,0-1,4 2,-2-4,0-1,0 0,0 0,1-1,0 0,0-1,1 0,-1 0,1-1,0-1,0 0,-1 0,3-1,-7-1,0 1,0-1,0-1,0 1,0-1,0 0,0 0,0 0,-1-1,1 0,-1-1,1 1,-1-1,0 0,0 0,0 0,0-1,0 0,-1 0,0 0,1 0,-2-1,1 1,2-5,1-6,-1-1,0 1,-1-1,-1 0,0-1,-2 1,0-1,0 1,-2-1,0 0,-1-10,-8-16,7 43,1 0,0 0,0 1,-1-1,1 1,0-1,0 1,0-1,0 1,0 0,0-1,0 1,0 0,0 0,0 0,0 0,0 0,1 0,-1 0,0 0,1 0,-1 0,1 0,-1 0,1 1,-1-1,1 0,0 0,0 1,-1-1,1 0,0 1,-3 6,0-1,0 1,1 0,0-1,1 1,-1 0,1 0,1 1,0-1,0 0,0 0,1 0,0 0,1 0,0 0,0 0,1-1,0 1,0-1,0 0,1 1,0-1,1-1,0 1,0-1,0 0,1 0,0 0,0-1,5 4,1-4,0-1,1 0,0 0,0-1,0-1,0 0,0-1,1-1,-1 0,0 0,0-1,1-1,-1 0,0-1,0-1,-1 0,1 0,-1-1,0-1,0 0,-1-1,1 0,-1 0,-1-1,0-1,0 0,-1 0,0-1,0 0,-1-1,0 0,-1 0,5-10,-12 19,1 3,-1-1,0 1,0 0,1-1,-1 1,0-1,1 1,-1-1,1 1,-1-1,1 1,-1-1,1 0,-1 1,1-1,-1 0,1 1,-1-1,1 0,-1 0,1 1,0-1,-1 0,1 0,0 0,-1 0,1 0,-1 0,1 0,0 0,-1 0,1 0,0 0,-1 0,1-1,-1 1,1 0,0 0,-1-1,1 1,-1 0,1-1,-1 1,1-1,-1 1,1 0,-1-1,0 1,1-1,-1 1,0-1,1 1,-1-1,0 0,1 1,-1-1,0 1,0-1,0 0,0 1,0-1,1 1,-1-1,0 0,0 0,17 33,71 102,-82-127,0-1,0 1,1-2,-1 1,1-1,1 0,-1 0,1-1,-1 0,1 0,0-1,1 0,-1 0,1-1,-1 0,1 0,0-1,3-2,0 0,0-1,-1-1,1 0,-1 0,1-1,-1 0,-1-1,1 0,-1-1,1 0,-2-1,1 0,-1-1,0 0,6-7,12-6,-26 20,0 0,0 0,0 0,0 0,1 0,-1 0,0 1,1-1,-1 0,0 1,1-1,-1 1,1 0,-1-1,1 1,-1 0,1 0,-1 0,1 0,-1 0,1 0,-1 1,1-1,-1 0,0 1,1-1,-1 1,1 0,-1-1,0 1,0 0,1 0,-1 0,0-1,0 2,0-1,0 0,0 0,0 0,0 0,0 0,0 1,5 6,1 0,0-1,1 0,0-1,0 0,0 0,1 0,0-1,0-1,0 1,1-2,-1 1,1-1,0 0,0-1,6 0,4 1,2-1,-1-1,0-1,0-1,19-3,-34 4,-1-1,1 0,0-1,0 0,0 0,-1 0,1 0,-1-1,0 0,0 0,0 0,0-1,0 0,-1 0,0 0,0 0,0-1,0 0,-1 1,1-2,-1 1,2-5,-3 4,0 1,-1-1,0 1,0-1,0 0,-1 0,1 1,-1-1,-1 0,1 0,-1 1,0-1,0 0,-1 1,0-1,0 1,0 0,-1 0,1-1,-1 1,0 1,-1-1,1 0,-1 1,0 0,0 0,-3-2,-1-2,-1 1,0 0,-1 1,1-1,-1 2,0 0,0 0,-1 1,0 0,0 0,0 1,0 1,-8-1,9 3,-1 0,1 1,0 0,-1 0,1 1,0 1,0-1,0 2,1-1,-1 2,1-1,0 1,0 0,1 1,-1 0,1 0,0 1,-2 3,6-6,-1 1,1 0,0 0,0 0,0 1,1-1,-1 1,2 0,-1 0,1 0,-1 0,2 0,-1 0,1 1,0-1,0 1,0-1,1 1,0-1,1 1,-1-1,1 0,1 1,-1-1,1 0,0 1,0-1,1 0,1 2,2 1,0-1,1 1,0-1,0-1,1 1,0-1,0-1,0 0,1 0,0 0,0-1,1 0,-1-1,1 0,0-1,0 0,1 0,-1-1,0-1,1 0,-1 0,1-1,1 0,34-1</inkml:trace>
  <inkml:trace contextRef="#ctx0" brushRef="#br0" timeOffset="2159.236">4505 640,'-9'-4,"0"0,0 1,0 0,0 1,-1 0,1 0,-1 1,1 0,-1 1,1 0,-1 1,0 0,1 0,-1 1,1 0,0 0,0 1,0 1,0-1,0 2,1-1,-1 1,1 0,0 1,1 0,0 0,0 1,0-1,0 1,1 1,0 0,1 0,0 0,0 0,-2 7,3-3,0 1,1-1,0 1,1 0,1 0,0 0,1 0,0 0,1 0,1-1,-1 1,2 0,0 0,1 0,71 169,51 63,-121-237,0-1,1 0,-1 0,1 0,1 0,-1-1,1 0,0-1,1 1,-1-1,1-1,0 0,0 0,1 0,-1-1,1 0,-1-1,1 0,0 0,0-1,0 0,0 0,0-1,9-1,1-1,1 0,-1-2,0 0,0-1,0-1,0 0,-1-2,5-3,31-17</inkml:trace>
  <inkml:trace contextRef="#ctx0" brushRef="#br0" timeOffset="2770.277">6523 1095,'0'22,"0"27,3 27,2 23,5 20,4 15,1 5,1-3,-3-9,-4-16,-2-21,-4-33,-1-25</inkml:trace>
  <inkml:trace contextRef="#ctx0" brushRef="#br0" timeOffset="3392.049">6523 1563,'-18'-90,"4"0,-2-88,15 172,0 1,0-1,0 0,1 1,0-1,0 0,0 1,1-1,0 0,0 1,0-1,1 1,-1-1,2 1,-1 0,0 0,1 0,0 0,0 0,0 0,1 1,0 0,0-1,0 1,0 1,0-1,1 1,0 0,0 0,2-1,10 1,1 2,0 0,0 1,0 1,0 0,0 1,-1 1,1 1,-1 1,1 0,-2 1,1 1,-1 0,0 2,0 0,-5-4,-1 0,0 0,0 1,0 1,-1 0,0 0,0 1,-1 0,0 0,-1 1,0 0,1 1,-7-8,0 0,0 0,0 0,0 1,0-1,-1 0,1 1,0-1,-1 0,0 1,0-1,0 1,0-1,0 0,0 1,0-1,-1 1,1-1,-1 0,0 1,0-1,0 0,0 0,0 1,0-1,-1 0,1 0,-1 0,1-1,-1 1,0 0,1-1,-1 1,0-1,-2 2,-79 34,-24-19,102-22,17-2,246-57,-252 60,0 0,1 0,-1 0,-1-1,1 0,0 0,-1 0,0-1,0 0,0 0,-1 0,1 0,-1-1,-1 0,1 0,-1 0,0 0,0 0,-1-1,0 1,0-1,0-1,77-366,-65 296,-4 0,-3 0,-4-1,-3 0,-4 0,-8-42,10 105,-1-1,0 0,-1 1,-1 0,-1 0,0 0,-1 0,0 1,-2-1,8 15,1-1,-1 1,1 0,-1 0,0 0,1 0,-1 1,0-1,0 0,0 0,0 0,1 1,-1-1,0 0,0 1,0-1,-1 1,1-1,0 1,0-1,0 1,0 0,0-1,0 1,-1 0,1 0,0 0,0 0,0 0,-1 0,1 1,0-1,0 0,0 0,0 1,0-1,0 1,0-1,0 1,0-1,0 1,0 0,0 0,0-1,0 1,0 0,0 0,1 0,-1 0,0 0,1 0,-1 0,1 0,-1 0,1 0,-1 0,1 0,0 1,0-1,-1 0,1 0,0 0,0 0,0 1,0-1,1 0,-1 0,-20 148,14-28,5 1,5-1,6 0,5-1,30 112,-39-201,2-1,1 0,1 0,2 0,1-2,1 1,1-2,2 0,0-1,14 15,-28-37,0-1,0 1,0-1,0 0,1 0,-1 0,1 0,0 0,0-1,0 1,0-1,0 0,0-1,1 1,-1-1,1 1,-1-2,1 1,-1 0,1-1,0 0,-1 0,1 0,0 0,-1-1,1 0,-1 0,1 0,-1 0,1-1,-1 0,0 0,0 0,3-2,17-28,-5-5</inkml:trace>
  <inkml:trace contextRef="#ctx0" brushRef="#br0" timeOffset="3638.392">6804 680,'-16'-2,"-7"-1,6 0,19 1,30 1,38 0,41 0,34 1,23 2,6 8,-10 11,-33 2</inkml:trace>
  <inkml:trace contextRef="#ctx0" brushRef="#br0" timeOffset="4027.344">7753 1469,'12'-23,"-1"-1,-1 0,-1 0,-1-1,-1 0,-1 0,-2-1,0 1,-2-1,-1 0,-1 0,-1 0,-1 0,-5-22,5 38,0 1,0-1,-1 1,0 0,-1 0,0 0,0 0,-1 0,0 1,-1 0,1 0,-2 1,1-1,-1 1,-3-2,-4 5,26 14,11-2,1-2,0 0,-1-2,1 0,1-2,-1 0,5-2,-3 1,190 7,-146 6,-68-14,0 1,0 0,0 0,0 0,0 0,0 0,-1 1,1-1,-1 1,1-1,-1 1,1-1,-1 1,0 0,0-1,0 1,0 0,0 0,0 0,0 0,-1 0,1 0,-1 0,1 0,-1 0,0 1,0-1,0 0,0 0,0 0,-1 0,-1 12,-2 0,0-1,-1 0,0 0,-1 0,0 0,-2 1,-19 42,25-52,-1 1,1-1,0 1,0 0,0 0,1 0,-1 0,1 1,1-1,-1 0,1 0,0 0,0 1,0-1,1 0,0 0,0 1,0-1,0 0,1 0,0 0,0-1,0 1,1 0,0-1,0 1,0-1,0 0,1 0,10 4,1 0,0-2,0 1,0-2,1 0,0-1,0-1,0 0,0-1,1-1,-1-1,0 0,0-1,4-1,53-3,0-3,-1-4,0-2,20-10,-12 2</inkml:trace>
  <inkml:trace contextRef="#ctx0" brushRef="#br0" timeOffset="12555.479">441 2752,'-4'-3,"0"1,0-1,0 1,0 0,-1 0,1 1,-1-1,1 1,-1 0,1 0,-1 0,0 1,1-1,-1 1,0 1,1-1,-1 0,0 1,1 0,-1 0,1 1,-1-1,1 1,-1 0,1 0,0 0,-1 2,-9 4,1 1,0 1,0 0,1 0,0 1,1 1,-4 5,8-9,0-1,0 1,0 1,1-1,1 1,-1 0,1 1,1-1,0 1,0 0,1 0,0 0,1 0,0 1,0-1,1 1,1-1,0 1,0 4,2-11,0 0,0 0,0-1,1 1,-1 0,1-1,0 1,0-1,0 0,1 0,-1 0,1 0,-1-1,1 0,0 1,0-1,0 0,0-1,0 1,0-1,1 0,-1 0,4 0,106 6,-74-10,0-2,-1-2,0-2,0-1,-1-2,0-2,-1-1,0-2,-1-1,12-10,-35 20,-1 1,1-2,-1 0,-1 0,0-1,0 0,-1-1,0 0,-1-1,0 0,-1 0,-1-1,3-5,-9 17,0 0,-1-1,1 1,-1 0,1 0,-1 0,1-1,-1 1,0 0,1 0,-1-1,0 1,0 0,0-1,0 1,0 0,0-1,0 1,-1 0,1-1,0 1,-1 0,1 0,-1-1,1 1,-1 0,0 0,0 0,1 0,-1 0,0 0,0 0,0 0,0 0,0 0,0 0,0 1,-2 1,1 0,-1 1,1 0,0-1,0 1,0 0,0 0,0 0,0 0,0 1,1-1,-1 0,1 1,-1-1,1 1,0-1,0 1,0 0,1 0,-1-1,1 1,-1 0,1 2,-2 3,1 1,0 0,0-1,0 1,1 0,1-1,0 1,0 0,0-1,1 1,0-1,1 1,0-1,0 0,1 0,0 0,0-1,1 0,0 1,0-2,1 1,0 0,0-1,1 0,-1-1,1 1,0-1,1-1,-1 1,1-1,0-1,0 1,0-1,3-1,0 0,0-1,1 0,-1 0,0-1,0-1,0 0,0-1,0 0,0 0,0-1,-1 0,1-1,-1-1,0 1,0-2,0 1,-1-1,0-1,0 0,-1 0,1 0,-2-1,1-1,-1 1,0-1,-1 0,0-1,0 1,-1-1,-1 0,0-1,0 1,0-1,-2 0,1 0,-1 0,-1 0,0 0,-1 0,0 0,-1-3,-10-23,11 36,0 0,0 1,-1-1,1 1,0-1,-1 0,1 1,-1-1,1 1,-1-1,1 1,-1 0,1-1,-1 1,1-1,-1 1,1 0,-1 0,0-1,1 1,-1 0,1 0,-1 0,0-1,1 1,-1 0,0 0,1 0,-1 0,0 0,1 0,-1 1,0-1,1 0,-1 0,0 0,1 1,-1-1,1 0,-1 1,0-1,1 0,-1 1,1-1,-1 1,1-1,-1 1,1-1,0 1,-1-1,1 1,-1 0,-2 5,-1 0,1 0,1 0,-1 1,1 0,0-1,0 1,1 0,0 0,0 0,1-1,0 1,0 0,0 0,1 0,0 0,0 0,1 0,0-1,1 2,1 3,1-1,0 1,1-1,0-1,0 1,1-1,0 0,1 0,0-1,0 0,1-1,0 0,1 0,-1-1,10 5,8 3,-1-2,2-1,0-1,0-1,15 2,51 8</inkml:trace>
  <inkml:trace contextRef="#ctx0" brushRef="#br0" timeOffset="13057.225">3662 2419,'-9'-2,"0"0,-1 1,1 0,0 0,-1 1,1 0,-1 1,1 0,0 1,-1 0,1 0,0 1,0 0,1 1,-1 0,-5 3,-3 3,0 1,1 0,0 1,1 1,0 0,1 1,-6 8,6-5,1 1,0 1,1 0,2 0,-1 1,2 1,1-1,1 1,-1 4,5-12,0 1,0-1,1 1,1-1,0 1,1 0,1-1,0 1,0 0,2-1,-1 1,2-1,0 0,0 0,4 6,-1-9,0 0,1 0,0-1,0-1,1 1,0-1,0 0,1-1,0 0,1-1,-1 0,1-1,0 0,1 0,-1-1,1-1,-1 0,1-1,0 0,0 0,1-2,-1 1,0-2,0 1,0-2,0 1,0-2,0 0,-1 0,1-1,-1 0,0-1,2-1,-8 3,0 1,-1-1,1 0,-1 0,1 0,-1-1,0 0,-1 0,1 0,0 0,-1 0,0-1,0 1,-1-1,1 0,-1 0,0 0,0 0,-1 0,1 0,-1-1,0 1,-1-1,1 1,-1 0,0-1,0 1,-1-1,0 1,0 0,0-1,0 1,-1 0,0 0,0 0,-1 0,1 0,-1 0,0 1,0-1,-1 1,-2-3,-1 0,0 0,0 1,0 0,-1 0,0 1,0 0,-1 0,1 1,-1 0,0 1,0 0,0 0,-1 1,1 0,-1 0,1 1,-1 1,1-1,-1 2,-7 0,4 0,-1 1,1 1,0 0,0 1,0 0,0 1,1 0,0 1,0 0,0 1,1 1,0 0,0 0,1 1,-2 3,8-9,0 1,0 0,1-1,0 2,0-1,0 0,0 1,1-1,-1 1,1 0,1 0,-1 0,0 0,1 0,0 0,1 0,-1 0,1 0,0 1,0-1,0 0,1 0,0 0,0 0,0 0,2 5,17 24</inkml:trace>
  <inkml:trace contextRef="#ctx0" brushRef="#br0" timeOffset="13570.729">4718 2713,'-13'1,"0"1,0 1,0 0,1 0,-1 1,1 1,0 0,0 1,0 0,1 1,0 1,0-1,1 2,0-1,1 1,-1 1,2 0,-1 0,2 0,-5 9,8-16,1 1,1-1,-1 1,0 0,1 0,0 0,0 1,0-1,0 0,1 1,0-1,0 1,0-1,0 1,1 0,-1-1,1 1,1 0,-1-1,1 1,-1 0,1-1,1 1,-1-1,1 1,-1-1,1 0,0 0,1 0,-1 0,1 0,0 0,0 0,0-1,2 2,7 1,1-1,1 0,-1 0,1-2,-1 0,1 0,0-1,0-1,0 0,0-1,0 0,0-2,0 1,0-2,0 0,10-3,1 0,0-1,-1-1,0-1,0-1,-1-1,0-1,11-8,-25 14,0 0,0-1,0 0,-1-1,0 0,-1 0,0 0,0-1,0 0,-1-1,-1 1,1-1,-2 0,1-1,-2 1,1-1,-1 0,0-5,-2 13,0-1,0 0,-1 0,1 0,-1 0,0 1,0-1,-1 0,1 0,-1 0,0 0,1 0,-2 1,1-1,0 0,-1 1,0-1,0 1,0 0,0 0,0-1,-1 1,1 1,-1-1,0 0,-2-1,2 5,1 0,-1 0,1 0,-1 0,1 0,0 1,0-1,-1 1,1 0,0 0,1 0,-1 0,0 0,0 0,1 0,-1 0,1 1,0-1,0 1,0-1,0 1,0-1,0 1,1-1,-1 1,1 0,0 1,-3 7,0 0,1 0,0 0,1 0,0 0,0 1,2-1,-1 0,2 0,-1 1,1-1,1 0,0 0,1-1,0 1,0-1,1 0,1 0,-1 0,2-1,-1 1,1-2,1 1,-1-1,2 0,-1-1,1 1,0-2,0 1,1-2,6 4,31 4,-3-8</inkml:trace>
  <inkml:trace contextRef="#ctx0" brushRef="#br0" timeOffset="13740.508">5027 2338,'15'16,"22"7,20 5,1-3</inkml:trace>
  <inkml:trace contextRef="#ctx0" brushRef="#br0" timeOffset="14085.234">5587 2565,'20'-26,"119"-176,-127 182,-2-1,0 0,-1-1,-2 0,0 0,-1-1,-1 0,-1 0,-1-8,-8-10,5 41,0-1,-1 0,1 1,0-1,-1 1,1-1,-1 1,1-1,-1 1,1-1,-1 1,1-1,-1 1,0-1,1 1,-1 0,0 0,1-1,-1 1,0 0,1 0,-1 0,0-1,1 1,-1 0,0 0,0 0,1 0,-1 0,0 1,1-1,-1 0,0 0,0 0,1 1,-1-1,0 0,1 0,-1 1,1-1,-1 1,1-1,-1 1,0-1,1 1,-1-1,1 1,0-1,-1 1,1 0,0-1,-1 1,-8 12,0-1,1 2,0-1,1 1,1 1,0-1,1 1,0 0,1 0,1 0,1 1,0-1,0 12,-5 50,3 1,4 0,2-1,5 1,7 30,31 132,13 9,-46-198,-4-21,0-1,0 0,-2 0,-2 1,0-1,-2 1,-1 0,-3 29,-11-18,-4-13</inkml:trace>
  <inkml:trace contextRef="#ctx0" brushRef="#br0" timeOffset="14812.676">5615 3100,'22'-16,"1"2,1 0,0 2,1 0,0 2,0 1,15-3,4-3,284-107,-244 70,-82 50,0 0,1-1,-1 1,0 0,0-1,0 0,0 1,-1-1,1 0,-1 0,0 0,0 0,0 0,0 0,0 0,-1 0,1-1,-1 1,0 0,0 0,0 0,0-1,-1 1,1 0,-1 0,0 0,0 0,0-2,-4-4,0 1,-1 1,1-1,-2 1,1 0,-1 0,0 0,0 1,0 0,-1 1,0 0,0 0,-1 1,0-1,0 2,-28-18,36 20,0 1,1-1,-1 1,1-1,-1 1,1-1,-1 1,1-1,-1 0,1 1,0-1,-1 1,1-1,0 0,-1 0,1 1,0-1,0 0,0 0,-1 1,1-1,0 0,0 0,0 1,1-1,-1 0,0 0,0 1,0-1,0 0,1 0,-1 1,0-1,1 0,-1 1,0-1,1 0,-1 1,1-1,-1 1,1-1,-1 1,1-1,0 1,-1-1,1 1,-1 0,1-1,0 1,0 0,-1-1,1 1,0 0,-1 0,1 0,0-1,0 1,-1 0,1 0,0 0,0 0,0 1,-1-1,1 0,0 0,39-14,0 2,1 1,0 2,1 3,0 0,37 2,-74 3,0 0,0 0,1 0,-1 1,0 0,0 0,0 0,0 1,0 0,0 0,0 0,0 0,0 1,0 0,0 0,-1 0,1 1,-1-1,1 1,-1 0,0 1,0-1,-1 0,1 1,-1 0,0 0,0 0,0 1,0-1,-1 0,1 1,-1 0,0 1,19 202,-21-199,0-1,1 0,0 0,1 0,-1 0,1 0,1 0,0-1,0 1,0-1,1 0,0 1,1-2,-1 1,1 0,1-1,-1 0,1 0,0-1,0 0,1 0,0 0,-1-1,2 0,-1 0,0 0,1-1,3 1,10-2,1-1,-1-1,1-1,-1 0,0-2,0 0,0-2,0 0,-1-1,1-1,-1-1,-1-1,0-1,7-5,-11 7,0 0,0-1,-1-1,0 0,-1-1,0 0,-1-1,0 0,-1-1,0-1,-1 0,-1 0,0-1,-1 0,5-12,-12 23,0 1,0-1,-1 1,1-1,-1 1,1-1,-1 1,0-1,-1 1,1-1,-1 1,1-1,-1 1,0 0,0-1,-1 1,1 0,0 0,-1 0,0 0,0 0,0 0,0 0,-1 0,1 1,-1-1,1 1,-1 0,0 0,0 0,0 0,0 0,0 1,0-1,0 1,-1 0,0 0,-2-1,-1 0,1 1,0 0,-1 0,0 0,1 1,-1 0,1 1,-1-1,1 1,-1 0,1 1,0 0,-1 0,1 0,0 0,0 1,0 0,1 1,-1-1,1 1,0 0,0 0,0 1,0-1,1 1,0 0,0 1,0-1,1 1,-1-1,1 1,1 0,-1 0,1 0,0 1,0 3,-2 1,2 1,-1-1,2 1,-1-1,2 1,0 0,0-1,1 1,0 0,1-1,0 1,1-1,0 0,1 0,0 0,1 0,0-1,1 0,0 0,0 0,1-1,1 0,-1 0,2 0,-1-1,1-1,0 1,4 1,7 2,0 0,1-1,1-1,-1-1,1-1,1 0,-1-2,1-1,0-1,0-1,0-1,0 0,19-4,20-2</inkml:trace>
  <inkml:trace contextRef="#ctx0" brushRef="#br0" timeOffset="15080.077">8154 3007,'0'-3,"0"-4,0-2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18.6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1 321,'27'0,"23"0,16-2,11-1,6-2,0-3,-2 1,-11-2,-15 2,-21 3,-17 3</inkml:trace>
  <inkml:trace contextRef="#ctx0" brushRef="#br0" timeOffset="262.684">82 508,'18'0,"15"0,13 0,11 0,6 0,5 0,-1 2,-5 2,-6-1,-13-1</inkml:trace>
  <inkml:trace contextRef="#ctx0" brushRef="#br0" timeOffset="576.185">589 1,'-6'1,"23"11,-16-11,93 56,-61-39,0 0,-2 3,0 0,-2 2,0 2,-1 0,-2 2,15 19,-35-37,0 0,-1 0,0 0,-1 0,0 1,-1-1,0 1,0 0,-1 0,0 0,0 1,-2-1,1 0,-1 1,-1-1,0 0,0 0,-1 1,0-1,-1 0,0 0,-1 2,-14 23,-2 0,0-2,-3 0,0-2,-2 0,-1-2,-2-1,-1-1,-1-1,-25 16,-29 21,55-44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0.46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0 136,'509'-67,"201"11,-85 43,-549 17,-71 3,-6-8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0.80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153 113,'-34'2,"33"-2,0 0,1 0,-1 0,1 0,-1 1,1-1,-1 0,1 0,-1 0,1 0,0 1,-1-1,1 0,-1 1,1-1,-1 0,1 1,0-1,-1 0,1 1,0-1,-1 1,1-1,0 0,0 1,-1-1,1 1,0-1,0 1,0-1,0 1,0-1,-1 1,1-1,0 1,0-1,0 1,0-1,1 1,-1 0,0-1,0 1,0-1,0 1,0-1,1 0,-1 1,0-1,0 1,1-1,-1 1,0-1,1 0,-1 1,1-1,-1 0,0 1,1-1,-1 0,1 1,-1-1,3 3,1-1,-1 1,0-1,1 0,-1 0,1 0,0 0,-1-1,1 1,0-1,0 0,0 0,0-1,0 1,0-1,0 0,0 0,1 0,-1-1,0 1,0-1,0 0,0 0,-1 0,1-1,0 1,0-1,-1 0,1 0,-1 0,0-1,1 1,-1-1,0 0,0 0,-1 0,1 0,-1 0,1 0,-1-1,0 1,0-1,-1 0,1 0,-1 1,1-4,-2 4,0 0,0 0,-1 0,1 0,-1 0,0 0,1 0,-1 1,-1-1,1 0,0 0,-1 1,1-1,-1 1,0-1,0 1,0 0,0 0,0 0,0 0,-1 0,1 0,-1 1,1-1,-3 0,-73-24,73 26,-1-1,1 1,-1 0,0 0,1 1,-1-1,1 1,-1 0,1 1,-1 0,1-1,0 2,0-1,0 1,0-1,0 1,1 1,-1-1,1 1,0-1,0 1,0 0,0 1,1-1,0 1,-3 4,-11 25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1.0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48 144,'24'64,"-24"-62,1-1,0 0,0 0,0 1,0-1,0 0,0 0,0 0,1 0,-1 0,0 0,1 0,-1-1,0 1,1 0,-1-1,1 1,-1-1,1 1,-1-1,1 0,-1 0,1 1,0-1,-1 0,1-1,-1 1,1 0,-1 0,1-1,-1 1,1-1,-1 1,1-1,-1 1,1-1,-1 0,0 0,0 0,1 0,-1 0,4-4,0 0,-1-1,1 1,-2-1,1 0,0 0,-1 0,0 0,-1 0,1-1,-1 1,0-1,-1 0,0 0,0 0,0 1,-1-1,0 0,0 0,-1 0,0 0,0 0,-1 1,1-1,-2 0,1 1,-1-1,1 4,0 0,-1 0,0 0,1 0,-1 1,0-1,0 1,-1 0,1 0,0 0,-1 0,1 0,-1 1,0 0,1-1,-1 1,0 1,0-1,1 1,-1-1,0 1,0 0,0 0,0 1,0-1,1 1,-1 0,0 0,0 0,1 0,-1 1,1 0,-1-1,1 1,0 1,-1-1,1 0,0 1,1-1,-1 1,0 0,1 0,-1 0,1 0,0 1,0-1,1 0,-1 1,1 0,-1-1,1 1,0 0,0 0,1-1,-1 1,1 0,0 0,0 2,2-1,1 0,-1 0,1-1,0 1,0-1,1 0,0 0,-1 0,1 0,0-1,1 0,-1 0,1 0,-1 0,1 0,0-1,0 0,0 0,0-1,0 1,0-1,1 0,-1 0,0-1,1 1,3-2,38 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1.33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91,'14'-3,"8"-2,11-1,8 1,10 1,11-1,9-2,7-2,3-1,-2-2,-8-1,-15 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5.0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355 542,'-13'-5,"0"1,0 1,0 0,-1 0,1 2,-1-1,1 2,-1 0,0 1,1 0,-1 1,1 0,0 1,0 0,0 2,0-1,0 1,1 1,0 1,0-1,0 2,1 0,1 0,-1 1,-4 4,14-12,-1 0,1 0,0 0,-1 0,1 0,0 1,0-1,-1 0,1 1,0-1,0 0,1 1,-1-1,0 1,0 0,1-1,-1 1,1 0,-1-1,1 1,0 0,0-1,0 1,0 0,0 0,0-1,0 1,0 0,1-1,-1 1,1 0,-1-1,1 1,0-1,-1 1,1 0,0-1,1 2,2-1,1-1,-1 1,0-1,1 0,-1 0,1 0,-1-1,1 0,0 1,-1-2,1 1,-1 0,1-1,1 0,22-4,0 0,-1-2,1-1,-1-1,-1-2,0 0,0-2,-2-1,1 0,-2-2,15-13,-26 18,0-2,0 1,-2-2,1 1,-2-1,0-1,0 0,-2 0,0-1,0 0,-2 0,0 0,-1-1,0 1,-1-1,-1 0,-1 0,-1 0,0 0,-1 0,0 0,-2 0,0 0,-1 0,-1 1,0 0,-1 0,-2-3,-39-45,46 62,-1 1,0-1,1 1,-1 0,0-1,0 1,0 0,0 0,0 0,0 0,0 1,0-1,0 0,0 1,0 0,0-1,-1 1,1 0,0 0,0 0,0 0,0 1,-1-1,1 1,0-1,0 1,0 0,0-1,0 1,0 0,0 1,0-1,-1 1,-3 6,-1 0,1 1,1-1,0 1,0 0,1 1,0-1,1 1,0 0,0 0,1 0,0 0,1 0,0 0,0 4,-2 4,1 1,1-1,0 1,1-1,1 1,1 0,0-1,2 0,0 0,1 0,0 0,2-1,0 1,1-2,1 1,0-1,1 0,1-1,1-1,0 1,0-2,2 0,-1 0,2-1,0-1,0-1,13 7,-16-11,0 0,0-1,0-1,1 0,-1-1,1-1,0 1,0-2,0 0,0 0,0-2,0 1,0-2,0 0,-1 0,1-1,0 0,-1-2,0 1,0-1,0-1,-1 0,1-1,-2 0,1 0,-1-2,0 1,0-1,-1 0,-1-1,7-9,-9 10,0 0,-1 0,-1 0,0-1,0 0,0 0,-2 0,1 0,-1 0,-1 0,1-1,-2 1,0-1,0 1,-1-1,1 10,0 0,-1 0,1-1,-1 1,1 0,-1 0,0 0,1 0,-1 0,0 0,0 0,0 0,0 0,0 0,0 0,0 0,0 1,0-1,0 0,0 1,0-1,-1 1,1-1,0 1,0 0,-1-1,1 1,0 0,0 0,-1 0,1 0,0 0,-1 0,1 0,0 1,-1-1,1 0,0 1,0-1,0 1,-1-1,1 1,0 0,0-1,0 1,0 0,0 0,0 0,0 0,0 0,1 0,-1 0,0 0,0 0,1 0,-1 0,1 0,-1 1,1-1,-1 0,1 0,0 2,-3 1,0 0,1 1,0 0,0-1,0 1,1 0,-1 0,1 0,0 0,1 0,-1 0,1 0,0 0,0 0,1 0,0 0,-1 0,2 0,-1 0,0 0,1 0,0 0,0-1,1 1,-1-1,1 0,0 1,0-1,1 0,4 6,2 0,0 0,0-1,0 0,1-1,0 0,1-1,0 0,0-1,7 3,61 18,0-8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5.84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0 699,'30'-27,"-1"-1,-1-2,-2 0,-1-2,-1-1,-2-1,-1-1,-2 0,-1-2,-3 0,0-1,-3-1,-1 0,-1 0,2-34,-11 65,0 0,0 0,-1 0,0 0,0 0,-1 0,0 0,0 0,-1 0,-2-5,4 12,-1 0,1 0,-1-1,1 1,-1 0,1 0,-1 0,0 1,1-1,-1 0,0 0,0 0,0 0,0 1,0-1,0 0,0 1,0-1,0 1,0-1,0 1,0-1,0 1,0 0,0 0,0-1,-1 1,1 0,0 0,0 0,0 0,0 1,-1-1,1 0,0 0,0 1,0-1,0 0,0 1,-1 0,-38 31,22-7,1 0,1 1,1 0,1 1,2 1,1 0,1 1,1 0,-4 25,9-39,1 0,0 0,1 1,1-1,0 0,1 1,0-1,2 1,0-1,0 0,2 0,0 0,0 0,2-1,0 0,0 0,1 0,1-1,0 0,9 11,-1-10,1 0,0-1,1-1,0 0,1-2,0 0,0-1,1-1,1 0,-1-2,1 0,0-2,0 0,1-2,-1 0,1-1,-1-1,1-1,-1-1,1-1,9-3,-20 4,-1-1,0 1,1-2,-1 0,-1 0,1 0,0-1,-1-1,0 0,0 0,-1 0,0-1,0-1,-1 1,1-1,-2 0,1-1,-1 0,0 0,-1 0,0-1,-1 0,0 1,0-3,-3 8,0 0,0 0,-1 0,1 0,-1-1,0 1,-1 0,1 0,-1 0,0 0,0 0,0 0,0 0,0 1,-1-1,0 0,0 1,0-1,0 1,-1 0,1-1,-1 1,0 0,0 0,0 1,0-1,0 1,0 0,-1-1,1 1,-1 1,0-1,0 0,1 1,-1 0,0 0,0 0,0 1,0-1,0 1,-1 0,1 0,0 0,0 0,0 1,-3 1,-3 1,0 0,1 1,0 0,0 1,0 0,0 0,1 1,0 0,0 0,0 1,1 0,0 1,0 0,1 0,0 0,1 0,-1 1,2 0,-1 0,1 1,1-1,-1 1,1 2,2-9,1 0,0 0,-1-1,1 1,0 0,0-1,1 1,-1 0,0 0,1-1,0 1,0-1,0 1,0-1,0 1,0-1,0 1,1-1,-1 0,1 0,0 1,0-1,0-1,0 1,0 0,0 0,0-1,0 1,1-1,-1 0,1 0,-1 1,1-2,-1 1,1 0,0 0,-1-1,1 0,0 1,-1-1,1 0,7 1,0 0,-1-1,1 0,-1-1,1 0,-1 0,1-1,-1 0,0-1,1 0,-1 0,-1-1,1 0,-1-1,1 0,-1 0,-1-1,1 0,-1 0,0-1,0 0,-1 0,0 0,0-1,0 0,-1 0,-1-1,1 1,-2-1,1 0,-1 0,0-2,-4-24,-12 51,12-7,0-1,0 1,1 0,0 0,1-1,0 1,0 0,1-1,0 1,1-1,-1 0,2 1,-1-1,1-1,0 1,1-1,0 1,0-1,1 0,-1-1,2 0,-1 0,1 0,-1 0,1-1,1 0,-1-1,1 0,7 3,37 18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8.81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288 4,'-13'-2,"-1"1,1 1,-1 0,1 1,0 0,-1 1,1 0,0 1,0 1,1 0,-1 1,-6 3,12-4,-1-1,1 1,1 0,-1 1,1-1,-1 1,1 1,1-1,-1 1,1 0,0 0,0 1,1-1,0 1,0 0,0 0,1 1,0-1,1 1,-1-1,1 4,1-6,1 1,0-1,0 0,0 1,1-1,-1 0,1 1,1-1,-1 0,1 0,0 0,0 0,0 0,0-1,1 1,0 0,0-1,0 0,1 0,0 0,-1 0,1-1,1 1,-1-1,0 0,1 0,-1-1,1 1,0-1,1 0,13 7,0-2,1 0,0-2,0 0,0-1,1-1,3 0,-8-1,-1 0,1-1,-1 0,1-1,0-1,-1-1,1 0,-1-1,0 0,0-2,0 1,-1-2,1 0,-1-1,0 0,-1-1,0-1,2-2,-10 6,-1 0,0 0,-1 0,1-1,-1 0,0 1,-1-1,1 0,-1-1,-1 1,1 0,-1-1,0 1,0-1,-1 1,1-1,-2 1,1-1,-1-1,1 8,-1 0,1 0,0 0,-1 0,1 1,0-1,-1 0,1 0,0 0,-1 0,1 0,0 0,-1 0,1 0,0 0,-1 0,1 0,0 0,-1 0,1 0,-1-1,1 1,0 0,0 0,-1 0,1 0,0-1,-1 1,1 0,0 0,0 0,-1-1,1 1,0 0,0-1,-1 1,1 0,0 0,0-1,0 1,0 0,0-1,0 1,-1 0,1-1,0 1,0-1,0 1,0 0,0-1,0 1,0 0,0-1,0 1,1 0,-1-1,0 1,0 0,0-1,0 1,0 0,1-1,-9 30,7-21,1 0,0-1,0 1,1 0,0 0,0-1,0 1,1-1,1 1,-1-1,1 0,0 0,1 0,0 0,0 0,0-1,1 0,0 0,0 0,0 0,1-1,0 0,0 0,0-1,1 1,0-1,-1-1,1 1,1-1,-1-1,0 1,1-1,-1 0,4 0,-5-3,-1 1,1-1,0 0,0-1,-1 1,1-1,0-1,-1 1,0 0,0-1,1 0,-2-1,1 1,0-1,-1 0,1 0,-1 0,0 0,1-4,58-97,-39 35,-33 102,8-22,1 0,1-1,0 1,0-1,1 1,0-1,0 1,1-1,1 0,-1 0,1 0,1-1,0 1,0-1,1 0,4 6,3 1,1-1,0 0,0-1,1 0,1-1,0-1,15 8,35 13,-5-10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6.3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1236,'11'-4,"0"-1,-1 0,0 0,0-1,0 0,-1-1,0 0,0-1,-1 1,0-2,0 1,-1-1,0 0,-1-1,0 1,0-1,-1-1,3-7,10-24,-3 0,-1-1,4-28,-1 9,-16 59,-1 1,-1 1,1-1,0 1,0 0,0-1,1 1,-1-1,0 1,1-1,-1 1,0 0,1-1,0 1,-1 0,1 0,0-1,0 1,-1 0,1 0,0 0,0 0,0 0,0 0,1 0,-1 0,0 0,0 1,1-1,-1 0,0 1,1-1,-1 1,0-1,1 1,-1 0,1 0,-1-1,0 1,1 0,-1 0,1 1,0-1,5 5,-1 0,0 1,0 0,0 0,-1 0,0 1,0-1,-1 1,0 0,1 3,6 7,10 16,-1 1,-1 0,-3 2,0 0,3 17,-18-51,0 0,0 0,-1 1,1-1,-1 0,1 0,-1 0,0 0,0 1,0-1,0 0,0 0,0 0,-1 1,1-1,-1 0,0 0,1 0,-1 0,0 0,0 0,0 0,-1 0,1-1,0 1,-1 0,1-1,-1 1,0-1,1 1,-1-1,0 0,0 1,0-1,0 0,0-1,0 1,0 0,0 0,0-1,0 1,0-1,-1 0,1 0,-1 0,-3 1,-1-1,0 0,0 0,0-1,0 0,1 0,-1-1,1 0,-1 0,1 0,-1-1,1 0,-2-1,-14-11</inkml:trace>
  <inkml:trace contextRef="#ctx0" brushRef="#br0" timeOffset="835.896">923 901,'-12'-5,"-1"-1,1 2,-1-1,0 2,0 0,0 1,0 0,-10 0,18 1,0 1,-1 0,1 1,0-1,0 1,0 0,0 0,0 0,1 1,-1-1,0 1,1 1,-1-1,1 0,-1 1,1 0,0 0,0 1,1-1,-1 1,1-1,-1 1,-1 4,3-5,0 1,0-1,1 1,0-1,0 1,0 0,0-1,0 1,1 0,-1 0,1 0,0-1,0 1,1 0,-1 0,1 0,0-1,0 1,0 0,0-1,1 1,-1-1,1 1,0-1,0 0,0 0,1 0,-1 0,1 0,-1 0,1-1,0 1,0-1,0 0,1 0,-1 0,0 0,1-1,-1 1,1-1,1 1,7 1,0 1,0-2,0 0,0 0,0-1,1-1,-1 0,0-1,0 0,1 0,-1-2,0 1,-1-1,1-1,0 0,-1-1,0 0,0-1,-1 0,1-1,0-1,9-7,-1-1,0 0,-2-1,0-1,0-1,-2 0,-1-1,0-1,-2 0,2-5,14-37,-4 0,-2-2,-3 0,-2-1,-4-1,-3 0,0-31,-9 83,2-2,-1-1,-1 0,-1 0,0 0,-2 0,0 0,0 1,-2-1,-1-1,4 16,0 0,0 0,0 0,0 1,-1-1,0 0,1 1,-1-1,0 1,0 0,0 0,-1-1,1 1,0 1,-1-1,1 0,-1 0,0 1,1 0,-1-1,0 1,0 0,0 1,0-1,0 0,0 1,0 0,0-1,0 1,0 0,0 1,0-1,0 0,0 1,0 0,0 0,0 0,0 0,0 0,0 1,1-1,-1 1,1-1,-1 1,0 1,-5 3,1 1,0 0,0 0,1 1,0 0,0 0,1 0,0 1,0-1,1 1,0 1,0-1,1 0,1 1,-1 2,-2 11,2 0,0 0,2 0,0 1,1-1,2 1,7 37,3-1,3-1,2 0,2-1,3-1,19 31,50 146,-86-216,-2-7,-4-19,-1 0,1-1,1 0,-1 1,1-1,1 0,0 1,0-1,1 0,0 1,0 0,1-1,0 1,0 0,1 0,0 1,0-1,1 1,0 0,0 0,1 0,0 1,0 0,1 0,0 1,-1-1,2 1,-1 1,1 0,-1 0,1 0,0 1,1 0,-1 0,1 1,-6 1,1 1,-1-1,1 1,-1 0,1 0,-1 0,0 0,1 1,-1-1,1 1,-1 0,0 0,1 0,-1 1,0-1,0 1,0 0,0-1,0 1,-1 1,1-1,0 0,-1 1,0-1,1 1,-1 0,0-1,0 1,-1 0,1 1,3 7,0 1,-1 0,0 0,-1 0,0 1,-1-1,0 9,-2-18,0 5,0 0,0 0,1 0,0 0,0 0,1 0,0 0,0 0,1-1,0 1,0-1,1 1,-1-1,2-1,-1 1,1 0,0-1,1 0,-1 0,1-1,0 1,1-1,2 1,0-2,-1-2,0 1,1-1,-1 0,1-1,0 0,0 0,-1-1,1 0,0-1,0 1,-1-2,1 1,-1-1,1-1,-1 0,0 0,0 0,0-1,0 0,0-1,4-3,1-1,0-1,-1 0,0-1,0 0,-1-1,-1-1,0 1,-1-2,0 1,-1-1,6-14,-10 21,0-1,-1 1,1-1,-2 0,1 0,-1 0,0 0,-1-1,0 1,0 0,-1-1,0 1,-1-1,0 1,0 0,0 0,-1-1,-3-5,5 12,-1 0,-1 0,1 1,0-1,0 0,-1 1,1-1,-1 1,1-1,-1 1,0 0,0 0,1 0,-1 0,0 0,0 0,0 0,0 1,0-1,0 0,0 1,0 0,0 0,0-1,-1 1,1 0,0 1,0-1,0 0,0 1,0-1,0 1,0-1,0 1,0 0,-1 1,-1 0,-1 1,0 0,1 0,0 0,0 1,0-1,0 1,0 0,1 0,0 1,0-1,0 1,-2 4,2-2,1 0,0-1,0 1,0 0,1 0,0 0,0 1,1-1,0 0,0 0,1 0,0 0,0 0,1 0,0 0,0 0,0 0,1-1,0 1,0-1,1 0,0 0,0 0,5 6,0 0,1-1,0 0,0 0,1-1,1-1,0 0,0 0,1-2,9 6,-5-5,-1-2,1 1,0-2,0 0,1-1,-1-1,1-1,0 0,10-1,22-3</inkml:trace>
  <inkml:trace contextRef="#ctx0" brushRef="#br0" timeOffset="1367.169">2393 781,'-3'13,"1"-1,0 1,1 0,0 0,1 0,1 0,0 0,0 0,1-1,4 12,-5-18,1-1,0 1,0-1,1 1,-1-1,1 1,1-1,-1 0,0-1,1 1,0-1,0 1,1-1,-1 0,1-1,0 1,0-1,0 0,0 0,1 0,-1-1,1 0,-1 0,3 0,-3-1,0-1,0 1,0-1,0 0,0-1,0 1,0-1,0 0,0 0,0-1,0 1,-1-1,1 0,0 0,-1-1,0 0,1 1,-1-1,0-1,-1 1,1 0,1-2,64-91,-52 65,-18 34,0-1,1 1,-1 0,1 0,0 0,0 0,0 0,0 0,0 0,1 0,-1 0,1 0,0-1,0 1,0 0,0 0,1-1,-1 1,1-1,-1 1,1-1,0 0,0 0,0 1,0-1,0-1,1 1,-1 0,1 0,-1-1,3 2,2 1,1-1,0 1,0-1,0 0,0-1,1 0,-1 0,1-1,-1 0,6 0,-5-2,1-1,0 0,-1 0,1-1,-1-1,0 1,0-1,0-1,-1 0,0 0,1-1,-2 0,1 0,-1 0,0-1,0-1,-1 1,0-1,0 0,-1 0,0-1,0 1,-1-1,0 0,-1 0,0-1,0 1,-1-1,0 1,0-7,-10-12,8 27,-1 1,0 0,1 0,-1 0,0 0,1-1,-1 1,1 0,-1 0,0 0,1 1,-1-1,0 0,1 0,-1 0,1 0,-1 1,0-1,1 0,-1 0,1 1,-1-1,1 0,-1 1,1-1,-1 1,1-1,-1 1,1-1,0 1,-1-1,1 1,0-1,-1 1,1-1,0 1,0 0,-1-1,1 1,0 0,0-1,0 1,0-1,0 1,-2 4,1-1,0 0,0 0,0 1,0-1,1 1,0-1,0 1,0-1,0 0,1 1,-1-1,1 1,0-1,1 0,-1 0,1 0,0 0,0 0,0 0,0 0,1 0,-1-1,1 1,0-1,0 0,1 0,1 2,7 4,-1 0,1 0,1-1,0-1,0 0,0-1,1 0,3 0,121 24,-70-22</inkml:trace>
  <inkml:trace contextRef="#ctx0" brushRef="#br0" timeOffset="1737.22">3770 820,'-4'-8,"1"0,-1 1,0-1,-1 1,0 0,0 0,0 0,-1 1,0-1,-1 1,1 1,-1-1,0 1,0 1,-1-1,1 1,-1 0,0 1,0 0,0 0,-1 1,1 0,-1 0,1 1,-1 0,0 0,1 1,-1 1,1-1,-1 1,0 1,0 0,4 0,-1 0,0 0,1 1,-1 0,1 1,0-1,0 1,0 0,1 0,-1 0,1 1,0-1,0 1,1 0,-1 0,1 1,0-1,1 1,-1-1,1 1,0 0,0 0,1 0,0 0,0 0,0 0,1 1,0-1,0 0,1 0,-1 0,1 0,1 0,-1 0,1 0,0 0,0 0,1 0,0-1,0 0,0 1,1-1,-1 0,5 4,-2-3,1 0,-1 0,1 0,1-1,-1 0,1 0,0-1,0 0,0 0,0-1,1 0,-1-1,1 0,0 0,0-1,-1 0,1 0,0-1,0 0,0-1,0 0,0 0,0-1,-1 0,1 0,-1-1,1-1,-1 1,0-1,0-1,-1 1,1-1,-1 0,0-1,0 0,-1 0,0-1,0 1,0-1,-1-1,5-6,-8 9,1 1,-1-1,0 0,0 0,0 0,0 0,-1 0,0-1,0 1,-1 0,1 0,-1-1,0 1,0 0,-1-1,0 1,0 0,-1-3,2 7,0 1,-1-1,1 1,-1-1,1 1,-1-1,1 1,-1-1,1 1,-1 0,1-1,-1 1,1 0,-1-1,0 1,1 0,-1 0,1-1,-1 1,0 0,1 0,-1 0,0 0,1 0,-1 0,0 0,1 0,-1 0,0 0,1 1,-1-1,0 0,1 0,-1 1,1-1,-1 0,1 1,-1-1,0 0,1 1,-1-1,1 1,0-1,-1 1,1-1,-1 1,1 0,-20 27,18-23,0 0,0 0,1 0,0 0,-1 0,2 1,-1-1,1 0,0 1,0-1,0 0,1 1,-1-1,1 0,1 0,-1 0,1 1,0-1,0-1,0 1,1 0,0-1,0 1,0-1,0 0,1 0,-1 0,1 0,0 0,0-1,3 2,96 38,-47-30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29.2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112 118,'-11'11,"1"1,0 1,0-1,2 1,0 1,0-1,1 2,1-1,0 1,1 0,0 0,2 0,0 0,0 1,2-1,0 1,0 1,-2 10,1-1,1 1,2 0,0 0,2-1,1 1,1-1,1 0,2 0,0-1,2 1,0-2,2 0,1 0,0-1,2-1,1 0,0-1,17 16,-23-29,1 0,-1-1,1 0,1 0,-1-1,1-1,0 0,1 0,1-1,-10-2,1-1,0 0,-1 0,1 0,0-1,0 0,-1 0,1 0,0 0,0-1,-1 0,1 0,0 0,-1 0,1-1,-1 0,1 0,-1 0,0 0,0-1,0 1,0-1,-1 0,1-1,-1 1,1-1,2-7,1-1,-2-1,0 1,0-1,-1 0,-1 0,0-1,-1 1,0-1,-1 1,-1-1,0 1,-1-1,0 1,-1-1,-2-3,-16-112,-5 2,-25-63,5 50,14 96,30 43,0 0,0 1,-1-1,1 1,0-1,-1 1,1-1,0 1,-1 0,1 0,0-1,-1 1,1 0,-1 0,1 0,0 1,-1-1,1 0,0 1,-1-1,1 0,0 1,-1 0,1-1,0 1,0 0,0-1,-1 1,1 0,0 0,0 0,0 0,0 0,1 0,-2 1,-8 11,0 1,1-1,1 1,0 1,1-1,0 1,1 2,-9 18,2 2,1-1,2 2,1 0,2 0,2 0,1 1,2-1,2 1,1 0,6 30,11 4</inkml:trace>
  <inkml:trace contextRef="#ctx0" brushRef="#br0" timeOffset="492.965">713 92,'-4'-7,"0"0,0 0,-1 0,0 1,0 0,0 0,-1 0,0 1,0 0,0 0,-1 0,0 1,0 0,0 0,0 1,-3-1,8 4,-1 1,1-1,0 1,-1-1,1 1,0 0,-1 0,1 0,0 1,0-1,0 0,0 1,0-1,0 1,0 0,1 0,-1-1,1 1,-1 0,1 1,0-1,-1 0,1 0,0 0,1 1,-1-1,0 0,1 1,-1-1,1 1,0-1,-1 1,1-1,0 1,1 0,-2 24,2 0,1-1,1 1,2 0,0-1,2 0,1-1,0 1,12 19,14 38,5-1,3-2,3-2,6 0,-51-77,0-1,0 1,0 0,0-1,0 1,0 0,0-1,0 1,1-1,-1 1,0 0,0-1,1 1,-1-1,0 1,1 0,-1-1,1 1,-1-1,1 1,-1-1,1 0,-1 1,1-1,-1 0,1 1,0-1,-1 0,1 1,0-1,-1 0,1 0,-1 0,1 0,0 0,-1 0,1 0,0 0,0 0,-1 0,1 0,-1 0,1 0,0 0,-1-1,1 1,0 0,-1 0,1-1,-1 1,1-1,-1 1,1 0,0-1,-1 1,0-1,1 1,-1-1,1 1,-1-1,0 0,1 1,-1-1,25-49,-21 39,1-1,0 1,0 0,1 1,1-1,-1 1,2 0,-1 1,2 0,-1 0,1 1,0 0,1 0,0 1,0 0,3 0,-10 5,1 1,0 0,-1 0,1 0,-1 1,1-1,0 1,-1 0,1 0,0 0,0 0,-1 1,1 0,-1 0,1 0,0 0,-1 0,0 0,1 1,-1 0,0 0,0 0,0 0,0 0,0 1,0-1,-1 1,1 0,0 1,3 3,-1 0,0 1,0 0,-1 0,0 1,-1-1,0 1,0 0,-1 0,0 0,1 4,-2-1,-1 1,0-1,-1 1,0-1,-1 0,0 1,-1-1,0 0,-1-1,0 1,-1-1,0 1,-1-1,-1-1,1 1,-2-1,1 0,-1-1,-1 0,0 0,0-1,0 0,-1-1,-1 1,1-2,-1 0,0 0,0-1,-1 0,1-1,-1-1,0 0,0 0,-1-1,0 0,10-2,-1 1,1-1,0 0,0 0,0-1,0 1,0 0,0-1,0 0,-1 0,2 0,-1 0,0 0,0-1,0 1,0-1,1 0,-1 0,1 1,0-2,-1 1,1 0,0 0,0-1,0 1,1-1,-1 0,0 0,1 1,0-1,0 0,0 0,0 0,0 0,1 0,-1-1,1 1,0 0,0 0,0 0,0-2,14-18,3 3</inkml:trace>
  <inkml:trace contextRef="#ctx0" brushRef="#br0" timeOffset="800.144">1636 453,'-27'0,"1"2,0 2,0 0,0 1,1 2,0 0,0 2,1 1,0 1,-12 7,-12 18,47-35,0-1,-1 2,1-1,0 0,0 0,0 0,0 0,1 0,-1 1,0-1,1 0,-1 1,0-1,1 1,0-1,-1 1,1-1,0 1,0-1,-1 1,1-1,0 1,1-1,-1 1,0-1,0 1,1-1,-1 1,1-1,-1 0,1 1,0-1,-1 0,1 1,0-1,0 1,71 36,129 20,45 17,-235-70,1 0,-1 1,0 0,0 1,-1 0,0 0,9 10,-16-15,-1 1,1 0,-1-1,0 1,1 0,-1 1,-1-1,1 0,0 1,-1-1,0 1,0-1,0 1,0-1,-1 1,1 0,-1-1,0 1,0 0,0-1,0 1,-1 0,0-1,1 1,-1 0,-1-1,1 1,-2 2,-7 8,0-1,-1 0,0-1,-1 0,-1-1,0-1,0 0,-1 0,0-1,-1-1,0 0,0-1,0-1,-12 3,-47 20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42.92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0,'25'7,"26"5,30 2,28-2,25-2,18-3,-18-2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17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225 30,'0'1,"0"-1,-1 1,1-1,0 0,-1 1,1-1,-1 0,1 1,0-1,-1 0,1 1,-1-1,1 0,-1 0,1 0,-1 1,1-1,-1 0,1 0,-1 0,0 0,1 0,-1 0,1 0,-1 0,1 0,-1 0,1 0,-1 0,1-1,-1 1,1 0,-1 0,1-1,-1 1,1 0,-1 0,1-1,0 1,-1 0,1-1,-1 1,1-1,0 1,-1-1,1 1,0 0,0-1,-1 1,1-1,0 1,0-1,0 1,0-1,-1 0,1 1,0-1,0 1,0-1,0 1,-7-7,4 5,1 0,-1 0,0 1,0 0,0-1,0 1,0 0,0 0,0 0,-1 1,1-1,0 1,0 0,-1 0,1 0,0 0,0 1,-1-1,1 1,0 0,0-1,0 2,0-1,0 0,0 1,0-1,0 1,0 0,1 0,-1 0,1 0,0 0,-2 2,-6 7,1 0,0 0,1 1,0 0,1 0,1 1,0 0,0 1,1-1,1 1,0 0,1 0,1 0,0 2,1-12,0-1,0 1,1 0,0 0,-1 0,2 0,-1 0,0 0,1 0,0 0,-1-1,2 1,-1 0,0 0,1-1,0 1,-1-1,1 0,1 1,-1-1,0 0,1 0,0 0,-1-1,1 1,0 0,1-1,-1 0,0 0,1 0,-1 0,1-1,-1 1,5 0,11 1,1-2,0 0,-1-1,1-1,0 0,-1-2,1 0,-1-2,0 0,0-1,9-4,-5 3,-1-1,1 0,-2-2,1-1,-1 0,-1-2,0 0,-1-1,0-1,-1-1,2-3,-18 17,-1 1,0 0,1 0,-1-1,0 1,0 0,0-1,0 0,0 1,0-1,0 1,0-1,-1 0,1 0,-1 1,1-1,-1 0,0 0,1 0,-1 0,0 1,0-1,0 0,-1 0,1 0,0 0,-1 1,1-1,-1 0,0-1,-1 3,-1 0,1 1,0-1,0 0,0 1,0-1,0 1,0 0,0-1,0 1,0 0,0 0,0 1,0-1,1 0,-1 1,0-1,1 1,-1-1,1 1,0-1,-1 1,1 0,0 0,0 0,0 0,0 0,1 0,-1 0,0 0,1 0,-1 2,0 2,0 0,0 0,0 0,1 1,-1-1,2 0,-1 0,1 0,0 0,0 0,0 0,1 0,0 0,0 0,1-1,-1 1,1-1,1 1,-1-1,1 0,-1-1,1 1,1 0,-1-1,1 0,0 0,0-1,0 1,0-1,0 0,1 0,0-1,-1 0,1 0,0 0,6 1,-3 0,1 0,-1-1,1 0,-1 0,1-1,0 0,0-1,7 0,-15 0,0 0,0 0,1-1,-1 1,0-1,0 1,0-1,0 0,0 0,0 0,0 0,0 0,0-1,0 1,0 0,-1-1,1 1,0-1,-1 0,1 0,-1 1,0-1,0 0,0 0,0 0,0 0,0 0,0-1,-1 1,1 0,-1 0,1 0,-1-1,0 1,0 0,0 0,0-1,0 1,-1-2,-3-9,0 0,-1 1,0 0,-1 0,0 0,-1 1,0 0,-1 0,0 0,-1 1,0 1,-1-1,0 1,0 1,0 0,-9-4,19 12,1 0,-1-1,1 1,-1 0,1 0,-1 0,1 0,-1-1,1 1,-1 0,0 0,1-1,-1 1,1 0,-1-1,0 1,1-1,-1 1,0 0,1-1,-1 1,0-1,0 1,0-1,1 1,-1-1,0 1,0-1,0 1,0-1,0 1,0-1,0 1,0-1,0 1,0-1,0 1,0-1,0 1,0-1,-1 1,1-1,0 1,0-1,0 1,-1 0,1-1,0 1,-1-1,1 1,0 0,-1-1,1 1,-1 0,1-1,0 1,-1 0,1 0,-1-1,1 1,-1 0,30-2,-1 1,0 2,1 1,-1 1,0 1,0 2,1 1,-19-5,1 1,-1 0,1 0,-1 1,0 0,0 1,-1 0,1 1,-1 0,0 0,-1 1,0 0,0 1,0 0,-1 0,0 0,-1 1,0 0,0 1,-1-1,0 1,0 0,-1 0,2 9,8 32,-12-51,0-1,-1 1,1 0,-1-1,1 1,-1-1,1 1,-1-1,1 0,-1 0,0 1,1-1,-1 0,0 0,0 0,0-1,0 1,0 0,0 0,0-1,0 1,0 0,0-1,-1 1,1-1,-1 1,1-2,0 2,16-34,-1 0,-2-2,-1 0,-2 0,-1-4,-4 18,-3 52,-3-8,1 0,0 1,2-1,0 0,5 17,-6-32,0-1,-1 1,2 0,-1 0,1-1,0 1,0-1,1 0,-1 0,1 0,0 0,0-1,1 0,-1 0,1 0,0 0,0-1,1 1,-1-2,1 1,-1 0,3 0,-3-2,0 0,0 0,0 0,0-1,0 0,0 0,0 0,0 0,-1-1,1 0,0 0,0 0,0-1,0 0,-1 0,1 0,-1 0,1-1,-1 1,0-1,0 0,0 0,-1-1,1 1,-1-1,1 0,-1 0,1-2,4-5,-1-1,-1 1,1-1,-2-1,0 1,0-1,-1 1,-1-1,0 0,0-3,-2-18,-1 33,0 1,0-1,0 1,0-1,0 1,0-1,0 1,0 0,0-1,-1 1,1-1,0 1,0-1,0 1,0 0,-1-1,1 1,0-1,0 1,-1 0,1-1,0 1,-1 0,1 0,0-1,-1 1,1 0,-1 0,1-1,0 1,-1 0,1 0,-1 0,1 0,-1-1,1 1,0 0,-1 0,1 0,-1 0,1 0,-1 0,1 0,-1 0,1 1,0-1,-1 0,1 0,-1 0,1 0,-1 1,1-1,0 0,-1 0,1 1,0-1,-1 0,1 1,0-1,-1 0,1 1,0-1,0 0,-1 1,1-1,0 1,0-1,-4 5,0 1,0-1,1 1,0 0,0 0,0 0,1 0,0 0,0 0,0 1,1-1,0 1,1-1,-1 1,1-1,0 1,1 0,0-1,0 1,0-1,1 0,0 4,3-5,0-1,-1 1,2-1,-1 0,0 0,1 0,0-1,0 0,0 0,0 0,0-1,1 0,-1 0,1-1,-1 1,1-1,0-1,-1 1,1-1,0-1,0 1,-1-1,1 0,1-1,1 1,1 0,-1-1,1 0,-1-1,0 0,0 0,0-1,-1 0,1 0,-1-1,0 0,0-1,-1 0,1 0,-1 0,-1-1,1 0,-1 0,0-1,-1 0,0 0,0 0,-1-1,0 0,0 1,-1-1,0-1,-1 1,0 0,1-9,-3 14,2 0,-2-1,1 0,0 0,-1 0,0 0,0 0,0 1,-1-1,0 0,0 0,0 0,0 1,-1-1,1 0,-3-2,3 7,0 0,0 0,0 0,0-1,0 1,-1 0,1 0,0 0,0 1,0-1,0 0,0 0,-1 1,1-1,0 0,0 1,0-1,0 1,0 0,0-1,0 1,0 0,0-1,1 1,-1 0,0 0,0 0,1 0,-1 0,0 0,1 0,-1 0,1 0,0 0,-1 0,1 0,0 0,-1 1,1-1,0 0,0 0,0 1,-4 8,1 1,0-1,1 1,0 0,1 0,0 0,0 0,2 0,-1 0,1 0,1 0,0 0,0 0,1 0,0-1,1 0,1 1,-1-1,4 4,-5-10,1 0,-1 0,1-1,0 1,0-1,0 0,0 0,0-1,1 1,0-1,-1 0,1 0,0 0,0-1,0 1,0-1,0-1,0 1,0-1,4 0,15-1</inkml:trace>
  <inkml:trace contextRef="#ctx0" brushRef="#br0" timeOffset="436.69">2057 4,'-2'11,"0"1,1-1,0 1,0-1,2 1,-1-1,1 1,1-1,0 1,1-1,0 0,0 0,2 0,-1 0,1-1,1 1,-1-1,2-1,5 7,-11-14,0-1,0 0,0 0,0 1,1-1,-1 0,0 0,1-1,-1 1,1 0,-1 0,1-1,-1 1,1-1,0 1,-1-1,1 0,0 1,-1-1,1 0,0 0,-1 0,1 0,0-1,-1 1,1 0,0-1,-1 1,1-1,-1 1,1-1,-1 0,1 0,-1 0,0 0,1 0,-1 0,0 0,1 0,-1-1,33-61,-4-71,-17 106,-13 28,1 0,-1-1,1 1,-1 0,0 0,1-1,-1 1,0 0,1 0,-1 0,1 0,-1-1,1 1,-1 0,1 0,-1 0,0 0,1 0,-1 0,1 0,-1 0,1 0,-1 0,1 1,-1-1,0 0,1 0,-1 0,1 0,-1 1,0-1,1 0,-1 0,0 1,1-1,-1 0,0 1,1-1,-1 0,0 1,1-1,-1 0,0 1,0-1,0 1,0-1,1 0,-1 1,0-1,0 1,0-1,0 1,0-1,0 1,0-1,0 1,0-1,0 0,0 1,0-1,0 1,14 134,-13-122,-2-4,1 0,0-1,0 1,0-1,1 1,1 0,-1-1,1 0,1 1,-1-1,1 0,1 0,0 0,0-1,0 0,1 1,0-1,1-1,-1 1,1-1,0 0,1 0,0-1,5 4,0-4,1-1,0-1,0 0,0 0,0-2,0 1,0-2,1 0,-1 0,11-3,30-4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32.1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1005,'4'-60,"3"0,2 0,2 0,6-7,-13 47,1 1,-1-5,2 1,0 0,2 0,1 1,9-18,-17 38,0 0,1 0,-1 0,0 0,1 0,-1 0,1 1,0-1,0 1,-1-1,1 1,0-1,0 1,0 0,1 0,-1 0,0 1,0-1,0 0,1 1,-1-1,0 1,1 0,-1 0,0 0,1 0,-1 0,0 0,1 1,-1-1,0 1,1 0,-1-1,0 1,0 0,0 0,0 1,0-1,0 0,1 2,11 5,-2 1,1 1,-1 0,0 1,-1 0,0 0,-1 1,-1 1,0 0,0 0,-1 1,-1 0,0 0,-1 1,4 14,-9-23,0 0,-1 0,1 0,-1 0,0 0,-1 0,1 0,-1 0,0 0,-1 0,1 0,-1 0,-1-1,1 1,-1-1,0 1,0-1,0 0,-1 0,0-1,0 1,0-1,0 1,-1-1,1-1,-1 1,0-1,-1 0,1 0,0 0,-1 0,0-1,1 0,-1-1,0 1,0-1,0 0,-1 0,8-2,0 1,0 0,-1-1,1 1,0-1,0 1,0-1,-1 1,1-1,0 0,-1 1,1-1,-1 0,1 0,-1 1,1-1,-1 0,1 0,-1 0,0 0,1 0,-1 0,0 1,0-1,0 0,1 0,-1 0,0 0,0 0,-1 0,1 0,0 0,0 0,0 0,-1 0,1 1,0-1,-1 0,1 0,-1 0,1 0,-1 1,1-1,-1 0,1 0,-1 1,0-1,1 1,-1-1,0 0,0 1,0-1,1 1,-1 0,0-1,0 1,0 0,0-1,0 1,0 0,0 0,0 0,0 0,1 0,-1 0,0 0,0 0,0 0,-1 1,19-14,1 1,0 1,0 1,1 1,1 0,0 1,0 1,0 1,12-1,-15 2,32-8,-29 9,0-1,-1-1,1 0,-1-2,-1 0,0-1,0-1,1-1,-16 8,0 0,0 0,0 0,-1 0,1-1,-1 1,0-1,0 1,0-1,0 0,0 0,-1 0,0 0,0 0,0 0,0 0,-1 0,1 0,-1-1,0 1,0 0,-1 0,1 0,-1-1,0 1,0 0,0 0,-1 0,0 1,1-1,-1 0,-1 0,1 1,0-1,-1 1,0 0,1 0,-1 0,-1 0,1 0,0 1,-1 0,1-1,-1 1,0 0,1 1,-1-1,0 1,1 0,0 0,0 1,1 0,-1 0,0 0,0 0,0 0,1 0,-1 1,0-1,0 1,1 0,-1 0,0 0,1 0,-1 0,1 1,-1-1,1 1,0 0,0-1,0 1,0 0,0 0,0 0,0 1,0-1,-35 69,35-64,1-1,-1 1,1 0,0-1,0 1,1 0,0 0,0 0,1-1,0 1,0 0,1 0,-1-1,2 1,-1-1,0 0,1 0,1 1,-1-2,1 1,0 0,0-1,0 0,1 0,0 0,4 3,11 5,1-2,0-1,1 0,0-2,1 0,0-2,0 0,0-2,0 0,1-2,0 0,5-2,60 3,-9-4</inkml:trace>
  <inkml:trace contextRef="#ctx0" brushRef="#br0" timeOffset="1042.603">2100 471,'23'111,"-4"1,2 90,-12-115,-3 1,-4 0,-3-1,-5 1,-3-1,-5 0,-3-1,-5 5,-20 1,42-91,0 0,-1 0,1-1,0 1,-1 0,1-1,-1 1,1 0,-1-1,1 1,-1-1,1 1,-1-1,0 1,1-1,-1 1,0-1,1 0,-1 1,0-1,1 0,-1 0,0 1,0-1,0 0,1 0,-1 0,0 0,0 0,1 0,-1 0,0 0,0 0,0-1,1 1,-1 0,0 0,1-1,-1 1,0 0,0-1,1 1,-1-1,1 1,-17-34,6-19,2-1,2 1,1-49,3 50,-29-597,31 634,0 9,0-1,0 1,0-1,1 0,0 1,0-1,1 0,0 1,0-1,0 0,1 1,0 0,0-1,1 1,0 0,0 0,0 0,1 1,-1-1,2 1,-1 0,0 0,1 0,3-2,7 2,0 2,0 0,0 0,1 2,-1 0,1 0,-1 2,1 0,-1 1,0 0,1 1,8 3,-7-3,0 1,-1 1,0 0,0 1,0 1,0 0,-1 1,-1 0,1 2,-1 0,-1 0,0 1,1 2,-12-11,0 0,0 0,0 1,0-1,0 1,0 0,-1-1,1 1,-1 0,0 0,0 0,0 0,0 0,-1 0,1 0,-1 0,0 0,1 0,-2 0,1 1,0-1,0 0,-1 0,0 0,0 0,0 0,0 0,0 0,0-1,-1 1,1 0,-1 0,0-1,0 1,0-1,-8 6,0 0,-1-1,1 0,-2 0,1-2,0 1,-1-1,0-1,0 0,-1-1,1 0,-1-1,1-1,-1 1,-3-2,9 1,-1-1,0-1,1 1,-1-1,0 0,1-1,-1 0,1 0,0 0,-7-4,12 5,0 0,0 0,0 0,0-1,1 1,-1 0,1-1,-1 1,1-1,-1 1,1-1,0 0,0 0,0 0,0 1,0-1,0 0,0 0,0 0,1 0,-1 0,1-1,0 1,0 0,0 0,0 0,0 0,0 0,0 0,0 0,1-1,-1 1,1 0,0 0,0 0,-1 1,1-1,1 0,-1 0,0 0,1-1,12-15,1 1,1 0,0 1,1 1,1 0,1 2,-1 0,2 1,17-8,-15 6,5-2,154-107,-168 112,-1 0,-1-1,0 0,0-1,-1 0,0-1,-2 0,1 0,-2-1,0 0,-1 0,1-3,-3 4,-1 0,0-1,-1 1,0-1,-1 1,-1-1,0 0,-1 0,0 1,-2-1,1 1,-2-1,0 1,-1 0,0 1,-1-1,0 1,-6-8,11 18,-1 1,1-1,-1 1,0-1,1 1,-1 0,0-1,-1 1,1 0,0 0,-1 1,1-1,-1 0,1 1,-1 0,0-1,1 1,-1 0,0 0,0 1,0-1,0 0,0 1,0 0,0 0,0 0,0 0,0 0,0 1,0-1,0 1,0 0,-2 1,-3 4,1 0,0 1,0 0,0 1,1 0,0 0,1 0,-1 0,2 1,-1 0,1 0,1 1,0-1,0 0,0 1,1 4,-6 18,1 1,1-1,3 1,0 0,2 0,2 0,0 0,3 0,0 0,3-1,0 0,2 0,1 0,2-1,1-1,2 0,17 27,-26-46,1-1,1 1,-1-2,2 1,-1-1,1 0,1-1,-1 0,1 0,1-1,0 0,0-1,0-1,0 1,1-2,0 0,0 0,0-1,0 0,1-1,-1-1,1 0,-1 0,1-2,0 1,-1-2,1 1,-1-2,0 0,0 0,0-1,2-1,-3-1,0-1,0 0,0-1,-1 0,-1 0,1-1,-2-1,1 1,-1-1,0-1,-1 1,0-1,-1-1,-1 1,1-1,-2 0,0 0,0 0,-1-1,1-7,-3 18,-1-1,1 0,-1 0,0 0,0 0,0 0,0 0,0 0,-1 0,1 0,-1 0,0 0,0 1,0-1,0 0,0 0,0 1,-1-1,0 1,1-1,-1 1,0 0,0 0,0-1,-1 1,1 1,0-1,-1 0,1 1,-1-1,1 1,-3-1,-1 0,-1 0,0 1,1 0,-1 1,0-1,1 1,-1 0,0 1,0-1,1 2,-1-1,0 1,1 0,0 0,-1 0,1 1,0 0,0 0,0 1,1 0,-1 0,1 0,0 1,0-1,0 1,1 0,0 1,0-1,0 1,1 0,-1 0,2 0,-1 0,0 0,0 7,3-9,0 0,0 0,1 0,-1 0,1 0,0 0,0 0,1 0,-1 0,1 0,0 0,0-1,0 1,1-1,-1 0,1 1,-1-1,1 0,0-1,1 1,-1 0,0-1,1 0,-1 0,1 0,0 0,106 39,83-15,-101-21</inkml:trace>
  <inkml:trace contextRef="#ctx0" brushRef="#br0" timeOffset="1413.277">3785 630,'-133'-41,"127"40,-1 0,0 0,0 1,0-1,1 2,-1-1,0 1,0 0,1 0,-1 1,1 0,-1 0,1 1,0-1,-1 1,1 1,1-1,-6 5,8-6,1-1,0 1,0 0,0 0,0 0,0 0,0 0,0 0,1 1,-1-1,1 0,0 1,0 0,0-1,0 1,0-1,0 1,1 0,-1 0,1-1,0 1,0 0,0 0,0 0,0-1,1 1,-1 0,1 0,0-1,0 1,0 0,0-1,0 1,0-1,1 0,-1 1,2 1,6 2,0 0,1 0,0-1,0 0,0-1,0 0,1 0,-1-1,1-1,0 1,0-2,0 0,0 0,0-1,0 0,0-1,0 0,3-2,-8 3,0 0,-1-1,1 1,0-1,0-1,-1 1,1-1,-1 0,0 0,1-1,-1 0,0 0,-1 0,1 0,0-1,-1 1,0-1,0-1,0 1,0 0,-1-1,1 0,-1 0,-1 0,1 0,-1 0,1 0,-1-1,-1 1,1-1,-1 0,0 1,-1-1,1 0,-1 0,0-2,0 9,0 0,0 0,0 0,0 1,0-1,0 0,0 0,-1 0,1 0,0 0,-1 0,1 0,-1 0,1 0,-1 0,1 0,-1 0,0 0,1 0,-1 0,0 0,0-1,0 1,0 0,1-1,-1 1,0-1,0 1,0-1,-1 1,1-1,0 1,0-1,0 0,0 0,0 0,0 1,0-1,0 0,-1 0,1-1,0 1,0 0,0 0,0 0,0-1,0 1,0-1,0 1,0-1,0 1,0-1,0 0,0 1,0-1,0 0,0 0,1 1,-1-1,4 7,1 1,1-1,-1 1,1-1,0-1,1 1,-1-1,1 1,0-2,0 1,1-1,-1 0,1 0,0-1,0 0,0 0,1 0,-1-1,7 1,42 13,-2-5</inkml:trace>
  <inkml:trace contextRef="#ctx0" brushRef="#br0" timeOffset="1950.56">4480 537,'-4'0,"-8"-3,-1 1,0 0,0 0,-1 2,1 0,0 0,0 1,0 1,0 0,0 0,0 2,1 0,-6 2,15-5,1 1,-1 0,0 0,1 0,-1 0,1 0,0 0,0 1,0-1,0 1,0 0,0-1,1 1,-1 0,1 0,0 0,0 0,0 0,0 0,0 0,1 1,-1-1,1 0,0 0,0 0,0 1,1-1,-1 0,1 0,0 0,-1 0,1 1,1-1,-1 0,0-1,1 1,0 0,0 1,9 6,1-1,-1-1,1 0,1 0,-1-1,1-1,0 0,1-1,0-1,-1 0,1 0,1-2,-1 1,0-2,10 0,1 4,0-2,1-1,-1-1,1-1,0-2,-1 0,1-1,-1-2,0-1,0-1,5-3,11-16,-40 26,1-1,-1 1,0 0,1-1,-1 1,0 0,1 0,-1 0,0 0,1 0,-1 0,0 0,1 0,-1 1,0-1,1 0,-1 1,0-1,0 1,1-1,-1 1,0 0,0 0,0-1,0 1,0 0,1 1,11 5,-1-2,1 0,-1-1,1-1,0 0,0-1,0 0,0-1,0 0,0-1,0-1,1 0,-1-1,0 0,-1-1,8-2,-16 3,0 1,-1-1,1 0,0 0,-1 0,0 0,1-1,-1 1,0-1,0 0,0 0,-1 0,1 0,-1 0,1-1,-1 1,0-1,0 1,-1-1,1 0,-1 0,0 0,0 0,0 0,-1 0,1 0,-1 0,0 0,0 0,0 0,-1 0,1 0,-1 0,0 0,0 0,-1 0,1 0,-1 0,0 1,0-1,0 1,0-1,0 1,-1 0,0 0,1 0,-1 0,-1 0,1 1,-3-3,-3 1,1-1,-1 1,0 1,0 0,0 0,0 1,-1 0,1 1,-1 0,1 0,-1 1,1 0,-1 1,1 0,-1 0,-1 1,4 0,1-1,-1 1,1 0,-1 0,1 1,0-1,-1 2,2-1,-1 1,0 0,1 0,-1 0,1 1,0-1,1 1,-1 1,1-1,0 1,1-1,-1 1,1 0,-2 6,4-9,0 0,0 0,0 0,1 0,-1 0,1 1,0-1,0 0,0 0,0 0,0 1,1-1,0 0,-1 0,1 0,1 0,-1 0,0 0,1 0,-1 0,1 0,0-1,0 1,0-1,0 1,0-1,1 0,-1 0,1 0,-1 0,1 0,0-1,0 1,2 0,7 4,-1-1,1-1,0-1,0 1,0-2,1 0,-1 0,6-1,28 1</inkml:trace>
  <inkml:trace contextRef="#ctx0" brushRef="#br0" timeOffset="2265.982">5122 83,'-92'-2,"90"2,-1 0,0 1,1-1,-1 1,0-1,1 1,-1 0,1 0,-1 1,1-1,0 0,0 1,-1-1,1 1,0 0,0 0,0 0,1 0,-1 0,0 0,1 0,-1 0,1 1,0-1,0 1,0-1,0 1,0-1,1 1,-1-1,1 1,-1 0,3 9,0 0,0-1,1 1,1-1,0 0,0 0,1 0,0-1,1 1,1-1,-1 0,8 7,0 4,11 13,-2 2,-1 1,-2 0,-2 1,-1 1,-2 1,-1 0,1 16,-13-42,-2-10,0 0,0 1,0-1,1 0,-1 0,1 0,0 0,0 0,1 0,-1 0,1-1,0 1,0 0,0-1,0 1,1-1,-1 0,1 0,0 0,0 0,0 0,0-1,1 1,-1-1,1 0,-1 0,1 0,0 0,1 0,19 1,-1-1,1-1,0-1,0 0,-1-2,1-1,-1-1,1-1,-1-1,20-9,15-5</inkml:trace>
  <inkml:trace contextRef="#ctx0" brushRef="#br0" timeOffset="7768.102">149 1540,'3'15,"0"1,-2 0,1-1,-2 1,0 0,-1-1,-1 1,0 0,-1-1,0 1,-2-1,0 0,0-1,-3 4,-105 301,113-316,-2-1,1 1,-1 0,1 0,0 0,0 0,0 0,1 0,-1 0,1 0,-1 0,1 1,0-1,0 0,0 0,1 0,-1 0,1 1,0-1,0 0,0 0,0 0,0-1,1 1,0 0,-1 0,1-1,0 1,0-1,0 1,0-1,1 0,-1 0,3 2,10-2,1 0,-1-1,1-1,-1 0,1-1,-1 0,1-2,-1 0,0 0,0-2,13-5,-23 9,89-31,-55 16</inkml:trace>
  <inkml:trace contextRef="#ctx0" brushRef="#br0" timeOffset="8037.649">376 1874,'-2'18,"-1"16,0 12,0 11,-1 4,0 1,1 1,0 0,4-3,3-6,2-13</inkml:trace>
  <inkml:trace contextRef="#ctx0" brushRef="#br0" timeOffset="8558.049">1351 1995,'-9'-1,"0"1,0 0,0 1,0 0,0 1,0 0,0 0,1 1,-1 0,1 0,-1 1,1 0,0 0,0 1,1 0,0 1,0 0,0 0,0 0,1 1,0 0,1 0,-1 0,1 1,1 0,-1 0,4-5,1 0,-1 0,1 0,-1 0,1-1,0 1,0 0,1 0,-1 0,0 0,1 0,0-1,0 1,-1 0,2 0,-1-1,0 1,0-1,1 1,0-1,-1 0,1 1,0-1,0 0,0 0,0 0,1-1,-1 1,0 0,1-1,-1 1,1-1,2 1,94 26,-69-25,0 0,0-2,0-1,-1-1,1-2,0-1,-1-2,1 0,-1-2,-1-1,0-2,6-3,-28 11,1 0,-1 0,0-1,0 0,-1 0,1 0,-1-1,0 1,0-1,0-1,-1 1,0-1,3-4,-7 8,1 1,-1 0,0-1,0 1,0-1,0 1,0 0,-1-1,1 1,0 0,0-1,-1 1,1 0,-1-1,1 1,-1 0,0 0,0 0,1 0,-1-1,0 1,0 0,0 0,0 1,0-1,0 0,0 0,0 0,-1 1,1-1,0 0,0 1,-1-1,1 1,0 0,-1-1,1 1,0 0,-1 0,1 0,0 0,-1 0,1 0,0 0,-1 0,1 1,0-1,-1 1,1-1,0 1,-1-1,1 1,0-1,0 1,0 0,0 0,0 0,-1 0,0 1,-1 0,0-1,1 1,0 1,-1-1,1 0,0 1,0-1,1 1,-1-1,0 1,1 0,-1 0,1 0,0 0,0 0,0 0,1 0,-1 0,1 0,0 1,-1-1,1 0,1 0,-1 0,1 3,0 2,0 0,1 0,0 0,1-1,0 1,0-1,1 1,-1-1,1 0,2 1,-1-2,0 1,1-1,0 0,0 0,1-1,0 1,0-2,0 1,0-1,1 0,4 2,15 4</inkml:trace>
  <inkml:trace contextRef="#ctx0" brushRef="#br0" timeOffset="8821.955">1459 1727,'-14'-2,"-4"1,5 6,17 4,18 5,20 2,2-1</inkml:trace>
  <inkml:trace contextRef="#ctx0" brushRef="#br0" timeOffset="9101.78">2007 2034,'18'0,"0"0,0-1,0-1,0-1,-1 0,1-2,-1 0,0-1,0 0,8-6,-10 6,26-9,-1-3,0-1,-2-3,0 0,-2-3,22-19,-44 33,0-1,-2-1,1 0,-2 0,0-2,0 1,-1-1,-1-1,-1 0,0 0,-1 0,-1-1,0 0,-2-1,0 1,0-1,-1-10,-2 19,-1 0,-1 0,0 0,0 0,-1 0,0 0,0 1,-1-1,0 1,0-1,-1 1,-5-7,8 12,-1 0,0 0,-1 0,1 0,0 1,-1-1,0 1,1-1,-1 1,0 0,0 0,0 0,-1 1,1-1,0 1,0 0,-1-1,1 2,-1-1,1 0,-1 1,0-1,1 1,-1 0,1 0,-1 1,0-1,1 1,-1 0,1-1,-1 2,1-1,-1 0,-2 3,0-1,-1 1,2 0,-1 0,0 0,1 1,0 0,0 0,0 0,1 1,0-1,0 1,0 0,1 0,0 1,0-1,0 1,-33 121,27-44,4 0,3 0,5 0,2 0,5 0,7 24,1 21,-6 0,-5 14,-6-117,-1 1,-2-1,0 1,-2-1,-1 0,-1 0,-1-1,-2 1,0-2,-4 6,-8 4</inkml:trace>
  <inkml:trace contextRef="#ctx0" brushRef="#br0" timeOffset="9320.718">2181 2396,'-2'-14,"8"-9,19-5,21-4,23-2,19 0,7 5,-1 3,-7 8,-19 6</inkml:trace>
  <inkml:trace contextRef="#ctx0" brushRef="#br0" timeOffset="9885.873">2836 2168,'13'-25,"-1"0,-1-1,-2-1,0 0,-2 0,-1 0,-1-1,-1 0,-1 0,-2-15,-1 42,1 0,-1 0,0-1,1 1,-1 0,1 0,-1 0,1 0,-1 0,1 0,0 0,0 0,-1 0,1 0,0 1,0-1,0 0,0 0,0 1,0-1,0 1,0-1,0 1,1-1,-1 1,0 0,0-1,0 1,0 0,1 0,-1 0,0 0,0 0,1 0,-1 0,0 0,0 1,0-1,0 0,1 1,-1-1,0 1,0-1,0 1,0 0,0-1,0 1,13 2,113 6,-79-7,1 3,-1 1,22 7,-67-13,-1 0,1 1,0-1,0 1,-1-1,1 1,-1 0,1 0,0 0,-1 1,0-1,1 1,-1-1,0 1,0 0,0 0,0 0,0 0,0 0,0 0,-1 0,1 1,-1-1,0 0,0 1,0-1,0 1,0 0,0-1,-1 1,1 0,-1 0,1 0,-4 9,1-1,-2 1,1-1,-2 0,1 0,-1 0,-1 0,0-1,-7 9,-8 17,19-33,-29 72,30-73,1 1,0-1,-1 0,1 0,0 1,0-1,1 0,-1 1,0-1,1 0,-1 0,1 1,0-1,-1 0,1 0,0 0,1 0,-1 0,0 0,0 0,1-1,-1 1,1 0,0-1,-1 1,1-1,0 1,0-1,0 0,0 0,0 0,0 0,1 0,15 4,1-1,0-1,0-1,0 0,0-1,0-1,1-1,-1-1,0-1,0 0,-1-1,1-1,15-7,-12 7,0-2,0 0,0-2,-1 0,0-1,-1-1,0-1,-1-1,0-1,-1 0,0-1,-1-1,8-12,-21 25,-1-1,0 1,-1-1,1 0,-1 0,1 0,-1 0,0 0,-1 0,1-1,-1 1,0 0,0-1,0 1,0-1,-1 0,0 1,0-1,0 1,0-1,-1 1,0-1,0 1,0-1,-1 1,1-1,-1 1,0 0,0 0,0 0,-1 0,0 0,1 1,-1-1,-1 1,1 0,0 0,-1 0,1 0,-5-2,2 3,0 0,0 0,-1 1,1 0,0 0,0 1,-1 0,1 0,0 0,-1 1,1 0,0 0,0 1,-1-1,1 1,1 1,-1-1,0 1,0 0,1 0,0 1,0-1,0 1,0 0,0 1,1-1,0 1,0 0,0 0,0 0,1 1,0-1,0 1,0 0,1 0,0 0,0 0,1 0,-1 0,1 0,1 1,-1-1,1 0,0 1,0-1,1 0,0 1,0-1,1 2,2 2,0 0,1 0,0-1,0 1,1-1,0-1,1 1,0-1,0 0,1-1,0 0,0 0,1 0,0-1,3 2,13 6,1 0,1-2,-1-1,2-1,2-1,129 26,-92-27</inkml:trace>
  <inkml:trace contextRef="#ctx0" brushRef="#br0" timeOffset="10150.511">4894 2248,'7'-9,"2"-7,0-2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48.7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1 548,'103'-388,"-71"229,-31 204,-1 2,2 1,2 0,2-1,2 0,2 0,2-1,14 32,69 145,-93-220,-1 0,0 0,0 0,0 1,-1-1,1 0,-1 0,1 0,-1 1,0-1,-1 0,1 0,0 1,-1-1,0 0,0 0,0 0,0 0,0 0,0 0,-1 0,0 0,1-1,-1 1,0-1,0 1,-1-1,1 1,0-1,-1 0,1 0,-1-1,0 1,0 0,0-1,0 1,0-1,-1 0,-16 6,-1-2,0 0,0-1,0-1,0-1,0-1,-1-1,-4-1,226 6,34-9,-194 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49.63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0 462,'111'-323,"-105"308,38-75,-42 89,0 0,0 0,1 0,-1 0,0 0,1 1,-1-1,1 1,-1-1,0 1,1 0,-1 0,1 0,-1 1,1-1,-1 0,0 1,1-1,-1 1,0 0,1 0,-1 0,0 0,0 0,0 1,0-1,0 1,0-1,0 1,0 0,-1-1,1 1,-1 0,1 0,-1 0,0 0,0 1,1 0,1 1,191 222,-157-163,-36-61,-1 0,1 0,0 0,-1 0,1 0,-1-1,0 1,0 0,0 1,0-1,0 0,0 0,-1-1,1 1,0 0,-1 0,0 0,1 0,-1 0,0 0,0-1,0 1,0 0,0-1,-1 1,1 0,0-1,-1 0,1 1,-1-1,0 0,1 0,-2 1,-8 2,1 1,-1-2,0 1,0-2,0 0,0 0,0-1,-1 0,1 0,0-2,-1 1,1-2,0 1,0-1,0-1,0 0,0-1,0 0,9 4,0-1,0 1,0-1,0 0,0 1,0-1,0 0,0 0,0 0,0-1,0 1,0 0,1-1,-1 1,0-1,1 1,0-1,-1 0,1 0,0 0,0 0,0 0,0 0,0 0,0 0,1 0,-1 0,1 0,-1 0,1-1,0 1,0 0,0 0,0-3,3 1,1-1,0 0,-1 1,1-1,1 1,-1 0,1 1,-1-1,1 1,0 0,1 0,-1 0,194-93,-149 76,-1-3,-1-2,-1-1,17-15,-13-12,-51 52,0 1,1-1,-1 0,0 1,1-1,-1 0,0 1,0-1,1 0,-1 0,0 1,0-1,0 0,0 0,0 1,0-1,0 0,-1 0,1 1,0-1,0 0,0 0,-1 1,1-1,0 0,-1 1,1-1,-1 1,1-1,-1 0,1 1,-1-1,1 1,-1-1,1 1,-1-1,0 1,1 0,-1-1,0 1,1 0,-1 0,0-1,0 1,1 0,-1 0,0 0,0 0,1 0,-1 0,0 0,0 0,1 0,-1 0,0 0,0 0,1 1,-46 11,41-8,-1 0,1 0,0 0,0 1,0 0,0 0,1 0,0 1,0-1,1 1,0 0,-1 0,2 1,-1-1,1 0,0 1,1-1,-1 1,1 0,0 0,1-1,0 1,0 0,0 0,1 0,0-1,0 1,1 0,0-1,0 1,1-1,0 1,8 8,0-1,2 0,0 0,0-2,2 1,-1-2,1 0,1-1,0 0,0-1,1-1,0-1,1 0,-1-1,1-1,0-1,3 0,84 19,-7-9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50.20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0 427,'13'7,"0"0,0-1,1 0,0-1,0-1,0 0,0-1,0 0,1-1,-1-1,14 0,0 0,0-1,0-1,0-1,0-1,0-2,0 0,-1-2,0-2,-1 0,0-1,0-2,-1-1,23-15,-39 21,-1 0,0 0,0-1,-1 0,0-1,0 1,-1-1,0-1,0 1,-1-2,-3 7,0 0,0 1,-1-1,0 0,0 0,0 0,0 0,-1 0,1 0,-1 0,0 0,0 0,-1 0,1 0,-1 0,0 0,0 0,0 0,0 0,-1 1,0-1,0 0,0 1,0-1,0 1,-1 0,1 0,-2-1,3 2,-1 0,0 0,0 1,0-1,0 1,0-1,0 1,0 0,-1 0,1 0,0 0,-1 0,1 0,-1 0,1 1,-1 0,1-1,-1 1,1 0,-1 0,1 0,-1 1,0-1,1 0,-1 1,1 0,0 0,-1 0,1 0,0 0,-2 1,-2 2,0 0,0 1,1-1,0 1,0 0,0 1,0-1,1 1,0 0,0 0,0 2,-10 24,1 1,2 1,2 0,0 0,3 1,1-1,1 1,2 1,2-1,3 30,6 41,6-1,3 0,18 45,23 133,-55-265,-2 0,1 1,-2-1,0 1,-2-1,0 1,-1-1,0 0,-2 0,0 0,-5 13,-14 15</inkml:trace>
  <inkml:trace contextRef="#ctx0" brushRef="#br0" timeOffset="965.464">174 949,'21'-11,"1"2,0 1,1 1,0 0,0 2,0 1,0 0,1 2,-1 1,11 1,33-3,0 4,0 2,33 7,-97-9,61 15,-63-15,1-1,-1 1,0 0,1 0,-1-1,0 1,1 0,-1 1,0-1,0 0,0 0,0 0,0 1,0-1,0 0,-1 1,1-1,0 1,-1-1,1 1,-1-1,1 1,-1-1,0 1,0 0,0-1,0 1,0-1,0 1,0 0,0-1,-1 1,1-1,-1 1,1-1,-1 2,-6 13,6-14,-1 0,1-1,0 1,-1 1,1-1,0 0,0 0,0 0,1 0,-1 1,1-1,-1 0,1 1,0-1,-1 0,1 1,0-1,1 1,-1-1,0 0,1 1,-1-1,1 0,0 0,0 1,0-1,0 0,0 0,0 0,1 0,-1 0,1 0,-1 0,6 0,0 1,0-1,1 0,-1-1,0 0,0 0,1 0,-1-1,1 0,-1-1,0 0,1 0,-1 0,0-1,0 0,0 0,0-1,0 0,0 0,5-4,-9 5,0 0,1 0,-1-1,0 1,0-1,-1 1,1-1,-1 0,1 0,-1-1,0 1,0 0,0-1,0 1,-1-1,0 1,1-1,-1 0,-1 0,1 0,0 1,-1-1,0 0,0 0,0 0,0 0,-1 0,0 1,1-1,-1 0,-1 0,1 1,0-1,-1 0,0 1,0 0,0-1,0 1,0 0,-1 0,0 0,1 0,-1 1,0-1,0 1,-14-8,1 0,-1 1,-1 1,1 1,-1 1,-1 0,1 1,-1 1,0 1,0 1,0 0,0 1,-9 2,-27 3,60 3,10-2,1 0,0-1,0-1,0-1,1 0,-1-1,1 0,0 0,20 1,1-1,-1-2,1-2,-1-1,0-2,0-1,-1-3,9-3,-24 5,0 0,-1-1,0-1,-1-1,0-1,-1-1,0 0,-1-1,0-1,-1-1,-1 0,-1-1,0-1,6-11,-2-2,-2-1,-1-1,-1 0,-2-1,-2 0,-1-1,-1 0,-2-1,-2 1,0-30,-14-26,9 88,0 0,0 0,0 0,0 0,-1 0,1 0,-1 0,0 1,0-1,0 1,0-1,0 1,0 0,-1 0,1 0,-1 0,0 0,1 0,-1 1,0-1,0 1,0 0,0 0,0 0,0 0,-1 0,-2 2,1 0,-1 0,0 0,1 0,-1 1,1 0,-1 0,1 0,0 1,0 0,0 0,0 0,0 1,1-1,-1 1,1 0,0 0,1 1,-1-1,1 1,-1 0,1 0,1 0,-1 2,-13 22,2 0,1 1,1 1,2 0,1 1,1 0,2 0,1 0,2 1,1 0,2 0,1 0,3 15,-2-21,1-1,2 0,1 1,0-2,2 1,1-1,1 0,1-1,2 0,0-1,1-1,1 0,1 0,1-2,1 0,1-1,1-1,0-1,1 0,1-2,13 7,-30-18,0-1,1 0,0-1,-1 1,1-1,0 0,0 0,0-1,0 0,0 0,1 0,-1-1,0 0,0 0,1-1,-1 1,0-1,0-1,0 1,0-1,0 0,0 0,-1-1,1 0,-1 0,1 0,-1-1,0 1,0-1,-1-1,1 1,-1 0,2-4,0-1,-1-1,-1 0,0 0,0 0,-1 0,0-1,0 1,-1-1,-1 0,0 0,0 1,-2-9,-1 52,2-28,1 0,0-1,0 1,0 0,1-1,-1 1,1-1,0 1,1-1,-1 0,1 0,-1 0,1 0,0 0,1-1,-1 1,1-1,-1 0,1 0,0 0,0-1,1 1,-1-1,0 0,1 0,-1-1,1 1,-1-1,1 0,0 0,0 0,0-1,-1 0,1 0,0 0,0 0,0-1,-1 0,1 0,0 0,-1-1,1 1,2-3,-3 2,0-1,-1 1,1-1,-1 0,0 0,0-1,0 1,-1-1,1 1,-1-1,0 0,0 0,0 0,0 0,-1 0,1-1,-1 1,0 0,0-1,-1 1,0 0,1-1,-1 1,-1-1,1 1,-1-1,0 1,0 0,0-1,0 1,-1 0,1 0,-1 0,0 0,-1 0,1 0,-1 1,1-1,-1 1,0 0,-3-3,-2 0,1 1,-1 0,-1 0,1 1,-1 0,1 0,-1 1,0 0,0 0,-1 1,1 1,0-1,-1 1,1 1,-1 0,1 0,-1 1,1 0,-1 1,1 0,0 0,0 1,7-2,-1-1,1 1,0-1,0 1,-1 0,1 0,0 0,0 0,0 0,0 1,0-1,0 0,1 1,-1 0,0-1,1 1,-1 0,1 0,0 0,0 0,-1 0,1 0,0 0,1 0,-1 0,0 1,1-1,-1 0,1 0,0 1,0-1,-1 0,2 1,-1-1,0 0,1 3,17 19,8-3</inkml:trace>
  <inkml:trace contextRef="#ctx0" brushRef="#br0" timeOffset="1499.879">2420 695,'-10'-4,"-9"-4,-1 1,0 0,-1 2,0 0,0 1,-7 0,27 4,-1 0,0 0,0 0,0 0,1 0,-1 0,0 0,0 1,0-1,1 1,-1-1,0 1,1 0,-1-1,0 1,1 0,-1 0,1 0,-1 0,1 1,0-1,0 0,-1 1,1-1,0 0,0 1,0 0,0-1,0 1,1-1,-1 1,0 0,1 0,0-1,-1 1,1 0,0 0,0 0,0-1,0 1,0 0,0 0,0 0,1-1,-1 1,0 0,1 0,0-1,-1 1,1 0,0-1,0 1,0-1,0 1,0-1,1 1,11 17,2 0,0-1,1-1,0 0,2-1,0-1,12 8,6 6,-20-16,102 101,-116-112,0 0,0 0,-1 0,1 0,0 0,-1 0,1 1,-1-1,0 0,0 1,0-1,0 1,0-1,-1 1,1 0,-1-1,1 1,-1 0,0-1,0 1,0 0,0-1,-1 1,1 0,-1-1,0 1,0-1,1 1,-2-1,1 1,0-1,0 0,-1 1,0-1,-6 3,0-1,0 1,0-2,-1 1,0-1,0-1,0 1,0-2,0 1,0-1,0-1,-1 1,1-1,0-1,0 0,-5-1,-58-25,70 27,1-1,0 0,0 0,-1-1,1 1,0 0,0 0,0 0,0-1,0 1,1-1,-1 1,0-1,0 1,1-1,-1 1,1-1,0 1,-1-1,1 0,0 1,0-1,0 1,0-1,0 0,0 1,1-1,-1 1,1-1,-1 0,1 1,-1-1,1 1,0-1,0 1,-1 0,1-1,0 1,0 0,1 0,-1-1,0 1,0 0,0 0,1 0,12-10,1 1,0 0,0 1,1 0,0 2,1 0,-1 0,1 2,16-4,2-2,2-1,11-2,-1-2,0-3,-2-1,35-22,-74 39,-1-1,1 1,-1-1,1 0,-1-1,0 1,-1-1,1 0,-1 0,0-1,0 1,2-6,-6 10,1 0,-1 1,0-1,0 0,1 0,-1 0,0 0,0 0,0 1,0-1,0 0,0 0,0 0,0 0,0 0,-1 1,1-1,0 0,-1 0,1 0,0 1,-1-1,1 0,-1 0,1 1,-1-1,1 0,-1 1,0-1,1 0,-1 1,0-1,1 1,-1 0,0-1,0 1,1-1,-1 1,0 0,0 0,0-1,0 1,1 0,-1 0,-1 0,-40 2,37 2,0 0,0 0,1 0,-1 1,1-1,0 1,0 0,0 0,1 1,0-1,0 1,1-1,-1 1,1 0,0 0,1 0,-1 0,1 1,0-1,1 0,0 0,0 1,0-1,1 0,-1 0,2 1,-1-1,1 0,0 0,0 0,0-1,1 1,0 0,3 5,1 0,0-1,1 1,0-2,0 1,1-1,1 0,-1-1,1 0,0-1,1 0,0 0,0-2,1 1,0-1,32 12</inkml:trace>
  <inkml:trace contextRef="#ctx0" brushRef="#br0" timeOffset="1995.527">3409 721,'-23'-8,"-1"1,0 1,0 1,0 1,0 2,0 0,-1 1,1 1,-24 4,45-3,0-1,-1 1,1-1,0 1,0 0,-1 1,1-1,0 0,0 1,0 0,1-1,-1 1,0 1,1-1,-1 0,1 0,0 1,-1 0,1-1,1 1,-1 0,0 0,1 0,-1 0,1 0,0 0,0 0,0 1,0-1,1 0,-1 1,1-1,0 0,0 1,0-1,1 0,-1 1,1-1,0 0,-1 1,2-1,-1 1,8 8,0 1,1-1,0-1,1 0,0 0,1-1,0-1,0 0,1 0,1-1,-1-1,1 0,8 2,-19-8,-3-1,1 0,0 0,-1-1,1 1,-1 0,1 0,0 0,-1 0,1 1,-1-1,1 0,0 0,-1 0,1 0,-1 1,1-1,-1 0,1 0,-1 1,1-1,-1 0,1 1,-1-1,1 1,-1-1,0 1,1-1,-1 1,1-1,-1 1,0-1,0 1,1-1,-1 1,0-1,0 1,0 0,0-1,0 1,1-1,-1 1,0 0,0-1,-1 1,1-1,0 1,0 0,0-1,0 1,0-1,-1 1,1-1,0 1,0-1,-1 1,1 0,-40 14,34-14,0 1,0-1,0 1,1 1,-1-1,1 1,-1 0,1 0,0 1,0-1,0 1,1 0,-1 0,1 1,0-1,0 1,1 0,-1 1,3-4,1 0,-1 0,0 0,1 0,0 0,-1 1,1-1,0 0,0 0,0 0,1 1,-1-1,0 0,1 0,-1 0,1 0,0 0,0 0,0 0,0 0,0 0,0 0,0 0,1-1,-1 1,1 0,-1-1,1 1,0-1,0 1,62 37,-57-35,62 29,-41-21,-1 1,0 1,-1 1,0 2,-2 0,0 2,13 13,-34-30,0 1,0-1,-1 1,1-1,-1 1,0 0,0 0,0 0,0 1,-1-1,1 0,-1 1,0-1,0 1,0-1,0 1,-1-1,0 1,1 0,-1-1,0 1,-1-1,1 1,-1 0,1-1,-1 1,0-1,-1 2,-5 4,-1 0,-1 0,1-1,-1-1,0 1,-1-1,0-1,0 0,0 0,-1-1,0 0,0-1,0 0,-1-1,-8 1,15-2,-11 4,0-2,-1 0,1 0,-1-1,1-1,-12-1,27-1,1 1,-1-1,1 0,-1 0,0 0,1 0,-1 0,1 0,-1 0,1 0,-1 0,0 0,1 0,-1 0,1 0,-1 0,1-1,-1 1,1 0,-1 0,1-1,-1 1,1 0,-1-1,1 1,-1-1,1 1,-1 0,1-1,0 1,-1-1,1 1,0-1,0 1,-1-1,1 1,0-1,0 0,0 1,-1-1,1 1,0-1,0 1,0-1,0 0,0 1,0-1,0 1,0-1,1 1,-1-1,0 0,0 1,0-1,1 1,-1-1,0 1,11-18</inkml:trace>
  <inkml:trace contextRef="#ctx0" brushRef="#br0" timeOffset="2437.095">3810 294,'-79'-263,"67"233,12 30,0 1,0-1,0 0,-1 1,1-1,0 0,0 1,0-1,0 0,0 1,0-1,0 0,-1 1,1-1,0 0,0 1,0-1,-1 0,1 0,0 1,0-1,-1 0,1 0,0 0,-1 1,1-1,0 0,0 0,-1 0,1 0,0 0,-1 0,1 1,0-1,-1 0,1 0,-1 0,1 0,0 0,-1 0,1-1,0 1,-1 0,1 0,0 0,-1 0,26 173,-1 71,-8 182,-16-409,0-3,0-1,0 1,1-1,1 1,1-1,-1 0,2 1,0-2,3 8,-6-18,0 0,-1 0,1-1,0 1,0 0,0 0,0-1,1 1,-1-1,0 1,1-1,-1 0,1 0,-1 1,1-1,0 0,-1 0,1 0,0-1,0 1,0 0,-1-1,1 1,0-1,0 0,0 1,0-1,0 0,0 0,0 0,0-1,0 1,0 0,0-1,0 1,0-1,-1 0,1 1,0-1,0 0,10-8,-1-1,0 0,-1 0,0-1,0-1,-2 1,1-2,-1 1,-1-1,0 0,-1 0,0-1,-1 0,-1 0,2-10,12-56,-21 70,-3 22,2 0,-1 1,2 0,-1 0,2-1,0 2,0-1,1 0,1 0,0 0,1 1,1-1,0 0,0 0,1 0,1-1,0 1,1-1,0 0,1 0,1 0,-1-1,2 0,0 0,0-1,1 0,0 0,0-1,10 6,-16-12,0-1,1 0,-1 0,1-1,0 1,0-1,0 0,-1 0,1 0,0 0,0 0,0-1,1 0,-1 0,0 0,0 0,0-1,0 0,0 0,0 0,-1 0,1 0,0-1,0 1,2-3,17-15</inkml:trace>
  <inkml:trace contextRef="#ctx0" brushRef="#br0" timeOffset="2607.727">3663 521,'-11'-16,"5"-7,19-3,29 4,29 5,28 6,19 7,9 6,-9 3,-20 3,-26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47.7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2,'-3'1,"-1"0,1 0,0 1,-1 0,1-1,0 1,0 0,0 0,0 1,0-1,0 1,1 0,-1-1,1 1,0 0,0 0,0 0,0 1,0-1,1 0,0 1,-1-1,1 1,0 0,1-1,-1 1,1 0,-1-1,1 1,0 0,1-1,-1 3,2 3,-1 1,2-1,-1 1,1-1,0 0,1 0,0 0,1-1,0 0,0 1,7 6,17 16,2-1,1-2,1-1,1-2,2-1,3 0,112 84,-150-107,36 36,-36-36,0 0,0 0,-1 0,1 0,-1 0,1 1,-1-1,1 0,-1 0,1 0,-1 1,0-1,0 0,0 0,0 0,0 1,0-1,0 0,0 0,0 1,0-1,-1 0,1 0,0 0,-1 1,1-1,-1 0,0 0,1 0,-1 0,0 0,1 0,-1 0,0 0,0-1,0 1,0 0,-1 0,-6 3,1 0,-1-1,0 0,0 0,-1-1,1 0,-1 0,1-1,-1-1,-1 1,-18 2,1-2,-1 0,1-2,-1-1,1-1,0-1,0-2,0-1,1 0,0-2,0-2,-18-9,39 18,1 0,0 0,-1-1,1 0,0 1,0-1,0-1,1 1,-1 0,1-1,-1 0,1 0,1 0,-1 0,0 0,1-1,0 1,0-1,0 1,1-1,0 0,0 0,0 0,0 0,1 0,-1 0,1 0,1-3,4-3,0 0,1 0,1 1,0-1,0 2,1-1,0 1,1 0,0 1,0 0,1 0,0 1,0 0,1 1,-7 2,233-167,-194 117,-43 53,1-1,0 1,-1-1,1 1,-1-1,0 1,1-1,-1 0,0 1,0-1,0 1,0-1,0 1,0-1,-1 0,1 1,0-1,-1 1,0-1,1 1,-1-1,0 1,1 0,-1-1,0 1,0 0,0 0,0-1,0 1,-1 0,1 0,0 0,0 0,-1 1,1-1,0 0,-1 0,1 1,-2-1,-9-3,0 1,0 0,-1 1,1 0,0 1,-1 0,1 1,-1 1,1 0,-1 1,1 0,0 0,0 2,0-1,0 1,1 1,-1 0,-2 3,11-7,0 0,0 0,1 0,-1 1,0-1,0 1,1 0,-1 0,1 0,0 0,-1 0,1 1,0-1,0 1,0-1,1 1,-1-1,1 1,-1 0,1 0,0 0,0 0,0 0,1 0,-1 0,1 0,-1 1,1-1,0 0,0 0,1 0,-1 0,1 0,-1 1,27 24,10-4</inkml:trace>
  <inkml:trace contextRef="#ctx0" brushRef="#br0" timeOffset="277.308">771 122,'12'7,"7"2,4-1,0-3,-2-6,-4-4,-5-6,-7-3,-7-2,-7 0,-7 2,-5 4,-2 8,2 9,3 10,6 9,6 7,5-2</inkml:trace>
  <inkml:trace contextRef="#ctx0" brushRef="#br0" timeOffset="545.182">959 536,'-2'3,"1"-3,3-4,4-8,1-2,-2-5,0-1,-7 4,-6 3,-10 5,-6 5,-1 11,4 8,5 8,10 7,15 3,6-5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46.44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3947 264,'19'58,"-2"0,-2 1,-4 0,-2 1,-2 0,-3 0,-3 41,-22-209,0 34,3 0,4-1,3-1,4 0,1-42,11 75,9 76,-11-25,0 0,1 0,0 0,0-1,1 1,0-1,1 0,-1 0,1-1,1 1,-1-1,1-1,0 1,0-1,1-1,0 1,-1-1,1 0,1-1,-1 0,0 0,1-1,0 0,-1-1,1 0,0 0,0-1,4 0,-3 0,0 0,-1-1,1-1,-1 0,0 0,0 0,0-1,0-1,0 0,0 0,-1 0,0-1,0 0,0-1,0 0,-1 0,0-1,-1 1,1-2,-1 1,0-1,-1 0,0 0,0 0,-1 0,0-1,-1 0,2-4,23-95,-28 109,0-1,0 0,0 1,0-1,0 1,1-1,-1 0,0 1,0-1,0 0,0 1,1-1,-1 0,0 1,0-1,0 0,1 1,-1-1,0 0,1 0,-1 1,0-1,1 0,-1 0,0 0,1 1,-1-1,0 0,1 0,-1 0,0 0,1 0,-1 0,1 0,-1 0,0 0,1 0,-1 0,0 0,1 0,-1 0,1 0,-1 0,0 0,1-1,-1 1,0 0,1 0,-1 0,0-1,1 1,-1 0,0 0,0-1,1 1,-1 0,0 0,0-1,8 31,-2 0,-1 0,-1 1,-1 29,-2-44,4 96,-3-32,4-1,10 43,-15-113,1 0,0 0,0 0,0-1,1 1,1-1,-1 1,2-1,-1 0,1-1,0 1,0-1,1 0,4 4,14 5</inkml:trace>
  <inkml:trace contextRef="#ctx0" brushRef="#br0" timeOffset="312.734">4789 183,'-9'29,"2"0,2 0,0 0,2 0,1 1,1-1,2 1,1 0,1-1,6 23,-8-41,0-1,0 0,1 0,0 0,1 0,0-1,1 1,0-1,0 0,1 0,0 0,1-1,0 1,0-1,1-1,0 1,0-1,7 4,-11-9,0-1,0-1,1 1,-1 0,0-1,1 0,-1 0,0 0,1 0,-1 0,1-1,-1 1,0-1,0 0,1 0,-1 0,0-1,0 1,0-1,0 1,0-1,-1 0,1 0,2-2,54-63,-45 44,-1 0,0 0,-2-1,-1-1,0 0,-2 0,-1-1,-2 0,0 0,-1-1,-2 1,-1-1,-1 1,-1-1,-3-15,-5 4,-2 9</inkml:trace>
  <inkml:trace contextRef="#ctx0" brushRef="#br0" timeOffset="564.221">5244 117,'4'14,"7"13,10 11,10 9,12 5,10 3,7 1,2 0,-2-5,-7-8,-8-10,-9-11,-9-12,-8-9</inkml:trace>
  <inkml:trace contextRef="#ctx0" brushRef="#br0" timeOffset="749.745">5685 183,'-16'5,"-14"8,-14 14,-10 15,-8 14,-4 14,-3 11,2 5,5-1,13-14</inkml:trace>
  <inkml:trace contextRef="#ctx0" brushRef="#br0" timeOffset="-2383.541">164 464,'0'28,"0"26,0 28,0 22,0 16,2 8,1 1,0-6,-1-10,0-15,-1-18,-1-20,0-18,0-16</inkml:trace>
  <inkml:trace contextRef="#ctx0" brushRef="#br0" timeOffset="-1768.069">3 839,'-1'-8,"0"0,1 0,0 0,0 0,1-1,0 1,0 0,1 0,0 0,1 0,-1 1,1-1,1 1,0-1,0 1,0 0,1 1,0-1,0 1,1 0,-1 0,6-4,0 4,0 1,0 0,0 0,0 1,1 1,-1 0,1 0,0 1,0 0,0 1,0 1,0 0,0 1,0 0,0 1,0 0,0 0,0 2,-1-1,1 1,-1 1,0 0,-1 1,10 6,-17-10,0 1,1-1,-1 1,0 0,-1 0,1 0,-1 1,1-1,-1 0,0 1,0 0,0-1,-1 1,1 0,-1 0,0 0,0 0,0 0,-1 0,0 0,1 0,-1 0,-1 1,1-1,-1 0,1 0,-1 0,0 0,0 0,-1 0,1-1,-1 1,0 0,0-1,0 1,-3 2,-3 3,-1 0,0 0,-1-1,1-1,-2 1,1-2,-1 1,0-1,0-1,-1 0,0-1,1 0,-2 0,1-2,0 1,-3-1,-20-5,35 2,-1 1,1 0,0 0,-1 0,1-1,-1 1,1 0,0 0,-1-1,1 1,0 0,-1-1,1 1,0 0,-1-1,1 1,0-1,0 1,0-1,-1 1,1 0,0-1,0 1,0-1,0 1,0-1,0 1,0-1,0 1,0-1,0 1,0 0,0-1,0 1,0-1,0 1,1-1,-1 1,0 0,0-1,1 1,-1-1,0 1,0 0,1-1,-1 1,0 0,1-1,-1 1,0 0,1-1,-1 1,1 0,-1 0,0 0,1-1,-1 1,1 0,-1 0,1 0,-1 0,1 0,-1 0,0 0,1 0,-1 0,1 0,12-6,1 1,0 1,0 0,0 0,0 2,0-1,1 2,-1 0,11 1,-8-1,201-13,-212 14,-1 0,1-1,-1 0,1 0,-1-1,0 1,0-1,0 0,0-1,0 1,0-1,0 0,-1 0,1 0,-1-1,0 0,0 1,0-1,-1-1,0 1,1-1,-1 1,-1-1,2-1,0-14,0 1,-1-1,-1 0,-1 1,-1-1,-1 0,-1-6,1-13,-7-489,1 492,-1 42,3 6,1 0,0 0,1 0,0 1,1-1,1 1,-1 12,1-10,-3 21,2-1,2 2,1-1,1-1,2 1,2 0,1-1,2 0,1 0,2-1,1-1,2 0,1-1,2 0,0-2,14 16,-27-39,1 1,1-1,-1-1,1 1,0-1,1 0,-1-1,1 0,0 0,1-1,-1 1,1-2,0 1,0-2,0 1,0-1,8 1,-14-3,0-1,0 1,0-1,0 0,0 0,0 0,0-1,0 1,0-1,-1 1,1-1,-1 0,1 0,-1 0,0 0,1 0,-1-1,-1 1,1-1,0 1,0-1,-1 0,0 1,1-1,-1 0,0 0,0-1,8-25</inkml:trace>
  <inkml:trace contextRef="#ctx0" brushRef="#br0" timeOffset="-1518.92">511 277,'9'-2,"19"-1,21-2,20 0,16 3,10 6,-11 2</inkml:trace>
  <inkml:trace contextRef="#ctx0" brushRef="#br0" timeOffset="-1178.095">1193 960,'8'-15,"-1"0,-1 0,-1-1,0 0,0 0,-2 0,0 0,-1 0,-1-1,0 1,-1-1,-1 1,-2-11,-2-4,-1 1,-1 0,-2 1,-1 0,-1 0,-12-21,23 50,0 0,1 0,-1 0,1 1,-1-1,0 0,1 0,-1 0,1 0,-1 0,0 0,1 0,-1 0,1 0,-1 0,0 0,1-1,-1 1,0 0,1 0,-1 0,1 0,-1 0,0-1,1 1,-1 0,0 0,0-1,1 1,-1 0,0-1,1 1,-1 0,0-1,0 1,0 0,1-1,-1 1,0 0,0-1,0 1,0-1,0 1,0 0,0-1,0 1,0-1,0 1,0 0,0-1,0 1,0 0,0-1,7 3,42 11,2-3,-1-1,1-3,0-3,0-1,49-6,-93 4,49 4,-55-4,0 0,0 1,0-1,1 0,-1 1,0 0,0-1,0 1,0 0,0-1,0 1,0 0,0 0,0 0,0 0,0 0,-1 0,1 0,0 0,-1 0,1 0,-1 0,1 1,-1-1,0 0,1 0,-1 0,0 1,0-1,0 0,0 0,0 1,0-1,0 0,0 0,0 1,-1-1,1 0,0 0,-54 116,19-7,34-106,1 1,0-1,0 0,0 1,0-1,1 1,0-1,0 0,0 1,0-1,1 0,-1 0,1 0,0 0,1 0,-1 0,1-1,-1 1,1-1,0 1,0-1,1 0,-1 0,4 1,8 4,0-1,1 0,0-1,0-1,1-1,-1 0,1-1,0-1,0 0,0-2,0 0,14-1,204-20,-123 4</inkml:trace>
  <inkml:trace contextRef="#ctx0" brushRef="#br0" timeOffset="7601.265">618 2216,'-4'-3,"-1"0,1 0,-1 1,0-1,0 1,0 1,-1-1,1 1,0 0,0 0,-1 0,1 1,-1 0,1 0,0 0,-1 0,1 1,0 0,-1 0,1 1,0 0,0-1,0 2,0-1,-3 3,-4 1,1 2,0-1,0 2,0-1,1 1,1 1,0 0,0 0,-6 11,7-10,1 1,0 1,1-1,0 1,1 0,1 0,0 1,1-1,0 1,1 0,1-9,0-1,1 1,0-1,0 1,0 0,1-1,-1 1,1 0,0-1,1 0,-1 1,1-1,0 0,0 1,0-1,0 0,1 0,0-1,0 1,0-1,0 1,0-1,1 0,-1 0,1 0,0-1,0 1,0-1,0 0,0 0,3 1,9 0,1 0,-1-1,1-1,0 0,-1-1,1-1,0-1,-1 0,1-1,-1 0,0-2,0 0,0-1,-1 0,5-4,4 0,0-2,-1 0,-1-2,0 0,0-2,0-1,-13 9,-1 0,1 0,-2 0,1-1,-1 0,0-1,-1 0,0 0,0 0,-1 0,-1-1,0 0,0 0,1-8,-2 5,-3 20,2 20,2-8,0-1,2-1,0 1,1-1,1 0,0-1,1 0,0 0,2-1,-1 0,2 0,0-2,0 1,2-2,-1 1,5 1,6 3</inkml:trace>
  <inkml:trace contextRef="#ctx0" brushRef="#br0" timeOffset="7871.072">992 1935,'0'16,"7"16,9 13,2-2</inkml:trace>
  <inkml:trace contextRef="#ctx0" brushRef="#br0" timeOffset="8156.362">1314 2604,'5'-32,"-2"0,-1 0,-1 0,-2-1,-1 1,-1 0,-2 0,-1 1,-9-25,12 48,3 8,-1 0,1 0,-1 0,1-1,-1 1,1 0,-1 0,1-1,0 1,-1 0,1-1,0 1,-1-1,1 1,0 0,-1-1,1 1,0-1,0 1,0-1,-1 1,1-1,0 1,0-1,0 1,0-1,0 1,0-1,0 1,0-1,0 1,0-1,0 1,0-1,0 1,1-1,-1 1,0-1,0 1,0-1,1 1,-1-1,0 1,1 0,-1-1,0 1,1-1,-1 1,0 0,1 0,-1-1,1 1,-1 0,1-1,-1 1,1 0,-1 0,1 0,-1 0,1 0,-1-1,1 1,-1 0,1 0,341 79,-338-79,0 1,0 0,0 0,1 1,-1-1,-1 1,1 0,0 0,0 0,-1 1,1-1,-1 1,0 0,1-1,-1 2,-1-1,1 0,0 1,-1-1,0 1,0 0,0-1,0 1,0 0,-1 0,0 0,0 1,1 3,-17 63,12-64,1 0,0 0,0 0,0 1,1-1,0 1,1-1,-1 1,1-1,1 1,0 3,2-7,0 1,1 0,0 0,0-1,0 0,0 0,1 0,-1-1,1 1,0-1,0 0,0 0,1-1,-1 0,0 1,1-2,0 1,-1-1,1 0,0 0,0 0,0-1,0 0,-1 0,1-1,3 0,56 0,-3-3</inkml:trace>
  <inkml:trace contextRef="#ctx0" brushRef="#br0" timeOffset="8915.845">2423 2390,'-30'-1,"16"0,-1-1,1 2,-1 0,1 1,-1 0,1 1,-1 1,1 0,0 1,0 0,1 2,-1-1,1 1,0 1,-10 8,21-13,0-1,0 1,0 0,0 0,1 0,-1 0,1 0,-1 1,1-1,0 0,0 1,0-1,0 1,0-1,1 1,-1-1,1 1,0 0,-1-1,1 1,0-1,1 1,-1 0,0-1,1 1,-1-1,1 1,0-1,0 1,0-1,0 1,1-1,-1 0,0 0,1 0,0 0,-1 0,1 0,0 0,0 0,0-1,0 1,0-1,1 1,-1-1,1 1,15 7,1 0,0-2,1 0,-1 0,1-2,0-1,1 0,-1-2,1 0,-1-1,1-1,-1-1,1-1,2-1,-3 0,-1 0,1-1,-1-1,0-1,-1-1,0 0,12-7,-22 10,-1-1,1 0,-1 0,0 0,-1-1,1 0,-1 0,0-1,-1 0,1 0,-1 0,-1 0,1-1,-1 0,-1 0,0 0,0 0,0-2,6-83,-5 140,-1-36,0-1,0 0,1 0,0 0,0 0,1-1,1 0,-1 0,2 0,-1-1,1 1,0-2,1 1,0-1,0 0,0-1,1 0,0 0,1-1,-1 0,1 0,0-1,0-1,4 2,0-2,0-1,1 0,-1-1,0 0,0-2,0 1,1-2,-1 0,0 0,0-1,-1-1,1-1,-1 0,1 0,-2-1,1-1,-1 0,0-1,0 0,-1-1,0 0,-1-1,0 0,0-1,-1 0,0 0,-1-1,-1 0,2-3,-9 14,0 0,0 0,0 0,1 0,-1 0,0 0,0 0,1 1,-1-1,0 0,1 0,-1 0,1 0,0 1,-1-1,1 0,-1 1,1-1,0 0,0 1,-1-1,1 1,0-1,0 1,0-1,-1 1,1 0,0-1,0 1,0 0,0 0,0-1,0 1,0 0,0 0,0 0,0 0,0 1,0-1,-1 0,1 0,0 0,0 1,0-1,0 0,0 1,0-1,-1 1,1-1,0 1,0-1,-1 1,1 0,0-1,-1 1,1 0,-1 0,1-1,-1 1,1 0,-1 0,1 0,-1 0,6 8,1 3,1 0,0 0,1 0,0-1,1 0,0-1,1 0,0-1,3 2,-5-5,0-1,1 0,-1 0,1-1,0 0,0 0,1-2,-1 1,1-1,-1 0,1-1,0-1,0 0,-1 0,1-1,0 0,-1-1,1 0,-1 0,1-1,-1-1,0 0,0 0,-1-1,1 0,-1-1,0 0,-1-1,1 1,-1-1,-1-1,1 0,-1 0,-1 0,1-1,-1 0,-1 0,0-1,0 1,-1-1,2-6,2-36,24 178,-30-118,0 0,1 0,0-1,1 1,0-1,0 0,0 0,1 0,0 0,0-1,1 0,0 0,0 0,0-1,1 0,0 0,0-1,0 0,3 1,10 0</inkml:trace>
  <inkml:trace contextRef="#ctx0" brushRef="#br0" timeOffset="9174.666">3679 1962,'0'0</inkml:trace>
  <inkml:trace contextRef="#ctx0" brushRef="#br0" timeOffset="9874.927">4027 1561,'62'311,"-41"-174,-5 1,-4 120,-12-256,12 83,-12-83,1 0,0 0,0 0,0 0,0 0,0 0,1-1,-1 1,0 0,1-1,-1 1,1-1,0 0,-1 1,1-1,0 0,0 0,0 0,0 0,0 0,0-1,0 1,0 0,0-1,1 0,-1 1,0-1,0 0,0 0,0 0,1-1,-1 1,0 0,0-1,0 0,0 1,0-1,13-5,-1-1,0 0,0 0,-1-2,0 0,-1 0,0-1,0-1,-1 0,0 0,-1-1,-1-1,0 1,0-2,-1 1,3-10,6-26,-23 42,-2 22,6-10,0 0,1 0,-1-1,1 1,0 0,1 1,-1-1,1 0,0 0,0 0,0 0,1 0,0 0,0 0,0 0,1 0,0 0,0-1,0 1,0-1,1 1,-1-1,1 0,0 0,1 0,-1 0,1 0,-1-1,1 0,0 1,1-2,-1 1,4 2,2-1,0-1,0 0,0 0,0-1,1-1,-1 1,1-2,-1 1,1-2,-1 1,0-1,1-1,-1 0,0 0,0-1,0 0,0-1,0 0,-1-1,1 0,-1 0,-1-1,1 0,-1-1,0 0,0 0,-1-1,0 1,0-2,-1 1,4-8,33-60,-47 89,1 0,0 1,1 0,0 0,1 0,1 0,0 0,1-1,1 5,-1-12,0-1,0 1,1-1,0 1,0-1,0 0,1 1,-1-1,1-1,0 1,1 0,-1-1,1 1,0-1,0 0,1-1,-1 1,1-1,-1 1,1-1,0-1,0 1,1-1,0 1,10 0,0 1,1-2,0 0,-1-1,1-1,0-1,-1 0,1-1,-1-1,1 0,-1-1,0-1,0 0,-1-1,0-1,0-1,0 0,-1-1,8-5,0-1,-1 0,-1-2,-1 0,0-2,-1 0,-1-1,-1 0,-1-2,-1 0,0 0,-2-1,-1-1,1-4,2-11,-1-1,-1 0,-3-1,-1 0,-2-1,-2 1,-2-1,-2-20,1 40,-1 1,-1-1,-1 1,-1 0,-1 0,-1 0,-1 0,0 0,-2 1,0 0,-1 1,-2 0,1 0,-2 1,-10-11,19 25,-1 0,0 1,0-1,0 1,0 0,-1 0,1 0,-1 1,0-1,0 1,0 0,0 1,0-1,0 1,0 0,0 0,-1 1,1-1,0 1,-1 0,1 1,0-1,-1 1,1 0,0 1,0-1,0 1,0 0,0 0,-2 2,-2 2,1 0,0 1,1 0,0 0,0 1,0 0,1 0,0 1,1-1,0 1,0 1,1-1,0 0,1 1,-2 6,-2 10,1 1,1 0,2 0,0 0,2 11,3 9,2-1,3 0,1 0,3-1,1 0,3-1,1 0,2-1,2-1,2-1,1-1,3-1,1-1,1-2,3 0,0-2,25 19,-15-16</inkml:trace>
  <inkml:trace contextRef="#ctx0" brushRef="#br0" timeOffset="10138.762">4348 1962,'18'-7,"29"-4,34-1,34 0,31 2,21 0,-18 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57.6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92,'54'4,"0"-2,0-3,0-1,-1-4,1-1,-2-3,1-2,26-11,-1-9,-74 30,2-1,-10 12,-16 29,2 0,2 2,1 0,2 0,2 1,2 1,2 0,1 0,3 0,1 26,6 290,-5-322</inkml:trace>
  <inkml:trace contextRef="#ctx0" brushRef="#br0" timeOffset="365.594">0 506,'453'-94,"-339"67,-1-5,-2-5,14-11,-107 41,0-1,0 0,-1-1,0-1,-1 0,0-1,-1-1,0-1,-1 0,0-1,-1 0,-1-1,4-7,-14 20,-1-1,1 1,-1-1,0 1,0-1,0 0,0 0,0 1,-1-1,1 0,-1 0,0 0,0 0,0 0,0 1,0-1,-1 0,1 0,-1 0,0 0,0 1,0-1,0 0,0 1,-1-1,1 1,-1-1,1 1,-1 0,0 0,0 0,0 0,0 0,-1 0,1 0,0 1,-1-1,1 1,-1 0,0-1,1 1,-2 0,1 1,1 0,-1 1,1-1,0 0,-1 1,1 0,0-1,-1 1,1 0,0 0,0 1,0-1,0 0,0 1,0-1,0 1,0 0,0-1,1 1,-1 0,1 0,0 0,-1 0,1 1,0-1,0 0,0 0,0 1,1-1,-1 0,1 1,-1-1,1 1,0-1,0 1,0-1,0 0,0 1,1-1,-1 1,1 0,-6 76,4 0,6 50,0 20,-5-83,-4-1,-2 0,-9 31,-1-23</inkml:trace>
  <inkml:trace contextRef="#ctx0" brushRef="#br0" timeOffset="925.501">949 894,'21'-11,"17"-9,21-5,19-3,14 1,8 3,-3 3,-8 5,-14 6,-19 4,-18 3</inkml:trace>
  <inkml:trace contextRef="#ctx0" brushRef="#br0" timeOffset="1174.87">1378 439,'-9'21,"-6"22,0 22,3 19,3 13,3 7,7 3,6-1,4-5,0-19</inkml:trace>
  <inkml:trace contextRef="#ctx0" brushRef="#br0" timeOffset="1388.419">2153 426,'2'-72,"3"-1,3 1,3 1,6-14,-7 53,-4 30,-5 92,-6 8,-4 71,10 90,1-224,1-1,2 1,1-1,2 0,1 0,2 0,9 13</inkml:trace>
  <inkml:trace contextRef="#ctx0" brushRef="#br0" timeOffset="3278.021">2140 119,'2'-16,"1"-7,2-3,0 8,-3 17,-6 21,-12 26,-14 23,-21 18,-1-5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59.3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17 367,'0'5,"1"0,-1 0,1 1,0-1,0 0,1 0,-1 0,1 0,0 0,1-1,-1 1,1-1,0 1,0-1,0 0,0 0,4 3,-4-3,33 36,1-1,2-3,2-1,9 4,12 12,72 73,-133-123,1-1,-1 1,1 0,-1 0,1 1,-1-1,0 0,0 0,0 1,0-1,0 1,0-1,0 1,0-1,0 1,-1-1,1 1,-1 0,1-1,-1 1,0 0,1 0,-1-1,0 1,0 0,0 0,0-1,-1 1,1 0,0 0,-1-1,1 1,-1 0,0-1,1 1,-1-1,0 1,0-1,0 1,0-1,0 0,-1 1,1-1,0 0,-1 0,1 0,-1 1,-12 4,-1-1,1 0,-1-1,0-1,0 0,-1-1,1 0,-1-1,0-1,-3 1,-17 2,-1-3,0-1,1-1,-1-2,-9-3,-14-8</inkml:trace>
  <inkml:trace contextRef="#ctx0" brushRef="#br0" timeOffset="247.836">84 206,'23'-18,"18"-11,19-2,17-1,14 3,7 6,3 6,-7 2,-19 4</inkml:trace>
  <inkml:trace contextRef="#ctx0" brushRef="#br0" timeOffset="907.898">927 447,'62'-93,"-4"-3,31-73,-64 118,-25 51,1 0,-1 1,1-1,-1 0,1 0,-1 0,0 0,1 0,-1 1,1-1,-1 0,1 0,-1 1,0-1,1 0,-1 1,0-1,1 0,-1 1,0-1,0 1,1-1,-1 0,0 1,0-1,0 1,1-1,-1 1,0-1,0 1,0-1,0 1,0-1,0 1,0-1,0 0,0 1,0-1,0 1,0-1,-1 1,1-1,0 1,0-1,0 1,-1-1,1 0,0 1,0-1,-1 1,1-1,-4 133,3 201,40-21,-35-294,-2-13,-1 1,1-1,-1 1,-1-1,1 1,-1-1,0 1,0 0,-1-1,0 1,0-1,-2 5,2-9,1-1,-1 0,0 0,1 0,-1 0,0 0,0 0,1-1,-1 1,0 0,0 0,0 0,0-1,0 1,0-1,0 1,0-1,-1 1,1-1,0 1,0-1,0 0,-1 0,1 0,0 0,0 0,0 0,-1 0,1 0,0 0,0 0,0 0,-1-1,1 1,0-1,0 1,0-1,0 1,-1-2,-40-27,41 29,0-1,0 1,0-1,0 0,0 1,1-1,-1 0,0 1,0-1,0 0,1 0,-1 0,0 1,1-1,-1 0,1 0,-1 0,1 0,-1 0,1 0,0 0,0 0,-1-1,1 1,0 0,0 0,0 0,0 0,0 0,0 0,1 0,-1 0,0 0,0 0,1 0,-1 0,1 0,-1 0,1 0,-1 0,1 0,0 0,-1 0,1 0,0 0,0 1,-1-1,1 0,0 1,0-1,0 1,0-1,0 1,0-1,1 1,97-18,256-7,-283 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03.8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0,'28'11,"26"9,34 3,39-3,35-6,26-15,-20-8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22.6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1 676,'25'-43,"-15"30,23-25,-1-1,-2-2,-1 0,-3-2,-1-2,-3 0,-1-1,-3-1,9-32,-21-11,-6 87,0 0,-1 0,1 0,-1 0,0 0,0 0,0 0,0 1,0-1,0 0,-1 0,0 1,1-1,-1 1,0 0,0-1,0 1,-1 0,1 0,0 0,-1 0,1 1,-1-1,0 1,1 0,-1-1,-1 1,-1 1,-1 0,0 0,1 0,-1 1,0 0,1 0,-1 0,1 1,0 0,-1 0,1 0,0 1,0 0,0 0,1 0,-1 0,1 1,-1 0,1 0,1 0,-1 0,0 0,-1 5,-13 16,1 0,2 2,1 0,1 0,1 1,1 1,2 0,1 1,1 0,2 0,1 0,1 0,1 1,2-1,1 1,3 12,-3-24,0 0,1 0,1 0,1 0,0 0,2-1,0 0,1 0,1 0,0-1,1 0,1-1,1 0,0 0,1-1,1-1,0 0,1 0,1-2,5 5,-12-13,0-1,0 0,0 0,0 0,0-1,1 0,-1 0,1-1,-1-1,1 1,-1-1,1 0,-1-1,1 0,-1-1,1 0,-1 0,0 0,0-1,0-1,0 1,0-1,-1 0,0-1,2-1,12-9,0-1,-2-1,0-1,-1 0,0-1,-2-1,12-19,-23 35,-1-1,0 0,-1 0,1 0,-1 0,0-1,-1 1,1-1,-1 0,0 1,0-1,-1 0,0 0,0-1,0 1,-1 0,0 0,0 0,0 0,-2-5,-1 8,0 1,0-1,0 1,-1 0,1 0,-1 1,1-1,-1 1,0-1,0 1,1 0,-1 1,0-1,0 1,0-1,0 1,0 0,0 1,0-1,0 1,0 0,0 0,1 0,-1 0,0 0,1 1,-1 0,0 0,-5 2,0 1,1 0,0 0,-1 1,2 0,-1 0,1 1,0 0,0 0,1 1,0-1,0 2,1-1,0 0,0 1,1 0,0 0,1 1,0-1,0 1,1-1,0 1,1 0,0 0,1 6,1-12,0 1,0 0,1-1,0 1,0-1,0 0,0 0,1 1,-1-1,1-1,0 1,0 0,1-1,-1 0,1 1,0-1,0-1,0 1,0-1,0 1,0-1,1 0,-1-1,1 1,-1-1,1 0,0 0,0 0,-1-1,1 1,0-1,0 0,0-1,-1 1,1-1,0 0,-1 0,1-1,0 1,-1-1,0 0,1 0,-1 0,4-4,2 0,0 0,-1-1,0-1,0 0,0 0,-1 0,0-1,-1-1,0 1,0-1,-1 0,-1 0,1-1,-2 0,1 0,-2 0,1 0,-2-1,1 1,-2-1,1 0,-2 0,1 1,-2-6,-10-18,10 34,1 1,-1-1,1 1,-1-1,1 1,-1 0,1-1,-1 1,1-1,-1 1,1 0,-1 0,0-1,1 1,-1 0,0 0,1 0,-1 0,0 0,1 0,-1 0,1 0,-1 0,0 0,1 0,-1 0,0 0,1 0,-1 1,0-1,1 0,-1 0,1 1,-1-1,1 0,-1 1,1-1,-1 1,1-1,-1 1,1-1,-1 1,1-1,0 1,-1-1,1 1,0-1,-1 1,1 0,0-1,0 1,0 0,-4 5,1 0,0 1,0 0,1 0,0 0,0 0,1 0,0 0,0 0,1 1,0-1,0 0,0 0,1 1,0-1,1 0,-1 0,1 0,1 0,-1-1,1 1,0 0,1-1,0 0,0 0,0 0,1 0,-1-1,2 0,8 7,0-1,1-1,0 0,1-1,0-1,1 0,0-1,0-1,0-1,1 0,0-2,2 1,64 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12.1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281 280,'-98'270,"-28"110,117-353,22-83,-8 37,85-280,47-88,-133 377,6-17,1 0,2 1,0 1,1 0,16-19,-30 43,1 1,-1-1,0 0,1 1,-1-1,0 0,1 1,-1-1,1 1,0-1,-1 1,1-1,-1 1,1-1,0 1,-1-1,1 1,0 0,-1 0,1-1,0 1,0 0,-1 0,1 0,0-1,0 1,-1 0,1 0,0 0,0 1,-1-1,1 0,0 0,0 0,-1 0,1 1,0-1,0 0,-1 1,1-1,0 0,-1 1,1-1,-1 1,1-1,-1 1,1 0,0-1,15 39,5 58,-5 1,3 69,-17-144,19 204,31 249,-45-438,-1-12</inkml:trace>
  <inkml:trace contextRef="#ctx0" brushRef="#br0" timeOffset="653.345">0 681,'7'0,"9"0,11 0,12 0,9 0,7 0,4 0,0 0,0 0,-3 0,-5-2,-4-1,-4-2,-6-3,-7 1,-9 0</inkml:trace>
  <inkml:trace contextRef="#ctx0" brushRef="#br0" timeOffset="1355.513">829 802,'10'33,"-2"1,-2 0,0 1,-2 4,3 19,-8-57,1-1,0 1,0 0,-1 0,1 0,0-1,0 1,0 0,0 0,0 0,0 0,0-1,0 1,0 0,0 0,0 0,1-1,-1 1,0 0,1 0,-1 0,0-1,1 1,-1 0,1-1,-1 1,1 0,0-1,-1 1,1-1,-1 1,1-1,0 1,0-1,-1 1,1-1,0 0,0 0,-1 1,1-1,0 0,0 0,0 0,-1 0,1 1,0-1,0 0,0-1,0 1,-1 0,1 0,0 0,0 0,0-1,-1 1,1 0,0-1,0 1,0-1,12-13,-1-1,0 0,0-1,-2 0,0-1,1-4,-4 9,40-90,-46 83,-1 19,0 1,0-1,0 0,0 0,0 0,0 1,0-1,0 0,0 0,0 0,-1 0,1 1,0-1,0 0,0 0,0 0,0 0,-1 1,1-1,0 0,0 0,0 0,-1 0,1 0,0 0,0 0,0 0,-1 0,1 0,0 0,0 0,0 0,-1 0,1 0,0 0,0 0,-1 0,1 0,0 0,0 0,0 0,-1 0,1 0,0 0,0 0,0 0,-1-1,1 1,0 0,0 0,0 0,0 0,0 0,-1-1,1 1,0 0,0 0,0 0,0-1,0 1,0 0,0 0,0 0,0-1,-5 10,1-1,0 1,1 0,0 0,0 1,1-1,0 0,1 1,0-1,1 1,0-1,0 1,1 0,1 6,-2-10,1 0,0 0,0 0,1 0,0 0,0 0,0 0,1-1,0 1,0-1,0 0,0 0,1 0,0 0,0 0,0-1,1 0,0 0,-1 0,1 0,1-1,-1 0,0 0,1 0,0-1,-1 0,1 0,0 0,0-1,0 0,0 0,1 0,-1-1,0 0,0 0,0 0,1-1,4-3,0-1,0 0,-1 0,0-1,0 0,0-1,-1 0,0-1,0 0,-1 0,0-1,-1 0,0 0,0-1,-1 0,0 0,0 0,-1-1,-1 0,0-1,1-3,-16 30,9-11,1 0,-1 0,1 0,0 1,0-1,1 0,-1 1,1-1,0 1,0-1,0 0,1 1,-1-1,1 0,0 1,1-1,-1 0,1 0,-1 0,1 0,0 0,1 0,-1 0,1-1,0 0,-1 1,1-1,1 0,-1 0,2 1,7 1,0 0,0-1,0 0,1-1,0 0,-1-1,1-1,0 0,0 0,3-2,-14 2,33-1</inkml:trace>
  <inkml:trace contextRef="#ctx0" brushRef="#br0" timeOffset="2435.116">1752 935,'-63'-21,"31"-1,25 16,-1 0,0 1,0 0,0 0,0 1,-1 0,0 1,1 0,-1 0,-3 0,3 1,0 1,0 1,0-1,0 1,0 1,1 0,-1 0,0 1,0 0,1 0,-1 1,1 0,0 0,0 1,-5 3,11-3,-1-1,1 1,-1 0,1 0,0 0,1 0,-1 0,1 1,-1-1,2 0,-1 1,0-1,1 1,-1-1,1 1,1-1,-1 1,1-1,-1 1,1-1,1 2,0 18,-2-8,-1-13,1 1,-1 0,1-1,0 1,0 0,0-1,0 1,1 0,0-1,-1 1,1-1,1 1,-1-1,0 1,1-1,0 0,0 0,0 0,0 0,0 0,0 0,1 0,0-1,-1 1,1-1,0 0,0 0,3 1,5 1,1-1,0-1,-1 0,1-1,0 0,0 0,0-2,0 1,0-2,0 1,0-2,0 0,-1 0,9-4,-14 6,1-1,-1 0,0 0,0-1,0 0,-1 0,1 0,0 0,-1-1,0 0,0 0,0-1,-1 1,0-1,1 0,-2 0,1-1,0 1,-1-1,0 0,-1 0,1 0,-1 0,0 0,0 0,-1-1,0 1,0 0,-1-1,1 1,-2-1,1 1,-1-1,1 1,-2-1,1 1,-1-2,0 2,0 0,0 0,0 0,-1 0,1 0,-2 1,1-1,0 1,-1 0,0 0,0 0,-1 0,0 1,1 0,-1 0,-1 0,1 0,0 1,-1 0,0 0,0 1,0-1,0 1,0 0,0 1,0 0,-4-1,-5 3,1 1,0 1,0 0,0 0,0 1,0 1,1 1,0 0,0 0,0 1,1 1,-10 8,-14 21,25-20</inkml:trace>
  <inkml:trace contextRef="#ctx0" brushRef="#br0" timeOffset="3464.747">2166 909,'1'-3,"-1"0,1 1,-1-1,0 0,0 0,0 1,0-1,0 0,-1 0,1 1,-1-1,1 0,-1 1,0-1,0 1,-1-1,1 1,0-1,-1 1,1 0,-1-1,0 1,0 0,0 0,0 1,0-1,0 0,0 1,-1-1,1 1,-1 0,1-1,-1 1,1 0,-1 1,0-1,-2 0,-5 1,-1 1,1 0,-1 1,1 0,-1 1,1 0,0 0,0 1,1 1,-1-1,1 2,0-1,0 1,1 1,-1-1,1 1,1 1,0-1,0 1,0 1,-1 2,2-3,0 0,1 0,0 1,0 0,1 0,0 0,1 1,-2 6,4-14,0 1,1-1,-1 1,1-1,-1 1,1-1,0 1,0-1,1 1,-1-1,0 1,1-1,-1 1,1-1,0 1,0-1,0 0,0 1,0-1,1 0,-1 0,1 0,-1 0,1 0,0 0,0-1,0 1,0 0,0-1,0 1,0-1,0 0,0 0,1 0,-1 0,2 0,8 1,-1-1,1-1,-1 0,1 0,0-1,-1 0,0-1,1-1,-1 0,0 0,0-1,0-1,-1 0,1 0,-1-1,0 0,-1 0,3-3,10-10,0 0,-1-1,-1-1,-1-1,-1-1,-1-1,-1 0,-2-1,0-1,-1 0,-2 0,0-2,-2 1,-1-1,-2 0,0-1,-2 0,-1 1,-1-2,3-16,-1 0,-3 0,-1 0,-2 0,-4-12,-16 0,21 58,0-1,0 1,0 0,0-1,0 1,-1 0,1 0,0 0,0 0,0 0,0 0,0 0,0 0,0 0,-1 1,1-1,0 0,0 1,0-1,0 1,0-1,0 1,0 0,0-1,1 1,-1 0,0 0,0-1,0 1,1 0,-1 0,1 0,-1 0,0 0,1 0,-1 1,-9 14,1 0,0 1,1 1,1-1,1 1,0 0,2 0,-2 9,4-18,-13 59,3 1,3 1,3 0,3 65,3-105,2 0,1-1,2 1,0-1,2 0,1 0,6 11,-9-28,1 0,-1-1,2 1,0-1,0 0,1-1,0 0,1 0,0-1,0 0,1-1,0 0,1 0,0-1,0 0,1-1,-1-1,2 1,4 0,1-1,0-1,0 0,0-1,1-1,5-1,34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27.4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1 524,'27'-45,"-2"-2,-2-1,1-7,-8 17,1-1,2 2,2 1,1 0,12-11,-31 42,0 0,1 0,-1 0,1 1,1 0,-1 0,0 0,1 1,0-1,0 1,0 0,0 0,1 1,-1-1,1 1,-1 1,1-1,0 1,0 0,-1 0,1 1,0-1,0 1,0 0,0 1,0 0,-1 0,2 0,3 3,-1 1,0-1,0 1,0 1,-1 0,0 0,0 1,0 0,-1 0,0 1,0 0,-1 0,0 0,-1 1,0 0,0 0,-1 1,3 7,-6-13,0 0,-1 0,0 0,0 1,0-1,0 0,0 0,-1 0,0 0,0 1,0-1,0 0,-1 0,0-1,1 1,-1 0,-1 0,1-1,0 0,-1 1,0-1,0 0,0 0,-1 1,-88 52,54-47,43-19,12-5,1 1,0 1,1 0,1 1,0 1,4-1,10-6,190-108,-223 125,45-35,-45 35,0 0,-1 1,1-1,0 0,-1 0,1 1,0-1,-1 0,1 0,-1 0,1 0,-1 0,0 0,1 0,-1 0,0 0,0 0,1 0,-1 0,0 0,0 0,0 0,0 0,0 0,-1 0,1 0,0 0,0 0,-1 0,1 0,-1 0,1 0,-1 0,1 0,-1 1,1-1,-1 0,0 0,1 1,-1-1,0 0,0 0,0 1,1-1,-1 1,0-1,0 1,0-1,0 1,0 0,-3-2,0 0,0 0,0 0,0 1,0 0,0 0,-1 0,1 0,0 0,0 1,-1 0,1 0,0 0,-1 1,1-1,0 1,0 0,-1 0,1 1,0-1,0 1,0 0,0 0,1 0,-1 0,1 1,-1-1,1 1,0 0,0 0,0 1,0-1,0 0,1 1,0 0,0-1,0 1,0 0,0 0,1 0,0 1,-1-1,2 0,-1 0,0 1,1-1,0 0,0 1,0-1,1 0,-1 0,1 1,0-1,1 2,6 7,1 0,0-1,1 0,0 0,1-1,0-1,1 0,0 0,0-1,1-1,1 0,-1-1,1 0,0-1,1 0,0-2,-1 1,5-1,199 45,-118-34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31.95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0 751,'7'1,"0"-1,0 0,0 0,0-1,0 1,0-2,0 1,0-1,-1 0,1 0,-1-1,1 0,-1 0,0 0,0-1,0 0,-1 0,1-1,-1 1,0-1,-1 0,1-1,1-2,12-13,-2 0,-1-1,0-1,-2 0,0-1,-2-1,-1 0,7-23,-16 42,-1 5,0-1,0 1,0 0,0 0,1-1,-1 1,0 0,0 0,1 0,-1-1,0 1,1 0,-1 0,1 0,0 0,-1 0,1 0,0 0,0 0,0 0,-1 0,1 1,0-1,0 0,0 0,0 1,0-1,1 1,-1-1,0 1,0-1,0 1,0 0,1-1,-1 1,0 0,1 0,76 63,67 55,-144-117,0 0,0-1,0 1,1 0,-1 0,0 0,0 0,0 0,0 0,-1 0,1 0,0 1,0-1,-1 0,1 0,0 1,-1-1,0 0,1 1,-1-1,0 1,1-1,-1 0,0 1,0-1,0 1,0-1,-1 1,1-1,0 0,-1 1,1-1,0 0,-1 1,0-1,1 0,-1 1,0-1,0 0,1 0,-1 0,0 0,0 0,0 0,0 0,-2 1,-8 2,-1 0,0 0,0-1,0 0,0-1,-1-1,1 0,-1-1,1 0,-3-1,14 2,-1-1,1 1,0-1,-1 0,1 1,-1-1,1 0,-1 0,1 0,-1 0,1-1,-1 1,1 0,-1 0,1-1,-1 1,1-1,0 0,-1 1,1-1,0 0,0 0,-1 1,1-1,0 0,0 0,0-1,0 1,0 0,0 0,0 0,1-1,-1 1,0 0,1-1,-1 1,1 0,-1-1,1 0,44-41,46-13,88-41,-128 70,11 0,-60 27,0 1,-1-1,1 0,0 1,0-1,0 0,0 1,0-1,0 1,-1 0,1-1,0 1,0 0,-1-1,1 1,-1 0,1 0,0-1,-1 1,1 0,-1 0,0 0,1 0,-1 0,0 0,1 0,-1-1,0 1,0 0,0 0,0 0,0 0,0 0,0 0,0 0,-1 0,1 0,0 0,0 0,-1 0,1 0,-1 0,1 0,-1-1,1 1,-1 0,0 5,-1 5,0 1,1 0,0-1,0 1,2 0,-1 0,2 0,-1-1,2 1,-1 0,2-1,-1 0,2 0,-1 0,1 0,1-1,2 3,-3-5,1 0,-1-1,1 0,1 0,-1 0,1-1,1 0,-1 0,1-1,0 0,0 0,1-1,-1 0,1 0,0-1,0 0,1-1,18 0</inkml:trace>
  <inkml:trace contextRef="#ctx0" brushRef="#br0" timeOffset="230.39">802 43,'-16'-12,"-10"-3,-2 3,1 8,5 16,6 17,6 20,5 18,3 12,4 12,2-10</inkml:trace>
  <inkml:trace contextRef="#ctx0" brushRef="#br0" timeOffset="414.972">722 792,'-2'25,"-4"21,-4 16,-6 5,-2 3,-3-2,1-2,3-5,2-2,3-8,0-10,2-11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27.8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160 583,'14'7,"1"0,1-1,-1-1,1 0,0-1,0-1,0 0,1-2,-1 1,1-2,-1 0,0-1,1-1,-1-1,0 0,0-1,0 0,0-1,-1-1,0-1,0 0,-1-1,0 0,0-2,-1 1,0-2,0 1,-2-2,1 0,-1 0,-1-1,0 0,5-11,-7 11,-1 0,-1-1,-1 1,0-1,0-1,-1 1,-1-1,-1 1,0-1,-1 0,0 0,-1 0,-1 1,0-1,-1 0,-1 0,-2-4,5 16,0 0,-1 1,0-1,0 0,0 1,0-1,0 1,0-1,-1 1,1-1,-1 1,1 0,-1 0,0 0,0 0,0 0,0 0,0 0,-1 1,1-1,0 1,-1 0,1 0,-1 0,0 0,1 0,-1 0,0 0,1 1,-1 0,0-1,0 1,1 0,-1 0,0 1,0-1,1 1,-1-1,0 1,1 0,-1 0,0 0,-1 1,-5 4,0 1,1 1,0-1,0 1,1 1,0-1,0 1,1 0,0 1,0-1,-1 7,-11 23,1 0,2 1,3 1,0 0,3 1,-3 31,-12 261,22-133,4-105,-4-1,-4 1,-4-2,-5 1,-8 18,16-88,-2 0,0 0,-2 0,-13 20,-7 2</inkml:trace>
  <inkml:trace contextRef="#ctx0" brushRef="#br0" timeOffset="428.851">39 1117,'-38'-86,"38"84,0 0,-1 0,1 0,0-1,1 1,-1 0,0 0,1 0,-1 0,1 0,-1-1,1 1,0 0,0 1,0-1,0 0,0 0,1 0,-1 0,1 1,-1-1,1 1,-1-1,1 1,0 0,0-1,-1 1,1 0,0 0,1 0,66-24,-67 25,70-16,1 4,0 4,43 0,-93 7,-6-1,-1 1,1 0,-1 1,1 1,-1 1,1 0,-1 1,13 4,-27-6,0 0,1 0,-1 0,0 0,0 0,0 0,0 1,0-1,0 1,0-1,-1 1,1 0,0-1,-1 1,0 0,1 0,-1 0,0 0,0 1,0-1,0 0,0 0,-1 1,1-1,-1 0,1 1,-1-1,0 0,0 1,0-1,0 1,0-1,-1 0,1 1,-1 1,-37 79,34-76,3-6,0 0,-1 0,1 0,0 0,0 0,0 1,0-1,0 0,0 1,0-1,1 1,-1-1,0 1,1-1,-1 1,1-1,0 1,-1 0,1-1,0 1,0-1,0 1,0 0,0-1,1 1,-1 0,0-1,1 1,-1-1,1 1,0-1,-1 1,1-1,0 1,0-1,0 0,0 1,0-1,0 0,0 0,1 0,-1 0,0 0,1 0,0 1,9-1,-1-1,1 0,-1-1,1 0,-1 0,1-1,-1 0,0-1,0-1,0 1,0-1,-1-1,1 0,4-3,-4 2,1-1,-1 0,0-1,0 0,-1 0,0-1,-1 0,0 0,0-1,-1 0,0-1,-1 1,0-1,-1-1,4-10,-8 19,0 1,0-1,0 0,0 0,0 0,-1 0,1 0,-1 0,0 0,0 0,0-1,-1 1,1 0,0 0,-1 0,0 0,0 0,0 1,0-1,-1 0,1 0,-1 1,1-1,-1 1,0-1,0 1,0 0,0-1,0 1,-1 0,1 1,-1-1,-1-1,-5 1,1 0,-1 1,0 0,0 0,1 1,-1 0,0 1,0-1,1 2,-1-1,0 1,1 1,0 0,-1 0,1 0,0 1,1 0,-1 1,1 0,0 0,0 0,0 1,1 0,0 0,-3 4,7-8,0 0,0 0,0 0,1 0,-1 0,1 0,-1 0,1 1,0-1,0 1,0-1,0 1,0-1,0 1,1 0,-1-1,1 1,0 0,0 0,0-1,0 1,0 0,1-1,-1 1,1 0,0-1,-1 1,1-1,1 1,-1-1,0 1,0-1,1 0,0 1,1 1,21 17</inkml:trace>
  <inkml:trace contextRef="#ctx0" brushRef="#br0" timeOffset="1245.676">1135 877,'30'-26,"0"0,-2-2,-1-2,-2 0,-1-2,-1 0,-1-2,-2 0,-2-1,-1-1,-2-1,1-6,-9 21,-1 0,-1 0,0-1,-2 0,-1 1,0-1,-2 0,-1 0,0 0,-3-8,4 29,0 0,0 1,0-1,0 1,0-1,-1 1,1-1,0 1,-1-1,1 0,-1 1,1 0,-1-1,0 1,0-1,0 1,1 0,-1 0,-1-1,1 1,0 0,0 0,0 0,0 0,-1 0,1 0,0 1,-1-1,1 0,-1 1,1-1,-1 1,1-1,-1 1,1 0,-1 0,0 0,1 0,-1 0,1 0,-1 0,1 0,-1 0,0 1,1-1,-1 1,1-1,-1 1,1 0,0-1,-1 1,1 0,0 0,-1 0,1 1,-7 6,0 1,1 0,1 1,0 0,0 0,0 0,2 0,-1 1,1 2,-16 41,4 2,1 0,3 0,3 1,2 1,2 1,2-32,1 0,0 0,2 0,2 1,0-1,2-1,1 1,0 0,3-1,0 0,1-1,1 0,2 0,4 6,-12-26,-1 0,1 0,0-1,0 1,1-1,-1 0,1 0,0 0,0-1,0 1,0-1,1 0,-1-1,1 0,0 0,-1 0,1 0,0-1,0 0,1 0,-1-1,0 1,0-1,0-1,0 1,0-1,0 0,0 0,0-1,0 0,0 0,-1 0,1-1,-1 0,5-3,3-5,0 0,-1-1,-1 0,0-1,0 0,-2-1,1 0,-2-1,0 0,-1 0,0 0,-1-1,-1 0,-1-1,3-14,-1-38,-6 67,0 0,0 0,-1 0,1 0,0 0,0 0,-1 0,0 1,1-1,-1 0,0 0,0 0,0 0,0 1,0-1,0 0,0 1,-1-1,1 1,0 0,-1-1,0 1,1 0,-1 0,0 0,1 0,-1 0,0 0,0 0,0 1,-1-1,-2 2,0 0,0 1,-1-1,2 1,-1 0,0 0,0 1,1 0,-1 0,1 0,0 0,0 1,0-1,0 1,0 0,1 0,0 0,0 1,0-1,0 1,1 0,0 0,0 0,0 0,0 2,-1 0,0-1,1 0,0 0,0 1,0-1,1 1,0-1,0 1,1 0,-1 0,2-1,-1 1,1 0,0-1,0 1,1-1,0 1,0-1,0 0,1 1,0-1,0-1,1 1,-1 0,1-1,3 3,4 1,2 0,-1-1,1 0,1-1,-1 0,1-1,1 0,-1-2,1 0,-1 0,1-1,0-1,0 0,0-2,7 1,40 0</inkml:trace>
  <inkml:trace contextRef="#ctx0" brushRef="#br0" timeOffset="1418.203">2018 770,'-18'0,"-11"0,-3 0,3 0,5 2,12 4,12 0,11 1,3 0</inkml:trace>
  <inkml:trace contextRef="#ctx0" brushRef="#br0" timeOffset="1905.235">1830 797,'-25'3,"7"-2,-1 1,1 0,0 1,0 1,1 1,-1 0,1 2,0 0,1 0,-1 2,-1 2,15-8,0-1,0 1,1 0,-1 0,1 1,0-1,0 0,0 1,1 0,-1-1,1 1,0 0,0-1,0 1,0 0,1 0,-1 0,1 0,0 0,0 0,1 0,-1 0,1 0,0-1,0 1,0 0,0 0,1-1,0 1,-1-1,1 1,1-1,-1 0,0 0,1 0,-1 0,1 0,0 0,0-1,0 1,1-1,-1 0,14 8,0 0,1-1,0-1,0-1,1-1,0 0,0-1,0-1,0-1,1-1,0-1,-1 0,14-2,61-17,-91 17,0 0,-1 0,1-1,0 1,-1-1,0 0,1 0,-1 0,0 0,0 0,0 0,0-1,0 1,0-1,-1 1,1-1,-1 0,0 1,0-1,0 0,0 0,0 0,-1 0,1 0,-1 0,0 0,0 0,0 0,0 0,-1-1,-1-5,-2 0,1 0,-1 0,-1 1,0-1,0 1,0 0,-1 1,0 0,-1 0,0 0,0 0,0 1,-1 0,1 1,-2 0,1 0,0 1,-1 0,0 0,0 1,0 0,0 0,-4 1,5-1,-1 0,0 1,0 0,0 0,0 1,0 1,0-1,0 1,0 1,0 0,0 0,0 1,0 0,0 0,0 1,1 0,-1 1,1 0,0 0,0 1,1 0,-1 0,-4 5,9-7,1 0,-1 0,1 1,0-1,0 0,1 1,-1-1,1 1,0-1,-1 1,2 0,-1-1,0 1,1 0,-1 0,1 0,0 0,1-1,-1 1,1 0,-1 0,1 0,0-1,0 1,1 0,-1-1,1 0,0 1,0-1,0 0,0 0,1 0,-1 0,1 0,0 0,-1-1,3 2,52 38,7-7</inkml:trace>
  <inkml:trace contextRef="#ctx0" brushRef="#br0" timeOffset="2413.914">2459 636,'-9'-4,"1"1,-1 0,0 0,0 0,0 1,0 1,0-1,0 1,-1 1,1 0,0 0,-1 1,1 0,0 1,0 0,0 0,0 1,0 0,1 0,-1 1,-4 3,11-5,0 0,0 0,-1-1,2 1,-1 1,0-1,0 0,1 0,-1 1,1-1,0 1,0-1,-1 1,2-1,-1 1,0 0,1 0,-1-1,1 1,0 0,0 0,0-1,0 1,0 0,0 0,1 0,0-1,-1 1,1 0,0-1,0 1,1-1,-1 1,0-1,2 2,69 76,108 43,-70-53,-54-19,-56-50,1 1,-1-1,0 1,0-1,0 1,0-1,-1 1,1 0,0-1,-1 1,1-1,-1 0,1 1,-1-1,0 1,0-1,1 0,-1 1,0-1,0 0,0 0,0 0,0 0,-1 0,1 0,0 0,0 0,-1 0,1-1,-1 1,1-1,-1 1,1-1,0 1,-1-1,0 0,1 1,-1-1,1 0,-1 0,1 0,-1 0,1-1,-2 1,-13 3,-1-1,0-1,1 0,-1-1,0-1,0 0,1-1,-1-1,1-1,0 0,0-1,0-1,-12-6,26 11,-1 1,1-1,0 0,0 0,0-1,0 1,0 0,0 0,0-1,1 0,-1 1,0-1,1 0,-1 1,1-1,0 0,0 0,0 0,0-1,0 1,0 0,0 0,0 0,1-1,-1 1,1 0,0-1,0 1,0 0,0-1,0 1,0 0,1-1,-1 1,1 0,0 0,-1-1,2 0,4-5,2-1,-1 1,1 0,0 1,1 0,-1 0,2 1,-1 0,0 1,1 0,0 0,5 0,-3-1,339-146,-332 141,-20 12,1-1,0 0,0 0,-1 0,1 0,0 0,0 0,0 0,-1 0,1 0,0 0,0-1,-1 1,1 0,0 0,0 0,0 0,-1 0,1 0,0 0,0 0,0-1,0 1,-1 0,1 0,0 0,0 0,0-1,0 1,0 0,0 0,-1 0,1-1,0 1,0 0,0 0,0 0,0-1,0 1,0 0,0 0,0 0,0-1,0 1,0 0,0 0,0-1,0 1,0 0,0 0,0 0,0-1,1 1,-11 3,0 0,1 0,0 1,0 1,0-1,0 2,0-1,1 1,0 0,1 1,-1 0,1 0,0 0,1 1,0 0,-4 7,7-10,-1 0,2 0,-1 1,0-1,1 1,0-1,0 1,1 0,0 0,0 0,0 0,0 0,1 0,0 0,1 0,-1 0,1 0,0 0,0 0,1-1,0 1,0 0,0-1,1 1,0-1,0 0,0 0,1 0,-1 0,1 0,0-1,1 0,4 4,4 2,2 0,-1-1,1-1,0 0,1-1,0-1,12 3,11 2</inkml:trace>
  <inkml:trace contextRef="#ctx0" brushRef="#br0" timeOffset="2857.382">2405 1238,'16'16,"10"14,2 12,2 7,-5 4,-6 1,-9-3,-13-3,-13-5,-10-10,-6-10,1-16,5-10</inkml:trace>
  <inkml:trace contextRef="#ctx0" brushRef="#br0" timeOffset="3303.464">2913 342,'4'-38,"-2"0,-2 0,-1 0,-2 0,-2 1,-2-1,-5-17,4 33,3 25,2 86,13 41,7-1,4-1,7 0,5-2,25 56,-49-153,44 95,-52-122,0 0,0-1,0 1,0-1,0 1,0-1,0 1,0-1,0 0,1 0,-1 0,1 1,-1-1,1 0,-1-1,1 1,-1 0,1 0,0-1,-1 1,1-1,0 1,0-1,-1 0,1 0,0 0,0 0,0 0,-1 0,1 0,0 0,0-1,-1 1,1-1,0 0,-1 1,1-1,0 0,-1 0,1 0,0-1,12-9,-2-2,1 0,-2 0,1-1,-2-1,0 0,-1 0,0-1,0-4,-2 8,53-110,-58 115,-12 29,4-11,1-1,1 1,0 0,1 1,0-1,0 1,1-1,1 1,0 0,1-1,0 1,0 0,1 0,1-1,0 1,1-1,0 1,1-1,0 0,1 0,0-1,0 1,2 1,-1-6,-1 0,1 0,0 0,1-1,-1 0,1 0,0 0,0-1,1 0,-1-1,1 0,0 0,0 0,0-1,0 0,0-1,0 0,1 0,-1-1,0 1,1-2,-1 0,0 0,1 0,-1-1,4-1,14-14</inkml:trace>
  <inkml:trace contextRef="#ctx0" brushRef="#br0" timeOffset="3546.133">2806 570,'7'-16,"23"-8,31-1,34 3,34 3,26 5,-13 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23.57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1 826,'6'6,"-1"0,1 0,-1 1,0-1,-1 2,0-1,0 0,0 1,-1-1,0 1,0 0,0 3,0-3,21 71,-16-49,2 0,1 0,1-1,11 18,-22-44,0-1,0 1,1-1,-1 1,1-1,-1 1,1-1,0 0,0 0,0 0,0 0,0 0,1 0,-1-1,0 1,1-1,0 0,-1 1,1-1,-1 0,1-1,0 1,0 0,0-1,-1 0,1 1,0-1,0 0,0 0,1-1,5-4,-1-1,1 0,-2 0,1-1,-1 0,0 0,0-1,-1 0,0 0,0 0,-1-1,0 0,0 0,-1 0,0 0,1-9,58-191,-60 246,-3-21,8 107,-7-118,0 0,0-1,1 1,0-1,0 1,0-1,0 0,1 0,-1 0,1 0,0 0,0-1,1 1,-1-1,1 0,-1 0,1 0,0-1,0 1,1-1,-1 0,0 0,1 0,1 0,4-2,0 0,0 0,1-1,-1 0,0-1,0 0,0-1,0 0,-1 0,1-1,-1 0,0-1,0 0,0-1,-1 1,0-2,0 1,0-1,-1 0,0-1,0 0,-1 0,3-4,1-3,0 1,-1-1,0-1,-1 0,-1 0,1-6,-7 70,-2-43,1 1,-1-1,1 0,0 0,0 0,0 0,1 0,0 1,0-1,0 0,1-1,-1 1,1 0,0 0,1-1,-1 1,1-1,0 1,0-1,0 0,1-1,-1 1,1 0,0-1,0 0,3 2,4-1,1 0,-1-1,0-1,1 0,0 0,-1-1,1-1,0 0,0 0,-1-1,1-1,0 0,-1-1,0 0,1 0,-1-1,9-5,-12 4,-1 1,1-1,-1-1,0 1,-1-1,1 0,-1-1,0 1,-1-1,0-1,0 1,0-1,-1 0,0 0,-1 0,1 0,-2 0,1-1,-1 0,0 1,-1-1,0 0,-1 0,0 0,0-3,0 10,0 1,1-1,-1 0,0 1,-1-1,1 1,0-1,0 0,-1 1,1-1,-1 0,1 1,-1-1,0 1,0-1,1 1,-1 0,0-1,0 1,0 0,-1 0,1 0,0-1,-1 1,0 2,1 1,-1-1,1 1,0 0,0 0,0 0,0-1,0 1,0 0,0 0,1 1,-1-1,1 0,-1 0,1 0,0 0,0 0,0 0,0 0,0 2,0-3,0 10,1 0,0-1,0 1,1 0,1-1,-1 1,2-1,-1 1,2-1,-1-1,1 1,1-1,0 1,0-2,0 1,1-1,1 0,-1 0,1-1,1 0,-1 0,1-1,1 0,-1-1,1 1,24 9</inkml:trace>
  <inkml:trace contextRef="#ctx0" brushRef="#br0" timeOffset="831.418">1511 826,'-4'6,"1"1,-1 0,1 0,1 1,-1-1,1 0,0 1,1 0,0-1,0 1,1 0,-1 0,2-1,-1 1,1 0,0-1,1 1,0-1,0 1,1-1,0 0,0 1,0-2,1 1,0 0,1-1,-1 0,1 0,0 0,1 0,4 3,-5-5,0 0,0 0,1-1,0 0,0 0,0 0,0 0,0-1,0 0,0 0,1-1,-1 0,1 0,-1-1,1 1,-1-1,1-1,0 1,-1-1,1 0,-1-1,0 1,1-1,-1-1,0 1,0-1,0 0,-1 0,1-1,-1 0,0 0,0 0,0 0,0-1,-1 0,0 0,0 0,1-1,3-9,-1 1,-1-1,0-1,-1 1,0-1,-1 0,-1 0,0 0,-1-7,-1 7,-19 40,15-17,0-1,1 1,0 0,-1-1,2 1,-1 0,1 0,0 0,1 0,0 0,0 0,0 0,1 0,0 0,0 0,1 0,0 0,0 0,1-1,0 1,0-1,0 0,1 1,0-2,0 1,0 0,1-1,0 0,0 0,0 0,1-1,-1 0,1 0,4 2,-1-2,0-1,0 0,0 0,0-1,1 0,-1-1,1 0,-1 0,1-1,-1-1,1 1,-1-1,1-1,-1 0,0 0,0-1,0 0,0-1,0 0,-1 0,1-1,-1 0,0 0,-1-1,1 0,-1 0,0-1,-1 0,0 0,0-1,0 1,-1-1,0-1,-1 1,4-8,-8-8,-16 31,15-5,0 0,-1 0,1 0,0 0,0 1,0-1,1 0,-1 1,1-1,-1 0,1 1,0-1,-1 1,1-1,0 0,1 1,-1-1,0 1,1-1,0 0,-1 1,1-1,0 0,0 1,0-1,0 0,1 0,-1 0,0 0,1 0,0-1,-1 1,1 0,0-1,0 1,0-1,0 1,0-1,0 0,0 0,1 0,-1 0,0 0,1-1,-1 1,0-1,2 1,12 2,0 0,0 0,0-2,0 0,1 0,-1-2,0 0,1-1,-1-1,0 0,0-1,-1-1,9-3,-23 7,0 1,0 0,0 0,0 0,0-1,0 1,0 0,0 0,0 0,1 0,-1 1,0-1,0 0,0 0,0 1,0-1,0 1,0-1,0 1,0-1,0 1,-1-1,1 1,0 0,0 0,0-1,-1 1,1 0,0 0,-1 0,1 0,-1 0,1 0,-1 0,1 0,-1 0,0 0,1 0,-1 0,0 0,15 21,-7-17,0-1,1 0,-1 0,1-1,0 0,0-1,0 1,1-2,-1 1,0-2,1 1,-1-1,1 0,-1-1,0 0,1-1,-1 0,0 0,0-1,0 0,3-2,-3 1,1 0,-1 0,0-1,0 0,0-1,-1 0,0 0,0-1,4-4,-9 8,-1 1,0 0,0-1,-1 1,1-1,0 0,-1 1,0-1,1 0,-1 0,0 0,0 0,-1 0,1 0,-1 0,0 0,1-1,-1 1,-1 0,1 0,0 0,-1 0,1 0,-1 0,0 0,0 0,0 0,-1 0,1 0,-1 1,1-1,-1 0,0 1,-5-6,-1 1,0 0,0 0,0 1,-1 0,0 0,0 1,0 0,-1 1,1 0,-1 0,0 1,0 0,-1 1,1 0,-1 1,1 0,-1 1,1 0,-1 0,1 1,0 1,-1 0,1 0,0 1,-8 3,12-4,1-1,-1 1,1 0,0 0,0 1,0 0,1 0,-1 0,1 0,-1 1,1-1,0 1,0 0,1 1,-1-1,1 1,0-1,0 1,0 0,1 0,0 0,0 0,0 1,1-1,-1 0,1 1,0-1,1 1,0 0,-1-1,2 1,-1-1,1 1,0-1,1 6,2-5,1 0,-1 0,1 0,0 0,1-1,0 0,-1 0,2 0,-1-1,0 0,1 0,0-1,0 1,0-1,0-1,5 2,33 10</inkml:trace>
  <inkml:trace contextRef="#ctx0" brushRef="#br0" timeOffset="1650.382">2876 666,'-5'-11,"1"0,-2 1,1 0,-1 0,-1 0,0 0,0 1,0 0,-2 1,1 0,-1 0,0 1,-9-6,17 12,-1 0,1 0,0 1,-1-1,1 0,0 1,-1-1,1 1,0 0,-1-1,1 1,-1 0,1 0,-1 0,1 0,0 0,-1 0,1 0,-1 1,1-1,-1 0,1 1,0-1,-1 1,1 0,0-1,0 1,-1 0,1 0,0 0,0 0,0 0,0 0,0 0,0 0,0 0,1 0,-1 1,0-1,0 1,-12 60,16-32,1 0,1 0,2-1,0 0,2 0,2 0,0-1,2-1,1 0,1-1,1-1,14 16,-14-16,2-1,1-1,1-1,1-1,10 8,-30-28,0 1,0-1,0 0,0 0,0 0,0 0,1 0,-1 0,0 0,1 0,-1 0,1-1,-1 1,0-1,1 1,-1-1,1 1,0-1,-1 0,1 0,-1 0,1 0,-1 0,1 0,0 0,-1 0,1-1,-1 1,1 0,-1-1,1 1,-1-1,1 0,-1 0,0 1,1-1,-1 0,0 0,0 0,0 0,0-1,0 1,0 0,0 0,0-1,0 1,0 0,-1-1,1 1,0-1,-1 1,1-1,9-31,0 0,-2 0,-2-1,-1 0,-1 0,-2 0,-1-4,-1 28,4-151,-3 161,-1 0,0 0,1 1,-1-1,1 0,-1 0,1 0,-1 0,0 0,1 0,-1 0,1 0,-1 0,1 0,-1 0,1 0,-1 0,1 0,-1 0,0 0,1-1,-1 1,1 0,-1 0,1 0,-1-1,0 1,1 0,-1-1,0 1,1 0,-1-1,0 1,0 0,1-1,-1 1,0-1,0 1,1 0,-1-1,0 1,0-1,0 1,0-1,0 1,0-1,0 1,0-1,0 1,2 2,15 11,1-1,0 0,1-1,0-2,1 1,0-2,0-1,21 5,72 30,-110-41,0 0,1 0,-1 0,0 1,0-1,0 1,0 0,0 0,-1 0,1 0,-1 1,1-1,-1 1,0-1,0 1,0 0,0 0,0 0,-1 0,1 0,-1 0,0 1,0-1,0 0,0 1,-1-1,1 0,-1 1,0-1,0 1,0-1,0 0,-1 1,-15 33,14-33,-1 0,1 0,0 0,0 0,1 0,-1 0,1 1,0-1,0 1,0-1,0 1,1-1,0 1,0-1,0 1,0-1,1 2,3-3,-1 1,1-1,0 0,0-1,1 1,-1 0,0-1,1 0,-1 0,1-1,0 1,0-1,-1 0,1 0,0 0,0-1,0 0,0 0,0 0,0 0,0-1,3-1,14 0,1-1,-1-1,0-1,0-1,0-1,-1-1,0-1,12-7,-26 12,-7 4,1-1,-1 0,0 1,1-1,-1 0,1 1,-1-1,1 1,0-1,-1 1,1-1,0 1,-1-1,1 1,0 0,-1-1,1 1,0 0,0 0,-1 0,1-1,0 1,0 0,0 0,-1 0,1 0,0 0,0 0,0 0,-1 1,1-1,0 0,0 0,-1 1,1-1,0 0,-1 1,1-1,0 1,-1-1,1 1,0-1,-1 1,1-1,-1 1,1-1,-1 1,1 0,-1-1,0 1,1 0,-1 0,0-1,1 1,-1 0,0 2,1 0,0 1,0-1,0 0,0 0,0 0,1 0,-1 0,1 0,0-1,-1 1,2 0,-1-1,0 0,0 1,1-1,-1 0,1 0,0 0,-1-1,1 1,0-1,0 1,0-1,0 0,0 0,2 0,89 10,-89-11,-1-1,1 1,-1-1,0 0,1 0,-1 0,0-1,0 0,0 1,0-1,0-1,0 1,0-1,-1 1,1-1,-1 0,0 0,0 0,0-1,0 1,-1-1,1 0,-1 1,0-1,0 0,0-1,-1 1,1 0,-1 0,0-1,0-3,1-2,-1 0,0 0,-1 0,0 0,-1 0,0-1,0 1,-1 0,0 0,-1 1,0-1,-1 0,-2-4,4 11,1-1,-1 1,0 0,0 0,0 0,0 0,0 0,-1 0,1 1,-1-1,0 1,0 0,0-1,0 1,0 1,0-1,-1 0,1 1,-1 0,1 0,-1 0,1 0,-1 0,0 1,1-1,-1 1,0 0,1 0,-1 1,0-1,1 1,-1 0,1 0,-1 0,0 0,-6 5,1 0,0 0,0 1,0 0,1 1,0 0,1 0,0 1,0 0,0 0,1 1,1-1,0 1,0 0,1 1,0-1,1 1,0 0,0 0,1 6,1-12,0 0,0 0,0 0,1 0,0 0,0-1,1 1,-1 0,1 0,0 0,0-1,1 1,0 0,-1-1,1 1,1-1,-1 0,1 0,-1 0,1 0,0 0,1 0,-1-1,1 1,-1-1,1 0,0 0,0-1,1 1,1 0,26 10</inkml:trace>
  <inkml:trace contextRef="#ctx0" brushRef="#br0" timeOffset="1905.858">4105 559,'-9'-18,"-5"-11,-5 0,-4 5,0 8,1 12,3 16,4 14,7 12,9 14,5-3</inkml:trace>
  <inkml:trace contextRef="#ctx0" brushRef="#br0" timeOffset="2175.138">4198 1134,'25'-27,"-2"-1,-1-1,-1-1,-1-1,-2-1,-1 0,-2-2,-1 1,-2-2,-1 0,2-16,11-66,-5-1,1-97,-16 162,9-123,-15 130,3 46,-1 0,0-1,0 1,0 0,0-1,0 1,0 0,0-1,0 1,0 0,0-1,0 1,0 0,0-1,0 1,0-1,0 1,0 0,0 0,-1-1,1 1,0 0,0-1,0 1,-1 0,1-1,0 1,0 0,-1 0,1-1,0 1,0 0,-1 0,1 0,0 0,-1-1,1 1,0 0,-1 0,1 0,0 0,-1 0,1 0,0 0,-1 0,1 0,0 0,-1 0,1 0,0 0,-1 0,1 0,0 0,-1 0,1 0,0 1,-1-1,1 0,0 0,-1 0,1 1,-15 19,-3 19,1 2,2 0,1 0,3 2,1-1,-3 38,6-40,1 1,3 0,1 0,2 1,1-1,3 0,1 0,2-1,2 1,1-1,3-1,1 0,1-1,3-1,1 0,9 12,-24-42,0 0,0-1,1 1,-1-1,1 0,1-1,-1 1,1-1,0 0,0-1,0 1,1-1,0 0,0-1,0 0,0 0,0 0,0-1,1 0,0 0,-5-3,0 1,-1-1,1 0,0 0,-1 0,0-1,1 1,-1-1,1 1,-1-1,0 0,0 0,0 0,0 0,-1 0,1 0,0 0,-1-1,1 1,0-2,12-26</inkml:trace>
  <inkml:trace contextRef="#ctx0" brushRef="#br0" timeOffset="2436.896">4319 492,'25'-4,"26"-3,26 1,17 4,9 6,-2 10,-19 2</inkml:trace>
  <inkml:trace contextRef="#ctx0" brushRef="#br0" timeOffset="2950.532">4867 973,'-13'75,"13"-73,0 0,0 1,0-1,0 0,1 1,-1-1,1 0,-1 0,1 1,0-1,0 0,0 0,0 0,0 0,0 0,1 0,-1 0,1 0,-1-1,1 1,0 0,-1-1,1 0,0 1,0-1,0 0,0 0,0 0,1 0,0 0,4-1,1 0,0 0,0-1,0 0,0 0,-1-1,1 0,0 0,-1-1,0 0,0 0,0-1,0 1,0-2,-1 1,1-1,-1 0,0 0,-1-1,1 0,-1 0,-1 0,5-7,-2 4,-2-1,1 1,-1-1,0-1,-1 1,0 0,-1-1,1-5,-3 12,0-1,0 1,-1 0,1 0,-1 0,0-1,0 1,0 0,-1 0,0 0,0-1,0 1,0 0,0 0,-1 0,0 1,0-1,0 0,0 1,0-1,-1 1,0-1,-1 0,1 2,0-1,0 1,0 1,-1-1,1 0,0 1,-1 0,1 0,-1 0,0 0,1 0,-1 1,0-1,1 1,-1 0,0 1,1-1,-1 0,0 1,1 0,-1 0,1 0,-1 0,1 1,-1-1,1 1,-2 1,-4 2,0 0,1 1,-1 0,1 1,1 0,-1 0,1 1,0-1,-2 5,5-7,0 0,1 0,0 0,-1 1,2-1,-1 1,1-1,0 1,0 0,0 0,1 0,0 0,0 0,1 0,-1 0,1 1,1-1,-1 0,1 0,0 0,0 0,1 0,0 0,0 0,0-1,1 1,0-1,0 1,0-1,1 0,0 0,0-1,0 1,1 0,4 3,1-2,-1 1,1-2,0 1,0-1,1 0,0-1,-1-1,2 0,-1 0,0-1,0 0,1-1,-1 0,1-1,-1 0,6-2,-9 2,1-2,-1 1,0-1,0 0,0 0,0-1,0 0,0-1,-1 0,1 0,-1 0,0-1,0 0,-1-1,0 1,0-1,0 0,0-1,-1 0,0 1,-1-1,0-1,4-6,0-14,-1-1,-1 1,-2-1,0 0,-2 0,-2 0,0 0,-2-1,-1 0,2 16,1 13,0 0,0 0,0 0,0 0,0 0,0 0,0 0,0 0,1 1,-1-1,0 0,1 0,-1 0,0 0,1 0,-1 1,1-1,0 0,-1 0,1 1,0-1,-1 0,1 1,0-1,-1 1,1-1,0 1,0-1,0 1,0 0,0-1,-1 1,1 0,0 0,0-1,0 1,0 0,0 0,0 0,0 0,0 0,0 0,0 1,0-1,0 0,-1 0,2 1,50 15,-44-12,13 4,0 0,-1 2,-1 0,0 2,0 0,-1 1,-1 1,3 2,-15-9,0 0,0 0,-1 0,0 0,0 1,-1 0,0-1,0 1,-1 1,0-1,0 0,-1 0,0 1,0-1,-1 1,0-1,-1 0,0 1,0-1,-1 0,0 0,0 1,-1-1,0-1,-3 6,5-10,-1-1,1 0,-1 1,1-1,0 1,0 0,0-1,0 1,1 0,-1 0,1 0,-1-1,1 1,0 0,0 0,0 0,1 0,-1-1,1 1,0 0,-1 0,1-1,0 1,1 0,-1-1,0 1,1-1,-1 0,1 1,0-1,0 0,0 0,0 0,0 0,0-1,1 1,-1 0,0-1,1 0,-1 1,1-1,1 0,18 1,0 0,1-2,-1-1,0-1,0 0,0-2,0 0,18-7,-22 6,69-17,-3-1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35.5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327 243,'-8'-3,"0"0,-1 1,1 0,-1 0,1 1,-1 0,0 1,1 0,-1 0,0 1,1 0,-1 1,0-1,1 2,0-1,0 1,-1 1,2-1,-1 1,0 1,1-1,0 1,-7 6,0 6,1 0,0 1,2 1,0 0,1 0,1 1,1 0,0 1,2 0,0 0,2 0,0 1,1 0,1-1,2 11,-1-17,1 0,1 1,1-1,0 0,1 0,1 0,0 0,6 13,-8-22,0-1,1 1,0-1,0 0,1 0,-1 0,1 0,0 0,0-1,1 0,-1 0,1 0,0 0,0-1,0 0,0 0,1 0,-1-1,1 1,0-1,0-1,0 1,3 0,0-2,-1 0,0 0,1-1,-1 0,0 0,0-1,0 0,0 0,0-1,0 0,-1-1,1 1,-1-2,0 1,0-1,0 0,-1 0,3-3,4-4,-1-1,0 0,0-1,-2 0,1-1,-2 0,0-1,1-3,0-7,-1 1,-1-1,-2-1,0 0,-2 0,0 0,-2 0,-1 0,-2-1,0 1,-2 0,-1 0,-1 0,-1 0,-2 1,0 0,-2 0,-7-13,10 25,-1-1,-1 1,0 0,-1 1,0 0,-6-5,12 14,0 0,0 0,0 1,0-1,-1 1,1 0,-1 1,0-1,1 1,-1 0,0 0,-1 0,1 1,0 0,0 0,-1 0,1 0,0 1,-1 0,1 0,-2 1,2 0,0 1,0-1,0 1,1 0,-1 0,0 1,1 0,0-1,0 1,0 1,0-1,0 1,0-1,1 1,0 0,0 0,0 1,0-1,1 0,-1 1,1 0,-3 7,0 1,0 0,2 0,-1 0,2 0,0 0,-1 10,3-4,1 1,0-1,1 1,1-1,1 0,1 0,0 0,2-1,0 1,1-1,1-1,10 16,16 21,3-2,2-1,14 10,263 308,-295-342</inkml:trace>
  <inkml:trace contextRef="#ctx0" brushRef="#br0" timeOffset="308.477">1117 737,'-4'-7,"0"-1,0 1,0 0,-1 1,1-1,-2 1,1 0,-1 1,0-1,0 1,0 0,-1 0,0 1,0 0,0 0,0 1,-1 0,1 0,-1 0,0 1,0 0,0 1,0 0,0 0,0 1,0 0,0 0,0 1,0 0,0 0,0 1,0 0,0 1,1-1,-1 1,1 1,0 0,0 0,0 0,0 1,1-1,-3 4,4-3,-1 0,1 1,0 0,0 0,1 1,-1-1,1 1,1 0,-1 0,1 0,1 1,-1-1,1 1,1-1,-1 1,1 0,0 0,1 0,0-1,0 1,1 0,0 0,0-1,1 1,0 0,1-1,-1 1,1-1,0 0,1 0,0 0,0-1,1 1,1 1,4 2,0 0,1-1,0 0,0 0,1-1,0-1,1 0,0 0,0-1,0-1,1-1,-1 1,4-1,20 4,1-2,-1-1,1-2,16-1,127-12,-104 1</inkml:trace>
  <inkml:trace contextRef="#ctx0" brushRef="#br0" timeOffset="494.977">1718 951,'18'-7,"-1"-2,-3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33.19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53 332,'0'20,"-2"19,-1 13,0 10,1 4,0-4,1-7,3-11,3-12,5-17,2-11</inkml:trace>
  <inkml:trace contextRef="#ctx0" brushRef="#br0" timeOffset="252.437">200 199,'-11'-21,"-11"-13,-6-6,-3 3,0 6,2 9,6 11,8 9,5 12,12 11,12 8,13 10,11 6,-1-5</inkml:trace>
  <inkml:trace contextRef="#ctx0" brushRef="#br0" timeOffset="452.967">374 626,'15'-7,"1"-1,-1 0,-1-1,1-1,-2 0,1-1,-1 0,-1-1,0 0,-1-1,0-1,-1 0,-1 0,0-1,2-4,-10 17,0 1,0-1,1 1,-1-1,0 0,-1 1,1-1,0 0,0 0,-1 0,1 1,-1-1,0 0,1 0,-1 0,0 0,0 0,0 0,0 0,0 1,-1-1,1 0,-1 0,1 0,-1 0,0 1,1-1,-1 0,0 0,0 1,0-1,-1 1,1-1,0 1,0-1,-1 1,1 0,-1 0,1 0,-1 0,0 0,1 0,-1 0,0 0,0 1,1-1,-1 0,0 1,0 0,0-1,-6 4,0 0,1 0,-1 0,1 1,0 0,0 1,0-1,1 1,0 0,0 1,0 0,1 0,-1 0,1 1,1-1,-1 1,1 0,0 0,1 1,0-1,0 1,1 0,0 0,-1 5,1-7,0 0,0 0,1 1,0-1,0 1,1-1,0 1,0-1,0 1,1-1,0 0,0 1,1-1,-1 0,1 1,1-1,-1 0,1-1,0 1,1 0,-1-1,1 0,0 0,0 0,1 0,-1 0,1-1,0 0,4 3,44 17,2-7</inkml:trace>
  <inkml:trace contextRef="#ctx0" brushRef="#br0" timeOffset="884.858">1043 359,'-2'0,"-5"-2,0 0,0 1,0 0,0 0,0 0,0 1,0 0,-1 1,1-1,0 1,0 1,0-1,0 1,0 1,1-1,-1 1,1 0,-1 1,-1 1,7-2,0-1,0 1,0 0,0 0,1-1,-1 1,1 0,0 0,0 0,0 0,0 0,0 0,1-1,-1 1,1 0,0 0,0 0,0-1,0 1,0 0,0-1,1 1,-1-1,1 0,0 1,0-1,0 0,0 0,0 0,0 0,1-1,-1 1,1-1,-1 1,1-1,64 53,-53-46,-1 1,0 1,-1 0,0 1,-1 0,0 0,0 2,-2-1,1 1,-2 1,5 8,-12-19,0 0,1 0,-2 1,1-1,0 0,-1 1,1-1,-1 1,0-1,0 0,0 1,-1-1,1 1,-1-1,0 0,0 1,0-1,0 0,-1 0,1 0,-1 0,0 0,0 0,0 0,0 0,0-1,-1 1,1-1,-1 0,0 0,1 0,-1 0,0 0,0 0,0-1,0 0,-1 1,1-1,0 0,-1-1,1 1,0 0,-1-1,1 0,-1 0,-2 0,4-1,-1-1,0 1,0-1,0 0,1 0,-1 0,1 0,-1 0,1 0,0-1,0 1,0-1,0 0,1 1,-1-1,1 0,-1 0,1 0,0 0,0 0,0 0,1-1,-1 1,1 0,0 0,0 0,0-1,0 1,0 0,1 0,-1 0,1 0,0-1,0 1,0 0,1 0,2-13,1 0,0 0,1 1,1 0,1 0,0 1,0 0,2 0,0 1,0 0,1 1,1 0,0 1,0 0,2 1,-1 0,1 1,5-2,-16 9,0 0,0 0,0 0,0 1,0-1,0 1,1 0,-1 0,0 0,1 0,-1 1,1-1,-1 1,0 0,1 0,-1 0,1 1,-1-1,1 1,-1 0,0 0,1 0,-1 0,0 1,0-1,0 1,0 0,0-1,0 2,0-1,-1 0,1 0,-1 1,0 0,2 1,4 12,-1 1,0-1,-2 1,0 0,-1 0,1 11,-2-13,-1-1,2 0,-1 0,2 0,0 0,1-1,0 0,1 0,0 0,4 2,-9-12,1 0,-1 0,1 0,0 0,0-1,0 1,0-1,0 0,0 0,1 0,-1-1,1 1,0-1,-1 1,1-1,0-1,0 1,-1 0,1-1,2 0,15-3</inkml:trace>
  <inkml:trace contextRef="#ctx0" brushRef="#br0" timeOffset="1129.879">1403 91,'-6'19,"3"14,13 11,10 8,3-6</inkml:trace>
  <inkml:trace contextRef="#ctx0" brushRef="#br0" timeOffset="1940.138">1724 800,'6'-64,"-3"-1,-4-59,0 110,0 12,0 0,0-1,1 1,-1-1,1 1,-1-1,1 1,0-1,0 0,0 1,0-1,0 1,1-1,-1 1,1-1,0 1,0-1,0 1,0-1,0 1,0 0,0 0,1 0,-1-1,1 1,0 1,0-1,-1 0,1 0,0 1,1-1,-1 1,0-1,0 1,0 0,1 0,-1 0,1 0,18 1,-1 1,1 1,-1 0,0 1,15 6,-4-3,-23-6,-1 1,0 0,1 0,-1 1,0 0,0 0,0 0,0 1,0 0,-1 1,1-1,-1 1,0 1,0-1,-1 1,1 0,-1 0,0 1,0-1,-1 1,1 0,-1 0,0 2,8 72,-12-73,0 0,0 0,0 0,1 1,-1-1,2 0,-1 0,1 0,0-1,1 1,0 0,0-1,0 1,1-1,-1 0,2 0,-1-1,1 1,-1-1,1 0,1 0,1 1,4-2,0 0,0-2,0 1,0-1,0-1,0 0,0 0,1-1,-1-1,0 0,0 0,1-1,-1-1,-1 0,1 0,0-1,-1 0,0-1,0 0,0-1,0 0,-1 0,0-1,-1 0,4-4,-3 4,0-1,-1 0,0 0,0-1,-1 0,0 0,-1-1,1 1,-2-2,0 1,0 0,-1-1,0 0,-1 0,0-1,0 1,-2 0,1-1,-1 1,-1-9,-1 16,1-1,-1 1,0 0,-1 0,1 0,-1 0,1 1,-1-1,0 0,-1 1,1-1,-1 1,1-1,-1 1,-1 0,3 2,0 0,-1 0,1 0,-1 0,1 0,-1 0,1 0,-1 1,1-1,-1 1,0-1,1 1,-1 0,0-1,1 1,-1 0,0 0,1 0,-1 0,0 1,0-1,1 0,-1 1,1-1,-1 1,0 0,1-1,-1 1,1 0,-1 0,1 0,0 0,-1 0,1 0,0 0,0 1,-1 0,-2 4,0-1,0 1,1 1,0-1,0 0,1 1,-1-1,1 1,1 0,-1 0,1 0,1 0,-1 0,1 0,0 0,1 0,-1-1,2 1,-1 0,1 0,0 0,0-1,0 1,1-1,0 1,1-1,-1 0,1-1,0 1,1-1,-1 1,1-1,0 0,1-1,-1 1,1-1,4 2,11 6,1-1,1-1,-1 0,2-2,-1-1,1-1,0-1,0-1,0-1,1-1,-1-1,1-2,0 0,-1-1,16-5,-9 3,-1-1,0-2,0-1,0-1,-1-1,-1-2,0-1,0-1,16-13,17-37,-60 61,1 1,-1-1,0 1,0-1,0 1,-1-1,1 1,0-1,-1 0,0 1,0-1,1 0,-2 1,1-1,0 0,0 1,-1-1,0 1,1-1,-1 0,0 1,0-1,-1 1,1 0,0-1,-1 1,1 0,-1 0,0 0,-1-1,-6-4,-1 1,1 0,-1 1,0 0,-1 1,1 0,-1 0,0 1,0 1,0 0,0 0,0 1,-1 0,1 1,0 1,-6 0,-80 20,93-20,0 0,0 1,1 0,-1 0,1 0,-1 0,1 0,0 1,0-1,0 1,0 0,1 0,-1 0,1 0,-1 1,1-1,0 0,1 1,-1 0,0-1,1 1,0 0,-1 3,3-2,0-1,0 1,1-1,0 0,-1 0,1 1,1-1,-1 0,0-1,1 1,0 0,0-1,0 1,0-1,1 0,-1 0,1 0,0-1,0 1,0-1,0 0,0 0,0 0,1-1,-1 0,1 1,-1-2,1 1,-1 0,4-1,10 4,1-1,-1-1,1-1,0 0,-1-1,1-1,0-1,-1-1,0-1,1 0,-1-1,-1-1,1-1,-1 0,15-10,-30 17,-1 0,1-1,-1 1,0-1,1 0,-1 1,0-1,0 0,1 0,-1 0,0 0,0 0,0 0,0 0,0 0,0 0,-1-1,1 1,0 0,0-1,-1 1,1 0,-1-1,0 1,1-1,-1 1,0-1,0 1,0-1,0 1,0 0,0-1,0 1,0-1,-1 0,0 1,1 0,-1 1,0-1,0 1,0 0,0-1,0 1,0-1,0 1,0 0,0 0,0 0,-1 0,1 0,0 0,0 0,0 0,0 0,0 0,0 1,0-1,0 0,0 1,0-1,0 1,0-1,0 1,0-1,0 1,1 0,-1-1,0 1,0 0,1 0,-1-1,0 1,1 0,-1 0,1 0,-1 0,-14 42,16-39,1 0,0 0,0 0,0 0,0 0,0 0,1-1,0 1,0-1,0 1,0-1,0 0,0 0,1-1,0 1,0-1,-1 0,1 0,0 0,1 0,-1-1,0 1,4 0,26 8,0-2,1-1,0-1,0-2,31 0,-55-4,85 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37.1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69,'18'-3,"22"-2,25-3,26-5,22-2,15 1,7 6,-3 6,-9 8,-25 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0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0 841,'76'-101,"59"-109,-115 178,-2-1,-1 0,-1-1,-2-1,-1-1,-2 0,-2 0,-1-1,2-33,-10 61,0-1,0 1,-1 0,-1 0,1 0,-1 0,-1 0,0 1,0-1,-3-4,5 10,-1 0,1 1,-1-1,0 0,0 1,0-1,0 1,0-1,-1 1,1 0,-1 0,1 0,-1 0,0 1,0-1,0 1,0 0,0 0,0 0,0 0,0 0,0 1,-1-1,1 1,0 0,0 0,-1 0,1 0,0 1,-3 0,-2 2,1 1,0 0,0 1,0 0,0 0,1 0,-1 1,2 0,-1 0,0 0,1 1,1 0,-1 0,1 0,0 0,0 1,1 0,0-1,1 1,0 0,0 1,0-1,1 4,-9 40,3 0,1 1,3-1,3 1,2-1,2 1,5 19,-5-42,2 0,1-1,1 0,1 0,6 10,-12-31,1 0,0 0,0 0,1-1,0 0,0 0,1 0,0 0,0-1,0 0,1 0,0-1,0 0,0 0,1 0,-1-1,1 0,0-1,1 0,4 1,2-3,-1-1,1-1,0 0,-1-1,1 0,-1-1,0-1,0-1,0 0,0 0,-1-1,0-1,0 0,0-1,-1-1,-1 0,1 0,4-6,-1 4,-1-1,0 0,0-1,-2-1,0 1,0-2,-1 0,-1 0,0-1,-2 0,6-14,-13 28,0-1,-1 0,0 0,1 0,-1 1,0-1,0 0,-1 0,1 0,0 1,-1-1,0 0,0 1,0-1,0 0,0 1,0-1,-1 1,1 0,-1-1,1 1,-1 0,0 0,0 0,0 0,0 0,-1 0,1 1,0-1,-1 1,1 0,-1-1,1 1,-1 0,0 0,1 1,-1-1,0 1,0-1,1 1,-1 0,0 0,0 0,0 0,1 1,-1-1,0 1,0-1,-1 2,-6 1,1 0,-1 1,1 1,0-1,0 1,1 1,0-1,0 1,0 1,1 0,-1 0,2 0,-1 1,1 0,0 0,1 1,0-1,0 1,1 0,0 1,1-1,-1 1,2-1,0 1,0 0,1 0,-1 5,3-11,0 0,-1 0,1 0,1 0,-1 0,0 0,1 0,0 0,0-1,0 1,1-1,-1 1,1-1,-1 0,1 0,0 0,1 0,-1-1,0 1,1-1,-1 0,1 0,0 0,0 0,0 0,-1-1,2 0,-1 0,0 0,0-1,0 1,0-1,0 0,1 0,-1 0,0-1,0 1,0-1,0 0,0 0,0-1,0 1,0-1,0 0,0 0,-1 0,4-2,1-3,-8 6,1 0,0 0,-1 0,1 1,0-1,-1 0,1 0,0 1,0-1,0 0,0 1,0-1,0 1,0-1,0 1,0-1,0 1,0 0,0-1,0 1,0 0,0 0,0 0,0 0,0 0,0 0,0 0,1 0,-1 1,1-1,3 7,0 0,1 0,0-1,0 0,0-1,1 1,0-1,0 0,0-1,1 1,-1-2,1 1,0-1,6 2,131 19,-68-21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3.2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1 429,'48'-182,"5"-23,-53 203,1 0,-1 0,0 0,0 1,1-1,-1 0,1 0,0 1,-1-1,1 0,0 1,0-1,0 1,0-1,0 1,0-1,1 1,-1 0,0 0,1 0,-1 0,1 0,-1 0,1 0,0 0,-1 0,1 1,0-1,-1 0,1 1,0 0,0-1,-1 1,1 0,0 0,0 0,0 0,0 0,-1 1,1-1,0 0,0 1,-1 0,1-1,0 1,-1 0,1 0,1 0,16 14,0 0,-1 1,-1 1,-1 0,0 1,9 15,-20-28,7 10,1 1,-2 0,0 0,-1 1,-1 1,0-1,-2 2,6 15,-13-31,1-1,-1 0,0 1,1-1,-1 0,0 1,-1-1,1 1,0-1,-1 0,1 1,-1-1,0 0,0 0,0 0,0 1,0-1,0 0,-1 0,1 0,0-1,-1 1,0 0,1-1,-1 1,0 0,0-1,0 0,0 0,0 1,0-1,0 0,-1-1,1 1,0 0,-1-1,1 1,0-1,-1 0,1 0,0 1,-1-2,0 1,-4 1,0 0,0-1,1 0,-1 0,0-1,1 0,-1 0,0 0,1-1,-1 0,1 0,0-1,0 0,0 0,0 0,0-1,0 1,1-1,0-1,0 1,0-1,-4-5,8 8,0 1,1-1,-1 0,0 0,0 1,1-1,-1 0,1 0,0 0,0 0,-1 0,1 0,0 0,1 0,-1 1,0-1,0 0,1 0,-1 0,1 0,0 0,0 1,-1-1,1 0,0 0,0 1,1-1,-1 1,0-1,0 1,1-1,50-38,230-112,-279 150,-1 1,0 0,0 0,0 0,0 0,0 0,-1-1,1 1,0-1,-1 1,1-1,-1 0,1 1,-1-1,0 0,0 0,0 0,0 0,0 0,0 0,-1 0,1 0,-1-1,1 1,-2 1,-1 1,1-1,0 1,-1-1,1 1,-1 0,1-1,0 1,-1 0,1 0,-1 0,1 0,-1 0,1 0,-1 1,1-1,0 0,-1 1,1-1,0 1,-1-1,1 1,0 0,0-1,-1 1,1 0,0 0,0 0,0 0,0 0,0 0,0 1,-3 2,-1 0,1 0,1 0,-1 1,1 0,-1-1,1 1,1 1,-1-1,1 0,0 1,0-1,0 1,1-1,0 1,0 0,0 0,1 0,0-1,0 1,0 0,1 0,0 0,0-1,0 1,1 0,0-1,0 1,1-1,-1 0,1 0,0 0,0 0,1 0,-1-1,1 1,0-1,1 0,0 1,20 9,0-1,1-1,1-1,-1-1,2-2,-1-1,1-1,0-1,1-1,-1-2,27 0,51 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6.36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1 465,'13'-54,"2"1,2 1,18-35,-28 69,76-155,-82 171,0 0,-1 1,1-1,0 1,0-1,0 1,0-1,0 1,0 0,0 0,1-1,-1 1,0 0,1 0,-1 0,1 0,-1 1,1-1,-1 0,1 0,0 1,-1-1,1 1,0 0,0 0,-1-1,1 1,0 0,-1 0,1 0,0 1,0-1,-1 0,1 1,0-1,-1 1,2 0,13 10,0 0,-2 0,1 2,-1 0,10 14,8 5,-3-5,67 79,-95-105,-1 0,1-1,0 1,-1 0,1 0,-1-1,1 1,-1 0,1 0,-1 0,0-1,1 1,-1 0,0 0,0 0,1 0,-1 0,0 0,0 0,0 0,0 0,0 0,0-1,-1 1,1 0,0 0,0 0,-1 0,1 0,0 0,-1 0,1-1,-1 1,1 0,-1 0,1-1,-1 1,0 0,1-1,-1 1,0 0,0-1,1 1,-1-1,0 0,0 1,0-1,0 1,0-1,1 0,-1 0,0 0,0 1,0-1,0 0,0 0,-1 0,-55-5,51 3,0 0,-1 0,1 0,0-1,0 0,0 0,1-1,-1 0,1 0,-5-4,9 7,-1-1,1 1,-1-1,1 1,0-1,-1 0,1 0,0 0,1 0,-1 0,0 0,0 0,1 0,-1 0,1 0,0 0,-1 0,1 0,0 0,0-1,1 1,-1 0,0 0,1 0,-1 0,1 0,0 0,-1 0,1 0,0 0,0 0,1 0,-1 1,0-1,1-1,9-8,1 0,0 0,1 2,0-1,0 1,1 1,0 1,0 0,1 0,6 0,27-13,1 2,1 3,1 2,25-3,-6 14,-69 3,1 1,-1 0,1-1,-1 1,0 0,0 0,0 0,0 0,0 0,0 0,0 0,-1 0,1 1,-1-1,0 0,1 0,-1 0,0 1,0-1,-1 0,1 0,0 0,-1 0,1 1,-1-1,0 0,1 0,-1 0,0 0,0 0,-1 0,1 0,0-1,-1 1,0 0,-2 8,0-1,0 1,0-1,1 1,0 0,1 0,0 0,1 0,0 0,0 0,1 0,1 0,-1 0,2 0,-1 0,2 0,-1 0,1 0,0-1,1 0,0 1,1-1,0-1,0 1,2 0,-2-3,0 0,0-1,1 1,0-1,0-1,0 1,0-1,1 0,0-1,0 1,0-1,0-1,0 1,1-1,2 0,23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21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1 189,'25'2,"22"1,19 0,18-1,16 0,11-1,5-1,-1-2,-7-1,-12-2,-19 0,-22 0</inkml:trace>
  <inkml:trace contextRef="#ctx0" brushRef="#br0" timeOffset="280.462">776 1,'0'0,"0"1,0-1,0 0,0 1,0-1,0 0,0 0,0 1,0-1,0 0,0 1,0-1,-1 0,1 1,0-1,0 0,0 0,0 1,0-1,-1 0,1 0,0 1,0-1,-1 0,1 0,0 0,0 1,-1-1,1 0,0 0,0 0,-1 0,1 0,0 1,-1-1,1 0,0 0,-1 0,1 0,0 0,0 0,-1 0,1 0,0 0,-1 0,1 0,0 0,-1-1,1 1,10 10,0 0,0-1,1-1,1 0,-1 0,2-1,-1-1,6 2,-5 0,286 122,-290-126,-1-1,0 1,0 0,-1 1,1 0,-1 0,0 1,0 0,4 5,-10-10,0 1,-1-1,1 0,0 1,-1-1,1 1,-1-1,1 1,-1-1,0 1,0-1,0 1,0-1,0 1,0-1,0 1,0-1,0 1,-1-1,1 1,-1-1,1 1,-1-1,0 0,1 1,-1-1,0 0,0 0,0 1,0-1,0 0,0 0,0 0,0 0,0 0,-1 0,1-1,0 1,-1 0,-17 12,0-2,0 0,-1-1,-1-1,0 0,-20 4,11-3,-191 67,174-60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6.63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180 6,'-16'-3,"-12"0,-3 5,1 11,3 12,7 16,3 15,6-3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6.89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166 0,'-7'23,"-6"18,-6 13,-5 4,1 3,-4-5,-1-7,4-13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9.03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75 1006,'-18'-58,"1"0,4-1,2-1,3 0,1-11,6 64,2-69,-1 74,1 0,-1 0,0 0,1 0,0 0,-1 0,1 1,0-1,0 0,0 0,0 1,0-1,1 1,-1-1,0 1,1-1,-1 1,1 0,-1 0,1 0,0 0,-1 0,1 0,0 0,0 0,0 1,-1-1,1 1,0-1,0 1,0 0,0 0,0 0,0 0,0 0,16 3,0 2,0 0,-1 1,0 0,0 2,0 0,-1 1,-1 0,1 1,0 3,-12-11,7 4,-1 0,1 1,-1 0,0 1,-1 0,0 1,0 0,-1 0,0 1,0 0,-1 0,-1 1,0 0,0 0,-1 0,0 1,-1 0,1 5,-2 24,-3-33,0-1,0 0,1 1,0-1,0 0,1 1,0-1,0 0,1 0,-1 0,2 0,0-4,0 0,1 0,-1 0,1-1,0 0,0 0,0 0,0 0,0-1,0 0,0 0,0 0,0 0,1-1,-1 0,0 0,1-1,-1 1,0-1,0 0,0-1,0 1,0-1,0 0,0 0,4-3,6-2,1-2,-1 1,-1-2,1 0,-2-1,0 0,0-1,-1-1,0 1,-1-2,-1 0,0 0,0-1,1-7,-9 20,-2 1,0 0,0 1,0-1,0 0,-1 1,1-1,1 0,-1 0,0 1,0-1,0 1,0-1,0 0,1 1,-1-1,0 0,0 1,1-1,-1 1,1-1,-1 1,0-1,1 1,-1-1,1 1,-1-1,1 1,-1-1,1 1,0 0,-1-1,1 1,-1 0,1 0,0-1,-1 1,1 0,0 0,-1 0,1 0,0 0,-1 0,1 0,0 0,-1 0,1 0,0 0,-1 0,1 1,0-1,-1 0,1 0,-1 1,1-1,0 1,1 10,0 3,0 0,1 0,0 0,1-1,1 1,0-1,1 0,1-1,5 10,-8-17,0 0,1 1,0-2,0 1,0 0,0-1,1 0,-1 0,1-1,0 1,0-1,1-1,-1 1,1-1,-1 0,1-1,0 1,1-1,15 0</inkml:trace>
  <inkml:trace contextRef="#ctx0" brushRef="#br0" timeOffset="261.332">863 284,'-2'14,"6"11,2 1</inkml:trace>
  <inkml:trace contextRef="#ctx0" brushRef="#br0" timeOffset="644.95">1211 712,'18'-10,"0"-1,0 0,-1-1,-1-1,0-1,-1 0,-1-1,0 0,-1-1,0-1,-1 0,9-18,-6 7,0 0,-2-1,-2 0,0-1,-2 0,-1-1,-1 0,-2 0,-2-1,0 1,-2-19,-1 40,-1 0,0-1,0 1,-1 0,-1 0,0 0,0 0,0 0,-3-3,5 12,1-1,-1 0,0 1,0-1,0 1,0-1,0 1,0-1,0 1,0 0,-1 0,1-1,0 1,-1 0,1 0,-1 0,1 1,-1-1,0 0,1 0,-1 1,0-1,1 1,-1 0,0-1,0 1,1 0,-1 0,0 0,0 0,0 0,1 1,-1-1,0 0,0 1,1 0,-1-1,1 1,-1 0,0 0,-1 0,-51 59,42-34,0 0,2 1,1 1,1 0,1 0,2 0,0 1,2 0,1 28,1-29,2 1,0-1,2 1,1-1,1 0,2 0,1-1,1 1,10 19,-14-34,2 0,0-1,0 0,1 0,0-1,1 0,1 0,-1-1,2 0,-1-1,1 0,1-1,0 0,0-1,0 0,1-1,0 0,0-1,0-1,10 2,-13-4,0-1,0 0,1-1,-1 0,0 0,0-1,0 0,0-1,0-1,0 1,0-1,-1-1,0 0,1 0,-1-1,-1 0,1-1,-1 0,0 0,0 0,0-1,-1 0,-1-1,1 0,-1 0,0 0,-1-1,0 0,0 0,2-7,-2 7,-1 1,0-1,0 1,-1-1,-1 0,1 0,-1 0,-1-1,0 1,0 0,-1-1,0 1,0-1,-1 1,0 0,-1 0,-2-6,4 14,-1 0,1 0,-1 0,0 0,1 0,-1 0,0 1,0-1,1 0,-1 0,0 1,0-1,0 0,0 1,0-1,0 1,0-1,0 1,0-1,0 1,-1 0,1 0,0-1,0 1,0 0,0 0,0 0,-1 0,1 0,0 1,0-1,0 0,0 1,0-1,0 0,0 1,0-1,0 1,0-1,0 1,0 0,0 0,0-1,-1 2,-32 41,31-36,0-1,1 1,-1 0,2-1,-1 1,1 0,0 0,0 0,1 0,0 0,0 0,1 0,0 0,0 0,1 0,0 0,0 0,0 0,1-1,0 0,0 1,1-1,0 0,0 0,0-1,0 1,1-1,0 0,0 0,1-1,0 0,2 2,16 6,1-1,0-2,0 0,1-2,0 0,0-2,1-1,-1-1,1-2,0 0,-1-2,17-2,21-2,-13-1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7.52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104 370,'0'25,"0"22,-5 19,-3 12,-1 1,1-5,2-16</inkml:trace>
  <inkml:trace contextRef="#ctx0" brushRef="#br0" timeOffset="222.214">170 196,'-11'-20,"-9"-14,-3-6,-2 2,1 8,2 8,3 11,4 14,6 15,7 16,10 14,3-2</inkml:trace>
  <inkml:trace contextRef="#ctx0" brushRef="#br0" timeOffset="419.685">398 705,'12'-9,"1"0,-1-1,-1 0,0-1,-1 0,1-1,-2 0,0 0,-1-1,0 0,-1-1,0 0,-1 0,0 0,-2-1,1 0,-2 0,1-4,-4-14,0 33,0 0,0-1,0 1,0-1,-1 1,1 0,0-1,0 1,-1 0,1-1,0 1,-1 0,1-1,0 1,-1 0,1 0,-1-1,1 1,0 0,-1 0,1 0,-1-1,1 1,-1 0,1 0,0 0,-1 0,1 0,-1 0,1 0,-1 0,1 0,-1 0,1 0,0 0,-1 1,1-1,-1 0,1 0,-1 0,1 1,0-1,-1 0,1 0,0 1,-1-1,1 0,0 1,-1-1,1 0,0 1,0-1,-1 1,1-1,0 0,0 1,0-1,0 1,-1-1,1 0,0 1,0-1,0 1,0-1,0 1,-10 14,1 1,1 0,0 1,1 0,1 0,0 0,1 1,1 0,1 0,0 12,1-23,0 1,1-1,0 0,1 1,0-1,0 1,0-1,1 1,0-1,0 1,1-1,0 0,1 0,-1 0,1 0,1 0,-1 0,1-1,0 0,1 0,-1 0,1 0,0-1,1 1,-1-1,1-1,0 1,4 1,43 12,1-8</inkml:trace>
  <inkml:trace contextRef="#ctx0" brushRef="#br0" timeOffset="836.703">1093 424,'-11'4,"1"1,0 1,0 0,1 0,0 1,0 0,0 0,1 1,0 0,0 1,0 0,5-5,0 1,1-1,-1 1,1 0,0-1,0 1,0 0,0 0,1 0,0 0,0 1,1-1,-1 0,1 0,0 1,0-1,1 0,0 0,0 0,0 0,0 1,1-1,0-1,2 5,5 6,0-1,1 0,1-1,0 0,0 0,2-1,-1-1,4 2,75 84,-89-95,0 0,-1 0,1 0,-1 0,1 1,-1-1,0 0,0 1,0-1,0 1,0 0,0-1,-1 1,1 0,-1-1,0 1,0 0,0-1,0 1,0 0,-1-1,1 1,-1 0,0-1,0 1,0-1,0 1,0-1,0 1,-1-1,1 0,-1 0,1 0,-1 0,-1 1,1-2,0-1,0 0,0 1,0-1,0 0,0 0,0-1,0 1,0 0,0-1,0 1,0-1,0 1,0-1,1 0,-1 0,0 0,0 0,1 0,-1 0,1-1,-1 1,1-1,-1 1,1-1,0 1,-1-1,1 0,0 1,0-1,1 0,-1 0,0 0,0 0,1 0,-1 0,1 1,0-2,0 1,0 0,0 0,0 0,0 0,0-2,1-10,0-1,2 0,-1 1,1 0,1-1,1 1,0 0,1 1,0 0,1 0,0 0,1 0,1 1,0 1,0 0,2 0,8-8,-10 9,1 0,0 1,1-1,0 2,1 0,-1 0,2 1,-1 1,12-5,-22 10,0 0,1 1,-1-1,0 1,1-1,-1 1,1 0,-1 0,1 0,-1 0,0 1,1-1,-1 0,1 1,-1 0,0 0,1 0,-1 0,0 0,0 0,0 0,0 1,0-1,0 1,0-1,0 1,0 0,-1 0,1-1,-1 1,0 1,1-1,-1 0,0 0,0 1,23 85,-24-86,7 52,-7-41,1 0,0 1,1-1,0 0,1-1,1 1,0 0,0-1,2 0,-1 0,1 0,1-1,0 1,1-2,3 4,9 2</inkml:trace>
  <inkml:trace contextRef="#ctx0" brushRef="#br0" timeOffset="1010.269">1547 250,'-16'2,"-8"8,1 9,6 10,16 9,16 10,6-3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1.0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94 15,'6'18,"6"20,-1 16,-1 14,-2 8,-4 3,-3-1,-3-4,-3-13,0-14,-3-16,2-12</inkml:trace>
  <inkml:trace contextRef="#ctx0" brushRef="#br0" timeOffset="288.762">1 1,'22'32,"2"0,1-2,1 0,2-2,1-1,1-2,31 21,-33-24,-1-1,1-1,-2 1,0 1,-1 2,-1 0,-1 1,-2 2,17 25,-35-47,0 0,0 0,-1 0,1 1,-1-1,-1 1,1-1,-1 1,0 0,0 0,0-1,-1 1,0 0,0 0,-1 0,1 0,-1-1,-1 1,1 0,-1-1,0 1,0-1,0 1,-1-1,0 0,0 0,-1 0,-8 7,-1 0,0-1,-1-1,0 0,-1-1,0-1,0 0,-1-1,0 0,0-1,-1-1,1-1,-1 0,-16 0,16 0,0-2,0 0,0-1,0 0,0-1,0-2,0 1,0-2,-8-2,23 5,0-1,0 1,0-1,0 1,0-1,0 0,0 0,0 0,0 0,0 0,1 0,-1 0,0-1,1 1,-1-1,1 1,-1-1,1 1,0-1,0 0,0 0,0 0,0 0,-1-1,4-16</inkml:trace>
  <inkml:trace contextRef="#ctx0" brushRef="#br0" timeOffset="615.911">1150 228,'-10'-8,"-1"0,1 0,-1 1,0 1,-1 0,0 0,0 1,0 1,0 0,-1 1,1 0,-1 1,0 0,0 1,0 0,0 1,0 1,1 0,-1 1,0 0,0 1,1 0,-1 1,1 0,0 1,1 1,-1 0,-10 7,13-6,0 0,0 1,0 0,1 0,0 1,0 0,1 1,1 0,-1 0,2 0,-1 1,2 0,-1 0,1 0,1 0,0 1,1-1,0 1,0 0,2-1,-1 1,1 0,1 0,0 0,1-1,0 1,1 0,0-1,1 0,0 0,1 0,0 0,1-1,0 0,0 0,3 2,10 4,1 0,1-1,1-1,0-1,1-1,0-2,0 0,1-1,1-1,-1-1,1-2,0 0,1-2,-1 0,1-2,21-2,-13 1,0-2,-1-1,0-2,12-3,25-11</inkml:trace>
  <inkml:trace contextRef="#ctx0" brushRef="#br0" timeOffset="1157.303">1752 121,'0'16,"0"19,0 19,0 17,0 9,0 6,2-2,3-7,3-13,0-16</inkml:trace>
  <inkml:trace contextRef="#ctx0" brushRef="#br0" timeOffset="1468.063">1685 81,'45'34,"-2"2,-2 1,15 18,-21-20,66 65,77 99,-171-190,1-1,0 1,-1 0,0 1,-1-1,1 1,-2 0,0 1,0 0,-1-1,0 1,0 1,-2-1,2 11,-4-18,0 0,-1 0,0-1,0 1,0 0,0-1,-1 1,1 0,-1-1,0 0,0 1,0-1,-1 0,1 0,-1 0,1-1,-1 1,0 0,0-1,0 0,-1 0,1 0,0 0,-1 0,-1 0,-97 27,35-20,1-3,-1-3,-60-6,107 2,14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00.08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135 0,'-24'104,"-4"-12,2-8,3 1,-3 39,25-122,0 0,0 0,0 0,0 0,0 1,1-1,-1 0,1 0,-1 1,1-1,0 0,0 1,0-1,0 0,1 0,-1 1,1-1,-1 0,1 0,0 1,0-1,0 0,0 0,0 0,0 0,0 0,1 0,-1-1,1 1,-1 0,1-1,0 1,0-1,0 0,-1 1,1-1,1 0,-1 0,0 0,0 0,0-1,0 1,2 0,10-4,0-1,0 0,0 0,-1-1,0-1,0-1,0 0,-1 0,6-5,-6 4,12-5,-1-2,-1 0,0-2,-1 0,-1-1,8-10,-53 98,17-33,1 0,2 1,1-1,3 1,0 0,3 0,2 8,-2-6,-1-9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00.3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0,'32'5,"33"3,36 1,31 1,22-1,9-3,-24-1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01.31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104 5,'-19'-2,"-9"-1,-1 5,9 8,13 10,14 11,6-1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0:43.68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1 529,'11'4,"0"0,1-1,-1-1,1 1,0-2,0 0,-1 0,1-1,0 0,0-1,0-1,0 0,-1 0,1-1,7-3,0 1,-1 0,-1-1,1 0,-1-2,0 0,-1-1,1 0,-2-1,0-1,0-1,-1 0,0-1,-1 0,-1-1,0-1,-1 0,0 0,-1-1,-1-1,-1 1,0-1,5-18,-14-40,0 73,1 0,-1 0,0 1,1-1,-1 0,0 0,0 0,0 1,0-1,-1 0,1 1,0-1,-1 1,1-1,-1 1,1 0,-1 0,0 0,1 0,-1 0,0 0,0 0,0 0,0 1,0-1,0 1,0-1,0 1,0 0,0 0,0 0,0 0,0 0,-1 0,-4 3,1-1,-1 1,1 1,0-1,-1 1,2 0,-1 0,0 1,1 0,0 0,0 0,0 0,1 1,0 0,0 0,0 0,1 0,0 1,0-1,0 1,1 1,-11 32,3 0,1 0,2 1,2 0,2 0,1 1,2-1,2 1,2-1,2 0,1 0,2-1,37 180,-24-126,-4 0,-4 1,-4 1,-3 29,-7-106,-1 1,0 0,-1-1,-1 1,-1-1,-1 0,-1 0,0-1,-7 14,-8 3</inkml:trace>
  <inkml:trace contextRef="#ctx0" brushRef="#br0" timeOffset="955.257">14 1010,'51'-21,"1"2,1 2,0 3,1 2,37-3,-84 14,160-18,-165 18,0 1,0 0,0 0,0 0,0 0,1 0,-1 0,0 1,0-1,0 1,0-1,0 1,0 0,0 0,0 0,0 0,0 0,-1 0,1 1,0-1,-1 0,1 1,-1-1,1 1,-1 0,0 0,0-1,1 1,-1 0,-1 0,1 0,0 0,0 0,-1 0,1 0,-1 0,0 1,1-1,-1 0,0 1,-2 20,2-21,-1 0,0 0,0 0,1 0,-1 0,1 0,0 0,-1 0,1 0,0 0,0 0,0 0,0 0,1 0,-1 0,1 0,-1 0,1 0,-1-1,1 1,0 0,0 0,0 0,0-1,0 1,1 0,-1-1,0 1,1-1,-1 0,1 1,-1-1,1 0,0 0,0 0,-1 0,1 0,0-1,0 1,0 0,0-1,0 1,1-1,8-2,-1 0,1-1,0 0,-1-1,0 0,0 0,0-1,0-1,-1 0,0 0,0 0,0-1,-1-1,0 1,0-2,26-41,-34 49,0-1,1 1,-1-1,0 1,1 0,-1-1,0 1,0-1,0 1,-1-1,1 1,0-1,0 1,-1 0,1-1,-1 1,1 0,-1-1,0 1,1 0,-1 0,0 0,0-1,0 1,0 0,0 0,0 0,0 0,0 1,0-1,-1 0,1 0,0 1,-1-1,1 1,0-1,-1 1,1-1,0 1,-1 0,-19-5,1 2,-1 0,0 2,1 0,-1 1,-17 3,79-17,-4 4,1-2,-2-1,1-2,-2-1,0-2,-1-1,-1-2,-1-2,-1 0,17-18,-25 15,0 0,-2-1,-1-1,-2-1,0-1,-2 0,-2-1,0-1,-2 0,-2-1,0 0,-3-1,-1 0,1-20,-6 50,0-2,0-1,0 1,0-1,0 0,-1 1,0-1,-1 0,0 1,0-1,0 1,0-1,-1 1,0 0,-1-1,1 1,-1 0,-1 0,1 1,-5-6,6 10,0 0,-1 0,1 0,-1 0,1 1,-1-1,1 1,-1 0,1 0,-1 0,0 0,1 0,-1 0,1 1,-1-1,1 1,-1 0,1-1,-1 1,1 0,0 1,-1-1,1 0,0 1,0-1,0 1,0 0,0 0,-16 15,0 0,2 2,0-1,1 2,1 0,1 1,1 0,1 1,1 0,1 1,0 0,2 1,0 3,-1-2,1-1,1 1,1 0,1 1,2-1,0 1,2-1,1 1,1 0,0-1,3 0,0 0,1 0,1 0,2-1,0 0,2-1,0 0,2-1,0 0,10 11,-9-16,1 0,1-1,1-1,0-1,1 0,0-2,1 0,0 0,1-2,1-1,6 2,-16-6,0-2,0 0,1 0,0-1,0 0,-1-1,1 0,0-1,0-1,0 1,0-2,-1 0,1 0,0-1,-1-1,0 0,0 0,0-1,0 0,-1-1,8-6,-9 5,0 0,0 0,-1-1,0 0,-1 0,0-1,0 0,-1 0,0-1,-1 0,0 0,0 0,-1-1,0 1,-1-1,0 0,0-4,-6 4,-3 23,6-7,-1-1,1 0,-1 0,1 0,0 0,1 0,-1 0,1 0,0 1,0-1,0 0,0-1,1 1,-1 0,1 0,0-1,0 1,1-1,-1 1,1-1,-1 0,1 0,0 0,0 0,1-1,-1 1,0-1,1 0,0 0,-1 0,1 0,0-1,0 0,0 0,0 0,0 0,0 0,8 1,-1 0,1 0,0-2,-1 1,1-1,0-1,-1 0,1-1,-1 0,6-2,-12 3,-1 0,0-1,0 1,1-1,-1 0,0 0,-1 0,1-1,0 1,-1-1,1 0,-1 0,0 0,0-1,0 1,0-1,-1 0,1 1,-1-1,0 0,0 0,-1-1,1 1,-1 0,0 0,0-1,0 1,0-3,-1 3,0 0,-1 1,1-1,-1 0,1 1,-1-1,0 0,-1 1,1-1,-1 1,1 0,-1-1,0 1,0 0,0 0,-1 0,1 0,-1 1,0-1,1 1,-1-1,0 1,-1 0,1 0,0 0,-1 1,1-1,-2 0,-6-2,0 0,-1 1,1 0,0 1,-1 0,0 1,1 0,-8 1,9-1,0 1,0 1,1 0,-1 0,0 1,0 0,1 1,0 0,-1 0,1 1,0 0,1 1,-1 0,1 0,0 1,0 0,0 0,1 1,0 0,-5 6,11-11,0 0,1-1,-1 1,0 0,1 0,0 0,-1 0,1 0,0 0,0 0,0 0,0 0,0 0,0 0,0 0,1-1,-1 1,1 0,0 0,-1 0,1 0,0-1,0 1,0 0,0-1,0 1,1-1,-1 1,0-1,1 1,-1-1,1 0,55 31,0-12</inkml:trace>
  <inkml:trace contextRef="#ctx0" brushRef="#br0" timeOffset="1468.197">2567 582,'-25'-6,"-1"0,-1 2,1 1,-1 1,-25 2,50-1,0 1,0 0,0-1,0 1,0 0,-1 0,1 1,0-1,0 0,0 0,0 1,0 0,0-1,1 1,-1 0,0 0,0 0,0 0,1 0,-1 0,0 0,1 1,-1-1,1 1,-1-1,1 1,0 0,0-1,0 1,0 0,0 0,0 0,0 0,1 0,-1-1,1 1,-1 2,3 1,0 0,1 0,0 0,0 0,0 0,0 0,1-1,0 0,0 0,0 0,0 0,4 2,116 89,-90-72,0 1,-2 2,-1 1,20 25,-48-51,-1 1,0-1,0 1,0 0,0 0,0-1,0 1,-1 1,1-1,-1 0,1 0,-1 1,0-1,0 0,0 1,0-1,0 1,0 0,-1-1,0 1,1-1,-1 1,0 0,0-1,0 1,-1 0,1-1,0 1,-1 0,0-1,0 1,0-1,0 1,0-1,0 0,-1 1,1-1,-1 0,1 0,-1 0,0 0,0 0,0 0,0 0,-10 2,0 0,0-1,0 0,0-1,-1 0,1-1,-1 0,1-1,-1-1,1 0,0 0,-7-2,-51-27,68 29,1 0,-1 0,1 0,0 0,-1 0,1 0,0 0,0 0,0-1,0 1,0 0,0-1,0 1,0 0,0-1,1 0,-1 1,1-1,-1 1,1-1,0 1,-1-1,1 0,0 1,0-1,0 0,0 1,0-1,1 0,-1 1,1-1,-1 1,1-1,-1 1,1-1,0 1,-1-1,1 1,0-1,0 1,0 0,0 0,1-1,-1 1,10-8,1 0,0 1,1 0,-1 1,2 1,-1 0,1 0,-1 1,15-2,8-5,5-1,0-2,-1-2,-1-2,0-1,-1-2,28-22,-41 13,-25 30,0 1,1-1,-1 1,0-1,0 0,0 1,0-1,0 1,0-1,0 0,0 1,0-1,0 1,0-1,0 0,0 1,-1-1,1 1,0-1,0 1,-1-1,1 1,0-1,-1 1,1-1,-1 1,1-1,0 1,-1-1,1 1,-1 0,1-1,-1 1,1 0,-1 0,1-1,-1 1,0 0,1 0,-1 0,1-1,-1 1,0 0,1 0,-1 0,1 0,-1 0,0 0,1 1,-1-1,1 0,-1 0,0 0,1 0,-1 1,1-1,-1 0,1 1,-4-1,0 1,0 0,0 0,0 0,0 0,1 1,-1 0,0-1,1 1,0 1,-1-1,1 0,0 1,0 0,0 0,1-1,-1 2,0-1,1 0,0 0,0 1,0 0,0-1,1 1,0 0,-1-1,1 1,0 0,1 0,-1 0,1 0,0 0,0 0,0 0,0 0,1 0,-1 0,1 0,1 3,5 2,0-1,0 1,1-1,0-1,1 0,-1 0,1 0,1-1,-1-1,1 1,0-2,0 1,0-1,1-1,0 0,-1 0,7-1,48 14,-4-6</inkml:trace>
  <inkml:trace contextRef="#ctx0" brushRef="#br0" timeOffset="1791.379">3570 582,'-47'-6,"1"2,-1 2,-42 4,44 7,44-9,0 1,0-1,0 0,1 1,-1-1,0 0,0 1,1-1,-1 1,0-1,1 1,-1-1,1 1,-1 0,1-1,-1 1,1 0,-1-1,1 1,-1 0,1 0,0 0,0-1,-1 1,1 0,0 0,0 0,0-1,0 1,0 0,0 0,0 0,0 0,0-1,0 1,0 0,1 0,-1 0,0-1,1 1,-1 0,0 0,1-1,-1 1,1 0,-1-1,1 1,-1 0,1-1,0 1,9 9,0-1,1 0,0-1,0 0,1-1,0 0,1-1,-1 0,14 4,5 3,-5-1,-5-4,-1 2,0 0,0 1,-1 1,-1 1,3 3,-19-15,-1 0,1 0,-1 0,0 1,1-1,-1 0,0 1,0-1,0 1,0-1,0 1,0-1,0 1,-1 0,1 0,-1-1,1 1,-1 0,1 0,-1-1,0 1,0 0,0 0,0 0,0 0,-1-1,1 1,0 0,-1 0,1-1,-1 1,0 0,1 0,-1-1,0 1,0-1,0 1,0-1,-2 2,-10 7,-1-1,0 0,0-1,-1 0,0-1,0-1,-1 0,0-1,0-1,0 0,0-1,-8 0,-38 6,56-11,11-3</inkml:trace>
  <inkml:trace contextRef="#ctx0" brushRef="#br0" timeOffset="2044.765">4171 716,'-16'-12,"-12"-3,-8 1,-5 4,1 10,1 8,6 10,9 9,10 9,14 5,19 0,17 0,19-5,18-3,17-9,16-4,11-8,-15-4</inkml:trace>
  <inkml:trace contextRef="#ctx0" brushRef="#br0" timeOffset="18786.429">989 1732,'36'-9,"49"-3,55 0,56 3,50 3,-18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01.95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40 212,'4'18,"12"15,13 12,12 6,9 2,6 1,-2-5,-6-3,-11-5,-12-5,-16-4,-22-6,-23-2,-20-5,-17-6,-9-8,8-4</inkml:trace>
  <inkml:trace contextRef="#ctx0" brushRef="#br0" timeOffset="266.858">0 225,'14'-16,"13"-12,12-6,12-1,11 2,12 5,6 5,1 7,-13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2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241 53,'-61'273,"-16"53,70-308,11-40,119-428,-80 253,-43 197,-1 0,1 0,0 1,0-1,0 0,0 0,0 1,-1-1,1 0,0 0,0 1,0-1,0 0,0 1,0-1,0 0,0 0,0 1,0-1,0 0,0 1,0-1,0 0,0 0,0 1,1-1,-1 0,0 1,0-1,0 0,0 0,0 0,1 1,-1-1,0 0,0 0,0 0,1 1,-1-1,0 0,0 0,1 0,-1 0,0 1,0-1,1 0,-1 0,0 0,1 0,-1 0,0 0,0 0,1 0,-1 0,0 0,1 0,-1 0,0 0,0 0,1 0,-1-1,0 1,1 0,-1 3,18 67,4 0,2-2,4 0,12 19,-36-78,14 23,-2 2,-2 0,-1 0,-1 2,-2-1,-2 1,-1 1,-1 6,-6-43,0 3,1 0,-1 0,0 0,0 0,0 0,0 0,0 0,-1 0,1-1,-1 1,0 0,0 0,0 0,0-1,0 1,-1 0,1-1,-1 1,1-1,-1 0,0 1,-8-1</inkml:trace>
  <inkml:trace contextRef="#ctx0" brushRef="#br0" timeOffset="266.464">1 361,'13'3,"19"0,22-1,20-2,15-3,6-5,2 1,-8-2,-19 1</inkml:trace>
  <inkml:trace contextRef="#ctx0" brushRef="#br0" timeOffset="546.223">1177 188,'-10'-9,"-1"1,0 0,0 1,-1 0,0 1,0 0,0 1,-1 0,0 1,0 1,0 0,0 1,-1 0,1 1,0 0,-1 1,1 1,-1 0,1 1,0 0,0 1,0 0,0 1,0 1,1 0,0 1,0 0,0 1,1 0,0 1,0 0,1 0,0 2,0-1,1 1,0 0,1 1,-3 6,5-8,0 0,1 1,0-1,0 1,1 1,1-1,0 1,0-1,1 1,0 0,1 0,0 0,1-1,0 1,1 0,0 0,1 0,0 0,0-1,1 1,1-1,0 1,0-1,1-1,0 1,1-1,5 8,0-7,0-1,0 1,1-2,0 0,0-1,1 0,0 0,0-1,0-1,1-1,0 0,5 1,16 2,0-1,1-2,-1-2,17-1,-19-1,0-2,-1-1,1-1,-1-2,3-2,4-4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01.05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1 395,'21'-32,"-2"-1,-1-1,-1-1,-2 0,6-24,27-58,-47 115,-1 0,0 0,0 0,0 0,1 0,-1 0,1 0,0 0,-1 0,1 0,0 0,0 0,0 1,0-1,1 0,-1 1,0-1,1 1,-1-1,1 1,-1 0,1-1,0 1,-1 0,1 0,0 0,0 0,0 1,0-1,0 0,0 1,0 0,0-1,0 1,0 0,0 0,0 0,0 0,0 0,0 1,0-1,0 1,0-1,1 1,69 84,-42-49,-16-20,0 1,-1 1,0 0,-2 0,0 2,4 9,-14-27,0 0,0 1,-1-1,1 0,0 1,-1-1,0 1,1-1,-1 1,0-1,0 1,0-1,-1 1,1-1,0 1,-1-1,0 0,0 1,0-1,0 0,0 1,0-1,0 0,-1 0,1 0,-1 0,1 0,-1-1,0 1,0 0,0-1,0 1,0-1,0 0,0 1,0-1,-1 0,1 0,0-1,-1 1,1 0,-1-1,1 0,-1 1,1-1,0 0,-1 0,1 0,-1-1,-1 1,3-1,-1 0,1 0,-1 0,1 0,0-1,-1 1,1 0,0 0,0-1,0 1,0-1,0 1,0-1,0 0,0 1,1-1,-1 0,1 1,-1-1,1 0,0 0,0 1,0-1,0 0,0 0,0 0,0 1,0-1,1 0,-1 0,1 1,-1-1,1 0,0 1,-1-1,1 1,0-1,0 1,0-1,0 1,1-1,-1 1,0 0,1 0,-1 0,0 0,1 0,0 0,18-20,1 1,1 1,1 0,0 2,2 1,0 1,0 2,19-8,-32 15,-5 2,-1 1,1-1,0 1,0 1,1-1,-1 1,1 0,-1 1,1 0,-1 0,6 0,-10 3,-1-1,1 1,-1 0,0 0,0 0,0 0,0 0,0 1,0-1,0 0,-1 1,0 0,1-1,-1 1,0 0,0-1,0 1,0 0,-1 0,1 0,-1 0,0 0,0 0,0 0,0 0,0 0,-1-1,1 1,-1 0,0 1,1 4,-1 3,10 102,-8-107,0-1,1 0,0 0,0 0,0-1,1 1,-1 0,1-1,0 1,1-1,-1 0,1 0,0 0,0-1,0 0,0 1,0-1,1 0,0-1,0 1,32 9,-1-6</inkml:trace>
  <inkml:trace contextRef="#ctx0" brushRef="#br0" timeOffset="480.722">482 449,'-7'15,"-4"15,-1 9,2 7,3 3,2-1,5-1,2-5,0-9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49:05.71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1418 814,'-2'7,"-1"16,-2 19,0 22,0 18,2 10,1 6,1-2,2-4,2-9,2-9,1-13,-2-12,0-14</inkml:trace>
  <inkml:trace contextRef="#ctx0" brushRef="#br0" timeOffset="294.244">857 814,'-85'-86,"84"85,0 1,0-1,1 1,-1-1,0 0,0 0,1 1,-1-1,0 0,1 0,-1 0,1 0,-1 0,1 0,-1 0,1 0,0 0,-1 0,1 0,0 0,0 0,0 0,0 0,0 0,0 0,0 0,0 0,0-1,1 1,-1 0,0 0,1 0,-1 0,1 0,-1 1,1-1,-1 0,1 0,0 0,-1 0,1 0,0 1,0-1,-1 0,1 1,0-1,0 1,0-1,0 1,0-1,0 1,0-1,0 1,0 0,0 0,0 0,0-1,0 1,0 0,0 0,0 0,0 1,1-1,-1 0,0 0,0 1,247-12,388-29,-262 13,-248 23,-89 6</inkml:trace>
  <inkml:trace contextRef="#ctx0" brushRef="#br0" timeOffset="907.414">1953 1550,'33'-11,"1"-2,-2-1,0-1,0-2,-2-1,0-2,-1 0,-1-2,-1-1,1-4,-14 15,0-2,-1 1,-1-1,0-1,-1 0,0-1,-1 0,-1-1,-1 0,0 0,-1-1,-1 0,-1 0,-1 0,1-7,-5 23,1-1,-1 1,0-1,0 0,0 1,0-1,-1 1,1-1,-1 0,0 1,1-1,-1 1,0 0,0-1,-1 1,1 0,0-1,-1 1,0 0,1 0,-1 0,0 1,0-1,0 0,0 1,0-1,0 1,-1-1,1 1,0 0,-1 0,1 0,-1 1,1-1,-1 0,1 1,-1 0,0-1,1 1,-1 0,1 1,-1-1,0 0,1 1,-1-1,0 1,-7 4,1-1,0 2,0-1,0 1,0 1,1-1,0 1,1 1,-1 0,2 0,-1 0,1 1,0 0,1 0,0 0,0 1,1 0,-2 6,-1 1,1-1,1 1,0 1,2-1,0 1,0-1,2 1,0 0,1 0,1-1,1 1,2 8,-2-15,0-2,1 1,0 0,1 0,0-1,0 0,1 0,0 0,1 0,0-1,0 0,1 0,0-1,0 0,1 0,-1 0,2-1,-1-1,1 1,0-1,0-1,3 2,1-1,0-1,1-1,-1 0,1-1,-1 0,1-1,0-1,0 0,-1-1,1 0,9-3,30-7</inkml:trace>
  <inkml:trace contextRef="#ctx0" brushRef="#br0" timeOffset="1906.913">2822 1229,'-16'34,"14"-25,0 0,1-1,0 1,0 0,1 0,0-1,1 1,0 0,0 0,1-1,0 1,0-1,1 0,0 1,1-1,0 0,0-1,1 1,-1-1,2 0,-1 0,1 0,0-1,0 0,1 0,0-1,0 1,0-2,1 1,-1-1,1 0,0 0,1-1,6 2,-9-4,-1 0,0 0,1-1,-1 0,1 1,-1-2,1 1,-1-1,1 0,-1 0,0 0,1-1,-1 0,0 0,0 0,0-1,-1 0,1 0,0 0,-1 0,0-1,0 1,0-1,0 0,-1 0,1-1,-1 1,0-1,0 0,-1 1,0-1,1 0,0-4,0-8,1 0,-2-1,0 1,-2-1,1 1,-2 0,-1-1,0 1,-1 0,0 0,-4-7,7 25,0-1,-1 0,1 0,0 0,0 0,-1 0,1 1,0-1,-1 0,1 0,0 0,-1 0,1 0,0 0,-1 0,1 0,0 0,-1 0,1 0,0 0,-1-1,1 1,0 0,-1 0,1 0,0 0,0 0,-1-1,1 1,0 0,0 0,-1 0,1-1,0 1,0 0,0 0,-1-1,1 1,0 0,0-1,0 1,0 0,0-1,-1 1,1 0,0-1,0 1,0 0,-4 32,3-8,1 0,0 0,2 0,1-1,3 11,-5-28,0-1,0 1,1-1,0 0,0 1,1-1,-1 0,1 0,0 0,0-1,1 1,-1-1,1 0,0 0,0 0,1 0,-1-1,1 1,0-1,0 0,0-1,0 1,0-1,0 0,4 1,-2-2,0 0,0 0,1-1,-1 1,0-1,0-1,0 0,0 0,0 0,0-1,0 0,0 0,0 0,-1-1,1 0,-1-1,0 1,0-1,0-1,0 1,-1-1,0 0,0 0,0 0,-1-1,1 1,-1-1,-1 0,1-1,-1 1,0-1,0 1,5-13,-2 0,0 0,0-1,-2 0,2-19,-9 32,-4 23,3-7,0 1,1 0,0 0,1 1,0-1,0 1,1-1,1 1,0-1,0 1,1-1,0 1,1-1,0 1,1-1,0 0,0 0,1 0,0-1,1 1,0-1,1 0,0 0,0-1,1 0,0 0,8 7,-3-9,-1-1,1 1,1-2,-1 0,1 0,0-1,0-1,0 0,0-1,0 0,0-1,0-1,0 0,0 0,0-2,0 1,-1-2,1 1,-1-2,1 0,-2 0,1-1,0-1,-1 0,-1 0,1-1,-1 0,0-1,-1 0,0-1,1-2,-5 7,-5 4,0 1,0 0,0-1,0 1,0-1,0 1,0 0,0-1,0 1,0 0,1-1,-1 1,0-1,0 1,0 0,1 0,-1-1,0 1,0 0,1-1,-1 1,0 0,1 0,-1-1,0 1,1 0,-1 0,0 0,1 0,-1-1,1 1,-1 0,0 0,1 0,-1 0,0 0,1 0,-1 0,1 0,-1 0,0 0,1 0,-1 0,1 1,-1-1,0 0,1 0,-1 0,0 0,1 1,-1-1,0 0,1 0,-1 1,0-1,0 0,1 0,-1 1,0-1,0 0,1 1,-1-1,0 0,0 1,0-1,0 1,0-1,0 0,1 1,3 6,0-1,1 1,0-1,1 0,0 0,-1-1,2 0,-1 0,1 0,-1-1,1 0,0 0,1 0,-1-1,1 0,-1-1,1 0,0 0,0-1,5 1,101 7,-109-9,-1-1,1 0,0 0,-1 0,1 0,-1-1,1 1,-1-1,0 0,0-1,0 1,0-1,0 0,0 0,-1 0,1 0,-1 0,0-1,0 0,0 0,0 0,1-3,-1-3,1 0,-2 0,1 0,-1 0,-1 0,0-1,0 1,-1 0,-1-1,0 1,0-1,-1 1,0 0,0 0,-1 0,-1 0,0 0,0 1,-1 0,0 0,-1 0,0 0,0 1,0 0,-1 0,-1 1,1 0,-1 0,-1 0,1 1,-1 1,0-1,0 2,0-1,-1 1,0 0,0 1,0 0,0 1,0 0,0 1,-1 0,-2 0,3 2,1 0,-1 0,1 1,-1 0,1 1,0 0,0 0,0 1,1 0,-1 0,1 1,0 1,0-1,0 1,1 0,0 1,0 0,1 0,0 0,0 1,1 0,0 0,0 1,1-1,0 1,0 0,1 0,0 0,1 0,0 1,0-1,1 1,0-1,1 1,0 0,2 9,0-12,1 1,0-1,1 0,0 1,0-2,0 1,1 0,0-1,0 0,1 0,0 0,0-1,0 0,1 0,-1-1,1 1,0-1,1-1,-1 0,1 0,-1 0,1-1,3 1,35 9</inkml:trace>
  <inkml:trace contextRef="#ctx0" brushRef="#br0" timeOffset="2157.652">4293 828,'-18'-7,"-13"-2,-8-2,-4 1,2 2,7 7,9 9,8 8,10 10,12 9,16 5,3-3</inkml:trace>
  <inkml:trace contextRef="#ctx0" brushRef="#br0" timeOffset="2407.506">4266 1456,'-2'18,"1"13,6 6,8 1,14-2,16-4,18-5,20-8,17-7,-9-5</inkml:trace>
  <inkml:trace contextRef="#ctx0" brushRef="#br0" timeOffset="120053.176">81 360,'-8'-18,"4"106,-60 1630,63-1669,-2 43,3-1,5 0,3 0,12 42,19-20,-37-108,1-1,-1 1,1-1,0 0,0 0,1 0,-1-1,1 1,0-1,0 0,0 0,0 0,0 0,1-1,0 0,-1 0,1 0,0 0,0-1,0 0,4 1,12-2,0-1,0-1,-1-1,1 0,-1-2,0 0,1-2,38-8,115-14,2 7,0 8,1 8,1 7,-119-1,391-1,968-30,-34-86,-1089 105,-419-6,59 5</inkml:trace>
  <inkml:trace contextRef="#ctx0" brushRef="#br0" timeOffset="121289.454">188 427,'-2'-8,"0"-1,0 1,0-1,1 1,1-1,-1 1,1-1,1 1,0-1,0 0,0 1,1 0,1-1,-1 1,1 0,1 0,-1 0,1 1,1-1,10-9,1 1,0 0,2 1,-1 1,2 1,0 0,0 1,1 2,1 0,-1 1,2 0,-1 2,1 1,0 1,12-2,93-17,0 5,1 5,20 5,314-7,204 29,460 63,198 7,-1295-82,27 2,1-3,-1-2,0-3,6-3,-56 8,0-1,0-1,-1 1,1-1,0-1,0 1,-1-1,0 1,1-1,-1-1,0 1,0-1,-4 3,0 0,0 0,0 0,0 0,0 0,0 0,0 0,1 0,-1 1,0-1,1 1,-1-1,0 1,1-1,-1 1,1 0,-1 0,1-1,-1 1,0 0,1 0,-1 1,1-1,-1 0,1 0,-1 1,0-1,1 1,-1-1,0 1,1 0,-1-1,0 1,0 0,1 0,-1 0,0 0,0 0,0 0,24 53,-19-7,-2-1,-3 0,-3 31,2-58,-33 414,7-137,19-199,4 0,5 1,3-1,5-1,5 0,15 53,120 299,-114-354,-37-93,1-1,0 0,0 1,0-1,-1 1,1-1,0 1,-1-1,1 0,0 1,-1-1,1 0,-1 1,1-1,0 0,-1 0,1 1,-1-1,1 0,-1 0,1 0,-1 0,1 1,-1-1,1 0,-1 0,1 0,-1 0,1 0,-1 0,1 0,-1-1,1 1,-1 0,1 0,-1 0,1 0,-1-1,1 1,-1 0,1 0,0-1,-1 1,1 0,-1-1,1 1,0-1,-1 1,1 0,0-1,0 1,-1-1,1 1,0-1,0 1,0-1,-1 1,1-1,0 1,-8-5,-86-15,36 17,0 2,-1 3,-23 5,-142 19,-16 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35.0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37 410,'-3'-4,"0"0,0 0,0 0,1 0,-1 0,1 0,0-1,0 1,1-1,0 1,-1-1,1 1,1-1,-1 0,1 0,0-2,-2-2,-1-19,1-1,2 1,0-1,2 1,1-1,1 1,8-27,-12 52,0 0,0 0,1 0,-1 0,1 1,-1-1,1 0,0 0,0 1,0-1,0 0,1 1,-1-1,1 1,0 0,-1-1,1 1,0 0,0 0,0 0,1 1,-1-1,0 0,1 1,-1-1,1 1,-1 0,1 0,0 0,-1 0,1 0,0 1,0-1,0 1,0 0,-1 0,1 0,2 0,9 8,0 0,0 1,-1 0,0 1,-1 0,0 1,-1 0,10 14,-7-11,-5-4,2 0,0 1,0 1,-1 0,0 0,-1 1,-1 0,0 1,-1 0,0 0,4 15,-10-27,-1 0,0 0,0 1,0-1,0 0,-1 0,1 1,-1-1,1 0,-1 0,0 0,0 0,0 0,0 0,0 0,0 0,0 0,-1 0,1-1,0 1,-1-1,0 1,1-1,-1 1,0-1,0 0,0 0,0 0,0 0,0 0,0 0,-2 0,-72 16,16-18,61-4,66-21,-54 23,24-5,6 0,-1-3,-1-1,0-2,-1-1,9-7,-42 18,0 0,-1 0,1 0,-1-1,0 0,0 0,-1-1,1 1,-1-1,-1-1,1 1,-1-1,0 1,0-1,-1 0,0-1,0 1,-1 0,0-1,0 0,-1 1,0-1,0 0,0 0,-1 0,0 6,0 0,0 0,0 0,0-1,-1 1,1 0,-1 0,1 0,-1 0,1 0,-1 0,0 0,0 0,0 0,0 1,-1-1,1 0,0 1,-1-1,1 1,-1-1,1 1,-1-1,0 1,0 0,1 0,-1 0,0 0,0 0,0 1,0-1,0 0,0 1,0 0,0-1,-1 1,1 0,0 0,0 0,0 0,0 1,0-1,0 0,0 1,0 0,0-1,-2 2,-3 3,1 1,0 0,0 1,0-1,1 1,-1 0,2 1,-1-1,1 1,0 0,1 0,0 0,0 0,1 0,0 1,0 0,1-1,0 1,1 0,0-1,1 8,-1-9,1 0,1-1,-1 1,1-1,0 1,1-1,-1 0,1 0,1 0,-1 0,1-1,0 1,0-1,1 0,-1 0,1 0,0-1,0 0,1 0,-1 0,1-1,5 3,6 2,2 0,-1-1,1-1,0-1,0 0,0-2,4 0,68 5,-7-5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45.42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0 134,'1'-1,"-1"0,0 0,1 1,-1-1,0 0,1 0,-1 0,1 1,-1-1,1 0,0 0,-1 1,1-1,0 0,-1 1,1-1,0 1,0-1,0 1,-1-1,1 1,0 0,0-1,0 1,0 0,0 0,0 0,0-1,0 1,0 0,-1 0,1 0,1 1,-2-1,15-3,0 0,0 2,-1 0,1 0,0 2,0 0,0 0,0 1,0 1,5 3,-14-5,-1 1,1 0,-1 0,1 1,-1 0,0 0,0 0,0 1,-1-1,1 1,-1 0,0 1,0-1,0 1,-1-1,1 1,-1 0,0 0,-1 1,1-1,-1 1,0-1,0 1,-1 0,0-1,0 1,0 4,-1 5,0 1,-1-1,0 1,-2-1,0 1,0-1,-2 0,0 0,0-1,-2 1,-5 9,-8 12,-2-1,-1-1,-24 27,-36 31,63-58,21-34,-1 1,0 0,1 0,-1 0,1 0,-1 0,1-1,-1 1,1 0,0 0,-1-1,1 1,0 0,-1-1,1 1,0-1,0 1,0-1,-1 1,1-1,0 0,0 1,0-1,0 0,0 0,0 0,0 0,0 0,0 0,0 0,0 0,0 0,-1 0,1 0,0 0,0-1,0 1,0 0,164-26,-122 17,137-33,-102 22</inkml:trace>
  <inkml:trace contextRef="#ctx0" brushRef="#br0" timeOffset="279.712">629 1,'18'9,"20"12,17 11,13 10,6 9,-1 7,-10 8,-16 7,-20 7,-24 6,-29 6,-25 4,-22 3,-16-3,-5-8,13-19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44.3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1 449,'36'-48,"3"1,2 2,15-12,-53 55,-2-1,1 1,0 0,0 0,0 0,0 1,0-1,0 0,1 1,-1-1,1 1,-1 0,1 0,-1 0,1 0,-1 0,1 1,0-1,0 1,4 16,-27 140,14-105,1-1,3 1,2 0,2 0,2 0,8 32,-4-51,-5-23,0 0,-1 0,0 0,-1 0,1 1,-2-1,0 0,0 1,-1 8,-2-15,1 0,0 0,-1-1,0 1,0-1,0 0,0 1,0-1,0 0,0-1,-1 1,1-1,0 1,-1-1,0 0,1 0,-1-1,0 1,1-1,-1 0,0 0,1 0,-1 0,0 0,0-1,1 0,-1 0,1 0,-1 0,1 0,-1-1,1 0,-1 0,17-4,213-6,136-39,-287 37</inkml:trace>
  <inkml:trace contextRef="#ctx0" brushRef="#br0" timeOffset="264.577">776 142,'-4'-23,"-2"-14,0-3,4 10,8 19,13 27,12 31,8 31,1 27,-6 21,-10 18,-20 14,-25 15,-32 13,-35 13,-2-28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35.9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127 430,'5'22,"3"18,1 10,-1 6,-3 2,-3-1,-5-7,-7-8,-1-12</inkml:trace>
  <inkml:trace contextRef="#ctx0" brushRef="#br0" timeOffset="397.193">7 390,'-1'-2,"0"0,0 0,1 0,-1 0,0 0,1 0,0 0,-1 0,1 0,0 0,0 0,0-1,0 1,1 0,-1 0,0 0,1 0,0 0,-1 0,1 0,0 0,0 0,0 0,0 0,0 1,1-1,-1 0,0 1,1-1,0 0,58-37,-39 28,-8 3,1 0,-1 0,-1-1,0-1,0 0,-1-1,0 0,-1 0,0-2,-1 1,-1-1,0 0,0-1,-1 1,-1-2,0 1,-5 12,0-1,0 1,-1-1,1 1,0-1,-1 1,0-1,1 0,-1 1,0-1,0 1,-1-1,1 0,0 1,-1-1,0 1,0-1,1 1,-1 0,-1-1,1 1,0 0,0-1,-1 1,0 0,1 0,-1 0,0 1,0-1,0 0,0 1,0-1,0 1,0-1,-1 1,1 0,0 0,-1 0,1 1,-1-1,1 0,-1 1,0 0,1-1,-1 1,1 0,-1 0,-1 1,1 0,0 1,0 0,0 0,0 0,0 0,0 1,1-1,-1 1,1-1,0 1,-1 0,1 0,1 0,-1 0,0 0,1 1,0-1,-1 1,1-1,1 0,-1 1,0-1,1 1,0 0,0-1,0 1,0-1,0 1,1-1,0 1,0-1,0 1,0-1,0 1,0-1,1 0,0 1,9 17,1 0,0-2,1 1,1-1,1-1,1-1,15 14,-25-25,32 32</inkml:trace>
  <inkml:trace contextRef="#ctx0" brushRef="#br0" timeOffset="774.331">555 577,'0'25,"1"0,1 0,2 0,0-1,2 1,0-1,2-1,0 1,11 17,-19-39,1 0,-1 0,1 0,0 1,0-1,0 0,0 0,0-1,0 1,1 0,-1 0,0-1,1 1,0 0,-1-1,1 0,0 1,0-1,0 0,0 0,0 0,0 0,0 0,0-1,0 1,0-1,0 1,1-1,-1 0,0 1,0-1,0 0,1-1,-1 1,0 0,0-1,2 0,4-6,-1 0,0-1,0 1,-1-2,0 1,-1-1,1 0,-2 0,1 0,-1-1,0 0,-1 2,80-176,-83 184,0 1,1-1,-1 0,0 0,0 0,0 0,1 0,-1 0,0 0,0 0,1 0,-1 0,0 0,0 0,0 0,1 0,-1 0,0 0,0 0,0 0,1 0,-1 0,0 0,0-1,0 1,1 0,-1 0,0 0,0 0,0 0,0 0,0-1,1 1,-1 0,0 0,-5 22,-2 5,2-15,1 0,1 1,0-1,0 1,2 0,-1 0,2 0,0 0,0 0,1 0,1-1,0 3,2-9,0-1,1 1,-1-1,1 1,0-1,1-1,-1 1,1-1,0 0,0 0,0-1,0 1,1-1,-1-1,1 1,0-1,0-1,0 1,0-1,0 0,0-1,0 1,0-1,5-1,54 2,-3-3</inkml:trace>
  <inkml:trace contextRef="#ctx0" brushRef="#br0" timeOffset="1633.01">1692 657,'-13'-7,"0"1,0 0,0 1,0 1,-1 0,0 0,0 2,0 0,0 0,0 1,0 1,0 0,0 1,0 1,0 0,0 1,-8 3,14-5,1 1,0 1,0-1,0 1,0 1,0-1,1 1,-1 0,1 1,0-1,1 1,-1 0,1 1,0-1,0 1,0 0,1 1,0-1,0 1,1-1,0 1,0 0,1 1,-1-1,1 4,3-6,0 0,1 1,0-2,0 1,0 0,0 0,1-1,0 1,0-1,0 0,1 0,-1 0,1 0,0 0,0-1,0 0,1 0,-1 0,1 0,-1-1,1 0,0 0,0 0,0 0,0-1,0 0,5 0,33 9,1-3,-1-2,1-1,0-3,0-1,0-3,0-1,0-2,32-9,-28 5,1-1,-2-3,0-1,0-3,-2-1,12-9,-20-3,-37 31,0-1,0 1,0-1,0 1,0-1,0 0,0 1,0-1,0 1,-1-1,1 1,0-1,0 1,-1-1,1 1,0-1,-1 1,1-1,0 1,-1-1,1 1,-1 0,1-1,0 1,-1 0,1-1,-1 1,1 0,-1-1,0 1,1 0,-1 0,1 0,-1 0,1 0,-1 0,1-1,-1 1,0 0,1 1,-1-1,1 0,-1 0,-20-1,1 2,-1 0,1 1,0 1,0 1,0 0,0 2,1 1,-16 7,31-13,-11 3,0 1,1 1,-1 1,1 0,1 0,-1 2,1-1,1 2,-3 2,14-12,1 1,-1-1,1 1,-1-1,0 1,1 0,-1-1,1 1,0 0,-1-1,1 1,-1 0,1 0,0-1,0 1,-1 0,1 0,0-1,0 1,0 0,0 0,0 0,0-1,0 1,0 0,0 0,0 0,1-1,-1 1,0 0,1 0,-1-1,0 1,1 0,-1 0,1-1,-1 1,1-1,-1 1,1 0,-1-1,1 1,0-1,-1 1,1-1,0 0,-1 1,1-1,0 0,0 1,-1-1,1 0,0 0,1 1,47 8,-20-9,-1-1,1-1,-1-1,1-2,-1-1,0-1,-1-1,1-2,-2 0,12-8,1-7,-72 63,30-35,1-1,0 0,0 1,0 0,0-1,1 1,-1 0,1 0,0 0,0 0,0 0,0 0,0 1,0-1,1 0,0 0,-1 1,1-1,1 0,-1 0,0 1,1-1,0 0,-1 0,1 0,0 0,1 0,-1 0,1 0,-1 0,1 0,0 0,0-1,0 1,1 0,3 0,1 0,-1 0,0-1,1 0,0-1,-1 1,1-1,0 0,0-1,0 0,0 0,0 0,-1-1,1 0,0 0,0-1,-1 0,1 0,-1 0,0-1,1 0,-1 0,0-1,-1 0,1 0,-1 0,0-1,0 1,0-1,0 0,-1-1,2-2,1-4,-1 0,0-1,-1 1,0-1,-1-1,-1 1,0 0,-1-1,0 1,-1-1,0 0,-1 0,-1 1,-2-14,2 25,1 0,-1 0,1 0,0 0,0 0,-1 0,1 0,1 0,-1 1,0-1,0 0,1 0,-1 0,1 0,-1 0,1 0,0 1,0-1,0 0,0 0,0 1,0-1,0 1,1-1,-1 1,0 0,1-1,-1 1,1 0,0 0,-1 0,1 0,0 0,0 0,-1 1,1-1,0 0,0 1,1-1,16-1,1 1,-1 1,1 0,-1 2,1 0,-1 1,14 4,-27-5,0 0,0 0,0 1,-1-1,1 2,-1-1,1 0,-1 1,0 0,0 0,-1 1,1-1,-1 1,0 0,-1 0,1 0,-1 1,0-1,0 1,0 0,-1 0,0 0,0 0,-1 0,1 0,-1 0,-1 1,1 4,3 120,-4-128,1 0,0-1,0 1,0 0,0 0,0-1,0 1,1-1,-1 1,1-1,0 1,0-1,0 0,0 0,0 0,0 0,1 0,-1-1,1 1,-1-1,1 0,-1 1,1-1,0 0,0 0,0-1,-1 1,3 0,84 1,38-28,-67 8</inkml:trace>
  <inkml:trace contextRef="#ctx0" brushRef="#br0" timeOffset="2198.281">3496 657,'-12'-6,"-1"0,-1 1,1 0,-1 1,0 1,0 0,0 1,0 0,0 1,-2 1,10 0,1 0,0 1,-1 0,1-1,0 2,0-1,0 1,0-1,0 2,0-1,1 0,-1 1,0 0,1 0,0 0,0 0,0 1,0 0,1 0,-1 0,1 0,0 0,0 1,1-1,-1 1,1 0,0 0,-1 2,2-4,0 0,1 1,-1-1,0 1,1-1,0 0,0 1,0-1,0 1,0-1,1 1,-1-1,1 0,0 1,0-1,1 0,-1 0,0 0,1 0,0 0,0 0,0 0,0 0,0-1,1 1,-1-1,1 0,-1 1,1-1,0 0,0-1,0 1,0 0,0-1,0 0,1 1,12 4,1 0,-1-1,1 0,0-2,0 0,11 0,5-1,-1-1,1-2,0-2,-1-1,0-1,0-2,0-1,-1-1,0-2,-1-1,11-7,-40 18,-1 1,1-1,-1 1,1-1,-1 1,1-1,-1 1,1-1,0 1,-1-1,1 1,0-1,-1 1,1 0,0 0,-1-1,1 1,0 0,0 0,-1 0,1 0,0-1,0 1,-1 1,1-1,0 0,0 0,-1 0,1 0,0 0,0 1,-1-1,1 0,0 1,-1-1,1 0,0 1,-1-1,1 1,-1-1,1 1,-1-1,1 1,-1-1,1 1,-1 0,1-1,-1 1,0 0,1-1,-1 1,0 0,0 0,1-1,-1 1,0 0,0 0,0-1,0 1,0 0,0 0,0-1,0 1,-1 0,1 0,0-1,1 3,-1 0,1 0,0 0,0 0,0 0,0-1,1 1,-1 0,1-1,0 1,-1-1,1 0,0 1,0-1,1 0,-1 0,0 0,1-1,-1 1,1 0,0-1,-1 0,1 0,0 0,0 0,0 0,0 0,1 0,88 5,-80-6,-1-1,0 0,1-1,-1-1,0 0,0 0,-1-1,1 0,-1-1,1 0,-2-1,1 0,-1 0,1-1,-2-1,1 1,-1-1,5-7,-12 13,1 0,-1 0,0-1,0 1,0 0,0 0,0-1,-1 1,1-1,-1 1,1 0,-1-1,0 1,0-1,0 1,0-1,-1 1,1-1,-1 1,1-1,-1 1,0 0,0-1,0 1,0 0,0 0,0 0,-1 0,1 0,-1 0,0 0,1 0,-1 1,0-1,0 1,0-1,0 1,-1-1,-4-2,0 0,-1 0,0 1,1 0,-1 1,0-1,-1 1,1 1,0 0,-8-1,3 2,1 0,-1 0,0 1,1 0,-1 1,1 1,-1 0,1 1,0 0,0 1,1 0,-1 1,1 0,0 0,1 2,0-1,0 1,0 1,1-1,-2 4,10-10,0 1,-1-1,1 0,0 1,0-1,0 1,1-1,-1 1,1-1,-1 1,1-1,0 1,0 0,0-1,0 1,1-1,-1 1,1-1,-1 1,1-1,0 1,0-1,0 1,0-1,1 0,-1 0,0 1,1-1,0 0,-1 0,1-1,0 1,0 0,0-1,0 1,0-1,1 1,-1-1,0 0,1 0,-1 0,1 0,-1-1,2 1,11 4,0-1,0-1,1 0,-1-1,1-1,0 0,-1-1,10-1,24-4</inkml:trace>
  <inkml:trace contextRef="#ctx0" brushRef="#br0" timeOffset="2472.098">4138 309,'-9'0,"1"0,-1 0,0 1,0 0,0 0,1 1,-1 0,1 1,-1 0,1 0,0 1,0 0,0 0,1 1,0 0,0 0,0 0,0 1,1 1,0-1,0 1,1 0,-1 0,-2 7,7-5,0 0,1 0,1 0,-1 0,2 0,-1 0,1 0,0-1,1 1,0-1,1 1,-1-1,1 0,1 0,0-1,0 1,0-1,1 0,0-1,1 1,1 0,22 29,1-2,2-2,2-1,12 8,-26-26,0-1,1-1,1-1,0-1,0-1,1-1,-1-2,2 0,-1-1,14 0,47 5</inkml:trace>
  <inkml:trace contextRef="#ctx0" brushRef="#br0" timeOffset="3238.591">5729 470,'-5'8,"0"1,1 0,0 0,0 1,1-1,0 1,1-1,0 1,1 0,0 0,0 0,1 0,1 0,-1 0,0-5,8 205,-2-155,-3 1,-2-1,-3 0,-2 1,-2-1,-11 37,-12-21,28-70,1-1,0 1,0 0,0-1,-1 1,1-1,0 1,-1-1,1 1,0-1,-1 0,1 1,0-1,-1 1,1-1,-1 0,1 1,-1-1,1 0,-1 1,1-1,-1 0,1 0,-1 0,0 0,1 1,-1-1,1 0,-1 0,1 0,-1 0,0 0,1 0,-1 0,1-1,-1 1,1 0,-1 0,1 0,-1 0,0-1,1 1,-1 0,1-1,-1 1,1 0,0-1,-1 1,1-1,-12-29,5-19,2 0,2-1,4-39,-1 31,0-100,6 0,8-10,-13 160,16-68,-17 74,1 0,0-1,0 1,0-1,0 1,1 0,-1 0,0 0,1 0,0 0,-1 0,1 0,0 0,0 1,0-1,0 1,1-1,-1 1,0 0,0 0,1 0,-1 0,1 0,-1 1,1-1,0 1,7 0,-1 2,0-1,0 1,0 1,0 0,0 0,-1 0,1 1,-1 1,0-1,7 6,-10-7,11 5,0 1,-1 1,1 0,-2 1,0 1,0 0,-1 1,-1 0,0 1,0 0,-2 1,0 1,4 7,-13-19,0-1,0 1,0-1,-1 1,1 0,-1-1,0 1,0 0,-1-1,1 1,-1-1,1 1,-1-1,0 1,-1-1,1 1,-1-1,1 0,-1 0,0 1,0-1,0-1,-1 1,1 0,0 0,-1-1,0 0,0 1,0-1,0 0,-3 1,-8 6,-1-2,0 0,0 0,0-1,-1-1,-7 1,-50 5,53-18,39-7,21-1,1 2,0 2,35-4,6-2,-63 12,116-35,-127 37,0 0,0-1,-1 0,0-1,0 0,0 0,0 0,-1-1,0 0,0 0,0-1,-1 1,0-1,4-8,-7 12,0-1,-1 0,1 0,-1-1,0 1,0 0,0 0,0 0,-1-1,0 1,0 0,0-1,0 1,-1 0,0-1,0 1,0 0,0 0,-1 0,1 0,-1 0,0 0,0 0,0 1,-1-1,0 1,1-1,-1 1,0 0,0 0,-1 0,1 1,-1-1,1 1,-1 0,0 0,0 0,0 0,0 1,0 0,0 0,0 0,-1 0,1 0,0 1,-1 0,1 0,0 0,-1 0,1 1,-1 1,0-1,0 1,1 0,-1 0,1 0,0 1,-1 0,1-1,0 2,1-1,-1 0,1 1,-1-1,1 1,0 0,0 0,1 0,-1 1,1-1,0 1,0-1,0 1,0 4,-1 0,0 1,1-1,0 1,1 0,0 0,1 0,0-1,0 1,1 0,0 0,1 0,1 2,0-3,1 0,0 0,0 0,1-1,0 1,1-1,0-1,0 1,1-1,0 0,0 0,0-1,1 0,0 0,0-1,0 0,2 0,14 7,-1-2,2 0,-1-2,1-1,24 4,146 13,-108-19</inkml:trace>
  <inkml:trace contextRef="#ctx0" brushRef="#br0" timeOffset="3870.775">569 1700,'-9'20,"-3"23,0 23,3 19,5 17,5 14,4 4,3 1,1-9,-1-12,-1-16,-2-17,-2-18</inkml:trace>
  <inkml:trace contextRef="#ctx0" brushRef="#br0" timeOffset="4950.687">381 2368,'-7'-63,"3"0,3 0,3 0,4-16,-7 72,1 0,0-1,1 1,0 0,0 0,0 1,1-1,0 0,0 0,1 1,0-1,0 1,1 0,-1 0,1 0,1 0,-1 1,1 0,0-1,0 2,0-1,1 1,0 0,-1 0,1 0,1 1,-1 0,1 0,-1 0,1 1,2 0,3 2,-1 0,0 1,1 0,-1 1,0 0,0 1,-1 1,1-1,0 2,-1-1,0 1,0 1,-1 0,1 0,-1 1,-1 0,1 1,-1 0,0 0,-1 1,0 0,2 4,-7-11,0 1,0-1,0 0,-1 1,0-1,1 1,-1-1,0 1,0 0,0-1,0 1,-1 0,1 0,-1 0,0-1,1 1,-2 0,1 0,0 0,0 0,-1 0,1-1,-1 1,0 0,0 0,0-1,0 1,-1-1,1 1,-1-1,1 1,-1-1,0 0,0 0,0 0,0 0,-1 0,-9 5,-1-2,0 1,0-2,-1 0,1 0,-1-1,0-1,0 0,0-1,0-1,0 0,0-1,-10-2,24 3,0 0,1-1,-1 1,0 0,0-1,1 1,-1 0,0-1,0 1,0-1,0 1,0 0,0-1,0 1,0-1,0 1,0 0,0-1,0 1,0-1,0 1,0 0,0-1,0 1,0 0,0-1,-1 1,1-1,0 1,0 0,0-1,-1 1,1 0,0-1,-1 1,1 0,0 0,0-1,-1 1,1 0,-1 0,1 0,0-1,-1 1,1 0,0 0,-1 0,1 0,-1 0,1 0,0 0,-1 0,1 0,-1 0,1 0,0 0,-1 0,1 0,-1 0,1 0,0 0,-1 1,1-1,-1 0,34-16,-32 15,33-13,213-101,-222 101,-1-1,-1-1,0-1,-1-2,-1 0,0-1,-2 0,8-13,-20 25,-1 0,0-1,-1 0,1 0,-2 0,1-1,-1 0,-1 0,0 0,0 0,-1 0,-1-1,1 1,-2-1,1 1,-1-1,-1 1,0-1,-1 1,0 0,0-1,-1 1,0 0,-1 0,0 1,-1-1,0 1,0 0,-1 0,0 1,0-1,-4-1,7 6,-1 0,0 0,1 0,-2 1,1 0,0 0,-1 0,1 0,-1 1,0-1,1 1,-1 1,0-1,-1 1,1-1,0 2,0-1,0 0,-1 1,1 0,0 0,-1 1,1-1,0 1,0 1,0-1,0 0,0 1,0 0,0 1,0-1,1 1,-1-1,1 1,-1 1,-6 8,1 1,0 1,1-1,1 1,0 1,0 0,2 0,0 0,0 1,2 0,0 0,1 0,-1 5,-3 11,1 0,1 1,1 0,2 0,2 0,0 0,3 0,0-1,3 1,0-1,2 0,2 0,11 26,-15-47,0-2,0 1,1-1,0 0,1 0,-1-1,2 0,-1-1,1 1,1-2,-1 1,1-1,0-1,0 0,1 0,0-1,-1 0,2-1,7 1,0 0,0-1,1-1,0-1,-1-1,1 0,-1-2,1 0,-1-1,3-1,7-3,-1 0,0-1,0-2,0-1,-1-2,-1 0,0-1,-1-2,-1-1,-1 0,12-12,-31 26,0-1,-1 0,1 1,-1-1,0 0,0-1,0 1,0 0,-1-1,0 1,0-1,0 0,0 0,0-1,-4 3,1 1,-1-1,1 1,-1-1,0 1,0-1,0 1,0 0,0 0,0 0,-1 0,1 1,-1-1,1 1,-1-1,0 1,1 0,-1 0,0 0,0 0,0 1,0-1,0 1,0-1,0 1,0 0,0 0,0 1,0-1,0 1,0-1,0 1,-21 0,0 2,0 1,0 0,0 2,0 0,1 2,0 1,1 1,0 0,0 2,1 1,-26 30,47-42,0 0,0 0,0 0,0 0,0 0,0-1,0 1,0 0,1 0,-1 0,0 0,1 0,-1 0,0 0,1 0,-1 0,1-1,0 1,-1 0,1 0,-1-1,1 1,0 0,0-1,-1 1,1 0,0-1,0 1,0-1,0 0,0 1,0-1,-1 0,1 1,0-1,0 0,0 0,0 0,0 0,1 0,19 3,0 0,0-2,0-1,0 0,1-2,-1 0,0-1,-1-1,5-3,8 1,-2-2,1-1,-1-1,0-2,22-12,-53 24,1 0,-1 0,1 0,-1 0,0 0,1 1,-1-1,0 0,1 0,-1 0,0 0,0 1,1-1,-1 0,0 0,1 1,-1-1,0 0,0 1,0-1,1 0,-1 1,0-1,0 0,0 1,0-1,0 0,0 1,1-1,-1 1,0-1,0 0,0 1,0-1,0 0,0 1,-1-1,1 0,0 1,0-1,0 1,0-1,0 0,0 1,-1-1,1 0,0 1,0-1,-1 0,1 0,0 1,0-1,-1 0,1 0,0 1,-1-1,1 0,0 0,-1 0,1 1,-2 3,1-1,-1 1,0-1,1 1,0 0,0-1,0 1,0 0,1 0,-1-1,1 1,0 0,0 0,1 0,-1-1,1 1,0 0,0 0,0-1,0 1,0 0,1-1,0 0,0 1,0-1,0 0,0 0,1 0,-1 0,1 0,0-1,0 1,6 1,0-1,1 0,-1-1,1 0,0 0,0-1,0 0,0-1,-1 0,1 0,0-1,0-1,0 1,-1-2,1 1,-1-1,1-1,-1 0,0 0,0-1,1-1,-1 0,1 0,-2-1,1 0,-1-1,0 0,-1 0,1-1,-2 1,1-2,-1 1,-1-1,0 0,0 0,-1 0,0 0,-1-1,0 0,-1 0,2-10,0-18,-1-1,-2 0,-1 1,-2-1,-4-9,4 12,-3 0,-1 0,-2 0,-1 1,-10-23,19 60,0 0,0 0,0-1,-1 1,1 0,0-1,-1 1,1 0,0-1,-1 1,1 0,-1-1,1 1,-1-1,1 1,-1-1,1 1,-1-1,0 1,1-1,-1 1,0-1,1 0,-1 1,0-1,1 0,-1 0,0 0,0 0,1 1,-1-1,0 0,0 0,1 0,-1-1,0 1,0 0,1 0,-1 0,0 0,0-1,1 1,-1 0,0-1,1 1,-1 0,0-1,1 1,-1-1,1 1,-1-1,1 0,-1 1,1-1,-1 1,1-1,-5 40,1 0,3 1,1-1,1 1,3-1,1 1,8 27,0-1,2 1,4-1,2-2,4 2,-21-54,1 0,0-1,1 1,0-1,1 0,0-1,1 0,0 0,1-1,0 1,0-2,1 1,0-2,0 1,5 1,13 2</inkml:trace>
  <inkml:trace contextRef="#ctx0" brushRef="#br0" timeOffset="5362.764">1651 1633,'-55'24,"55"-23,-1-1,1 0,-1 0,1 1,-1-1,1 1,-1-1,1 0,-1 1,1-1,0 1,-1-1,1 1,0-1,-1 1,1-1,0 1,0-1,-1 1,1 0,0-1,0 1,0-1,0 1,0 0,0-1,0 1,0-1,0 1,0 0,0-1,0 1,1-1,-1 1,0-1,0 1,1 0,-1-1,0 1,1-1,-1 1,0-1,1 0,-1 1,1-1,-1 1,1-1,-1 0,1 1,-1-1,1 0,-1 0,1 1,-1-1,1 0,10 4,-1 0,1-1,0 0,-1-1,1 0,0-1,1 0,5-1,-16 0,93 0,0-4,-1-4,0-4,65-18,-2-2,-2-8,137-54,-260 82,-1 0,0-2,-1-2,21-14,-46 29,0-1,-1 0,1-1,-1 1,1 0,-1-1,0 0,0 0,0 0,-1 0,1 0,-1-1,1 1,-1-1,0 1,0-1,-1 0,1 0,-1 0,0 0,0 0,0 0,-1 0,1 0,-1 0,0-1,0 1,0 0,-1 0,0 0,0-1,-3 0,0 0,-1 0,0 0,0 0,0 1,-1 0,1 0,-1 0,0 1,0 0,0 0,-1 1,1-1,-1 1,1 1,-1-1,0 1,1 0,-1 1,0-1,0 1,0 1,0-1,1 1,-1 1,-1-1,-2 2,0 0,1 0,-1 1,1 0,-1 1,1 0,1 1,-1-1,1 2,0-1,0 1,1 0,0 1,0 0,0 0,1 0,1 1,-1 0,2 0,-1 0,1 0,0 1,-1 5,-4 15,1 1,2-1,1 1,1 0,1 0,2 1,2 8,7 59,5 1,5-2,3 0,20 48,-9-32,-5 2,10 110,-34-206,-1 0,-1 1,0-1,-2 0,0 0,-2 0,0 0,-1 0,-1 0,-1-1,0 0,-2 0,0 0,-6 8,-15 8</inkml:trace>
  <inkml:trace contextRef="#ctx0" brushRef="#br0" timeOffset="5759.809">2440 2275,'4'-10,"-1"0,1 0,1 0,0 1,0 0,1 0,0 0,0 1,1 0,0 0,1 0,-1 1,2 0,-1 1,1 0,0 0,0 1,0 0,8-2,10-8,0 1,2 2,0 1,0 1,1 1,0 2,0 1,9 1,-34 4,0 0,-1 0,1 1,0 0,0 0,0 0,0 0,0 1,-1 0,1 0,0 0,0 1,-1 0,1-1,-1 2,0-1,1 0,-1 1,0 0,0 0,-1 0,1 0,-1 1,0-1,1 1,-1 0,-1 0,1 0,-1 1,0-1,1 0,0 5,27 140,-28-145,0-1,0 1,0-1,1 0,-1 1,1-1,0-1,0 1,0 0,0-1,0 1,0-1,1 0,-1 0,1 0,0-1,-1 1,1-1,0 0,0 0,0 0,0-1,0 1,0-1,0 0,0 0,3-1,6 0,-1 0,0-1,0-1,0 0,0-1,0 0,-1 0,6-4,-6 2,-1 0,0 0,0-1,-1 0,0-1,0 0,-1 0,0-1,0 0,-1 0,1-3,-5 7,0 0,0 0,-1 0,0 0,0 0,0-1,0 1,-1-1,0 1,0-1,0 0,-1 1,0-1,0 0,-1 0,1 1,-1-1,0 1,-1-1,1 1,-1-1,0 1,-1 0,0-1,0 1,-1-1,0 1,0 0,0 0,-1 0,0 1,0 0,0-1,-1 2,1-1,-1 1,0 0,0 0,0 0,0 1,0 0,-1 0,1 1,-1-1,1 2,-1-1,1 1,-1 0,0 0,1 0,-1 1,1 0,-1 1,1-1,0 0,0 0,1 1,-1 0,1 0,-1 0,1 1,0-1,0 1,0 1,0-1,1 1,-1 0,1 0,0 0,0 0,0 1,1 0,0-1,0 1,0 1,0-1,1 0,0 1,0-1,0 1,1 0,0-1,0 1,0 0,0 3,9 35,8-5</inkml:trace>
  <inkml:trace contextRef="#ctx0" brushRef="#br0" timeOffset="6939.748">3550 2262,'-3'-49,"-2"0,-2 1,-11-37,5 22,-11-32,25 95,-1-1,0 1,1-1,-1 1,0-1,1 1,-1-1,1 1,-1 0,1-1,-1 1,1 0,-1-1,1 1,0 0,-1 0,1-1,-1 1,1 0,0 0,-1 0,1 0,-1 0,1 0,0 0,-1 0,1 0,0 0,-1 0,1 0,-1 1,1-1,-1 0,1 0,0 1,-1-1,1 0,-1 1,1-1,-1 0,1 1,-1-1,0 1,1-1,-1 1,1-1,-1 1,0-1,1 1,5 2,35 9,1-2,0-1,39 2,4 2,-80-14,-1 1,1 0,0 1,-1-1,1 1,-1 0,1 0,-1 1,1-1,-1 1,0 0,0 0,0 0,0 1,0-1,0 1,-1 0,1 0,-1 1,0-1,0 0,0 1,0 0,-1 0,1 0,-1 0,0 0,0 0,-1 1,1-1,-1 1,0-1,0 1,0 2,-18 82,1 18,16-103,1 0,-1 0,1 0,0 0,0 0,1-1,-1 1,1 0,0-1,0 1,0-1,0 0,1 1,-1-1,1 0,0 0,0-1,0 1,0-1,0 1,1-1,-1 0,1 0,-1-1,1 1,0-1,1 1,3 0,1 0,0 0,0-1,0 0,0 0,0-1,0 0,-1-1,1 0,0 0,8-3,-6 1,0-1,0 0,0-1,0 0,-1 0,0-1,0-1,-1 1,0-2,0 1,0-1,-1 0,0-1,-1 0,0 0,0-1,-1 0,0 0,-1 0,0-1,-1 0,0 0,-1 0,0 0,0-4,-2-5,-1 20,0 0,0 0,0 0,0 0,0 1,-1-1,1 0,0 0,0 0,0 0,0 0,0 0,0 0,-1 0,1 0,0 0,0 1,0-1,0 0,0 0,-1 0,1 0,0 0,0 0,0 0,0 0,-1 0,1 0,0-1,0 1,0 0,0 0,0 0,-1 0,1 0,0 0,0 0,0 0,0 0,-5 18,3 79,2-93,1-1,0 1,0-1,0 0,1 1,-1-1,1 0,-1 0,1 0,0 0,0 0,1 0,-1 0,0-1,1 1,0-1,0 0,-1 0,1 0,0 0,1 0,-1-1,0 1,0-1,1 0,0 0,4 1,1-1,-1 0,0-1,1 0,-1 0,0-1,1 0,-1 0,0-1,0 0,0 0,0-1,0 0,0-1,-1 1,0-1,1-1,-2 0,4-2,3-3,1-1,-2-1,1 0,-2-1,1 0,-2-1,0 0,8-15,-13 20,0 0,-1 0,0-1,0 1,-1-1,0 0,-1 0,1-6,-3 15,0 1,0 0,0 0,-1-1,1 1,0 0,0 0,-1 0,1 0,0-1,0 1,-1 0,1 0,0 0,0 0,-1 0,1 0,0 0,-1 0,1 0,0 0,-1 0,1 0,0 0,0 0,-1 0,1 0,0 0,-1 0,1 0,0 0,0 0,-1 0,1 0,0 1,0-1,-1 0,1 0,0 0,0 1,-1-1,1 0,0 0,0 1,0-1,0 0,-1 0,1 1,0-1,0 0,0 0,0 1,0-1,0 0,0 1,0-1,0 0,0 0,0 1,0-1,0 0,0 1,0-1,0 0,0 0,0 1,-5 8,0 0,1 0,0 1,1-1,0 1,0 0,1 0,0 0,1 0,0 1,0-1,2 0,-1 0,1 1,1 2,-1-9,0 0,1 0,0-1,-1 1,1 0,0-1,1 0,-1 1,1-1,-1 0,1 0,0-1,0 1,0-1,1 1,-1-1,0 0,1 0,0 0,-1-1,1 1,0-1,0 0,0 0,0 0,0-1,0 1,2-1,5 1,-1-1,1 0,0-1,-1 0,1-1,-1 0,0-1,0 0,0 0,5-3,-6 2,0-1,0 0,-1 0,1-1,-1 0,-1 0,1-1,-1 0,0-1,-1 1,0-1,0 0,0-1,-1 0,0 1,-1-1,0-1,-1 1,0-1,0 0,6-19,-6 56,-3-21,0 0,0 1,0-1,1 0,0 0,0 0,1 0,-1 0,1 0,1 0,-1 0,1-1,0 1,0-1,1 0,-1 0,1 0,0 0,1 0,-1-1,1 0,0 0,0 0,0-1,0 0,1 0,-1 0,1 0,0-1,5 1,71 2,-71-6,0 0,-1 1,1 1,0 0,0 0,0 1,-1 1,1 0,-1 0,0 1,9 4,28 26,-39-27,0-1,0 0,0-1,1 1,0-2,0 1,0-1,0 0,5 0,0-2,-1-1,1 0,0-1,-1 0,1-1,-1-1,1 0,-1-1,0 0,1-1,-2-1,1 0,-1-1,1 0,-2-1,1 0,10-9,-18 14,1 0,-1-1,0 0,0 0,0 0,-1 0,1-1,-1 1,0-1,0 0,0 0,0 0,-1 0,1-1,-1 1,0-1,-1 1,1-1,-1 0,0 0,0 0,0 1,-1-1,1 0,-1 0,-1 0,1 0,-1 0,1 0,-2 0,1 1,0-1,-1 0,0 1,0-1,0 1,0-1,-1 1,-1-2,-6-1,-1 1,0-1,1 2,-2-1,1 2,-1-1,1 2,-1-1,0 2,-1 0,1 0,0 1,-1 0,1 1,0 1,-1 0,1 0,0 2,-11 2,9-3,0 1,0 0,0 1,1 0,0 1,-1 1,2 0,-1 1,1 0,0 1,0 1,1-1,-8 10,17-17,1 1,-1 0,1-1,0 1,-1 0,1 0,0 0,0 0,0 0,1 0,-1 0,0 0,1 0,-1 0,1 0,0 1,0-1,0 0,0 0,0 0,0 0,0 1,1-1,-1 0,1 0,0 0,-1 0,1 0,0 0,0 0,0 0,1 0,-1-1,0 1,1 0,-1-1,1 1,0-1,-1 1,73 27,-32-21</inkml:trace>
  <inkml:trace contextRef="#ctx0" brushRef="#br0" timeOffset="7205.038">5568 1833,'-16'7,"-5"7,1 5,4 7,9 5,13 5,5-5</inkml:trace>
  <inkml:trace contextRef="#ctx0" brushRef="#br0" timeOffset="7390.543">5782 2301,'16'7,"12"2,8 0,7-4,4-8,-1-5,-2-6,-8-3,-9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33.50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415 404,'-22'0,"-8"-2,1 1,0 1,-1 2,1 1,0 1,1 2,-1 1,1 1,0 1,1 1,-10 6,35-15,0 0,-1-1,1 1,0 0,0 0,0 1,0-1,0 0,1 1,-1-1,0 1,1-1,-1 1,1 0,-1-1,1 1,0 0,0 0,0 0,0 0,0 0,0 1,0-1,1 0,-1 0,1 0,0 1,0-1,0 0,0 1,0-1,0 0,0 0,1 1,-1-1,1 0,-1 0,1 0,0 0,0 0,0 0,0 0,1 1,10 10,0-1,2 0,-1 0,1-1,1-1,12 6,2 3,10 7,-14-12,0 1,-1 1,-1 1,-1 1,0 1,-1 1,-1 1,-1 1,-1 0,-1 2,-2 0,6 10,-19-30,1 0,-1 0,0 0,-1 1,1-1,-1 0,0 1,0-1,0 1,-1-1,1 1,-1-1,0 1,-1 0,1-1,-1 1,0-1,0 1,0-1,-1 0,1 1,-1-1,0 0,0 0,-1 0,1 0,-1-1,-1 3,-10 1,-1 0,0 0,0-1,0-1,-1-1,1 0,-1-1,0 0,0-2,-1 0,1 0,0-2,-8-1,-3 3,0-2,1-1,-1-1,0-1,1-1,-4-3,87 7,-20 3</inkml:trace>
  <inkml:trace contextRef="#ctx0" brushRef="#br0" timeOffset="680">977 725,'-17'-4,"0"1,-1 1,1 0,0 1,-1 1,1 0,-1 2,1 0,0 1,0 0,0 2,0 0,0 1,1 0,0 1,1 1,-1 1,-11 9,22-15,1 1,-1 1,1-1,0 0,1 1,-1 0,1 0,0 0,0 1,0-1,1 0,0 1,0 0,0 0,1-1,0 1,0 0,0 0,1 0,0 0,0 0,0 0,1 0,0 0,0 0,0 0,1 0,0-1,0 1,1-1,-1 1,1-1,0 0,1 0,1 2,4 0,1 0,0-1,0 0,1-1,0 0,0 0,0-1,1-1,-1 0,1 0,-1-1,1-1,0 0,0-1,0 0,0 0,0-1,-1-1,1 0,0-1,-1 0,1-1,8-4,3-1,-1-1,-1-2,0 0,0-1,-1-1,-1-1,0 0,-1-2,-1 0,0-1,-2-1,0 0,-1-1,-1 0,0-1,-2-1,6-17,0-2,-3 0,-2-1,-1-1,-2 0,-2 0,-2-1,-2 0,-2 1,-3-22,3 45,-2 1,-1-1,0 1,-2-1,0 1,-1 0,-1 0,0 1,-2 0,-4-8,11 23,0 1,-1 0,1-1,0 1,-1 0,0 0,1 0,-1 0,0 0,0 0,0 0,0 1,0-1,-1 1,1 0,0-1,-1 1,1 0,-1 0,1 1,-1-1,0 1,1-1,-1 1,1 0,-1-1,0 1,1 1,-1-1,0 0,1 1,-1-1,0 1,1 0,-1 0,1 0,0 0,-1 0,1 1,0-1,0 1,-1-1,1 1,0 0,0 0,-8 10,1 1,1 0,-1 0,2 0,0 1,1 0,0 1,1-1,1 1,0 0,1 0,0 1,1 4,-3 22,2-1,2 1,2 0,1 0,3-1,1 0,2 0,1 0,3-1,1 0,2-1,1-1,3 0,11 17,79 126,-108-179,0 0,-1-1,1 0,0 1,-1-1,1 1,0-1,0 0,0 1,0-1,0 0,0 0,0 0,0 0,1 0,-1 0,0 0,1 0,-1-1,0 1,1 0,-1-1,1 1,-1-1,1 0,-1 1,1-1,-1 0,1 0,0 0,-1 0,1 0,-1 0,1-1,-1 1,1 0,0-1,46-70,-37 49,93-154,-104 175,1 0,-1 0,0 0,0 0,0 0,1 0,-1 0,1 0,-1 0,1 0,-1 0,1 0,-1 0,1 0,0 0,0 1,-1-1,1 0,0 0,0 1,0-1,0 0,0 1,0-1,0 1,0 0,0-1,0 1,0 0,0-1,0 1,0 0,0 0,0 0,0 0,0 0,1 0,-1 0,0 1,0-1,0 0,0 0,0 1,0-1,0 1,0-1,0 1,0-1,0 1,-1 0,1 0,6 108,-7-85,1-1,1 0,1 0,1-1,1 1,1 3,-3-19,-1 0,1 0,0-1,1 1,0-1,0 1,0-1,1 0,-1-1,2 1,-1-1,0 0,1 0,0 0,0-1,1 0,-1 0,1-1,-1 0,8 2,-6-2,1-1,0 0,0-1,0 0,1 0,-1-1,0 0,0-1,0 0,0 0,0-1,0 0,6-3,22-9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46.08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370 144,'12'27,"5"23,1 19,-3 13,-7 9,-7 3,-5-6,-3-14,-2-16,1-21,1-16</inkml:trace>
  <inkml:trace contextRef="#ctx0" brushRef="#br0" timeOffset="200.466">156 77,'-16'-7,"-11"-2,-7 1,1 0,3 3,14 5,21 1,26 2,30-1,27-4,24-8,16-3,1 0,-9 7,-25 4</inkml:trace>
  <inkml:trace contextRef="#ctx0" brushRef="#br0" timeOffset="2555.614">678 813,'24'-9,"1"-1,-2-1,1-1,-2 0,0-2,0-1,-1-1,-1-1,-1 0,16-19,-28 29,1 0,-1 0,-1-1,1 0,-2-1,1 1,-1-1,0 0,-1 0,0-1,0 1,-1-1,0 0,-1 0,0 0,-1 0,0-1,0 1,-2-10,1 18,-1 0,1 0,-1 0,0 0,0 0,0 0,0 0,0 1,-1-1,1 0,0 0,-1 1,0-1,1 1,-1-1,0 1,1 0,-1 0,0 0,0 0,0 0,0 0,0 0,0 1,0-1,-1 1,1-1,0 1,0 0,0 0,0 0,-1 0,0 0,-69 28,61-20,0 1,0 0,1 1,0 0,1 1,0 0,1 1,0 0,1 0,1 0,-1 1,-2 11,6-17,0 0,1 0,0 1,1-1,-1 1,1-1,1 1,0 0,0-1,0 1,1 0,0-1,0 1,1-1,0 1,1-1,-1 0,1 0,1 0,-1 0,1-1,0 1,1-1,1 2,5 1,-1 1,2-2,-1 0,1 0,0-1,1 0,-1-1,1-1,1 0,-1 0,1-2,0 1,0-2,0 0,0-1,0 0,0-1,0 0,0-1,0-1,2-1,-11 2,0-1,0 0,0 0,-1 0,1-1,-1 1,1-1,-1 0,0 0,0-1,0 1,0-1,-1 0,1 0,-1 0,0-1,-1 1,1-1,-1 1,1-1,-1 0,-1 0,1 0,-1 0,0 0,0 0,0 0,-1-4,4-21,-2 0,-2 0,0 0,-2 0,-1 1,-2-1,-1 1,-1-3,12 24,13 19,-4-2,3-2,1 0,1-2,-1 0,1 0,0-2,0-1,9 0,101 22,-125-22,0 0,0 0,0 0,0 1,0-1,-1 1,1 0,-1 0,0 0,0 0,0 1,0-1,0 1,-1 0,1 0,-1 0,0 0,0 0,-1 0,0 1,1-1,-1 0,0 3,4 109,-6-81,0-29,0 0,0 1,0-1,1 1,0-1,1 1,-1-1,1 0,1 1,-1-1,1 0,0 0,0 0,1 0,-1 0,1 0,1-1,-1 1,1-1,0 0,0 0,1 0,-1-1,1 0,0 0,0 0,5 3,-1-6,0 0,0 0,0 0,0-1,0 0,1-1,-1 0,0-1,0 0,-1 0,1-1,0 0,-1 0,1-1,-1 0,0-1,-1 0,1 0,-1 0,0-1,0 0,0-1,-1 1,0-1,0-1,-1 1,0-1,-1 0,4-7,1-5,-1 1,-1-2,-1 1,-1-1,-1 1,0-1,-2-1,0 1,-2 0,-1-19,-4 120,4-63,0-1,2 1,0-1,1 0,0 1,2-1,0 0,0 0,2-1,0 1,4 6,-9-20,0 0,0 0,1 0,-1 0,0 0,1-1,-1 1,1 0,0-1,-1 0,1 1,0-1,0 0,0 0,0 0,0 0,0 0,0 0,0 0,0-1,1 1,-1-1,0 0,0 0,1 0,-1 0,0 0,0 0,1 0,-1-1,0 1,0-1,0 0,0 1,1-1,-1 0,0 0,-1 0,1-1,0 1,0 0,0-1,-1 1,1-1,0 0,11-12,-1-1,-1 1,0-2,-1 1,-1-2,-1 1,0-1,-1 0,0-1,0-5,24-55,-31 78,0 1,0-1,0 0,0 0,0 1,0-1,0 0,0 1,0-1,0 0,0 0,0 1,0-1,0 0,0 0,0 1,1-1,-1 0,0 0,0 1,0-1,0 0,1 0,-1 1,0-1,0 0,0 0,1 0,-1 0,0 1,0-1,1 0,-1 0,0 0,0 0,1 0,-1 0,0 0,1 0,-1 0,0 0,0 0,1 0,-1 0,0 0,1 0,-1 0,0 0,0 0,1 0,-1 0,0 0,2 31,11 76,-11-103,-1 0,1 0,0-1,0 1,0 0,0-1,1 1,-1-1,1 0,0 1,0-1,0-1,1 1,-1 0,1-1,-1 0,1 0,0 0,0 0,0 0,0-1,0 0,0 0,1 0,3 0,-1 0,1-1,-1 1,1-2,-1 1,1-1,-1-1,1 1,-1-1,0 0,0-1,0 0,0 0,0-1,0 1,-1-1,0-1,0 1,0-1,2-2,5-6,-1 0,0 0,-1-1,0 0,-1-1,-1-1,0 1,-1-2,13-33,-14 48,-7 20,0-15,-1 7,0 0,1-1,0 1,0 0,1-1,0 1,1-1,0 1,0-1,1 0,0 1,1-1,0-1,1 1,-1-1,1 1,1-2,0 1,0 0,1-1,-1 0,2-1,-1 0,1 0,-1 0,6 2,8-1,1 0,1-2,-1 0,1-1,0-1,0-2,0 0,0-1,0-2,0 0,0-1,0-2,-1 0,0-1,0-2,0 0,-1-1,17-10,-25 12,0-1,0-1,-1 0,0 0,-1-1,0-1,0 1,-1-2,7-10,-13 17,0-1,0 0,-1 0,0 0,0 0,0 0,-1-1,0 1,0-1,-1 0,0 0,0 1,0-1,-1 0,0 0,0 0,-1 0,0 1,0-1,-1 0,0 0,-1-2,2 6,0 0,-1 0,1 0,-1 0,0 1,0-1,0 0,0 1,0 0,0-1,-1 1,1 0,-1 0,0 0,1 0,-1 1,0-1,0 1,0 0,0 0,0 0,-1 0,1 0,0 1,0-1,-1 1,1 0,0 0,0 0,-1 1,1-1,0 1,0-1,0 1,-1 0,1 0,0 1,0-1,1 1,-1-1,0 1,0 0,1 0,-1 0,1 0,0 1,-1 0,-1 2,0-1,1 1,0 0,0 1,0-1,1 0,0 1,0 0,0-1,0 1,1 0,0 0,0 0,1 0,0 0,0 0,0 0,1 0,0-1,0 1,0 0,1 0,0 0,0-1,0 1,1-1,-1 0,2 0,-1 0,0 0,1 0,0 0,0-1,0 0,1 0,-1 0,1-1,5 4,10 4,0-1,1-1,0-1,1-1,0 0,0-2,1 0,-1-2,1-1,0 0,0-2,9-1,-27 2,0-1,-1 0,1 0,0 0,-1 0,1-1,-1 0,1 0,-1 0,1-1,-1 1,1-1,-1 0,0-1,0 1,0-1,0 1,-1-1,1 0,-1 0,0-1,1 1,-2-1,1 0,0 1,-1-1,1 0,0-4,37-115,-39 120,27-39,-26 40,1 1,-1-1,1 1,-1-1,1 1,-1 0,1 0,-1 0,1 0,0 1,0-1,-1 1,1 0,0-1,0 1,0 0,-1 1,1-1,0 0,0 1,-1 0,1 0,0-1,-1 2,1-1,-1 0,1 0,-1 1,1-1,-1 1,0 0,0 0,0 0,0 0,0 0,0 0,-1 0,1 1,-1-1,1 1,-1-1,0 1,0 0,72 221,-73-223,0 0,0 0,0 0,1 0,-1 0,0 0,0 0,1 0,-1 0,1 0,-1 0,1 0,0 0,-1 0,1-1,0 1,-1 0,1 0,0-1,0 1,0 0,0-1,-1 1,1-1,0 1,0-1,0 0,0 1,0-1,0 0,1 0,-1 1,0-1,0 0,0 0,0 0,0 0,0-1,0 1,0 0,0 0,0-1,0 1,0 0,0-1,0 1,0-1,0 1,0-1,0 0,-1 1,1-1,0 0,0 0,-1 1,1-1,0 0,9-16,0 0,-1 0,-1-1,0 0,-1 0,-1 0,-1-3,7-16,43-141,-55 178,0-2,0 1,0-1,0 1,0 0,1-1,-1 1,0-1,1 1,-1 0,0-1,1 1,0 0,-1-1,1 1,0 0,0 0,-1 0,1-1,0 1,0 0,0 0,0 0,1 1,-1-1,0 0,0 0,0 1,1-1,-1 0,0 1,1 0,-1-1,1 1,-1 0,0-1,1 1,-1 0,1 0,-1 0,1 0,-1 1,1-1,5 7,0 0,-1 1,0-1,0 1,-1 1,0-1,-1 1,1 0,-2 0,1 0,-1 1,-1-1,0 1,0 0,8 67,-11-69,1 1,0-1,0 1,1-1,0 0,0 1,1-1,0 0,0 1,1-1,1-1,-1 1,1 0,0-1,1 0,-1 0,2 0,-1 0,1-1,0 0,0 0,5 3,7-3,0 0,1-2,0 0,0 0,0-2,0 0,1-2,-1 0,0-1,0-1,17-4,-11 4,249-29,-272 31,-5-1</inkml:trace>
  <inkml:trace contextRef="#ctx0" brushRef="#br0" timeOffset="3972.971">5130 438,'14'9,"-10"-10,-1 0,0-1,0 0,0 0,0 0,0 0,0 0,0-1,-1 1,1-1,-1 0,0 0,0 0,0 0,0 0,0 0,-1 0,1-1,-1 1,0-1,0 1,0-1,0 1,-1-1,0 1,1-1,-1 0,-1 1,1-1,0 1,-1-1,0 1,0-1,0 1,-1-3,2 5,-1-1,0 1,1 0,-1 0,0 0,0 0,0 0,1 0,-1 0,0 0,0 1,0-1,-1 0,1 1,0-1,0 0,0 1,0-1,-1 1,1 0,0-1,0 1,-1 0,1 0,0 0,-1 0,1 0,0 0,-1 0,1 0,0 0,0 1,-1-1,1 0,0 1,0-1,0 1,-1 0,1-1,0 1,0 0,0 0,0 0,0 0,0-1,1 1,-1 0,0 1,0-1,1 0,-1 0,0 0,1 0,-1 0,1 1,-9 24,3 1</inkml:trace>
  <inkml:trace contextRef="#ctx0" brushRef="#br0" timeOffset="4245.289">5156 852,'9'-6,"6"-6,-1-4,-2-4,-3-2,-5 2,-8 3,-8 6,-9 3,-7 9,-4 8,-1 10,6 8,6 6,12 2,15-2,12-5,4-7</inkml:trace>
  <inkml:trace contextRef="#ctx0" brushRef="#br0" timeOffset="4757.76">5197 277,'-12'0,"2"0,11 0,18 0,23 0,27-2,21-3,17-3,6 0,-3 1,-13 2,-19 2,-22 3,-21 5,-23 5,-14 2</inkml:trace>
  <inkml:trace contextRef="#ctx0" brushRef="#br0" timeOffset="5042.996">5156 679,'21'6,"20"6,21-1,21-1,17-5,9-3,0-2,-8-3,-13-2,-20 1,-26 3,-20 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52.15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1,'16'2,"21"1,20 0,19-3,12-2,5 0,-5 3,-12 5,-21 6,-21 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52.38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89,'23'-2,"25"-3,26-3,24-5,24-2,15-1,6 0,-22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22.2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321 265,'-3'18,"0"15,0 14,1 7,1 4,0 1,0-2,1-5,0-8,0-8,-2-9,-1-10</inkml:trace>
  <inkml:trace contextRef="#ctx0" brushRef="#br0" timeOffset="250.984">0 492,'14'0,"18"0,19 0,19 0,17 0,6 0,1 0,-5 0,-13 0,-18 0</inkml:trace>
  <inkml:trace contextRef="#ctx0" brushRef="#br0" timeOffset="585.783">816 358,'-1'0,"1"0,0 0,0 0,-1 0,1 0,0 0,0 0,-1 0,1 0,0 0,0 0,-1 0,1 0,0 0,0 0,-1 0,1 0,0 0,0 0,-1 0,1 0,0 0,0 0,-1 0,1-1,0 1,0 0,0 0,-1 0,1 0,0-1,0 1,0 0,0 0,-1-1,1 1,0 0,0 0,0-1,0 30,6 1,2 0,1-1,2 0,0-1,2 0,1-1,1 0,1-1,2-1,8 9,-21-27,-1-2,-1 1,1-1,1 0,-1 0,1 0,0 0,0-1,0 0,0 0,1 0,1 0,-6-4,0 0,0 1,1-1,-1 0,0 0,0 0,0 0,0 0,1 0,-1 0,0 0,0-1,0 1,0 0,1-1,-1 1,0-1,0 1,0-1,0 0,0 1,0-1,0 0,-1 1,1-1,0 0,0 0,0 0,-1 0,1 0,0 0,-1 0,1 0,-1 0,0 0,1-1,-1 1,14-49,-13 46,11-82,-4 0,-3-44,-4 97,3-304,-6 325,0 17,-2 24,17 66,0-44</inkml:trace>
  <inkml:trace contextRef="#ctx0" brushRef="#br0" timeOffset="915.466">1578 546,'-64'-57,"55"52,-1 1,-1 0,1 0,0 1,-1 1,0 0,0 0,1 1,-1 1,0 0,0 0,0 1,0 0,-5 2,9-2,1 1,-1-1,1 1,-1 1,1-1,0 1,0 0,0 1,0 0,0-1,1 2,0-1,0 1,0-1,0 1,1 1,0-1,0 1,0 0,0-1,1 1,0 1,-1 3,3-5,0 0,0 0,0 1,1-1,-1 0,1 1,1-1,-1 0,1 1,0-1,0 0,0 0,1 0,0 0,0 0,0 0,0 0,1 0,0-1,0 0,0 1,1-1,-1 0,1 0,0-1,0 1,0-1,1 0,9 8,1-1,0-1,1 0,0-1,0-1,1 0,15 3,104 13,-74-22</inkml:trace>
  <inkml:trace contextRef="#ctx0" brushRef="#br0" timeOffset="1179.386">2179 572,'-11'-9,"0"1,-1 1,0 0,0 1,0 0,-1 0,0 2,0-1,0 2,-1 0,1 0,-1 1,0 1,1 0,-1 1,0 1,0 0,1 1,-1 0,1 1,-1 0,1 1,0 1,1 0,-1 1,1 0,0 1,0 0,1 1,-6 5,13-10,0 1,0-1,1 1,-1 0,1 0,0 0,0 1,0-1,1 1,-1-1,1 1,0 0,1 0,-1 0,1 0,0 0,0 0,0 0,1 1,0-1,0 0,0 0,1 0,0 1,0-1,0 0,0 0,1 0,1 3,5 0,-1 0,1 0,1-1,-1 0,1 0,0-1,1-1,0 1,-1-2,2 1,-1-1,0-1,1 0,0 0,0-1,-1 0,1-1,4-1,109 1,-72-9</inkml:trace>
  <inkml:trace contextRef="#ctx0" brushRef="#br0" timeOffset="1763.149">682 144,'-2'-2,"-1"1,2 6,4 8,6 12,3 10,5 9,3 3,2 0,-4-7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52.75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41,'30'-10,"-1"2,1 1,1 1,-1 2,1 1,0 1,0 2,25 3,-41-2,0 1,-1 0,1 1,0 1,-1 1,0 0,0 0,0 2,3 2,-12-6,0-1,-1 1,1 1,-1-1,0 1,0-1,-1 1,1 0,-1 1,1-1,-2 1,1-1,0 1,-1 0,0 0,0 0,0 0,0 0,-1 1,0-1,0 0,-1 1,0-1,1 0,-2 1,1-1,-1 3,-1 3,-1 1,-1 0,0 0,-1-1,0 0,0 0,-1 0,-1-1,0 0,0 0,-1-1,-3 4,-112 99,-84 36,193-139,10-7,0 0,0 0,1 0,-1 1,0 0,1 0,0 0,-1 0,1 0,1 1,-1-1,0 1,0 1,14 7,96-12,571-89,-583 79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1:53.95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1345,'27'-28,"-12"-3,-1-2,-2 0,-1 0,-2-1,0-4,3-8,-3 10,-5 14,1 0,1 1,1-1,1 2,1-1,0 1,2 0,0 1,1 0,2 0,-12 17,-1 0,1 0,0 0,-1 1,1-1,0 1,0-1,0 1,1 0,-1 0,0 0,0 0,0 0,1 0,-1 0,1 1,-1-1,0 1,1 0,-1 0,1 0,-1 0,1 0,-1 0,1 1,-1-1,0 1,1 0,-1-1,0 1,0 0,1 1,-1-1,0 0,0 1,0-1,0 1,0-1,-1 1,1 0,0 0,-1 0,0 0,1 1,16 22,-1 0,-2 2,-1 0,-1 1,-1 0,1 8,22 64,-35-99,1 0,-1 0,0 0,1 0,-1 0,0 0,0 0,0 0,1 0,-1 0,0 0,0 0,-1 0,1 0,0 0,0 0,0 0,-1 0,1 0,0 0,-1 0,1 0,-1 0,0 0,1 0,-1 0,1-1,-1 1,0 0,0 0,0-1,1 1,-1-1,0 1,0 0,0-1,0 0,0 1,0-1,0 0,0 1,0-1,0 0,0 0,0 0,-1 0,-49-9,35 4,1 0,0-1,0-1,0 0,1-1,0 0,-10-10,23 18,1-1,0 0,-1 0,1 1,0-1,0 0,0 0,0 1,-1-1,1 0,0 0,0 1,1-1,-1 0,0 0,0 0,0 1,0-1,1 0,-1 0,0 1,1-1,-1 0,0 1,1-1,-1 0,1 1,-1-1,1 1,0-1,-1 1,1-1,-1 1,1-1,0 1,-1 0,1-1,0 1,0 0,-1-1,1 1,0 0,0 0,-1 0,1 0,0 0,0 0,0 0,-1 0,1 0,0 0,0 0,-1 0,2 1,399-86,-315 76,-84 8,-1 1,0 1,1-1,-1 0,0 0,1 0,-1 1,0-1,0 1,1-1,-1 1,0-1,0 1,0 0,0-1,1 1,-1 0,0 0,-1 0,1 0,0 0,0 0,0 0,-1 0,1 0,0 1,-1-1,1 0,-1 0,1 1,-1-1,0 0,1 1,-1-1,0 0,0 1,0-1,-14 54,6-30,7-23,1 0,0 1,-1-1,1 1,0-1,0 0,0 1,0-1,1 0,-1 1,1-1,-1 0,1 0,0 1,0-1,0 0,0 0,0 0,1 0,-1 0,0 0,1 0,0-1,-1 1,1 0,0-1,0 1,0-1,0 0,0 0,0 0,0 0,0 0,1 0,5 2,-1-1,1 0,0 0,0-1,0 0,0 0,0-1,0 0,6-1,-1-1,0 0,1 0,-1-2,0 1,-1-2,1 0,-1 0,0-1,0-1,-1 0,1 0,-1-1,-1 0,0-1,7-8,-15 15,0-1,0 1,0-1,0 1,-1-1,1 1,-1-1,1 0,-1 0,0 0,0 0,-1 0,1 0,0 0,-1 0,0 0,0 0,0 0,0 0,0 0,-1 0,1 0,-1 0,0 0,0 0,0 0,0 0,0 1,-1-1,1 0,-1 1,0-1,0 1,0 0,0-1,0 1,0 0,-1 0,1 0,-1 0,-9-5,-1 1,1 1,-1-1,0 2,0 0,0 0,-1 2,1-1,-1 2,0 0,1 0,-1 1,0 1,0 1,1 0,-1 0,-6 3,11-3,1 0,0 0,0 1,0 0,0 0,1 1,-1 0,1 1,0-1,0 1,0 1,1-1,0 1,0 0,0 1,1-1,0 1,0 0,-1 4,5-8,1 0,-1 0,1 1,0-1,0 0,0 0,1 0,-1 0,1 0,0 0,-1-1,1 1,1 0,-1 0,0 0,1-1,-1 1,1-1,0 1,0-1,0 0,0 1,0-1,0 0,1 0,-1-1,1 1,-1 0,1-1,0 0,-1 1,1-1,0 0,0 0,0-1,0 1,0-1,0 1,0-1,0 0,0 0,0 0,1-1,16 3,-1-2,1 0,-1-1,1 0,-1-2,0-1,0 0,15-6,25-9</inkml:trace>
  <inkml:trace contextRef="#ctx0" brushRef="#br0" timeOffset="944.069">1123 516,'-14'-8,"-1"0,0 1,-1 1,1 0,-1 2,0-1,-1 2,1 0,0 1,-1 1,-14 0,26 1,0 0,-1 0,1 1,0 0,0-1,0 2,0-1,0 1,1 0,-1 0,0 0,1 0,-1 1,1 0,0 0,0 0,0 0,0 1,1 0,-1 0,1 0,0 0,0 0,0 0,1 1,-1-1,1 1,1 0,-1 0,0 0,1 0,0 0,0 0,1 0,-1 0,1 0,0 0,1 1,-1-1,2 5,6 13,1 0,1-1,1 0,1 0,1-1,1-1,1 0,0-1,2 0,0-2,13 11,-20-18,229 244,-236-249,0 0,1 0,-1-1,1 1,0-1,0 0,1 0,-1-1,1 1,0-1,0 0,0 0,0 0,0-1,1 0,-1 0,1 0,-1-1,1 0,0 0,-1 0,1-1,0 0,0 0,-1 0,2-1,1-2,0 0,-1 0,0-1,1 0,-1-1,-1 0,1 0,-1 0,0-1,0 0,0 0,-1 0,0-1,0 1,-1-1,0-1,0 1,2-7,4-8,-2 0,-1-1,-1 0,-1-1,2-22,-2-17,-10 77,1 51,3 1,3-1,2 0,4 1,9 32,-5-19,3 31,-4 1,-5 29,-13-77,7-62,0-1,0 1,0-1,0 0,-1 1,1-1,0 1,0-1,0 0,0 1,-1-1,1 1,0-1,0 0,-1 1,1-1,0 0,-1 0,1 1,0-1,-1 0,1 0,-1 1,1-1,0 0,-1 0,1 0,-1 0,1 0,0 1,-1-1,1 0,-1 0,1 0,-1 0,1 0,0 0,-1-1,1 1,-1 0,1 0,0 0,-1 0,1 0,-1-1,1 1,0 0,-1 0,1 0,0-1,-1 1,1 0,0-1,-1 1,1 0,0-1,0 1,-1 0,1-1,0 1,0-1,0 1,0 0,0-1,-1 1,1-1,0 1,-5-11,0-1,0 0,1 1,1-1,0-1,0 1,1 0,0-13,0 5,-17-154,5-119,14 279,-1-5,0 1,2-1,0 0,1 1,1-1,0 1,2 0,1-4,-5 19,1 0,-1 0,0 0,1 1,0-1,-1 1,1-1,0 1,0 0,1 0,-1 0,0 0,1 0,-1 0,1 0,-1 1,1-1,0 1,0 0,0 0,0 0,0 0,0 1,0-1,0 1,0 0,0-1,0 2,0-1,0 0,0 0,0 1,0 0,0-1,0 1,0 0,0 1,0-1,1 1,9 4,-1 0,0 0,0 1,0 1,-1 0,0 1,-1 0,0 0,0 1,-1 0,0 1,-1 0,0 0,-1 1,0 0,-1 0,3 10,-8-19,0 0,0 0,0 1,-1-1,0 0,0 0,0 0,0 1,0-1,0 0,-1 0,0 0,0 0,1 0,-2 0,1 0,0 0,-1 0,1 0,-1 0,0-1,0 1,0-1,0 1,0-1,-1 0,1 0,-1 0,1 0,-1 0,0-1,0 1,0-1,0 0,0 1,0-1,0-1,0 1,0 0,0-1,-2 0,3 0,-1 0,1 0,0 0,0 0,0-1,-1 1,1-1,0 0,0 1,0-1,0 0,0 0,0-1,0 1,1 0,-1-1,0 1,1-1,-1 1,1-1,-1 0,1 1,0-1,0 0,0 0,0 0,0 0,0 0,0 0,1 0,-1-1,1 1,-1 0,1 0,0-2,4-81,10 33,2 0,3 2,14-27,8-20,-18 41,-2 0,-3-2,-2 0,-3-1,-3-1,-2 1,-3-2,-2 1,-4-30,1 80,-1-1,0 1,-1-1,0 1,0-1,-1 1,-1 0,1 0,-2 0,1 1,-1-1,-1 1,0 0,-6-6,11 13,-1 1,0 0,0-1,0 1,0 0,0 0,0 1,0-1,0 0,0 1,0-1,0 1,0-1,0 1,-1 0,1 0,0 0,0 0,0 1,-1-1,1 1,0-1,0 1,0 0,0-1,0 1,0 0,0 0,0 1,1-1,-1 0,0 1,0-1,1 1,-1-1,1 1,0 0,-1 0,1-1,0 1,0 0,0 0,0 0,1 0,-1 0,0 1,1-1,-1 1,-7 21,0 0,2 1,0-1,2 1,1 1,1-1,1 0,1 0,1 9,9 51,4-2,3 0,4-1,3-1,4 0,3-3,14 22,16 48,-5-20,-41-114,-1-8</inkml:trace>
  <inkml:trace contextRef="#ctx0" brushRef="#br0" timeOffset="1207.214">1604 556,'-23'-3,"-11"0,-4 1,11 2,23 3,32 2,37 0,35-1,24 1,13 2,-4 4,-24 1</inkml:trace>
  <inkml:trace contextRef="#ctx0" brushRef="#br0" timeOffset="1460.527">2340 917,'-12'23,"1"-1,1 2,2-1,0 1,1 1,-1 14,7-34,1-1,-1 1,1-1,0 1,0-1,1 0,-1 1,1-1,0 1,0-1,0 0,1 0,0 0,-1 0,1 0,1 0,-1 0,1 0,-1-1,1 1,0-1,0 0,1 0,-1 0,0 0,1-1,0 1,0-1,0 0,0 0,0-1,0 1,4 1,-1-1,1 0,0-1,0 0,0 0,0 0,0-1,0 0,-1-1,1 0,0 0,0 0,0-1,-1-1,1 1,-1-1,1 0,-1-1,0 0,0 0,-1 0,1-1,-1 0,0 0,0-1,-1 1,0-1,0-1,0 1,0-1,-1 1,0-1,-1-1,0 1,0 0,0-1,-1 0,0 1,-1-1,1 0,-2 0,1 0,-1 0,0 0,-1 0,0 0,0 0,0 0,-2 3,1 0,-1 0,0 1,0-1,0 0,0 1,-1 0,0 0,0 0,0 0,-1 1,1-1,-1 1,1 0,-1 1,0-1,0 1,-1 0,1 0,0 0,-1 1,1 0,-1 0,1 1,-1-1,1 1,-1 0,0 0,1 1,-1 0,1 0,-1 0,1 1,0 0,0 0,-1 0,1 0,0 1,1 0,-1 0,0 0,1 1,-2 1,-1 1,0-1,0 1,1 0,0 1,0 0,0 0,1 0,0 0,1 1,-1 0,1 0,1 0,0 0,0 1,0-1,1 1,1 0,-1 0,1 7,1-13,1 0,-1 1,1-1,0 0,0 0,0 0,0 1,1-1,0 0,-1-1,1 1,0 0,0 0,0-1,1 1,-1-1,0 0,1 1,2 0,23 15</inkml:trace>
  <inkml:trace contextRef="#ctx0" brushRef="#br0" timeOffset="1728.413">2593 289,'-18'-12,"-13"-3,-8 1,-4 7,3 14,6 14,9 14,10 12,18 11,17 7,14 7,2-10</inkml:trace>
  <inkml:trace contextRef="#ctx0" brushRef="#br0" timeOffset="2563.594">2741 1010,'7'16,"-4"-8,0 0,0 0,1 0,0-1,0 0,1 1,0-1,0-1,0 1,1-1,0 0,0 0,1-1,0 0,0 0,0 0,0-1,3 1,-5-4,-1-1,0 0,0 0,1 0,-1-1,0 1,1-1,-1 0,0 0,0 0,0-1,0 1,0-1,0 0,-1-1,1 1,-1 0,1-1,-1 0,0 0,0 0,0 0,0 0,56-85,-48 64,-1-1,-1 0,0-1,-2 0,-2 0,0-1,-1 0,-2-10,-5 25,-4 31,4-10,0 0,1 0,0 0,1 0,0 0,0 0,1 0,0 0,1 1,0-1,0 0,1 0,0 0,1-1,0 1,0 0,1-1,0 0,0 0,1 0,0 0,1-1,0 0,0 0,0 0,1-1,-1 0,5 2,-3-4,-1 0,1-1,1 0,-1 0,0-1,1 0,-1 0,1-1,0 0,-1-1,1 0,0 0,0-1,-1 0,1 0,-1-1,1-1,-1 1,0-1,0 0,0-1,0 0,0 0,-1-1,0 0,0 0,0-1,-1 0,0 0,5-5,-1-3,0 1,-1-2,0 1,-1-1,-1 0,0-1,-1 0,-1 0,0 0,-1 0,-1-1,-1 0,0-1,-3 12,-2 13,-3 13,3-9,0 1,1 0,0-1,1 1,1 0,0 0,1 9,0-17,-1 0,1 0,0 0,0-1,1 1,-1 0,1-1,-1 1,1-1,0 1,1-1,-1 0,0 0,1 0,0 0,0 0,0 0,0-1,0 0,0 1,1-1,-1-1,1 1,-1 0,2-1,3 1,1-1,0 0,0-1,0 0,0-1,-1 0,1 0,0 0,-1-1,1-1,-1 0,1 0,-1 0,0-1,-1 0,1-1,-1 1,1-2,-1 1,-1-1,1 0,-1 0,0-1,-1 0,1 0,-1 0,-1 0,1-1,-1 0,-1 0,1 0,0-4,19-101,-25 143,0-18,1 0,0 0,0 0,1 0,1 0,0 0,0 0,1 0,1 0,0-1,1 1,0-1,0 0,1 0,1 0,0-1,0 1,4 2,1-5,0 0,0-1,1-1,0 0,1 0,-1-1,1-1,0 0,0 0,0-2,1 0,-1 0,0-1,1-1,0 0,-1 0,1-2,-1 0,0 0,0-1,0-1,0 0,0-1,-1 0,8-5,-14 7,0 0,0-1,0 1,-1-1,1 0,-1 0,0-1,0 0,0 0,-1 0,0 0,0-1,0 0,-1 0,1 0,-1 0,-1 0,1 0,-1-1,0-1,-2 9,0-1,-1 0,1 1,0-1,0 1,0-1,-1 0,1 1,0-1,-1 1,1-1,0 0,-1 1,1-1,0 0,-1 0,1 1,0-1,-1 0,1 0,-1 0,1 0,0 1,-1-1,1 0,-1 0,1 0,-1 0,1 0,-1 0,1 0,-1 0,1 0,0 0,-1 0,1 0,-1-1,1 1,-1 0,1 0,0 0,-1-1,1 1,-1 0,1 0,0-1,-1 1,1 0,0-1,0 1,-1 0,1-1,0 1,-1-1,-1 5,0 1,1-1,-1 1,1-1,0 1,0-1,0 1,1 0,-1-1,1 1,0 0,1-1,-1 1,1 0,0-1,0 1,0-1,1 1,0-1,0 1,0-1,0 0,0 0,1 0,0 0,0-1,0 1,0-1,1 0,-1 1,1-1,0-1,-1 1,1-1,5 3,-1-5,1 1,0-1,-1 0,1-1,0 0,-1 0,1-1,-1 0,0-1,0 0,0 0,0-1,0 1,0-2,-1 1,0-1,0 0,0-1,-1 0,0 0,0 0,0-1,-1 1,0-1,0-1,-1 1,0-1,0 0,0 0,0-5,-3 10,0-1,-1 1,1 0,-1-1,0 1,0 0,-1-1,1 1,-1 0,1-1,-1 1,0 0,0 0,-1-1,1 1,0 0,-1 0,0 1,0-1,0 0,0 0,0 1,-1 0,1-1,-1 1,1 0,-1 0,0 0,0 0,0 1,0-1,0 1,0 0,0 0,-1 0,1 0,0 1,-1-1,1 1,0 0,-1 0,1 0,-1 0,1 0,-1 1,-4 0,0 0,0 0,0 0,0 1,0 1,1 0,-1 0,1 0,-1 1,1 0,0 0,0 0,1 1,-1 1,1-1,0 1,1 0,0 0,-1 0,2 1,-1 0,-2 5,6-10,0 0,0 0,1 1,-1-1,0 0,1 0,0 0,-1 0,1 1,0-1,0 0,0 0,1 0,-1 1,0-1,1 0,0 0,-1 0,1 0,0 0,0 1,12 15</inkml:trace>
  <inkml:trace contextRef="#ctx0" brushRef="#br0" timeOffset="3507.711">4318 356,'-1'-8,"0"0,0 0,0 0,1 0,0 0,0 0,1 1,0-1,1 0,0 0,0 1,0-1,1 1,0-1,1 1,0 0,0 0,0 1,1-1,0 1,0 0,0 0,1 1,0 0,0 0,0 0,1 1,0-1,-1 2,2-1,-1 1,5-2,-11 4,1 1,-1-1,1 0,-1 1,1 0,0-1,-1 1,1 0,-1 0,1-1,0 1,-1 0,1 1,-1-1,1 0,0 0,-1 1,1-1,-1 1,1-1,-1 1,1 0,-1 0,0 0,1-1,-1 1,0 1,1-1,-1 0,0 0,0 0,0 0,0 1,0-1,-1 1,1-1,0 0,0 2,8 66,-42 212,27-236,2 0,2 0,2 0,2 0,2 0,2 0,2 0,5 10,23 19,-35-72,0-1,0 1,1 0,-1-1,1 1,-1-1,1 0,-1 1,1-1,0 0,-1 0,1 0,0 0,0 0,0 0,0-1,0 1,0-1,0 1,0-1,0 0,0 0,0 1,1-2,-1 1,0 0,0 0,0-1,0 1,0-1,0 1,0-1,0 0,0 0,-1 0,3-1,8-10,1 1,-2-2,0 0,0 0,-1-1,-1 0,0 0,-1-1,-1-1,1-2,-6 14,18-44,-35 79,13-27,1 1,-1-1,1 1,0 0,0 0,1 0,-1 0,1-1,0 1,1 0,-1 0,1 0,0 0,0 0,1-1,-1 1,1-1,0 1,0-1,0 1,1-1,0 0,0 0,0 0,0-1,0 1,1-1,0 1,-1-1,1 0,2 0,1 0,-1-1,0 0,1-1,-1 1,1-2,0 1,-1 0,1-1,0-1,-1 1,1-1,-1 0,1 0,-1-1,1 0,-1 0,0 0,0-1,0 0,0 0,0-1,-1 0,1 0,-1 0,0 0,0-1,-1 0,1 0,-1 0,0-1,-1 1,1-1,-1 0,0 0,-1 0,2-4,35-96,-41 112,-1-1,1 1,0-1,0 1,1 0,0 0,0 0,0 0,1 0,0 0,0 0,0 0,1 0,0 0,0 0,0-1,1 1,0 0,0-1,1 1,-1-1,1 0,0 1,1-1,-1-1,1 1,0 0,0-1,0 0,1 0,1 1,2-2,1 0,-1 0,1 0,0-1,0 0,0-1,0 0,0-1,0 0,0 0,0 0,0-2,0 1,0-1,0 0,0-1,-1 0,1 0,-1-1,7-2,0-2,-1 0,0 0,-1-1,0-1,0 0,-1-1,0 0,-1-1,2-2,-14 66,1-43,1-1,0 1,1 0,0-1,0 1,0-1,1 0,1 0,-1 0,2 0,-1 0,1-1,0 0,0 0,0 0,1-1,1 1,-1-1,1-1,0 0,0 1,0-2,1 1,-1-1,1-1,0 1,1-1,-1-1,0 1,9 0,10 0</inkml:trace>
  <inkml:trace contextRef="#ctx0" brushRef="#br0" timeOffset="3706.419">5534 289,'-14'9,"-10"8,-3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8:52:38.3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1.2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398 46,'0'-1,"0"-1,0 0,0 1,1-1,-2 1,1-1,0 0,0 1,0-1,-1 0,1 1,-1-1,1 1,-1-1,0 1,0-1,1 1,-1-1,0 1,0 0,0 0,-1-1,1 1,0 0,0 0,-1 0,1 0,0 0,-1 1,1-1,-1 0,1 1,-1-1,0 1,1-1,-1 1,1 0,-1-1,0 1,1 0,-1 0,0 0,-1 1,-12 3,0 1,1 0,-1 2,1-1,0 2,1 0,0 0,0 1,1 1,0 0,0 1,-9 12,6-10,-1 2,2 0,0 1,1 0,1 1,0 1,1 0,1 0,1 1,0 1,2-1,0 1,1 0,1 1,1-1,1 1,1 0,1 0,0 0,2 0,2 20,11 3,1 0,2-1,2 0,2-2,2 0,1-1,8 6,44 78,-61-97,0 0,-2 2,-1-1,-1 2,-2-1,3 17,-10-36,0 0,-1 0,0 0,-1 0,0 0,-1 0,1 0,-2 0,0 0,0 0,-1-1,0 1,0-1,-1 1,0-1,-1 0,0-1,-1 1,0-1,0 0,-6 5,2-3,-1-2,0 1,0-2,-1 1,0-2,0 1,-1-2,0 0,0 0,0-1,-1-1,1 0,-1-1,0 0,1-1,-1-1,0 0,-11-2,42 9,1 1,-1 0,0 1,-1 1,0 1,0 0,-1 1,3 5,-8-6,-1 0,0 1,-1 0,-1 1,0 0,-1 0,0 0,-1 1,0 0,-1 0,-1 0,0 1,-1-1,0 1,-1 9,-1 27,-2-1,-2 1,-10 42,-27 127,14-87,-5 91,30-211,0 0,1 0,0 0,1 0,0 1,1-1,0 0,1 0,1-1,0 1,1 0,0-1,1 0,0 0,1 0,1 0,-1-1,2 0,0-1,0 0,1 0,0 0,0-1,1-1,6 4,-3-5,1 0,0-1,0-1,1 0,0-1,0-1,0 0,0-1,2-1,20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1:01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1 929,'1'-10,"1"1,0 0,1 0,0 0,1 1,0-1,0 1,0 0,1 0,1 0,0 0,3-6,-1-2,2 1,0 1,1-1,0 2,1-1,1 2,10-9,-22 20,1 0,0-1,0 1,0 0,0 0,0 1,0-1,0 0,0 1,0-1,0 1,0-1,1 1,-1 0,0 0,0 0,0 0,0 1,1-1,-1 1,0-1,0 1,0 0,0-1,0 1,0 0,0 0,0 1,-1-1,1 0,0 0,-1 1,1-1,0 2,43 65,-41-61,4 8,2 3,0 0,-2 0,0 1,-1 0,-1 0,1 5,-7-22,0-1,0 1,0 0,0 0,0 0,0 0,0-1,-1 1,1 0,-1 0,1-1,-1 1,0 0,0 0,1-1,-1 1,0-1,0 1,-1-1,1 1,0-1,0 0,-1 0,1 1,-1-1,1 0,-1 0,1-1,-1 1,0 0,1 0,-1-1,0 1,0-1,0 1,1-1,-1 0,0 0,0 0,0 0,0 0,1 0,-1 0,0-1,0 1,0-1,1 1,-1-1,0 0,1 1,-1-1,0 0,0-1,-1 1,1-1,0 1,0 0,0-1,0 1,0-1,0 0,0 1,0-1,1 0,-1 0,1 0,0-1,-1 1,1 0,0 0,0-1,0 1,1-1,-1 1,0 0,1-1,0 1,0-1,0 1,0-1,0 0,0 1,0-1,1 1,-1-1,1 1,0 0,0-1,40-79,75-51,-92 109,0 0,-2-2,0-1,-2 0,-1-2,-2 0,-1-1,9-22,-20 40,-1 1,0-1,0-1,-1 1,-1 0,0-1,-1 1,0-1,-1 1,0-1,-1 1,-1-1,0 1,0-1,-2 1,1 0,-6-11,9 24,0 0,0 0,0 0,0 0,0 0,0 0,-1 0,1-1,0 1,0 0,-1 0,1 0,-1 0,1-1,-1 1,1 0,-1 0,0-1,1 1,-1 0,0-1,1 1,-1-1,0 1,0-1,0 1,1-1,-1 1,0-1,0 0,0 1,0-1,0 0,0 0,0 0,0 0,1 0,-1 0,0 0,0 0,0 0,0 0,0-1,0 1,0 0,0 0,1-1,-1 1,0-1,0 1,0-1,1 1,-1-1,0 0,0 1,1-1,-1 0,1 1,-1-1,1 0,-1 0,4 21,2 1,0-1,1 0,1-1,1 0,0 0,2 0,2 2,20 45,-16-23,-2 0,-2 1,-2 1,-2 0,-2 1,-1-1,-3 1,-2 20,0-57,-1-5,0 0,0 0,0 0,1 0,0 0,0 0,0-1,0 1,1 0,-1 0,1 0,0 0,0 0,1-1,-1 1,1 0,0-1,0 1,0-1,0 0,0 0,1 0,0 0,-1 0,1 0,0-1,0 1,1-1,-1 0,0 0,4 2,12-4</inkml:trace>
  <inkml:trace contextRef="#ctx0" brushRef="#br0" timeOffset="257.312">148 407,'-13'0,"-6"2,6 4,15-1,24 3,31-1,32-4,32-6,22-6,-14-1</inkml:trace>
  <inkml:trace contextRef="#ctx0" brushRef="#br0" timeOffset="1064.051">1310 768,'-15'-8,"-1"0,0 1,0 0,0 2,-1 0,0 1,0 0,0 2,-12-1,22 2,-1 1,1 0,0 0,0 1,0 0,0 0,0 1,0-1,0 2,0-1,0 1,1 0,0 0,-1 1,1 0,0 0,1 0,-1 1,1-1,0 2,0-1,0 0,1 1,-2 2,4-6,1 1,-1-1,1 0,-1 1,1-1,0 1,0-1,0 1,0 0,1-1,-1 1,1 0,-1 0,1 0,0-1,0 1,0 0,1 0,-1 0,1-1,-1 1,1 0,0-1,0 1,0-1,0 1,1-1,-1 1,1-1,-1 0,1 1,0-1,0 0,0 0,0 0,0-1,0 1,1 0,-1-1,1 0,-1 1,1-1,-1 0,1 0,0-1,-1 1,2 0,9 0,-1-1,0 0,0-1,0-1,0 0,0 0,0-1,0 0,-1-1,1-1,-1 0,0 0,-1-1,1 0,-1-1,0 0,-1-1,0 0,0-1,6-7,-11 12,1 0,-1-1,0 0,0 1,-1-2,1 1,-1 0,0-1,-1 1,1-1,-1 0,0 0,0 0,-1 0,0 0,0-1,-1 6,-1 1,1-1,0 1,-1-1,1 1,0-1,-1 1,1-1,-1 1,1-1,-1 1,1 0,-1-1,1 1,-1 0,0-1,1 1,-1 0,1 0,-1 0,0-1,1 1,-1 0,0 0,1 0,-1 0,0 0,1 0,-1 0,0 0,1 1,-1-1,1 0,-1 0,0 0,1 1,-1-1,1 0,-1 1,1-1,-1 1,1-1,-1 0,1 1,-1-1,1 1,-1-1,1 1,0-1,-1 1,1 0,0-1,-1 1,1-1,0 1,0 0,0-1,0 1,0 0,0-1,-1 1,2 0,-1-1,0 1,0-1,0 1,0 0,0-1,0 1,-1 4,-1-1,0 1,1-1,0 1,0 0,0-1,1 1,-1 0,1 0,0-1,1 1,-1 0,1 0,0-1,0 1,0-1,1 1,-1-1,1 1,0-1,1 0,-1 0,1 0,0 0,0 0,0 0,0-1,0 0,1 0,0 0,0 0,0 0,0-1,0 1,0-1,1 0,-1 0,0-1,1 0,4 1,1 0,0-1,0 0,0-1,0 0,0 0,0-1,0-1,0 1,0-2,-1 1,1-1,-1-1,0 0,0 0,0-1,0 0,-1 0,0-1,0 0,1-2,3-2,-1-2,1 0,-2 0,0-1,0 0,-2-1,1 0,-2 0,0-1,0 0,-2 0,2-4,2-28,-2-1,-1 0,-3 0,-2 0,-2 0,-2-1,-3 1,-1 1,-3-6,-28-98,38 152,0-1,0 1,0 0,0-1,-1 1,1 0,0-1,0 1,-1 0,1-1,0 1,-1-1,1 1,-1-1,1 1,-1 0,1-1,-1 0,1 1,-1-1,1 1,-1-1,0 0,1 1,-1-1,0 0,1 0,-1 1,0-1,1 0,-1 0,0 0,1 0,-1 0,0 0,0 0,1 0,-1 0,0 0,1-1,-1 1,0 0,1 0,-1-1,0 1,1 0,-1-1,1 1,-1 0,1-1,-1 1,0-1,1 1,0-1,-1 1,1-1,-1 0,1 1,0-1,-8 41,3 1,1 0,2 0,3 27,-1-40,0 35,3 0,3 0,3-1,2 0,14 41,-19-86,-1-1,2 1,0-2,1 1,1-1,0 0,1-1,5 5,-11-14,0 0,0-1,1 1,-1-1,1 0,0 0,0-1,1 0,-1 0,1 0,-1 0,1-1,0 0,0 0,0-1,0 0,0 0,1 0,-1 0,0-1,0 0,1-1,-1 1,4-2,2-2,-2-1,1 0,-1-1,1 0,-2-1,1 0,-1 0,0-1,0 0,-1-1,0 0,-1 0,0-1,0 0,-1 0,0 0,0-3,23-31,-29 45,0-1,0 0,0 1,0-1,0 0,0 1,0-1,0 0,1 1,-1-1,0 0,0 0,0 1,1-1,-1 0,0 0,0 1,1-1,-1 0,0 0,0 0,1 1,-1-1,0 0,1 0,-1 0,0 0,1 0,-1 0,0 0,1 0,-1 0,0 0,1 0,-1 0,0 0,1 0,-1 0,0 0,1 0,-1 0,0 0,1 0,-1 0,0-1,0 1,1 0,-1 0,0 0,0-1,1 1,-1 0,0 0,0-1,1 1,-1 0,0 0,0-1,0 1,0 0,0-1,1 1,-1 0,0-1,0 1,0 0,2 32,-2-24,-1-1,1 1,-1-1,1 1,1 0,0-1,0 1,0-1,1 1,0-1,1 0,-1 0,1 0,1 0,-1 0,1-1,1 1,-1-1,1 0,0 0,0-1,1 0,-1 0,1 0,0 0,3 1,22 3,-3-3</inkml:trace>
  <inkml:trace contextRef="#ctx0" brushRef="#br0" timeOffset="1256.541">2233 527,'0'0</inkml:trace>
  <inkml:trace contextRef="#ctx0" brushRef="#br0" timeOffset="1502.878">1231 327,'16'-2,"23"-1,28-3,28-1,20-3,13-1,3 0,-9 3,-25 3</inkml:trace>
  <inkml:trace contextRef="#ctx0" brushRef="#br0" timeOffset="1881.407">2768 555,'-21'3,"0"1,0 1,1 0,0 2,0 1,1 0,-1 2,11-6,1 1,0 0,1 0,-1 1,1 0,0 0,0 1,1 0,0 0,0 1,1-1,0 1,0 0,0 1,1-1,-2 8,5-11,-1 0,1-1,0 1,0 0,1 0,-1-1,1 1,0 0,1 0,-1 0,1-1,0 1,0 0,0-1,1 1,0-1,0 1,0-1,0 0,0 1,1-1,0 0,0-1,0 1,0-1,1 1,0-1,-1 0,1 0,0 0,0-1,2 1,13 5,1-1,0-1,0 0,0-2,1 0,0-1,-1-2,1 0,0-1,0-1,16-3,-9 2,-1-2,0 0,0-2,0-2,-1 0,0-1,0-2,-1-1,-1 0,22-16,-2-15,-43 42,0 1,0-1,-1 0,1 0,0 0,-1 0,1 0,0 0,-1 0,1 0,-1 0,0 0,1 0,-1-1,0 1,0 0,0 0,0 0,0 0,0 0,0-1,0 1,0 0,0 0,-1 0,1 0,0 0,-1-1,1 1,-1 0,1 0,-1 0,0 0,1 0,-1 1,0-1,0 0,1 0,-1 0,0 1,0-1,0 0,0 1,0-1,0 1,0-1,-1 0,-3 0,0 0,1 0,-1 0,0 0,0 1,1-1,-1 1,0 1,0-1,0 1,0-1,1 1,-1 1,0-1,1 1,-1 0,-2 1,-10 6</inkml:trace>
  <inkml:trace contextRef="#ctx0" brushRef="#br0" timeOffset="2512.211">3115 701,'5'-6,"0"2,-1-1,1 0,-1 0,0 0,-1 0,1-1,-1 0,0 1,0-1,-1 0,0-1,0 1,0 0,0-4,-4 7,0 1,-1-1,1 1,0-1,-1 1,1 0,-1 0,0 0,0 1,0-1,0 1,0-1,0 1,0 0,0 0,0 0,-1 0,1 1,0 0,0-1,-1 1,1 0,0 1,-1-1,1 0,0 1,0 0,-1 0,1 0,-6-1,1 1,0-1,-1 2,1-1,0 1,0 1,0-1,0 1,1 1,-1-1,1 1,0 0,0 1,0 0,-3 3,9-6,0-1,0 1,0 0,0-1,0 1,0 0,0 0,1 0,-1-1,1 1,0 0,-1 0,1 0,0 0,0 0,0 0,0 0,0 0,1 0,-1 0,1 0,-1-1,1 1,0 0,-1 0,1 0,0-1,0 1,0-1,1 1,-1 0,0-1,0 0,1 1,-1-1,1 0,0 1,67 37,-35-29,0-1,1-2,0-1,1-1,-1-3,1-1,17-2,-11-3,-11-2</inkml:trace>
  <inkml:trace contextRef="#ctx0" brushRef="#br0" timeOffset="3495.485">683 367,'2'0,"3"0,3 0,5 0,4 0,9 0,7 0,6-2,7-1,1 0,-4 0,-8 2,-10 2,-8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2.6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85,'21'-12,"18"-5,13-1,12 3,7 5,4 3,1 3,-3 2,-14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4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35,'7'0,"9"0,13 0,16-3,15-2,14-1,10-2,7 1,-12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4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13,'18'-2,"13"-3,1-1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5.0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48,'21'-7,"15"-4,2-1</inkml:trace>
  <inkml:trace contextRef="#ctx0" brushRef="#br0" timeOffset="1">655 35,'16'-7,"12"-6,2-2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5.2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3.5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1,'-69'445,"70"-390,0-54,0 0,1-1,-1 1,1 0,-1-1,1 0,0 1,-1-1,1 0,0 0,-1 0,1 0,-1 0,1 0,0 0,-1 0,1-1,-1 1,1-1,0 1,-1-1,1 1,-1-1,0 0,1 0,-1 0,0 0,1 0,-1 0,0 0,0 0,0-1,1 0,1 0,30-22,-17 11,1 1,1 1,-1 1,2 0,-1 1,19-6,-34 14,0 0,-1 0,1 1,-1-1,1 1,0-1,-1 1,1 0,0 0,-1 0,1 0,0 1,0-1,-1 1,1 0,-1-1,1 1,-1 0,1 1,-1-1,0 0,1 1,-1-1,0 1,0 0,0 0,0-1,0 1,0 1,-1-1,1 0,-1 0,0 1,1-1,-1 0,0 1,0 2,1 1,-1 1,1-1,-2 1,1-1,-1 1,0 0,0-1,-1 1,0-1,0 1,0-1,-1 1,0-1,-1 0,1 0,-1 0,0 0,0 0,-1-1,0 1,0-1,0 0,-1 0,1 0,-1-1,0 0,-2 1,-6 5,-1 0,0 0,0-1,-1-1,0-1,-1 0,0-1,0-1,0 0,-2-1,9-3,8-3</inkml:trace>
  <inkml:trace contextRef="#ctx0" brushRef="#br0" timeOffset="946.381">564 643,'13'6,"8"10,2 9,-3 11,-5 9,-7 5,-10 4,-9 0,-7-6,-2-8,1-11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2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264 126,'-23'-87,"22"85,0 0,0-1,0 1,-1 0,1 0,-1 0,1 0,-1 0,0 0,0 0,0 0,0 1,0-1,0 1,0 0,-1-1,1 1,0 0,-1 0,1 0,-1 1,1-1,-1 1,1-1,-1 1,1 0,-1 0,1 0,-1 0,0 0,1 1,-1-1,0 1,-6 4,-1 0,1 0,0 1,0 0,1 1,0 0,0 1,0-1,1 1,1 1,-1-1,1 1,0 0,1 1,0-1,1 1,-4 5,1-1,1 1,0 0,1 1,1-1,-2 12,5-23,1-1,-1 1,1-1,-1 1,1 0,0-1,1 1,-1 0,0-1,1 1,0-1,0 1,0-1,0 1,1-1,-1 0,1 0,0 1,0-1,0 0,0-1,1 1,-1 0,1-1,0 1,-1-1,1 0,0 0,1 0,-1 0,0 0,1-1,1 1,0-1,0 1,1-1,-1 0,0-1,1 0,-1 1,1-2,-1 1,0-1,1 1,-1-1,0-1,0 1,1-1,-1 0,0 0,-1-1,1 1,0-1,-1 0,4-3,0 0,0-1,-1 0,0 0,0-1,-1 1,0-2,0 1,-1 0,0-1,0 0,2-9,-3 8,0-1,-1 1,-1-1,0 1,0-1,-1 0,0 0,-1 0,-1 1,0-9,1 19,0 0,0-1,0 1,0 0,0-1,0 1,1 0,-1 0,0-1,0 1,0 0,0-1,0 1,-1 0,1 0,0-1,0 1,0 0,0-1,0 1,0 0,0 0,0-1,-1 1,1 0,0 0,0-1,0 1,-1 0,1 0,0 0,0-1,-1 1,1 0,0 0,0 0,-1 0,1 0,0 0,0-1,-1 1,1 0,0 0,-1 0,1 0,0 0,0 0,-1 0,1 0,0 0,-1 0,1 0,0 1,0-1,-1 0,1 0,0 0,-1 0,1 0,0 0,0 1,-1-1,1 0,0 0,0 0,-1 1,-9 18,6-5,1 0,0 1,0-1,2 1,0 0,0-1,1 1,1 0,3 13,-4-22,2 0,-1 1,1-1,-1 0,2 0,-1 0,1 0,0 0,0-1,0 1,1-1,0 0,0 0,0 0,1 0,0-1,0 0,0 0,0 0,0-1,1 1,0-1,3 1,15 3</inkml:trace>
  <inkml:trace contextRef="#ctx0" brushRef="#br0" timeOffset="270.131">652 340,'0'18,"0"15,0 11,0 10,-4 7,-12 6,-13 4,-14-2,-12-7,2-15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7.6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51,'-10'-5,"5"-1,14 0,17-1,20 1,15 1,12-1,4 1,-4 1,-9 4,-17 3,-17 5,-26 4,-14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7.8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40,'16'-4,"17"-2,16-2,13 0,13 2,6 1,2 3,-5 3,-11 3,-17 5,-17-1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9.6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18 951,'-13'13,"8"-19,11-28,80-208,-53 162,-33 80,0-1,0 0,1 0,-1 0,0 0,1 0,-1 1,0-1,1 0,0 0,-1 1,1-1,-1 0,1 1,0-1,-1 1,1-1,0 0,0 1,-1 0,1-1,0 1,0-1,0 1,0 0,0 0,-1-1,1 1,0 0,0 0,0 0,0 0,0 0,0 0,0 0,0 1,-1-1,1 0,0 0,0 1,0-1,0 0,-1 1,1-1,0 1,0-1,-1 1,1 0,25 38,-17-23,6 11,-2 0,-1 1,0 1,-3 0,6 22,-15-51,1 1,-1-1,1 1,-1 0,0-1,1 1,-1 0,0 0,1-1,-1 1,0 0,0 0,0-1,1 1,-1 0,0 0,0 0,0-1,0 1,-1 0,1 0,0-1,0 1,0 0,-1 0,1-1,0 1,-1 0,1 0,0-1,-1 1,1-1,-1 1,1 0,-1-1,0 1,1-1,-1 1,1-1,-1 1,0-1,1 0,-1 1,0-1,0 0,1 1,-1-1,0 0,0 0,0 0,1 0,-1 0,0 0,0 0,1 0,-1 0,0 0,0 0,0 0,1-1,-1 1,0 0,0-1,-2-2,1-1,-1 0,0 0,1-1,0 1,0 0,0-1,1 1,-1-1,1 0,0 1,1-1,-1 0,1 0,0 0,0 0,0 1,1-1,-1 0,1 0,1 1,-1-1,1 1,-1-1,2 0,3-6,1 0,0 1,1 0,0 1,1-1,0 2,0-1,1 1,0 0,1 1,0 1,0-1,0 2,0 0,1 0,0 1,0 0,0 1,1 0,-1 1,1 1,-1 0,1 0,2 1,-13 0,0 1,1-1,-1 0,0 0,0 1,1-1,-1 1,0 0,0 0,0 0,0 0,0 0,0 0,0 0,0 1,0-1,-1 1,1-1,-1 1,1 0,-1 0,1 0,-1-1,0 1,0 0,0 1,1 0,10 67,-6-29,-7-38,1 0,0 1,1-1,-1 0,1 0,-1 0,1 0,0 0,0 0,0 0,0 0,1 0,-1 0,1 0,0-1,0 1,0-1,0 1,0-1,0 0,1 0,-1 0,1 0,0 0,-1-1,1 1,0-1,0 1,0-1,0 0,0 0,0-1,0 1,0-1,1 1,-1-1,0 0,0 0,0 0,3-1,5-6,-1-1,-1 0,0 0,0-1,0 0,-1-1,0 0,-1 0,0 0,-1-1,0 0,0 0,-2-1,1 0,-1 0,-1 0,0 0,-1 0,0-2,9-7,-8 98,6 30,-8-103,1 1,0 0,-1-1,2 1,-1-1,0 0,1 0,0 0,0 0,0 0,0-1,1 1,-1-1,1 0,0 0,0 0,0 0,0-1,1 0,2 2,32 7,-1-6</inkml:trace>
  <inkml:trace contextRef="#ctx0" brushRef="#br0" timeOffset="616.38">1154 537,'-4'5,"1"1,0 0,0 1,0-1,1 1,0-1,0 1,1 0,0-1,0 1,0 0,1 0,0 0,1 0,-1-1,1 1,0 0,1 0,0-1,0 1,0-1,1 1,0-1,0 0,1 0,0 0,0-1,0 1,3 1,0 0,1 0,0-1,0 0,1-1,0 0,0 0,0-1,0 0,1-1,-1 0,1 0,0-1,10 1,-14-2,-1-1,1 1,0-1,0 0,0-1,-1 1,1-1,0-1,-1 1,1-1,-1 0,1 0,-1 0,0-1,0 0,0 0,0 0,0 0,-1-1,1 0,-1 0,0 0,0-1,2-3,43-117,-53 180,3-50,0 0,0 0,1 1,-1-1,1 0,1 0,-1 0,1 0,-1 0,2 0,-1 0,0 0,1 0,0 0,0-1,1 1,-1 0,1-1,0 0,0 0,0 0,1 0,-1 0,1-1,0 0,0 1,0-1,2 0,1 1,1-1,-1-1,1 1,0-1,0-1,0 1,0-1,0-1,0 1,1-1,-1-1,0 0,0 0,0 0,0-1,0 0,-1-1,1 0,-1 0,1 0,-1-1,0 0,2-3,4-1,-1-1,0-1,-1 0,0-1,0 0,-2 0,1-1,-1 0,-1-1,0 0,-1 0,2-5,2-15,-2 0,-1 0,-1-1,-2 0,-1 0,-2-1,-1 1,-1 0,-3-1,0 1,-3 0,0 0,-3 1,-7-20,-25-37,40 90,1-1,-1 0,1 0,-1 0,1 0,-1 0,0 1,0-1,1 0,-1 1,0-1,0 0,0 1,0-1,0 1,0-1,0 1,0 0,0-1,0 1,0 0,0 0,0 0,0-1,0 1,0 0,0 1,0-1,0 0,0 0,0 0,0 1,0-1,0 0,0 1,0-1,0 1,0 0,-22 36,13 2,2 1,1 0,3 0,1 0,2 0,2 9,-1-34,-1 32,3 1,2-1,2 0,4 10,-7-39,2-1,0-1,0 1,2-1,0 0,1 0,1 0,0-1,1-1,0 0,1 0,13 11,-22-21,1-2,-1 1,1 0,0 0,0-1,0 1,0-1,0 0,0 0,1 0,-1-1,1 1,-1-1,1 1,0-1,-1 0,1-1,0 1,0-1,0 0,-1 1,1-2,0 1,0 0,0-1,-1 0,4-1,4-10</inkml:trace>
  <inkml:trace contextRef="#ctx0" brushRef="#br0" timeOffset="863.775">1394 335,'16'-2,"24"-1,27 0,30-1,28-1,22 1,18 2,-19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1:23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0,'23'3,"19"0,18-1,12 1,10-2,3 0,-2 0,-11 1,-15 6,-17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1:58.5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64,'23'-2,"21"-4,19-2,14-2,13-3,5 3,-3 1,-10 4,-17 6,-19 8,-18 2</inkml:trace>
  <inkml:trace contextRef="#ctx0" brushRef="#br0" timeOffset="244.376">135 225,'18'0,"22"0,22 0,19-3,16-2,10-3,-13-1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06.1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125 1,'-7'45,"3"1,2 0,2 0,1 0,3 0,6 23,-4-13,-4-35,8 57,-3 1,-4 1,-3-1,-4 0,-3 0,7-69,-2 0,1-1,-1 1,0-1,-1 1,0-1,-1 0,0 0,0-1,-1 1,0-1,-1 0,0 0,-3 4,8-11,0 0,0 0,0 0,0-1,0 1,0 0,-1 0,1-1,0 1,0 0,0-1,-1 1,1-1,0 0,-1 1,1-1,0 0,-1 0,1 0,0 0,-1 0,1 0,0 0,-1 0,1-1,0 1,-1 0,1-1,0 1,-1-1,1 0,0 1,0-1,0 0,0 0,0 1,0-1,0 0,0 0,0 0,0 0,0-1,1 1,-24-58,18 0,1-1,4 1,2-1,2 0,9-42,3-4,3 0,26-75,-43 174,-1 5,0 0,0 0,0-1,0 1,1 0,-1 0,1 0,-1 0,1-1,0 1,-1 0,1 0,0 0,1 0,-1 0,0 1,0-1,1 0,-1 1,1-1,0 0,-1 1,1 0,0-1,0 1,0 0,0 0,0 0,0 0,0 1,0-1,0 0,0 1,1-1,-1 1,0 0,0 0,2 0,7 6,0 1,-1 0,1 0,-2 1,1 0,-1 1,0 0,-1 1,1 1,-1-3,0 1,-1-1,0 1,0 1,-1-1,0 1,-1 0,0 1,-1-1,0 1,-1 0,0 0,1 6,-6-14,1-1,-1 1,1 0,-1-1,0 1,0-1,-1 1,1-1,0 0,-1 0,1 0,-1 0,0-1,1 1,-1-1,0 1,0-1,0 0,0 0,0-1,0 1,-1 0,1-1,0 0,0 0,0 0,0 0,-1 0,1-1,0 1,0-1,0 0,-2-1,1 2,1 0,-1-1,1 1,-1-1,1 0,-1 0,1 0,0-1,-1 1,1-1,0 0,0 0,0 0,0 0,1 0,-1-1,1 1,-1-1,1 1,0-1,0 0,0 0,2 0,1 1,0 0,0 0,1 0,-1 0,0 0,1 0,-1 0,1 0,-1 0,1 1,0-1,0 1,0-1,0 1,0 0,0 0,0 0,0 0,1 0,-1 0,0 0,1 1,-1-1,2 1,2-2,123-35,-100 31,1-2,-2 0,1-2,-1-1,-1-2,0 0,8-7,-2-15,-32 34,-1 0,0 0,1 0,-1 0,0 0,0 0,0 0,0 0,0 0,0 0,0 0,0 0,0 0,-1 0,1 0,0 0,-1 0,1 0,0 0,-1 0,1 0,-1 1,0-1,1 0,-1 0,0 0,1 1,-1-1,0 0,0 1,1-1,-1 1,0-1,0 1,0-1,0 1,0-1,0 1,0 0,0 0,0-1,-1 1,-3-2,-1 0,0 1,1-1,-1 1,0 0,0 1,0-1,0 1,0 1,0-1,0 1,0 0,0 0,1 0,-1 1,0 0,1 0,-1 1,1-1,0 1,0 0,0 1,0-1,1 1,-3 2,5-4,1 0,0 0,0-1,0 1,0 0,0 0,0 0,1 0,-1 0,1 0,-1 0,1 0,0 1,0-1,0 0,0 0,0 0,0 0,1 0,-1 0,1 0,-1 0,1 0,0 0,0 0,0 0,0 0,0 0,0 0,0-1,1 1,-1 0,1-1,58 46,76 10,-65-35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07.7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32,'45'13,"-25"-9,1 1,-1 0,0 2,0 0,0 2,-1 0,-1 1,0 1,0 0,-1 2,12 10,-25-18,0 0,-1 1,1 0,-1-1,0 1,0 0,-1 1,0-1,0 0,0 1,-1-1,0 1,0-1,-1 1,0-1,0 1,0 0,-1-1,0 1,0-1,-1 1,0-1,0 0,0 1,-1-1,0 0,0-1,-1 1,1 0,-2 0,-62 86,52-75,1 1,0 0,2 1,0 1,1 0,1 0,0 2,9-17,0-1,0 0,0 1,1-1,0 1,0-1,0 0,0 1,0-1,1 1,0-1,0 0,0 1,1-1,-1 0,1 0,0 0,0 0,0 0,1 0,-1-1,1 1,0-1,0 0,0 0,1 0,-1 0,1 0,-1-1,1 1,0-1,0 0,0-1,4 2,10 6,1-2,0-1,0 0,0-1,1-1,0-1,0-1,0 0,0-2,0 0,0-1,0-1,0-1,-1-1,10-3,-26 6,1 1,-1-1,0 0,0 0,0 0,0-1,0 1,0-1,0 0,0 1,0-1,-1 0,1-1,-1 1,1 0,-1-1,0 0,0 1,0-1,0 0,-1 0,1 0,-1 0,0 0,0 0,0 0,0-1,0 1,-1 0,1-1,-1 1,0 0,0-1,0 1,-1 0,1-1,-1 1,0 0,0 0,0-1,-10-14,-1 1,-1 0,0 0,-2 2,1 0,-2 0,0 2,-1 0,0 0,-1 2,0 0,-9-3,17 8,-276-154,285 160,0 0,0 0,0 0,-1-1,1 1,0 0,0-1,0 1,0-1,-1 0,1 1,0-1,0 0,0 1,0-1,1 0,-1 0,0 0,0 0,0 0,1 0,-1 0,0 0,1 0,-1 0,1-1,0 1,-1 0,1 0,0 0,-1-1,1 1,0 0,0 0,0-1,0 1,0 0,1 0,-1-1,0 1,1 0,-1 0,0 0,1 0,-1-1,1 1,0 0,8-3,-1 1,1 0,0 1,0 0,0 1,0 0,0 0,0 1,0 0,3 0,7 0,122 1,-66 1,1-3,43-8,-110 8,0 1,0-1,0-1,0 1,0-2,0 1,0-1,0 0,-1-1,0 0,0-1,0 0,0 0,0 0,-1-1,0 0,-1 0,1-1,-1 0,0 0,-1-1,0 0,-4 5,0 0,-1 0,1 0,-1 0,0-1,0 1,0 0,0 0,-1 0,1-1,-1 1,0 0,0 0,0 0,0 0,0 0,-1 0,1 1,-1-1,0 0,0 1,0-1,0 1,0 0,-1-1,1 1,-1 0,1 1,-1-1,0 0,0 1,0-1,0 1,0 0,0 0,0 0,0 1,0-1,0 1,-1-1,1 1,0 0,-1 0,2 1,0-1,0 1,-1 0,2-1,-1 1,0 0,0 0,0 0,0 1,0-1,1 0,-1 1,1-1,-1 1,1-1,-1 1,1 0,0 0,0 0,0-1,0 1,0 0,0 0,1 0,-1 0,1 1,-1-1,1 0,0 0,0 0,0 1,4 69,-1-61,1-1,0 0,0 0,1 0,0-1,1 1,0-1,1 0,-1-1,2 0,-1 0,1 0,0-1,1 0,0-1,0 0,0 0,1-1,-1 0,1 0,1-1,-1-1,0 0,1 0,0-1,0 0,-1-1,1-1,7 1,-13-2,-1 1,0-1,0 0,0 0,1-1,-1 1,0-1,-1 0,1 0,0 0,0 0,-1-1,0 1,1-1,-1 0,0 0,0 0,0-1,-1 1,1-1,-1 1,0-1,0 0,0 0,-1 0,1 0,-1 0,21-118,-25-3,4 123,0 1,-1-1,1 1,1 0,-1 0,0-1,0 1,0 0,1 0,-1 0,0 0,1 0,-1 1,1-1,-1 0,1 1,-1-1,1 1,-1-1,1 1,0 0,-1 0,1 0,0 0,-1 0,1 0,0 0,-1 0,1 1,0-1,-1 1,1-1,-1 1,1-1,-1 1,1 0,0 0,9 1,8 1,-2-1,0 0,0 1,0 1,-1 1,0 0,10 5,-24-9,0 0,0 0,0 1,0-1,0 1,0-1,0 1,-1 0,1 0,0-1,-1 1,0 0,1 0,-1 1,0-1,0 0,0 0,0 1,-1-1,1 0,-1 1,1-1,-1 1,0-1,0 0,0 1,0 0,-19 69,8-40,9-28,0 1,1-1,-1 1,1-1,0 1,0 0,0-1,1 1,0 0,0-1,0 1,0 0,1 0,0-1,0 1,0-1,0 1,1-1,0 1,0-1,0 0,0 0,1 0,-1 0,1 0,0 0,0-1,1 1,-1-1,1 0,0 0,-1-1,3 2,1-1,0-1,1 0,-1 0,1-1,-1 0,1 0,-1-1,1 0,-1 0,1-1,-1 0,0 0,1-1,-1 0,0 0,0-1,0 0,0 0,0 0,-1-1,1 0,-1 0,0-1,0 0,-1 0,1 0,-1-1,0 0,-1 0,4-6,6-4,-8 33,-6-10,0 0,0 0,0 1,1-1,0 0,0 0,1 0,0 0,0 0,1 0,-1-1,1 1,1-1,0 1,0-1,0 0,4 4,-6-9,-1-1,1 1,-1 0,1-1,-1 1,1-1,-1 1,1-1,0 0,-1 0,1 0,0 0,-1 0,1 0,-1 0,1 0,0-1,-1 1,1 0,-1-1,1 0,-1 1,1-1,-1 0,1 0,-1 0,0 0,1 0,-1 0,0 0,0 0,1-1,33-44,-28 34,-1-1,0 0,-1 0,-1 0,0-1,-1 0,0 1,-1-1,0 0,-1 0,-1-1,-1 1,0-7,0 17,0 0,0 1,0-1,0 0,-1 0,1 1,-1-1,0 1,0 0,0-1,-1 1,1 0,-1 0,0 1,1-1,-1 0,-1 1,1 0,0-1,0 1,-1 1,1-1,-1 0,0 1,1 0,-1 0,0 0,0 0,0 1,0-1,0 1,0 0,1 0,-1 0,0 1,0 0,0-1,0 1,-1 1,-8 2,-1 1,1 1,1 0,-1 0,1 1,0 1,1 0,0 1,0 0,1 0,0 1,0 2,-31 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03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225 839,'-8'-4,"0"0,0 1,0 0,0 1,0 0,0 0,-1 0,1 1,-1 1,1-1,-1 2,1-1,-1 1,1 0,-1 1,1 0,0 0,0 1,0 0,0 0,0 1,0 0,1 0,-6 5,11-8,1 1,0 0,-1-1,1 1,0 0,0 0,0-1,0 1,0 0,0 0,0 0,1 0,-1 1,1-1,0 0,-1 0,1 0,0 0,0 0,0 1,1-1,-1 0,0 0,1 0,-1 0,1 0,0 0,0 0,0 0,0 0,0 0,0 0,0-1,1 1,-1 0,1-1,-1 1,1-1,0 0,-1 1,1-1,0 0,1 1,9 3,1-1,0 0,-1-1,1 0,1-1,-1 0,0-1,0-1,0 0,1-1,-1 0,0-1,0 0,0-1,0-1,-1 0,1-1,9-4,-16 6,1 1,-1-1,0 0,-1-1,1 1,-1-1,1 0,-1 0,0-1,-1 0,1 0,-1 0,0 0,0 0,0-1,-1 0,0 0,0 0,0 0,-1 0,0-1,0 1,-1-1,0 1,0-1,0 0,-1-5,0 13,-1 0,1 0,0 0,-1 0,1 0,-1 0,1-1,-1 1,0 0,1 0,-1-1,0 1,1 0,-1-1,0 1,0-1,0 1,0-1,1 1,-1-1,0 1,0-1,0 0,0 0,0 1,0-1,0 0,0 0,0 0,0 0,0 0,0 0,0 0,0-1,0 1,0 0,0 0,0-1,0 1,1-1,-1 1,0-1,0 1,0-1,0 1,1-1,-1 0,0 1,1-1,-1 0,1 0,-1 0,0 1,1-1,0 0,-1 0,1 0,0 0,-1 0,1 0,0 0,0 0,0 0,0 0,0 0,0 0,0 0,-2 6,1 0,0-1,0 1,0 0,0 0,1-1,0 1,0 0,0 0,1 0,0 0,0-1,0 1,0 0,1-1,0 1,0-1,0 1,0-1,1 0,-1 0,1 0,0 0,0-1,1 1,-1-1,1 0,0 1,8 5,-1 0,1-1,1 0,0-1,0 0,0-1,1-1,10 4,27 4</inkml:trace>
  <inkml:trace contextRef="#ctx0" brushRef="#br0" timeOffset="621.516">907 691,'-13'-3,"1"0,0 1,-1 0,0 1,1 0,-1 1,0 1,0 0,1 1,-1 0,1 0,0 2,-1 0,1 0,1 1,-1 0,1 1,-2 2,11-7,0 1,0 0,0 0,1 0,-1 0,1 0,-1 1,1-1,0 0,0 1,0-1,0 0,1 1,-1-1,1 1,-1 0,1-1,0 1,0-1,0 1,0-1,0 1,1 0,-1-1,1 1,0-1,0 0,0 1,0-1,0 1,0-1,0 0,1 0,-1 0,1 0,0 0,4 5,0 0,1 0,0-1,0 0,1 0,-1-1,1 0,0 0,5 1,5 3,0-2,1 0,0-1,0-1,0-1,1-1,0 0,-1-1,1-2,0 0,0-1,-1 0,1-2,0-1,-1 0,0-1,0-1,-1-1,1-1,-1 0,-1-1,11-8,-17 8,-2 0,1-1,-1 0,-1-1,0 1,0-2,-1 1,0-1,-1 0,-1 0,0-1,0 0,-1 0,2-13,2-23,-1 0,-3 0,-1-23,-2 49,0-1,3-81,-4 0,-6-16,-3 77,9 44,0-1,0 0,0 0,0 1,0-1,-1 0,1 1,0-1,0 0,-1 1,1-1,0 0,-1 1,1-1,-1 1,1-1,-1 1,1-1,-1 1,0-1,1 1,-1-1,1 1,-1 0,0-1,1 1,-1 0,0 0,0-1,1 1,-1 0,0 0,1 0,-1 0,0 0,0 0,1 0,-1 0,0 0,0 0,1 1,-1-1,0 0,1 0,-1 1,0-1,1 0,-1 1,1-1,-1 1,0-1,1 1,-1-1,1 1,-1-1,1 1,0-1,-1 1,1 0,-1-1,1 1,0 0,-1 0,-7 13,1 0,0 0,0 1,1 0,1 0,1 0,0 1,1 0,-1 14,3-21,-7 38,2 1,3 0,1 0,2 1,3-1,3 9,-2-32,0 1,2-1,1-1,1 1,1-1,1-1,1 1,1-2,1 0,1 0,1-1,10 9,-22-25,1 1,1-1,-1 1,1-1,0 0,0-1,1 0,-1 1,1-2,0 1,0-1,0 0,1 0,-1 0,1-1,-1 0,1 0,0-1,0 0,-1 0,1-1,0 0,0 0,0 0,0-1,2 0,4-7,0 0,0-1,-1-1,0 0,-1 0,0-1,-1 0,0-1,5-8,4-3,1 6,-15 35,-9-3,-6 76,10-87,0-1,0 0,1 1,0-1,-1 0,1 0,0 1,1-1,-1 0,0 0,1 0,0 0,-1-1,1 1,0 0,1-1,-1 1,0-1,1 0,-1 0,1 0,0 0,0 0,0 0,2 0,23 6,0-6</inkml:trace>
  <inkml:trace contextRef="#ctx0" brushRef="#br0" timeOffset="870.165">1909 464,'-13'0,"-12"0,-8 0,-4 0,-1 0,-4 0,-4 0,6 0</inkml:trace>
  <inkml:trace contextRef="#ctx0" brushRef="#br0" timeOffset="1132.079">1094 343,'22'-11,"22"-4,21-2,23 3,16 3,9 3,1 4,-9 2,-24 1</inkml:trace>
  <inkml:trace contextRef="#ctx0" brushRef="#br0" timeOffset="1284.931">2029 637,'0'15,"-1"-1,2 0,0 0,0 0,1 0,1 0,1 0,0-1,0 1,2-1,-1 0,2 0,-1-1,2 0,0 0,0-1,1 0,0 0,1-1,1 0,-1-1,3 1,-11-9,1 1,-1-1,1 0,0 0,0-1,0 1,-1 0,1-1,0 0,0 0,0 0,0 0,0 0,0 0,0-1,-1 1,1-1,0 0,0 0,0 0,-1 0,1-1,-1 1,1-1,-1 1,0-1,1 0,-1 0,0 0,0 0,0 0,0 0,-1-1,1 1,0-2,45-97,1-66,-47 164,0-1,0 1,1 0,-1-1,1 1,-1 0,1 0,0 0,1 0,-1 1,0-1,1 0,-1 1,1 0,0-1,0 1,8-2</inkml:trace>
  <inkml:trace contextRef="#ctx0" brushRef="#br0" timeOffset="1519.572">2497 839,'18'-9,"0"0,-1-1,0-1,-1-1,0 0,-1-1,-1 0,0-1,0-1,-2 0,0-1,-1-1,0 0,-1 0,-1-1,-1 0,5-16,-6-14,-7 47,0 0,0 0,0 1,0-1,0 0,0 0,0 0,0 1,0-1,0 0,0 0,-1 0,1 1,0-1,-1 0,1 1,0-1,-1 0,1 1,-1-1,1 0,-1 1,1-1,-1 1,0-1,1 1,-1-1,0 1,1-1,-1 1,0 0,0-1,1 1,-1 0,0 0,0-1,0 1,1 0,-1 0,0 0,0 0,0 0,1 0,-1 0,0 1,0-1,0 0,1 0,-1 1,0-1,0 0,1 1,-1-1,-6 5,1-1,0 1,1 1,-1-1,1 1,0 0,0 0,1 0,0 1,0 0,1 0,-1 0,1 0,1 0,0 0,0 1,0-1,0 4,0-4,1 0,0 1,0-1,0 1,1-1,0 1,1 0,-1-1,1 1,1-1,-1 0,1 1,1-1,0 0,-1 0,2 0,-1-1,1 1,0-1,1 0,-1 0,1 0,0-1,5 4,5 2,0-1,0-1,1-1,1 0,-1-1,1 0,0-2,1 0,-1-1,18 2,41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00.8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201 680,'2'18,"1"15,2 11,0 5,0-1,-2-7,-3-8,-2-10</inkml:trace>
  <inkml:trace contextRef="#ctx0" brushRef="#br0" timeOffset="733.295">1 385,'12'14,"1"-2,1 1,0-2,0 0,1-1,1 0,0-1,0-1,0-1,1 0,0-1,14 3,253 84,-279-91,1 0,-1 0,0 0,1 1,-1-1,0 1,0 1,-1-1,1 1,-1 0,0 0,1 0,-2 0,1 1,-1 0,1-1,-1 1,0 1,-1-1,0 0,1 1,-2-1,1 1,-1-1,1 1,-1 1,-28 87,13-59,14-34,-1 0,0 0,1 0,-1 0,1 0,-1 0,1 0,-1 0,1 0,0 0,-1 1,1-1,0 0,0 0,0 0,0 0,0 1,0-1,0 0,0 0,1 0,-1 0,0 0,1 1,-1-1,1 0,-1 0,1 0,-1 0,1 0,0 0,0-1,-1 1,1 0,0 0,0 0,0-1,0 1,0 0,0-1,0 1,0-1,0 1,0-1,0 0,0 1,1-1,-1 0,0 0,0 0,0 1,0-1,1-1,-1 1,0 0,0 0,0 0,0-1,0 1,1 0,-1-1,0 1,0-1,0 1,0-1,14-6,-1-1,0 0,0-1,-1 0,0-1,-1-1,0 1,-1-2,0 0,0 0,-2-1,1-1,-2 1,3-7,23-28,-24 45,-12 25,1-16,-1 11,0 1,1-1,1 0,0 0,2 0,0 1,2 3,-3-14,1 0,0-1,0 0,1 1,-1-1,2 0,-1 0,1 0,-1-1,2 1,-1-1,0 0,1 0,0-1,0 1,1-1,-1 0,1 0,0-1,1 0,-2 0,1 0,-1-1,1 0,0 0,0 0,0-1,0 0,0 0,0-1,0 0,0 0,0 0,0 0,0-1,0 0,0-1,0 1,0-1,-1 0,1-1,-1 1,1-1,-1 0,0 0,0-1,0 1,0-1,-1-1,0 1,0 0,0-1,0 0,1-3,6-15,-1-1,-1 0,-1 0,-1-1,-1 0,-2 0,0-1,-2 1,-1-1,0 0,-3-7,2 12,4-85,-6 0,-4 0,-8-24,-15 31,29 97,0 1,0 0,0 0,0 0,0 0,-1 0,1 0,-1 0,1 0,0 0,-1 0,1 0,-1 0,0 1,1-1,-1 0,0 0,0 0,1 1,-1-1,0 0,0 1,0-1,0 1,0-1,0 1,0-1,0 1,0 0,0 0,0-1,0 1,0 0,0 0,0 0,0 0,0 0,0 0,0 0,0 1,0-1,0 0,0 0,0 1,0-1,0 1,0-1,0 1,0-1,0 1,0 0,0-1,1 1,-1 0,0 0,1-1,-1 1,0 0,1 0,-1 0,1 0,-1 0,1 0,0 0,-6 16,0-1,2 1,0 0,1 0,1 1,0-1,2 0,0 12,0-17,2 89,5-1,3 1,6-2,18 64,-26-127,1 0,1-1,2 0,1-1,11 17,7-14,-30-36,-1 0,1-1,0 1,0 0,0-1,0 1,0-1,0 1,0-1,0 0,0 1,0-1,0 0,0 0,0 1,0-1,0 0,0 0,0 0,0 0,0-1,0 1,0 0,0 0,0-1,0 1,0 0,0-1,0 1,0-1,0 0,0 1,0-1,0 0,0 1,-1-1,1 0,0 0,-1 0,1 0,11-22,-4-4</inkml:trace>
  <inkml:trace contextRef="#ctx0" brushRef="#br0" timeOffset="973.382">802 399,'-13'0,"-10"0,0 2,6 3,12 3,23 1,29-2,32-2,27-2,18-1,5-1,-21-1</inkml:trace>
  <inkml:trace contextRef="#ctx0" brushRef="#br0" timeOffset="1592.328">1444 933,'5'-1,"0"-1,-1 0,1 1,0-2,-1 1,0-1,1 1,-1-1,0 0,0-1,-1 1,1-1,-1 1,1-1,-1 0,0-1,-1 1,1 0,-1-1,0 1,0-1,0-1,3-7,-2 1,1-1,-2 0,1 0,-2 1,0-2,0 1,-1-1,0 6,0 0,0 1,0-1,-1 0,0 0,-1 1,0-1,0 0,0 1,-1 0,0 0,-1 0,0 0,0 0,0 0,-1 1,0 0,0 0,0 1,-1-1,0 1,-3-2,8 6,-1 0,1 1,0-1,-1 1,1-1,0 1,-1 0,1-1,-1 1,1 0,-1 0,1 0,0 0,-1 0,1 1,-1-1,1 0,-1 1,1-1,0 1,-1-1,1 1,0-1,-1 1,1 0,0 0,0 0,0 0,0 0,0 0,0 0,0 0,0 0,0 0,0 1,1-1,-1 0,1 1,-1-1,1 0,-1 1,1-1,-1 1,1-1,0 0,0 1,0-1,0 1,0-1,0 1,0-1,1 1,-1-1,0 0,1 1,-1-1,1 0,0 1,-1-1,1 0,0 0,0 1,0-1,0 0,0 0,7 3,0-1,0 0,0 0,0-1,1 0,-1 0,1-1,-1 0,1-1,-1 0,2 0,-1 0,215-5,-220 5,0 0,0-1,0 2,0-1,0 0,0 1,0 0,0 0,0 0,-1 0,1 0,0 1,-1 0,1 0,-1 0,0 0,0 0,1 1,-1-1,-1 1,1 0,0 0,-1 0,1 0,-1 0,0 1,0-1,0 1,0 1,3 49,-6-49,1 0,-1 0,1 0,0-1,1 1,-1 0,1 0,0-1,0 1,1 0,-1-1,1 1,0-1,0 1,1-1,-1 0,1 0,0 0,0-1,0 1,0-1,3 3,4-2,-1-1,0 0,1 0,0-1,-1-1,1 1,0-2,0 1,0-1,0-1,0 0,0 0,-1-1,1 0,0 0,-1-2,0 1,1-1,5-4,-3 4,-1-1,0-1,0 0,-1-1,1 0,-2 0,1-1,-1 0,0-1,-1 0,0 0,0-1,-1 0,0-1,-7 15,-1 0,1 0,0 0,0-1,1 1,-1 0,1 0,0-1,0 1,0 0,0-1,0 1,1-1,0 0,0 1,0-1,0 0,0 0,1 0,-1 0,1-1,0 1,0-1,0 1,0-1,0 0,3 1,3 2,1 1,0-2,0 0,0 0,1 0,-1-1,1-1,0 0,-1-1,1 0,0 0,8-1,-15 0,1 0,-1 0,0-1,1 1,-1-1,0 0,0 0,0-1,1 1,-1-1,0 0,-1 0,1 0,0 0,-1-1,1 0,-1 1,0-1,0-1,0 1,0 0,0-1,-1 1,1-1,-1 0,0 0,0 0,-1 0,1 0,-1 0,0 0,0-3,0 2,-1-1,0 1,0 0,-1 0,0 0,0 0,0-1,0 1,-1 1,0-1,0 0,0 0,-1 1,1-1,-1 1,0 0,-1 0,1 0,-1 0,1 0,-1 1,0-1,0 1,-1 0,1 1,-1-1,-1 0,0-1,-1 1,0 0,0 0,-1 0,1 1,0 0,-1 0,0 1,1 0,-1 0,0 1,1 0,-1 0,0 1,1 0,-1 0,1 1,-3 1,4 0,0 0,0 0,0 1,0 0,0 0,1 1,0 0,0 0,0 0,1 0,-1 1,1 0,1 0,-1 0,1 0,0 0,1-3,1 1,-1-1,1 0,0 0,0 0,1 1,-1-1,1 0,-1 1,1-1,0 1,1-1,-1 0,0 1,1-1,0 0,0 1,0-1,0 0,0 0,1 0,-1 0,1 0,0 0,0 0,0 0,0-1,0 1,1-1,-1 0,1 0,-1 0,2 1,2 0,-1 0,0-1,1 1,0-1,-1 0,1-1,0 0,0 0,0 0,0 0,3-1,29-1</inkml:trace>
  <inkml:trace contextRef="#ctx0" brushRef="#br0" timeOffset="2330.933">2647 251,'-8'-2,"-1"0,0 0,0 1,0 0,-1 0,1 1,0 1,0-1,0 2,0-1,0 1,0 0,0 1,1 0,-1 0,1 1,0 0,0 1,0 0,1 0,-1 1,1-1,1 2,-1-1,1 1,0 0,-2 2,6-4,0 0,1 0,-1 0,1 1,0-1,0 0,0 0,1 1,0-1,0 0,1 1,-1-1,1 0,0 0,0 1,1-1,0 0,-1 0,2 0,-1-1,1 1,1 2,75 91,-9-29,-36-37,-1 1,-2 2,-1 1,-1 1,11 23,-40-58,1-1,-1 1,1-1,-1 1,1 0,0-1,0 1,0-1,0 0,0 1,0-1,0 0,0 0,1 1,-1-1,0 0,1 0,-1 0,1-1,-1 1,1 0,-1 0,1-1,0 1,-1-1,1 0,0 1,-1-1,1 0,0 0,0 0,-1 0,1 0,0-1,0 1,7-6,-1 1,0-2,0 1,-1-1,0 0,0-1,-1 0,0 0,0 0,-1 0,0-1,3-7,0 0,-1 1,-1-1,0-1,-1 1,-1-1,0 0,-1 0,-1 0,-1 0,0 0,-2-13,1 28,1 0,-1 1,0-1,0 1,0-1,0 0,-1 1,1-1,0 0,-1 1,1-1,-1 1,1-1,-1 1,0-1,0 1,1-1,-1 1,0 0,0-1,0 1,-1 0,1 0,0 0,0 0,-1 0,1 0,-1 0,1 0,0 1,-1-1,0 0,1 1,-1-1,1 1,-1 0,0-1,1 1,-1 0,1 0,-1 0,0 0,1 1,-1-1,0 0,1 1,-1-1,1 1,-1-1,1 1,-1 0,1 0,-1-1,1 1,0 0,-1 0,1 0,0 1,0-1,0 0,0 0,0 1,0-1,-1 2,2-2,-1 1,1-1,-1 1,1-1,-1 1,1 0,0-1,0 1,0-1,0 1,0 0,0-1,0 1,0 0,1-1,-1 1,1-1,-1 1,1-1,0 1,-1-1,1 1,0-1,0 0,0 1,0-1,0 0,0 0,1 0,-1 0,0 0,1 0,-1 0,0 0,1 0,-1-1,1 1,0 0,64 17,169-9,-233-9,1 0,-1 0,0 0,1 0,-1 0,1 1,-1-1,0 1,1 0,-1-1,0 1,1 0,-1 1,0-1,0 0,0 0,0 1,0 0,0-1,-1 1,1 0,0 0,-1-1,0 1,1 1,-1-1,0 0,0 0,0 0,0 1,0-1,-1 0,1 1,-1-1,1 3,0 38,-2-37,0-1,1 1,0-1,0 1,0 0,1-1,-1 1,1-1,1 1,-1-1,1 0,0 1,0-1,1 0,-1 0,1 0,0-1,0 1,1-1,-1 0,4 3,-2-3,1-1,-1 0,1 0,0 0,-1-1,1 0,0 0,0 0,1-1,-1 0,0 0,0-1,1 1,-1-2,0 1,0 0,1-1,-1 0,0-1,0 0,0 0,0 0,0 0,3-3,0 1,0-1,-1 0,0-1,0 0,0 0,0-1,-1 0,0 0,-1-1,0 0,0 0,0 0,-1-1,0 1,0-4,9-30,0 109,26 6,-38-71,0 0,0 0,0 0,0 0,0 0,1 0,-1-1,0 1,1-1,-1 1,1-1,0 0,-1 0,1 0,0 0,0-1,0 1,-1-1,1 0,0 1,0-2,0 1,0 0,0 0,0-1,-1 1,1-1,15-7</inkml:trace>
  <inkml:trace contextRef="#ctx0" brushRef="#br0" timeOffset="2579.607">3717 399,'-16'0,"-8"0,-1 2,3 3,7 3,12 1,10-2,4-2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17.0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73,'-19'34,"1"1,2 0,1 1,2 1,2 0,1 1,2 0,1 1,1 14,4-43,0 0,1 1,1-1,0 0,0 1,1-1,0 0,1 1,0-1,0 0,1 0,1-1,-1 1,2-1,-1 1,1-1,1 0,0-1,0 0,0 0,1 0,1 0,-1-1,1-1,0 1,0-1,4 1,-2-2,1-1,1 0,-1 0,1-1,-1-1,1 0,0-1,0 0,-1-1,1 0,0 0,0-2,0 1,-1-2,1 1,-1-2,1 1,-1-2,0 1,-1-1,1-1,-1 0,0-1,-1 0,1 0,-1-1,-1 0,1 0,-2-1,1-1,-1 1,0-1,3-8,-3-2,0-1,-2 1,-1-1,0 0,-2 0,0-1,-2 1,0 0,-1 0,-1-1,-1 1,-1 0,-1 1,-1-1,-1 1,0 0,-2 0,0 1,-1 0,-12-17,13 24,1-1,-1 2,-1-1,0 1,-1 1,0 0,0 0,-1 1,-1 1,-6-4,12 8,0 0,0 1,0 1,0-1,0 1,-1 0,1 0,-1 1,0 0,1 1,-1 0,1 0,-1 0,0 1,1 0,-1 1,1-1,-1 2,1-1,0 1,-2 1,-3 4,0 0,1 1,1 0,-1 1,1 0,1 1,0 0,1 1,0 0,0 0,1 0,1 1,0 0,1 0,0 1,1-1,1 1,0 0,-1 15,-6 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17.9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62,'18'-3,"18"-2,15-3,14-2,11-3,5 2,-2 3,-5 4,-13 6,-13 7,-15 6,-20 4,-12-3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18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11,'16'3,"19"0,17 0,17-1,17-3,8-3,2-4,-15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23.4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0,'25'0,"27"0,22 0,17 0,7 0,-5 0,-11 0,-19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23.5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31,'16'2,"24"1,27-2,23-4,17-4,8-3,-4 1,-21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11:25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342 523,'-13'-3,"1"2,0-1,0 2,-1-1,1 2,-1 0,1 0,0 1,0 1,0 0,0 0,0 1,1 1,-1 0,1 0,0 1,1 1,-1 0,2 0,-1 1,1 0,0 1,0 0,1 0,-3 6,4-5,1 0,0 0,1 0,0 1,0 0,1 0,1 0,0 0,0 1,0 8,2-15,1 0,0 0,0 0,0 0,1 0,0-1,0 1,0 0,0 0,1-1,-1 1,1 0,0-1,1 0,-1 1,1-1,0 0,0 0,0-1,1 1,-1-1,1 1,0-1,0 0,0-1,2 2,0 0,1-1,-1 0,1 0,0-1,0 0,0 0,0-1,0 0,0 0,1 0,-1-1,0 0,0-1,0 1,1-2,-1 1,0-1,0 0,0 0,-1 0,1-1,0-1,-1 1,0-1,3-2,5-4,-1 0,0-1,0-1,-1 0,-1-1,0 0,-1-1,0 0,-1 0,2-8,3-11,-1-1,-2-1,-1 0,-2-1,-2 0,-1 0,-1-1,-2 1,-2-1,-2 1,-1 0,-1-1,-2 1,-9-26,12 45,-1 1,0 1,-1-1,-1 1,0-1,-1 2,-1-1,-7-10,14 24,0 0,0 0,-1 0,1 1,0-1,0 0,0 1,-1-1,1 1,0-1,-1 1,1-1,-1 1,1 0,0 0,-1 0,1 0,-1 0,1 0,-1 0,1 0,0 0,-1 1,1-1,0 1,-1-1,1 1,0-1,-1 1,1 0,0 0,0 0,0-1,0 1,0 0,0 0,0 0,0 1,0-1,0 0,1 0,-1 0,0 1,1-1,-1 0,1 1,-1-1,1 0,0 1,0-1,-1 1,1-1,0 1,0-1,0 1,-9 33,0 0,3 0,0 1,3 0,1 0,2 23,-1-30,-2 53,3 0,4 0,4 0,13 55,-20-128,0 0,1 0,0-1,0 1,1-1,0 1,1-1,-1 0,2 0,-1-1,1 1,0-1,1 0,-1 0,1-1,1 0,-1 0,1 0,0-1,1 0,-1 0,1-1,0 0,0 0,0-1,0 0,1 0,4 0,-4-3,0 0,0 0,0-1,-1 0,1-1,0 0,-1 0,1-1,-1 0,0 0,0-1,0 0,0-1,-1 1,0-2,0 1,0-1,0 0,-1 0,0-1,-1 1,1-2,-1 1,3-4,-1 0,0 0,-1-1,0 0,-1 0,-1 0,1-1,-2 0,0 0,0 0,-2 0,1 0,-2 0,1 0,-2-3,1 15,1 1,-1 0,0-1,0 1,1-1,-1 1,0 0,0-1,1 1,-1-1,0 1,0 0,0-1,0 1,0-1,0 1,1-1,-1 1,0-1,0 1,-1-1,1 1,0 0,0-1,0 1,0-1,0 1,0-1,-1 1,1 0,0-1,0 1,0-1,-1 1,1 0,0-1,-1 1,1 0,0-1,-1 1,1 0,-1 0,1-1,0 1,-1 0,1 0,-1 0,1 0,0-1,-1 1,1 0,-1 0,1 0,-1 0,1 0,-1 0,1 0,-1 0,1 0,0 0,-1 0,1 1,-1-1,1 0,-1 0,1 0,0 1,-1-1,-2 10,0 0,1 0,0 0,1 0,0 1,0-1,1 0,1 0,0 1,0-1,1 0,0 0,1 0,1 4,-2-7,1-1,0 1,0-1,0 0,1 0,0 0,0 0,0-1,1 1,-1-1,2 0,-1-1,6 5,13 6</inkml:trace>
  <inkml:trace contextRef="#ctx0" brushRef="#br0" timeOffset="536.683">730 282,'31'4,"0"1,0 2,0 1,-1 1,0 1,0 2,-1 1,-1 1,22 16,-41-24,-1 1,0 0,-1 1,1-1,-1 1,-1 1,1-1,-2 1,1 0,-1 0,-1 1,1 0,-2 0,1 0,-1 0,-1 0,0 1,0-1,-1 1,0 5,0 10,-2-11,1-1,0 1,1 0,1-1,0 0,1 1,0-1,2 0,-1 0,2-1,0 1,0-1,1-1,1 1,3 2,-11-13,1-1,0 0,0 1,0-1,1 0,-1 0,0 0,0 0,0 0,1 0,-1 0,1-1,-1 1,1 0,-1-1,1 1,-1-1,1 1,-1-1,1 0,0 0,-1 1,1-1,-1 0,1-1,0 1,-1 0,1 0,-1-1,1 1,-1-1,1 1,-1-1,1 0,-1 0,1 1,-1-1,0 0,1 0,-1 0,0 0,0-1,0 1,0 0,0 0,0-1,0 1,0-1,-1 1,1-1,130-228,-131 230,0 1,0-1,0 0,0 0,0 1,0-1,0 0,0 1,1-1,-1 0,0 1,0-1,0 0,0 0,0 1,0-1,1 0,-1 0,0 1,0-1,0 0,1 0,-1 1,0-1,0 0,1 0,-1 0,0 0,0 1,1-1,-1 0,0 0,1 0,-1 0,0 0,0 0,1 0,-1 0,0 0,1 0,-1 0,0 0,1 0,-1 0,0 0,0 0,1 0,-1 0,0 0,1 0,-1-1,0 1,0 0,1 0,-1 0,0 0,0-1,1 1,-1 0,1 35,-1-32,10 111,-9-109,1 0,0 0,0-1,0 1,0-1,1 1,-1-1,1 0,0 0,1 0,-1 0,1-1,-1 1,1-1,0 0,0 0,1-1,-1 1,0-1,1 0,4 2,76 9,-40-13</inkml:trace>
  <inkml:trace contextRef="#ctx0" brushRef="#br0" timeOffset="928.454">2133 697,'-3'-7,"-1"0,-1 0,1 1,-1 0,0 0,-1 0,1 1,-1 0,0 0,-1 0,1 1,-1-1,0 2,0-1,0 1,0 0,-1 0,1 1,-1 0,1 1,-1 0,0 0,0 0,0 1,0 0,1 0,-1 1,0 0,-4 2,2 0,0 0,0 1,1 0,-1 1,1 0,0 0,1 1,-1 0,-6 7,12-11,0 1,0 0,0 0,0 0,0 1,1-1,-1 0,1 1,0 0,0-1,0 1,1 0,-1 0,1 0,0 0,0 0,1 1,-1-1,1 0,0 0,0 0,0 1,1-1,-1 0,1 2,1-1,0 0,1-1,-1 1,1-1,0 0,0 0,0 0,1 0,-1 0,1-1,0 0,0 1,0-1,0-1,1 1,-1-1,1 1,-1-1,1-1,0 1,0-1,2 1,4 1,1-1,-1 0,1-1,-1-1,1 1,-1-2,1 1,0-2,4 0,-10 0,1 0,-1 0,0 0,1-1,-1 1,0-2,-1 1,1-1,0 1,-1-2,0 1,0 0,0-1,-1 0,1 0,-1-1,0 1,-1-1,1 0,-1 0,-1 0,1 0,-1 0,0-1,0 1,0-1,-1 0,0 1,-1-1,0 0,0-2,1 1,0 0,-1-1,0 1,-1-1,0 1,0-1,-1 1,0 0,0 0,-3-5,4 13,1 0,-1 1,0-1,0 0,0 0,1 1,-1-1,0 0,1 1,-1-1,0 0,0 1,1-1,-1 1,1 0,-1-1,0 1,1-1,-1 1,1 0,0-1,-1 1,1 0,-1 0,1-1,0 1,0 0,-1 0,1-1,0 1,0 0,0 0,0 0,0 0,0-1,0 1,0 0,0 0,1 0,-1 0,-1 8,0-1,1 1,0-1,1 1,0 0,0-1,1 0,0 1,0-1,1 0,0 0,0 0,1 0,0 0,1-1,-1 0,2 0,-1 0,1-1,-1 1,2-1,-1-1,1 1,0-1,0 0,0-1,6 3,28 14</inkml:trace>
  <inkml:trace contextRef="#ctx0" brushRef="#br0" timeOffset="1723.769">2535 510,'-4'6,"0"0,1 0,0 0,1 1,-1-1,1 1,1 0,-1 0,1-1,0 1,1 0,0 0,0 0,0 0,1 0,0 0,0 0,1 0,-1-1,2 1,-1 0,1-1,0 0,0 0,1 0,-1 0,1 0,1-1,-1 1,1-1,0 0,0-1,1 1,-1-1,1 0,0 0,0-1,0 0,0 0,1 0,0-1,-1 0,3 0,-2 1,0 0,0-1,0 0,0 0,0 0,0-1,1 0,-1-1,0 0,1 0,-1 0,0-1,1 0,-1 0,0-1,0 0,0 0,0-1,0 0,-1 0,1-1,-1 1,0-2,0 1,0 0,0-1,-1 0,0-1,0 1,0-1,-1 0,0 0,2-3,-2-4,1-1,-2 0,0 0,0 0,-2 0,1 0,-2-1,-1-11,31 63,-21-25,1-1,0 0,0 0,1-1,0 0,1-1,0-1,0 0,1 0,0-1,8 2,-13-6,-1 0,0-1,1 1,0-2,-1 1,1-1,0 0,0-1,-1 0,1 0,0-1,0 0,0 0,-1-1,1 0,-1 0,1-1,-1 0,0 0,0 0,0-1,4-3,-1-3,1 1,-2-1,1-1,-2 0,1 0,-1-1,-1 0,0 0,-1-1,0 0,-1 0,-1 0,0 0,0-1,0-7,-5 20,1 1,0 0,0-1,0 1,0 0,0-1,0 1,0 0,0-1,0 1,0 0,0-1,0 1,0 0,0-1,0 1,0 0,0 0,0-1,0 1,0 0,1-1,-1 1,0 0,0-1,0 1,1 0,-1 0,0-1,0 1,0 0,1 0,-1 0,0-1,1 1,-1 0,0 0,0 0,1 0,-1 0,0 0,1-1,-1 1,0 0,1 0,-1 0,0 0,1 0,-1 0,0 0,1 0,-1 0,0 1,1-1,-1 0,0 0,1 0,-1 0,0 0,0 1,1-1,-1 0,0 0,1 0,-1 1,0-1,0 0,13 25,-9-16,2 3,0 0,0-1,2 0,-1 0,1-1,1 1,-1-2,2 1,-1-2,2 1,-1-1,1 0,0-1,0-1,1 0,0 0,0-1,1 0,5 0,-11-2,-1-1,1 0,-1-1,1 0,0 0,0 0,-1-1,1 0,0 0,0-1,0 0,-1 0,1 0,0-1,-1 0,0 0,1-1,-1 0,0 0,0 0,0-1,-1 0,1 0,-1 0,0-1,0 0,-1 0,1 0,-1 0,0-1,0 1,0-4,17-72,-23 66,-4 19,-7 23,10-20,1-1,0 1,0 0,0 0,0 1,1-1,1 0,-1 0,1 1,0-1,1 0,0 0,0 1,0-1,1 0,0 0,1 0,-1 0,1-1,1 1,-1-1,1 0,0 0,1 0,-1 0,1-1,0 1,0-1,1-1,5 5,17 3,-1-5</inkml:trace>
  <inkml:trace contextRef="#ctx0" brushRef="#br0" timeOffset="1996.609">3777 216,'-6'-3,"-3"0</inkml:trace>
  <inkml:trace contextRef="#ctx0" brushRef="#br0" timeOffset="2517.739">4433 362,'-9'-3,"-1"0,0 0,0 1,0 0,-1 1,1 0,0 1,0 0,-1 1,1 0,0 0,0 1,0 0,0 1,0 0,1 1,-1 0,1 0,0 1,0 0,0 1,1 0,0 0,0 1,1 0,-1 0,2 1,-1 0,1 0,0 1,-3 5,7-9,1 1,-1-1,1 0,1 1,-1-1,0 1,1-1,0 1,1-1,-1 1,1-1,0 0,0 1,1-1,0 0,0 0,0 0,0 0,1 0,0 0,0-1,0 1,0-1,1 0,0 0,0 0,0 0,0-1,0 0,1 1,0-2,2 2,16 8,0-1,1-1,0-1,1-1,0-2,0 0,1-1,0-2,-1-1,1-1,0-1,0-1,18-3,-21 1,0-1,0-1,-1 0,0-2,0-1,0 0,15-10,-27 13,-1 0,1-1,-1-1,0 1,-1-1,0-1,0 0,0 0,-1 0,-1-1,1 0,-1 0,-1-1,0 0,0 0,-1 0,0-1,-2 8,-1 1,0-1,0 0,-1 0,1 0,0 0,-1 1,0-1,0 0,0 0,0 0,0 0,0 0,-1 0,0 0,1 0,-1 0,0 1,0-1,-1 0,1 1,0-1,-1 1,0-1,0 1,1 0,-1 0,-1-1,1 1,0 1,0-1,-1 0,1 1,-1-1,1 1,-1-1,0 1,0 0,-3-1,0 0,-1 1,1-1,-1 1,0 0,1 1,-1 0,0 0,1 0,-1 1,0 0,1 0,-1 1,1 0,0 0,-1 0,1 1,0 0,0 0,1 0,-1 1,1 0,-1 0,1 0,1 1,-1 0,1 0,-4 5,6-8,1 1,1 0,-1-1,0 1,1 0,-1 0,1-1,0 1,0 0,0 0,0 0,0-1,1 1,-1 0,1 0,0-1,-1 1,1 0,1-1,-1 1,0-1,1 1,-1-1,1 0,0 0,-1 1,1-1,64 48,-16-28,1-1,0-3,1-2,1-3,1-1,25 0,-15-2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18.6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0 131,'50'397,"-33"-192,-17-200,0-1,0 1,1 0,-1-1,1 1,0 0,1-1,-1 1,1-1,0 0,0 1,0-1,1 0,-1 0,1-1,0 1,0 0,1-1,-1 0,1 0,-1 0,1 0,0 0,0-1,0 1,0-1,1-1,-1 1,1 0,1 0,16-2,0 0,0-1,0-1,-1-1,1-1,-1-1,0-1,12-5,-11 4,168-55,-141 45</inkml:trace>
  <inkml:trace contextRef="#ctx0" brushRef="#br0" timeOffset="280.147">508 238,'12'27,"-1"-1,-2 2,0-1,-2 1,-2 1,0-1,-2 1,-1 0,-1 0,-1 0,-3 7,2-29,0 0,1 1,-1-1,2 0,-1 0,1 0,0 0,0 1,0-1,1 0,1-1,-1 1,1 0,0-1,0 1,1-1,0 0,0 0,0 0,1-1,0 0,0 0,2 1,11 2,0-1,1-1,0-1,0 0,0-1,0-2,1 0,0 0,-1-2,1-1,16-2,-15 2,0-1,0-1,0-1,0 0,-1-2,0 0,0-1,0-2,16-11</inkml:trace>
  <inkml:trace contextRef="#ctx0" brushRef="#br0" timeOffset="547.682">388 466,'18'0,"20"0,19 0,18 0,15-3,5 0,-2 1,-9-3,-18-2,-19 0</inkml:trace>
  <inkml:trace contextRef="#ctx0" brushRef="#br0" timeOffset="813.758">522 198,'18'-2,"24"-1,26 0,21 3,14 1,6 1,-17 0</inkml:trace>
  <inkml:trace contextRef="#ctx0" brushRef="#br0" timeOffset="1163.9">1431 185,'3'61,"4"0,1-1,17 57,2 17,-9-45,-18-89,1 0,0 0,-1 0,1 0,0 0,-1 0,1 0,0 0,0 0,-1 0,1 0,0 0,-1 0,1 0,0-1,-1 1,1 0,-1-1,1 1,0 0,-1-1,1 1,-1-1,1 1,-1-1,1 1,-1-1,1 1,-1-1,0 1,1-1,-1 0,0 1,1-1,-1 0,0 1,0-1,0 0,1 1,-1-1,0 0,0 1,0-1,0 0,0 1,0-1,-1 0,1 0,0 1,0-1,0 0,6-32,-2-1,-1 0,-2 0,-1 0,-1 0,-2 0,-2 0,-1 0,-1 1,-2 0,-1 1,-2 0,-1 0,-1 1,-13-19,-55-78,74 120,15 18,24 25,1-2,1-1,38 27,-35-28,44 34,-2-2,-4 4,56 63,-126-126,3 2,-1 1,1 0,-1 0,-1 0,0 1,0 0,0 0,-1 0,0 0,0 1,-1-1,-1 1,1 0,-1 0,0 6,-4-10,0-1,0 1,0-1,-1 0,1 0,-1 0,0 0,0 0,-1-1,1 1,-1-1,0 0,0 0,0 0,0-1,0 1,-1-1,1 0,-1 0,1-1,-1 1,0-1,1 0,-1 0,0-1,0 0,0 1,-61 10,-1-3,0-2,0-4,-24-3,11-1,15-2</inkml:trace>
  <inkml:trace contextRef="#ctx0" brushRef="#br0" timeOffset="1681.935">2861 318,'-16'10,"0"1,1 1,0 1,1 0,1 0,0 2,0-1,2 2,-8 11,18-25,-1 1,1-1,0 0,-1 1,1-1,0 1,0 0,1-1,-1 1,1 0,-1 0,1-1,0 1,0 0,0 0,0 0,0-1,1 1,-1 0,1-1,0 1,0 0,0-1,0 1,0-1,1 1,-1-1,1 0,-1 1,1-1,0 0,0 0,0 0,0 0,0-1,1 1,-1-1,0 1,1-1,-1 0,1 0,0 0,-1 0,1 0,0 0,0-1,13 2,-1-1,1-1,0-1,0 0,0-1,-1 0,1-2,-1 0,0 0,0-2,0 1,-1-2,0 0,0-1,-1 0,8-7,-12 10,0-1,-1 0,0 0,0-1,-1 0,0-1,0 1,0-1,-1-1,-1 1,1-1,-1 0,-1 0,1-1,-2 1,1-3,-3 10,-1 1,1 0,-1-1,0 1,0-1,0 1,0 0,0-1,0 1,0-1,0 1,0-1,-1 1,1 0,-1-1,1 1,-1 0,1 0,-1-1,0 1,0 0,0 0,1 0,-1 0,0 0,0 0,0 0,-1 0,1 0,0 0,0 0,0 1,-1-1,1 1,0-1,-1 1,1-1,0 1,-1 0,1-1,-1 1,1 0,-1 0,-2 0,0 0,0 1,0-1,0 1,0 0,0 0,0 1,0-1,0 1,1 0,-1 0,1 0,-1 0,-1 2,1-1,0 0,1 0,-1 1,1-1,-1 1,1 0,0 0,1 0,-1 0,1 1,0-1,0 1,0-1,0 1,1 0,0 0,0-1,0 1,1 0,-1 0,1 0,1 0,-1 0,0 0,1 0,0 0,0 0,1-1,0 1,-1 0,1-1,1 1,-1-1,1 0,-1 0,1 0,1 0,-1 0,0-1,1 1,0-1,0 0,0 0,2 1,9 2,1 0,0 0,0-2,0 0,1-1,0-1,-1 0,1-1,0-1,0 0,0-2,-1 0,11-2,32-8</inkml:trace>
  <inkml:trace contextRef="#ctx0" brushRef="#br0" timeOffset="2133.183">3543 305,'-13'30,"2"0,1 1,1 0,1 1,2 0,2 0,1 1,1-1,1 1,2-1,2 1,1-1,4 16,52 331,-61-308,1-71,0 0,-1-1,1 1,0 0,0 0,0 0,0-1,-1 1,1 0,0 0,0 0,-1 0,1-1,0 1,0 0,-1 0,1 0,0 0,0 0,-1 0,1 0,0 0,-1 0,1 0,0 0,0 0,-1 0,1 0,0 0,0 0,-1 0,1 1,0-1,0 0,-1 0,1 0,0 0,0 0,-1 1,1-1,0 0,0 0,0 0,0 1,-1-1,1 0,0 0,0 1,0-1,0 0,0 0,0 1,0-1,-1 0,1 0,0 1,-9-28,-17-105,-3-83,17 120,-48-320,59 409,1 4,-1 1,0 0,0 0,1-1,-1 1,1-1,-1 1,1 0,0-1,0 1,-1-1,1 1,0-1,0 1,0 0,0-1,1 1,-1-1,0 1,1-1,-1 1,1 0,-1-1,1 1,0 0,-1 0,1-1,0 1,0 0,0 0,0 0,0 0,0 0,0 0,0 0,0 0,1 1,-1-1,0 0,1 1,-1-1,0 1,1-1,0 0,12 5,-1 1,1 0,-1 1,-1 0,1 1,-1 0,11 8,-7-4,14 7,-2 1,1 1,-2 1,-1 2,-1 0,-1 2,-1 1,1 3,-23-28,0 1,1-1,-1 0,0 1,0-1,0 1,0 0,0-1,0 1,0 0,0 0,-1-1,1 1,-1 0,1 0,-1 0,0 0,0 0,0 0,0 0,0-1,0 1,0 0,-1 0,1 0,-1 0,1 0,-1-1,0 1,0 0,1 0,-1-1,0 1,-1-1,1 1,0-1,0 1,-1-1,0 1,-6 2,0-1,0-1,0 1,-1-1,1-1,0 1,-1-2,1 1,-1-1,-2 0,8 0,-30 0</inkml:trace>
  <inkml:trace contextRef="#ctx0" brushRef="#br0" timeOffset="2715.359">3930 679,'-21'-272,"20"266,-17-86,17 90,0 0,1 0,-1 0,0 0,0 0,-1 0,1 0,0 0,-1 0,1 1,-1-1,1 0,-1 1,0-1,1 1,-1 0,0 0,0 0,0 0,0 0,0 0,0 0,-1 0,1 1,0-1,0 1,0 0,-1 0,1 0,0 0,0 0,-1 0,1 0,0 1,0-1,0 1,-1 0,0 0,2-1,1 0,-1 0,0 0,0 1,0-1,1 0,-1 1,0-1,0 0,1 1,-1-1,0 1,1-1,-1 1,1 0,-1-1,1 1,-1-1,1 1,-1 0,1 0,-1-1,1 1,0 0,-1 0,1-1,0 1,0 0,0 0,0 0,-1-1,1 1,0 0,0 0,1 0,-1 0,0-1,0 1,0 0,0 0,1 0,-1-1,0 1,1 0,-1 0,1-1,-1 1,1 0,-1-1,1 1,-1-1,1 1,0-1,-1 1,1-1,0 1,-1-1,1 1,0-1,0 0,-1 1,1-1,0 0,0 0,0 0,110 23,-93-22,298 13,-313-15,0 1,0 0,0 0,0 0,0 0,0 0,0 1,0-1,0 1,0-1,0 1,0 0,-1 1,1-1,0 0,-1 1,1-1,-1 1,1 0,-1 0,0 0,0 0,0 0,0 1,0-1,0 0,-1 1,1-1,-1 1,1 0,-1 0,0-1,0 1,-1 0,1 0,0 1,-14 52,11-50,-1 0,1 1,1-1,-1 0,1 1,0-1,1 0,0 1,0-1,0 1,1-1,0 3,1-6,1 0,1 0,-1 1,0-2,1 1,-1 0,1-1,0 0,0 1,0-1,0-1,0 1,0-1,0 0,1 0,-1 0,1 0,-1-1,0 1,1-1,-1 0,1-1,-1 1,1-1,-1 0,0 0,4-2,11 0,0-1,0-1,0-1,-1-1,0 0,-1-2,0 0,0 0,0-2,-2 0,1-1,-1 0,-1-2,0 1,7-12,-17 20,0 0,0 0,0 0,-1-1,0 1,0-1,-1 0,0 0,0 0,0 0,0 0,-1-1,0-1,-1 8,-1-1,1 0,0 1,-1-1,1 1,-1-1,1 1,-1-1,1 1,-1-1,1 1,-1 0,1-1,-1 1,1 0,-1 0,0-1,1 1,-1 0,0 0,1 0,-1-1,0 1,1 0,-1 0,0 0,1 0,-1 0,0 1,1-1,-1 0,1 0,-1 0,0 1,1-1,-1 0,0 0,1 1,-1-1,1 1,-1-1,1 0,-1 1,1-1,-1 1,1-1,0 1,-1-1,1 1,0 0,-1-1,1 1,0-1,0 1,-1 0,1-1,0 1,0 0,0-1,0 1,0 0,-4 6,-1-1,2 2,-1-1,1 0,0 1,1-1,0 1,0 0,1 0,0 0,0 0,0 0,1 0,1 0,-1 0,1 0,1 0,-1-1,1 1,1 0,-1-1,1 1,1-1,-1 0,1 0,1 0,-1 0,1-1,0 0,1 0,-1 0,1-1,0 0,1 0,-1 0,1-1,0 0,0 0,23 8</inkml:trace>
  <inkml:trace contextRef="#ctx0" brushRef="#br0" timeOffset="3150.271">4679 77,'24'3,"0"0,0 1,0 2,-1 0,0 2,0 0,0 2,1 1,-10-6,0 1,-1 0,0 1,0 1,0 0,-1 0,0 1,-1 1,0 0,-1 0,1 1,-2 1,0 0,0 0,-1 0,-1 1,0 0,-1 1,0 0,-1 0,0 1,2 85,-7-99,0 1,0-1,-1 1,1 0,0-1,0 1,0 0,1-1,-1 1,0 0,1-1,-1 1,1-1,-1 1,1-1,0 1,0-1,-1 1,1-1,0 1,0-1,1 0,-1 0,0 0,0 0,1 0,-1 0,0 0,1 0,-1 0,1 0,-1-1,1 1,-1-1,1 1,0-1,-1 1,1-1,-1 0,1 0,0 0,-1 0,1 0,0 0,-1-1,1 1,0 0,10-6,0 0,-1 0,1-1,-1-1,-1 0,1 0,-2-1,1 0,-1-1,0 0,-1-1,0 1,-1-2,4-7,1 0,0-2,-1 0,-1 0,-1-1,4-15,-35 142,21-96,1 0,0 0,0 0,1-1,0 1,1 0,0-1,0 1,1-1,0 1,1-1,0 0,0-1,0 1,1-1,0 1,1-1,0-1,0 1,0-1,1 0,-1-1,1 1,1-1,-1-1,1 1,0-1,0-1,3 2,27 7</inkml:trace>
  <inkml:trace contextRef="#ctx0" brushRef="#br0" timeOffset="3495.802">6043 91,'-25'-7,"-1"1,0 2,0 0,0 2,-1 1,1 1,-21 3,43-3,-1 0,1 0,0 0,-1 0,1 1,-1 0,1 0,0 0,0 0,0 1,0-1,0 1,0 0,0 0,0 1,0-1,1 1,0 0,-1 0,1 0,0 0,0 0,1 1,-1 0,1-1,0 1,0 0,0 0,0 0,1 0,-1 0,1 1,0-1,0 0,1 1,-1-1,1 0,0 1,0-1,1 2,5 5,0 0,1 0,0-1,1 1,0-2,1 1,0-1,0 0,1-1,0 0,0-1,1 0,0 0,0-1,7 2,86 41,46 28,-148-76,1 0,-1 0,0 0,0 0,0 0,0 1,0-1,-1 1,1-1,0 1,-1 0,1-1,-1 1,1 0,-1 0,0 0,0 0,0 1,0-1,0 0,0 0,-1 0,1 1,-1-1,0 0,1 1,-1-1,0 0,0 1,-1-1,1 0,0 1,-1-1,0 0,1 1,-1-1,0 0,0 0,0 0,0 0,0 0,-1 0,0 0,-10 9,-1-2,0 1,-1-2,0 0,-1 0,1-2,-1 0,-1 0,1-1,-1-1,-3 0,-27 6,0-1,0-3,-26 0,4-2</inkml:trace>
  <inkml:trace contextRef="#ctx0" brushRef="#br0" timeOffset="5353.535">388 1468,'4'74,"-3"0,-4-1,-3 1,-8 34,11-89,1-4,-3 111,5-121,1 0,0 0,0 1,0-1,1 0,0 0,0 0,0-1,1 1,-1 0,1-1,0 0,0 1,1-1,-1 0,1-1,0 1,0-1,0 0,1 0,-1 0,2 1,12 1,0 0,0-2,1 0,-1 0,1-2,0 0,-1-2,1 0,0 0,-1-2,0-1,1 0,-1-1,-1-1,1 0,7-5,112-50,-83 32</inkml:trace>
  <inkml:trace contextRef="#ctx0" brushRef="#br0" timeOffset="5614.872">856 1575,'-2'21,"1"15,3 13,6 8,4 3,4-3,2-3,3-4,3-6,6-9,6-7,7-7,4-7,6-7,3-8,2-8,-4-10,-9-1</inkml:trace>
  <inkml:trace contextRef="#ctx0" brushRef="#br0" timeOffset="5906.76">829 1788,'23'0,"25"-2,23-3,16-3,10-2,1-5,-16 1</inkml:trace>
  <inkml:trace contextRef="#ctx0" brushRef="#br0" timeOffset="6157.311">976 1535,'23'-9,"1"2,-1 0,1 2,0 1,1 0,4 2,6-2,178-19,1 10,36 10,-247 3,8-1,0 1,0 1,0 0,0 0,0 1,0 1,-1 0,6 2,-13-3,0 1,-1 0,1-1,-1 1,0 0,1 0,-1 0,-1 0,1 1,0-1,-1 1,0-1,0 1,0-1,0 1,0-1,-1 1,1 0,-1-1,0 1,0 0,-1-1,1 1,-1 0,0-1,0 1,0-1,0 1,-1-1,1 1,-1-1,-1 2,0 4,-5 13,1 0,1 0,1 1,1 0,1 0,1 0,1 0,1 0,1 1,1-1,1 0,1 0,1-1,1 1,1-1,6 12,-13-34,0 0,0 1,0 0,0 0,0 0,0 0,1-1,-1 1,0 0,1 0,-1 0,0-1,1 1,-1 0,1-1,-1 1,1 0,0-1,-1 1,1 0,-1-1,1 1,0-1,0 1,-1-1,1 0,0 1,0-1,-1 0,1 0,0 1,0-1,0 0,0 0,-1 0,1 0,0 0,0 0,0 0,0 0,0 0,-1-1,1 1,0 0,0 0,0-1,-1 1,2-1,17-50,-9 15</inkml:trace>
  <inkml:trace contextRef="#ctx0" brushRef="#br0" timeOffset="6417.942">1845 1294,'-2'0,"0"-1,0 1,0-1,0 1,0 0,0 0,-1 0,1 0,0 0,0 0,0 1,0-1,0 1,0 0,0-1,0 1,0 0,0 0,0 0,0 0,1 1,-1-1,0 0,1 1,-1-1,1 1,-1 0,1-1,0 1,0 0,0 0,0 0,0 0,0 0,0 0,1 0,-1 0,1 0,-1 0,1 0,0 0,0 1,0-1,0 0,0 0,1 0,-1 0,1 2,4 3,-1 0,1 0,1-1,-1 0,1 0,0-1,1 1,-1-1,1-1,0 1,2 0,63 36,1-3,40 13,-40-20,-1 4,52 35,-108-60,-1 1,0 1,-1 0,-1 1,0 0,0 1,2 5,-11-14,0 0,-1 0,0 0,0 0,-1 1,1-1,-1 1,0-1,-1 1,0 0,1 0,-2 0,1 0,-1 0,0 0,0 0,0 0,-1 0,0-1,0 1,-1 0,0 0,0-1,-1 4,-7 5,0 0,-1-1,-1 0,0-1,0 0,-1-1,-1 0,0-1,-1 0,1-2,-2 0,1 0,-1-1,0-1,-1-1,1 0,-15 1,19-2,-1-1,0 0,1-1,-1-1,0 0,0 0,0-1,0-1,0-1,-5 0,-8-7</inkml:trace>
  <inkml:trace contextRef="#ctx0" brushRef="#br0" timeOffset="7349.359">3690 1615,'-15'-4,"1"1,-1 1,1 1,-1 0,0 1,1 0,-1 1,0 1,1 0,-1 1,1 1,0 0,0 1,1 1,-4 1,9-3,0 0,0 1,0 0,1 0,0 0,0 1,0 0,1 1,-2 1,6-5,0-1,0 1,0-1,1 1,-1 0,1-1,-1 1,1 0,0 0,0 0,0 0,1 0,-1 0,1 0,0 0,-1 0,1 0,1 1,-1-1,0 0,1 0,-1 0,1 0,0 0,0 0,1 0,-1-1,1 3,5 3,1 0,-1-1,1 0,1 0,-1 0,1-1,0-1,1 1,-1-1,1-1,0 0,0 0,1-1,3 0,-12-2,350 88,-347-88,-2 0,1-1,-1 1,0 0,1 0,-1 1,0-1,0 1,0-1,0 1,0 0,0 0,0 0,-1 1,1-1,0 2,-3-2,0-1,0 0,0 1,0-1,-1 0,1 1,0-1,-1 0,1 0,-1 1,0-1,1 0,-1 0,0 0,0 0,0 0,0 0,0 0,0 0,0 0,0 0,0 0,0-1,0 1,0 0,-1-1,1 1,0-1,0 0,-1 1,1-1,0 0,-1 0,-31 11,0-2,0-2,-1-1,1-2,-1-1,-18-1,42-2,-19 2,13 0,0 0,0-2,0 0,1-1,-1 0,0-2,1 1,-3-3,17 5,0 0,0 0,0 0,1 0,-1-1,0 1,0 0,0-1,1 1,-1-1,0 1,1-1,-1 1,0-1,1 1,-1-1,1 1,-1-1,1 0,-1 1,1-1,-1 0,1 0,0 1,-1-1,1 0,0 0,0 1,0-1,0 0,-1 0,1 0,0 1,0-1,0 0,1 0,-1 0,0 0,0 1,0-1,0 0,1 0,-1 1,0-1,1 0,-1 0,1 1,-1-1,1 0,-1 1,1-1,-1 1,1-1,0 1,-1-1,1 1,0-1,0 1,95-63,-4 16,-43 25,-1-2,-2-3,0-1,-2-2,-1-2,-2-2,-1-1,10-15,-36 33,-2-1,0-1,-1 0,-1-1,0 0,-2 0,0-1,-2 0,0 0,-1-1,-2 0,0 8,-1 0,-1 0,-1-1,0 1,-1 0,0-1,-1 1,-1 0,0 0,-1 0,0 1,-1-1,-1 1,0 0,-1 1,0-1,-3-2,-42-31,50 45,1 0,-1 0,0 0,0 0,0 1,0-1,0 0,0 1,0 0,0-1,0 1,0 0,0 0,0 0,0 0,0 1,0-1,0 0,0 1,0-1,0 1,0 0,0 0,0 0,0 0,0 0,1 0,-1 0,0 1,1-1,-1 1,-2 4,0 1,1 0,-1 0,1 0,1 1,-1-1,1 1,1 0,-1-1,1 1,1 0,-1 0,2 0,-1 0,2 6,3 36,3-1,1-1,3 1,2-2,2 0,2 0,5 4,41 120,-13 23,-51-193,0 0,0 0,1 0,-1 0,0 0,0 0,0 0,1 0,-1 0,0 0,1 0,-1 0,1-1,-1 1,1 0,-1 0,1 0,0-1,-1 1,1 0,0 0,0-1,0 1,-1-1,1 1,0-1,0 1,0-1,0 0,0 1,0-1,0 0,0 0,0 1,0-1,0 0,0 0,0 0,0 0,0-1,0 1,0 0,0 0,0-1,0 1,0 0,-1-1,1 1,0-1,0 1,0-1,0 1,-1-1,1 0,0 1,0-1,-1 0,1 0,-1 1,1-1,0-1,15-15,-1-1,-1-1,0-1,-2 1,0-2,-1 0,-1 0,0-4,31-82,-31 102,-8 25,-2 9,-1-18,0 1,1-1,0 1,1-1,0 1,1-1,0 1,1-1,0 0,1 0,0 0,1-1,0 1,0-1,1 0,1 0,-1-1,8 8,-6-11,1 0,0-1,-1 0,2 0,-1-1,1 0,-1 0,1-1,0-1,0 1,0-2,0 1,1-2,-1 1,0-1,1-1,1 0,28-3</inkml:trace>
  <inkml:trace contextRef="#ctx0" brushRef="#br0" timeOffset="7886.74">4438 1575,'-87'-50,"12"7,-2 3,-45-16,-60-6,202 58,447 40,-467-36,76 5,1 3,-1 3,-1 3,63 22,-130-34,1 1,-1-1,-1 1,1 1,0-1,-1 1,0 1,0-1,0 1,0 1,-1-1,0 1,0 0,0 0,-1 1,0 0,0 0,-1 0,0 0,0 1,0-1,-1 1,0 0,-1 0,1 7,-17 156,13-168,0 1,1-1,0 1,0-1,0 1,0-1,0 1,1-1,0 1,-1-1,1 0,0 1,1-1,-1 0,1 0,-1 0,1 0,0 0,0 0,0 0,1 0,-1-1,0 0,1 1,0-1,0 0,-1 0,1 0,1 0,-1-1,0 1,0-1,0 0,3 0,6 1,1-2,-1 0,0-1,1 0,-1 0,0-1,0-1,0 0,0-1,0 0,-1-1,0 0,0-1,0 0,-1-1,1 0,-2-1,7-5,-9 6,1 1,-1-2,0 1,0-1,-1 0,0-1,-1 1,0-1,0 0,-1 0,0-1,0 1,1-11,-5 21,0-1,0 0,0 0,-1 0,1 0,0 1,0-1,0 0,-1 0,1 0,0 0,0 0,0 0,-1 0,1 0,0 0,0 1,-1-1,1 0,0 0,0 0,0 0,-1 0,1 0,0 0,0-1,-1 1,1 0,0 0,0 0,0 0,-1 0,1 0,0 0,0 0,0 0,-1-1,1 1,0 0,0 0,0 0,-1-1,-4 13,1 1,0-1,1 1,0-1,1 1,0 0,1 0,0 0,1 0,1 0,0 1,0-7,0 1,1-1,0 1,0-1,1 0,0 0,0 0,0 0,1 0,0-1,0 1,1-1,0 0,0-1,0 1,1-1,0 0,0 0,0-1,0 0,1 0,0 0,0-1,0 0,0 0,0-1,0 0,1 0,-1-1,1 0,0 0,40 4</inkml:trace>
  <inkml:trace contextRef="#ctx0" brushRef="#br0" timeOffset="8242.883">5775 1468,'-27'0,"2"-1,-1 0,0 2,0 1,1 1,-1 2,1 0,0 1,-3 3,26-9,0 1,0-1,0 1,-1 0,1 0,0 0,0 0,0 0,0 0,0 1,0-1,1 1,-1-1,0 1,1-1,-1 1,1 0,0 0,-1 0,1 0,0 0,0 0,0 0,1 0,-1 1,0-1,1 0,0 0,-1 1,1-1,0 1,2 1,1 0,0 0,0-1,0 0,0 1,0-1,1 0,-1-1,1 1,0-1,0 1,0-1,3 1,-6-2,189 74,-31-16,-91-13,-67-44,1 0,0 0,-1 0,1 0,-1 0,0 1,0-1,1 0,-2 1,1-1,0 0,0 1,-1-1,1 1,-1-1,0 1,0-1,0 1,0 0,0-1,0 1,-1-1,1 1,-1-1,0 1,0-1,0 0,0 1,0-1,0 0,-7 8,0 0,0-1,-1 0,0-1,-1 0,0 0,0-1,-1-1,1 1,-1-2,-1 1,1-2,-1 1,0-2,0 1,0-2,0 0,-9 1,-1-1</inkml:trace>
  <inkml:trace contextRef="#ctx0" brushRef="#br0" timeOffset="8520.798">6350 1962,'0'0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22.9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1 490,'3'-24,"0"0,2 1,1-1,1 1,2 1,0-1,0 1,2 1,1 0,3-3,-11 18,119-204,-99 188,-24 22,1 0,0 0,0 0,-1 0,1 1,0-1,0 0,-1 0,1 1,0-1,-1 1,1-1,-1 1,1-1,0 1,-1-1,1 1,-1-1,1 1,-1 0,0-1,1 1,-1 0,0-1,1 1,-1 0,0-1,0 1,0 0,1 0,-1-1,0 1,0 0,0 0,0-1,0 1,-1 0,1 0,0 0,4 180,-6-120,2 57,5 1,15 88,-19-201,0-3,0 0,0 0,0 0,0 1,-1-1,0 0,1 0,-1 1,0-1,-1 0,1 0,-1 0,1 1,-1-1,0 0,0 0,0 0,0 0,-1 0,0 0,1-1,-1 1,0 0,0-1,0 1,-2 0,-9 3</inkml:trace>
  <inkml:trace contextRef="#ctx0" brushRef="#br0" timeOffset="275.89">161 771,'7'-5,"9"0,13-1,13-1,13-2,13 1,11 0,8-4,1-5,-16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2:39.2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0 320,'253'0,"-218"4,-1 1,0 1,0 3,0 0,-1 2,5 3,80 25,-10-19,2-5,-1-4,2-5,-1-5,0-5,58-11,-138 13,548-34,480-36,-859 54,1014-65,-299 86,53-1,-248-29,357-6,605 23,-429-19,850-38,-486 27,-1039 13,-422 16,-154 11,0 0,-1 0,1 0,0-1,0 1,0 0,0 1,0-1,0 0,-1 0,1 0,0 0,0 1,0-1,0 0,-1 1,1-1,0 1,0-1,-1 1,1-1,0 1,-1 0,1-1,0 1,-1 0,1-1,-1 1,1 0,-1 0,1-1,-1 1,0 0,0 0,1 0,-1 0,0-1,0 1,0 0,0 0,0 0,-9 40,6-31,-14 41,2 2,3 0,2 0,2 1,3 1,2-1,3 0,1 1,4-1,7 36,45 122,-40-164,-2 1,-2 1,-3 0,-1 1,-3 0,-2 0,-3 24,-30 79,42-63,-11-19,-3-49,2 1,1-1,0 1,2-1,1 0,2 7,50 205,-56-227,0-1,0 1,1-1,0 1,1-1,-1 0,1 0,1 0,-1 0,1-1,0 1,1-1,0 0,0 0,0 0,0-1,1 0,0 0,0 0,0-1,1 0,0 0,0-1,0 0,0 0,0 0,39 7,1-3,-1-1,1-3,8-1,-21 0,554 30,1083 100,-434-63,-241-62,845-23,1249-85,-1164-1,-516 42,-1096 48,48 15,-85 9,-163-13,-113-1,-6-1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14.3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23,'-10'1,"-1"0,1 1,-1 0,1 1,0 0,0 0,0 1,1 1,-1-1,1 2,0-1,0 1,1 1,0-1,0 2,0-1,1 1,0 0,1 0,0 1,0 0,0 0,1 0,1 1,0 0,0-1,1 2,0-1,1 0,0 0,0 2,1-8,1 0,-1 1,1 0,0-1,0 1,1-1,-1 1,1-1,0 1,0-1,0 0,1 1,-1-1,1 0,0 0,1 0,-1 0,1 0,-1-1,1 1,0-1,0 0,1 0,-1 0,1 0,-1 0,1-1,0 1,0-1,4 1,10 3,0-1,0-1,0-1,1 0,-1-2,1 0,-1-1,1-1,-1 0,1-1,12-4,21-3,0-3,-1-1,0-3,-1-2,-1-2,-1-2,1-3,13-16,-62 42,0-1,0 0,0 0,1 1,-1-1,0 0,0 0,0 1,0-1,0 0,1 0,-1 0,0 1,0-1,0 0,1 0,-1 0,0 0,0 1,1-1,-1 0,0 0,0 0,1 0,-1 0,0 0,0 0,1 0,-1 0,0 0,1 0,-1 0,0 0,0 0,1 0,-1 0,0 0,0 0,1 0,-1 0,0 0,1-1,-2 5,-1 0,1 0,0 1,0-1,0 0,0 0,1 0,0 1,0-1,0 0,0 0,1 1,-1-1,1 0,0 0,1 0,-1 0,1 0,0 0,0 0,0 0,0-1,0 1,1-1,0 0,0 1,0-1,0 0,0-1,0 1,1-1,-1 1,1-1,0 0,1 0,3 2,0-1,0-1,1 1,-1-1,1-1,0 1,-1-2,1 1,0-1,0 0,-1-1,1 0,-5 1,0-1,0 0,-1 0,1 0,0 0,-1 0,1-1,-1 0,1 0,-1 0,0 0,0 0,0 0,0-1,0 0,0 1,-1-1,1 0,-1 0,0-1,0 1,0 0,0-1,-1 1,1-1,-1 0,0 1,0-1,-1 0,1 0,-1 0,0 0,0 0,-1 0,1 0,-1 1,0-1,0 0,0 0,0 1,-1-1,1 0,-1 1,0 0,0-1,0 1,-1 0,1 0,-1 0,0 0,1 1,-3-2,-78-45,69 44,1 0,-1 1,0 1,0 0,-1 1,1 1,0 0,-1 1,-14 2,45 3,220-21,-31 7,-201 9,0 0,1 0,-1 1,0-1,0 1,0 0,0 0,0 0,0 1,-1-1,1 1,0 0,-1 0,1 0,-1 0,0 1,1 0,-1-1,-1 1,1 0,0 1,-1-1,1 0,-1 1,0-1,1 3,0 5,-1 0,0 0,0 0,-1 0,-1 0,0 0,0 0,-1 1,-1-1,1 61,2-70,-1 0,0 0,0 0,1 0,-1 0,1 0,-1 0,1 0,0 0,0-1,0 1,0 0,0 0,0-1,1 1,-1-1,0 1,1-1,-1 0,1 1,0-1,-1 0,1 0,0 0,0 0,-1-1,1 1,0 0,0-1,0 1,0-1,0 0,0 1,0-1,0 0,1 0,71-20,-62 13,-1 0,1-1,-1 0,0-1,-1 0,0-1,-1 0,0 0,0-1,-1 0,0-1,-1 0,-1 0,0 0,0-1,-1 0,-1 0,0 0,-1-1,-1 0,1-8,-2 1,-1 21,0 1,0-1,0 0,0 0,0 0,0 1,0-1,0 0,0 0,0 1,-1-1,1 0,0 0,0 0,0 0,0 1,0-1,-1 0,1 0,0 0,0 0,0 0,-1 1,1-1,0 0,0 0,0 0,-1 0,1 0,0 0,0 0,-1 0,1 0,0 0,0 0,-1 0,1 0,0 0,0 0,0 0,-1 0,1 0,0 0,0 0,-1-1,1 1,0 0,0 0,0 0,0 0,-1-1,-3 11,1-1,0 0,0 1,1 0,0-1,1 1,0 0,1 0,-1 0,2 0,0 0,0 0,1-1,0 1,0 0,1-1,0 1,1-1,0 0,3 4,-2-8,-1 0,1 0,1 0,-1-1,1 0,-1 0,1 0,0 0,1-1,-1 0,0-1,1 1,0-1,-1-1,1 1,0-1,0 0,0 0,6-1,2 0,0-1,1 0,-1-1,0-1,1 0,-1-1,-1 0,8-4,-11 3,0 0,-1-1,1 0,-1-1,-1 0,1 0,-1-1,-1 0,1 0,-2-1,1 0,-1-1,0 0,-1 0,0 0,-1-1,0 0,0 0,-2 0,1-1,-1 1,-1-1,0 1,0-1,-1-3,-2 15,1 0,0 0,0 0,0 0,-1 0,1 0,0 0,0 0,-1 0,1 0,0 0,0-1,0 1,-1 0,1 0,0 0,0 0,0 0,0 0,-1 0,1-1,0 1,0 0,0 0,0 0,0-1,-1 1,1 0,0 0,0 0,0-1,0 1,0 0,0 0,0 0,0-1,0 1,0 0,0 0,-8 22,3-5,1 0,1 0,0 0,1 1,1-1,1 1,0-1,2 1,0-1,3 16,-3-29,0 0,0 1,0-1,0 0,1-1,0 1,0 0,0-1,0 1,0-1,1 0,-1 0,1 0,0-1,0 1,0-1,0 0,0 0,0 0,1-1,-1 1,1-1,-1 0,1-1,-1 1,2-1,6 1,1-1,-1 0,0-1,0 0,0-1,0-1,0 0,0 0,5-4,-2 1,-1 0,0-2,-1 1,1-2,-2 0,1-1,-1 0,-1 0,0-1,0-1,-1 0,-1 0,0-1,0-1,-2 1,1-1,-2 0,0-1,-1 0,0 0,-1 0,-1 0,0 0,0-13,-3 28,0 0,0 0,0 0,-1 0,1 0,0 0,0 0,0 0,0 0,0 0,-1 0,1 0,0 0,0 0,0 0,0 0,0 0,0-1,-1 1,1 0,0 0,0 0,0 0,0 0,0 0,0 0,-5 18,1-3,1 0,0 1,2-1,0 1,0 0,1-1,1 1,1-1,0 1,1-1,1 0,0 0,1 0,1 0,0-1,4 7,-8-18,0 0,1 0,-1 0,1 0,0 0,0-1,0 1,0-1,1 0,-1 0,0 0,1 0,-1 0,1-1,0 0,0 0,-1 0,1 0,0 0,0-1,0 0,0 0,0 0,0 0,0 0,0-1,0 0,-1 0,1 0,0 0,2-2,11-6,0-1,0-1,-1-1,0 0,-1-1,-1-1,0 0,-1-1,0 0,-2-1,1-1,-2 0,0 0,-1-1,-1 0,-1 0,5-19,3-38,-15 75,0 0,0 0,-1 1,1-1,0 0,-1 0,1 0,0 0,-1 0,1 0,0 0,-1 0,1 0,-1 0,1 0,0 0,-1 0,1 0,0 0,-1 0,1 0,0 0,-1 0,1 0,0-1,-1 1,1 0,0 0,0 0,-1-1,1 1,0 0,0 0,-1-1,1 1,0 0,0 0,0-1,-1 1,1 0,0-1,0 1,0 0,0-1,0 1,0 0,0-1,0 1,0 0,0-1,0 1,0-1,0 1,0 0,0-1,0 1,0 0,0-1,0 1,0 0,1-1,-1 1,0 0,0 0,0-1,1 1,-1 0,-16 23,9-10,1 1,0-1,1 1,0 0,2 0,-1 1,2-1,0 1,1-1,0 1,1 0,1 0,0-1,1 1,3 13,-1-21,0 0,1-1,-1 0,1 0,0 0,1 0,-1-1,1 0,0 0,1-1,-1 1,1-1,0-1,0 1,0-1,0 0,1-1,-1 0,1 0,-1-1,1 1,0-2,0 1,-1-1,1 0,0-1,0 0,-1 0,3-1,33-6</inkml:trace>
  <inkml:trace contextRef="#ctx0" brushRef="#br0" timeOffset="372.574">3170 36,'0'12,"-2"4,1 0,1 1,0-1,1 0,1 0,1 0,0 0,1 0,0 0,2-1,-1 0,2 0,0 0,1-1,6 9,-11-21,-1 1,0-1,1 0,-1 0,1 0,0-1,0 1,-1-1,1 1,0-1,0 0,1 0,-1 0,0-1,0 1,0-1,0 1,1-1,-1 0,0-1,0 1,0 0,1-1,-1 0,0 0,0 0,0 0,0 0,0 0,0-1,0 1,-1-1,1 0,-1 0,1 0,-1 0,0-1,1 1,-1-1,12-12,0-2,-2 0,0 0,0-1,-2 0,0-1,-1-1,-1 1,-1-1,-1 0,1-9,-4-16,-4 45,0 0,0 0,0 0,-1 0,1 1,0-1,0 0,0 1,0-1,0 1,1-1,-1 1,0-1,0 1,0-1,0 1,0 0,1 0,-1-1,0 1,1 0,-1 0,1 0,-1 0,1 0,-1 0,1 0,-1 0,1 0,-8 10,2 0,0 1,0 0,1 0,0 0,1 1,1 0,-1 2,3-10,0-1,0 1,0 0,1 0,0 0,0 0,0 0,1 0,0 0,0 0,0 0,0-1,1 1,-1 0,1-1,1 1,-1-1,0 0,1 0,0 0,0 0,0 0,2 1,7 2,-1 0,1-1,0-1,0 0,0 0,1-1,0-1,-1 0,1-1,0 0,1-1,-1-1,4 0,-4 1,401 5,-332-5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11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88 196,'0'18,"0"22,0 23,0 18,0 14,0 6,0 0,0-8,3-15,0-21</inkml:trace>
  <inkml:trace contextRef="#ctx0" brushRef="#br0" timeOffset="374.205">462 262,'-4'20,"-1"0,-1 0,-1-1,-1 0,0 0,-2-1,-3 6,-4 5,-1 0,-1-1,-1-1,-2-1,0-1,-23 19,34-34,-1 0,0-1,-1 0,0-1,0 0,-1-1,0 0,0-1,0-1,-1-1,0 0,0 0,0-2,0 1,0-2,-2 0,52 19,199 148,-204-151,0-3,1 0,1-2,0-1,0-2,1-1,1-2,-1-1,1-1,-1-2,1-1,0-2,0-2,-1-1,5-2,8-4</inkml:trace>
  <inkml:trace contextRef="#ctx0" brushRef="#br0" timeOffset="964.478">1117 784,'-10'-4,"0"0,-1 0,1 2,-1-1,0 1,0 1,0 0,0 0,0 1,0 1,0 0,1 0,-1 1,0 0,0 1,1 0,0 1,-1 0,2 1,-1 0,0 0,1 1,0 0,0 1,-6 6,8-5,1 1,-1-1,1 1,1 0,0 1,0-1,1 1,0 0,1 0,-1 6,3-13,0 1,0 0,0-1,1 1,-1 0,1-1,0 1,0 0,0 0,1-1,-1 1,1 0,0-1,0 1,0-1,1 1,-1-1,1 0,0 1,0-1,0 0,0 0,0 0,1-1,0 1,-1 0,1-1,0 0,0 1,0-1,1 0,3 1,-1-1,0 0,0 0,1-1,-1 0,1 0,-1 0,1-1,-1 0,1 0,-1-1,1 1,-1-1,1-1,-1 1,0-1,1-1,-1 1,5-3,1-1,0-1,0 0,-1-1,0 0,0-1,-1 0,0-1,0 0,-1-1,0 0,0 0,-2-1,1-1,-1 1,-1-1,-1 0,1 0,-2-1,3-10,-8 19,-4 23,3-7,1 0,0-1,1 1,0 0,1 0,0 0,0-1,2 1,1 7,-3-14,1 0,-1 0,1 0,0 0,0-1,0 1,0 0,0-1,1 0,0 1,0-1,0 0,0-1,0 1,0 0,1-1,-1 0,1 0,0 0,0 0,-1-1,1 1,0-1,1 0,-1 0,3 0,0-1,1 0,0 0,-1-1,1 0,-1-1,1 0,-1 0,0 0,1-1,-1 0,0-1,-1 1,1-1,-1-1,0 1,3-3,84-91,-76 72,-1-1,-1-1,-1 0,-1-1,-2 0,-1-1,-1-1,-2 1,3-23,1-42,-3 0,-5-52,-1 98,-9-117,-1 155,1 33,-12 79,5 1,0 63,12-139,-1 18,-5 32,4 0,3 0,4 0,10 61,-12-124,2 0,-1 0,2 0,0 0,0-1,1 1,1-1,0 0,1-1,0 1,0-1,1-1,6 7,16 6</inkml:trace>
  <inkml:trace contextRef="#ctx0" brushRef="#br0" timeOffset="1211.693">1104 530,'-16'0,"-10"0,0 2,6 4,16 2,22 0,27-1,28-2,26-2,17-1,10-1,-2 1,-9 6,-26 0</inkml:trace>
  <inkml:trace contextRef="#ctx0" brushRef="#br0" timeOffset="1432.343">2000 958,'14'4,"0"1,0-2,0 0,0 0,1-1,-1-1,1-1,-1 0,4-1,-11 1,0-1,-1 0,1 0,0-1,-1 0,1 0,-1 0,0-1,0 0,0 0,0-1,0 1,-1-1,1-1,-1 1,0-1,-1 0,1 0,-1 0,2-4,-4 6,0 0,0 0,-1-1,0 1,0 0,0-1,0 1,0-1,0 0,-1 1,0-1,0 1,0-1,0 0,0 1,-1-1,0 0,0 1,0-1,0 1,0 0,-1-1,1 1,-1 0,0 0,0 0,0 0,0 0,-1 0,1 1,-1-1,0 1,0-1,-2-2,-1 1,0 0,0 0,0 0,0 1,-1 0,1 0,-1 0,0 1,0 0,0 0,0 1,0 0,0 0,0 1,-4-1,4 2,0 1,1-1,-1 1,1 0,-1 1,1 0,0-1,0 2,0-1,1 1,-1 0,1 0,0 1,0-1,0 1,0 0,1 1,0-1,0 1,1-1,-1 1,1 1,0-1,1 0,0 0,0 1,0 0,1-1,0 1,0 5,1-8,1 0,0 0,0 0,1 1,-1-1,1 0,0-1,0 1,1 0,-1 0,1-1,-1 0,1 1,0-1,0 0,1 0,-1-1,1 1,-1-1,1 0,0 1,0-2,0 1,0 0,0-1,0 0,0 0,2 0,43 12</inkml:trace>
  <inkml:trace contextRef="#ctx0" brushRef="#br0" timeOffset="1829.233">2762 744,'-12'-5,"-1"1,0 0,0 1,0 0,0 1,0 0,-1 1,1 1,0 0,-1 0,1 2,0 0,-1 0,1 1,0 1,1 0,-1 0,1 2,0-1,0 2,0 0,1 0,0 1,0 0,1 1,1 0,-3 3,9-10,1 1,0 0,-1 0,1 0,0 0,0 1,1-1,-1 1,1-1,0 1,0-1,0 1,0 0,0-1,1 1,0 0,0 0,0-1,0 1,0 0,1 0,0-1,0 1,0-1,0 1,0 0,1-1,-1 0,1 1,0-1,0 0,1 0,-1 0,0 0,1-1,2 3,2-1,-1-1,1 0,-1 0,1-1,0 0,0 0,0-1,0 1,0-2,0 1,0-1,0 0,0 0,1-1,-1 0,0-1,0 1,0-1,12-4,0 0,0-1,-1-1,0 0,-1-2,1 0,-2 0,-1-1,0-1,-1 0,0 0,-1-2,0 1,-1-2,-1 0,0 0,-1-1,0 0,-2-1,0 0,-1 0,0-1,-2 0,0 0,-1 0,-1-1,0 1,-1-6,0-18,-2-1,-2 1,-2-1,-2 1,-1 0,-2 1,-2 0,-2 0,-2 1,-3-4,0 14,17 29,1 1,-1 0,0 0,0-1,0 1,1 0,-1 0,0 0,0 0,0 0,1 0,-1 0,0 0,0 0,0 0,1 0,-1 1,0-1,0 0,0 0,1 1,-1-1,0 1,1-1,-1 1,0-1,1 1,-1-1,1 1,-1-1,0 1,1 0,0-1,-1 1,1 0,-1 0,1-1,0 1,-1 0,1 0,0-1,0 1,0 0,0 0,0 0,0-1,0 1,0 0,0 0,0 0,0 0,0-1,1 2,-8 33,1 0,2 0,1 0,2 9,0-17,-1 32,2-1,2 0,3 0,4 3,-6-40,2 0,0-1,1 0,1 0,1 0,1-1,1-1,0 1,2-2,0 1,0-2,2 1,1-1,59 46,2-13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20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213 21,'-19'-7,"-12"-2,-5 5,-2 5,4 10,7 7,9 7,9 7,11 4,5-4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18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94,'6'-4,"1"1,0 0,0 1,0-1,0 2,0-1,1 1,-1 0,1 0,-1 1,0 0,1 0,-1 1,1 0,-1 0,0 0,0 1,0 1,0-1,0 1,0 0,-1 1,1-1,-1 1,0 0,0 1,0 0,5 5,-1 4,1 0,-2 1,0 1,0-1,-2 2,0-1,1 5,17 38,-23-55,-1-1,1 0,0 0,0 0,0 0,0 0,0-1,1 1,-1-1,1 1,0-1,0 0,0 0,0 0,0 0,0-1,0 1,1-1,-1 0,0 0,1 0,-1 0,1-1,-1 1,1-1,-1 0,1 0,-1 0,1-1,-1 1,1-1,-1 0,1 0,-1 0,1 0,-1 0,0-1,1 0,5-2,0-1,0 0,0-1,-1 0,1 0,-1-1,-1 0,0 0,0 0,0-1,-1-1,0 1,0-1,-1 0,0 0,-1 0,0-1,0 0,-1 1,0-1,-1-1,0 1,-1 0,0 0,-1-10,0 18,0 1,0-1,-1 0,1 0,-1 1,1-1,-1 0,0 1,1-1,-1 1,0-1,0 1,0-1,0 1,-1 0,1 0,0-1,-1 1,1 0,0 0,-1 0,1 0,-1 1,0-1,1 0,-1 1,1-1,-1 1,0-1,0 1,1 0,-1-1,0 1,0 0,1 0,-1 1,0-1,0 0,1 0,-1 1,0-1,1 1,-1 0,0-1,1 1,-1 0,1 0,-1 0,1 0,0 0,-1 0,1 1,0-1,0 0,0 1,0-1,0 1,0-1,0 1,0-1,1 1,-1 0,0 0,0 2,-1 1,0-1,1 1,0-1,0 1,1 0,-1 0,1 0,0-1,0 1,1 0,-1 0,1-1,0 1,0 0,1-1,0 1,-1-1,1 1,1-1,-1 0,1 0,-1 0,1 0,0 0,1-1,-1 1,1-1,-1 0,1 0,0 0,0-1,0 1,1-1,-1 0,0 0,4 0,5 3,0 0,1-1,-1-1,1 0,0-1,0 0,0-2,0 1,0-2,0 1,0-2,0 0,0-1,0 0,3-3,-12 4,0 0,0-1,0 0,-1 0,1 0,-1-1,0 0,0 0,0 0,-1 0,1 0,-1-1,0 1,0-1,-1 0,1 0,-1 0,0 0,-1 0,1-1,-1 1,0 0,0-1,-1 1,1-1,-1 1,-1-1,1 1,-1-1,0 1,0-1,0 1,-1 0,0 0,0-1,0 1,-1 1,1-1,-1 0,0 1,-1-1,3 3,1 1,-1 1,0-1,0 0,1 0,-1 0,0 0,0 0,0 1,0-1,0 0,0 1,0-1,0 1,0-1,0 1,0-1,0 1,-1 0,1 0,0-1,0 1,0 0,-1 0,1 0,0 0,0 0,0 1,0-1,-1 0,1 1,0-1,0 0,0 1,0-1,0 1,0 0,0-1,0 1,0 0,0 0,0-1,1 1,-1 0,0 0,0 0,1 0,-1 0,1 0,-1 1,-16 58,17-53,1-1,1 0,-1 0,1 0,0 1,1-1,-1-1,1 1,0 0,1-1,-1 0,1 1,0-1,0-1,1 1,-1-1,1 0,0 0,1 0,-1 0,0-1,2 1,11 5,1 0,0-1,0-1,1 0,-1-2,9 1,0 0,1-1,-1-1,1-2,0-1,0-1,0-2,-1-1,1-1,-1-1,0-2,0 0,0-2,-1-1,3-3,-27 12,0 0,0 0,0-1,0 1,0 0,0-1,-1 0,1 0,0 0,-1 0,1 0,-1 0,0-1,0 1,0-1,0 1,0-1,-1 0,1 0,-1 0,1 0,-1 0,0 0,0 0,-1 0,1 0,-1 0,1-1,-1 1,0 0,0 0,-1-1,1 1,-1 0,1 0,-1 0,0-1,0 1,-1 0,1 0,0 1,-2-3,-1 0,-1 0,0 0,-1 1,1 0,-1 0,0 0,0 0,0 1,0 0,0 0,-1 1,1-1,-1 2,0-1,0 1,0 0,0 0,1 1,-1-1,0 2,-7 0,9-1,1 1,-1 0,0 0,0 0,1 1,-1-1,1 1,-1 0,1 0,0 1,0-1,0 1,0 0,0 0,1 0,-1 1,1-1,0 1,0 0,0 0,1 0,-1 0,1 0,0 1,0-1,0 1,1-1,0 1,0 0,0 0,0 3,0-5,1 1,0-1,0 1,0-1,0 1,1-1,0 0,-1 1,1-1,0 1,0-1,1 0,-1 0,1 0,0 0,-1 0,1 0,1 0,-1 0,0-1,1 1,-1-1,1 0,0 0,0 0,-1 0,1 0,1 0,-1-1,0 0,0 1,1-1,-1 0,4 0,0 1,1-1,-1 0,0 0,0-1,0 0,1-1,-1 1,0-1,0-1,0 1,0-1,0 0,0-1,5-2,-2-1,0-1,-1 0,0 0,0-1,0 0,-1-1,0 0,-1 0,0 0,0-1,-1 0,-1-1,1 1,-2-1,1 0,-2 0,1-1,0-9,-3 10,-5 25,2-5,0 0,1 0,0 0,0 1,1-1,0 0,1 0,0 0,0 0,1 0,0 0,1 0,0-1,0 1,1-1,0 1,0-1,1-1,0 1,0 0,1-1,0 0,3 2,26 15,1-6</inkml:trace>
  <inkml:trace contextRef="#ctx0" brushRef="#br0" timeOffset="477.062">2073 1,'-15'-1,"-1"2,1-1,-1 2,1 0,-1 1,1 1,0 0,0 1,1 1,-1 0,1 1,0 0,1 1,0 1,0 0,1 1,0 0,1 1,-3 4,12-14,0 1,1 0,-1 0,1 0,0 0,-1 0,1 0,0 0,0 1,0-1,1 0,-1 1,0-1,1 0,0 1,-1-1,1 1,0-1,0 0,1 1,-1-1,0 1,1-1,-1 0,1 1,0-1,0 0,0 0,0 1,0-1,1 0,-1 0,0 0,1-1,0 1,-1 0,1 0,0-1,0 1,0-1,0 0,0 1,0-1,15 7,1-1,0-1,0 0,0-1,1-1,0-1,0-1,3 0,77 14,-98-16,1 0,-1 0,0 0,1 0,-1 0,1 1,-1-1,1 0,-1 1,0-1,1 1,-1 0,0-1,1 1,-1 0,0 0,0 0,0 0,1 0,-1 0,0 0,-1 0,1 0,0 0,0 0,0 1,-1-1,1 0,0 1,-1-1,0 1,1-1,-1 0,0 1,1-1,-1 1,0-1,0 1,0-1,-6 5,1 0,-1-1,1 1,-2-2,1 1,0 0,-1-1,0-1,0 1,0-1,0 0,-1 0,1-1,-4 0,9-1,-9 3,0 0,0-1,-1 0,1 0,-1-1,0-1,0 0,-8-1,20 0,-1 0,0 0,1 0,-1 0,0 0,0 0,1 0,-1 0,0-1,1 1,-1 0,0 0,1-1,-1 1,1 0,-1-1,0 1,1-1,-1 1,1-1,-1 1,1-1,0 1,-1-1,1 1,-1-1,1 0,0 1,-1-1,1 0,0 1,0-1,0 0,0 1,-1-1,1 0,0 1,0-1,0 0,0 0,1 1,-1-1,0 0,0 1,0-1,0 0,1 1,-1-1,0 0,1 1,-1-1,0 1,1-1,-1 0,1 1,-1-1,1 1,28-32,-22 26,0 1,0 0,1 0,0 1,0 0,0 0,1 1,-1 0,1 0,-1 1,1 0,0 1,9-1,-4 1</inkml:trace>
  <inkml:trace contextRef="#ctx0" brushRef="#br0" timeOffset="984.73">2582 107,'-9'1,"-1"0,1 1,0 0,0 0,1 1,-1 1,0-1,1 1,0 1,0-1,0 1,1 1,0 0,-1 0,2 0,-2 2,7-7,-1 1,1-1,0 1,0 0,0-1,0 1,0 0,0 0,1 0,-1 0,0 0,1 0,0 0,-1 0,1 0,0 0,0 0,0 0,0 0,1 0,-1 0,0 0,1 0,-1 0,1-1,0 1,0 0,0 0,0 0,0-1,0 1,0 0,0-1,1 1,-1-1,1 1,-1-1,1 0,-1 0,1 0,0 0,79 30,-66-29,0 0,0-2,0 1,0-2,0 0,0-1,5-1,-16 2,0 0,0 0,0 0,0 0,0-1,0 0,0 0,0 0,0 0,-1 0,1-1,-1 1,0-1,1 0,-1 0,-1-1,1 1,0 0,-1-1,0 0,0 1,0-1,0 0,0 0,-1 0,0 0,1-3,-2 3,1-1,-1 1,-1 0,1-1,0 1,-1 0,0 0,0-1,0 1,-1 0,1 0,-1 0,0 0,0 1,0-1,-1 0,1 1,-1 0,0-1,0 1,0 0,-1 0,1 1,0-1,-2 0,-5-3,1 0,-1 1,1 0,-2 1,1 0,0 1,-1 0,1 0,-7 0,10 2,0 0,0 0,0 1,0 0,0 0,0 0,0 1,0 0,0 1,1-1,-1 1,0 1,1-1,0 1,-1 0,1 1,0-1,1 1,-1 1,0-1,1 1,0-1,0 2,1-1,0 0,-1 1,2 0,-1 0,1 0,0 0,0 1,0-1,1 1,0 0,3-2,0 0,1 0,-1 0,1 0,0 0,0 0,1-1,-1 1,1-1,0 0,0 1,0-1,1-1,0 1,0 0,-1-1,2 0,-1 0,0 0,1 0,-1-1,1 0,0 0,0 0,0 0,0-1,0 0,0 0,0 0,1-1,-1 1,0-1,0-1,3 1,32-1</inkml:trace>
  <inkml:trace contextRef="#ctx0" brushRef="#br0" timeOffset="1422.91">2822 134,'9'18,"10"9,9 1,5-1,8-6,5-6,6-6,6-8,2-8,-5-4,-9 0,-20 1,-13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17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1 254,'18'0,"20"0,22 0,18 0,17 0,10 0,6 0,-3 0,-11 0,-14 0,-20 0,-20 0</inkml:trace>
  <inkml:trace contextRef="#ctx0" brushRef="#br0" timeOffset="305.437">589 1,'18'13,"1"0,0-1,0-1,1-1,1 0,0-2,0 0,1-2,-1 0,1-1,1-2,0 0,-1 2,72 12,-42-9,1 3,-2 1,48 20,-95-32,-1 1,0 0,1-1,-1 1,0 1,0-1,0 0,0 1,0 0,0-1,0 1,0 0,-1 1,1-1,-1 0,1 1,-1-1,0 1,0 0,0 0,-1 0,1 0,-1 0,1 0,-1 0,0 0,0 1,0-1,-1 0,1 1,-1-1,0 0,0 1,0-1,0 1,-1 0,-5 7,-1 0,-1-1,0 0,0-1,-1 0,0 0,0 0,-1-2,-1 1,1-1,-1 0,-8 3,7-3,-240 137,217-122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15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93,'4'0,"5"12,4 16,0 19,1 16,-2 11,-4 7,-2 3,-3-1,-5-4,0-10,-2-17</inkml:trace>
  <inkml:trace contextRef="#ctx0" brushRef="#br0" timeOffset="359.657">562 0,'-68'83,"-5"-4,-2-2,-4-5,-17 9,-5-4,111-81,-1 0,1 1,0 1,0 0,0 0,0 0,0 2,0-1,1 1,-1 1,3 0,-7 2,1 1,-1 0,0 0,-1 1,1 0,-1 0,0 0,0 0,0 1,-1 0,1 0,-2 0,1 0,1 4,10 14,-7-12,1 0,1-1,0 0,1-1,0 0,0-1,1 0,0-1,0 0,1-1,0 0,1-1,-1 0,1-1,1-1,-1 0,0-1,2-1,17 3,0-2,0-1,1-2,-1-1,24-5,7-3</inkml:trace>
  <inkml:trace contextRef="#ctx0" brushRef="#br0" timeOffset="1087.726">1404 254,'3'5,"-1"1,1 0,0 0,0-1,0 1,0-1,1 0,0 0,0 0,1 0,-1-1,1 0,0 0,0 0,2 1,-5-5,-1 0,1 0,0 0,-1 0,1 0,-1-1,1 1,-1 0,1-1,0 0,-1 1,0-1,1 0,-1 1,1-1,-1 0,0 0,1 0,-1 0,0 0,0-1,0 1,0 0,0 0,0-1,0 1,-1-1,1 1,0-1,-1 1,1-1,-1 1,0-1,1 1,-1-1,0 0,0 1,0-1,0 1,0-1,0 0,0 1,-1-1,1 1,-1-1,1 1,-1-1,0 1,1-1,-1 1,0-1,0 1,0 0,0 0,-5-8,-1 1,-1 0,1 0,-1 0,0 1,-1 1,0 0,0 0,0 0,0 1,-1 0,0 1,0 0,0 1,-1 0,1 1,-1 0,0 0,1 1,-6 1,-2-1,0 1,0 2,0-1,0 2,0 1,0 0,1 1,-1 1,1 0,1 2,-1 0,2 0,-1 2,1 0,0 0,1 2,0 0,1 0,0 1,1 1,1 0,0 1,1 0,1 0,0 1,1 0,0 1,2 0,0 0,-3 17,7-26,0 1,1-1,1 1,-1 0,1 0,1-1,0 1,0 0,0-1,1 1,1-1,-1 0,1 1,1-1,0 0,0-1,0 1,1-1,0 0,0 0,1 0,0-1,0 0,1 0,-1 0,1-1,0 0,1-1,3 3,20 6,0-2,1-1,0-1,0-2,1-1,0-2,0-1,0-1,0-2,0-2,6-1,19-2,1-1,-1-4,54-15,-48 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3T07:23:24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1 721,'12'58,"-6"-25,1 1,2-1,1-1,1 0,2 0,14 24,-25-52,0 0,0 0,0 0,1 0,-1-1,1 1,0-1,0 0,0 0,0 0,1 0,-1-1,1 1,-1-1,1 0,0 0,0 0,0 0,0-1,0 0,1 0,-1 0,0 0,1 0,-1-1,0 0,1 0,-1 0,0-1,1 1,-1-1,0 0,0 0,1-1,-1 1,0-1,0 0,0 0,3-4,1 0,-1-1,0 1,-1-1,0-1,0 1,0-1,-1 0,0-1,-1 1,0-1,0 0,-1 0,0 0,0-2,21-150,-15 76,-9 83,-1 0,1 1,0-1,0 0,-1 0,1 1,0-1,1 0,-1 0,0 1,0-1,1 0,-1 1,1-1,-1 0,1 1,0-1,0 1,0-1,0 1,0-1,0 1,0 0,0 0,0-1,1 1,-1 0,0 0,1 0,-1 0,1 0,-1 1,1-1,-1 0,1 1,0-1,-1 1,1-1,0 1,8 8</inkml:trace>
  <inkml:trace contextRef="#ctx0" brushRef="#br0" timeOffset="1012.208">670 801,'-9'4,"0"0,1 1,0 0,0 0,1 1,-1 0,1 0,0 1,1-1,0 2,0-1,0 1,1 0,0 0,0 0,1 1,0-1,1 1,0 1,2-7,1-1,0 1,0-1,0 1,0-1,0 1,0-1,1 1,-1-1,1 0,-1 1,1-1,0 0,0 1,0-1,1 0,-1 0,0 0,1 0,-1 0,1 0,0 0,0-1,-1 1,1 0,0-1,1 0,-1 1,0-1,0 0,0 0,1 0,4 1,-1 0,1 0,0 0,0-1,-1 0,1 0,0 0,0-1,0-1,0 1,1-1,-2 1,0-1,0 0,-1 0,1-1,0 1,0-1,-1 0,1-1,-1 1,0-1,0 0,0-1,0 1,0-1,-1 0,0 0,0 0,0-1,0 0,0 1,-1-1,0 0,0-1,-1 1,1 0,-1-1,0 0,0 1,-1-1,0 0,0 0,0 0,-1 0,0 0,0 0,-1-5,-1 5,0-1,-1 1,0 0,0 0,-1 0,1 1,-1-1,0 1,-1 0,1 0,-1 0,0 0,0 1,-1 0,1 0,-1 1,0-1,0 1,0 0,0 1,0 0,-12-5,1 2,-1 0,0 2,0-1,0 2,-1 1,-2 0,-28 6,48 1,61 5,-22-8,-1-3,1-1,-1-1,0-2,0-2,0-1,0-2,-1-2,-1-1,0-2,-1-1,0-1,17-13,-41 22,-1 1,0-1,0 0,-1-1,1 0,-2 0,1-1,-1 0,-1-1,0 1,0-1,0 0,-2 0,1-1,-1 0,-1 0,0 0,0 0,-1 0,-1 0,0-1,0 1,-1-1,-1 1,-1-10,0 7,-1-1,0 1,-2 0,1 0,-2 0,0 1,0-1,-1 2,-1-1,0 1,-1 0,0 0,-1 1,0 1,-1 0,0 0,-1 1,-10-7,20 15,0 0,-1 0,1 0,-1 0,1 0,-1 0,0 0,1 1,-1 0,0-1,1 1,-1 0,0 0,1 0,-1 1,0-1,1 1,-1 0,0-1,1 1,-1 0,1 0,-1 1,1-1,0 0,0 1,-1 0,1-1,0 1,0 0,1 0,-1 0,0 1,-40 84,34-53,2 0,1 0,1 0,3 1,0-1,2 0,2 1,1-1,2 0,1 0,1-1,2 0,2 0,1-1,13 23,-12-29,1-1,1-1,1-1,1 0,1-2,13 12,-22-23,0-1,1-1,0 1,0-2,1 0,0 0,0-1,1-1,-1 0,1 0,1-1,-1-1,0 0,13 0,-19-3,1 0,-1 0,0-1,1 0,-1-1,0 0,0 0,0 0,0-1,0 0,0 0,-1 0,1-1,-1 0,0-1,0 1,-1-1,0 0,1-1,-1 1,-1-1,1 0,-1 0,0-1,-1 1,0-1,1 0,9-28,-2-1,-1 0,-2 0,-1-1,-2 0,-2 0,-1-1,-2-17,0 53,-2-527,-1 474,-1 34,-2 28,-7 193,8-115,4 0,4 0,4 0,3-1,4 0,20 62,-30-132,2 1,0-1,0 0,1 0,1-1,0 1,1-2,1 2,-7-11,0 0,-1 0,1 0,0-1,0 1,1-1,-1 0,0 1,1-2,-1 1,1 0,0-1,0 1,-1-1,1 0,0 0,0-1,0 1,0-1,0 0,0 0,0 0,0-1,0 1,0-1,0 0,0 0,0-1,-1 1,1-1,0 1,-1-1,1-1,14-9,-1-1,0-1,-1-1,0 0,-2-1,0-1,0 0,6-13,4-1,-13 23,-14 26,1-9,0-5,0 0,1 0,0 1,0-1,0 0,1 1,-1-1,1 0,0 1,0-1,0 0,1 1,0-1,0 0,0 0,0 1,0-1,1 0,0 0,0 0,0-1,0 1,1 0,0-1,-1 1,1-1,0 0,2 2,64 17,-31-17</inkml:trace>
  <inkml:trace contextRef="#ctx0" brushRef="#br0" timeOffset="1300.398">2301 654,'-19'-5,"-12"-1,-5-2,0 1,5 1,5 1,2 0,6 1</inkml:trace>
  <inkml:trace contextRef="#ctx0" brushRef="#br0" timeOffset="1549.278">1405 387,'21'-2,"24"-1,28 0,26 1,19 0,10 1,-1 0,-22 1</inkml:trace>
  <inkml:trace contextRef="#ctx0" brushRef="#br0" timeOffset="1702.497">2434 80,'20'-14,"15"-4,4 7,3 17,2 27,-3 26,-1 25,-5 21,-9 15,-9 9,-16 7,-22 2,-25-2,-31-3,-33-4,-32-6,7-24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13.10.2021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13.10.2021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9.xml"/><Relationship Id="rId13" Type="http://schemas.openxmlformats.org/officeDocument/2006/relationships/image" Target="../media/image264.png"/><Relationship Id="rId18" Type="http://schemas.openxmlformats.org/officeDocument/2006/relationships/customXml" Target="../ink/ink264.xml"/><Relationship Id="rId3" Type="http://schemas.openxmlformats.org/officeDocument/2006/relationships/image" Target="../media/image259.png"/><Relationship Id="rId21" Type="http://schemas.openxmlformats.org/officeDocument/2006/relationships/image" Target="../media/image268.png"/><Relationship Id="rId7" Type="http://schemas.openxmlformats.org/officeDocument/2006/relationships/image" Target="../media/image261.png"/><Relationship Id="rId12" Type="http://schemas.openxmlformats.org/officeDocument/2006/relationships/customXml" Target="../ink/ink261.xml"/><Relationship Id="rId17" Type="http://schemas.openxmlformats.org/officeDocument/2006/relationships/image" Target="../media/image266.png"/><Relationship Id="rId2" Type="http://schemas.openxmlformats.org/officeDocument/2006/relationships/customXml" Target="../ink/ink256.xml"/><Relationship Id="rId16" Type="http://schemas.openxmlformats.org/officeDocument/2006/relationships/customXml" Target="../ink/ink263.xml"/><Relationship Id="rId20" Type="http://schemas.openxmlformats.org/officeDocument/2006/relationships/customXml" Target="../ink/ink2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8.xml"/><Relationship Id="rId11" Type="http://schemas.openxmlformats.org/officeDocument/2006/relationships/image" Target="../media/image263.png"/><Relationship Id="rId5" Type="http://schemas.openxmlformats.org/officeDocument/2006/relationships/image" Target="../media/image260.png"/><Relationship Id="rId15" Type="http://schemas.openxmlformats.org/officeDocument/2006/relationships/image" Target="../media/image265.png"/><Relationship Id="rId10" Type="http://schemas.openxmlformats.org/officeDocument/2006/relationships/customXml" Target="../ink/ink260.xml"/><Relationship Id="rId19" Type="http://schemas.openxmlformats.org/officeDocument/2006/relationships/image" Target="../media/image267.png"/><Relationship Id="rId4" Type="http://schemas.openxmlformats.org/officeDocument/2006/relationships/customXml" Target="../ink/ink257.xml"/><Relationship Id="rId9" Type="http://schemas.openxmlformats.org/officeDocument/2006/relationships/image" Target="../media/image262.png"/><Relationship Id="rId14" Type="http://schemas.openxmlformats.org/officeDocument/2006/relationships/customXml" Target="../ink/ink26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6.png"/><Relationship Id="rId21" Type="http://schemas.openxmlformats.org/officeDocument/2006/relationships/image" Target="../media/image278.png"/><Relationship Id="rId42" Type="http://schemas.openxmlformats.org/officeDocument/2006/relationships/customXml" Target="../ink/ink286.xml"/><Relationship Id="rId47" Type="http://schemas.openxmlformats.org/officeDocument/2006/relationships/image" Target="../media/image291.png"/><Relationship Id="rId63" Type="http://schemas.openxmlformats.org/officeDocument/2006/relationships/image" Target="../media/image299.png"/><Relationship Id="rId68" Type="http://schemas.openxmlformats.org/officeDocument/2006/relationships/customXml" Target="../ink/ink299.xml"/><Relationship Id="rId84" Type="http://schemas.openxmlformats.org/officeDocument/2006/relationships/customXml" Target="../ink/ink307.xml"/><Relationship Id="rId89" Type="http://schemas.openxmlformats.org/officeDocument/2006/relationships/image" Target="../media/image312.png"/><Relationship Id="rId112" Type="http://schemas.openxmlformats.org/officeDocument/2006/relationships/customXml" Target="../ink/ink321.xml"/><Relationship Id="rId16" Type="http://schemas.openxmlformats.org/officeDocument/2006/relationships/customXml" Target="../ink/ink273.xml"/><Relationship Id="rId107" Type="http://schemas.openxmlformats.org/officeDocument/2006/relationships/image" Target="../media/image321.png"/><Relationship Id="rId11" Type="http://schemas.openxmlformats.org/officeDocument/2006/relationships/image" Target="../media/image273.png"/><Relationship Id="rId32" Type="http://schemas.openxmlformats.org/officeDocument/2006/relationships/customXml" Target="../ink/ink281.xml"/><Relationship Id="rId37" Type="http://schemas.openxmlformats.org/officeDocument/2006/relationships/image" Target="../media/image286.png"/><Relationship Id="rId53" Type="http://schemas.openxmlformats.org/officeDocument/2006/relationships/image" Target="../media/image294.png"/><Relationship Id="rId58" Type="http://schemas.openxmlformats.org/officeDocument/2006/relationships/customXml" Target="../ink/ink294.xml"/><Relationship Id="rId74" Type="http://schemas.openxmlformats.org/officeDocument/2006/relationships/customXml" Target="../ink/ink302.xml"/><Relationship Id="rId79" Type="http://schemas.openxmlformats.org/officeDocument/2006/relationships/image" Target="../media/image307.png"/><Relationship Id="rId102" Type="http://schemas.openxmlformats.org/officeDocument/2006/relationships/customXml" Target="../ink/ink316.xml"/><Relationship Id="rId123" Type="http://schemas.openxmlformats.org/officeDocument/2006/relationships/image" Target="../media/image329.png"/><Relationship Id="rId128" Type="http://schemas.openxmlformats.org/officeDocument/2006/relationships/customXml" Target="../ink/ink329.xml"/><Relationship Id="rId5" Type="http://schemas.openxmlformats.org/officeDocument/2006/relationships/image" Target="../media/image270.png"/><Relationship Id="rId90" Type="http://schemas.openxmlformats.org/officeDocument/2006/relationships/customXml" Target="../ink/ink310.xml"/><Relationship Id="rId95" Type="http://schemas.openxmlformats.org/officeDocument/2006/relationships/image" Target="../media/image315.png"/><Relationship Id="rId22" Type="http://schemas.openxmlformats.org/officeDocument/2006/relationships/customXml" Target="../ink/ink276.xml"/><Relationship Id="rId27" Type="http://schemas.openxmlformats.org/officeDocument/2006/relationships/image" Target="../media/image281.png"/><Relationship Id="rId43" Type="http://schemas.openxmlformats.org/officeDocument/2006/relationships/image" Target="../media/image289.png"/><Relationship Id="rId48" Type="http://schemas.openxmlformats.org/officeDocument/2006/relationships/customXml" Target="../ink/ink289.xml"/><Relationship Id="rId64" Type="http://schemas.openxmlformats.org/officeDocument/2006/relationships/customXml" Target="../ink/ink297.xml"/><Relationship Id="rId69" Type="http://schemas.openxmlformats.org/officeDocument/2006/relationships/image" Target="../media/image302.png"/><Relationship Id="rId113" Type="http://schemas.openxmlformats.org/officeDocument/2006/relationships/image" Target="../media/image324.png"/><Relationship Id="rId118" Type="http://schemas.openxmlformats.org/officeDocument/2006/relationships/customXml" Target="../ink/ink324.xml"/><Relationship Id="rId80" Type="http://schemas.openxmlformats.org/officeDocument/2006/relationships/customXml" Target="../ink/ink305.xml"/><Relationship Id="rId85" Type="http://schemas.openxmlformats.org/officeDocument/2006/relationships/image" Target="../media/image310.png"/><Relationship Id="rId12" Type="http://schemas.openxmlformats.org/officeDocument/2006/relationships/customXml" Target="../ink/ink271.xml"/><Relationship Id="rId17" Type="http://schemas.openxmlformats.org/officeDocument/2006/relationships/image" Target="../media/image276.png"/><Relationship Id="rId33" Type="http://schemas.openxmlformats.org/officeDocument/2006/relationships/image" Target="../media/image284.png"/><Relationship Id="rId38" Type="http://schemas.openxmlformats.org/officeDocument/2006/relationships/customXml" Target="../ink/ink284.xml"/><Relationship Id="rId59" Type="http://schemas.openxmlformats.org/officeDocument/2006/relationships/image" Target="../media/image297.png"/><Relationship Id="rId103" Type="http://schemas.openxmlformats.org/officeDocument/2006/relationships/image" Target="../media/image319.png"/><Relationship Id="rId108" Type="http://schemas.openxmlformats.org/officeDocument/2006/relationships/customXml" Target="../ink/ink319.xml"/><Relationship Id="rId124" Type="http://schemas.openxmlformats.org/officeDocument/2006/relationships/customXml" Target="../ink/ink327.xml"/><Relationship Id="rId129" Type="http://schemas.openxmlformats.org/officeDocument/2006/relationships/image" Target="../media/image332.png"/><Relationship Id="rId54" Type="http://schemas.openxmlformats.org/officeDocument/2006/relationships/customXml" Target="../ink/ink292.xml"/><Relationship Id="rId70" Type="http://schemas.openxmlformats.org/officeDocument/2006/relationships/customXml" Target="../ink/ink300.xml"/><Relationship Id="rId75" Type="http://schemas.openxmlformats.org/officeDocument/2006/relationships/image" Target="../media/image305.png"/><Relationship Id="rId91" Type="http://schemas.openxmlformats.org/officeDocument/2006/relationships/image" Target="../media/image313.png"/><Relationship Id="rId96" Type="http://schemas.openxmlformats.org/officeDocument/2006/relationships/customXml" Target="../ink/ink3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8.xml"/><Relationship Id="rId23" Type="http://schemas.openxmlformats.org/officeDocument/2006/relationships/image" Target="../media/image279.png"/><Relationship Id="rId28" Type="http://schemas.openxmlformats.org/officeDocument/2006/relationships/customXml" Target="../ink/ink279.xml"/><Relationship Id="rId49" Type="http://schemas.openxmlformats.org/officeDocument/2006/relationships/image" Target="../media/image292.png"/><Relationship Id="rId114" Type="http://schemas.openxmlformats.org/officeDocument/2006/relationships/customXml" Target="../ink/ink322.xml"/><Relationship Id="rId119" Type="http://schemas.openxmlformats.org/officeDocument/2006/relationships/image" Target="../media/image327.png"/><Relationship Id="rId44" Type="http://schemas.openxmlformats.org/officeDocument/2006/relationships/customXml" Target="../ink/ink287.xml"/><Relationship Id="rId60" Type="http://schemas.openxmlformats.org/officeDocument/2006/relationships/customXml" Target="../ink/ink295.xml"/><Relationship Id="rId65" Type="http://schemas.openxmlformats.org/officeDocument/2006/relationships/image" Target="../media/image300.png"/><Relationship Id="rId81" Type="http://schemas.openxmlformats.org/officeDocument/2006/relationships/image" Target="../media/image308.png"/><Relationship Id="rId86" Type="http://schemas.openxmlformats.org/officeDocument/2006/relationships/customXml" Target="../ink/ink308.xml"/><Relationship Id="rId13" Type="http://schemas.openxmlformats.org/officeDocument/2006/relationships/image" Target="../media/image274.png"/><Relationship Id="rId18" Type="http://schemas.openxmlformats.org/officeDocument/2006/relationships/customXml" Target="../ink/ink274.xml"/><Relationship Id="rId39" Type="http://schemas.openxmlformats.org/officeDocument/2006/relationships/image" Target="../media/image287.png"/><Relationship Id="rId109" Type="http://schemas.openxmlformats.org/officeDocument/2006/relationships/image" Target="../media/image322.png"/><Relationship Id="rId34" Type="http://schemas.openxmlformats.org/officeDocument/2006/relationships/customXml" Target="../ink/ink282.xml"/><Relationship Id="rId50" Type="http://schemas.openxmlformats.org/officeDocument/2006/relationships/customXml" Target="../ink/ink290.xml"/><Relationship Id="rId55" Type="http://schemas.openxmlformats.org/officeDocument/2006/relationships/image" Target="../media/image295.png"/><Relationship Id="rId76" Type="http://schemas.openxmlformats.org/officeDocument/2006/relationships/customXml" Target="../ink/ink303.xml"/><Relationship Id="rId97" Type="http://schemas.openxmlformats.org/officeDocument/2006/relationships/image" Target="../media/image316.png"/><Relationship Id="rId104" Type="http://schemas.openxmlformats.org/officeDocument/2006/relationships/customXml" Target="../ink/ink317.xml"/><Relationship Id="rId120" Type="http://schemas.openxmlformats.org/officeDocument/2006/relationships/customXml" Target="../ink/ink325.xml"/><Relationship Id="rId125" Type="http://schemas.openxmlformats.org/officeDocument/2006/relationships/image" Target="../media/image330.png"/><Relationship Id="rId7" Type="http://schemas.openxmlformats.org/officeDocument/2006/relationships/image" Target="../media/image271.png"/><Relationship Id="rId71" Type="http://schemas.openxmlformats.org/officeDocument/2006/relationships/image" Target="../media/image303.png"/><Relationship Id="rId92" Type="http://schemas.openxmlformats.org/officeDocument/2006/relationships/customXml" Target="../ink/ink311.xml"/><Relationship Id="rId2" Type="http://schemas.openxmlformats.org/officeDocument/2006/relationships/customXml" Target="../ink/ink266.xml"/><Relationship Id="rId29" Type="http://schemas.openxmlformats.org/officeDocument/2006/relationships/image" Target="../media/image282.png"/><Relationship Id="rId24" Type="http://schemas.openxmlformats.org/officeDocument/2006/relationships/customXml" Target="../ink/ink277.xml"/><Relationship Id="rId40" Type="http://schemas.openxmlformats.org/officeDocument/2006/relationships/customXml" Target="../ink/ink285.xml"/><Relationship Id="rId45" Type="http://schemas.openxmlformats.org/officeDocument/2006/relationships/image" Target="../media/image290.png"/><Relationship Id="rId66" Type="http://schemas.openxmlformats.org/officeDocument/2006/relationships/customXml" Target="../ink/ink298.xml"/><Relationship Id="rId87" Type="http://schemas.openxmlformats.org/officeDocument/2006/relationships/image" Target="../media/image311.png"/><Relationship Id="rId110" Type="http://schemas.openxmlformats.org/officeDocument/2006/relationships/customXml" Target="../ink/ink320.xml"/><Relationship Id="rId115" Type="http://schemas.openxmlformats.org/officeDocument/2006/relationships/image" Target="../media/image325.png"/><Relationship Id="rId61" Type="http://schemas.openxmlformats.org/officeDocument/2006/relationships/image" Target="../media/image298.png"/><Relationship Id="rId82" Type="http://schemas.openxmlformats.org/officeDocument/2006/relationships/customXml" Target="../ink/ink306.xml"/><Relationship Id="rId19" Type="http://schemas.openxmlformats.org/officeDocument/2006/relationships/image" Target="../media/image277.png"/><Relationship Id="rId14" Type="http://schemas.openxmlformats.org/officeDocument/2006/relationships/customXml" Target="../ink/ink272.xml"/><Relationship Id="rId30" Type="http://schemas.openxmlformats.org/officeDocument/2006/relationships/customXml" Target="../ink/ink280.xml"/><Relationship Id="rId35" Type="http://schemas.openxmlformats.org/officeDocument/2006/relationships/image" Target="../media/image285.png"/><Relationship Id="rId56" Type="http://schemas.openxmlformats.org/officeDocument/2006/relationships/customXml" Target="../ink/ink293.xml"/><Relationship Id="rId77" Type="http://schemas.openxmlformats.org/officeDocument/2006/relationships/image" Target="../media/image306.png"/><Relationship Id="rId100" Type="http://schemas.openxmlformats.org/officeDocument/2006/relationships/customXml" Target="../ink/ink315.xml"/><Relationship Id="rId105" Type="http://schemas.openxmlformats.org/officeDocument/2006/relationships/image" Target="../media/image320.png"/><Relationship Id="rId126" Type="http://schemas.openxmlformats.org/officeDocument/2006/relationships/customXml" Target="../ink/ink328.xml"/><Relationship Id="rId8" Type="http://schemas.openxmlformats.org/officeDocument/2006/relationships/customXml" Target="../ink/ink269.xml"/><Relationship Id="rId51" Type="http://schemas.openxmlformats.org/officeDocument/2006/relationships/image" Target="../media/image293.png"/><Relationship Id="rId72" Type="http://schemas.openxmlformats.org/officeDocument/2006/relationships/customXml" Target="../ink/ink301.xml"/><Relationship Id="rId93" Type="http://schemas.openxmlformats.org/officeDocument/2006/relationships/image" Target="../media/image314.png"/><Relationship Id="rId98" Type="http://schemas.openxmlformats.org/officeDocument/2006/relationships/customXml" Target="../ink/ink314.xml"/><Relationship Id="rId121" Type="http://schemas.openxmlformats.org/officeDocument/2006/relationships/image" Target="../media/image328.png"/><Relationship Id="rId3" Type="http://schemas.openxmlformats.org/officeDocument/2006/relationships/image" Target="../media/image269.png"/><Relationship Id="rId25" Type="http://schemas.openxmlformats.org/officeDocument/2006/relationships/image" Target="../media/image280.png"/><Relationship Id="rId46" Type="http://schemas.openxmlformats.org/officeDocument/2006/relationships/customXml" Target="../ink/ink288.xml"/><Relationship Id="rId67" Type="http://schemas.openxmlformats.org/officeDocument/2006/relationships/image" Target="../media/image301.png"/><Relationship Id="rId116" Type="http://schemas.openxmlformats.org/officeDocument/2006/relationships/customXml" Target="../ink/ink323.xml"/><Relationship Id="rId20" Type="http://schemas.openxmlformats.org/officeDocument/2006/relationships/customXml" Target="../ink/ink275.xml"/><Relationship Id="rId41" Type="http://schemas.openxmlformats.org/officeDocument/2006/relationships/image" Target="../media/image288.png"/><Relationship Id="rId62" Type="http://schemas.openxmlformats.org/officeDocument/2006/relationships/customXml" Target="../ink/ink296.xml"/><Relationship Id="rId83" Type="http://schemas.openxmlformats.org/officeDocument/2006/relationships/image" Target="../media/image309.png"/><Relationship Id="rId88" Type="http://schemas.openxmlformats.org/officeDocument/2006/relationships/customXml" Target="../ink/ink309.xml"/><Relationship Id="rId111" Type="http://schemas.openxmlformats.org/officeDocument/2006/relationships/image" Target="../media/image323.png"/><Relationship Id="rId15" Type="http://schemas.openxmlformats.org/officeDocument/2006/relationships/image" Target="../media/image275.png"/><Relationship Id="rId36" Type="http://schemas.openxmlformats.org/officeDocument/2006/relationships/customXml" Target="../ink/ink283.xml"/><Relationship Id="rId57" Type="http://schemas.openxmlformats.org/officeDocument/2006/relationships/image" Target="../media/image296.png"/><Relationship Id="rId106" Type="http://schemas.openxmlformats.org/officeDocument/2006/relationships/customXml" Target="../ink/ink318.xml"/><Relationship Id="rId127" Type="http://schemas.openxmlformats.org/officeDocument/2006/relationships/image" Target="../media/image331.png"/><Relationship Id="rId10" Type="http://schemas.openxmlformats.org/officeDocument/2006/relationships/customXml" Target="../ink/ink270.xml"/><Relationship Id="rId31" Type="http://schemas.openxmlformats.org/officeDocument/2006/relationships/image" Target="../media/image283.png"/><Relationship Id="rId52" Type="http://schemas.openxmlformats.org/officeDocument/2006/relationships/customXml" Target="../ink/ink291.xml"/><Relationship Id="rId73" Type="http://schemas.openxmlformats.org/officeDocument/2006/relationships/image" Target="../media/image304.png"/><Relationship Id="rId78" Type="http://schemas.openxmlformats.org/officeDocument/2006/relationships/customXml" Target="../ink/ink304.xml"/><Relationship Id="rId94" Type="http://schemas.openxmlformats.org/officeDocument/2006/relationships/customXml" Target="../ink/ink312.xml"/><Relationship Id="rId99" Type="http://schemas.openxmlformats.org/officeDocument/2006/relationships/image" Target="../media/image317.png"/><Relationship Id="rId101" Type="http://schemas.openxmlformats.org/officeDocument/2006/relationships/image" Target="../media/image318.png"/><Relationship Id="rId122" Type="http://schemas.openxmlformats.org/officeDocument/2006/relationships/customXml" Target="../ink/ink326.xml"/><Relationship Id="rId4" Type="http://schemas.openxmlformats.org/officeDocument/2006/relationships/customXml" Target="../ink/ink267.xml"/><Relationship Id="rId9" Type="http://schemas.openxmlformats.org/officeDocument/2006/relationships/image" Target="../media/image272.png"/><Relationship Id="rId26" Type="http://schemas.openxmlformats.org/officeDocument/2006/relationships/customXml" Target="../ink/ink27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18" Type="http://schemas.openxmlformats.org/officeDocument/2006/relationships/customXml" Target="../ink/ink338.xml"/><Relationship Id="rId26" Type="http://schemas.openxmlformats.org/officeDocument/2006/relationships/customXml" Target="../ink/ink342.xml"/><Relationship Id="rId39" Type="http://schemas.openxmlformats.org/officeDocument/2006/relationships/image" Target="../media/image339.png"/><Relationship Id="rId21" Type="http://schemas.openxmlformats.org/officeDocument/2006/relationships/image" Target="../media/image278.png"/><Relationship Id="rId34" Type="http://schemas.openxmlformats.org/officeDocument/2006/relationships/customXml" Target="../ink/ink346.xml"/><Relationship Id="rId7" Type="http://schemas.openxmlformats.org/officeDocument/2006/relationships/image" Target="../media/image271.png"/><Relationship Id="rId2" Type="http://schemas.openxmlformats.org/officeDocument/2006/relationships/customXml" Target="../ink/ink330.xml"/><Relationship Id="rId16" Type="http://schemas.openxmlformats.org/officeDocument/2006/relationships/customXml" Target="../ink/ink337.xml"/><Relationship Id="rId20" Type="http://schemas.openxmlformats.org/officeDocument/2006/relationships/customXml" Target="../ink/ink339.xml"/><Relationship Id="rId29" Type="http://schemas.openxmlformats.org/officeDocument/2006/relationships/image" Target="../media/image334.png"/><Relationship Id="rId41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2.xml"/><Relationship Id="rId11" Type="http://schemas.openxmlformats.org/officeDocument/2006/relationships/image" Target="../media/image273.png"/><Relationship Id="rId24" Type="http://schemas.openxmlformats.org/officeDocument/2006/relationships/customXml" Target="../ink/ink341.xml"/><Relationship Id="rId32" Type="http://schemas.openxmlformats.org/officeDocument/2006/relationships/customXml" Target="../ink/ink345.xml"/><Relationship Id="rId37" Type="http://schemas.openxmlformats.org/officeDocument/2006/relationships/image" Target="../media/image338.png"/><Relationship Id="rId40" Type="http://schemas.openxmlformats.org/officeDocument/2006/relationships/customXml" Target="../ink/ink349.xml"/><Relationship Id="rId5" Type="http://schemas.openxmlformats.org/officeDocument/2006/relationships/image" Target="../media/image270.png"/><Relationship Id="rId15" Type="http://schemas.openxmlformats.org/officeDocument/2006/relationships/image" Target="../media/image275.png"/><Relationship Id="rId23" Type="http://schemas.openxmlformats.org/officeDocument/2006/relationships/image" Target="../media/image279.png"/><Relationship Id="rId28" Type="http://schemas.openxmlformats.org/officeDocument/2006/relationships/customXml" Target="../ink/ink343.xml"/><Relationship Id="rId36" Type="http://schemas.openxmlformats.org/officeDocument/2006/relationships/customXml" Target="../ink/ink347.xml"/><Relationship Id="rId10" Type="http://schemas.openxmlformats.org/officeDocument/2006/relationships/customXml" Target="../ink/ink334.xml"/><Relationship Id="rId19" Type="http://schemas.openxmlformats.org/officeDocument/2006/relationships/image" Target="../media/image277.png"/><Relationship Id="rId31" Type="http://schemas.openxmlformats.org/officeDocument/2006/relationships/image" Target="../media/image335.png"/><Relationship Id="rId4" Type="http://schemas.openxmlformats.org/officeDocument/2006/relationships/customXml" Target="../ink/ink331.xml"/><Relationship Id="rId9" Type="http://schemas.openxmlformats.org/officeDocument/2006/relationships/image" Target="../media/image272.png"/><Relationship Id="rId14" Type="http://schemas.openxmlformats.org/officeDocument/2006/relationships/customXml" Target="../ink/ink336.xml"/><Relationship Id="rId22" Type="http://schemas.openxmlformats.org/officeDocument/2006/relationships/customXml" Target="../ink/ink340.xml"/><Relationship Id="rId27" Type="http://schemas.openxmlformats.org/officeDocument/2006/relationships/image" Target="../media/image333.png"/><Relationship Id="rId30" Type="http://schemas.openxmlformats.org/officeDocument/2006/relationships/customXml" Target="../ink/ink344.xml"/><Relationship Id="rId35" Type="http://schemas.openxmlformats.org/officeDocument/2006/relationships/image" Target="../media/image337.png"/><Relationship Id="rId8" Type="http://schemas.openxmlformats.org/officeDocument/2006/relationships/customXml" Target="../ink/ink333.xml"/><Relationship Id="rId3" Type="http://schemas.openxmlformats.org/officeDocument/2006/relationships/image" Target="../media/image269.png"/><Relationship Id="rId12" Type="http://schemas.openxmlformats.org/officeDocument/2006/relationships/customXml" Target="../ink/ink335.xml"/><Relationship Id="rId17" Type="http://schemas.openxmlformats.org/officeDocument/2006/relationships/image" Target="../media/image276.png"/><Relationship Id="rId25" Type="http://schemas.openxmlformats.org/officeDocument/2006/relationships/image" Target="../media/image280.png"/><Relationship Id="rId33" Type="http://schemas.openxmlformats.org/officeDocument/2006/relationships/image" Target="../media/image336.png"/><Relationship Id="rId38" Type="http://schemas.openxmlformats.org/officeDocument/2006/relationships/customXml" Target="../ink/ink34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3.xml"/><Relationship Id="rId3" Type="http://schemas.openxmlformats.org/officeDocument/2006/relationships/image" Target="../media/image341.png"/><Relationship Id="rId7" Type="http://schemas.openxmlformats.org/officeDocument/2006/relationships/image" Target="../media/image343.png"/><Relationship Id="rId2" Type="http://schemas.openxmlformats.org/officeDocument/2006/relationships/customXml" Target="../ink/ink3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Relationship Id="rId11" Type="http://schemas.openxmlformats.org/officeDocument/2006/relationships/image" Target="../media/image345.png"/><Relationship Id="rId5" Type="http://schemas.openxmlformats.org/officeDocument/2006/relationships/image" Target="../media/image342.png"/><Relationship Id="rId10" Type="http://schemas.openxmlformats.org/officeDocument/2006/relationships/customXml" Target="../ink/ink354.xml"/><Relationship Id="rId4" Type="http://schemas.openxmlformats.org/officeDocument/2006/relationships/customXml" Target="../ink/ink351.xml"/><Relationship Id="rId9" Type="http://schemas.openxmlformats.org/officeDocument/2006/relationships/image" Target="../media/image344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12.xml"/><Relationship Id="rId21" Type="http://schemas.openxmlformats.org/officeDocument/2006/relationships/customXml" Target="../ink/ink364.xml"/><Relationship Id="rId42" Type="http://schemas.openxmlformats.org/officeDocument/2006/relationships/image" Target="../media/image366.png"/><Relationship Id="rId63" Type="http://schemas.openxmlformats.org/officeDocument/2006/relationships/customXml" Target="../ink/ink385.xml"/><Relationship Id="rId84" Type="http://schemas.openxmlformats.org/officeDocument/2006/relationships/image" Target="../media/image387.png"/><Relationship Id="rId16" Type="http://schemas.openxmlformats.org/officeDocument/2006/relationships/image" Target="../media/image353.png"/><Relationship Id="rId107" Type="http://schemas.openxmlformats.org/officeDocument/2006/relationships/customXml" Target="../ink/ink407.xml"/><Relationship Id="rId11" Type="http://schemas.openxmlformats.org/officeDocument/2006/relationships/customXml" Target="../ink/ink359.xml"/><Relationship Id="rId32" Type="http://schemas.openxmlformats.org/officeDocument/2006/relationships/image" Target="../media/image361.png"/><Relationship Id="rId37" Type="http://schemas.openxmlformats.org/officeDocument/2006/relationships/customXml" Target="../ink/ink372.xml"/><Relationship Id="rId53" Type="http://schemas.openxmlformats.org/officeDocument/2006/relationships/customXml" Target="../ink/ink380.xml"/><Relationship Id="rId58" Type="http://schemas.openxmlformats.org/officeDocument/2006/relationships/image" Target="../media/image374.png"/><Relationship Id="rId74" Type="http://schemas.openxmlformats.org/officeDocument/2006/relationships/image" Target="../media/image382.png"/><Relationship Id="rId79" Type="http://schemas.openxmlformats.org/officeDocument/2006/relationships/customXml" Target="../ink/ink393.xml"/><Relationship Id="rId102" Type="http://schemas.openxmlformats.org/officeDocument/2006/relationships/image" Target="../media/image396.png"/><Relationship Id="rId123" Type="http://schemas.openxmlformats.org/officeDocument/2006/relationships/customXml" Target="../ink/ink415.xml"/><Relationship Id="rId128" Type="http://schemas.openxmlformats.org/officeDocument/2006/relationships/image" Target="../media/image409.png"/><Relationship Id="rId5" Type="http://schemas.openxmlformats.org/officeDocument/2006/relationships/customXml" Target="../ink/ink356.xml"/><Relationship Id="rId90" Type="http://schemas.openxmlformats.org/officeDocument/2006/relationships/image" Target="../media/image390.png"/><Relationship Id="rId95" Type="http://schemas.openxmlformats.org/officeDocument/2006/relationships/customXml" Target="../ink/ink401.xml"/><Relationship Id="rId22" Type="http://schemas.openxmlformats.org/officeDocument/2006/relationships/image" Target="../media/image356.png"/><Relationship Id="rId27" Type="http://schemas.openxmlformats.org/officeDocument/2006/relationships/customXml" Target="../ink/ink367.xml"/><Relationship Id="rId43" Type="http://schemas.openxmlformats.org/officeDocument/2006/relationships/customXml" Target="../ink/ink375.xml"/><Relationship Id="rId48" Type="http://schemas.openxmlformats.org/officeDocument/2006/relationships/image" Target="../media/image369.png"/><Relationship Id="rId64" Type="http://schemas.openxmlformats.org/officeDocument/2006/relationships/image" Target="../media/image377.png"/><Relationship Id="rId69" Type="http://schemas.openxmlformats.org/officeDocument/2006/relationships/customXml" Target="../ink/ink388.xml"/><Relationship Id="rId113" Type="http://schemas.openxmlformats.org/officeDocument/2006/relationships/customXml" Target="../ink/ink410.xml"/><Relationship Id="rId118" Type="http://schemas.openxmlformats.org/officeDocument/2006/relationships/image" Target="../media/image404.png"/><Relationship Id="rId134" Type="http://schemas.openxmlformats.org/officeDocument/2006/relationships/image" Target="../media/image412.png"/><Relationship Id="rId80" Type="http://schemas.openxmlformats.org/officeDocument/2006/relationships/image" Target="../media/image385.png"/><Relationship Id="rId85" Type="http://schemas.openxmlformats.org/officeDocument/2006/relationships/customXml" Target="../ink/ink396.xml"/><Relationship Id="rId12" Type="http://schemas.openxmlformats.org/officeDocument/2006/relationships/image" Target="../media/image351.png"/><Relationship Id="rId17" Type="http://schemas.openxmlformats.org/officeDocument/2006/relationships/customXml" Target="../ink/ink362.xml"/><Relationship Id="rId33" Type="http://schemas.openxmlformats.org/officeDocument/2006/relationships/customXml" Target="../ink/ink370.xml"/><Relationship Id="rId38" Type="http://schemas.openxmlformats.org/officeDocument/2006/relationships/image" Target="../media/image364.png"/><Relationship Id="rId59" Type="http://schemas.openxmlformats.org/officeDocument/2006/relationships/customXml" Target="../ink/ink383.xml"/><Relationship Id="rId103" Type="http://schemas.openxmlformats.org/officeDocument/2006/relationships/customXml" Target="../ink/ink405.xml"/><Relationship Id="rId108" Type="http://schemas.openxmlformats.org/officeDocument/2006/relationships/image" Target="../media/image399.png"/><Relationship Id="rId124" Type="http://schemas.openxmlformats.org/officeDocument/2006/relationships/image" Target="../media/image407.png"/><Relationship Id="rId129" Type="http://schemas.openxmlformats.org/officeDocument/2006/relationships/customXml" Target="../ink/ink418.xml"/><Relationship Id="rId54" Type="http://schemas.openxmlformats.org/officeDocument/2006/relationships/image" Target="../media/image372.png"/><Relationship Id="rId70" Type="http://schemas.openxmlformats.org/officeDocument/2006/relationships/image" Target="../media/image380.png"/><Relationship Id="rId75" Type="http://schemas.openxmlformats.org/officeDocument/2006/relationships/customXml" Target="../ink/ink391.xml"/><Relationship Id="rId91" Type="http://schemas.openxmlformats.org/officeDocument/2006/relationships/customXml" Target="../ink/ink399.xml"/><Relationship Id="rId96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23" Type="http://schemas.openxmlformats.org/officeDocument/2006/relationships/customXml" Target="../ink/ink365.xml"/><Relationship Id="rId28" Type="http://schemas.openxmlformats.org/officeDocument/2006/relationships/image" Target="../media/image359.png"/><Relationship Id="rId49" Type="http://schemas.openxmlformats.org/officeDocument/2006/relationships/customXml" Target="../ink/ink378.xml"/><Relationship Id="rId114" Type="http://schemas.openxmlformats.org/officeDocument/2006/relationships/image" Target="../media/image402.png"/><Relationship Id="rId119" Type="http://schemas.openxmlformats.org/officeDocument/2006/relationships/customXml" Target="../ink/ink413.xml"/><Relationship Id="rId44" Type="http://schemas.openxmlformats.org/officeDocument/2006/relationships/image" Target="../media/image367.png"/><Relationship Id="rId60" Type="http://schemas.openxmlformats.org/officeDocument/2006/relationships/image" Target="../media/image375.png"/><Relationship Id="rId65" Type="http://schemas.openxmlformats.org/officeDocument/2006/relationships/customXml" Target="../ink/ink386.xml"/><Relationship Id="rId81" Type="http://schemas.openxmlformats.org/officeDocument/2006/relationships/customXml" Target="../ink/ink394.xml"/><Relationship Id="rId86" Type="http://schemas.openxmlformats.org/officeDocument/2006/relationships/image" Target="../media/image388.png"/><Relationship Id="rId130" Type="http://schemas.openxmlformats.org/officeDocument/2006/relationships/image" Target="../media/image410.png"/><Relationship Id="rId13" Type="http://schemas.openxmlformats.org/officeDocument/2006/relationships/customXml" Target="../ink/ink360.xml"/><Relationship Id="rId18" Type="http://schemas.openxmlformats.org/officeDocument/2006/relationships/image" Target="../media/image354.png"/><Relationship Id="rId39" Type="http://schemas.openxmlformats.org/officeDocument/2006/relationships/customXml" Target="../ink/ink373.xml"/><Relationship Id="rId109" Type="http://schemas.openxmlformats.org/officeDocument/2006/relationships/customXml" Target="../ink/ink408.xml"/><Relationship Id="rId34" Type="http://schemas.openxmlformats.org/officeDocument/2006/relationships/image" Target="../media/image362.png"/><Relationship Id="rId50" Type="http://schemas.openxmlformats.org/officeDocument/2006/relationships/image" Target="../media/image370.png"/><Relationship Id="rId55" Type="http://schemas.openxmlformats.org/officeDocument/2006/relationships/customXml" Target="../ink/ink381.xml"/><Relationship Id="rId76" Type="http://schemas.openxmlformats.org/officeDocument/2006/relationships/image" Target="../media/image383.png"/><Relationship Id="rId97" Type="http://schemas.openxmlformats.org/officeDocument/2006/relationships/customXml" Target="../ink/ink402.xml"/><Relationship Id="rId104" Type="http://schemas.openxmlformats.org/officeDocument/2006/relationships/image" Target="../media/image397.png"/><Relationship Id="rId120" Type="http://schemas.openxmlformats.org/officeDocument/2006/relationships/image" Target="../media/image405.png"/><Relationship Id="rId125" Type="http://schemas.openxmlformats.org/officeDocument/2006/relationships/customXml" Target="../ink/ink416.xml"/><Relationship Id="rId7" Type="http://schemas.openxmlformats.org/officeDocument/2006/relationships/customXml" Target="../ink/ink357.xml"/><Relationship Id="rId71" Type="http://schemas.openxmlformats.org/officeDocument/2006/relationships/customXml" Target="../ink/ink389.xml"/><Relationship Id="rId92" Type="http://schemas.openxmlformats.org/officeDocument/2006/relationships/image" Target="../media/image391.png"/><Relationship Id="rId2" Type="http://schemas.openxmlformats.org/officeDocument/2006/relationships/image" Target="../media/image346.png"/><Relationship Id="rId29" Type="http://schemas.openxmlformats.org/officeDocument/2006/relationships/customXml" Target="../ink/ink368.xml"/><Relationship Id="rId24" Type="http://schemas.openxmlformats.org/officeDocument/2006/relationships/image" Target="../media/image357.png"/><Relationship Id="rId40" Type="http://schemas.openxmlformats.org/officeDocument/2006/relationships/image" Target="../media/image365.png"/><Relationship Id="rId45" Type="http://schemas.openxmlformats.org/officeDocument/2006/relationships/customXml" Target="../ink/ink376.xml"/><Relationship Id="rId66" Type="http://schemas.openxmlformats.org/officeDocument/2006/relationships/image" Target="../media/image378.png"/><Relationship Id="rId87" Type="http://schemas.openxmlformats.org/officeDocument/2006/relationships/customXml" Target="../ink/ink397.xml"/><Relationship Id="rId110" Type="http://schemas.openxmlformats.org/officeDocument/2006/relationships/image" Target="../media/image400.png"/><Relationship Id="rId115" Type="http://schemas.openxmlformats.org/officeDocument/2006/relationships/customXml" Target="../ink/ink411.xml"/><Relationship Id="rId131" Type="http://schemas.openxmlformats.org/officeDocument/2006/relationships/customXml" Target="../ink/ink419.xml"/><Relationship Id="rId61" Type="http://schemas.openxmlformats.org/officeDocument/2006/relationships/customXml" Target="../ink/ink384.xml"/><Relationship Id="rId82" Type="http://schemas.openxmlformats.org/officeDocument/2006/relationships/image" Target="../media/image386.png"/><Relationship Id="rId19" Type="http://schemas.openxmlformats.org/officeDocument/2006/relationships/customXml" Target="../ink/ink363.xml"/><Relationship Id="rId14" Type="http://schemas.openxmlformats.org/officeDocument/2006/relationships/image" Target="../media/image352.png"/><Relationship Id="rId30" Type="http://schemas.openxmlformats.org/officeDocument/2006/relationships/image" Target="../media/image360.png"/><Relationship Id="rId35" Type="http://schemas.openxmlformats.org/officeDocument/2006/relationships/customXml" Target="../ink/ink371.xml"/><Relationship Id="rId56" Type="http://schemas.openxmlformats.org/officeDocument/2006/relationships/image" Target="../media/image373.png"/><Relationship Id="rId77" Type="http://schemas.openxmlformats.org/officeDocument/2006/relationships/customXml" Target="../ink/ink392.xml"/><Relationship Id="rId100" Type="http://schemas.openxmlformats.org/officeDocument/2006/relationships/image" Target="../media/image395.png"/><Relationship Id="rId105" Type="http://schemas.openxmlformats.org/officeDocument/2006/relationships/customXml" Target="../ink/ink406.xml"/><Relationship Id="rId126" Type="http://schemas.openxmlformats.org/officeDocument/2006/relationships/image" Target="../media/image408.png"/><Relationship Id="rId8" Type="http://schemas.openxmlformats.org/officeDocument/2006/relationships/image" Target="../media/image349.png"/><Relationship Id="rId51" Type="http://schemas.openxmlformats.org/officeDocument/2006/relationships/customXml" Target="../ink/ink379.xml"/><Relationship Id="rId72" Type="http://schemas.openxmlformats.org/officeDocument/2006/relationships/image" Target="../media/image381.png"/><Relationship Id="rId93" Type="http://schemas.openxmlformats.org/officeDocument/2006/relationships/customXml" Target="../ink/ink400.xml"/><Relationship Id="rId98" Type="http://schemas.openxmlformats.org/officeDocument/2006/relationships/image" Target="../media/image394.png"/><Relationship Id="rId121" Type="http://schemas.openxmlformats.org/officeDocument/2006/relationships/customXml" Target="../ink/ink414.xml"/><Relationship Id="rId3" Type="http://schemas.openxmlformats.org/officeDocument/2006/relationships/customXml" Target="../ink/ink355.xml"/><Relationship Id="rId25" Type="http://schemas.openxmlformats.org/officeDocument/2006/relationships/customXml" Target="../ink/ink366.xml"/><Relationship Id="rId46" Type="http://schemas.openxmlformats.org/officeDocument/2006/relationships/image" Target="../media/image368.png"/><Relationship Id="rId67" Type="http://schemas.openxmlformats.org/officeDocument/2006/relationships/customXml" Target="../ink/ink387.xml"/><Relationship Id="rId116" Type="http://schemas.openxmlformats.org/officeDocument/2006/relationships/image" Target="../media/image403.png"/><Relationship Id="rId20" Type="http://schemas.openxmlformats.org/officeDocument/2006/relationships/image" Target="../media/image355.png"/><Relationship Id="rId41" Type="http://schemas.openxmlformats.org/officeDocument/2006/relationships/customXml" Target="../ink/ink374.xml"/><Relationship Id="rId62" Type="http://schemas.openxmlformats.org/officeDocument/2006/relationships/image" Target="../media/image376.png"/><Relationship Id="rId83" Type="http://schemas.openxmlformats.org/officeDocument/2006/relationships/customXml" Target="../ink/ink395.xml"/><Relationship Id="rId88" Type="http://schemas.openxmlformats.org/officeDocument/2006/relationships/image" Target="../media/image389.png"/><Relationship Id="rId111" Type="http://schemas.openxmlformats.org/officeDocument/2006/relationships/customXml" Target="../ink/ink409.xml"/><Relationship Id="rId132" Type="http://schemas.openxmlformats.org/officeDocument/2006/relationships/image" Target="../media/image411.png"/><Relationship Id="rId15" Type="http://schemas.openxmlformats.org/officeDocument/2006/relationships/customXml" Target="../ink/ink361.xml"/><Relationship Id="rId36" Type="http://schemas.openxmlformats.org/officeDocument/2006/relationships/image" Target="../media/image363.png"/><Relationship Id="rId57" Type="http://schemas.openxmlformats.org/officeDocument/2006/relationships/customXml" Target="../ink/ink382.xml"/><Relationship Id="rId106" Type="http://schemas.openxmlformats.org/officeDocument/2006/relationships/image" Target="../media/image398.png"/><Relationship Id="rId127" Type="http://schemas.openxmlformats.org/officeDocument/2006/relationships/customXml" Target="../ink/ink417.xml"/><Relationship Id="rId10" Type="http://schemas.openxmlformats.org/officeDocument/2006/relationships/image" Target="../media/image350.png"/><Relationship Id="rId31" Type="http://schemas.openxmlformats.org/officeDocument/2006/relationships/customXml" Target="../ink/ink369.xml"/><Relationship Id="rId52" Type="http://schemas.openxmlformats.org/officeDocument/2006/relationships/image" Target="../media/image371.png"/><Relationship Id="rId73" Type="http://schemas.openxmlformats.org/officeDocument/2006/relationships/customXml" Target="../ink/ink390.xml"/><Relationship Id="rId78" Type="http://schemas.openxmlformats.org/officeDocument/2006/relationships/image" Target="../media/image384.png"/><Relationship Id="rId94" Type="http://schemas.openxmlformats.org/officeDocument/2006/relationships/image" Target="../media/image392.png"/><Relationship Id="rId99" Type="http://schemas.openxmlformats.org/officeDocument/2006/relationships/customXml" Target="../ink/ink403.xml"/><Relationship Id="rId101" Type="http://schemas.openxmlformats.org/officeDocument/2006/relationships/customXml" Target="../ink/ink404.xml"/><Relationship Id="rId122" Type="http://schemas.openxmlformats.org/officeDocument/2006/relationships/image" Target="../media/image406.png"/><Relationship Id="rId4" Type="http://schemas.openxmlformats.org/officeDocument/2006/relationships/image" Target="../media/image347.png"/><Relationship Id="rId9" Type="http://schemas.openxmlformats.org/officeDocument/2006/relationships/customXml" Target="../ink/ink358.xml"/><Relationship Id="rId26" Type="http://schemas.openxmlformats.org/officeDocument/2006/relationships/image" Target="../media/image358.png"/><Relationship Id="rId47" Type="http://schemas.openxmlformats.org/officeDocument/2006/relationships/customXml" Target="../ink/ink377.xml"/><Relationship Id="rId68" Type="http://schemas.openxmlformats.org/officeDocument/2006/relationships/image" Target="../media/image379.png"/><Relationship Id="rId89" Type="http://schemas.openxmlformats.org/officeDocument/2006/relationships/customXml" Target="../ink/ink398.xml"/><Relationship Id="rId112" Type="http://schemas.openxmlformats.org/officeDocument/2006/relationships/image" Target="../media/image401.png"/><Relationship Id="rId133" Type="http://schemas.openxmlformats.org/officeDocument/2006/relationships/customXml" Target="../ink/ink4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4.xml"/><Relationship Id="rId13" Type="http://schemas.openxmlformats.org/officeDocument/2006/relationships/customXml" Target="../ink/ink427.xml"/><Relationship Id="rId18" Type="http://schemas.openxmlformats.org/officeDocument/2006/relationships/customXml" Target="../ink/ink430.xml"/><Relationship Id="rId3" Type="http://schemas.openxmlformats.org/officeDocument/2006/relationships/image" Target="../media/image413.png"/><Relationship Id="rId21" Type="http://schemas.openxmlformats.org/officeDocument/2006/relationships/image" Target="../media/image420.png"/><Relationship Id="rId7" Type="http://schemas.openxmlformats.org/officeDocument/2006/relationships/image" Target="../media/image415.png"/><Relationship Id="rId12" Type="http://schemas.openxmlformats.org/officeDocument/2006/relationships/customXml" Target="../ink/ink426.xml"/><Relationship Id="rId17" Type="http://schemas.openxmlformats.org/officeDocument/2006/relationships/image" Target="../media/image418.png"/><Relationship Id="rId2" Type="http://schemas.openxmlformats.org/officeDocument/2006/relationships/customXml" Target="../ink/ink421.xml"/><Relationship Id="rId16" Type="http://schemas.openxmlformats.org/officeDocument/2006/relationships/customXml" Target="../ink/ink429.xml"/><Relationship Id="rId20" Type="http://schemas.openxmlformats.org/officeDocument/2006/relationships/customXml" Target="../ink/ink4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3.xml"/><Relationship Id="rId11" Type="http://schemas.openxmlformats.org/officeDocument/2006/relationships/image" Target="../media/image416.png"/><Relationship Id="rId5" Type="http://schemas.openxmlformats.org/officeDocument/2006/relationships/image" Target="../media/image414.png"/><Relationship Id="rId15" Type="http://schemas.openxmlformats.org/officeDocument/2006/relationships/image" Target="../media/image417.png"/><Relationship Id="rId10" Type="http://schemas.openxmlformats.org/officeDocument/2006/relationships/customXml" Target="../ink/ink425.xml"/><Relationship Id="rId19" Type="http://schemas.openxmlformats.org/officeDocument/2006/relationships/image" Target="../media/image419.png"/><Relationship Id="rId4" Type="http://schemas.openxmlformats.org/officeDocument/2006/relationships/customXml" Target="../ink/ink422.xml"/><Relationship Id="rId9" Type="http://schemas.openxmlformats.org/officeDocument/2006/relationships/image" Target="../media/image102.png"/><Relationship Id="rId14" Type="http://schemas.openxmlformats.org/officeDocument/2006/relationships/customXml" Target="../ink/ink4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5.xml"/><Relationship Id="rId13" Type="http://schemas.openxmlformats.org/officeDocument/2006/relationships/image" Target="../media/image427.png"/><Relationship Id="rId18" Type="http://schemas.openxmlformats.org/officeDocument/2006/relationships/customXml" Target="../ink/ink440.xml"/><Relationship Id="rId26" Type="http://schemas.openxmlformats.org/officeDocument/2006/relationships/customXml" Target="../ink/ink444.xml"/><Relationship Id="rId3" Type="http://schemas.openxmlformats.org/officeDocument/2006/relationships/image" Target="../media/image422.png"/><Relationship Id="rId21" Type="http://schemas.openxmlformats.org/officeDocument/2006/relationships/image" Target="../media/image431.png"/><Relationship Id="rId7" Type="http://schemas.openxmlformats.org/officeDocument/2006/relationships/image" Target="../media/image424.png"/><Relationship Id="rId12" Type="http://schemas.openxmlformats.org/officeDocument/2006/relationships/customXml" Target="../ink/ink437.xml"/><Relationship Id="rId17" Type="http://schemas.openxmlformats.org/officeDocument/2006/relationships/image" Target="../media/image429.png"/><Relationship Id="rId25" Type="http://schemas.openxmlformats.org/officeDocument/2006/relationships/image" Target="../media/image433.png"/><Relationship Id="rId2" Type="http://schemas.openxmlformats.org/officeDocument/2006/relationships/customXml" Target="../ink/ink432.xml"/><Relationship Id="rId16" Type="http://schemas.openxmlformats.org/officeDocument/2006/relationships/customXml" Target="../ink/ink439.xml"/><Relationship Id="rId20" Type="http://schemas.openxmlformats.org/officeDocument/2006/relationships/customXml" Target="../ink/ink441.xml"/><Relationship Id="rId29" Type="http://schemas.openxmlformats.org/officeDocument/2006/relationships/image" Target="../media/image4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4.xml"/><Relationship Id="rId11" Type="http://schemas.openxmlformats.org/officeDocument/2006/relationships/image" Target="../media/image426.png"/><Relationship Id="rId24" Type="http://schemas.openxmlformats.org/officeDocument/2006/relationships/customXml" Target="../ink/ink443.xml"/><Relationship Id="rId5" Type="http://schemas.openxmlformats.org/officeDocument/2006/relationships/image" Target="../media/image423.png"/><Relationship Id="rId15" Type="http://schemas.openxmlformats.org/officeDocument/2006/relationships/image" Target="../media/image428.png"/><Relationship Id="rId23" Type="http://schemas.openxmlformats.org/officeDocument/2006/relationships/image" Target="../media/image432.png"/><Relationship Id="rId28" Type="http://schemas.openxmlformats.org/officeDocument/2006/relationships/customXml" Target="../ink/ink445.xml"/><Relationship Id="rId10" Type="http://schemas.openxmlformats.org/officeDocument/2006/relationships/customXml" Target="../ink/ink436.xml"/><Relationship Id="rId19" Type="http://schemas.openxmlformats.org/officeDocument/2006/relationships/image" Target="../media/image430.png"/><Relationship Id="rId31" Type="http://schemas.openxmlformats.org/officeDocument/2006/relationships/image" Target="../media/image436.png"/><Relationship Id="rId4" Type="http://schemas.openxmlformats.org/officeDocument/2006/relationships/customXml" Target="../ink/ink433.xml"/><Relationship Id="rId9" Type="http://schemas.openxmlformats.org/officeDocument/2006/relationships/image" Target="../media/image425.png"/><Relationship Id="rId14" Type="http://schemas.openxmlformats.org/officeDocument/2006/relationships/customXml" Target="../ink/ink438.xml"/><Relationship Id="rId22" Type="http://schemas.openxmlformats.org/officeDocument/2006/relationships/customXml" Target="../ink/ink442.xml"/><Relationship Id="rId27" Type="http://schemas.openxmlformats.org/officeDocument/2006/relationships/image" Target="../media/image434.png"/><Relationship Id="rId30" Type="http://schemas.openxmlformats.org/officeDocument/2006/relationships/customXml" Target="../ink/ink446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3.png"/><Relationship Id="rId21" Type="http://schemas.openxmlformats.org/officeDocument/2006/relationships/image" Target="../media/image447.png"/><Relationship Id="rId42" Type="http://schemas.openxmlformats.org/officeDocument/2006/relationships/customXml" Target="../ink/ink467.xml"/><Relationship Id="rId63" Type="http://schemas.openxmlformats.org/officeDocument/2006/relationships/image" Target="../media/image466.png"/><Relationship Id="rId84" Type="http://schemas.openxmlformats.org/officeDocument/2006/relationships/customXml" Target="../ink/ink488.xml"/><Relationship Id="rId138" Type="http://schemas.openxmlformats.org/officeDocument/2006/relationships/customXml" Target="../ink/ink515.xml"/><Relationship Id="rId159" Type="http://schemas.openxmlformats.org/officeDocument/2006/relationships/image" Target="../media/image514.png"/><Relationship Id="rId170" Type="http://schemas.openxmlformats.org/officeDocument/2006/relationships/customXml" Target="../ink/ink531.xml"/><Relationship Id="rId191" Type="http://schemas.openxmlformats.org/officeDocument/2006/relationships/image" Target="../media/image530.png"/><Relationship Id="rId205" Type="http://schemas.openxmlformats.org/officeDocument/2006/relationships/image" Target="../media/image537.png"/><Relationship Id="rId107" Type="http://schemas.openxmlformats.org/officeDocument/2006/relationships/image" Target="../media/image488.png"/><Relationship Id="rId11" Type="http://schemas.openxmlformats.org/officeDocument/2006/relationships/image" Target="../media/image442.png"/><Relationship Id="rId32" Type="http://schemas.openxmlformats.org/officeDocument/2006/relationships/customXml" Target="../ink/ink462.xml"/><Relationship Id="rId53" Type="http://schemas.openxmlformats.org/officeDocument/2006/relationships/image" Target="../media/image461.png"/><Relationship Id="rId74" Type="http://schemas.openxmlformats.org/officeDocument/2006/relationships/customXml" Target="../ink/ink483.xml"/><Relationship Id="rId128" Type="http://schemas.openxmlformats.org/officeDocument/2006/relationships/customXml" Target="../ink/ink510.xml"/><Relationship Id="rId149" Type="http://schemas.openxmlformats.org/officeDocument/2006/relationships/image" Target="../media/image509.png"/><Relationship Id="rId5" Type="http://schemas.openxmlformats.org/officeDocument/2006/relationships/image" Target="../media/image439.png"/><Relationship Id="rId95" Type="http://schemas.openxmlformats.org/officeDocument/2006/relationships/image" Target="../media/image482.png"/><Relationship Id="rId160" Type="http://schemas.openxmlformats.org/officeDocument/2006/relationships/customXml" Target="../ink/ink526.xml"/><Relationship Id="rId181" Type="http://schemas.openxmlformats.org/officeDocument/2006/relationships/image" Target="../media/image525.png"/><Relationship Id="rId216" Type="http://schemas.openxmlformats.org/officeDocument/2006/relationships/customXml" Target="../ink/ink554.xml"/><Relationship Id="rId22" Type="http://schemas.openxmlformats.org/officeDocument/2006/relationships/customXml" Target="../ink/ink457.xml"/><Relationship Id="rId43" Type="http://schemas.openxmlformats.org/officeDocument/2006/relationships/image" Target="../media/image102.png"/><Relationship Id="rId64" Type="http://schemas.openxmlformats.org/officeDocument/2006/relationships/customXml" Target="../ink/ink478.xml"/><Relationship Id="rId118" Type="http://schemas.openxmlformats.org/officeDocument/2006/relationships/customXml" Target="../ink/ink505.xml"/><Relationship Id="rId139" Type="http://schemas.openxmlformats.org/officeDocument/2006/relationships/image" Target="../media/image504.png"/><Relationship Id="rId85" Type="http://schemas.openxmlformats.org/officeDocument/2006/relationships/image" Target="../media/image477.png"/><Relationship Id="rId150" Type="http://schemas.openxmlformats.org/officeDocument/2006/relationships/customXml" Target="../ink/ink521.xml"/><Relationship Id="rId171" Type="http://schemas.openxmlformats.org/officeDocument/2006/relationships/image" Target="../media/image520.png"/><Relationship Id="rId192" Type="http://schemas.openxmlformats.org/officeDocument/2006/relationships/customXml" Target="../ink/ink542.xml"/><Relationship Id="rId206" Type="http://schemas.openxmlformats.org/officeDocument/2006/relationships/customXml" Target="../ink/ink549.xml"/><Relationship Id="rId12" Type="http://schemas.openxmlformats.org/officeDocument/2006/relationships/customXml" Target="../ink/ink452.xml"/><Relationship Id="rId33" Type="http://schemas.openxmlformats.org/officeDocument/2006/relationships/image" Target="../media/image452.png"/><Relationship Id="rId108" Type="http://schemas.openxmlformats.org/officeDocument/2006/relationships/customXml" Target="../ink/ink500.xml"/><Relationship Id="rId129" Type="http://schemas.openxmlformats.org/officeDocument/2006/relationships/image" Target="../media/image499.png"/><Relationship Id="rId54" Type="http://schemas.openxmlformats.org/officeDocument/2006/relationships/customXml" Target="../ink/ink473.xml"/><Relationship Id="rId75" Type="http://schemas.openxmlformats.org/officeDocument/2006/relationships/image" Target="../media/image472.png"/><Relationship Id="rId96" Type="http://schemas.openxmlformats.org/officeDocument/2006/relationships/customXml" Target="../ink/ink494.xml"/><Relationship Id="rId140" Type="http://schemas.openxmlformats.org/officeDocument/2006/relationships/customXml" Target="../ink/ink516.xml"/><Relationship Id="rId161" Type="http://schemas.openxmlformats.org/officeDocument/2006/relationships/image" Target="../media/image515.png"/><Relationship Id="rId182" Type="http://schemas.openxmlformats.org/officeDocument/2006/relationships/customXml" Target="../ink/ink537.xml"/><Relationship Id="rId217" Type="http://schemas.openxmlformats.org/officeDocument/2006/relationships/image" Target="../media/image543.png"/><Relationship Id="rId6" Type="http://schemas.openxmlformats.org/officeDocument/2006/relationships/customXml" Target="../ink/ink449.xml"/><Relationship Id="rId23" Type="http://schemas.openxmlformats.org/officeDocument/2006/relationships/image" Target="../media/image448.png"/><Relationship Id="rId119" Type="http://schemas.openxmlformats.org/officeDocument/2006/relationships/image" Target="../media/image494.png"/><Relationship Id="rId44" Type="http://schemas.openxmlformats.org/officeDocument/2006/relationships/customXml" Target="../ink/ink468.xml"/><Relationship Id="rId65" Type="http://schemas.openxmlformats.org/officeDocument/2006/relationships/image" Target="../media/image467.png"/><Relationship Id="rId86" Type="http://schemas.openxmlformats.org/officeDocument/2006/relationships/customXml" Target="../ink/ink489.xml"/><Relationship Id="rId130" Type="http://schemas.openxmlformats.org/officeDocument/2006/relationships/customXml" Target="../ink/ink511.xml"/><Relationship Id="rId151" Type="http://schemas.openxmlformats.org/officeDocument/2006/relationships/image" Target="../media/image510.png"/><Relationship Id="rId172" Type="http://schemas.openxmlformats.org/officeDocument/2006/relationships/customXml" Target="../ink/ink532.xml"/><Relationship Id="rId193" Type="http://schemas.openxmlformats.org/officeDocument/2006/relationships/image" Target="../media/image531.png"/><Relationship Id="rId207" Type="http://schemas.openxmlformats.org/officeDocument/2006/relationships/image" Target="../media/image538.png"/><Relationship Id="rId13" Type="http://schemas.openxmlformats.org/officeDocument/2006/relationships/image" Target="../media/image443.png"/><Relationship Id="rId109" Type="http://schemas.openxmlformats.org/officeDocument/2006/relationships/image" Target="../media/image489.png"/><Relationship Id="rId34" Type="http://schemas.openxmlformats.org/officeDocument/2006/relationships/customXml" Target="../ink/ink463.xml"/><Relationship Id="rId55" Type="http://schemas.openxmlformats.org/officeDocument/2006/relationships/image" Target="../media/image462.png"/><Relationship Id="rId76" Type="http://schemas.openxmlformats.org/officeDocument/2006/relationships/customXml" Target="../ink/ink484.xml"/><Relationship Id="rId97" Type="http://schemas.openxmlformats.org/officeDocument/2006/relationships/image" Target="../media/image483.png"/><Relationship Id="rId120" Type="http://schemas.openxmlformats.org/officeDocument/2006/relationships/customXml" Target="../ink/ink506.xml"/><Relationship Id="rId141" Type="http://schemas.openxmlformats.org/officeDocument/2006/relationships/image" Target="../media/image505.png"/><Relationship Id="rId7" Type="http://schemas.openxmlformats.org/officeDocument/2006/relationships/image" Target="../media/image440.png"/><Relationship Id="rId162" Type="http://schemas.openxmlformats.org/officeDocument/2006/relationships/customXml" Target="../ink/ink527.xml"/><Relationship Id="rId183" Type="http://schemas.openxmlformats.org/officeDocument/2006/relationships/image" Target="../media/image526.png"/><Relationship Id="rId218" Type="http://schemas.openxmlformats.org/officeDocument/2006/relationships/customXml" Target="../ink/ink555.xml"/><Relationship Id="rId24" Type="http://schemas.openxmlformats.org/officeDocument/2006/relationships/customXml" Target="../ink/ink458.xml"/><Relationship Id="rId45" Type="http://schemas.openxmlformats.org/officeDocument/2006/relationships/image" Target="../media/image457.png"/><Relationship Id="rId66" Type="http://schemas.openxmlformats.org/officeDocument/2006/relationships/customXml" Target="../ink/ink479.xml"/><Relationship Id="rId87" Type="http://schemas.openxmlformats.org/officeDocument/2006/relationships/image" Target="../media/image478.png"/><Relationship Id="rId110" Type="http://schemas.openxmlformats.org/officeDocument/2006/relationships/customXml" Target="../ink/ink501.xml"/><Relationship Id="rId131" Type="http://schemas.openxmlformats.org/officeDocument/2006/relationships/image" Target="../media/image500.png"/><Relationship Id="rId152" Type="http://schemas.openxmlformats.org/officeDocument/2006/relationships/customXml" Target="../ink/ink522.xml"/><Relationship Id="rId173" Type="http://schemas.openxmlformats.org/officeDocument/2006/relationships/image" Target="../media/image521.png"/><Relationship Id="rId194" Type="http://schemas.openxmlformats.org/officeDocument/2006/relationships/customXml" Target="../ink/ink543.xml"/><Relationship Id="rId208" Type="http://schemas.openxmlformats.org/officeDocument/2006/relationships/customXml" Target="../ink/ink550.xml"/><Relationship Id="rId14" Type="http://schemas.openxmlformats.org/officeDocument/2006/relationships/customXml" Target="../ink/ink453.xml"/><Relationship Id="rId35" Type="http://schemas.openxmlformats.org/officeDocument/2006/relationships/image" Target="../media/image453.png"/><Relationship Id="rId56" Type="http://schemas.openxmlformats.org/officeDocument/2006/relationships/customXml" Target="../ink/ink474.xml"/><Relationship Id="rId77" Type="http://schemas.openxmlformats.org/officeDocument/2006/relationships/image" Target="../media/image473.png"/><Relationship Id="rId100" Type="http://schemas.openxmlformats.org/officeDocument/2006/relationships/customXml" Target="../ink/ink496.xml"/><Relationship Id="rId8" Type="http://schemas.openxmlformats.org/officeDocument/2006/relationships/customXml" Target="../ink/ink450.xml"/><Relationship Id="rId98" Type="http://schemas.openxmlformats.org/officeDocument/2006/relationships/customXml" Target="../ink/ink495.xml"/><Relationship Id="rId121" Type="http://schemas.openxmlformats.org/officeDocument/2006/relationships/image" Target="../media/image495.png"/><Relationship Id="rId142" Type="http://schemas.openxmlformats.org/officeDocument/2006/relationships/customXml" Target="../ink/ink517.xml"/><Relationship Id="rId163" Type="http://schemas.openxmlformats.org/officeDocument/2006/relationships/image" Target="../media/image516.png"/><Relationship Id="rId184" Type="http://schemas.openxmlformats.org/officeDocument/2006/relationships/customXml" Target="../ink/ink538.xml"/><Relationship Id="rId219" Type="http://schemas.openxmlformats.org/officeDocument/2006/relationships/image" Target="../media/image544.png"/><Relationship Id="rId3" Type="http://schemas.openxmlformats.org/officeDocument/2006/relationships/image" Target="../media/image438.png"/><Relationship Id="rId214" Type="http://schemas.openxmlformats.org/officeDocument/2006/relationships/customXml" Target="../ink/ink553.xml"/><Relationship Id="rId25" Type="http://schemas.openxmlformats.org/officeDocument/2006/relationships/image" Target="../media/image449.png"/><Relationship Id="rId46" Type="http://schemas.openxmlformats.org/officeDocument/2006/relationships/customXml" Target="../ink/ink469.xml"/><Relationship Id="rId67" Type="http://schemas.openxmlformats.org/officeDocument/2006/relationships/image" Target="../media/image468.png"/><Relationship Id="rId116" Type="http://schemas.openxmlformats.org/officeDocument/2006/relationships/customXml" Target="../ink/ink504.xml"/><Relationship Id="rId137" Type="http://schemas.openxmlformats.org/officeDocument/2006/relationships/image" Target="../media/image503.png"/><Relationship Id="rId158" Type="http://schemas.openxmlformats.org/officeDocument/2006/relationships/customXml" Target="../ink/ink525.xml"/><Relationship Id="rId20" Type="http://schemas.openxmlformats.org/officeDocument/2006/relationships/customXml" Target="../ink/ink456.xml"/><Relationship Id="rId41" Type="http://schemas.openxmlformats.org/officeDocument/2006/relationships/image" Target="../media/image456.png"/><Relationship Id="rId62" Type="http://schemas.openxmlformats.org/officeDocument/2006/relationships/customXml" Target="../ink/ink477.xml"/><Relationship Id="rId83" Type="http://schemas.openxmlformats.org/officeDocument/2006/relationships/image" Target="../media/image476.png"/><Relationship Id="rId88" Type="http://schemas.openxmlformats.org/officeDocument/2006/relationships/customXml" Target="../ink/ink490.xml"/><Relationship Id="rId111" Type="http://schemas.openxmlformats.org/officeDocument/2006/relationships/image" Target="../media/image490.png"/><Relationship Id="rId132" Type="http://schemas.openxmlformats.org/officeDocument/2006/relationships/customXml" Target="../ink/ink512.xml"/><Relationship Id="rId153" Type="http://schemas.openxmlformats.org/officeDocument/2006/relationships/image" Target="../media/image511.png"/><Relationship Id="rId174" Type="http://schemas.openxmlformats.org/officeDocument/2006/relationships/customXml" Target="../ink/ink533.xml"/><Relationship Id="rId179" Type="http://schemas.openxmlformats.org/officeDocument/2006/relationships/image" Target="../media/image524.png"/><Relationship Id="rId195" Type="http://schemas.openxmlformats.org/officeDocument/2006/relationships/image" Target="../media/image532.png"/><Relationship Id="rId209" Type="http://schemas.openxmlformats.org/officeDocument/2006/relationships/image" Target="../media/image539.png"/><Relationship Id="rId190" Type="http://schemas.openxmlformats.org/officeDocument/2006/relationships/customXml" Target="../ink/ink541.xml"/><Relationship Id="rId204" Type="http://schemas.openxmlformats.org/officeDocument/2006/relationships/customXml" Target="../ink/ink548.xml"/><Relationship Id="rId220" Type="http://schemas.openxmlformats.org/officeDocument/2006/relationships/customXml" Target="../ink/ink556.xml"/><Relationship Id="rId225" Type="http://schemas.openxmlformats.org/officeDocument/2006/relationships/image" Target="../media/image547.png"/><Relationship Id="rId15" Type="http://schemas.openxmlformats.org/officeDocument/2006/relationships/image" Target="../media/image444.png"/><Relationship Id="rId36" Type="http://schemas.openxmlformats.org/officeDocument/2006/relationships/customXml" Target="../ink/ink464.xml"/><Relationship Id="rId57" Type="http://schemas.openxmlformats.org/officeDocument/2006/relationships/image" Target="../media/image463.png"/><Relationship Id="rId106" Type="http://schemas.openxmlformats.org/officeDocument/2006/relationships/customXml" Target="../ink/ink499.xml"/><Relationship Id="rId127" Type="http://schemas.openxmlformats.org/officeDocument/2006/relationships/image" Target="../media/image498.png"/><Relationship Id="rId10" Type="http://schemas.openxmlformats.org/officeDocument/2006/relationships/customXml" Target="../ink/ink451.xml"/><Relationship Id="rId31" Type="http://schemas.openxmlformats.org/officeDocument/2006/relationships/image" Target="../media/image422.emf"/><Relationship Id="rId52" Type="http://schemas.openxmlformats.org/officeDocument/2006/relationships/customXml" Target="../ink/ink472.xml"/><Relationship Id="rId73" Type="http://schemas.openxmlformats.org/officeDocument/2006/relationships/image" Target="../media/image471.png"/><Relationship Id="rId78" Type="http://schemas.openxmlformats.org/officeDocument/2006/relationships/customXml" Target="../ink/ink485.xml"/><Relationship Id="rId94" Type="http://schemas.openxmlformats.org/officeDocument/2006/relationships/customXml" Target="../ink/ink493.xml"/><Relationship Id="rId99" Type="http://schemas.openxmlformats.org/officeDocument/2006/relationships/image" Target="../media/image484.png"/><Relationship Id="rId101" Type="http://schemas.openxmlformats.org/officeDocument/2006/relationships/image" Target="../media/image485.png"/><Relationship Id="rId122" Type="http://schemas.openxmlformats.org/officeDocument/2006/relationships/customXml" Target="../ink/ink507.xml"/><Relationship Id="rId143" Type="http://schemas.openxmlformats.org/officeDocument/2006/relationships/image" Target="../media/image506.png"/><Relationship Id="rId148" Type="http://schemas.openxmlformats.org/officeDocument/2006/relationships/customXml" Target="../ink/ink520.xml"/><Relationship Id="rId164" Type="http://schemas.openxmlformats.org/officeDocument/2006/relationships/customXml" Target="../ink/ink528.xml"/><Relationship Id="rId169" Type="http://schemas.openxmlformats.org/officeDocument/2006/relationships/image" Target="../media/image519.png"/><Relationship Id="rId185" Type="http://schemas.openxmlformats.org/officeDocument/2006/relationships/image" Target="../media/image527.png"/><Relationship Id="rId4" Type="http://schemas.openxmlformats.org/officeDocument/2006/relationships/customXml" Target="../ink/ink448.xml"/><Relationship Id="rId9" Type="http://schemas.openxmlformats.org/officeDocument/2006/relationships/image" Target="../media/image441.png"/><Relationship Id="rId180" Type="http://schemas.openxmlformats.org/officeDocument/2006/relationships/customXml" Target="../ink/ink536.xml"/><Relationship Id="rId210" Type="http://schemas.openxmlformats.org/officeDocument/2006/relationships/customXml" Target="../ink/ink551.xml"/><Relationship Id="rId215" Type="http://schemas.openxmlformats.org/officeDocument/2006/relationships/image" Target="../media/image542.png"/><Relationship Id="rId26" Type="http://schemas.openxmlformats.org/officeDocument/2006/relationships/customXml" Target="../ink/ink459.xml"/><Relationship Id="rId47" Type="http://schemas.openxmlformats.org/officeDocument/2006/relationships/image" Target="../media/image458.png"/><Relationship Id="rId68" Type="http://schemas.openxmlformats.org/officeDocument/2006/relationships/customXml" Target="../ink/ink480.xml"/><Relationship Id="rId89" Type="http://schemas.openxmlformats.org/officeDocument/2006/relationships/image" Target="../media/image479.png"/><Relationship Id="rId112" Type="http://schemas.openxmlformats.org/officeDocument/2006/relationships/customXml" Target="../ink/ink502.xml"/><Relationship Id="rId133" Type="http://schemas.openxmlformats.org/officeDocument/2006/relationships/image" Target="../media/image501.png"/><Relationship Id="rId154" Type="http://schemas.openxmlformats.org/officeDocument/2006/relationships/customXml" Target="../ink/ink523.xml"/><Relationship Id="rId175" Type="http://schemas.openxmlformats.org/officeDocument/2006/relationships/image" Target="../media/image522.png"/><Relationship Id="rId196" Type="http://schemas.openxmlformats.org/officeDocument/2006/relationships/customXml" Target="../ink/ink544.xml"/><Relationship Id="rId200" Type="http://schemas.openxmlformats.org/officeDocument/2006/relationships/customXml" Target="../ink/ink546.xml"/><Relationship Id="rId16" Type="http://schemas.openxmlformats.org/officeDocument/2006/relationships/customXml" Target="../ink/ink454.xml"/><Relationship Id="rId221" Type="http://schemas.openxmlformats.org/officeDocument/2006/relationships/image" Target="../media/image545.png"/><Relationship Id="rId37" Type="http://schemas.openxmlformats.org/officeDocument/2006/relationships/image" Target="../media/image454.png"/><Relationship Id="rId58" Type="http://schemas.openxmlformats.org/officeDocument/2006/relationships/customXml" Target="../ink/ink475.xml"/><Relationship Id="rId79" Type="http://schemas.openxmlformats.org/officeDocument/2006/relationships/image" Target="../media/image474.png"/><Relationship Id="rId102" Type="http://schemas.openxmlformats.org/officeDocument/2006/relationships/customXml" Target="../ink/ink497.xml"/><Relationship Id="rId123" Type="http://schemas.openxmlformats.org/officeDocument/2006/relationships/image" Target="../media/image496.png"/><Relationship Id="rId144" Type="http://schemas.openxmlformats.org/officeDocument/2006/relationships/customXml" Target="../ink/ink518.xml"/><Relationship Id="rId90" Type="http://schemas.openxmlformats.org/officeDocument/2006/relationships/customXml" Target="../ink/ink491.xml"/><Relationship Id="rId165" Type="http://schemas.openxmlformats.org/officeDocument/2006/relationships/image" Target="../media/image517.png"/><Relationship Id="rId186" Type="http://schemas.openxmlformats.org/officeDocument/2006/relationships/customXml" Target="../ink/ink539.xml"/><Relationship Id="rId211" Type="http://schemas.openxmlformats.org/officeDocument/2006/relationships/image" Target="../media/image540.png"/><Relationship Id="rId27" Type="http://schemas.openxmlformats.org/officeDocument/2006/relationships/image" Target="../media/image207.png"/><Relationship Id="rId48" Type="http://schemas.openxmlformats.org/officeDocument/2006/relationships/customXml" Target="../ink/ink470.xml"/><Relationship Id="rId69" Type="http://schemas.openxmlformats.org/officeDocument/2006/relationships/image" Target="../media/image469.png"/><Relationship Id="rId113" Type="http://schemas.openxmlformats.org/officeDocument/2006/relationships/image" Target="../media/image491.png"/><Relationship Id="rId134" Type="http://schemas.openxmlformats.org/officeDocument/2006/relationships/customXml" Target="../ink/ink513.xml"/><Relationship Id="rId80" Type="http://schemas.openxmlformats.org/officeDocument/2006/relationships/customXml" Target="../ink/ink486.xml"/><Relationship Id="rId155" Type="http://schemas.openxmlformats.org/officeDocument/2006/relationships/image" Target="../media/image512.png"/><Relationship Id="rId176" Type="http://schemas.openxmlformats.org/officeDocument/2006/relationships/customXml" Target="../ink/ink534.xml"/><Relationship Id="rId197" Type="http://schemas.openxmlformats.org/officeDocument/2006/relationships/image" Target="../media/image533.png"/><Relationship Id="rId201" Type="http://schemas.openxmlformats.org/officeDocument/2006/relationships/image" Target="../media/image535.png"/><Relationship Id="rId222" Type="http://schemas.openxmlformats.org/officeDocument/2006/relationships/customXml" Target="../ink/ink557.xml"/><Relationship Id="rId17" Type="http://schemas.openxmlformats.org/officeDocument/2006/relationships/image" Target="../media/image445.png"/><Relationship Id="rId38" Type="http://schemas.openxmlformats.org/officeDocument/2006/relationships/customXml" Target="../ink/ink465.xml"/><Relationship Id="rId59" Type="http://schemas.openxmlformats.org/officeDocument/2006/relationships/image" Target="../media/image464.png"/><Relationship Id="rId103" Type="http://schemas.openxmlformats.org/officeDocument/2006/relationships/image" Target="../media/image486.png"/><Relationship Id="rId124" Type="http://schemas.openxmlformats.org/officeDocument/2006/relationships/customXml" Target="../ink/ink508.xml"/><Relationship Id="rId70" Type="http://schemas.openxmlformats.org/officeDocument/2006/relationships/customXml" Target="../ink/ink481.xml"/><Relationship Id="rId91" Type="http://schemas.openxmlformats.org/officeDocument/2006/relationships/image" Target="../media/image480.png"/><Relationship Id="rId145" Type="http://schemas.openxmlformats.org/officeDocument/2006/relationships/image" Target="../media/image507.png"/><Relationship Id="rId166" Type="http://schemas.openxmlformats.org/officeDocument/2006/relationships/customXml" Target="../ink/ink529.xml"/><Relationship Id="rId187" Type="http://schemas.openxmlformats.org/officeDocument/2006/relationships/image" Target="../media/image52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2.xml"/><Relationship Id="rId28" Type="http://schemas.openxmlformats.org/officeDocument/2006/relationships/customXml" Target="../ink/ink460.xml"/><Relationship Id="rId49" Type="http://schemas.openxmlformats.org/officeDocument/2006/relationships/image" Target="../media/image459.png"/><Relationship Id="rId114" Type="http://schemas.openxmlformats.org/officeDocument/2006/relationships/customXml" Target="../ink/ink503.xml"/><Relationship Id="rId60" Type="http://schemas.openxmlformats.org/officeDocument/2006/relationships/customXml" Target="../ink/ink476.xml"/><Relationship Id="rId81" Type="http://schemas.openxmlformats.org/officeDocument/2006/relationships/image" Target="../media/image475.png"/><Relationship Id="rId135" Type="http://schemas.openxmlformats.org/officeDocument/2006/relationships/image" Target="../media/image502.png"/><Relationship Id="rId156" Type="http://schemas.openxmlformats.org/officeDocument/2006/relationships/customXml" Target="../ink/ink524.xml"/><Relationship Id="rId177" Type="http://schemas.openxmlformats.org/officeDocument/2006/relationships/image" Target="../media/image523.png"/><Relationship Id="rId198" Type="http://schemas.openxmlformats.org/officeDocument/2006/relationships/customXml" Target="../ink/ink545.xml"/><Relationship Id="rId202" Type="http://schemas.openxmlformats.org/officeDocument/2006/relationships/customXml" Target="../ink/ink547.xml"/><Relationship Id="rId223" Type="http://schemas.openxmlformats.org/officeDocument/2006/relationships/image" Target="../media/image546.png"/><Relationship Id="rId18" Type="http://schemas.openxmlformats.org/officeDocument/2006/relationships/customXml" Target="../ink/ink455.xml"/><Relationship Id="rId39" Type="http://schemas.openxmlformats.org/officeDocument/2006/relationships/image" Target="../media/image455.png"/><Relationship Id="rId50" Type="http://schemas.openxmlformats.org/officeDocument/2006/relationships/customXml" Target="../ink/ink471.xml"/><Relationship Id="rId104" Type="http://schemas.openxmlformats.org/officeDocument/2006/relationships/customXml" Target="../ink/ink498.xml"/><Relationship Id="rId125" Type="http://schemas.openxmlformats.org/officeDocument/2006/relationships/image" Target="../media/image497.png"/><Relationship Id="rId146" Type="http://schemas.openxmlformats.org/officeDocument/2006/relationships/customXml" Target="../ink/ink519.xml"/><Relationship Id="rId167" Type="http://schemas.openxmlformats.org/officeDocument/2006/relationships/image" Target="../media/image518.png"/><Relationship Id="rId188" Type="http://schemas.openxmlformats.org/officeDocument/2006/relationships/customXml" Target="../ink/ink540.xml"/><Relationship Id="rId71" Type="http://schemas.openxmlformats.org/officeDocument/2006/relationships/image" Target="../media/image470.png"/><Relationship Id="rId92" Type="http://schemas.openxmlformats.org/officeDocument/2006/relationships/customXml" Target="../ink/ink492.xml"/><Relationship Id="rId213" Type="http://schemas.openxmlformats.org/officeDocument/2006/relationships/image" Target="../media/image541.png"/><Relationship Id="rId2" Type="http://schemas.openxmlformats.org/officeDocument/2006/relationships/customXml" Target="../ink/ink447.xml"/><Relationship Id="rId29" Type="http://schemas.openxmlformats.org/officeDocument/2006/relationships/image" Target="../media/image450.png"/><Relationship Id="rId40" Type="http://schemas.openxmlformats.org/officeDocument/2006/relationships/customXml" Target="../ink/ink466.xml"/><Relationship Id="rId115" Type="http://schemas.openxmlformats.org/officeDocument/2006/relationships/image" Target="../media/image492.png"/><Relationship Id="rId136" Type="http://schemas.openxmlformats.org/officeDocument/2006/relationships/customXml" Target="../ink/ink514.xml"/><Relationship Id="rId157" Type="http://schemas.openxmlformats.org/officeDocument/2006/relationships/image" Target="../media/image513.png"/><Relationship Id="rId178" Type="http://schemas.openxmlformats.org/officeDocument/2006/relationships/customXml" Target="../ink/ink535.xml"/><Relationship Id="rId61" Type="http://schemas.openxmlformats.org/officeDocument/2006/relationships/image" Target="../media/image465.png"/><Relationship Id="rId82" Type="http://schemas.openxmlformats.org/officeDocument/2006/relationships/customXml" Target="../ink/ink487.xml"/><Relationship Id="rId199" Type="http://schemas.openxmlformats.org/officeDocument/2006/relationships/image" Target="../media/image534.png"/><Relationship Id="rId203" Type="http://schemas.openxmlformats.org/officeDocument/2006/relationships/image" Target="../media/image536.png"/><Relationship Id="rId19" Type="http://schemas.openxmlformats.org/officeDocument/2006/relationships/image" Target="../media/image446.png"/><Relationship Id="rId224" Type="http://schemas.openxmlformats.org/officeDocument/2006/relationships/customXml" Target="../ink/ink558.xml"/><Relationship Id="rId30" Type="http://schemas.openxmlformats.org/officeDocument/2006/relationships/customXml" Target="../ink/ink461.xml"/><Relationship Id="rId105" Type="http://schemas.openxmlformats.org/officeDocument/2006/relationships/image" Target="../media/image487.png"/><Relationship Id="rId126" Type="http://schemas.openxmlformats.org/officeDocument/2006/relationships/customXml" Target="../ink/ink509.xml"/><Relationship Id="rId147" Type="http://schemas.openxmlformats.org/officeDocument/2006/relationships/image" Target="../media/image508.png"/><Relationship Id="rId168" Type="http://schemas.openxmlformats.org/officeDocument/2006/relationships/customXml" Target="../ink/ink530.xml"/><Relationship Id="rId51" Type="http://schemas.openxmlformats.org/officeDocument/2006/relationships/image" Target="../media/image460.png"/><Relationship Id="rId72" Type="http://schemas.openxmlformats.org/officeDocument/2006/relationships/customXml" Target="../ink/ink482.xml"/><Relationship Id="rId93" Type="http://schemas.openxmlformats.org/officeDocument/2006/relationships/image" Target="../media/image481.png"/><Relationship Id="rId189" Type="http://schemas.openxmlformats.org/officeDocument/2006/relationships/image" Target="../media/image52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0.png"/><Relationship Id="rId117" Type="http://schemas.openxmlformats.org/officeDocument/2006/relationships/customXml" Target="../ink/ink616.xml"/><Relationship Id="rId21" Type="http://schemas.openxmlformats.org/officeDocument/2006/relationships/customXml" Target="../ink/ink568.xml"/><Relationship Id="rId42" Type="http://schemas.openxmlformats.org/officeDocument/2006/relationships/image" Target="../media/image568.png"/><Relationship Id="rId47" Type="http://schemas.openxmlformats.org/officeDocument/2006/relationships/customXml" Target="../ink/ink581.xml"/><Relationship Id="rId63" Type="http://schemas.openxmlformats.org/officeDocument/2006/relationships/customXml" Target="../ink/ink589.xml"/><Relationship Id="rId68" Type="http://schemas.openxmlformats.org/officeDocument/2006/relationships/image" Target="../media/image581.png"/><Relationship Id="rId84" Type="http://schemas.openxmlformats.org/officeDocument/2006/relationships/image" Target="../media/image589.png"/><Relationship Id="rId89" Type="http://schemas.openxmlformats.org/officeDocument/2006/relationships/customXml" Target="../ink/ink602.xml"/><Relationship Id="rId112" Type="http://schemas.openxmlformats.org/officeDocument/2006/relationships/image" Target="../media/image603.png"/><Relationship Id="rId16" Type="http://schemas.openxmlformats.org/officeDocument/2006/relationships/image" Target="../media/image555.png"/><Relationship Id="rId107" Type="http://schemas.openxmlformats.org/officeDocument/2006/relationships/customXml" Target="../ink/ink611.xml"/><Relationship Id="rId11" Type="http://schemas.openxmlformats.org/officeDocument/2006/relationships/customXml" Target="../ink/ink563.xml"/><Relationship Id="rId32" Type="http://schemas.openxmlformats.org/officeDocument/2006/relationships/image" Target="../media/image563.png"/><Relationship Id="rId37" Type="http://schemas.openxmlformats.org/officeDocument/2006/relationships/customXml" Target="../ink/ink576.xml"/><Relationship Id="rId53" Type="http://schemas.openxmlformats.org/officeDocument/2006/relationships/customXml" Target="../ink/ink584.xml"/><Relationship Id="rId58" Type="http://schemas.openxmlformats.org/officeDocument/2006/relationships/image" Target="../media/image576.png"/><Relationship Id="rId74" Type="http://schemas.openxmlformats.org/officeDocument/2006/relationships/image" Target="../media/image584.png"/><Relationship Id="rId79" Type="http://schemas.openxmlformats.org/officeDocument/2006/relationships/customXml" Target="../ink/ink597.xml"/><Relationship Id="rId102" Type="http://schemas.openxmlformats.org/officeDocument/2006/relationships/image" Target="../media/image598.png"/><Relationship Id="rId123" Type="http://schemas.openxmlformats.org/officeDocument/2006/relationships/customXml" Target="../ink/ink619.xml"/><Relationship Id="rId5" Type="http://schemas.openxmlformats.org/officeDocument/2006/relationships/customXml" Target="../ink/ink560.xml"/><Relationship Id="rId90" Type="http://schemas.openxmlformats.org/officeDocument/2006/relationships/image" Target="../media/image592.png"/><Relationship Id="rId95" Type="http://schemas.openxmlformats.org/officeDocument/2006/relationships/customXml" Target="../ink/ink605.xml"/><Relationship Id="rId22" Type="http://schemas.openxmlformats.org/officeDocument/2006/relationships/image" Target="../media/image558.png"/><Relationship Id="rId27" Type="http://schemas.openxmlformats.org/officeDocument/2006/relationships/customXml" Target="../ink/ink571.xml"/><Relationship Id="rId43" Type="http://schemas.openxmlformats.org/officeDocument/2006/relationships/customXml" Target="../ink/ink579.xml"/><Relationship Id="rId48" Type="http://schemas.openxmlformats.org/officeDocument/2006/relationships/image" Target="../media/image571.png"/><Relationship Id="rId64" Type="http://schemas.openxmlformats.org/officeDocument/2006/relationships/image" Target="../media/image579.png"/><Relationship Id="rId69" Type="http://schemas.openxmlformats.org/officeDocument/2006/relationships/customXml" Target="../ink/ink592.xml"/><Relationship Id="rId113" Type="http://schemas.openxmlformats.org/officeDocument/2006/relationships/customXml" Target="../ink/ink614.xml"/><Relationship Id="rId118" Type="http://schemas.openxmlformats.org/officeDocument/2006/relationships/image" Target="../media/image606.png"/><Relationship Id="rId80" Type="http://schemas.openxmlformats.org/officeDocument/2006/relationships/image" Target="../media/image587.png"/><Relationship Id="rId85" Type="http://schemas.openxmlformats.org/officeDocument/2006/relationships/customXml" Target="../ink/ink600.xml"/><Relationship Id="rId12" Type="http://schemas.openxmlformats.org/officeDocument/2006/relationships/image" Target="../media/image553.png"/><Relationship Id="rId17" Type="http://schemas.openxmlformats.org/officeDocument/2006/relationships/customXml" Target="../ink/ink566.xml"/><Relationship Id="rId33" Type="http://schemas.openxmlformats.org/officeDocument/2006/relationships/customXml" Target="../ink/ink574.xml"/><Relationship Id="rId38" Type="http://schemas.openxmlformats.org/officeDocument/2006/relationships/image" Target="../media/image566.png"/><Relationship Id="rId59" Type="http://schemas.openxmlformats.org/officeDocument/2006/relationships/customXml" Target="../ink/ink587.xml"/><Relationship Id="rId103" Type="http://schemas.openxmlformats.org/officeDocument/2006/relationships/customXml" Target="../ink/ink609.xml"/><Relationship Id="rId108" Type="http://schemas.openxmlformats.org/officeDocument/2006/relationships/image" Target="../media/image601.png"/><Relationship Id="rId124" Type="http://schemas.openxmlformats.org/officeDocument/2006/relationships/image" Target="../media/image609.png"/><Relationship Id="rId54" Type="http://schemas.openxmlformats.org/officeDocument/2006/relationships/image" Target="../media/image574.png"/><Relationship Id="rId70" Type="http://schemas.openxmlformats.org/officeDocument/2006/relationships/image" Target="../media/image582.png"/><Relationship Id="rId75" Type="http://schemas.openxmlformats.org/officeDocument/2006/relationships/customXml" Target="../ink/ink595.xml"/><Relationship Id="rId91" Type="http://schemas.openxmlformats.org/officeDocument/2006/relationships/customXml" Target="../ink/ink603.xml"/><Relationship Id="rId96" Type="http://schemas.openxmlformats.org/officeDocument/2006/relationships/image" Target="../media/image5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23" Type="http://schemas.openxmlformats.org/officeDocument/2006/relationships/customXml" Target="../ink/ink569.xml"/><Relationship Id="rId28" Type="http://schemas.openxmlformats.org/officeDocument/2006/relationships/image" Target="../media/image561.png"/><Relationship Id="rId49" Type="http://schemas.openxmlformats.org/officeDocument/2006/relationships/customXml" Target="../ink/ink582.xml"/><Relationship Id="rId114" Type="http://schemas.openxmlformats.org/officeDocument/2006/relationships/image" Target="../media/image604.png"/><Relationship Id="rId119" Type="http://schemas.openxmlformats.org/officeDocument/2006/relationships/customXml" Target="../ink/ink617.xml"/><Relationship Id="rId44" Type="http://schemas.openxmlformats.org/officeDocument/2006/relationships/image" Target="../media/image569.png"/><Relationship Id="rId60" Type="http://schemas.openxmlformats.org/officeDocument/2006/relationships/image" Target="../media/image577.png"/><Relationship Id="rId65" Type="http://schemas.openxmlformats.org/officeDocument/2006/relationships/customXml" Target="../ink/ink590.xml"/><Relationship Id="rId81" Type="http://schemas.openxmlformats.org/officeDocument/2006/relationships/customXml" Target="../ink/ink598.xml"/><Relationship Id="rId86" Type="http://schemas.openxmlformats.org/officeDocument/2006/relationships/image" Target="../media/image590.png"/><Relationship Id="rId4" Type="http://schemas.openxmlformats.org/officeDocument/2006/relationships/image" Target="../media/image549.png"/><Relationship Id="rId9" Type="http://schemas.openxmlformats.org/officeDocument/2006/relationships/customXml" Target="../ink/ink562.xml"/><Relationship Id="rId13" Type="http://schemas.openxmlformats.org/officeDocument/2006/relationships/customXml" Target="../ink/ink564.xml"/><Relationship Id="rId18" Type="http://schemas.openxmlformats.org/officeDocument/2006/relationships/image" Target="../media/image556.png"/><Relationship Id="rId39" Type="http://schemas.openxmlformats.org/officeDocument/2006/relationships/customXml" Target="../ink/ink577.xml"/><Relationship Id="rId109" Type="http://schemas.openxmlformats.org/officeDocument/2006/relationships/customXml" Target="../ink/ink612.xml"/><Relationship Id="rId34" Type="http://schemas.openxmlformats.org/officeDocument/2006/relationships/image" Target="../media/image564.png"/><Relationship Id="rId50" Type="http://schemas.openxmlformats.org/officeDocument/2006/relationships/image" Target="../media/image572.png"/><Relationship Id="rId55" Type="http://schemas.openxmlformats.org/officeDocument/2006/relationships/customXml" Target="../ink/ink585.xml"/><Relationship Id="rId76" Type="http://schemas.openxmlformats.org/officeDocument/2006/relationships/image" Target="../media/image585.png"/><Relationship Id="rId97" Type="http://schemas.openxmlformats.org/officeDocument/2006/relationships/customXml" Target="../ink/ink606.xml"/><Relationship Id="rId104" Type="http://schemas.openxmlformats.org/officeDocument/2006/relationships/image" Target="../media/image599.png"/><Relationship Id="rId120" Type="http://schemas.openxmlformats.org/officeDocument/2006/relationships/image" Target="../media/image607.png"/><Relationship Id="rId7" Type="http://schemas.openxmlformats.org/officeDocument/2006/relationships/customXml" Target="../ink/ink561.xml"/><Relationship Id="rId71" Type="http://schemas.openxmlformats.org/officeDocument/2006/relationships/customXml" Target="../ink/ink593.xml"/><Relationship Id="rId92" Type="http://schemas.openxmlformats.org/officeDocument/2006/relationships/image" Target="../media/image593.png"/><Relationship Id="rId2" Type="http://schemas.openxmlformats.org/officeDocument/2006/relationships/image" Target="../media/image437.png"/><Relationship Id="rId29" Type="http://schemas.openxmlformats.org/officeDocument/2006/relationships/customXml" Target="../ink/ink572.xml"/><Relationship Id="rId24" Type="http://schemas.openxmlformats.org/officeDocument/2006/relationships/image" Target="../media/image559.png"/><Relationship Id="rId40" Type="http://schemas.openxmlformats.org/officeDocument/2006/relationships/image" Target="../media/image567.png"/><Relationship Id="rId45" Type="http://schemas.openxmlformats.org/officeDocument/2006/relationships/customXml" Target="../ink/ink580.xml"/><Relationship Id="rId66" Type="http://schemas.openxmlformats.org/officeDocument/2006/relationships/image" Target="../media/image580.png"/><Relationship Id="rId87" Type="http://schemas.openxmlformats.org/officeDocument/2006/relationships/customXml" Target="../ink/ink601.xml"/><Relationship Id="rId110" Type="http://schemas.openxmlformats.org/officeDocument/2006/relationships/image" Target="../media/image602.png"/><Relationship Id="rId115" Type="http://schemas.openxmlformats.org/officeDocument/2006/relationships/customXml" Target="../ink/ink615.xml"/><Relationship Id="rId61" Type="http://schemas.openxmlformats.org/officeDocument/2006/relationships/customXml" Target="../ink/ink588.xml"/><Relationship Id="rId82" Type="http://schemas.openxmlformats.org/officeDocument/2006/relationships/image" Target="../media/image588.png"/><Relationship Id="rId19" Type="http://schemas.openxmlformats.org/officeDocument/2006/relationships/customXml" Target="../ink/ink567.xml"/><Relationship Id="rId14" Type="http://schemas.openxmlformats.org/officeDocument/2006/relationships/image" Target="../media/image554.png"/><Relationship Id="rId30" Type="http://schemas.openxmlformats.org/officeDocument/2006/relationships/image" Target="../media/image562.png"/><Relationship Id="rId35" Type="http://schemas.openxmlformats.org/officeDocument/2006/relationships/customXml" Target="../ink/ink575.xml"/><Relationship Id="rId56" Type="http://schemas.openxmlformats.org/officeDocument/2006/relationships/image" Target="../media/image575.png"/><Relationship Id="rId77" Type="http://schemas.openxmlformats.org/officeDocument/2006/relationships/customXml" Target="../ink/ink596.xml"/><Relationship Id="rId100" Type="http://schemas.openxmlformats.org/officeDocument/2006/relationships/image" Target="../media/image597.png"/><Relationship Id="rId105" Type="http://schemas.openxmlformats.org/officeDocument/2006/relationships/customXml" Target="../ink/ink610.xml"/><Relationship Id="rId8" Type="http://schemas.openxmlformats.org/officeDocument/2006/relationships/image" Target="../media/image551.png"/><Relationship Id="rId51" Type="http://schemas.openxmlformats.org/officeDocument/2006/relationships/customXml" Target="../ink/ink583.xml"/><Relationship Id="rId72" Type="http://schemas.openxmlformats.org/officeDocument/2006/relationships/image" Target="../media/image583.png"/><Relationship Id="rId93" Type="http://schemas.openxmlformats.org/officeDocument/2006/relationships/customXml" Target="../ink/ink604.xml"/><Relationship Id="rId98" Type="http://schemas.openxmlformats.org/officeDocument/2006/relationships/image" Target="../media/image596.png"/><Relationship Id="rId121" Type="http://schemas.openxmlformats.org/officeDocument/2006/relationships/customXml" Target="../ink/ink618.xml"/><Relationship Id="rId3" Type="http://schemas.openxmlformats.org/officeDocument/2006/relationships/customXml" Target="../ink/ink559.xml"/><Relationship Id="rId25" Type="http://schemas.openxmlformats.org/officeDocument/2006/relationships/customXml" Target="../ink/ink570.xml"/><Relationship Id="rId46" Type="http://schemas.openxmlformats.org/officeDocument/2006/relationships/image" Target="../media/image570.png"/><Relationship Id="rId67" Type="http://schemas.openxmlformats.org/officeDocument/2006/relationships/customXml" Target="../ink/ink591.xml"/><Relationship Id="rId116" Type="http://schemas.openxmlformats.org/officeDocument/2006/relationships/image" Target="../media/image605.png"/><Relationship Id="rId20" Type="http://schemas.openxmlformats.org/officeDocument/2006/relationships/image" Target="../media/image557.png"/><Relationship Id="rId41" Type="http://schemas.openxmlformats.org/officeDocument/2006/relationships/customXml" Target="../ink/ink578.xml"/><Relationship Id="rId62" Type="http://schemas.openxmlformats.org/officeDocument/2006/relationships/image" Target="../media/image578.png"/><Relationship Id="rId83" Type="http://schemas.openxmlformats.org/officeDocument/2006/relationships/customXml" Target="../ink/ink599.xml"/><Relationship Id="rId88" Type="http://schemas.openxmlformats.org/officeDocument/2006/relationships/image" Target="../media/image591.png"/><Relationship Id="rId111" Type="http://schemas.openxmlformats.org/officeDocument/2006/relationships/customXml" Target="../ink/ink613.xml"/><Relationship Id="rId15" Type="http://schemas.openxmlformats.org/officeDocument/2006/relationships/customXml" Target="../ink/ink565.xml"/><Relationship Id="rId36" Type="http://schemas.openxmlformats.org/officeDocument/2006/relationships/image" Target="../media/image565.png"/><Relationship Id="rId57" Type="http://schemas.openxmlformats.org/officeDocument/2006/relationships/customXml" Target="../ink/ink586.xml"/><Relationship Id="rId106" Type="http://schemas.openxmlformats.org/officeDocument/2006/relationships/image" Target="../media/image600.png"/><Relationship Id="rId10" Type="http://schemas.openxmlformats.org/officeDocument/2006/relationships/image" Target="../media/image552.png"/><Relationship Id="rId31" Type="http://schemas.openxmlformats.org/officeDocument/2006/relationships/customXml" Target="../ink/ink573.xml"/><Relationship Id="rId52" Type="http://schemas.openxmlformats.org/officeDocument/2006/relationships/image" Target="../media/image573.png"/><Relationship Id="rId73" Type="http://schemas.openxmlformats.org/officeDocument/2006/relationships/customXml" Target="../ink/ink594.xml"/><Relationship Id="rId78" Type="http://schemas.openxmlformats.org/officeDocument/2006/relationships/image" Target="../media/image586.png"/><Relationship Id="rId94" Type="http://schemas.openxmlformats.org/officeDocument/2006/relationships/image" Target="../media/image594.png"/><Relationship Id="rId99" Type="http://schemas.openxmlformats.org/officeDocument/2006/relationships/customXml" Target="../ink/ink607.xml"/><Relationship Id="rId101" Type="http://schemas.openxmlformats.org/officeDocument/2006/relationships/customXml" Target="../ink/ink608.xml"/><Relationship Id="rId122" Type="http://schemas.openxmlformats.org/officeDocument/2006/relationships/image" Target="../media/image60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2.xml"/><Relationship Id="rId117" Type="http://schemas.openxmlformats.org/officeDocument/2006/relationships/image" Target="../media/image667.png"/><Relationship Id="rId21" Type="http://schemas.openxmlformats.org/officeDocument/2006/relationships/image" Target="../media/image619.png"/><Relationship Id="rId42" Type="http://schemas.openxmlformats.org/officeDocument/2006/relationships/customXml" Target="../ink/ink640.xml"/><Relationship Id="rId47" Type="http://schemas.openxmlformats.org/officeDocument/2006/relationships/image" Target="../media/image632.png"/><Relationship Id="rId63" Type="http://schemas.openxmlformats.org/officeDocument/2006/relationships/image" Target="../media/image640.png"/><Relationship Id="rId68" Type="http://schemas.openxmlformats.org/officeDocument/2006/relationships/customXml" Target="../ink/ink653.xml"/><Relationship Id="rId84" Type="http://schemas.openxmlformats.org/officeDocument/2006/relationships/customXml" Target="../ink/ink661.xml"/><Relationship Id="rId89" Type="http://schemas.openxmlformats.org/officeDocument/2006/relationships/image" Target="../media/image653.png"/><Relationship Id="rId112" Type="http://schemas.openxmlformats.org/officeDocument/2006/relationships/customXml" Target="../ink/ink675.xml"/><Relationship Id="rId16" Type="http://schemas.openxmlformats.org/officeDocument/2006/relationships/customXml" Target="../ink/ink627.xml"/><Relationship Id="rId107" Type="http://schemas.openxmlformats.org/officeDocument/2006/relationships/image" Target="../media/image662.png"/><Relationship Id="rId11" Type="http://schemas.openxmlformats.org/officeDocument/2006/relationships/image" Target="../media/image614.png"/><Relationship Id="rId32" Type="http://schemas.openxmlformats.org/officeDocument/2006/relationships/customXml" Target="../ink/ink635.xml"/><Relationship Id="rId37" Type="http://schemas.openxmlformats.org/officeDocument/2006/relationships/image" Target="../media/image627.png"/><Relationship Id="rId53" Type="http://schemas.openxmlformats.org/officeDocument/2006/relationships/image" Target="../media/image635.png"/><Relationship Id="rId58" Type="http://schemas.openxmlformats.org/officeDocument/2006/relationships/customXml" Target="../ink/ink648.xml"/><Relationship Id="rId74" Type="http://schemas.openxmlformats.org/officeDocument/2006/relationships/customXml" Target="../ink/ink656.xml"/><Relationship Id="rId79" Type="http://schemas.openxmlformats.org/officeDocument/2006/relationships/image" Target="../media/image648.png"/><Relationship Id="rId102" Type="http://schemas.openxmlformats.org/officeDocument/2006/relationships/customXml" Target="../ink/ink670.xml"/><Relationship Id="rId123" Type="http://schemas.openxmlformats.org/officeDocument/2006/relationships/image" Target="../media/image670.png"/><Relationship Id="rId5" Type="http://schemas.openxmlformats.org/officeDocument/2006/relationships/image" Target="../media/image611.png"/><Relationship Id="rId90" Type="http://schemas.openxmlformats.org/officeDocument/2006/relationships/customXml" Target="../ink/ink664.xml"/><Relationship Id="rId95" Type="http://schemas.openxmlformats.org/officeDocument/2006/relationships/image" Target="../media/image656.png"/><Relationship Id="rId22" Type="http://schemas.openxmlformats.org/officeDocument/2006/relationships/customXml" Target="../ink/ink630.xml"/><Relationship Id="rId27" Type="http://schemas.openxmlformats.org/officeDocument/2006/relationships/image" Target="../media/image622.png"/><Relationship Id="rId43" Type="http://schemas.openxmlformats.org/officeDocument/2006/relationships/image" Target="../media/image630.png"/><Relationship Id="rId48" Type="http://schemas.openxmlformats.org/officeDocument/2006/relationships/customXml" Target="../ink/ink643.xml"/><Relationship Id="rId64" Type="http://schemas.openxmlformats.org/officeDocument/2006/relationships/customXml" Target="../ink/ink651.xml"/><Relationship Id="rId69" Type="http://schemas.openxmlformats.org/officeDocument/2006/relationships/image" Target="../media/image643.png"/><Relationship Id="rId113" Type="http://schemas.openxmlformats.org/officeDocument/2006/relationships/image" Target="../media/image665.png"/><Relationship Id="rId118" Type="http://schemas.openxmlformats.org/officeDocument/2006/relationships/customXml" Target="../ink/ink678.xml"/><Relationship Id="rId80" Type="http://schemas.openxmlformats.org/officeDocument/2006/relationships/customXml" Target="../ink/ink659.xml"/><Relationship Id="rId85" Type="http://schemas.openxmlformats.org/officeDocument/2006/relationships/image" Target="../media/image651.png"/><Relationship Id="rId12" Type="http://schemas.openxmlformats.org/officeDocument/2006/relationships/customXml" Target="../ink/ink625.xml"/><Relationship Id="rId17" Type="http://schemas.openxmlformats.org/officeDocument/2006/relationships/image" Target="../media/image617.png"/><Relationship Id="rId33" Type="http://schemas.openxmlformats.org/officeDocument/2006/relationships/image" Target="../media/image625.png"/><Relationship Id="rId38" Type="http://schemas.openxmlformats.org/officeDocument/2006/relationships/customXml" Target="../ink/ink638.xml"/><Relationship Id="rId59" Type="http://schemas.openxmlformats.org/officeDocument/2006/relationships/image" Target="../media/image638.png"/><Relationship Id="rId103" Type="http://schemas.openxmlformats.org/officeDocument/2006/relationships/image" Target="../media/image660.png"/><Relationship Id="rId108" Type="http://schemas.openxmlformats.org/officeDocument/2006/relationships/customXml" Target="../ink/ink673.xml"/><Relationship Id="rId124" Type="http://schemas.openxmlformats.org/officeDocument/2006/relationships/customXml" Target="../ink/ink681.xml"/><Relationship Id="rId54" Type="http://schemas.openxmlformats.org/officeDocument/2006/relationships/customXml" Target="../ink/ink646.xml"/><Relationship Id="rId70" Type="http://schemas.openxmlformats.org/officeDocument/2006/relationships/customXml" Target="../ink/ink654.xml"/><Relationship Id="rId75" Type="http://schemas.openxmlformats.org/officeDocument/2006/relationships/image" Target="../media/image646.png"/><Relationship Id="rId91" Type="http://schemas.openxmlformats.org/officeDocument/2006/relationships/image" Target="../media/image654.png"/><Relationship Id="rId96" Type="http://schemas.openxmlformats.org/officeDocument/2006/relationships/customXml" Target="../ink/ink6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2.xml"/><Relationship Id="rId23" Type="http://schemas.openxmlformats.org/officeDocument/2006/relationships/image" Target="../media/image620.png"/><Relationship Id="rId28" Type="http://schemas.openxmlformats.org/officeDocument/2006/relationships/customXml" Target="../ink/ink633.xml"/><Relationship Id="rId49" Type="http://schemas.openxmlformats.org/officeDocument/2006/relationships/image" Target="../media/image633.png"/><Relationship Id="rId114" Type="http://schemas.openxmlformats.org/officeDocument/2006/relationships/customXml" Target="../ink/ink676.xml"/><Relationship Id="rId119" Type="http://schemas.openxmlformats.org/officeDocument/2006/relationships/image" Target="../media/image668.png"/><Relationship Id="rId44" Type="http://schemas.openxmlformats.org/officeDocument/2006/relationships/customXml" Target="../ink/ink641.xml"/><Relationship Id="rId60" Type="http://schemas.openxmlformats.org/officeDocument/2006/relationships/customXml" Target="../ink/ink649.xml"/><Relationship Id="rId65" Type="http://schemas.openxmlformats.org/officeDocument/2006/relationships/image" Target="../media/image641.png"/><Relationship Id="rId81" Type="http://schemas.openxmlformats.org/officeDocument/2006/relationships/image" Target="../media/image649.png"/><Relationship Id="rId86" Type="http://schemas.openxmlformats.org/officeDocument/2006/relationships/customXml" Target="../ink/ink662.xml"/><Relationship Id="rId13" Type="http://schemas.openxmlformats.org/officeDocument/2006/relationships/image" Target="../media/image615.png"/><Relationship Id="rId18" Type="http://schemas.openxmlformats.org/officeDocument/2006/relationships/customXml" Target="../ink/ink628.xml"/><Relationship Id="rId39" Type="http://schemas.openxmlformats.org/officeDocument/2006/relationships/image" Target="../media/image628.png"/><Relationship Id="rId109" Type="http://schemas.openxmlformats.org/officeDocument/2006/relationships/image" Target="../media/image663.png"/><Relationship Id="rId34" Type="http://schemas.openxmlformats.org/officeDocument/2006/relationships/customXml" Target="../ink/ink636.xml"/><Relationship Id="rId50" Type="http://schemas.openxmlformats.org/officeDocument/2006/relationships/customXml" Target="../ink/ink644.xml"/><Relationship Id="rId55" Type="http://schemas.openxmlformats.org/officeDocument/2006/relationships/image" Target="../media/image636.png"/><Relationship Id="rId76" Type="http://schemas.openxmlformats.org/officeDocument/2006/relationships/customXml" Target="../ink/ink657.xml"/><Relationship Id="rId97" Type="http://schemas.openxmlformats.org/officeDocument/2006/relationships/image" Target="../media/image657.png"/><Relationship Id="rId104" Type="http://schemas.openxmlformats.org/officeDocument/2006/relationships/customXml" Target="../ink/ink671.xml"/><Relationship Id="rId120" Type="http://schemas.openxmlformats.org/officeDocument/2006/relationships/customXml" Target="../ink/ink679.xml"/><Relationship Id="rId125" Type="http://schemas.openxmlformats.org/officeDocument/2006/relationships/image" Target="../media/image671.png"/><Relationship Id="rId7" Type="http://schemas.openxmlformats.org/officeDocument/2006/relationships/image" Target="../media/image612.png"/><Relationship Id="rId71" Type="http://schemas.openxmlformats.org/officeDocument/2006/relationships/image" Target="../media/image644.png"/><Relationship Id="rId92" Type="http://schemas.openxmlformats.org/officeDocument/2006/relationships/customXml" Target="../ink/ink665.xml"/><Relationship Id="rId2" Type="http://schemas.openxmlformats.org/officeDocument/2006/relationships/customXml" Target="../ink/ink620.xml"/><Relationship Id="rId29" Type="http://schemas.openxmlformats.org/officeDocument/2006/relationships/image" Target="../media/image623.png"/><Relationship Id="rId24" Type="http://schemas.openxmlformats.org/officeDocument/2006/relationships/customXml" Target="../ink/ink631.xml"/><Relationship Id="rId40" Type="http://schemas.openxmlformats.org/officeDocument/2006/relationships/customXml" Target="../ink/ink639.xml"/><Relationship Id="rId45" Type="http://schemas.openxmlformats.org/officeDocument/2006/relationships/image" Target="../media/image631.png"/><Relationship Id="rId66" Type="http://schemas.openxmlformats.org/officeDocument/2006/relationships/customXml" Target="../ink/ink652.xml"/><Relationship Id="rId87" Type="http://schemas.openxmlformats.org/officeDocument/2006/relationships/image" Target="../media/image652.png"/><Relationship Id="rId110" Type="http://schemas.openxmlformats.org/officeDocument/2006/relationships/customXml" Target="../ink/ink674.xml"/><Relationship Id="rId115" Type="http://schemas.openxmlformats.org/officeDocument/2006/relationships/image" Target="../media/image666.png"/><Relationship Id="rId61" Type="http://schemas.openxmlformats.org/officeDocument/2006/relationships/image" Target="../media/image639.png"/><Relationship Id="rId82" Type="http://schemas.openxmlformats.org/officeDocument/2006/relationships/customXml" Target="../ink/ink660.xml"/><Relationship Id="rId19" Type="http://schemas.openxmlformats.org/officeDocument/2006/relationships/image" Target="../media/image618.png"/><Relationship Id="rId14" Type="http://schemas.openxmlformats.org/officeDocument/2006/relationships/customXml" Target="../ink/ink626.xml"/><Relationship Id="rId30" Type="http://schemas.openxmlformats.org/officeDocument/2006/relationships/customXml" Target="../ink/ink634.xml"/><Relationship Id="rId35" Type="http://schemas.openxmlformats.org/officeDocument/2006/relationships/image" Target="../media/image626.png"/><Relationship Id="rId56" Type="http://schemas.openxmlformats.org/officeDocument/2006/relationships/customXml" Target="../ink/ink647.xml"/><Relationship Id="rId77" Type="http://schemas.openxmlformats.org/officeDocument/2006/relationships/image" Target="../media/image647.png"/><Relationship Id="rId100" Type="http://schemas.openxmlformats.org/officeDocument/2006/relationships/customXml" Target="../ink/ink669.xml"/><Relationship Id="rId105" Type="http://schemas.openxmlformats.org/officeDocument/2006/relationships/image" Target="../media/image661.png"/><Relationship Id="rId126" Type="http://schemas.openxmlformats.org/officeDocument/2006/relationships/customXml" Target="../ink/ink682.xml"/><Relationship Id="rId8" Type="http://schemas.openxmlformats.org/officeDocument/2006/relationships/customXml" Target="../ink/ink623.xml"/><Relationship Id="rId51" Type="http://schemas.openxmlformats.org/officeDocument/2006/relationships/image" Target="../media/image634.png"/><Relationship Id="rId72" Type="http://schemas.openxmlformats.org/officeDocument/2006/relationships/customXml" Target="../ink/ink655.xml"/><Relationship Id="rId93" Type="http://schemas.openxmlformats.org/officeDocument/2006/relationships/image" Target="../media/image655.png"/><Relationship Id="rId98" Type="http://schemas.openxmlformats.org/officeDocument/2006/relationships/customXml" Target="../ink/ink668.xml"/><Relationship Id="rId121" Type="http://schemas.openxmlformats.org/officeDocument/2006/relationships/image" Target="../media/image669.png"/><Relationship Id="rId3" Type="http://schemas.openxmlformats.org/officeDocument/2006/relationships/image" Target="../media/image610.png"/><Relationship Id="rId25" Type="http://schemas.openxmlformats.org/officeDocument/2006/relationships/image" Target="../media/image621.png"/><Relationship Id="rId46" Type="http://schemas.openxmlformats.org/officeDocument/2006/relationships/customXml" Target="../ink/ink642.xml"/><Relationship Id="rId67" Type="http://schemas.openxmlformats.org/officeDocument/2006/relationships/image" Target="../media/image642.png"/><Relationship Id="rId116" Type="http://schemas.openxmlformats.org/officeDocument/2006/relationships/customXml" Target="../ink/ink677.xml"/><Relationship Id="rId20" Type="http://schemas.openxmlformats.org/officeDocument/2006/relationships/customXml" Target="../ink/ink629.xml"/><Relationship Id="rId41" Type="http://schemas.openxmlformats.org/officeDocument/2006/relationships/image" Target="../media/image629.png"/><Relationship Id="rId62" Type="http://schemas.openxmlformats.org/officeDocument/2006/relationships/customXml" Target="../ink/ink650.xml"/><Relationship Id="rId83" Type="http://schemas.openxmlformats.org/officeDocument/2006/relationships/image" Target="../media/image650.png"/><Relationship Id="rId88" Type="http://schemas.openxmlformats.org/officeDocument/2006/relationships/customXml" Target="../ink/ink663.xml"/><Relationship Id="rId111" Type="http://schemas.openxmlformats.org/officeDocument/2006/relationships/image" Target="../media/image664.png"/><Relationship Id="rId15" Type="http://schemas.openxmlformats.org/officeDocument/2006/relationships/image" Target="../media/image616.png"/><Relationship Id="rId36" Type="http://schemas.openxmlformats.org/officeDocument/2006/relationships/customXml" Target="../ink/ink637.xml"/><Relationship Id="rId57" Type="http://schemas.openxmlformats.org/officeDocument/2006/relationships/image" Target="../media/image637.png"/><Relationship Id="rId106" Type="http://schemas.openxmlformats.org/officeDocument/2006/relationships/customXml" Target="../ink/ink672.xml"/><Relationship Id="rId127" Type="http://schemas.openxmlformats.org/officeDocument/2006/relationships/image" Target="../media/image672.png"/><Relationship Id="rId10" Type="http://schemas.openxmlformats.org/officeDocument/2006/relationships/customXml" Target="../ink/ink624.xml"/><Relationship Id="rId31" Type="http://schemas.openxmlformats.org/officeDocument/2006/relationships/image" Target="../media/image624.png"/><Relationship Id="rId52" Type="http://schemas.openxmlformats.org/officeDocument/2006/relationships/customXml" Target="../ink/ink645.xml"/><Relationship Id="rId73" Type="http://schemas.openxmlformats.org/officeDocument/2006/relationships/image" Target="../media/image645.png"/><Relationship Id="rId78" Type="http://schemas.openxmlformats.org/officeDocument/2006/relationships/customXml" Target="../ink/ink658.xml"/><Relationship Id="rId94" Type="http://schemas.openxmlformats.org/officeDocument/2006/relationships/customXml" Target="../ink/ink666.xml"/><Relationship Id="rId99" Type="http://schemas.openxmlformats.org/officeDocument/2006/relationships/image" Target="../media/image658.png"/><Relationship Id="rId101" Type="http://schemas.openxmlformats.org/officeDocument/2006/relationships/image" Target="../media/image659.png"/><Relationship Id="rId122" Type="http://schemas.openxmlformats.org/officeDocument/2006/relationships/customXml" Target="../ink/ink680.xml"/><Relationship Id="rId4" Type="http://schemas.openxmlformats.org/officeDocument/2006/relationships/customXml" Target="../ink/ink621.xml"/><Relationship Id="rId9" Type="http://schemas.openxmlformats.org/officeDocument/2006/relationships/image" Target="../media/image61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image" Target="../media/image28.png"/><Relationship Id="rId42" Type="http://schemas.openxmlformats.org/officeDocument/2006/relationships/customXml" Target="../ink/ink39.xml"/><Relationship Id="rId47" Type="http://schemas.openxmlformats.org/officeDocument/2006/relationships/image" Target="../media/image41.png"/><Relationship Id="rId63" Type="http://schemas.openxmlformats.org/officeDocument/2006/relationships/image" Target="../media/image49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16" Type="http://schemas.openxmlformats.org/officeDocument/2006/relationships/customXml" Target="../ink/ink26.xml"/><Relationship Id="rId11" Type="http://schemas.openxmlformats.org/officeDocument/2006/relationships/image" Target="../media/image23.png"/><Relationship Id="rId32" Type="http://schemas.openxmlformats.org/officeDocument/2006/relationships/customXml" Target="../ink/ink34.xml"/><Relationship Id="rId37" Type="http://schemas.openxmlformats.org/officeDocument/2006/relationships/image" Target="../media/image36.png"/><Relationship Id="rId53" Type="http://schemas.openxmlformats.org/officeDocument/2006/relationships/image" Target="../media/image44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57.png"/><Relationship Id="rId5" Type="http://schemas.openxmlformats.org/officeDocument/2006/relationships/image" Target="../media/image20.png"/><Relationship Id="rId19" Type="http://schemas.openxmlformats.org/officeDocument/2006/relationships/image" Target="../media/image27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Relationship Id="rId30" Type="http://schemas.openxmlformats.org/officeDocument/2006/relationships/customXml" Target="../ink/ink33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52.png"/><Relationship Id="rId77" Type="http://schemas.openxmlformats.org/officeDocument/2006/relationships/image" Target="../media/image56.png"/><Relationship Id="rId8" Type="http://schemas.openxmlformats.org/officeDocument/2006/relationships/customXml" Target="../ink/ink22.xml"/><Relationship Id="rId51" Type="http://schemas.openxmlformats.org/officeDocument/2006/relationships/image" Target="../media/image43.png"/><Relationship Id="rId72" Type="http://schemas.openxmlformats.org/officeDocument/2006/relationships/customXml" Target="../ink/ink54.xml"/><Relationship Id="rId80" Type="http://schemas.openxmlformats.org/officeDocument/2006/relationships/customXml" Target="../ink/ink58.xml"/><Relationship Id="rId85" Type="http://schemas.openxmlformats.org/officeDocument/2006/relationships/image" Target="../media/image60.png"/><Relationship Id="rId3" Type="http://schemas.openxmlformats.org/officeDocument/2006/relationships/image" Target="../media/image19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28.xml"/><Relationship Id="rId41" Type="http://schemas.openxmlformats.org/officeDocument/2006/relationships/image" Target="../media/image38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55.png"/><Relationship Id="rId83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23.xml"/><Relationship Id="rId31" Type="http://schemas.openxmlformats.org/officeDocument/2006/relationships/image" Target="../media/image33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0.png"/><Relationship Id="rId73" Type="http://schemas.openxmlformats.org/officeDocument/2006/relationships/image" Target="../media/image54.png"/><Relationship Id="rId78" Type="http://schemas.openxmlformats.org/officeDocument/2006/relationships/customXml" Target="../ink/ink57.xml"/><Relationship Id="rId81" Type="http://schemas.openxmlformats.org/officeDocument/2006/relationships/image" Target="../media/image58.png"/><Relationship Id="rId86" Type="http://schemas.openxmlformats.org/officeDocument/2006/relationships/customXml" Target="../ink/ink61.xml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39" Type="http://schemas.openxmlformats.org/officeDocument/2006/relationships/image" Target="../media/image37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45.png"/><Relationship Id="rId76" Type="http://schemas.openxmlformats.org/officeDocument/2006/relationships/customXml" Target="../ink/ink56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2" Type="http://schemas.openxmlformats.org/officeDocument/2006/relationships/customXml" Target="../ink/ink19.xml"/><Relationship Id="rId29" Type="http://schemas.openxmlformats.org/officeDocument/2006/relationships/image" Target="../media/image32.png"/><Relationship Id="rId24" Type="http://schemas.openxmlformats.org/officeDocument/2006/relationships/customXml" Target="../ink/ink30.xml"/><Relationship Id="rId40" Type="http://schemas.openxmlformats.org/officeDocument/2006/relationships/customXml" Target="../ink/ink38.xml"/><Relationship Id="rId45" Type="http://schemas.openxmlformats.org/officeDocument/2006/relationships/image" Target="../media/image40.png"/><Relationship Id="rId66" Type="http://schemas.openxmlformats.org/officeDocument/2006/relationships/customXml" Target="../ink/ink51.xml"/><Relationship Id="rId87" Type="http://schemas.openxmlformats.org/officeDocument/2006/relationships/image" Target="../media/image61.png"/><Relationship Id="rId61" Type="http://schemas.openxmlformats.org/officeDocument/2006/relationships/image" Target="../media/image48.png"/><Relationship Id="rId82" Type="http://schemas.openxmlformats.org/officeDocument/2006/relationships/customXml" Target="../ink/ink5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1" Type="http://schemas.openxmlformats.org/officeDocument/2006/relationships/image" Target="../media/image71.png"/><Relationship Id="rId42" Type="http://schemas.openxmlformats.org/officeDocument/2006/relationships/customXml" Target="../ink/ink82.xml"/><Relationship Id="rId63" Type="http://schemas.openxmlformats.org/officeDocument/2006/relationships/image" Target="../media/image92.png"/><Relationship Id="rId84" Type="http://schemas.openxmlformats.org/officeDocument/2006/relationships/customXml" Target="../ink/ink103.xml"/><Relationship Id="rId16" Type="http://schemas.openxmlformats.org/officeDocument/2006/relationships/customXml" Target="../ink/ink69.xml"/><Relationship Id="rId107" Type="http://schemas.openxmlformats.org/officeDocument/2006/relationships/image" Target="../media/image114.png"/><Relationship Id="rId11" Type="http://schemas.openxmlformats.org/officeDocument/2006/relationships/image" Target="../media/image66.png"/><Relationship Id="rId32" Type="http://schemas.openxmlformats.org/officeDocument/2006/relationships/customXml" Target="../ink/ink77.xml"/><Relationship Id="rId37" Type="http://schemas.openxmlformats.org/officeDocument/2006/relationships/image" Target="../media/image79.png"/><Relationship Id="rId53" Type="http://schemas.openxmlformats.org/officeDocument/2006/relationships/image" Target="../media/image87.png"/><Relationship Id="rId58" Type="http://schemas.openxmlformats.org/officeDocument/2006/relationships/customXml" Target="../ink/ink90.xml"/><Relationship Id="rId74" Type="http://schemas.openxmlformats.org/officeDocument/2006/relationships/customXml" Target="../ink/ink98.xml"/><Relationship Id="rId79" Type="http://schemas.openxmlformats.org/officeDocument/2006/relationships/image" Target="../media/image100.png"/><Relationship Id="rId102" Type="http://schemas.openxmlformats.org/officeDocument/2006/relationships/customXml" Target="../ink/ink112.xml"/><Relationship Id="rId123" Type="http://schemas.openxmlformats.org/officeDocument/2006/relationships/image" Target="../media/image122.png"/><Relationship Id="rId128" Type="http://schemas.openxmlformats.org/officeDocument/2006/relationships/customXml" Target="../ink/ink125.xml"/><Relationship Id="rId5" Type="http://schemas.openxmlformats.org/officeDocument/2006/relationships/image" Target="../media/image63.png"/><Relationship Id="rId90" Type="http://schemas.openxmlformats.org/officeDocument/2006/relationships/customXml" Target="../ink/ink106.xml"/><Relationship Id="rId95" Type="http://schemas.openxmlformats.org/officeDocument/2006/relationships/image" Target="../media/image108.png"/><Relationship Id="rId22" Type="http://schemas.openxmlformats.org/officeDocument/2006/relationships/customXml" Target="../ink/ink72.xml"/><Relationship Id="rId27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customXml" Target="../ink/ink85.xml"/><Relationship Id="rId64" Type="http://schemas.openxmlformats.org/officeDocument/2006/relationships/customXml" Target="../ink/ink93.xml"/><Relationship Id="rId69" Type="http://schemas.openxmlformats.org/officeDocument/2006/relationships/image" Target="../media/image95.png"/><Relationship Id="rId113" Type="http://schemas.openxmlformats.org/officeDocument/2006/relationships/image" Target="../media/image117.png"/><Relationship Id="rId118" Type="http://schemas.openxmlformats.org/officeDocument/2006/relationships/customXml" Target="../ink/ink120.xml"/><Relationship Id="rId80" Type="http://schemas.openxmlformats.org/officeDocument/2006/relationships/customXml" Target="../ink/ink101.xml"/><Relationship Id="rId85" Type="http://schemas.openxmlformats.org/officeDocument/2006/relationships/image" Target="../media/image103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customXml" Target="../ink/ink80.xml"/><Relationship Id="rId59" Type="http://schemas.openxmlformats.org/officeDocument/2006/relationships/image" Target="../media/image90.png"/><Relationship Id="rId103" Type="http://schemas.openxmlformats.org/officeDocument/2006/relationships/image" Target="../media/image112.png"/><Relationship Id="rId108" Type="http://schemas.openxmlformats.org/officeDocument/2006/relationships/customXml" Target="../ink/ink115.xml"/><Relationship Id="rId124" Type="http://schemas.openxmlformats.org/officeDocument/2006/relationships/customXml" Target="../ink/ink123.xml"/><Relationship Id="rId129" Type="http://schemas.openxmlformats.org/officeDocument/2006/relationships/image" Target="../media/image125.png"/><Relationship Id="rId54" Type="http://schemas.openxmlformats.org/officeDocument/2006/relationships/customXml" Target="../ink/ink88.xml"/><Relationship Id="rId70" Type="http://schemas.openxmlformats.org/officeDocument/2006/relationships/customXml" Target="../ink/ink96.xml"/><Relationship Id="rId75" Type="http://schemas.openxmlformats.org/officeDocument/2006/relationships/image" Target="../media/image98.png"/><Relationship Id="rId91" Type="http://schemas.openxmlformats.org/officeDocument/2006/relationships/image" Target="../media/image106.png"/><Relationship Id="rId96" Type="http://schemas.openxmlformats.org/officeDocument/2006/relationships/customXml" Target="../ink/ink1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.xml"/><Relationship Id="rId23" Type="http://schemas.openxmlformats.org/officeDocument/2006/relationships/image" Target="../media/image72.png"/><Relationship Id="rId28" Type="http://schemas.openxmlformats.org/officeDocument/2006/relationships/customXml" Target="../ink/ink75.xml"/><Relationship Id="rId49" Type="http://schemas.openxmlformats.org/officeDocument/2006/relationships/image" Target="../media/image85.png"/><Relationship Id="rId114" Type="http://schemas.openxmlformats.org/officeDocument/2006/relationships/customXml" Target="../ink/ink118.xml"/><Relationship Id="rId119" Type="http://schemas.openxmlformats.org/officeDocument/2006/relationships/image" Target="../media/image120.png"/><Relationship Id="rId44" Type="http://schemas.openxmlformats.org/officeDocument/2006/relationships/customXml" Target="../ink/ink83.xml"/><Relationship Id="rId60" Type="http://schemas.openxmlformats.org/officeDocument/2006/relationships/customXml" Target="../ink/ink91.xml"/><Relationship Id="rId65" Type="http://schemas.openxmlformats.org/officeDocument/2006/relationships/image" Target="../media/image93.png"/><Relationship Id="rId81" Type="http://schemas.openxmlformats.org/officeDocument/2006/relationships/image" Target="../media/image101.png"/><Relationship Id="rId86" Type="http://schemas.openxmlformats.org/officeDocument/2006/relationships/customXml" Target="../ink/ink104.xml"/><Relationship Id="rId130" Type="http://schemas.openxmlformats.org/officeDocument/2006/relationships/customXml" Target="../ink/ink126.xml"/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39" Type="http://schemas.openxmlformats.org/officeDocument/2006/relationships/image" Target="../media/image80.png"/><Relationship Id="rId109" Type="http://schemas.openxmlformats.org/officeDocument/2006/relationships/image" Target="../media/image115.png"/><Relationship Id="rId34" Type="http://schemas.openxmlformats.org/officeDocument/2006/relationships/customXml" Target="../ink/ink78.xml"/><Relationship Id="rId50" Type="http://schemas.openxmlformats.org/officeDocument/2006/relationships/customXml" Target="../ink/ink86.xml"/><Relationship Id="rId55" Type="http://schemas.openxmlformats.org/officeDocument/2006/relationships/image" Target="../media/image88.png"/><Relationship Id="rId76" Type="http://schemas.openxmlformats.org/officeDocument/2006/relationships/customXml" Target="../ink/ink99.xml"/><Relationship Id="rId97" Type="http://schemas.openxmlformats.org/officeDocument/2006/relationships/image" Target="../media/image109.png"/><Relationship Id="rId104" Type="http://schemas.openxmlformats.org/officeDocument/2006/relationships/customXml" Target="../ink/ink113.xml"/><Relationship Id="rId120" Type="http://schemas.openxmlformats.org/officeDocument/2006/relationships/customXml" Target="../ink/ink121.xml"/><Relationship Id="rId125" Type="http://schemas.openxmlformats.org/officeDocument/2006/relationships/image" Target="../media/image123.png"/><Relationship Id="rId7" Type="http://schemas.openxmlformats.org/officeDocument/2006/relationships/image" Target="../media/image64.png"/><Relationship Id="rId71" Type="http://schemas.openxmlformats.org/officeDocument/2006/relationships/image" Target="../media/image96.png"/><Relationship Id="rId92" Type="http://schemas.openxmlformats.org/officeDocument/2006/relationships/customXml" Target="../ink/ink107.xml"/><Relationship Id="rId2" Type="http://schemas.openxmlformats.org/officeDocument/2006/relationships/customXml" Target="../ink/ink62.xml"/><Relationship Id="rId29" Type="http://schemas.openxmlformats.org/officeDocument/2006/relationships/image" Target="../media/image75.png"/><Relationship Id="rId24" Type="http://schemas.openxmlformats.org/officeDocument/2006/relationships/customXml" Target="../ink/ink73.xml"/><Relationship Id="rId40" Type="http://schemas.openxmlformats.org/officeDocument/2006/relationships/customXml" Target="../ink/ink81.xml"/><Relationship Id="rId45" Type="http://schemas.openxmlformats.org/officeDocument/2006/relationships/image" Target="../media/image83.png"/><Relationship Id="rId66" Type="http://schemas.openxmlformats.org/officeDocument/2006/relationships/customXml" Target="../ink/ink94.xml"/><Relationship Id="rId87" Type="http://schemas.openxmlformats.org/officeDocument/2006/relationships/image" Target="../media/image104.png"/><Relationship Id="rId110" Type="http://schemas.openxmlformats.org/officeDocument/2006/relationships/customXml" Target="../ink/ink116.xml"/><Relationship Id="rId115" Type="http://schemas.openxmlformats.org/officeDocument/2006/relationships/image" Target="../media/image118.png"/><Relationship Id="rId131" Type="http://schemas.openxmlformats.org/officeDocument/2006/relationships/image" Target="../media/image126.png"/><Relationship Id="rId61" Type="http://schemas.openxmlformats.org/officeDocument/2006/relationships/image" Target="../media/image91.png"/><Relationship Id="rId82" Type="http://schemas.openxmlformats.org/officeDocument/2006/relationships/customXml" Target="../ink/ink102.xml"/><Relationship Id="rId19" Type="http://schemas.openxmlformats.org/officeDocument/2006/relationships/image" Target="../media/image70.png"/><Relationship Id="rId14" Type="http://schemas.openxmlformats.org/officeDocument/2006/relationships/customXml" Target="../ink/ink68.xml"/><Relationship Id="rId30" Type="http://schemas.openxmlformats.org/officeDocument/2006/relationships/customXml" Target="../ink/ink76.xml"/><Relationship Id="rId35" Type="http://schemas.openxmlformats.org/officeDocument/2006/relationships/image" Target="../media/image78.png"/><Relationship Id="rId56" Type="http://schemas.openxmlformats.org/officeDocument/2006/relationships/customXml" Target="../ink/ink89.xml"/><Relationship Id="rId77" Type="http://schemas.openxmlformats.org/officeDocument/2006/relationships/image" Target="../media/image99.png"/><Relationship Id="rId100" Type="http://schemas.openxmlformats.org/officeDocument/2006/relationships/customXml" Target="../ink/ink111.xml"/><Relationship Id="rId105" Type="http://schemas.openxmlformats.org/officeDocument/2006/relationships/image" Target="../media/image113.png"/><Relationship Id="rId126" Type="http://schemas.openxmlformats.org/officeDocument/2006/relationships/customXml" Target="../ink/ink124.xml"/><Relationship Id="rId8" Type="http://schemas.openxmlformats.org/officeDocument/2006/relationships/customXml" Target="../ink/ink65.xml"/><Relationship Id="rId51" Type="http://schemas.openxmlformats.org/officeDocument/2006/relationships/image" Target="../media/image86.png"/><Relationship Id="rId72" Type="http://schemas.openxmlformats.org/officeDocument/2006/relationships/customXml" Target="../ink/ink97.xml"/><Relationship Id="rId93" Type="http://schemas.openxmlformats.org/officeDocument/2006/relationships/image" Target="../media/image107.png"/><Relationship Id="rId98" Type="http://schemas.openxmlformats.org/officeDocument/2006/relationships/customXml" Target="../ink/ink110.xml"/><Relationship Id="rId121" Type="http://schemas.openxmlformats.org/officeDocument/2006/relationships/image" Target="../media/image121.png"/><Relationship Id="rId3" Type="http://schemas.openxmlformats.org/officeDocument/2006/relationships/image" Target="../media/image62.png"/><Relationship Id="rId25" Type="http://schemas.openxmlformats.org/officeDocument/2006/relationships/image" Target="../media/image73.png"/><Relationship Id="rId46" Type="http://schemas.openxmlformats.org/officeDocument/2006/relationships/customXml" Target="../ink/ink84.xml"/><Relationship Id="rId67" Type="http://schemas.openxmlformats.org/officeDocument/2006/relationships/image" Target="../media/image94.png"/><Relationship Id="rId116" Type="http://schemas.openxmlformats.org/officeDocument/2006/relationships/customXml" Target="../ink/ink119.xml"/><Relationship Id="rId20" Type="http://schemas.openxmlformats.org/officeDocument/2006/relationships/customXml" Target="../ink/ink71.xml"/><Relationship Id="rId41" Type="http://schemas.openxmlformats.org/officeDocument/2006/relationships/image" Target="../media/image81.png"/><Relationship Id="rId62" Type="http://schemas.openxmlformats.org/officeDocument/2006/relationships/customXml" Target="../ink/ink92.xml"/><Relationship Id="rId83" Type="http://schemas.openxmlformats.org/officeDocument/2006/relationships/image" Target="../media/image102.png"/><Relationship Id="rId88" Type="http://schemas.openxmlformats.org/officeDocument/2006/relationships/customXml" Target="../ink/ink105.xml"/><Relationship Id="rId111" Type="http://schemas.openxmlformats.org/officeDocument/2006/relationships/image" Target="../media/image116.png"/><Relationship Id="rId132" Type="http://schemas.openxmlformats.org/officeDocument/2006/relationships/customXml" Target="../ink/ink127.xml"/><Relationship Id="rId15" Type="http://schemas.openxmlformats.org/officeDocument/2006/relationships/image" Target="../media/image68.png"/><Relationship Id="rId36" Type="http://schemas.openxmlformats.org/officeDocument/2006/relationships/customXml" Target="../ink/ink79.xml"/><Relationship Id="rId57" Type="http://schemas.openxmlformats.org/officeDocument/2006/relationships/image" Target="../media/image89.png"/><Relationship Id="rId106" Type="http://schemas.openxmlformats.org/officeDocument/2006/relationships/customXml" Target="../ink/ink114.xml"/><Relationship Id="rId127" Type="http://schemas.openxmlformats.org/officeDocument/2006/relationships/image" Target="../media/image124.png"/><Relationship Id="rId10" Type="http://schemas.openxmlformats.org/officeDocument/2006/relationships/customXml" Target="../ink/ink66.xml"/><Relationship Id="rId31" Type="http://schemas.openxmlformats.org/officeDocument/2006/relationships/image" Target="../media/image76.png"/><Relationship Id="rId52" Type="http://schemas.openxmlformats.org/officeDocument/2006/relationships/customXml" Target="../ink/ink87.xml"/><Relationship Id="rId73" Type="http://schemas.openxmlformats.org/officeDocument/2006/relationships/image" Target="../media/image97.png"/><Relationship Id="rId78" Type="http://schemas.openxmlformats.org/officeDocument/2006/relationships/customXml" Target="../ink/ink100.xml"/><Relationship Id="rId94" Type="http://schemas.openxmlformats.org/officeDocument/2006/relationships/customXml" Target="../ink/ink108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122" Type="http://schemas.openxmlformats.org/officeDocument/2006/relationships/customXml" Target="../ink/ink122.xml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26" Type="http://schemas.openxmlformats.org/officeDocument/2006/relationships/customXml" Target="../ink/ink74.xml"/><Relationship Id="rId47" Type="http://schemas.openxmlformats.org/officeDocument/2006/relationships/image" Target="../media/image84.png"/><Relationship Id="rId68" Type="http://schemas.openxmlformats.org/officeDocument/2006/relationships/customXml" Target="../ink/ink95.xml"/><Relationship Id="rId89" Type="http://schemas.openxmlformats.org/officeDocument/2006/relationships/image" Target="../media/image105.png"/><Relationship Id="rId112" Type="http://schemas.openxmlformats.org/officeDocument/2006/relationships/customXml" Target="../ink/ink117.xml"/><Relationship Id="rId133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customXml" Target="../ink/ink133.xml"/><Relationship Id="rId18" Type="http://schemas.openxmlformats.org/officeDocument/2006/relationships/image" Target="../media/image137.png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12" Type="http://schemas.openxmlformats.org/officeDocument/2006/relationships/image" Target="../media/image134.png"/><Relationship Id="rId17" Type="http://schemas.openxmlformats.org/officeDocument/2006/relationships/customXml" Target="../ink/ink135.xml"/><Relationship Id="rId2" Type="http://schemas.openxmlformats.org/officeDocument/2006/relationships/image" Target="../media/image129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customXml" Target="../ink/ink132.xml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10" Type="http://schemas.openxmlformats.org/officeDocument/2006/relationships/image" Target="../media/image133.png"/><Relationship Id="rId19" Type="http://schemas.openxmlformats.org/officeDocument/2006/relationships/customXml" Target="../ink/ink136.xml"/><Relationship Id="rId4" Type="http://schemas.openxmlformats.org/officeDocument/2006/relationships/image" Target="../media/image130.png"/><Relationship Id="rId9" Type="http://schemas.openxmlformats.org/officeDocument/2006/relationships/customXml" Target="../ink/ink131.xml"/><Relationship Id="rId14" Type="http://schemas.openxmlformats.org/officeDocument/2006/relationships/image" Target="../media/image13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customXml" Target="../ink/ink145.xml"/><Relationship Id="rId26" Type="http://schemas.openxmlformats.org/officeDocument/2006/relationships/customXml" Target="../ink/ink149.xml"/><Relationship Id="rId39" Type="http://schemas.openxmlformats.org/officeDocument/2006/relationships/image" Target="../media/image157.png"/><Relationship Id="rId21" Type="http://schemas.openxmlformats.org/officeDocument/2006/relationships/image" Target="../media/image148.png"/><Relationship Id="rId34" Type="http://schemas.openxmlformats.org/officeDocument/2006/relationships/customXml" Target="../ink/ink153.xml"/><Relationship Id="rId7" Type="http://schemas.openxmlformats.org/officeDocument/2006/relationships/image" Target="../media/image141.png"/><Relationship Id="rId12" Type="http://schemas.openxmlformats.org/officeDocument/2006/relationships/customXml" Target="../ink/ink142.xml"/><Relationship Id="rId17" Type="http://schemas.openxmlformats.org/officeDocument/2006/relationships/image" Target="../media/image146.png"/><Relationship Id="rId25" Type="http://schemas.openxmlformats.org/officeDocument/2006/relationships/image" Target="../media/image150.png"/><Relationship Id="rId33" Type="http://schemas.openxmlformats.org/officeDocument/2006/relationships/image" Target="../media/image154.png"/><Relationship Id="rId38" Type="http://schemas.openxmlformats.org/officeDocument/2006/relationships/customXml" Target="../ink/ink155.xml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0" Type="http://schemas.openxmlformats.org/officeDocument/2006/relationships/customXml" Target="../ink/ink146.xml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9.xml"/><Relationship Id="rId11" Type="http://schemas.openxmlformats.org/officeDocument/2006/relationships/image" Target="../media/image143.png"/><Relationship Id="rId24" Type="http://schemas.openxmlformats.org/officeDocument/2006/relationships/customXml" Target="../ink/ink148.xml"/><Relationship Id="rId32" Type="http://schemas.openxmlformats.org/officeDocument/2006/relationships/customXml" Target="../ink/ink152.xml"/><Relationship Id="rId37" Type="http://schemas.openxmlformats.org/officeDocument/2006/relationships/image" Target="../media/image156.png"/><Relationship Id="rId5" Type="http://schemas.openxmlformats.org/officeDocument/2006/relationships/image" Target="../media/image140.png"/><Relationship Id="rId15" Type="http://schemas.openxmlformats.org/officeDocument/2006/relationships/image" Target="../media/image145.png"/><Relationship Id="rId23" Type="http://schemas.openxmlformats.org/officeDocument/2006/relationships/image" Target="../media/image149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10" Type="http://schemas.openxmlformats.org/officeDocument/2006/relationships/customXml" Target="../ink/ink141.xml"/><Relationship Id="rId19" Type="http://schemas.openxmlformats.org/officeDocument/2006/relationships/image" Target="../media/image147.png"/><Relationship Id="rId31" Type="http://schemas.openxmlformats.org/officeDocument/2006/relationships/image" Target="../media/image153.png"/><Relationship Id="rId4" Type="http://schemas.openxmlformats.org/officeDocument/2006/relationships/customXml" Target="../ink/ink138.xml"/><Relationship Id="rId9" Type="http://schemas.openxmlformats.org/officeDocument/2006/relationships/image" Target="../media/image142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Relationship Id="rId27" Type="http://schemas.openxmlformats.org/officeDocument/2006/relationships/image" Target="../media/image151.png"/><Relationship Id="rId30" Type="http://schemas.openxmlformats.org/officeDocument/2006/relationships/customXml" Target="../ink/ink151.xml"/><Relationship Id="rId35" Type="http://schemas.openxmlformats.org/officeDocument/2006/relationships/image" Target="../media/image155.png"/><Relationship Id="rId8" Type="http://schemas.openxmlformats.org/officeDocument/2006/relationships/customXml" Target="../ink/ink140.xml"/><Relationship Id="rId3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3.xml"/><Relationship Id="rId21" Type="http://schemas.openxmlformats.org/officeDocument/2006/relationships/customXml" Target="../ink/ink165.xml"/><Relationship Id="rId42" Type="http://schemas.openxmlformats.org/officeDocument/2006/relationships/image" Target="../media/image178.png"/><Relationship Id="rId63" Type="http://schemas.openxmlformats.org/officeDocument/2006/relationships/customXml" Target="../ink/ink186.xml"/><Relationship Id="rId84" Type="http://schemas.openxmlformats.org/officeDocument/2006/relationships/image" Target="../media/image199.png"/><Relationship Id="rId138" Type="http://schemas.openxmlformats.org/officeDocument/2006/relationships/image" Target="../media/image226.png"/><Relationship Id="rId159" Type="http://schemas.openxmlformats.org/officeDocument/2006/relationships/customXml" Target="../ink/ink234.xml"/><Relationship Id="rId170" Type="http://schemas.openxmlformats.org/officeDocument/2006/relationships/image" Target="../media/image242.png"/><Relationship Id="rId107" Type="http://schemas.openxmlformats.org/officeDocument/2006/relationships/customXml" Target="../ink/ink208.xml"/><Relationship Id="rId11" Type="http://schemas.openxmlformats.org/officeDocument/2006/relationships/customXml" Target="../ink/ink160.xml"/><Relationship Id="rId32" Type="http://schemas.openxmlformats.org/officeDocument/2006/relationships/image" Target="../media/image173.png"/><Relationship Id="rId53" Type="http://schemas.openxmlformats.org/officeDocument/2006/relationships/customXml" Target="../ink/ink181.xml"/><Relationship Id="rId74" Type="http://schemas.openxmlformats.org/officeDocument/2006/relationships/image" Target="../media/image194.png"/><Relationship Id="rId128" Type="http://schemas.openxmlformats.org/officeDocument/2006/relationships/image" Target="../media/image221.png"/><Relationship Id="rId149" Type="http://schemas.openxmlformats.org/officeDocument/2006/relationships/customXml" Target="../ink/ink229.xml"/><Relationship Id="rId5" Type="http://schemas.openxmlformats.org/officeDocument/2006/relationships/customXml" Target="../ink/ink157.xml"/><Relationship Id="rId95" Type="http://schemas.openxmlformats.org/officeDocument/2006/relationships/customXml" Target="../ink/ink202.xml"/><Relationship Id="rId160" Type="http://schemas.openxmlformats.org/officeDocument/2006/relationships/image" Target="../media/image237.png"/><Relationship Id="rId22" Type="http://schemas.openxmlformats.org/officeDocument/2006/relationships/image" Target="../media/image168.png"/><Relationship Id="rId43" Type="http://schemas.openxmlformats.org/officeDocument/2006/relationships/customXml" Target="../ink/ink176.xml"/><Relationship Id="rId64" Type="http://schemas.openxmlformats.org/officeDocument/2006/relationships/image" Target="../media/image189.png"/><Relationship Id="rId118" Type="http://schemas.openxmlformats.org/officeDocument/2006/relationships/image" Target="../media/image216.png"/><Relationship Id="rId139" Type="http://schemas.openxmlformats.org/officeDocument/2006/relationships/customXml" Target="../ink/ink224.xml"/><Relationship Id="rId85" Type="http://schemas.openxmlformats.org/officeDocument/2006/relationships/customXml" Target="../ink/ink197.xml"/><Relationship Id="rId150" Type="http://schemas.openxmlformats.org/officeDocument/2006/relationships/image" Target="../media/image232.png"/><Relationship Id="rId171" Type="http://schemas.openxmlformats.org/officeDocument/2006/relationships/customXml" Target="../ink/ink240.xml"/><Relationship Id="rId12" Type="http://schemas.openxmlformats.org/officeDocument/2006/relationships/image" Target="../media/image163.png"/><Relationship Id="rId33" Type="http://schemas.openxmlformats.org/officeDocument/2006/relationships/customXml" Target="../ink/ink171.xml"/><Relationship Id="rId108" Type="http://schemas.openxmlformats.org/officeDocument/2006/relationships/image" Target="../media/image211.png"/><Relationship Id="rId129" Type="http://schemas.openxmlformats.org/officeDocument/2006/relationships/customXml" Target="../ink/ink219.xml"/><Relationship Id="rId54" Type="http://schemas.openxmlformats.org/officeDocument/2006/relationships/image" Target="../media/image184.png"/><Relationship Id="rId75" Type="http://schemas.openxmlformats.org/officeDocument/2006/relationships/customXml" Target="../ink/ink192.xml"/><Relationship Id="rId96" Type="http://schemas.openxmlformats.org/officeDocument/2006/relationships/image" Target="../media/image205.png"/><Relationship Id="rId140" Type="http://schemas.openxmlformats.org/officeDocument/2006/relationships/image" Target="../media/image227.png"/><Relationship Id="rId161" Type="http://schemas.openxmlformats.org/officeDocument/2006/relationships/customXml" Target="../ink/ink235.xml"/><Relationship Id="rId6" Type="http://schemas.openxmlformats.org/officeDocument/2006/relationships/image" Target="../media/image160.png"/><Relationship Id="rId23" Type="http://schemas.openxmlformats.org/officeDocument/2006/relationships/customXml" Target="../ink/ink166.xml"/><Relationship Id="rId28" Type="http://schemas.openxmlformats.org/officeDocument/2006/relationships/image" Target="../media/image171.png"/><Relationship Id="rId49" Type="http://schemas.openxmlformats.org/officeDocument/2006/relationships/customXml" Target="../ink/ink179.xml"/><Relationship Id="rId114" Type="http://schemas.openxmlformats.org/officeDocument/2006/relationships/image" Target="../media/image214.png"/><Relationship Id="rId119" Type="http://schemas.openxmlformats.org/officeDocument/2006/relationships/customXml" Target="../ink/ink214.xml"/><Relationship Id="rId44" Type="http://schemas.openxmlformats.org/officeDocument/2006/relationships/image" Target="../media/image179.png"/><Relationship Id="rId60" Type="http://schemas.openxmlformats.org/officeDocument/2006/relationships/image" Target="../media/image187.png"/><Relationship Id="rId65" Type="http://schemas.openxmlformats.org/officeDocument/2006/relationships/customXml" Target="../ink/ink187.xml"/><Relationship Id="rId81" Type="http://schemas.openxmlformats.org/officeDocument/2006/relationships/customXml" Target="../ink/ink195.xml"/><Relationship Id="rId86" Type="http://schemas.openxmlformats.org/officeDocument/2006/relationships/image" Target="../media/image200.png"/><Relationship Id="rId130" Type="http://schemas.openxmlformats.org/officeDocument/2006/relationships/image" Target="../media/image222.png"/><Relationship Id="rId135" Type="http://schemas.openxmlformats.org/officeDocument/2006/relationships/customXml" Target="../ink/ink222.xml"/><Relationship Id="rId151" Type="http://schemas.openxmlformats.org/officeDocument/2006/relationships/customXml" Target="../ink/ink230.xml"/><Relationship Id="rId156" Type="http://schemas.openxmlformats.org/officeDocument/2006/relationships/image" Target="../media/image235.png"/><Relationship Id="rId177" Type="http://schemas.openxmlformats.org/officeDocument/2006/relationships/customXml" Target="../ink/ink243.xml"/><Relationship Id="rId172" Type="http://schemas.openxmlformats.org/officeDocument/2006/relationships/image" Target="../media/image243.png"/><Relationship Id="rId13" Type="http://schemas.openxmlformats.org/officeDocument/2006/relationships/customXml" Target="../ink/ink161.xml"/><Relationship Id="rId18" Type="http://schemas.openxmlformats.org/officeDocument/2006/relationships/image" Target="../media/image166.png"/><Relationship Id="rId39" Type="http://schemas.openxmlformats.org/officeDocument/2006/relationships/customXml" Target="../ink/ink174.xml"/><Relationship Id="rId109" Type="http://schemas.openxmlformats.org/officeDocument/2006/relationships/customXml" Target="../ink/ink209.xml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182.xml"/><Relationship Id="rId76" Type="http://schemas.openxmlformats.org/officeDocument/2006/relationships/image" Target="../media/image195.png"/><Relationship Id="rId97" Type="http://schemas.openxmlformats.org/officeDocument/2006/relationships/customXml" Target="../ink/ink203.xml"/><Relationship Id="rId104" Type="http://schemas.openxmlformats.org/officeDocument/2006/relationships/image" Target="../media/image209.png"/><Relationship Id="rId120" Type="http://schemas.openxmlformats.org/officeDocument/2006/relationships/image" Target="../media/image217.png"/><Relationship Id="rId125" Type="http://schemas.openxmlformats.org/officeDocument/2006/relationships/customXml" Target="../ink/ink217.xml"/><Relationship Id="rId141" Type="http://schemas.openxmlformats.org/officeDocument/2006/relationships/customXml" Target="../ink/ink225.xml"/><Relationship Id="rId146" Type="http://schemas.openxmlformats.org/officeDocument/2006/relationships/image" Target="../media/image230.png"/><Relationship Id="rId167" Type="http://schemas.openxmlformats.org/officeDocument/2006/relationships/customXml" Target="../ink/ink238.xml"/><Relationship Id="rId7" Type="http://schemas.openxmlformats.org/officeDocument/2006/relationships/customXml" Target="../ink/ink158.xml"/><Relationship Id="rId71" Type="http://schemas.openxmlformats.org/officeDocument/2006/relationships/customXml" Target="../ink/ink190.xml"/><Relationship Id="rId92" Type="http://schemas.openxmlformats.org/officeDocument/2006/relationships/image" Target="../media/image203.png"/><Relationship Id="rId162" Type="http://schemas.openxmlformats.org/officeDocument/2006/relationships/image" Target="../media/image238.png"/><Relationship Id="rId2" Type="http://schemas.openxmlformats.org/officeDocument/2006/relationships/image" Target="../media/image158.png"/><Relationship Id="rId29" Type="http://schemas.openxmlformats.org/officeDocument/2006/relationships/customXml" Target="../ink/ink169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177.xml"/><Relationship Id="rId66" Type="http://schemas.openxmlformats.org/officeDocument/2006/relationships/image" Target="../media/image190.png"/><Relationship Id="rId87" Type="http://schemas.openxmlformats.org/officeDocument/2006/relationships/customXml" Target="../ink/ink198.xml"/><Relationship Id="rId110" Type="http://schemas.openxmlformats.org/officeDocument/2006/relationships/image" Target="../media/image212.png"/><Relationship Id="rId115" Type="http://schemas.openxmlformats.org/officeDocument/2006/relationships/customXml" Target="../ink/ink212.xml"/><Relationship Id="rId131" Type="http://schemas.openxmlformats.org/officeDocument/2006/relationships/customXml" Target="../ink/ink220.xml"/><Relationship Id="rId136" Type="http://schemas.openxmlformats.org/officeDocument/2006/relationships/image" Target="../media/image225.png"/><Relationship Id="rId157" Type="http://schemas.openxmlformats.org/officeDocument/2006/relationships/customXml" Target="../ink/ink233.xml"/><Relationship Id="rId178" Type="http://schemas.openxmlformats.org/officeDocument/2006/relationships/image" Target="../media/image246.png"/><Relationship Id="rId61" Type="http://schemas.openxmlformats.org/officeDocument/2006/relationships/customXml" Target="../ink/ink185.xml"/><Relationship Id="rId82" Type="http://schemas.openxmlformats.org/officeDocument/2006/relationships/image" Target="../media/image198.png"/><Relationship Id="rId152" Type="http://schemas.openxmlformats.org/officeDocument/2006/relationships/image" Target="../media/image233.png"/><Relationship Id="rId173" Type="http://schemas.openxmlformats.org/officeDocument/2006/relationships/customXml" Target="../ink/ink241.xml"/><Relationship Id="rId19" Type="http://schemas.openxmlformats.org/officeDocument/2006/relationships/customXml" Target="../ink/ink164.xml"/><Relationship Id="rId14" Type="http://schemas.openxmlformats.org/officeDocument/2006/relationships/image" Target="../media/image164.png"/><Relationship Id="rId30" Type="http://schemas.openxmlformats.org/officeDocument/2006/relationships/image" Target="../media/image172.png"/><Relationship Id="rId35" Type="http://schemas.openxmlformats.org/officeDocument/2006/relationships/customXml" Target="../ink/ink172.xml"/><Relationship Id="rId56" Type="http://schemas.openxmlformats.org/officeDocument/2006/relationships/image" Target="../media/image185.png"/><Relationship Id="rId77" Type="http://schemas.openxmlformats.org/officeDocument/2006/relationships/customXml" Target="../ink/ink193.xml"/><Relationship Id="rId100" Type="http://schemas.openxmlformats.org/officeDocument/2006/relationships/image" Target="../media/image207.png"/><Relationship Id="rId105" Type="http://schemas.openxmlformats.org/officeDocument/2006/relationships/customXml" Target="../ink/ink207.xml"/><Relationship Id="rId126" Type="http://schemas.openxmlformats.org/officeDocument/2006/relationships/image" Target="../media/image220.png"/><Relationship Id="rId147" Type="http://schemas.openxmlformats.org/officeDocument/2006/relationships/customXml" Target="../ink/ink228.xml"/><Relationship Id="rId168" Type="http://schemas.openxmlformats.org/officeDocument/2006/relationships/image" Target="../media/image241.png"/><Relationship Id="rId8" Type="http://schemas.openxmlformats.org/officeDocument/2006/relationships/image" Target="../media/image161.png"/><Relationship Id="rId51" Type="http://schemas.openxmlformats.org/officeDocument/2006/relationships/customXml" Target="../ink/ink180.xml"/><Relationship Id="rId72" Type="http://schemas.openxmlformats.org/officeDocument/2006/relationships/image" Target="../media/image193.png"/><Relationship Id="rId93" Type="http://schemas.openxmlformats.org/officeDocument/2006/relationships/customXml" Target="../ink/ink201.xml"/><Relationship Id="rId98" Type="http://schemas.openxmlformats.org/officeDocument/2006/relationships/image" Target="../media/image206.png"/><Relationship Id="rId121" Type="http://schemas.openxmlformats.org/officeDocument/2006/relationships/customXml" Target="../ink/ink215.xml"/><Relationship Id="rId142" Type="http://schemas.openxmlformats.org/officeDocument/2006/relationships/image" Target="../media/image228.png"/><Relationship Id="rId163" Type="http://schemas.openxmlformats.org/officeDocument/2006/relationships/customXml" Target="../ink/ink236.xml"/><Relationship Id="rId3" Type="http://schemas.openxmlformats.org/officeDocument/2006/relationships/customXml" Target="../ink/ink156.xml"/><Relationship Id="rId25" Type="http://schemas.openxmlformats.org/officeDocument/2006/relationships/customXml" Target="../ink/ink167.xml"/><Relationship Id="rId46" Type="http://schemas.openxmlformats.org/officeDocument/2006/relationships/image" Target="../media/image180.png"/><Relationship Id="rId67" Type="http://schemas.openxmlformats.org/officeDocument/2006/relationships/customXml" Target="../ink/ink188.xml"/><Relationship Id="rId116" Type="http://schemas.openxmlformats.org/officeDocument/2006/relationships/image" Target="../media/image215.png"/><Relationship Id="rId137" Type="http://schemas.openxmlformats.org/officeDocument/2006/relationships/customXml" Target="../ink/ink223.xml"/><Relationship Id="rId158" Type="http://schemas.openxmlformats.org/officeDocument/2006/relationships/image" Target="../media/image236.png"/><Relationship Id="rId20" Type="http://schemas.openxmlformats.org/officeDocument/2006/relationships/image" Target="../media/image167.png"/><Relationship Id="rId41" Type="http://schemas.openxmlformats.org/officeDocument/2006/relationships/customXml" Target="../ink/ink175.xml"/><Relationship Id="rId62" Type="http://schemas.openxmlformats.org/officeDocument/2006/relationships/image" Target="../media/image188.png"/><Relationship Id="rId83" Type="http://schemas.openxmlformats.org/officeDocument/2006/relationships/customXml" Target="../ink/ink196.xml"/><Relationship Id="rId88" Type="http://schemas.openxmlformats.org/officeDocument/2006/relationships/image" Target="../media/image201.png"/><Relationship Id="rId111" Type="http://schemas.openxmlformats.org/officeDocument/2006/relationships/customXml" Target="../ink/ink210.xml"/><Relationship Id="rId132" Type="http://schemas.openxmlformats.org/officeDocument/2006/relationships/image" Target="../media/image223.png"/><Relationship Id="rId153" Type="http://schemas.openxmlformats.org/officeDocument/2006/relationships/customXml" Target="../ink/ink231.xml"/><Relationship Id="rId174" Type="http://schemas.openxmlformats.org/officeDocument/2006/relationships/image" Target="../media/image244.png"/><Relationship Id="rId15" Type="http://schemas.openxmlformats.org/officeDocument/2006/relationships/customXml" Target="../ink/ink162.xml"/><Relationship Id="rId36" Type="http://schemas.openxmlformats.org/officeDocument/2006/relationships/image" Target="../media/image175.png"/><Relationship Id="rId57" Type="http://schemas.openxmlformats.org/officeDocument/2006/relationships/customXml" Target="../ink/ink183.xml"/><Relationship Id="rId106" Type="http://schemas.openxmlformats.org/officeDocument/2006/relationships/image" Target="../media/image210.png"/><Relationship Id="rId127" Type="http://schemas.openxmlformats.org/officeDocument/2006/relationships/customXml" Target="../ink/ink218.xml"/><Relationship Id="rId10" Type="http://schemas.openxmlformats.org/officeDocument/2006/relationships/image" Target="../media/image162.png"/><Relationship Id="rId31" Type="http://schemas.openxmlformats.org/officeDocument/2006/relationships/customXml" Target="../ink/ink170.xml"/><Relationship Id="rId52" Type="http://schemas.openxmlformats.org/officeDocument/2006/relationships/image" Target="../media/image183.png"/><Relationship Id="rId73" Type="http://schemas.openxmlformats.org/officeDocument/2006/relationships/customXml" Target="../ink/ink191.xml"/><Relationship Id="rId78" Type="http://schemas.openxmlformats.org/officeDocument/2006/relationships/image" Target="../media/image196.png"/><Relationship Id="rId94" Type="http://schemas.openxmlformats.org/officeDocument/2006/relationships/image" Target="../media/image204.png"/><Relationship Id="rId99" Type="http://schemas.openxmlformats.org/officeDocument/2006/relationships/customXml" Target="../ink/ink204.xml"/><Relationship Id="rId101" Type="http://schemas.openxmlformats.org/officeDocument/2006/relationships/customXml" Target="../ink/ink205.xml"/><Relationship Id="rId122" Type="http://schemas.openxmlformats.org/officeDocument/2006/relationships/image" Target="../media/image218.png"/><Relationship Id="rId143" Type="http://schemas.openxmlformats.org/officeDocument/2006/relationships/customXml" Target="../ink/ink226.xml"/><Relationship Id="rId148" Type="http://schemas.openxmlformats.org/officeDocument/2006/relationships/image" Target="../media/image231.png"/><Relationship Id="rId164" Type="http://schemas.openxmlformats.org/officeDocument/2006/relationships/image" Target="../media/image239.png"/><Relationship Id="rId169" Type="http://schemas.openxmlformats.org/officeDocument/2006/relationships/customXml" Target="../ink/ink239.xml"/><Relationship Id="rId4" Type="http://schemas.openxmlformats.org/officeDocument/2006/relationships/image" Target="../media/image159.png"/><Relationship Id="rId9" Type="http://schemas.openxmlformats.org/officeDocument/2006/relationships/customXml" Target="../ink/ink159.xml"/><Relationship Id="rId26" Type="http://schemas.openxmlformats.org/officeDocument/2006/relationships/image" Target="../media/image170.png"/><Relationship Id="rId47" Type="http://schemas.openxmlformats.org/officeDocument/2006/relationships/customXml" Target="../ink/ink178.xml"/><Relationship Id="rId68" Type="http://schemas.openxmlformats.org/officeDocument/2006/relationships/image" Target="../media/image191.png"/><Relationship Id="rId89" Type="http://schemas.openxmlformats.org/officeDocument/2006/relationships/customXml" Target="../ink/ink199.xml"/><Relationship Id="rId112" Type="http://schemas.openxmlformats.org/officeDocument/2006/relationships/image" Target="../media/image213.png"/><Relationship Id="rId133" Type="http://schemas.openxmlformats.org/officeDocument/2006/relationships/customXml" Target="../ink/ink221.xml"/><Relationship Id="rId154" Type="http://schemas.openxmlformats.org/officeDocument/2006/relationships/image" Target="../media/image234.png"/><Relationship Id="rId175" Type="http://schemas.openxmlformats.org/officeDocument/2006/relationships/customXml" Target="../ink/ink242.xml"/><Relationship Id="rId16" Type="http://schemas.openxmlformats.org/officeDocument/2006/relationships/image" Target="../media/image165.png"/><Relationship Id="rId37" Type="http://schemas.openxmlformats.org/officeDocument/2006/relationships/customXml" Target="../ink/ink173.xml"/><Relationship Id="rId58" Type="http://schemas.openxmlformats.org/officeDocument/2006/relationships/image" Target="../media/image186.png"/><Relationship Id="rId79" Type="http://schemas.openxmlformats.org/officeDocument/2006/relationships/customXml" Target="../ink/ink194.xml"/><Relationship Id="rId102" Type="http://schemas.openxmlformats.org/officeDocument/2006/relationships/image" Target="../media/image208.png"/><Relationship Id="rId123" Type="http://schemas.openxmlformats.org/officeDocument/2006/relationships/customXml" Target="../ink/ink216.xml"/><Relationship Id="rId144" Type="http://schemas.openxmlformats.org/officeDocument/2006/relationships/image" Target="../media/image229.png"/><Relationship Id="rId90" Type="http://schemas.openxmlformats.org/officeDocument/2006/relationships/image" Target="../media/image202.png"/><Relationship Id="rId165" Type="http://schemas.openxmlformats.org/officeDocument/2006/relationships/customXml" Target="../ink/ink237.xml"/><Relationship Id="rId27" Type="http://schemas.openxmlformats.org/officeDocument/2006/relationships/customXml" Target="../ink/ink168.xml"/><Relationship Id="rId48" Type="http://schemas.openxmlformats.org/officeDocument/2006/relationships/image" Target="../media/image181.png"/><Relationship Id="rId69" Type="http://schemas.openxmlformats.org/officeDocument/2006/relationships/customXml" Target="../ink/ink189.xml"/><Relationship Id="rId113" Type="http://schemas.openxmlformats.org/officeDocument/2006/relationships/customXml" Target="../ink/ink211.xml"/><Relationship Id="rId134" Type="http://schemas.openxmlformats.org/officeDocument/2006/relationships/image" Target="../media/image224.png"/><Relationship Id="rId80" Type="http://schemas.openxmlformats.org/officeDocument/2006/relationships/image" Target="../media/image197.png"/><Relationship Id="rId155" Type="http://schemas.openxmlformats.org/officeDocument/2006/relationships/customXml" Target="../ink/ink232.xml"/><Relationship Id="rId176" Type="http://schemas.openxmlformats.org/officeDocument/2006/relationships/image" Target="../media/image245.png"/><Relationship Id="rId17" Type="http://schemas.openxmlformats.org/officeDocument/2006/relationships/customXml" Target="../ink/ink163.xml"/><Relationship Id="rId38" Type="http://schemas.openxmlformats.org/officeDocument/2006/relationships/image" Target="../media/image176.png"/><Relationship Id="rId59" Type="http://schemas.openxmlformats.org/officeDocument/2006/relationships/customXml" Target="../ink/ink184.xml"/><Relationship Id="rId103" Type="http://schemas.openxmlformats.org/officeDocument/2006/relationships/customXml" Target="../ink/ink206.xml"/><Relationship Id="rId124" Type="http://schemas.openxmlformats.org/officeDocument/2006/relationships/image" Target="../media/image219.png"/><Relationship Id="rId70" Type="http://schemas.openxmlformats.org/officeDocument/2006/relationships/image" Target="../media/image192.png"/><Relationship Id="rId91" Type="http://schemas.openxmlformats.org/officeDocument/2006/relationships/customXml" Target="../ink/ink200.xml"/><Relationship Id="rId145" Type="http://schemas.openxmlformats.org/officeDocument/2006/relationships/customXml" Target="../ink/ink227.xml"/><Relationship Id="rId166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7.xml"/><Relationship Id="rId13" Type="http://schemas.openxmlformats.org/officeDocument/2006/relationships/image" Target="../media/image252.png"/><Relationship Id="rId18" Type="http://schemas.openxmlformats.org/officeDocument/2006/relationships/customXml" Target="../ink/ink252.xml"/><Relationship Id="rId3" Type="http://schemas.openxmlformats.org/officeDocument/2006/relationships/image" Target="../media/image247.png"/><Relationship Id="rId21" Type="http://schemas.openxmlformats.org/officeDocument/2006/relationships/image" Target="../media/image256.png"/><Relationship Id="rId7" Type="http://schemas.openxmlformats.org/officeDocument/2006/relationships/image" Target="../media/image249.png"/><Relationship Id="rId12" Type="http://schemas.openxmlformats.org/officeDocument/2006/relationships/customXml" Target="../ink/ink249.xml"/><Relationship Id="rId17" Type="http://schemas.openxmlformats.org/officeDocument/2006/relationships/image" Target="../media/image254.png"/><Relationship Id="rId25" Type="http://schemas.openxmlformats.org/officeDocument/2006/relationships/image" Target="../media/image258.png"/><Relationship Id="rId2" Type="http://schemas.openxmlformats.org/officeDocument/2006/relationships/customXml" Target="../ink/ink244.xml"/><Relationship Id="rId16" Type="http://schemas.openxmlformats.org/officeDocument/2006/relationships/customXml" Target="../ink/ink251.xml"/><Relationship Id="rId20" Type="http://schemas.openxmlformats.org/officeDocument/2006/relationships/customXml" Target="../ink/ink2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6.xml"/><Relationship Id="rId11" Type="http://schemas.openxmlformats.org/officeDocument/2006/relationships/image" Target="../media/image251.png"/><Relationship Id="rId24" Type="http://schemas.openxmlformats.org/officeDocument/2006/relationships/customXml" Target="../ink/ink255.xml"/><Relationship Id="rId5" Type="http://schemas.openxmlformats.org/officeDocument/2006/relationships/image" Target="../media/image248.png"/><Relationship Id="rId15" Type="http://schemas.openxmlformats.org/officeDocument/2006/relationships/image" Target="../media/image253.png"/><Relationship Id="rId23" Type="http://schemas.openxmlformats.org/officeDocument/2006/relationships/image" Target="../media/image257.png"/><Relationship Id="rId10" Type="http://schemas.openxmlformats.org/officeDocument/2006/relationships/customXml" Target="../ink/ink248.xml"/><Relationship Id="rId19" Type="http://schemas.openxmlformats.org/officeDocument/2006/relationships/image" Target="../media/image255.png"/><Relationship Id="rId4" Type="http://schemas.openxmlformats.org/officeDocument/2006/relationships/customXml" Target="../ink/ink245.xml"/><Relationship Id="rId9" Type="http://schemas.openxmlformats.org/officeDocument/2006/relationships/image" Target="../media/image250.png"/><Relationship Id="rId14" Type="http://schemas.openxmlformats.org/officeDocument/2006/relationships/customXml" Target="../ink/ink250.xml"/><Relationship Id="rId22" Type="http://schemas.openxmlformats.org/officeDocument/2006/relationships/customXml" Target="../ink/ink2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Laborator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22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r>
              <a:rPr kumimoji="0" lang="ro-RO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F4D4EE63-0076-4AB1-B670-F11B4C5FAFF4}"/>
                  </a:ext>
                </a:extLst>
              </p14:cNvPr>
              <p14:cNvContentPartPr/>
              <p14:nvPr/>
            </p14:nvContentPartPr>
            <p14:xfrm>
              <a:off x="856269" y="682105"/>
              <a:ext cx="216360" cy="4910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F4D4EE63-0076-4AB1-B670-F11B4C5FA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600" y="664465"/>
                <a:ext cx="252059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C9E10169-0156-4392-BF62-83343D99FF39}"/>
                  </a:ext>
                </a:extLst>
              </p14:cNvPr>
              <p14:cNvContentPartPr/>
              <p14:nvPr/>
            </p14:nvContentPartPr>
            <p14:xfrm>
              <a:off x="10539909" y="955705"/>
              <a:ext cx="392760" cy="297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C9E10169-0156-4392-BF62-83343D99FF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2269" y="937705"/>
                <a:ext cx="4284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FD8900C-93C5-4F02-BFED-CE460C847ED6}"/>
                  </a:ext>
                </a:extLst>
              </p14:cNvPr>
              <p14:cNvContentPartPr/>
              <p14:nvPr/>
            </p14:nvContentPartPr>
            <p14:xfrm>
              <a:off x="9019269" y="954265"/>
              <a:ext cx="1208880" cy="3582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FD8900C-93C5-4F02-BFED-CE460C847E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1629" y="936265"/>
                <a:ext cx="1244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972B3E49-8964-4E05-8CF3-00F1CCA51BFC}"/>
                  </a:ext>
                </a:extLst>
              </p14:cNvPr>
              <p14:cNvContentPartPr/>
              <p14:nvPr/>
            </p14:nvContentPartPr>
            <p14:xfrm>
              <a:off x="1563669" y="412825"/>
              <a:ext cx="7102080" cy="17960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972B3E49-8964-4E05-8CF3-00F1CCA51B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6029" y="395181"/>
                <a:ext cx="7137720" cy="1831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35849D51-F010-4405-AEED-C3A6CD25A08E}"/>
                  </a:ext>
                </a:extLst>
              </p14:cNvPr>
              <p14:cNvContentPartPr/>
              <p14:nvPr/>
            </p14:nvContentPartPr>
            <p14:xfrm>
              <a:off x="11295189" y="1629625"/>
              <a:ext cx="305640" cy="14652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35849D51-F010-4405-AEED-C3A6CD25A0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77189" y="1611625"/>
                <a:ext cx="341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F66B437A-9F5E-4796-8182-3A741ACD3206}"/>
                  </a:ext>
                </a:extLst>
              </p14:cNvPr>
              <p14:cNvContentPartPr/>
              <p14:nvPr/>
            </p14:nvContentPartPr>
            <p14:xfrm>
              <a:off x="11385189" y="1500385"/>
              <a:ext cx="35280" cy="745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F66B437A-9F5E-4796-8182-3A741ACD32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7549" y="1482745"/>
                <a:ext cx="709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55A30BB8-1499-42CD-A390-D88D85D799EF}"/>
                  </a:ext>
                </a:extLst>
              </p14:cNvPr>
              <p14:cNvContentPartPr/>
              <p14:nvPr/>
            </p14:nvContentPartPr>
            <p14:xfrm>
              <a:off x="11377269" y="1871905"/>
              <a:ext cx="23760" cy="15084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55A30BB8-1499-42CD-A390-D88D85D799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59269" y="1854265"/>
                <a:ext cx="59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3063A3EE-86BD-45F7-AC82-E960C570B8EA}"/>
                  </a:ext>
                </a:extLst>
              </p14:cNvPr>
              <p14:cNvContentPartPr/>
              <p14:nvPr/>
            </p14:nvContentPartPr>
            <p14:xfrm>
              <a:off x="10505709" y="1537105"/>
              <a:ext cx="367920" cy="40464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3063A3EE-86BD-45F7-AC82-E960C570B8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7709" y="1519465"/>
                <a:ext cx="40356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29CEBB1D-F7F9-4306-8DCE-80371A4298EA}"/>
                  </a:ext>
                </a:extLst>
              </p14:cNvPr>
              <p14:cNvContentPartPr/>
              <p14:nvPr/>
            </p14:nvContentPartPr>
            <p14:xfrm>
              <a:off x="8819469" y="1573825"/>
              <a:ext cx="1355040" cy="38592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29CEBB1D-F7F9-4306-8DCE-80371A4298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1469" y="1556169"/>
                <a:ext cx="1390680" cy="421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5" name="Cerneală 354">
                <a:extLst>
                  <a:ext uri="{FF2B5EF4-FFF2-40B4-BE49-F238E27FC236}">
                    <a16:creationId xmlns:a16="http://schemas.microsoft.com/office/drawing/2014/main" id="{32D11917-5337-4040-B0AF-8A74F7C712A7}"/>
                  </a:ext>
                </a:extLst>
              </p14:cNvPr>
              <p14:cNvContentPartPr/>
              <p14:nvPr/>
            </p14:nvContentPartPr>
            <p14:xfrm>
              <a:off x="1756269" y="2357905"/>
              <a:ext cx="9924840" cy="4427280"/>
            </p14:xfrm>
          </p:contentPart>
        </mc:Choice>
        <mc:Fallback xmlns="">
          <p:pic>
            <p:nvPicPr>
              <p:cNvPr id="355" name="Cerneală 354">
                <a:extLst>
                  <a:ext uri="{FF2B5EF4-FFF2-40B4-BE49-F238E27FC236}">
                    <a16:creationId xmlns:a16="http://schemas.microsoft.com/office/drawing/2014/main" id="{32D11917-5337-4040-B0AF-8A74F7C712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8629" y="2340265"/>
                <a:ext cx="9960480" cy="44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9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3958A73-6BE8-406A-B2BD-EF5058469F60}"/>
                  </a:ext>
                </a:extLst>
              </p14:cNvPr>
              <p14:cNvContentPartPr/>
              <p14:nvPr/>
            </p14:nvContentPartPr>
            <p14:xfrm>
              <a:off x="9020349" y="753745"/>
              <a:ext cx="206640" cy="961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3958A73-6BE8-406A-B2BD-EF5058469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2709" y="735745"/>
                <a:ext cx="242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28121F5A-A94F-48A9-9AFE-47A011974ADD}"/>
                  </a:ext>
                </a:extLst>
              </p14:cNvPr>
              <p14:cNvContentPartPr/>
              <p14:nvPr/>
            </p14:nvContentPartPr>
            <p14:xfrm>
              <a:off x="9696429" y="460345"/>
              <a:ext cx="917280" cy="3844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28121F5A-A94F-48A9-9AFE-47A011974A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8789" y="442705"/>
                <a:ext cx="952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1A00CD2-1EA5-439D-B8FF-DCF36ACA3FC8}"/>
                  </a:ext>
                </a:extLst>
              </p14:cNvPr>
              <p14:cNvContentPartPr/>
              <p14:nvPr/>
            </p14:nvContentPartPr>
            <p14:xfrm>
              <a:off x="7953669" y="419665"/>
              <a:ext cx="661320" cy="603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1A00CD2-1EA5-439D-B8FF-DCF36ACA3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5679" y="402025"/>
                <a:ext cx="696941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9ACABC8-5F0E-47A9-8D0D-F2D75EE7F285}"/>
                  </a:ext>
                </a:extLst>
              </p14:cNvPr>
              <p14:cNvContentPartPr/>
              <p14:nvPr/>
            </p14:nvContentPartPr>
            <p14:xfrm>
              <a:off x="5885469" y="659065"/>
              <a:ext cx="1518120" cy="206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9ACABC8-5F0E-47A9-8D0D-F2D75EE7F2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7829" y="641065"/>
                <a:ext cx="1553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9AA9D97-B492-4039-8AA0-0CF204B435F9}"/>
                  </a:ext>
                </a:extLst>
              </p14:cNvPr>
              <p14:cNvContentPartPr/>
              <p14:nvPr/>
            </p14:nvContentPartPr>
            <p14:xfrm>
              <a:off x="4639149" y="482305"/>
              <a:ext cx="829080" cy="4172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9AA9D97-B492-4039-8AA0-0CF204B435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149" y="464321"/>
                <a:ext cx="864720" cy="45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B552050-FB65-42B6-AA26-FFC5C94ABB3F}"/>
                  </a:ext>
                </a:extLst>
              </p14:cNvPr>
              <p14:cNvContentPartPr/>
              <p14:nvPr/>
            </p14:nvContentPartPr>
            <p14:xfrm>
              <a:off x="10999629" y="534145"/>
              <a:ext cx="360000" cy="3463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B552050-FB65-42B6-AA26-FFC5C94ABB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81989" y="516145"/>
                <a:ext cx="3956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22AAFFCF-4206-4662-98BD-41C4280FB410}"/>
                  </a:ext>
                </a:extLst>
              </p14:cNvPr>
              <p14:cNvContentPartPr/>
              <p14:nvPr/>
            </p14:nvContentPartPr>
            <p14:xfrm>
              <a:off x="1225269" y="481225"/>
              <a:ext cx="2921040" cy="1268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22AAFFCF-4206-4662-98BD-41C4280FB4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7269" y="463580"/>
                <a:ext cx="2956680" cy="130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55DA763-B49C-41D3-B311-35CA9C8D7E06}"/>
                  </a:ext>
                </a:extLst>
              </p14:cNvPr>
              <p14:cNvContentPartPr/>
              <p14:nvPr/>
            </p14:nvContentPartPr>
            <p14:xfrm>
              <a:off x="5513949" y="1183585"/>
              <a:ext cx="174600" cy="289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55DA763-B49C-41D3-B311-35CA9C8D7E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5949" y="1165945"/>
                <a:ext cx="210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3F5F8639-6DF2-4D47-BF98-0F18738648B5}"/>
                  </a:ext>
                </a:extLst>
              </p14:cNvPr>
              <p14:cNvContentPartPr/>
              <p14:nvPr/>
            </p14:nvContentPartPr>
            <p14:xfrm>
              <a:off x="5968629" y="1057945"/>
              <a:ext cx="938160" cy="6652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3F5F8639-6DF2-4D47-BF98-0F1873864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0636" y="1039945"/>
                <a:ext cx="973786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DB5BD53-B964-4D9A-AFE6-87190233B662}"/>
                  </a:ext>
                </a:extLst>
              </p14:cNvPr>
              <p14:cNvContentPartPr/>
              <p14:nvPr/>
            </p14:nvContentPartPr>
            <p14:xfrm>
              <a:off x="4585869" y="1160185"/>
              <a:ext cx="342360" cy="3196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DB5BD53-B964-4D9A-AFE6-87190233B6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68210" y="1142525"/>
                <a:ext cx="378038" cy="3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97C8442-E279-4EB0-A2CA-9B411E3DEB18}"/>
                  </a:ext>
                </a:extLst>
              </p14:cNvPr>
              <p14:cNvContentPartPr/>
              <p14:nvPr/>
            </p14:nvContentPartPr>
            <p14:xfrm>
              <a:off x="7145109" y="1037425"/>
              <a:ext cx="172080" cy="308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97C8442-E279-4EB0-A2CA-9B411E3DEB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7469" y="1019425"/>
                <a:ext cx="2077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C9861C6-E290-4A16-9B2D-3CC451577028}"/>
                  </a:ext>
                </a:extLst>
              </p14:cNvPr>
              <p14:cNvContentPartPr/>
              <p14:nvPr/>
            </p14:nvContentPartPr>
            <p14:xfrm>
              <a:off x="7228269" y="1520545"/>
              <a:ext cx="2160" cy="93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C9861C6-E290-4A16-9B2D-3CC4515770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0269" y="1502905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70DB99F2-9B1F-490D-BE0C-260EA71F43DF}"/>
                  </a:ext>
                </a:extLst>
              </p14:cNvPr>
              <p14:cNvContentPartPr/>
              <p14:nvPr/>
            </p14:nvContentPartPr>
            <p14:xfrm>
              <a:off x="740709" y="1997185"/>
              <a:ext cx="276120" cy="44424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70DB99F2-9B1F-490D-BE0C-260EA71F43D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092" y="1979185"/>
                <a:ext cx="311714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F06E3083-D7B7-4F64-B9C7-A547EC71D2EF}"/>
                  </a:ext>
                </a:extLst>
              </p14:cNvPr>
              <p14:cNvContentPartPr/>
              <p14:nvPr/>
            </p14:nvContentPartPr>
            <p14:xfrm>
              <a:off x="1505349" y="1858585"/>
              <a:ext cx="829440" cy="38088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F06E3083-D7B7-4F64-B9C7-A547EC71D2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87709" y="1840928"/>
                <a:ext cx="865080" cy="416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540F148C-6442-4FEB-991D-2F98799C63DC}"/>
                  </a:ext>
                </a:extLst>
              </p14:cNvPr>
              <p14:cNvContentPartPr/>
              <p14:nvPr/>
            </p14:nvContentPartPr>
            <p14:xfrm>
              <a:off x="2335869" y="1769305"/>
              <a:ext cx="367200" cy="41940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540F148C-6442-4FEB-991D-2F98799C63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17869" y="1751665"/>
                <a:ext cx="4028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AC4B5AF0-B1DC-423A-AF4C-4B1BACA0A05C}"/>
                  </a:ext>
                </a:extLst>
              </p14:cNvPr>
              <p14:cNvContentPartPr/>
              <p14:nvPr/>
            </p14:nvContentPartPr>
            <p14:xfrm>
              <a:off x="2497509" y="1930585"/>
              <a:ext cx="221400" cy="2844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AC4B5AF0-B1DC-423A-AF4C-4B1BACA0A0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79509" y="1912945"/>
                <a:ext cx="257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19C010DE-A547-42EF-ABB5-3C470612BC2B}"/>
                  </a:ext>
                </a:extLst>
              </p14:cNvPr>
              <p14:cNvContentPartPr/>
              <p14:nvPr/>
            </p14:nvContentPartPr>
            <p14:xfrm>
              <a:off x="2765349" y="2107705"/>
              <a:ext cx="115560" cy="1234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19C010DE-A547-42EF-ABB5-3C470612BC2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47709" y="2090065"/>
                <a:ext cx="1512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30336BE6-A5FE-4A3E-B2E5-67556923899E}"/>
                  </a:ext>
                </a:extLst>
              </p14:cNvPr>
              <p14:cNvContentPartPr/>
              <p14:nvPr/>
            </p14:nvContentPartPr>
            <p14:xfrm>
              <a:off x="2943189" y="1868665"/>
              <a:ext cx="653040" cy="38844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30336BE6-A5FE-4A3E-B2E5-6755692389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25189" y="1850665"/>
                <a:ext cx="688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75A3058C-A44F-4795-9C71-B3FF86EABAC6}"/>
                  </a:ext>
                </a:extLst>
              </p14:cNvPr>
              <p14:cNvContentPartPr/>
              <p14:nvPr/>
            </p14:nvContentPartPr>
            <p14:xfrm>
              <a:off x="4196349" y="2075305"/>
              <a:ext cx="345600" cy="1285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75A3058C-A44F-4795-9C71-B3FF86EABA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8709" y="2057665"/>
                <a:ext cx="381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5C23A321-7255-4EFD-B43C-9A1F7AF9B7F5}"/>
                  </a:ext>
                </a:extLst>
              </p14:cNvPr>
              <p14:cNvContentPartPr/>
              <p14:nvPr/>
            </p14:nvContentPartPr>
            <p14:xfrm>
              <a:off x="7247349" y="1841665"/>
              <a:ext cx="383760" cy="31860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5C23A321-7255-4EFD-B43C-9A1F7AF9B7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29709" y="1824025"/>
                <a:ext cx="419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91F13387-0BCA-4C08-AF42-4263C8D1F544}"/>
                  </a:ext>
                </a:extLst>
              </p14:cNvPr>
              <p14:cNvContentPartPr/>
              <p14:nvPr/>
            </p14:nvContentPartPr>
            <p14:xfrm>
              <a:off x="8376669" y="1820065"/>
              <a:ext cx="883440" cy="27540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91F13387-0BCA-4C08-AF42-4263C8D1F5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59029" y="1802425"/>
                <a:ext cx="9190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4513EA5C-5BB0-4CCF-8CD0-5B5C84E3A372}"/>
                  </a:ext>
                </a:extLst>
              </p14:cNvPr>
              <p14:cNvContentPartPr/>
              <p14:nvPr/>
            </p14:nvContentPartPr>
            <p14:xfrm>
              <a:off x="10921149" y="1770025"/>
              <a:ext cx="592920" cy="51876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4513EA5C-5BB0-4CCF-8CD0-5B5C84E3A3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03160" y="1752385"/>
                <a:ext cx="628538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F15A5AFE-B0B3-4762-A623-78529A211383}"/>
                  </a:ext>
                </a:extLst>
              </p14:cNvPr>
              <p14:cNvContentPartPr/>
              <p14:nvPr/>
            </p14:nvContentPartPr>
            <p14:xfrm>
              <a:off x="9637749" y="1710625"/>
              <a:ext cx="1143360" cy="36396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F15A5AFE-B0B3-4762-A623-78529A2113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19755" y="1692968"/>
                <a:ext cx="1178989" cy="39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8" name="Cerneală 327">
                <a:extLst>
                  <a:ext uri="{FF2B5EF4-FFF2-40B4-BE49-F238E27FC236}">
                    <a16:creationId xmlns:a16="http://schemas.microsoft.com/office/drawing/2014/main" id="{7CC93F75-FC60-479A-A1A2-DDC44682F9F6}"/>
                  </a:ext>
                </a:extLst>
              </p14:cNvPr>
              <p14:cNvContentPartPr/>
              <p14:nvPr/>
            </p14:nvContentPartPr>
            <p14:xfrm>
              <a:off x="1593909" y="2463745"/>
              <a:ext cx="2626200" cy="384480"/>
            </p14:xfrm>
          </p:contentPart>
        </mc:Choice>
        <mc:Fallback xmlns="">
          <p:pic>
            <p:nvPicPr>
              <p:cNvPr id="328" name="Cerneală 327">
                <a:extLst>
                  <a:ext uri="{FF2B5EF4-FFF2-40B4-BE49-F238E27FC236}">
                    <a16:creationId xmlns:a16="http://schemas.microsoft.com/office/drawing/2014/main" id="{7CC93F75-FC60-479A-A1A2-DDC44682F9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76267" y="2445745"/>
                <a:ext cx="2661845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1E4997B8-F082-4F8D-9251-D57A5F963766}"/>
                  </a:ext>
                </a:extLst>
              </p14:cNvPr>
              <p14:cNvContentPartPr/>
              <p14:nvPr/>
            </p14:nvContentPartPr>
            <p14:xfrm>
              <a:off x="760509" y="2513785"/>
              <a:ext cx="370080" cy="47988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1E4997B8-F082-4F8D-9251-D57A5F9637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526" y="2496145"/>
                <a:ext cx="405685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8" name="Cerneală 337">
                <a:extLst>
                  <a:ext uri="{FF2B5EF4-FFF2-40B4-BE49-F238E27FC236}">
                    <a16:creationId xmlns:a16="http://schemas.microsoft.com/office/drawing/2014/main" id="{B4ED43B8-45F5-4FC3-9C17-397CDAA7C094}"/>
                  </a:ext>
                </a:extLst>
              </p14:cNvPr>
              <p14:cNvContentPartPr/>
              <p14:nvPr/>
            </p14:nvContentPartPr>
            <p14:xfrm>
              <a:off x="7361469" y="2464825"/>
              <a:ext cx="316440" cy="311400"/>
            </p14:xfrm>
          </p:contentPart>
        </mc:Choice>
        <mc:Fallback xmlns="">
          <p:pic>
            <p:nvPicPr>
              <p:cNvPr id="338" name="Cerneală 337">
                <a:extLst>
                  <a:ext uri="{FF2B5EF4-FFF2-40B4-BE49-F238E27FC236}">
                    <a16:creationId xmlns:a16="http://schemas.microsoft.com/office/drawing/2014/main" id="{B4ED43B8-45F5-4FC3-9C17-397CDAA7C0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43469" y="2447185"/>
                <a:ext cx="352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5" name="Cerneală 344">
                <a:extLst>
                  <a:ext uri="{FF2B5EF4-FFF2-40B4-BE49-F238E27FC236}">
                    <a16:creationId xmlns:a16="http://schemas.microsoft.com/office/drawing/2014/main" id="{9488BC99-E09A-4A30-AB96-E5B3C6253051}"/>
                  </a:ext>
                </a:extLst>
              </p14:cNvPr>
              <p14:cNvContentPartPr/>
              <p14:nvPr/>
            </p14:nvContentPartPr>
            <p14:xfrm>
              <a:off x="9548109" y="2400385"/>
              <a:ext cx="379800" cy="313560"/>
            </p14:xfrm>
          </p:contentPart>
        </mc:Choice>
        <mc:Fallback xmlns="">
          <p:pic>
            <p:nvPicPr>
              <p:cNvPr id="345" name="Cerneală 344">
                <a:extLst>
                  <a:ext uri="{FF2B5EF4-FFF2-40B4-BE49-F238E27FC236}">
                    <a16:creationId xmlns:a16="http://schemas.microsoft.com/office/drawing/2014/main" id="{9488BC99-E09A-4A30-AB96-E5B3C625305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30469" y="2382745"/>
                <a:ext cx="4154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2DA3B455-DD0A-47AE-959B-600B9788D6C6}"/>
                  </a:ext>
                </a:extLst>
              </p14:cNvPr>
              <p14:cNvContentPartPr/>
              <p14:nvPr/>
            </p14:nvContentPartPr>
            <p14:xfrm>
              <a:off x="10505709" y="2401465"/>
              <a:ext cx="783360" cy="33768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2DA3B455-DD0A-47AE-959B-600B9788D6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87709" y="2383465"/>
                <a:ext cx="819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4" name="Cerneală 353">
                <a:extLst>
                  <a:ext uri="{FF2B5EF4-FFF2-40B4-BE49-F238E27FC236}">
                    <a16:creationId xmlns:a16="http://schemas.microsoft.com/office/drawing/2014/main" id="{EB393D63-B0E9-4D90-A207-4735B3A7F0FF}"/>
                  </a:ext>
                </a:extLst>
              </p14:cNvPr>
              <p14:cNvContentPartPr/>
              <p14:nvPr/>
            </p14:nvContentPartPr>
            <p14:xfrm>
              <a:off x="8127189" y="2372305"/>
              <a:ext cx="838800" cy="432000"/>
            </p14:xfrm>
          </p:contentPart>
        </mc:Choice>
        <mc:Fallback xmlns="">
          <p:pic>
            <p:nvPicPr>
              <p:cNvPr id="354" name="Cerneală 353">
                <a:extLst>
                  <a:ext uri="{FF2B5EF4-FFF2-40B4-BE49-F238E27FC236}">
                    <a16:creationId xmlns:a16="http://schemas.microsoft.com/office/drawing/2014/main" id="{EB393D63-B0E9-4D90-A207-4735B3A7F0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09549" y="2354320"/>
                <a:ext cx="874440" cy="46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7A8B6FC3-0A10-46C1-8CD0-837AD0926677}"/>
                  </a:ext>
                </a:extLst>
              </p14:cNvPr>
              <p14:cNvContentPartPr/>
              <p14:nvPr/>
            </p14:nvContentPartPr>
            <p14:xfrm>
              <a:off x="4850829" y="1818985"/>
              <a:ext cx="2125080" cy="109512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7A8B6FC3-0A10-46C1-8CD0-837AD09266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33189" y="1800991"/>
                <a:ext cx="2160720" cy="113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A1ABDB77-6EEA-4D9C-82BF-512317361D7B}"/>
                  </a:ext>
                </a:extLst>
              </p14:cNvPr>
              <p14:cNvContentPartPr/>
              <p14:nvPr/>
            </p14:nvContentPartPr>
            <p14:xfrm>
              <a:off x="798669" y="3107785"/>
              <a:ext cx="257040" cy="41868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A1ABDB77-6EEA-4D9C-82BF-512317361D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0669" y="3089785"/>
                <a:ext cx="2926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40969D89-ED5D-4635-9351-9CA03AD922E7}"/>
                  </a:ext>
                </a:extLst>
              </p14:cNvPr>
              <p14:cNvContentPartPr/>
              <p14:nvPr/>
            </p14:nvContentPartPr>
            <p14:xfrm>
              <a:off x="1556109" y="3051625"/>
              <a:ext cx="802440" cy="36360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40969D89-ED5D-4635-9351-9CA03AD922E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8469" y="3033625"/>
                <a:ext cx="838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5B5333C1-397B-4E2F-AF91-D0F6C86F819B}"/>
                  </a:ext>
                </a:extLst>
              </p14:cNvPr>
              <p14:cNvContentPartPr/>
              <p14:nvPr/>
            </p14:nvContentPartPr>
            <p14:xfrm>
              <a:off x="3753549" y="3090145"/>
              <a:ext cx="424440" cy="32832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5B5333C1-397B-4E2F-AF91-D0F6C86F81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35909" y="3072145"/>
                <a:ext cx="460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CAE94B81-54D5-4200-B1F6-F9073EA769BD}"/>
                  </a:ext>
                </a:extLst>
              </p14:cNvPr>
              <p14:cNvContentPartPr/>
              <p14:nvPr/>
            </p14:nvContentPartPr>
            <p14:xfrm>
              <a:off x="5386509" y="3053065"/>
              <a:ext cx="569520" cy="34128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CAE94B81-54D5-4200-B1F6-F9073EA769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68509" y="3035065"/>
                <a:ext cx="6051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6" name="Cerneală 375">
                <a:extLst>
                  <a:ext uri="{FF2B5EF4-FFF2-40B4-BE49-F238E27FC236}">
                    <a16:creationId xmlns:a16="http://schemas.microsoft.com/office/drawing/2014/main" id="{B430448D-9F93-4FEB-A305-4908241C53EE}"/>
                  </a:ext>
                </a:extLst>
              </p14:cNvPr>
              <p14:cNvContentPartPr/>
              <p14:nvPr/>
            </p14:nvContentPartPr>
            <p14:xfrm>
              <a:off x="4537989" y="3219385"/>
              <a:ext cx="429840" cy="158400"/>
            </p14:xfrm>
          </p:contentPart>
        </mc:Choice>
        <mc:Fallback xmlns="">
          <p:pic>
            <p:nvPicPr>
              <p:cNvPr id="376" name="Cerneală 375">
                <a:extLst>
                  <a:ext uri="{FF2B5EF4-FFF2-40B4-BE49-F238E27FC236}">
                    <a16:creationId xmlns:a16="http://schemas.microsoft.com/office/drawing/2014/main" id="{B430448D-9F93-4FEB-A305-4908241C53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20349" y="3201745"/>
                <a:ext cx="465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B599B906-B6F8-453B-B839-10A95AEEE044}"/>
                  </a:ext>
                </a:extLst>
              </p14:cNvPr>
              <p14:cNvContentPartPr/>
              <p14:nvPr/>
            </p14:nvContentPartPr>
            <p14:xfrm>
              <a:off x="2901789" y="3212185"/>
              <a:ext cx="451440" cy="26208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B599B906-B6F8-453B-B839-10A95AEEE04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83803" y="3194185"/>
                <a:ext cx="487052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8" name="Cerneală 377">
                <a:extLst>
                  <a:ext uri="{FF2B5EF4-FFF2-40B4-BE49-F238E27FC236}">
                    <a16:creationId xmlns:a16="http://schemas.microsoft.com/office/drawing/2014/main" id="{B52F9E4D-6547-4E42-A4C3-1FE9E762A463}"/>
                  </a:ext>
                </a:extLst>
              </p14:cNvPr>
              <p14:cNvContentPartPr/>
              <p14:nvPr/>
            </p14:nvContentPartPr>
            <p14:xfrm>
              <a:off x="6220989" y="3261505"/>
              <a:ext cx="378720" cy="125640"/>
            </p14:xfrm>
          </p:contentPart>
        </mc:Choice>
        <mc:Fallback xmlns="">
          <p:pic>
            <p:nvPicPr>
              <p:cNvPr id="378" name="Cerneală 377">
                <a:extLst>
                  <a:ext uri="{FF2B5EF4-FFF2-40B4-BE49-F238E27FC236}">
                    <a16:creationId xmlns:a16="http://schemas.microsoft.com/office/drawing/2014/main" id="{B52F9E4D-6547-4E42-A4C3-1FE9E762A4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02989" y="3243865"/>
                <a:ext cx="414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81C6F036-3993-4F93-9A4F-69510AEFF914}"/>
                  </a:ext>
                </a:extLst>
              </p14:cNvPr>
              <p14:cNvContentPartPr/>
              <p14:nvPr/>
            </p14:nvContentPartPr>
            <p14:xfrm>
              <a:off x="7016589" y="3225505"/>
              <a:ext cx="194400" cy="19296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81C6F036-3993-4F93-9A4F-69510AEFF9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98589" y="3207505"/>
                <a:ext cx="230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3CFC9CD4-5D10-40A2-B4B3-BBE30ECF0E25}"/>
                  </a:ext>
                </a:extLst>
              </p14:cNvPr>
              <p14:cNvContentPartPr/>
              <p14:nvPr/>
            </p14:nvContentPartPr>
            <p14:xfrm>
              <a:off x="7363269" y="3021025"/>
              <a:ext cx="1250640" cy="386280"/>
            </p14:xfrm>
          </p:contentPart>
        </mc:Choice>
        <mc:Fallback xmlns=""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3CFC9CD4-5D10-40A2-B4B3-BBE30ECF0E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45269" y="3003025"/>
                <a:ext cx="128628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C063FA4F-07F2-48FD-8E33-35B9482A7D4E}"/>
                  </a:ext>
                </a:extLst>
              </p14:cNvPr>
              <p14:cNvContentPartPr/>
              <p14:nvPr/>
            </p14:nvContentPartPr>
            <p14:xfrm>
              <a:off x="7093629" y="3605305"/>
              <a:ext cx="144360" cy="27468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C063FA4F-07F2-48FD-8E33-35B9482A7D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75989" y="3587305"/>
                <a:ext cx="180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775632D6-D5DD-4362-882E-0306C5323A86}"/>
                  </a:ext>
                </a:extLst>
              </p14:cNvPr>
              <p14:cNvContentPartPr/>
              <p14:nvPr/>
            </p14:nvContentPartPr>
            <p14:xfrm>
              <a:off x="7397109" y="3604225"/>
              <a:ext cx="868680" cy="28764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775632D6-D5DD-4362-882E-0306C5323A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79116" y="3586563"/>
                <a:ext cx="904305" cy="323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18779829-B161-4DF4-845E-F51BDAE5D436}"/>
                  </a:ext>
                </a:extLst>
              </p14:cNvPr>
              <p14:cNvContentPartPr/>
              <p14:nvPr/>
            </p14:nvContentPartPr>
            <p14:xfrm>
              <a:off x="8884269" y="2979985"/>
              <a:ext cx="2928600" cy="1285920"/>
            </p14:xfrm>
          </p:contentPart>
        </mc:Choice>
        <mc:Fallback xmlns=""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18779829-B161-4DF4-845E-F51BDAE5D43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66271" y="2961985"/>
                <a:ext cx="2964236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0E61E66B-53E9-4169-9741-A19128CEF5B6}"/>
                  </a:ext>
                </a:extLst>
              </p14:cNvPr>
              <p14:cNvContentPartPr/>
              <p14:nvPr/>
            </p14:nvContentPartPr>
            <p14:xfrm>
              <a:off x="843669" y="4176625"/>
              <a:ext cx="347760" cy="977400"/>
            </p14:xfrm>
          </p:contentPart>
        </mc:Choice>
        <mc:Fallback xmlns=""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0E61E66B-53E9-4169-9741-A19128CEF5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5669" y="4158625"/>
                <a:ext cx="38340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79CC0203-F069-4D26-977E-C910CCE8EA2E}"/>
                  </a:ext>
                </a:extLst>
              </p14:cNvPr>
              <p14:cNvContentPartPr/>
              <p14:nvPr/>
            </p14:nvContentPartPr>
            <p14:xfrm>
              <a:off x="847269" y="5271385"/>
              <a:ext cx="305640" cy="530280"/>
            </p14:xfrm>
          </p:contentPart>
        </mc:Choice>
        <mc:Fallback xmlns=""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79CC0203-F069-4D26-977E-C910CCE8EA2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9629" y="5253385"/>
                <a:ext cx="3412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6D30E786-7796-4903-AE73-224589689A94}"/>
                  </a:ext>
                </a:extLst>
              </p14:cNvPr>
              <p14:cNvContentPartPr/>
              <p14:nvPr/>
            </p14:nvContentPartPr>
            <p14:xfrm>
              <a:off x="6953949" y="4831465"/>
              <a:ext cx="475200" cy="304200"/>
            </p14:xfrm>
          </p:contentPart>
        </mc:Choice>
        <mc:Fallback xmlns=""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6D30E786-7796-4903-AE73-224589689A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35949" y="4813825"/>
                <a:ext cx="5108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4" name="Cerneală 483">
                <a:extLst>
                  <a:ext uri="{FF2B5EF4-FFF2-40B4-BE49-F238E27FC236}">
                    <a16:creationId xmlns:a16="http://schemas.microsoft.com/office/drawing/2014/main" id="{C5068A00-7D53-4646-9C1D-FFD6447C5C1E}"/>
                  </a:ext>
                </a:extLst>
              </p14:cNvPr>
              <p14:cNvContentPartPr/>
              <p14:nvPr/>
            </p14:nvContentPartPr>
            <p14:xfrm>
              <a:off x="1444869" y="4023985"/>
              <a:ext cx="3850560" cy="1789920"/>
            </p14:xfrm>
          </p:contentPart>
        </mc:Choice>
        <mc:Fallback xmlns="">
          <p:pic>
            <p:nvPicPr>
              <p:cNvPr id="484" name="Cerneală 483">
                <a:extLst>
                  <a:ext uri="{FF2B5EF4-FFF2-40B4-BE49-F238E27FC236}">
                    <a16:creationId xmlns:a16="http://schemas.microsoft.com/office/drawing/2014/main" id="{C5068A00-7D53-4646-9C1D-FFD6447C5C1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27229" y="4005981"/>
                <a:ext cx="3886200" cy="1825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5818376B-F754-4AB2-BBBD-14F7148B4BB4}"/>
                  </a:ext>
                </a:extLst>
              </p14:cNvPr>
              <p14:cNvContentPartPr/>
              <p14:nvPr/>
            </p14:nvContentPartPr>
            <p14:xfrm>
              <a:off x="9394029" y="4759465"/>
              <a:ext cx="547560" cy="354960"/>
            </p14:xfrm>
          </p:contentPart>
        </mc:Choice>
        <mc:Fallback xmlns=""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5818376B-F754-4AB2-BBBD-14F7148B4B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76041" y="4741465"/>
                <a:ext cx="583177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5" name="Cerneală 494">
                <a:extLst>
                  <a:ext uri="{FF2B5EF4-FFF2-40B4-BE49-F238E27FC236}">
                    <a16:creationId xmlns:a16="http://schemas.microsoft.com/office/drawing/2014/main" id="{171FE71A-A8CD-4337-B3A8-3F2F3F28828C}"/>
                  </a:ext>
                </a:extLst>
              </p14:cNvPr>
              <p14:cNvContentPartPr/>
              <p14:nvPr/>
            </p14:nvContentPartPr>
            <p14:xfrm>
              <a:off x="7750989" y="4745065"/>
              <a:ext cx="1418040" cy="352800"/>
            </p14:xfrm>
          </p:contentPart>
        </mc:Choice>
        <mc:Fallback xmlns="">
          <p:pic>
            <p:nvPicPr>
              <p:cNvPr id="495" name="Cerneală 494">
                <a:extLst>
                  <a:ext uri="{FF2B5EF4-FFF2-40B4-BE49-F238E27FC236}">
                    <a16:creationId xmlns:a16="http://schemas.microsoft.com/office/drawing/2014/main" id="{171FE71A-A8CD-4337-B3A8-3F2F3F2882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32989" y="4727065"/>
                <a:ext cx="14536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9" name="Cerneală 508">
                <a:extLst>
                  <a:ext uri="{FF2B5EF4-FFF2-40B4-BE49-F238E27FC236}">
                    <a16:creationId xmlns:a16="http://schemas.microsoft.com/office/drawing/2014/main" id="{7D122C27-D173-4528-AA6E-B0F38D6D7971}"/>
                  </a:ext>
                </a:extLst>
              </p14:cNvPr>
              <p14:cNvContentPartPr/>
              <p14:nvPr/>
            </p14:nvContentPartPr>
            <p14:xfrm>
              <a:off x="8733069" y="5415745"/>
              <a:ext cx="361800" cy="237960"/>
            </p14:xfrm>
          </p:contentPart>
        </mc:Choice>
        <mc:Fallback xmlns="">
          <p:pic>
            <p:nvPicPr>
              <p:cNvPr id="509" name="Cerneală 508">
                <a:extLst>
                  <a:ext uri="{FF2B5EF4-FFF2-40B4-BE49-F238E27FC236}">
                    <a16:creationId xmlns:a16="http://schemas.microsoft.com/office/drawing/2014/main" id="{7D122C27-D173-4528-AA6E-B0F38D6D79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15429" y="5398105"/>
                <a:ext cx="3974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2" name="Cerneală 511">
                <a:extLst>
                  <a:ext uri="{FF2B5EF4-FFF2-40B4-BE49-F238E27FC236}">
                    <a16:creationId xmlns:a16="http://schemas.microsoft.com/office/drawing/2014/main" id="{D13654DA-14D5-4116-9CBD-8AF7AC3EEEA7}"/>
                  </a:ext>
                </a:extLst>
              </p14:cNvPr>
              <p14:cNvContentPartPr/>
              <p14:nvPr/>
            </p14:nvContentPartPr>
            <p14:xfrm>
              <a:off x="9418509" y="5307025"/>
              <a:ext cx="634320" cy="390600"/>
            </p14:xfrm>
          </p:contentPart>
        </mc:Choice>
        <mc:Fallback xmlns="">
          <p:pic>
            <p:nvPicPr>
              <p:cNvPr id="512" name="Cerneală 511">
                <a:extLst>
                  <a:ext uri="{FF2B5EF4-FFF2-40B4-BE49-F238E27FC236}">
                    <a16:creationId xmlns:a16="http://schemas.microsoft.com/office/drawing/2014/main" id="{D13654DA-14D5-4116-9CBD-8AF7AC3EEEA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00869" y="5289385"/>
                <a:ext cx="6699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13" name="Cerneală 512">
                <a:extLst>
                  <a:ext uri="{FF2B5EF4-FFF2-40B4-BE49-F238E27FC236}">
                    <a16:creationId xmlns:a16="http://schemas.microsoft.com/office/drawing/2014/main" id="{298FFC47-949E-4C61-8463-E589EF8BB12B}"/>
                  </a:ext>
                </a:extLst>
              </p14:cNvPr>
              <p14:cNvContentPartPr/>
              <p14:nvPr/>
            </p14:nvContentPartPr>
            <p14:xfrm>
              <a:off x="7642269" y="5382625"/>
              <a:ext cx="842400" cy="357840"/>
            </p14:xfrm>
          </p:contentPart>
        </mc:Choice>
        <mc:Fallback xmlns="">
          <p:pic>
            <p:nvPicPr>
              <p:cNvPr id="513" name="Cerneală 512">
                <a:extLst>
                  <a:ext uri="{FF2B5EF4-FFF2-40B4-BE49-F238E27FC236}">
                    <a16:creationId xmlns:a16="http://schemas.microsoft.com/office/drawing/2014/main" id="{298FFC47-949E-4C61-8463-E589EF8BB1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24269" y="5364985"/>
                <a:ext cx="878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14" name="Cerneală 513">
                <a:extLst>
                  <a:ext uri="{FF2B5EF4-FFF2-40B4-BE49-F238E27FC236}">
                    <a16:creationId xmlns:a16="http://schemas.microsoft.com/office/drawing/2014/main" id="{AAF32302-8535-437F-8849-C33084BFC1BC}"/>
                  </a:ext>
                </a:extLst>
              </p14:cNvPr>
              <p14:cNvContentPartPr/>
              <p14:nvPr/>
            </p14:nvContentPartPr>
            <p14:xfrm>
              <a:off x="6757749" y="5510065"/>
              <a:ext cx="625320" cy="278280"/>
            </p14:xfrm>
          </p:contentPart>
        </mc:Choice>
        <mc:Fallback xmlns="">
          <p:pic>
            <p:nvPicPr>
              <p:cNvPr id="514" name="Cerneală 513">
                <a:extLst>
                  <a:ext uri="{FF2B5EF4-FFF2-40B4-BE49-F238E27FC236}">
                    <a16:creationId xmlns:a16="http://schemas.microsoft.com/office/drawing/2014/main" id="{AAF32302-8535-437F-8849-C33084BFC1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39749" y="5492065"/>
                <a:ext cx="660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15" name="Cerneală 514">
                <a:extLst>
                  <a:ext uri="{FF2B5EF4-FFF2-40B4-BE49-F238E27FC236}">
                    <a16:creationId xmlns:a16="http://schemas.microsoft.com/office/drawing/2014/main" id="{287B7FF3-962C-4E3E-BFE5-C8C7AFECA3EF}"/>
                  </a:ext>
                </a:extLst>
              </p14:cNvPr>
              <p14:cNvContentPartPr/>
              <p14:nvPr/>
            </p14:nvContentPartPr>
            <p14:xfrm>
              <a:off x="5736429" y="4997785"/>
              <a:ext cx="824040" cy="833400"/>
            </p14:xfrm>
          </p:contentPart>
        </mc:Choice>
        <mc:Fallback xmlns="">
          <p:pic>
            <p:nvPicPr>
              <p:cNvPr id="515" name="Cerneală 514">
                <a:extLst>
                  <a:ext uri="{FF2B5EF4-FFF2-40B4-BE49-F238E27FC236}">
                    <a16:creationId xmlns:a16="http://schemas.microsoft.com/office/drawing/2014/main" id="{287B7FF3-962C-4E3E-BFE5-C8C7AFECA3E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18429" y="4980145"/>
                <a:ext cx="85968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16" name="Cerneală 515">
                <a:extLst>
                  <a:ext uri="{FF2B5EF4-FFF2-40B4-BE49-F238E27FC236}">
                    <a16:creationId xmlns:a16="http://schemas.microsoft.com/office/drawing/2014/main" id="{E79E398E-F62A-4D86-9357-41A3BBD77F92}"/>
                  </a:ext>
                </a:extLst>
              </p14:cNvPr>
              <p14:cNvContentPartPr/>
              <p14:nvPr/>
            </p14:nvContentPartPr>
            <p14:xfrm>
              <a:off x="10255509" y="5592145"/>
              <a:ext cx="203040" cy="2160"/>
            </p14:xfrm>
          </p:contentPart>
        </mc:Choice>
        <mc:Fallback xmlns="">
          <p:pic>
            <p:nvPicPr>
              <p:cNvPr id="516" name="Cerneală 515">
                <a:extLst>
                  <a:ext uri="{FF2B5EF4-FFF2-40B4-BE49-F238E27FC236}">
                    <a16:creationId xmlns:a16="http://schemas.microsoft.com/office/drawing/2014/main" id="{E79E398E-F62A-4D86-9357-41A3BBD77F9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37509" y="5574505"/>
                <a:ext cx="238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17" name="Cerneală 516">
                <a:extLst>
                  <a:ext uri="{FF2B5EF4-FFF2-40B4-BE49-F238E27FC236}">
                    <a16:creationId xmlns:a16="http://schemas.microsoft.com/office/drawing/2014/main" id="{BD8DE8A2-9892-4401-9759-B5E8DCAE6CCF}"/>
                  </a:ext>
                </a:extLst>
              </p14:cNvPr>
              <p14:cNvContentPartPr/>
              <p14:nvPr/>
            </p14:nvContentPartPr>
            <p14:xfrm>
              <a:off x="10298709" y="5659465"/>
              <a:ext cx="217080" cy="2160"/>
            </p14:xfrm>
          </p:contentPart>
        </mc:Choice>
        <mc:Fallback xmlns="">
          <p:pic>
            <p:nvPicPr>
              <p:cNvPr id="517" name="Cerneală 516">
                <a:extLst>
                  <a:ext uri="{FF2B5EF4-FFF2-40B4-BE49-F238E27FC236}">
                    <a16:creationId xmlns:a16="http://schemas.microsoft.com/office/drawing/2014/main" id="{BD8DE8A2-9892-4401-9759-B5E8DCAE6C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80709" y="5641825"/>
                <a:ext cx="252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18" name="Cerneală 517">
                <a:extLst>
                  <a:ext uri="{FF2B5EF4-FFF2-40B4-BE49-F238E27FC236}">
                    <a16:creationId xmlns:a16="http://schemas.microsoft.com/office/drawing/2014/main" id="{D0789D54-E5F8-498E-A867-B2DA91728295}"/>
                  </a:ext>
                </a:extLst>
              </p14:cNvPr>
              <p14:cNvContentPartPr/>
              <p14:nvPr/>
            </p14:nvContentPartPr>
            <p14:xfrm>
              <a:off x="10678509" y="5407105"/>
              <a:ext cx="226800" cy="307080"/>
            </p14:xfrm>
          </p:contentPart>
        </mc:Choice>
        <mc:Fallback xmlns="">
          <p:pic>
            <p:nvPicPr>
              <p:cNvPr id="518" name="Cerneală 517">
                <a:extLst>
                  <a:ext uri="{FF2B5EF4-FFF2-40B4-BE49-F238E27FC236}">
                    <a16:creationId xmlns:a16="http://schemas.microsoft.com/office/drawing/2014/main" id="{D0789D54-E5F8-498E-A867-B2DA917282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60869" y="5389105"/>
                <a:ext cx="262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25" name="Cerneală 524">
                <a:extLst>
                  <a:ext uri="{FF2B5EF4-FFF2-40B4-BE49-F238E27FC236}">
                    <a16:creationId xmlns:a16="http://schemas.microsoft.com/office/drawing/2014/main" id="{CCF571C8-0A24-45CA-8B75-5B782562BE2E}"/>
                  </a:ext>
                </a:extLst>
              </p14:cNvPr>
              <p14:cNvContentPartPr/>
              <p14:nvPr/>
            </p14:nvContentPartPr>
            <p14:xfrm>
              <a:off x="3475269" y="6051145"/>
              <a:ext cx="1399320" cy="524880"/>
            </p14:xfrm>
          </p:contentPart>
        </mc:Choice>
        <mc:Fallback xmlns="">
          <p:pic>
            <p:nvPicPr>
              <p:cNvPr id="525" name="Cerneală 524">
                <a:extLst>
                  <a:ext uri="{FF2B5EF4-FFF2-40B4-BE49-F238E27FC236}">
                    <a16:creationId xmlns:a16="http://schemas.microsoft.com/office/drawing/2014/main" id="{CCF571C8-0A24-45CA-8B75-5B782562BE2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7629" y="6033505"/>
                <a:ext cx="14349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26" name="Cerneală 525">
                <a:extLst>
                  <a:ext uri="{FF2B5EF4-FFF2-40B4-BE49-F238E27FC236}">
                    <a16:creationId xmlns:a16="http://schemas.microsoft.com/office/drawing/2014/main" id="{66B58B06-2CC6-420D-891F-3D0B994A9103}"/>
                  </a:ext>
                </a:extLst>
              </p14:cNvPr>
              <p14:cNvContentPartPr/>
              <p14:nvPr/>
            </p14:nvContentPartPr>
            <p14:xfrm>
              <a:off x="2675349" y="6097585"/>
              <a:ext cx="553680" cy="401400"/>
            </p14:xfrm>
          </p:contentPart>
        </mc:Choice>
        <mc:Fallback xmlns="">
          <p:pic>
            <p:nvPicPr>
              <p:cNvPr id="526" name="Cerneală 525">
                <a:extLst>
                  <a:ext uri="{FF2B5EF4-FFF2-40B4-BE49-F238E27FC236}">
                    <a16:creationId xmlns:a16="http://schemas.microsoft.com/office/drawing/2014/main" id="{66B58B06-2CC6-420D-891F-3D0B994A91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57720" y="6079585"/>
                <a:ext cx="589297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34" name="Cerneală 533">
                <a:extLst>
                  <a:ext uri="{FF2B5EF4-FFF2-40B4-BE49-F238E27FC236}">
                    <a16:creationId xmlns:a16="http://schemas.microsoft.com/office/drawing/2014/main" id="{69786BD9-2A69-47DB-9EA6-3FA58849D996}"/>
                  </a:ext>
                </a:extLst>
              </p14:cNvPr>
              <p14:cNvContentPartPr/>
              <p14:nvPr/>
            </p14:nvContentPartPr>
            <p14:xfrm>
              <a:off x="7204149" y="6150865"/>
              <a:ext cx="267480" cy="339840"/>
            </p14:xfrm>
          </p:contentPart>
        </mc:Choice>
        <mc:Fallback xmlns="">
          <p:pic>
            <p:nvPicPr>
              <p:cNvPr id="534" name="Cerneală 533">
                <a:extLst>
                  <a:ext uri="{FF2B5EF4-FFF2-40B4-BE49-F238E27FC236}">
                    <a16:creationId xmlns:a16="http://schemas.microsoft.com/office/drawing/2014/main" id="{69786BD9-2A69-47DB-9EA6-3FA58849D99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86509" y="6133225"/>
                <a:ext cx="3031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94E22F52-C29F-46DF-A20D-D13B3BCEAD86}"/>
                  </a:ext>
                </a:extLst>
              </p14:cNvPr>
              <p14:cNvContentPartPr/>
              <p14:nvPr/>
            </p14:nvContentPartPr>
            <p14:xfrm>
              <a:off x="6587109" y="6100465"/>
              <a:ext cx="408240" cy="359280"/>
            </p14:xfrm>
          </p:contentPart>
        </mc:Choice>
        <mc:Fallback xmlns=""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94E22F52-C29F-46DF-A20D-D13B3BCEAD8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69125" y="6082807"/>
                <a:ext cx="443849" cy="39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37" name="Cerneală 536">
                <a:extLst>
                  <a:ext uri="{FF2B5EF4-FFF2-40B4-BE49-F238E27FC236}">
                    <a16:creationId xmlns:a16="http://schemas.microsoft.com/office/drawing/2014/main" id="{C0AA57BC-8156-488B-9657-9AC7387F843E}"/>
                  </a:ext>
                </a:extLst>
              </p14:cNvPr>
              <p14:cNvContentPartPr/>
              <p14:nvPr/>
            </p14:nvContentPartPr>
            <p14:xfrm>
              <a:off x="5417469" y="6069865"/>
              <a:ext cx="783720" cy="381600"/>
            </p14:xfrm>
          </p:contentPart>
        </mc:Choice>
        <mc:Fallback xmlns="">
          <p:pic>
            <p:nvPicPr>
              <p:cNvPr id="537" name="Cerneală 536">
                <a:extLst>
                  <a:ext uri="{FF2B5EF4-FFF2-40B4-BE49-F238E27FC236}">
                    <a16:creationId xmlns:a16="http://schemas.microsoft.com/office/drawing/2014/main" id="{C0AA57BC-8156-488B-9657-9AC7387F843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99469" y="6051882"/>
                <a:ext cx="819360" cy="417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41" name="Cerneală 540">
                <a:extLst>
                  <a:ext uri="{FF2B5EF4-FFF2-40B4-BE49-F238E27FC236}">
                    <a16:creationId xmlns:a16="http://schemas.microsoft.com/office/drawing/2014/main" id="{61869FB7-2318-47E5-9D31-C7C52A6F8AF2}"/>
                  </a:ext>
                </a:extLst>
              </p14:cNvPr>
              <p14:cNvContentPartPr/>
              <p14:nvPr/>
            </p14:nvContentPartPr>
            <p14:xfrm>
              <a:off x="8412669" y="6150145"/>
              <a:ext cx="156240" cy="373320"/>
            </p14:xfrm>
          </p:contentPart>
        </mc:Choice>
        <mc:Fallback xmlns="">
          <p:pic>
            <p:nvPicPr>
              <p:cNvPr id="541" name="Cerneală 540">
                <a:extLst>
                  <a:ext uri="{FF2B5EF4-FFF2-40B4-BE49-F238E27FC236}">
                    <a16:creationId xmlns:a16="http://schemas.microsoft.com/office/drawing/2014/main" id="{61869FB7-2318-47E5-9D31-C7C52A6F8A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395029" y="6132505"/>
                <a:ext cx="1918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42" name="Cerneală 541">
                <a:extLst>
                  <a:ext uri="{FF2B5EF4-FFF2-40B4-BE49-F238E27FC236}">
                    <a16:creationId xmlns:a16="http://schemas.microsoft.com/office/drawing/2014/main" id="{8AC11513-2BE3-4BD7-87F6-237FBADED190}"/>
                  </a:ext>
                </a:extLst>
              </p14:cNvPr>
              <p14:cNvContentPartPr/>
              <p14:nvPr/>
            </p14:nvContentPartPr>
            <p14:xfrm>
              <a:off x="7774029" y="5967625"/>
              <a:ext cx="354240" cy="732600"/>
            </p14:xfrm>
          </p:contentPart>
        </mc:Choice>
        <mc:Fallback xmlns="">
          <p:pic>
            <p:nvPicPr>
              <p:cNvPr id="542" name="Cerneală 541">
                <a:extLst>
                  <a:ext uri="{FF2B5EF4-FFF2-40B4-BE49-F238E27FC236}">
                    <a16:creationId xmlns:a16="http://schemas.microsoft.com/office/drawing/2014/main" id="{8AC11513-2BE3-4BD7-87F6-237FBADED19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56029" y="5949625"/>
                <a:ext cx="38988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50" name="Cerneală 549">
                <a:extLst>
                  <a:ext uri="{FF2B5EF4-FFF2-40B4-BE49-F238E27FC236}">
                    <a16:creationId xmlns:a16="http://schemas.microsoft.com/office/drawing/2014/main" id="{B4F6838A-EE49-4892-9843-B80DCB3CC181}"/>
                  </a:ext>
                </a:extLst>
              </p14:cNvPr>
              <p14:cNvContentPartPr/>
              <p14:nvPr/>
            </p14:nvContentPartPr>
            <p14:xfrm>
              <a:off x="8885709" y="5991025"/>
              <a:ext cx="1527840" cy="395280"/>
            </p14:xfrm>
          </p:contentPart>
        </mc:Choice>
        <mc:Fallback xmlns="">
          <p:pic>
            <p:nvPicPr>
              <p:cNvPr id="550" name="Cerneală 549">
                <a:extLst>
                  <a:ext uri="{FF2B5EF4-FFF2-40B4-BE49-F238E27FC236}">
                    <a16:creationId xmlns:a16="http://schemas.microsoft.com/office/drawing/2014/main" id="{B4F6838A-EE49-4892-9843-B80DCB3CC18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68069" y="5973385"/>
                <a:ext cx="1563480" cy="4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6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3958A73-6BE8-406A-B2BD-EF5058469F60}"/>
                  </a:ext>
                </a:extLst>
              </p14:cNvPr>
              <p14:cNvContentPartPr/>
              <p14:nvPr/>
            </p14:nvContentPartPr>
            <p14:xfrm>
              <a:off x="9020349" y="753745"/>
              <a:ext cx="206640" cy="961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3958A73-6BE8-406A-B2BD-EF5058469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2709" y="735745"/>
                <a:ext cx="242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28121F5A-A94F-48A9-9AFE-47A011974ADD}"/>
                  </a:ext>
                </a:extLst>
              </p14:cNvPr>
              <p14:cNvContentPartPr/>
              <p14:nvPr/>
            </p14:nvContentPartPr>
            <p14:xfrm>
              <a:off x="9696429" y="460345"/>
              <a:ext cx="917280" cy="3844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28121F5A-A94F-48A9-9AFE-47A011974A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8789" y="442705"/>
                <a:ext cx="9529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1A00CD2-1EA5-439D-B8FF-DCF36ACA3FC8}"/>
                  </a:ext>
                </a:extLst>
              </p14:cNvPr>
              <p14:cNvContentPartPr/>
              <p14:nvPr/>
            </p14:nvContentPartPr>
            <p14:xfrm>
              <a:off x="7953669" y="419665"/>
              <a:ext cx="661320" cy="603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1A00CD2-1EA5-439D-B8FF-DCF36ACA3F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35679" y="402025"/>
                <a:ext cx="696941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9ACABC8-5F0E-47A9-8D0D-F2D75EE7F285}"/>
                  </a:ext>
                </a:extLst>
              </p14:cNvPr>
              <p14:cNvContentPartPr/>
              <p14:nvPr/>
            </p14:nvContentPartPr>
            <p14:xfrm>
              <a:off x="5885469" y="659065"/>
              <a:ext cx="1518120" cy="206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9ACABC8-5F0E-47A9-8D0D-F2D75EE7F2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7829" y="641065"/>
                <a:ext cx="1553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9AA9D97-B492-4039-8AA0-0CF204B435F9}"/>
                  </a:ext>
                </a:extLst>
              </p14:cNvPr>
              <p14:cNvContentPartPr/>
              <p14:nvPr/>
            </p14:nvContentPartPr>
            <p14:xfrm>
              <a:off x="4639149" y="482305"/>
              <a:ext cx="829080" cy="4172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9AA9D97-B492-4039-8AA0-0CF204B435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149" y="464321"/>
                <a:ext cx="864720" cy="45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B552050-FB65-42B6-AA26-FFC5C94ABB3F}"/>
                  </a:ext>
                </a:extLst>
              </p14:cNvPr>
              <p14:cNvContentPartPr/>
              <p14:nvPr/>
            </p14:nvContentPartPr>
            <p14:xfrm>
              <a:off x="10999629" y="534145"/>
              <a:ext cx="360000" cy="3463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B552050-FB65-42B6-AA26-FFC5C94ABB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81989" y="516145"/>
                <a:ext cx="3956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22AAFFCF-4206-4662-98BD-41C4280FB410}"/>
                  </a:ext>
                </a:extLst>
              </p14:cNvPr>
              <p14:cNvContentPartPr/>
              <p14:nvPr/>
            </p14:nvContentPartPr>
            <p14:xfrm>
              <a:off x="1225269" y="481225"/>
              <a:ext cx="2921040" cy="1268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22AAFFCF-4206-4662-98BD-41C4280FB4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7269" y="463580"/>
                <a:ext cx="2956680" cy="1303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55DA763-B49C-41D3-B311-35CA9C8D7E06}"/>
                  </a:ext>
                </a:extLst>
              </p14:cNvPr>
              <p14:cNvContentPartPr/>
              <p14:nvPr/>
            </p14:nvContentPartPr>
            <p14:xfrm>
              <a:off x="5513949" y="1183585"/>
              <a:ext cx="174600" cy="289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55DA763-B49C-41D3-B311-35CA9C8D7E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5949" y="1165945"/>
                <a:ext cx="210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3F5F8639-6DF2-4D47-BF98-0F18738648B5}"/>
                  </a:ext>
                </a:extLst>
              </p14:cNvPr>
              <p14:cNvContentPartPr/>
              <p14:nvPr/>
            </p14:nvContentPartPr>
            <p14:xfrm>
              <a:off x="5968629" y="1057945"/>
              <a:ext cx="938160" cy="6652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3F5F8639-6DF2-4D47-BF98-0F18738648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0636" y="1039945"/>
                <a:ext cx="973786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DB5BD53-B964-4D9A-AFE6-87190233B662}"/>
                  </a:ext>
                </a:extLst>
              </p14:cNvPr>
              <p14:cNvContentPartPr/>
              <p14:nvPr/>
            </p14:nvContentPartPr>
            <p14:xfrm>
              <a:off x="4585869" y="1160185"/>
              <a:ext cx="342360" cy="3196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DB5BD53-B964-4D9A-AFE6-87190233B6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68210" y="1142525"/>
                <a:ext cx="378038" cy="3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97C8442-E279-4EB0-A2CA-9B411E3DEB18}"/>
                  </a:ext>
                </a:extLst>
              </p14:cNvPr>
              <p14:cNvContentPartPr/>
              <p14:nvPr/>
            </p14:nvContentPartPr>
            <p14:xfrm>
              <a:off x="7145109" y="1037425"/>
              <a:ext cx="172080" cy="308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97C8442-E279-4EB0-A2CA-9B411E3DEB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7469" y="1019425"/>
                <a:ext cx="2077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C9861C6-E290-4A16-9B2D-3CC451577028}"/>
                  </a:ext>
                </a:extLst>
              </p14:cNvPr>
              <p14:cNvContentPartPr/>
              <p14:nvPr/>
            </p14:nvContentPartPr>
            <p14:xfrm>
              <a:off x="7228269" y="1520545"/>
              <a:ext cx="2160" cy="93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C9861C6-E290-4A16-9B2D-3CC4515770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0269" y="1502905"/>
                <a:ext cx="37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B4CD0F3-2A6C-490D-97A9-DED5AC00D7F7}"/>
                  </a:ext>
                </a:extLst>
              </p14:cNvPr>
              <p14:cNvContentPartPr/>
              <p14:nvPr/>
            </p14:nvContentPartPr>
            <p14:xfrm>
              <a:off x="1414629" y="1919785"/>
              <a:ext cx="390960" cy="617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B4CD0F3-2A6C-490D-97A9-DED5AC00D7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6646" y="1902145"/>
                <a:ext cx="426567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D01ADB5-EF07-4C72-A7DA-8B12A700E2DB}"/>
                  </a:ext>
                </a:extLst>
              </p14:cNvPr>
              <p14:cNvContentPartPr/>
              <p14:nvPr/>
            </p14:nvContentPartPr>
            <p14:xfrm>
              <a:off x="5701509" y="2031745"/>
              <a:ext cx="599400" cy="5601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D01ADB5-EF07-4C72-A7DA-8B12A700E2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3869" y="2014105"/>
                <a:ext cx="6350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ECD33A1-02F2-466E-9AFE-602D2EC07EDA}"/>
                  </a:ext>
                </a:extLst>
              </p14:cNvPr>
              <p14:cNvContentPartPr/>
              <p14:nvPr/>
            </p14:nvContentPartPr>
            <p14:xfrm>
              <a:off x="7954029" y="1806745"/>
              <a:ext cx="1653480" cy="4348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ECD33A1-02F2-466E-9AFE-602D2EC07E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36033" y="1788745"/>
                <a:ext cx="1689112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1B3B308-B337-4945-B5CD-167C057B4BAB}"/>
                  </a:ext>
                </a:extLst>
              </p14:cNvPr>
              <p14:cNvContentPartPr/>
              <p14:nvPr/>
            </p14:nvContentPartPr>
            <p14:xfrm>
              <a:off x="7016589" y="2040385"/>
              <a:ext cx="523800" cy="2314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1B3B308-B337-4945-B5CD-167C057B4B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98577" y="2022745"/>
                <a:ext cx="559465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B558A7EE-96C7-4DA1-AB2E-311B4EF44C64}"/>
                  </a:ext>
                </a:extLst>
              </p14:cNvPr>
              <p14:cNvContentPartPr/>
              <p14:nvPr/>
            </p14:nvContentPartPr>
            <p14:xfrm>
              <a:off x="4924989" y="1823665"/>
              <a:ext cx="564120" cy="5371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B558A7EE-96C7-4DA1-AB2E-311B4EF44C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6989" y="1805665"/>
                <a:ext cx="5997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097A114-21C8-42E6-9C85-9B89BB4B0897}"/>
                  </a:ext>
                </a:extLst>
              </p14:cNvPr>
              <p14:cNvContentPartPr/>
              <p14:nvPr/>
            </p14:nvContentPartPr>
            <p14:xfrm>
              <a:off x="3913389" y="1965145"/>
              <a:ext cx="801360" cy="3528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097A114-21C8-42E6-9C85-9B89BB4B08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5749" y="1947145"/>
                <a:ext cx="837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15373ACC-72E0-4794-8C20-9A41BCABBA6F}"/>
                  </a:ext>
                </a:extLst>
              </p14:cNvPr>
              <p14:cNvContentPartPr/>
              <p14:nvPr/>
            </p14:nvContentPartPr>
            <p14:xfrm>
              <a:off x="2319309" y="1983145"/>
              <a:ext cx="882000" cy="295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15373ACC-72E0-4794-8C20-9A41BCABBA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1309" y="1965505"/>
                <a:ext cx="917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6370F6F6-569D-4B5E-AB30-5F9A6690D159}"/>
                  </a:ext>
                </a:extLst>
              </p14:cNvPr>
              <p14:cNvContentPartPr/>
              <p14:nvPr/>
            </p14:nvContentPartPr>
            <p14:xfrm>
              <a:off x="10053549" y="1988185"/>
              <a:ext cx="258480" cy="2401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6370F6F6-569D-4B5E-AB30-5F9A6690D1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35549" y="1970185"/>
                <a:ext cx="29412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13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D7776BEC-E6BD-4915-9F74-5E33149837AF}"/>
                  </a:ext>
                </a:extLst>
              </p14:cNvPr>
              <p14:cNvContentPartPr/>
              <p14:nvPr/>
            </p14:nvContentPartPr>
            <p14:xfrm>
              <a:off x="1032309" y="427945"/>
              <a:ext cx="127800" cy="3211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D7776BEC-E6BD-4915-9F74-5E3314983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619" y="410285"/>
                <a:ext cx="163541" cy="3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CAEA9C6-1953-4C00-946F-4DB73BF6D928}"/>
                  </a:ext>
                </a:extLst>
              </p14:cNvPr>
              <p14:cNvContentPartPr/>
              <p14:nvPr/>
            </p14:nvContentPartPr>
            <p14:xfrm>
              <a:off x="1375029" y="313825"/>
              <a:ext cx="813240" cy="5436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CAEA9C6-1953-4C00-946F-4DB73BF6D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389" y="295825"/>
                <a:ext cx="8488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D2A6494-A67D-4B49-B2C6-1FC51232D356}"/>
                  </a:ext>
                </a:extLst>
              </p14:cNvPr>
              <p14:cNvContentPartPr/>
              <p14:nvPr/>
            </p14:nvContentPartPr>
            <p14:xfrm>
              <a:off x="4569669" y="380065"/>
              <a:ext cx="74520" cy="58510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D2A6494-A67D-4B49-B2C6-1FC51232D3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1669" y="362065"/>
                <a:ext cx="110160" cy="58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2DCC6425-DCD7-4FFB-9C48-770343AAAE79}"/>
                  </a:ext>
                </a:extLst>
              </p14:cNvPr>
              <p14:cNvContentPartPr/>
              <p14:nvPr/>
            </p14:nvContentPartPr>
            <p14:xfrm>
              <a:off x="167949" y="1390585"/>
              <a:ext cx="4001400" cy="332856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2DCC6425-DCD7-4FFB-9C48-770343AAAE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09" y="1372943"/>
                <a:ext cx="4037040" cy="3364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F4853E0F-7A76-4A74-9024-416349FF606C}"/>
                  </a:ext>
                </a:extLst>
              </p14:cNvPr>
              <p14:cNvContentPartPr/>
              <p14:nvPr/>
            </p14:nvContentPartPr>
            <p14:xfrm>
              <a:off x="5548509" y="120088"/>
              <a:ext cx="6631560" cy="6734577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F4853E0F-7A76-4A74-9024-416349FF60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30869" y="102088"/>
                <a:ext cx="6667200" cy="67702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60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02866425-7B47-4ACF-A1B6-EDCD3088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47912"/>
            <a:ext cx="9858375" cy="2162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9F4ADA00-8E2A-44A9-AC63-623F0E257493}"/>
                  </a:ext>
                </a:extLst>
              </p14:cNvPr>
              <p14:cNvContentPartPr/>
              <p14:nvPr/>
            </p14:nvContentPartPr>
            <p14:xfrm>
              <a:off x="10803789" y="2560585"/>
              <a:ext cx="608400" cy="766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9F4ADA00-8E2A-44A9-AC63-623F0E2574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68149" y="2488945"/>
                <a:ext cx="6800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678F25B-80D4-4A43-9F57-79E1F5636AD4}"/>
                  </a:ext>
                </a:extLst>
              </p14:cNvPr>
              <p14:cNvContentPartPr/>
              <p14:nvPr/>
            </p14:nvContentPartPr>
            <p14:xfrm>
              <a:off x="10576269" y="2452225"/>
              <a:ext cx="415080" cy="3618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678F25B-80D4-4A43-9F57-79E1F5636A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40269" y="2380225"/>
                <a:ext cx="4867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C5BD0D3-85D1-4BB7-972C-61A81D0BD5D2}"/>
                  </a:ext>
                </a:extLst>
              </p14:cNvPr>
              <p14:cNvContentPartPr/>
              <p14:nvPr/>
            </p14:nvContentPartPr>
            <p14:xfrm>
              <a:off x="10902069" y="2459065"/>
              <a:ext cx="16560" cy="2613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C5BD0D3-85D1-4BB7-972C-61A81D0BD5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66429" y="2387425"/>
                <a:ext cx="882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A23B4F9-2666-4135-8DFF-DCDC4A01C2BC}"/>
                  </a:ext>
                </a:extLst>
              </p14:cNvPr>
              <p14:cNvContentPartPr/>
              <p14:nvPr/>
            </p14:nvContentPartPr>
            <p14:xfrm>
              <a:off x="1578069" y="1410025"/>
              <a:ext cx="360" cy="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A23B4F9-2666-4135-8DFF-DCDC4A01C2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0429" y="1374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C1B1BD0-11B0-459E-A428-FA75A3ADE9F1}"/>
                  </a:ext>
                </a:extLst>
              </p14:cNvPr>
              <p14:cNvContentPartPr/>
              <p14:nvPr/>
            </p14:nvContentPartPr>
            <p14:xfrm>
              <a:off x="4499109" y="3209305"/>
              <a:ext cx="454680" cy="5061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C1B1BD0-11B0-459E-A428-FA75A3ADE9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81469" y="3173305"/>
                <a:ext cx="4903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FEF21B58-B1C5-45E4-B363-691507DB8C6F}"/>
                  </a:ext>
                </a:extLst>
              </p14:cNvPr>
              <p14:cNvContentPartPr/>
              <p14:nvPr/>
            </p14:nvContentPartPr>
            <p14:xfrm>
              <a:off x="5624109" y="3227665"/>
              <a:ext cx="581400" cy="4950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FEF21B58-B1C5-45E4-B363-691507DB8C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6469" y="3191665"/>
                <a:ext cx="6170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5D8644D-A707-49E2-B492-1FA13120F43B}"/>
                  </a:ext>
                </a:extLst>
              </p14:cNvPr>
              <p14:cNvContentPartPr/>
              <p14:nvPr/>
            </p14:nvContentPartPr>
            <p14:xfrm>
              <a:off x="6826149" y="3132625"/>
              <a:ext cx="601920" cy="513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5D8644D-A707-49E2-B492-1FA13120F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8149" y="3096625"/>
                <a:ext cx="63756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CE4934D0-3263-4DB9-B99F-81A71DEC8D29}"/>
                  </a:ext>
                </a:extLst>
              </p14:cNvPr>
              <p14:cNvContentPartPr/>
              <p14:nvPr/>
            </p14:nvContentPartPr>
            <p14:xfrm>
              <a:off x="8031429" y="3050905"/>
              <a:ext cx="603000" cy="5983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CE4934D0-3263-4DB9-B99F-81A71DEC8D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13789" y="3015265"/>
                <a:ext cx="6386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673FF58-E097-41B0-9B5E-EF7C10A9F390}"/>
                  </a:ext>
                </a:extLst>
              </p14:cNvPr>
              <p14:cNvContentPartPr/>
              <p14:nvPr/>
            </p14:nvContentPartPr>
            <p14:xfrm>
              <a:off x="9097389" y="3121465"/>
              <a:ext cx="582840" cy="5220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673FF58-E097-41B0-9B5E-EF7C10A9F3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79749" y="3085825"/>
                <a:ext cx="61848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224391B-A188-463D-8DC8-68098CDA68A5}"/>
                  </a:ext>
                </a:extLst>
              </p14:cNvPr>
              <p14:cNvContentPartPr/>
              <p14:nvPr/>
            </p14:nvContentPartPr>
            <p14:xfrm>
              <a:off x="1284669" y="5120185"/>
              <a:ext cx="135360" cy="7761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224391B-A188-463D-8DC8-68098CDA6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66669" y="5084545"/>
                <a:ext cx="17100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816BD3FC-BB0E-4CA0-ABF8-B1CD3B4D073C}"/>
                  </a:ext>
                </a:extLst>
              </p14:cNvPr>
              <p14:cNvContentPartPr/>
              <p14:nvPr/>
            </p14:nvContentPartPr>
            <p14:xfrm>
              <a:off x="1255869" y="4874305"/>
              <a:ext cx="1702800" cy="12049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816BD3FC-BB0E-4CA0-ABF8-B1CD3B4D073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37869" y="4838665"/>
                <a:ext cx="173844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A3FA44B-FC9C-4635-B3F8-ECEA954DC4D4}"/>
                  </a:ext>
                </a:extLst>
              </p14:cNvPr>
              <p14:cNvContentPartPr/>
              <p14:nvPr/>
            </p14:nvContentPartPr>
            <p14:xfrm>
              <a:off x="1578429" y="5496385"/>
              <a:ext cx="207720" cy="2408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A3FA44B-FC9C-4635-B3F8-ECEA954DC4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0429" y="5460745"/>
                <a:ext cx="2433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984FCDD-ED75-4CC3-9061-92A8A569B0A6}"/>
                  </a:ext>
                </a:extLst>
              </p14:cNvPr>
              <p14:cNvContentPartPr/>
              <p14:nvPr/>
            </p14:nvContentPartPr>
            <p14:xfrm>
              <a:off x="1832229" y="5404225"/>
              <a:ext cx="180000" cy="339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984FCDD-ED75-4CC3-9061-92A8A569B0A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14229" y="5368225"/>
                <a:ext cx="2156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511C10A-4B6F-44A1-AB9A-617D7CA2505A}"/>
                  </a:ext>
                </a:extLst>
              </p14:cNvPr>
              <p14:cNvContentPartPr/>
              <p14:nvPr/>
            </p14:nvContentPartPr>
            <p14:xfrm>
              <a:off x="2066949" y="5407465"/>
              <a:ext cx="277560" cy="2595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511C10A-4B6F-44A1-AB9A-617D7CA250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49309" y="5371825"/>
                <a:ext cx="3132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D27BCAF-0CF9-4929-901C-1671CB679C43}"/>
                  </a:ext>
                </a:extLst>
              </p14:cNvPr>
              <p14:cNvContentPartPr/>
              <p14:nvPr/>
            </p14:nvContentPartPr>
            <p14:xfrm>
              <a:off x="2935629" y="5433025"/>
              <a:ext cx="873360" cy="104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D27BCAF-0CF9-4929-901C-1671CB679C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17629" y="5397385"/>
                <a:ext cx="909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2F5878D-6709-4A19-BE5D-25EF071A1AB4}"/>
                  </a:ext>
                </a:extLst>
              </p14:cNvPr>
              <p14:cNvContentPartPr/>
              <p14:nvPr/>
            </p14:nvContentPartPr>
            <p14:xfrm>
              <a:off x="3493629" y="5264905"/>
              <a:ext cx="189000" cy="3434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2F5878D-6709-4A19-BE5D-25EF071A1AB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5629" y="5228905"/>
                <a:ext cx="2246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97161C1-2FBA-407F-9356-78ED62EAF178}"/>
                  </a:ext>
                </a:extLst>
              </p14:cNvPr>
              <p14:cNvContentPartPr/>
              <p14:nvPr/>
            </p14:nvContentPartPr>
            <p14:xfrm>
              <a:off x="3811149" y="5424025"/>
              <a:ext cx="675000" cy="50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97161C1-2FBA-407F-9356-78ED62EAF17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93149" y="5388025"/>
                <a:ext cx="710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32637937-3008-4BEB-A126-D812287CD2EA}"/>
                  </a:ext>
                </a:extLst>
              </p14:cNvPr>
              <p14:cNvContentPartPr/>
              <p14:nvPr/>
            </p14:nvContentPartPr>
            <p14:xfrm>
              <a:off x="4460949" y="5106145"/>
              <a:ext cx="1790280" cy="9759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32637937-3008-4BEB-A126-D812287CD2E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42949" y="5070145"/>
                <a:ext cx="1825920" cy="10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4517437-9064-4FBC-AB2D-0725922DA77C}"/>
                  </a:ext>
                </a:extLst>
              </p14:cNvPr>
              <p14:cNvContentPartPr/>
              <p14:nvPr/>
            </p14:nvContentPartPr>
            <p14:xfrm>
              <a:off x="4465269" y="4754785"/>
              <a:ext cx="2397600" cy="3610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4517437-9064-4FBC-AB2D-0725922DA77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47269" y="4719145"/>
                <a:ext cx="24332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0797ACCE-6556-4D2D-8BC0-BE23E54BF3D0}"/>
                  </a:ext>
                </a:extLst>
              </p14:cNvPr>
              <p14:cNvContentPartPr/>
              <p14:nvPr/>
            </p14:nvContentPartPr>
            <p14:xfrm>
              <a:off x="5108229" y="5086705"/>
              <a:ext cx="10800" cy="2329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0797ACCE-6556-4D2D-8BC0-BE23E54BF3D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90589" y="5051065"/>
                <a:ext cx="464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53FD2ABA-5721-4E1C-A6BC-7F4E29EA8A9D}"/>
                  </a:ext>
                </a:extLst>
              </p14:cNvPr>
              <p14:cNvContentPartPr/>
              <p14:nvPr/>
            </p14:nvContentPartPr>
            <p14:xfrm>
              <a:off x="5115789" y="5139625"/>
              <a:ext cx="168840" cy="1648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53FD2ABA-5721-4E1C-A6BC-7F4E29EA8A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097789" y="5103625"/>
                <a:ext cx="204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B81B529E-9EC8-4D41-A418-DBAF993F63DD}"/>
                  </a:ext>
                </a:extLst>
              </p14:cNvPr>
              <p14:cNvContentPartPr/>
              <p14:nvPr/>
            </p14:nvContentPartPr>
            <p14:xfrm>
              <a:off x="5278149" y="5033785"/>
              <a:ext cx="37800" cy="2995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B81B529E-9EC8-4D41-A418-DBAF993F63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60509" y="4997785"/>
                <a:ext cx="734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C67B45D9-0669-4DC6-BC82-C29C5F57CD05}"/>
                  </a:ext>
                </a:extLst>
              </p14:cNvPr>
              <p14:cNvContentPartPr/>
              <p14:nvPr/>
            </p14:nvContentPartPr>
            <p14:xfrm>
              <a:off x="5415669" y="5159065"/>
              <a:ext cx="198720" cy="2120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C67B45D9-0669-4DC6-BC82-C29C5F57CD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98029" y="5123065"/>
                <a:ext cx="2343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6CF7859F-4DD1-45E8-B332-2294A335A3CE}"/>
                  </a:ext>
                </a:extLst>
              </p14:cNvPr>
              <p14:cNvContentPartPr/>
              <p14:nvPr/>
            </p14:nvContentPartPr>
            <p14:xfrm>
              <a:off x="5755509" y="5323585"/>
              <a:ext cx="23760" cy="3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6CF7859F-4DD1-45E8-B332-2294A335A3C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37869" y="5287585"/>
                <a:ext cx="594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264FF35-2E4D-4448-958B-9AD332E8F8BF}"/>
                  </a:ext>
                </a:extLst>
              </p14:cNvPr>
              <p14:cNvContentPartPr/>
              <p14:nvPr/>
            </p14:nvContentPartPr>
            <p14:xfrm>
              <a:off x="5999589" y="4976545"/>
              <a:ext cx="376200" cy="389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264FF35-2E4D-4448-958B-9AD332E8F8B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81949" y="4940905"/>
                <a:ext cx="41184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802C48DD-9AB6-4195-911D-6A260949945E}"/>
                  </a:ext>
                </a:extLst>
              </p14:cNvPr>
              <p14:cNvContentPartPr/>
              <p14:nvPr/>
            </p14:nvContentPartPr>
            <p14:xfrm>
              <a:off x="6265629" y="5067625"/>
              <a:ext cx="845280" cy="299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802C48DD-9AB6-4195-911D-6A260949945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47989" y="5031625"/>
                <a:ext cx="8809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362A42C-E97B-4F2D-9466-50512E4C9D94}"/>
                  </a:ext>
                </a:extLst>
              </p14:cNvPr>
              <p14:cNvContentPartPr/>
              <p14:nvPr/>
            </p14:nvContentPartPr>
            <p14:xfrm>
              <a:off x="5877909" y="4740025"/>
              <a:ext cx="1713240" cy="12891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362A42C-E97B-4F2D-9466-50512E4C9D9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59909" y="4704385"/>
                <a:ext cx="1748880" cy="13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68311F9D-2C6E-4AB6-B6D0-5480E0F2FB6D}"/>
                  </a:ext>
                </a:extLst>
              </p14:cNvPr>
              <p14:cNvContentPartPr/>
              <p14:nvPr/>
            </p14:nvContentPartPr>
            <p14:xfrm>
              <a:off x="5644989" y="5608705"/>
              <a:ext cx="252360" cy="2005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68311F9D-2C6E-4AB6-B6D0-5480E0F2FB6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27349" y="5572705"/>
                <a:ext cx="2880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B5E2E8DE-B303-42AC-BBA6-045DA6C091DA}"/>
                  </a:ext>
                </a:extLst>
              </p14:cNvPr>
              <p14:cNvContentPartPr/>
              <p14:nvPr/>
            </p14:nvContentPartPr>
            <p14:xfrm>
              <a:off x="6159789" y="5471905"/>
              <a:ext cx="370440" cy="3344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B5E2E8DE-B303-42AC-BBA6-045DA6C091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141789" y="5435905"/>
                <a:ext cx="4060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0AF1B41-1C77-4E43-B66F-2CE8F3F66DBF}"/>
                  </a:ext>
                </a:extLst>
              </p14:cNvPr>
              <p14:cNvContentPartPr/>
              <p14:nvPr/>
            </p14:nvContentPartPr>
            <p14:xfrm>
              <a:off x="6351669" y="5543905"/>
              <a:ext cx="49320" cy="162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0AF1B41-1C77-4E43-B66F-2CE8F3F66DB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33669" y="5507905"/>
                <a:ext cx="849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936FF84E-020E-4071-8476-BFC315D99F62}"/>
                  </a:ext>
                </a:extLst>
              </p14:cNvPr>
              <p14:cNvContentPartPr/>
              <p14:nvPr/>
            </p14:nvContentPartPr>
            <p14:xfrm>
              <a:off x="6500709" y="5469025"/>
              <a:ext cx="343080" cy="3193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936FF84E-020E-4071-8476-BFC315D99F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82709" y="5433385"/>
                <a:ext cx="378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6E7DF0B-0628-4E60-B65F-9DF8603B5C5F}"/>
                  </a:ext>
                </a:extLst>
              </p14:cNvPr>
              <p14:cNvContentPartPr/>
              <p14:nvPr/>
            </p14:nvContentPartPr>
            <p14:xfrm>
              <a:off x="6778269" y="5614465"/>
              <a:ext cx="41400" cy="115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6E7DF0B-0628-4E60-B65F-9DF8603B5C5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60269" y="5578465"/>
                <a:ext cx="77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1870715-CF82-43FD-A4CF-AB54974A2E28}"/>
                  </a:ext>
                </a:extLst>
              </p14:cNvPr>
              <p14:cNvContentPartPr/>
              <p14:nvPr/>
            </p14:nvContentPartPr>
            <p14:xfrm>
              <a:off x="6511149" y="5538865"/>
              <a:ext cx="227880" cy="100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1870715-CF82-43FD-A4CF-AB54974A2E2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93509" y="5503225"/>
                <a:ext cx="2635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0C4B575F-0217-4C5A-8987-DD9CDA000EFC}"/>
                  </a:ext>
                </a:extLst>
              </p14:cNvPr>
              <p14:cNvContentPartPr/>
              <p14:nvPr/>
            </p14:nvContentPartPr>
            <p14:xfrm>
              <a:off x="6015429" y="6015505"/>
              <a:ext cx="84960" cy="5832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0C4B575F-0217-4C5A-8987-DD9CDA000EF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97429" y="5979865"/>
                <a:ext cx="12060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56ED7AB2-1B53-4F57-8890-3AC2EE0E3F29}"/>
                  </a:ext>
                </a:extLst>
              </p14:cNvPr>
              <p14:cNvContentPartPr/>
              <p14:nvPr/>
            </p14:nvContentPartPr>
            <p14:xfrm>
              <a:off x="6578469" y="6063745"/>
              <a:ext cx="124200" cy="6444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56ED7AB2-1B53-4F57-8890-3AC2EE0E3F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60829" y="6027745"/>
                <a:ext cx="159840" cy="7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728AC0A2-6C48-4ACE-9A59-02C3FF7EEDFE}"/>
                  </a:ext>
                </a:extLst>
              </p14:cNvPr>
              <p14:cNvContentPartPr/>
              <p14:nvPr/>
            </p14:nvContentPartPr>
            <p14:xfrm>
              <a:off x="6049269" y="6496825"/>
              <a:ext cx="17280" cy="1832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728AC0A2-6C48-4ACE-9A59-02C3FF7EEDF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031269" y="6461185"/>
                <a:ext cx="52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2A94CD2C-4F69-4B98-88B0-A7B078039976}"/>
                  </a:ext>
                </a:extLst>
              </p14:cNvPr>
              <p14:cNvContentPartPr/>
              <p14:nvPr/>
            </p14:nvContentPartPr>
            <p14:xfrm>
              <a:off x="5457789" y="6226825"/>
              <a:ext cx="199440" cy="3758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2A94CD2C-4F69-4B98-88B0-A7B07803997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440149" y="6191185"/>
                <a:ext cx="2350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12A8DDCC-9A3F-490B-AC2C-13DE47D17768}"/>
                  </a:ext>
                </a:extLst>
              </p14:cNvPr>
              <p14:cNvContentPartPr/>
              <p14:nvPr/>
            </p14:nvContentPartPr>
            <p14:xfrm>
              <a:off x="5676309" y="6435625"/>
              <a:ext cx="145440" cy="1818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12A8DDCC-9A3F-490B-AC2C-13DE47D1776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658669" y="6399625"/>
                <a:ext cx="1810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1622C88-23B1-48C0-BD31-8535C6648AB6}"/>
                  </a:ext>
                </a:extLst>
              </p14:cNvPr>
              <p14:cNvContentPartPr/>
              <p14:nvPr/>
            </p14:nvContentPartPr>
            <p14:xfrm>
              <a:off x="6255909" y="6186865"/>
              <a:ext cx="167040" cy="3718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1622C88-23B1-48C0-BD31-8535C6648AB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37909" y="6151225"/>
                <a:ext cx="2026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85D44A6-03EF-43EE-A13A-86557E72DA36}"/>
                  </a:ext>
                </a:extLst>
              </p14:cNvPr>
              <p14:cNvContentPartPr/>
              <p14:nvPr/>
            </p14:nvContentPartPr>
            <p14:xfrm>
              <a:off x="6487029" y="6438145"/>
              <a:ext cx="2160" cy="1580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85D44A6-03EF-43EE-A13A-86557E72DA3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469389" y="6402145"/>
                <a:ext cx="37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674B75C0-4A7E-4A9F-BA36-0FFBA282D064}"/>
                  </a:ext>
                </a:extLst>
              </p14:cNvPr>
              <p14:cNvContentPartPr/>
              <p14:nvPr/>
            </p14:nvContentPartPr>
            <p14:xfrm>
              <a:off x="1583829" y="1257025"/>
              <a:ext cx="138960" cy="2113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674B75C0-4A7E-4A9F-BA36-0FFBA282D06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65829" y="1221025"/>
                <a:ext cx="174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F259D20F-6D62-457C-A4DF-B7AE9CBB9A77}"/>
                  </a:ext>
                </a:extLst>
              </p14:cNvPr>
              <p14:cNvContentPartPr/>
              <p14:nvPr/>
            </p14:nvContentPartPr>
            <p14:xfrm>
              <a:off x="1820349" y="1270705"/>
              <a:ext cx="159480" cy="202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F259D20F-6D62-457C-A4DF-B7AE9CBB9A7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802709" y="1234705"/>
                <a:ext cx="195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B20058C9-F8B6-4C0E-B5F6-A8273F12B954}"/>
                  </a:ext>
                </a:extLst>
              </p14:cNvPr>
              <p14:cNvContentPartPr/>
              <p14:nvPr/>
            </p14:nvContentPartPr>
            <p14:xfrm>
              <a:off x="2256669" y="1361425"/>
              <a:ext cx="353880" cy="331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B20058C9-F8B6-4C0E-B5F6-A8273F12B95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238669" y="1325785"/>
                <a:ext cx="3895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C25CD6FA-7477-4DF8-921C-D6EB65C78B05}"/>
                  </a:ext>
                </a:extLst>
              </p14:cNvPr>
              <p14:cNvContentPartPr/>
              <p14:nvPr/>
            </p14:nvContentPartPr>
            <p14:xfrm>
              <a:off x="2511909" y="1231825"/>
              <a:ext cx="188280" cy="2750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C25CD6FA-7477-4DF8-921C-D6EB65C78B0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494269" y="1195825"/>
                <a:ext cx="2239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E6455C0E-78E9-4B34-81B5-E1AA47814E73}"/>
                  </a:ext>
                </a:extLst>
              </p14:cNvPr>
              <p14:cNvContentPartPr/>
              <p14:nvPr/>
            </p14:nvContentPartPr>
            <p14:xfrm>
              <a:off x="2948949" y="1284745"/>
              <a:ext cx="178560" cy="2037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E6455C0E-78E9-4B34-81B5-E1AA47814E7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930949" y="1249105"/>
                <a:ext cx="214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C7D66CDF-A46E-4AA4-9AFC-659DEB2F2A2C}"/>
                  </a:ext>
                </a:extLst>
              </p14:cNvPr>
              <p14:cNvContentPartPr/>
              <p14:nvPr/>
            </p14:nvContentPartPr>
            <p14:xfrm>
              <a:off x="3238749" y="1239025"/>
              <a:ext cx="68760" cy="2394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C7D66CDF-A46E-4AA4-9AFC-659DEB2F2A2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21109" y="1203025"/>
                <a:ext cx="104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A2C8D87-8338-4C6D-99C0-8AE7337FE3F3}"/>
                  </a:ext>
                </a:extLst>
              </p14:cNvPr>
              <p14:cNvContentPartPr/>
              <p14:nvPr/>
            </p14:nvContentPartPr>
            <p14:xfrm>
              <a:off x="3483909" y="1361425"/>
              <a:ext cx="352080" cy="241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A2C8D87-8338-4C6D-99C0-8AE7337FE3F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66269" y="1325785"/>
                <a:ext cx="3877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79AEF5A6-33D0-442B-9C92-ABA762CAB05B}"/>
                  </a:ext>
                </a:extLst>
              </p14:cNvPr>
              <p14:cNvContentPartPr/>
              <p14:nvPr/>
            </p14:nvContentPartPr>
            <p14:xfrm>
              <a:off x="3748509" y="1207705"/>
              <a:ext cx="221760" cy="3164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79AEF5A6-33D0-442B-9C92-ABA762CAB05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730869" y="1171705"/>
                <a:ext cx="2574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F8E7BA4B-1EC7-4659-A768-A9FC87AC56AD}"/>
                  </a:ext>
                </a:extLst>
              </p14:cNvPr>
              <p14:cNvContentPartPr/>
              <p14:nvPr/>
            </p14:nvContentPartPr>
            <p14:xfrm>
              <a:off x="4133709" y="1275385"/>
              <a:ext cx="68400" cy="2422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F8E7BA4B-1EC7-4659-A768-A9FC87AC56A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16069" y="1239385"/>
                <a:ext cx="104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17A8604-5134-4F61-BCAE-8676835AA722}"/>
                  </a:ext>
                </a:extLst>
              </p14:cNvPr>
              <p14:cNvContentPartPr/>
              <p14:nvPr/>
            </p14:nvContentPartPr>
            <p14:xfrm>
              <a:off x="4290669" y="1322905"/>
              <a:ext cx="134640" cy="1810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17A8604-5134-4F61-BCAE-8676835AA722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73029" y="1287265"/>
                <a:ext cx="170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519B65F-EB24-4299-A1DE-771619D950CF}"/>
                  </a:ext>
                </a:extLst>
              </p14:cNvPr>
              <p14:cNvContentPartPr/>
              <p14:nvPr/>
            </p14:nvContentPartPr>
            <p14:xfrm>
              <a:off x="4581189" y="1443505"/>
              <a:ext cx="311040" cy="180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519B65F-EB24-4299-A1DE-771619D950C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563549" y="1407505"/>
                <a:ext cx="3466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6A08EB15-69D7-47F7-BF19-ED4146AB6B44}"/>
                  </a:ext>
                </a:extLst>
              </p14:cNvPr>
              <p14:cNvContentPartPr/>
              <p14:nvPr/>
            </p14:nvContentPartPr>
            <p14:xfrm>
              <a:off x="4826709" y="1327945"/>
              <a:ext cx="198720" cy="2700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6A08EB15-69D7-47F7-BF19-ED4146AB6B4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809069" y="1292305"/>
                <a:ext cx="2343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91C819C-AF86-448A-9226-92BFC0293DCF}"/>
                  </a:ext>
                </a:extLst>
              </p14:cNvPr>
              <p14:cNvContentPartPr/>
              <p14:nvPr/>
            </p14:nvContentPartPr>
            <p14:xfrm>
              <a:off x="5233149" y="1359265"/>
              <a:ext cx="12240" cy="2091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91C819C-AF86-448A-9226-92BFC0293DC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215509" y="1323625"/>
                <a:ext cx="47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3D45F3E4-72E6-4862-860D-808BFC6079BE}"/>
                  </a:ext>
                </a:extLst>
              </p14:cNvPr>
              <p14:cNvContentPartPr/>
              <p14:nvPr/>
            </p14:nvContentPartPr>
            <p14:xfrm>
              <a:off x="5380029" y="1339825"/>
              <a:ext cx="63720" cy="2257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3D45F3E4-72E6-4862-860D-808BFC6079B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362389" y="1304185"/>
                <a:ext cx="99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2EB9AC8-990D-466C-B8CD-079B7D63F9E6}"/>
                  </a:ext>
                </a:extLst>
              </p14:cNvPr>
              <p14:cNvContentPartPr/>
              <p14:nvPr/>
            </p14:nvContentPartPr>
            <p14:xfrm>
              <a:off x="893349" y="793705"/>
              <a:ext cx="5243040" cy="6793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2EB9AC8-990D-466C-B8CD-079B7D63F9E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75709" y="757705"/>
                <a:ext cx="52786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C14E324-D3DB-4796-A17C-1CCA3B4FADA9}"/>
                  </a:ext>
                </a:extLst>
              </p14:cNvPr>
              <p14:cNvContentPartPr/>
              <p14:nvPr/>
            </p14:nvContentPartPr>
            <p14:xfrm>
              <a:off x="1293669" y="1217065"/>
              <a:ext cx="136440" cy="27900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C14E324-D3DB-4796-A17C-1CCA3B4FADA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275669" y="1181425"/>
                <a:ext cx="1720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E0C1888A-691A-441A-AF97-02E338302FE6}"/>
                  </a:ext>
                </a:extLst>
              </p14:cNvPr>
              <p14:cNvContentPartPr/>
              <p14:nvPr/>
            </p14:nvContentPartPr>
            <p14:xfrm>
              <a:off x="4609989" y="4254745"/>
              <a:ext cx="308160" cy="7704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E0C1888A-691A-441A-AF97-02E338302FE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92349" y="4218745"/>
                <a:ext cx="3438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F1FE57F0-56D5-46B9-B896-CE8050CB0754}"/>
                  </a:ext>
                </a:extLst>
              </p14:cNvPr>
              <p14:cNvContentPartPr/>
              <p14:nvPr/>
            </p14:nvContentPartPr>
            <p14:xfrm>
              <a:off x="4668669" y="4299745"/>
              <a:ext cx="336240" cy="925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F1FE57F0-56D5-46B9-B896-CE8050CB075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51029" y="4263745"/>
                <a:ext cx="3718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1337AEE0-C16C-4BE3-B9ED-DAD97D492D7E}"/>
                  </a:ext>
                </a:extLst>
              </p14:cNvPr>
              <p14:cNvContentPartPr/>
              <p14:nvPr/>
            </p14:nvContentPartPr>
            <p14:xfrm>
              <a:off x="5895189" y="4331425"/>
              <a:ext cx="171720" cy="5292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1337AEE0-C16C-4BE3-B9ED-DAD97D492D7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77549" y="4295425"/>
                <a:ext cx="2073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61B4A0D3-44BB-462E-B110-94163E2D24A5}"/>
                  </a:ext>
                </a:extLst>
              </p14:cNvPr>
              <p14:cNvContentPartPr/>
              <p14:nvPr/>
            </p14:nvContentPartPr>
            <p14:xfrm>
              <a:off x="5880789" y="4369225"/>
              <a:ext cx="269640" cy="925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61B4A0D3-44BB-462E-B110-94163E2D24A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862789" y="4333225"/>
                <a:ext cx="305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8925E41D-E1C6-44F0-842E-28CAB0A5FC9C}"/>
                  </a:ext>
                </a:extLst>
              </p14:cNvPr>
              <p14:cNvContentPartPr/>
              <p14:nvPr/>
            </p14:nvContentPartPr>
            <p14:xfrm>
              <a:off x="7212429" y="4225585"/>
              <a:ext cx="197280" cy="961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8925E41D-E1C6-44F0-842E-28CAB0A5FC9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194789" y="4189585"/>
                <a:ext cx="2329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512C25BC-42FA-41CE-BB83-C8F97A77FE67}"/>
                  </a:ext>
                </a:extLst>
              </p14:cNvPr>
              <p14:cNvContentPartPr/>
              <p14:nvPr/>
            </p14:nvContentPartPr>
            <p14:xfrm>
              <a:off x="7175349" y="4378585"/>
              <a:ext cx="186480" cy="586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512C25BC-42FA-41CE-BB83-C8F97A77FE6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157709" y="4342945"/>
                <a:ext cx="222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2952E9A-A2F4-499A-8DC5-2ACAD2C71665}"/>
                  </a:ext>
                </a:extLst>
              </p14:cNvPr>
              <p14:cNvContentPartPr/>
              <p14:nvPr/>
            </p14:nvContentPartPr>
            <p14:xfrm>
              <a:off x="8421669" y="4218025"/>
              <a:ext cx="190080" cy="892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2952E9A-A2F4-499A-8DC5-2ACAD2C7166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4029" y="4182385"/>
                <a:ext cx="225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D789E1A-CDE9-4937-BB81-C564D3BE5D72}"/>
                  </a:ext>
                </a:extLst>
              </p14:cNvPr>
              <p14:cNvContentPartPr/>
              <p14:nvPr/>
            </p14:nvContentPartPr>
            <p14:xfrm>
              <a:off x="8416989" y="4303705"/>
              <a:ext cx="280440" cy="810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D789E1A-CDE9-4937-BB81-C564D3BE5D7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99349" y="4267705"/>
                <a:ext cx="316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300F808-D2DB-4076-A3F6-5606EDFECA54}"/>
                  </a:ext>
                </a:extLst>
              </p14:cNvPr>
              <p14:cNvContentPartPr/>
              <p14:nvPr/>
            </p14:nvContentPartPr>
            <p14:xfrm>
              <a:off x="6760269" y="2973505"/>
              <a:ext cx="769680" cy="7678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300F808-D2DB-4076-A3F6-5606EDFECA5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742629" y="2955505"/>
                <a:ext cx="8053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2D7CF33E-8029-4DE2-88E1-3A10FB9C9F06}"/>
                  </a:ext>
                </a:extLst>
              </p14:cNvPr>
              <p14:cNvContentPartPr/>
              <p14:nvPr/>
            </p14:nvContentPartPr>
            <p14:xfrm>
              <a:off x="7669269" y="1977745"/>
              <a:ext cx="98280" cy="4575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2D7CF33E-8029-4DE2-88E1-3A10FB9C9F0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51629" y="1960105"/>
                <a:ext cx="13392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39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423E646-38E3-4BC0-8FF5-0D58163DCA46}"/>
                  </a:ext>
                </a:extLst>
              </p14:cNvPr>
              <p14:cNvContentPartPr/>
              <p14:nvPr/>
            </p14:nvContentPartPr>
            <p14:xfrm>
              <a:off x="1147869" y="57505"/>
              <a:ext cx="1558800" cy="287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423E646-38E3-4BC0-8FF5-0D58163DCA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0229" y="39527"/>
                <a:ext cx="1594440" cy="323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5EA5CED-C6CB-490D-8C7A-2F757A9CC1C8}"/>
                  </a:ext>
                </a:extLst>
              </p14:cNvPr>
              <p14:cNvContentPartPr/>
              <p14:nvPr/>
            </p14:nvContentPartPr>
            <p14:xfrm>
              <a:off x="374949" y="93145"/>
              <a:ext cx="503640" cy="2710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5EA5CED-C6CB-490D-8C7A-2F757A9CC1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309" y="75145"/>
                <a:ext cx="53928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11C9C921-F256-4D18-B69E-B048F0F65D7C}"/>
                  </a:ext>
                </a:extLst>
              </p14:cNvPr>
              <p14:cNvContentPartPr/>
              <p14:nvPr/>
            </p14:nvContentPartPr>
            <p14:xfrm>
              <a:off x="3103749" y="63625"/>
              <a:ext cx="1983240" cy="5151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11C9C921-F256-4D18-B69E-B048F0F65D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6106" y="45985"/>
                <a:ext cx="2018886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AED95DB6-534E-486E-8D9D-81267505AF2C}"/>
                  </a:ext>
                </a:extLst>
              </p14:cNvPr>
              <p14:cNvContentPartPr/>
              <p14:nvPr/>
            </p14:nvContentPartPr>
            <p14:xfrm>
              <a:off x="5021776" y="1926119"/>
              <a:ext cx="360" cy="3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AED95DB6-534E-486E-8D9D-81267505AF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4136" y="1908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64C6ECED-7277-4FF7-9358-DF0BEE73F88B}"/>
                  </a:ext>
                </a:extLst>
              </p14:cNvPr>
              <p14:cNvContentPartPr/>
              <p14:nvPr/>
            </p14:nvContentPartPr>
            <p14:xfrm>
              <a:off x="3444269" y="2331732"/>
              <a:ext cx="2705040" cy="22687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64C6ECED-7277-4FF7-9358-DF0BEE73F8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6269" y="2314089"/>
                <a:ext cx="2740680" cy="230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42D93B28-9740-4A14-827D-4E4F4397CECB}"/>
                  </a:ext>
                </a:extLst>
              </p14:cNvPr>
              <p14:cNvContentPartPr/>
              <p14:nvPr/>
            </p14:nvContentPartPr>
            <p14:xfrm>
              <a:off x="6461756" y="2331732"/>
              <a:ext cx="2705040" cy="22687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42D93B28-9740-4A14-827D-4E4F4397CE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3756" y="2314089"/>
                <a:ext cx="2740680" cy="230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EB7BC099-E45E-49CD-AEE8-C44EB1C71D75}"/>
                  </a:ext>
                </a:extLst>
              </p14:cNvPr>
              <p14:cNvContentPartPr/>
              <p14:nvPr/>
            </p14:nvContentPartPr>
            <p14:xfrm>
              <a:off x="9486960" y="2331732"/>
              <a:ext cx="2705040" cy="226872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EB7BC099-E45E-49CD-AEE8-C44EB1C71D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8960" y="2314089"/>
                <a:ext cx="2740680" cy="2304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19FF43F0-DD76-4EF7-BEE3-A84D82C040BC}"/>
                  </a:ext>
                </a:extLst>
              </p14:cNvPr>
              <p14:cNvContentPartPr/>
              <p14:nvPr/>
            </p14:nvContentPartPr>
            <p14:xfrm>
              <a:off x="9869589" y="139225"/>
              <a:ext cx="268560" cy="31140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19FF43F0-DD76-4EF7-BEE3-A84D82C040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51589" y="121585"/>
                <a:ext cx="304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FFAA6819-7F53-4CE4-B38A-B80340F8C90F}"/>
                  </a:ext>
                </a:extLst>
              </p14:cNvPr>
              <p14:cNvContentPartPr/>
              <p14:nvPr/>
            </p14:nvContentPartPr>
            <p14:xfrm>
              <a:off x="10947429" y="182425"/>
              <a:ext cx="285480" cy="27396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FFAA6819-7F53-4CE4-B38A-B80340F8C9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29429" y="164785"/>
                <a:ext cx="321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EED7F2D4-1882-406A-B4F7-73AD215D663E}"/>
                  </a:ext>
                </a:extLst>
              </p14:cNvPr>
              <p14:cNvContentPartPr/>
              <p14:nvPr/>
            </p14:nvContentPartPr>
            <p14:xfrm>
              <a:off x="10236069" y="171625"/>
              <a:ext cx="590400" cy="27216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EED7F2D4-1882-406A-B4F7-73AD215D66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8429" y="153625"/>
                <a:ext cx="6260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6E00A1E1-9DA1-4FF9-A58D-787E69A89F4B}"/>
                  </a:ext>
                </a:extLst>
              </p14:cNvPr>
              <p14:cNvContentPartPr/>
              <p14:nvPr/>
            </p14:nvContentPartPr>
            <p14:xfrm>
              <a:off x="59589" y="859945"/>
              <a:ext cx="11954520" cy="560952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6E00A1E1-9DA1-4FF9-A58D-787E69A89F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89" y="841945"/>
                <a:ext cx="119901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01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D2CCA2A8-CFCA-4659-9B4B-D6DA9502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72" y="960147"/>
            <a:ext cx="94583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47A97DA3-667E-4038-9F53-E75FD7FB3E4C}"/>
                  </a:ext>
                </a:extLst>
              </p14:cNvPr>
              <p14:cNvContentPartPr/>
              <p14:nvPr/>
            </p14:nvContentPartPr>
            <p14:xfrm>
              <a:off x="502389" y="315985"/>
              <a:ext cx="876600" cy="3405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47A97DA3-667E-4038-9F53-E75FD7FB3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749" y="297985"/>
                <a:ext cx="9122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8057C52-1ED2-4F1B-A593-50096B813F1C}"/>
                  </a:ext>
                </a:extLst>
              </p14:cNvPr>
              <p14:cNvContentPartPr/>
              <p14:nvPr/>
            </p14:nvContentPartPr>
            <p14:xfrm>
              <a:off x="4643829" y="461425"/>
              <a:ext cx="161280" cy="97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8057C52-1ED2-4F1B-A593-50096B813F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189" y="443785"/>
                <a:ext cx="196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895DF56-CDCA-423E-9117-747156867848}"/>
                  </a:ext>
                </a:extLst>
              </p14:cNvPr>
              <p14:cNvContentPartPr/>
              <p14:nvPr/>
            </p14:nvContentPartPr>
            <p14:xfrm>
              <a:off x="4639149" y="557905"/>
              <a:ext cx="203400" cy="46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895DF56-CDCA-423E-9117-747156867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1149" y="540265"/>
                <a:ext cx="239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09CF878B-A17A-4B95-B438-6E9A3DAB93BE}"/>
                  </a:ext>
                </a:extLst>
              </p14:cNvPr>
              <p14:cNvContentPartPr/>
              <p14:nvPr/>
            </p14:nvContentPartPr>
            <p14:xfrm>
              <a:off x="6577389" y="319585"/>
              <a:ext cx="357480" cy="27900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09CF878B-A17A-4B95-B438-6E9A3DAB93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59389" y="301922"/>
                <a:ext cx="393120" cy="314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897A988-44D5-4692-8201-FA2DFCA07E30}"/>
                  </a:ext>
                </a:extLst>
              </p14:cNvPr>
              <p14:cNvContentPartPr/>
              <p14:nvPr/>
            </p14:nvContentPartPr>
            <p14:xfrm>
              <a:off x="5332149" y="286465"/>
              <a:ext cx="1135080" cy="3790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897A988-44D5-4692-8201-FA2DFCA07E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4509" y="268825"/>
                <a:ext cx="11707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7F92685-51E9-438E-8F33-CA8E2B47F370}"/>
                  </a:ext>
                </a:extLst>
              </p14:cNvPr>
              <p14:cNvContentPartPr/>
              <p14:nvPr/>
            </p14:nvContentPartPr>
            <p14:xfrm>
              <a:off x="3074229" y="217705"/>
              <a:ext cx="1161000" cy="4734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7F92685-51E9-438E-8F33-CA8E2B47F3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6589" y="199705"/>
                <a:ext cx="11966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3E38B1E-8E09-4BC0-B1A6-6CAE9FA416D0}"/>
                  </a:ext>
                </a:extLst>
              </p14:cNvPr>
              <p14:cNvContentPartPr/>
              <p14:nvPr/>
            </p14:nvContentPartPr>
            <p14:xfrm>
              <a:off x="2015469" y="305545"/>
              <a:ext cx="878400" cy="3312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3E38B1E-8E09-4BC0-B1A6-6CAE9FA416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7836" y="287565"/>
                <a:ext cx="914025" cy="36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ED4D86F-C2C8-4553-A2E3-B507DBE38528}"/>
                  </a:ext>
                </a:extLst>
              </p14:cNvPr>
              <p14:cNvContentPartPr/>
              <p14:nvPr/>
            </p14:nvContentPartPr>
            <p14:xfrm>
              <a:off x="3344229" y="947785"/>
              <a:ext cx="711360" cy="2714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ED4D86F-C2C8-4553-A2E3-B507DBE385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6589" y="930122"/>
                <a:ext cx="747000" cy="30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91E9E4CE-E737-494E-8FC5-D15BEBEC6A2B}"/>
                  </a:ext>
                </a:extLst>
              </p14:cNvPr>
              <p14:cNvContentPartPr/>
              <p14:nvPr/>
            </p14:nvContentPartPr>
            <p14:xfrm>
              <a:off x="2107629" y="861025"/>
              <a:ext cx="938520" cy="3308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91E9E4CE-E737-494E-8FC5-D15BEBEC6A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89636" y="843385"/>
                <a:ext cx="974146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39310CDD-D930-4B25-9CE9-26F291E315ED}"/>
                  </a:ext>
                </a:extLst>
              </p14:cNvPr>
              <p14:cNvContentPartPr/>
              <p14:nvPr/>
            </p14:nvContentPartPr>
            <p14:xfrm>
              <a:off x="4500189" y="1092145"/>
              <a:ext cx="222480" cy="111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39310CDD-D930-4B25-9CE9-26F291E315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82549" y="1074145"/>
                <a:ext cx="258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DE5C605E-C9C4-4221-8675-109E29CAD312}"/>
                  </a:ext>
                </a:extLst>
              </p14:cNvPr>
              <p14:cNvContentPartPr/>
              <p14:nvPr/>
            </p14:nvContentPartPr>
            <p14:xfrm>
              <a:off x="4537989" y="1188265"/>
              <a:ext cx="166680" cy="32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DE5C605E-C9C4-4221-8675-109E29CAD3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20349" y="1170625"/>
                <a:ext cx="202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4A81DD54-B799-4F96-A84D-E3AB370C74C6}"/>
                  </a:ext>
                </a:extLst>
              </p14:cNvPr>
              <p14:cNvContentPartPr/>
              <p14:nvPr/>
            </p14:nvContentPartPr>
            <p14:xfrm>
              <a:off x="5178429" y="951745"/>
              <a:ext cx="1826280" cy="3308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4A81DD54-B799-4F96-A84D-E3AB370C74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60429" y="933765"/>
                <a:ext cx="1861920" cy="366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AECE75A5-5B2F-4593-B17D-13994276A278}"/>
                  </a:ext>
                </a:extLst>
              </p14:cNvPr>
              <p14:cNvContentPartPr/>
              <p14:nvPr/>
            </p14:nvContentPartPr>
            <p14:xfrm>
              <a:off x="2420469" y="1520545"/>
              <a:ext cx="3240" cy="226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AECE75A5-5B2F-4593-B17D-13994276A2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02469" y="1502905"/>
                <a:ext cx="38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DACB0562-3D87-4A50-8447-93B5EDB49AFB}"/>
                  </a:ext>
                </a:extLst>
              </p14:cNvPr>
              <p14:cNvContentPartPr/>
              <p14:nvPr/>
            </p14:nvContentPartPr>
            <p14:xfrm>
              <a:off x="2454309" y="1785145"/>
              <a:ext cx="360" cy="414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DACB0562-3D87-4A50-8447-93B5EDB49A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6309" y="1767145"/>
                <a:ext cx="36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D2A33731-1DE6-4CA4-8BC2-2E3EE757A79A}"/>
                  </a:ext>
                </a:extLst>
              </p14:cNvPr>
              <p14:cNvContentPartPr/>
              <p14:nvPr/>
            </p14:nvContentPartPr>
            <p14:xfrm>
              <a:off x="2425149" y="2073865"/>
              <a:ext cx="12960" cy="500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D2A33731-1DE6-4CA4-8BC2-2E3EE757A7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7149" y="2056225"/>
                <a:ext cx="4860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11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9E6C884-C47C-4FCE-8985-CEA07C771696}"/>
                  </a:ext>
                </a:extLst>
              </p14:cNvPr>
              <p14:cNvContentPartPr/>
              <p14:nvPr/>
            </p14:nvContentPartPr>
            <p14:xfrm>
              <a:off x="4898709" y="325705"/>
              <a:ext cx="248040" cy="1897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9E6C884-C47C-4FCE-8985-CEA07C7716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1069" y="307705"/>
                <a:ext cx="2836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BC55A7C-2521-4230-90D1-B729C2B22890}"/>
                  </a:ext>
                </a:extLst>
              </p14:cNvPr>
              <p14:cNvContentPartPr/>
              <p14:nvPr/>
            </p14:nvContentPartPr>
            <p14:xfrm>
              <a:off x="5490909" y="229945"/>
              <a:ext cx="646560" cy="2862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BC55A7C-2521-4230-90D1-B729C2B22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2919" y="212305"/>
                <a:ext cx="6821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19C6E83-BAFA-4AF1-9C5A-A62AFB2FC265}"/>
                  </a:ext>
                </a:extLst>
              </p14:cNvPr>
              <p14:cNvContentPartPr/>
              <p14:nvPr/>
            </p14:nvContentPartPr>
            <p14:xfrm>
              <a:off x="3167109" y="122665"/>
              <a:ext cx="1335600" cy="4057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19C6E83-BAFA-4AF1-9C5A-A62AFB2FC2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9469" y="105025"/>
                <a:ext cx="13712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7D5FF3A-84BC-4C76-A7BC-6C8DA8B32AE8}"/>
                  </a:ext>
                </a:extLst>
              </p14:cNvPr>
              <p14:cNvContentPartPr/>
              <p14:nvPr/>
            </p14:nvContentPartPr>
            <p14:xfrm>
              <a:off x="2208789" y="365665"/>
              <a:ext cx="429480" cy="2523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7D5FF3A-84BC-4C76-A7BC-6C8DA8B32A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0804" y="347665"/>
                <a:ext cx="46509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D2ACF03-33FC-432F-BAF2-1B4AF83B322E}"/>
                  </a:ext>
                </a:extLst>
              </p14:cNvPr>
              <p14:cNvContentPartPr/>
              <p14:nvPr/>
            </p14:nvContentPartPr>
            <p14:xfrm>
              <a:off x="548109" y="264865"/>
              <a:ext cx="1182240" cy="350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D2ACF03-33FC-432F-BAF2-1B4AF83B32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0464" y="246865"/>
                <a:ext cx="1217891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1B68CC2C-AB9F-45E6-9E02-C34930CD8631}"/>
                  </a:ext>
                </a:extLst>
              </p14:cNvPr>
              <p14:cNvContentPartPr/>
              <p14:nvPr/>
            </p14:nvContentPartPr>
            <p14:xfrm>
              <a:off x="7664229" y="219865"/>
              <a:ext cx="334800" cy="2516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1B68CC2C-AB9F-45E6-9E02-C34930CD86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6229" y="201865"/>
                <a:ext cx="370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FA369B75-E478-4C9A-92E3-F383549DC803}"/>
                  </a:ext>
                </a:extLst>
              </p14:cNvPr>
              <p14:cNvContentPartPr/>
              <p14:nvPr/>
            </p14:nvContentPartPr>
            <p14:xfrm>
              <a:off x="8450469" y="163345"/>
              <a:ext cx="501480" cy="4838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FA369B75-E478-4C9A-92E3-F383549DC8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32829" y="145345"/>
                <a:ext cx="5371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E7AD54CB-F190-4D6E-98C1-AE0840CBDA15}"/>
                  </a:ext>
                </a:extLst>
              </p14:cNvPr>
              <p14:cNvContentPartPr/>
              <p14:nvPr/>
            </p14:nvContentPartPr>
            <p14:xfrm>
              <a:off x="6256269" y="266305"/>
              <a:ext cx="777240" cy="2224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E7AD54CB-F190-4D6E-98C1-AE0840CBDA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8269" y="248305"/>
                <a:ext cx="812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1100F053-F314-4EF8-BBCC-6D90957A8104}"/>
                  </a:ext>
                </a:extLst>
              </p14:cNvPr>
              <p14:cNvContentPartPr/>
              <p14:nvPr/>
            </p14:nvContentPartPr>
            <p14:xfrm>
              <a:off x="9541269" y="219865"/>
              <a:ext cx="575280" cy="2383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1100F053-F314-4EF8-BBCC-6D90957A81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23629" y="201865"/>
                <a:ext cx="610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84EF479-DF98-4781-BCC9-213343BB4607}"/>
                  </a:ext>
                </a:extLst>
              </p14:cNvPr>
              <p14:cNvContentPartPr/>
              <p14:nvPr/>
            </p14:nvContentPartPr>
            <p14:xfrm>
              <a:off x="10621269" y="307705"/>
              <a:ext cx="15840" cy="118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84EF479-DF98-4781-BCC9-213343BB46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03629" y="289705"/>
                <a:ext cx="51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0942FFE6-CEB3-4BF8-BD24-1E17A037E403}"/>
                  </a:ext>
                </a:extLst>
              </p14:cNvPr>
              <p14:cNvContentPartPr/>
              <p14:nvPr/>
            </p14:nvContentPartPr>
            <p14:xfrm>
              <a:off x="10630269" y="432625"/>
              <a:ext cx="10440" cy="259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0942FFE6-CEB3-4BF8-BD24-1E17A037E4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12629" y="414985"/>
                <a:ext cx="460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3C34273-AC55-4EBD-9F0D-61A8C8B8DFE8}"/>
                  </a:ext>
                </a:extLst>
              </p14:cNvPr>
              <p14:cNvContentPartPr/>
              <p14:nvPr/>
            </p14:nvContentPartPr>
            <p14:xfrm>
              <a:off x="10789749" y="300505"/>
              <a:ext cx="105120" cy="1807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3C34273-AC55-4EBD-9F0D-61A8C8B8DF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72109" y="282865"/>
                <a:ext cx="140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3D709882-5F42-4F2B-A675-ED3C0188469F}"/>
                  </a:ext>
                </a:extLst>
              </p14:cNvPr>
              <p14:cNvContentPartPr/>
              <p14:nvPr/>
            </p14:nvContentPartPr>
            <p14:xfrm>
              <a:off x="11059389" y="499945"/>
              <a:ext cx="360" cy="3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3D709882-5F42-4F2B-A675-ED3C018846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41389" y="4823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055EB20F-4FA0-4957-8412-76915DDACDBE}"/>
                  </a:ext>
                </a:extLst>
              </p14:cNvPr>
              <p14:cNvContentPartPr/>
              <p14:nvPr/>
            </p14:nvContentPartPr>
            <p14:xfrm>
              <a:off x="10385109" y="283585"/>
              <a:ext cx="117000" cy="2498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055EB20F-4FA0-4957-8412-76915DDACD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67109" y="265945"/>
                <a:ext cx="152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495659C-3C54-4FE0-956E-23C85E14A4FA}"/>
                  </a:ext>
                </a:extLst>
              </p14:cNvPr>
              <p14:cNvContentPartPr/>
              <p14:nvPr/>
            </p14:nvContentPartPr>
            <p14:xfrm>
              <a:off x="4138389" y="5736505"/>
              <a:ext cx="360" cy="3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495659C-3C54-4FE0-956E-23C85E14A4F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0749" y="571886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8" name="Imagine 47">
            <a:extLst>
              <a:ext uri="{FF2B5EF4-FFF2-40B4-BE49-F238E27FC236}">
                <a16:creationId xmlns:a16="http://schemas.microsoft.com/office/drawing/2014/main" id="{166B2FA8-DFA3-4E57-9E40-A14B38249B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26782" y="594391"/>
            <a:ext cx="5900688" cy="11018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8EC751E-81FA-4317-80AB-F834B79C77A6}"/>
                  </a:ext>
                </a:extLst>
              </p14:cNvPr>
              <p14:cNvContentPartPr/>
              <p14:nvPr/>
            </p14:nvContentPartPr>
            <p14:xfrm>
              <a:off x="5827509" y="1135288"/>
              <a:ext cx="177480" cy="3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8EC751E-81FA-4317-80AB-F834B79C77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9869" y="1117648"/>
                <a:ext cx="213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7FE48EE5-56F2-4218-9CE7-82F84DED6988}"/>
                  </a:ext>
                </a:extLst>
              </p14:cNvPr>
              <p14:cNvContentPartPr/>
              <p14:nvPr/>
            </p14:nvContentPartPr>
            <p14:xfrm>
              <a:off x="9693189" y="1101808"/>
              <a:ext cx="84960" cy="19224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7FE48EE5-56F2-4218-9CE7-82F84DED69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75549" y="1084168"/>
                <a:ext cx="120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E7F6B64-27B3-4990-9F4B-ACB10E164621}"/>
                  </a:ext>
                </a:extLst>
              </p14:cNvPr>
              <p14:cNvContentPartPr/>
              <p14:nvPr/>
            </p14:nvContentPartPr>
            <p14:xfrm>
              <a:off x="8373789" y="701128"/>
              <a:ext cx="1102320" cy="42984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E7F6B64-27B3-4990-9F4B-ACB10E1646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56149" y="683128"/>
                <a:ext cx="11379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5E8A3302-E213-4199-AC36-AA3767F01ED8}"/>
                  </a:ext>
                </a:extLst>
              </p14:cNvPr>
              <p14:cNvContentPartPr/>
              <p14:nvPr/>
            </p14:nvContentPartPr>
            <p14:xfrm>
              <a:off x="5232069" y="960328"/>
              <a:ext cx="458280" cy="2926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5E8A3302-E213-4199-AC36-AA3767F01E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14415" y="942328"/>
                <a:ext cx="493948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7D8E9CA2-073B-46FB-B9A3-5077376E8087}"/>
                  </a:ext>
                </a:extLst>
              </p14:cNvPr>
              <p14:cNvContentPartPr/>
              <p14:nvPr/>
            </p14:nvContentPartPr>
            <p14:xfrm>
              <a:off x="9480429" y="1342288"/>
              <a:ext cx="522000" cy="1594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7D8E9CA2-073B-46FB-B9A3-5077376E80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62789" y="1324648"/>
                <a:ext cx="557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1B31EF3C-D809-4627-A760-1E46263A4953}"/>
                  </a:ext>
                </a:extLst>
              </p14:cNvPr>
              <p14:cNvContentPartPr/>
              <p14:nvPr/>
            </p14:nvContentPartPr>
            <p14:xfrm>
              <a:off x="9976149" y="1217368"/>
              <a:ext cx="360" cy="3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1B31EF3C-D809-4627-A760-1E46263A49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58509" y="11993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936DC92A-2ED7-4CB2-848C-A779537E4829}"/>
                  </a:ext>
                </a:extLst>
              </p14:cNvPr>
              <p14:cNvContentPartPr/>
              <p14:nvPr/>
            </p14:nvContentPartPr>
            <p14:xfrm>
              <a:off x="8557029" y="1270648"/>
              <a:ext cx="729720" cy="2073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936DC92A-2ED7-4CB2-848C-A779537E48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39389" y="1253008"/>
                <a:ext cx="765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0628FE95-6420-4BC1-8893-845463D1ACB9}"/>
                  </a:ext>
                </a:extLst>
              </p14:cNvPr>
              <p14:cNvContentPartPr/>
              <p14:nvPr/>
            </p14:nvContentPartPr>
            <p14:xfrm>
              <a:off x="6222429" y="806248"/>
              <a:ext cx="1937160" cy="70920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0628FE95-6420-4BC1-8893-845463D1AC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04432" y="788248"/>
                <a:ext cx="1972793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143BE506-2942-4FAE-ACFD-FFA3844951DA}"/>
                  </a:ext>
                </a:extLst>
              </p14:cNvPr>
              <p14:cNvContentPartPr/>
              <p14:nvPr/>
            </p14:nvContentPartPr>
            <p14:xfrm>
              <a:off x="11588229" y="762328"/>
              <a:ext cx="462240" cy="45324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143BE506-2942-4FAE-ACFD-FFA3844951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70229" y="744688"/>
                <a:ext cx="49788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E4746F31-AC9E-4D24-B281-B78720EC0164}"/>
                  </a:ext>
                </a:extLst>
              </p14:cNvPr>
              <p14:cNvContentPartPr/>
              <p14:nvPr/>
            </p14:nvContentPartPr>
            <p14:xfrm>
              <a:off x="9966789" y="982648"/>
              <a:ext cx="1290240" cy="1141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E4746F31-AC9E-4D24-B281-B78720EC01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48784" y="964952"/>
                <a:ext cx="1325890" cy="149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0D7514E4-ED7A-4AAC-A27D-E5FEBBC7A0AD}"/>
                  </a:ext>
                </a:extLst>
              </p14:cNvPr>
              <p14:cNvContentPartPr/>
              <p14:nvPr/>
            </p14:nvContentPartPr>
            <p14:xfrm>
              <a:off x="7806069" y="1726408"/>
              <a:ext cx="360" cy="126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0D7514E4-ED7A-4AAC-A27D-E5FEBBC7A0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88069" y="1708768"/>
                <a:ext cx="36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4CAD6014-A7BB-4647-963B-E88330C25501}"/>
                  </a:ext>
                </a:extLst>
              </p14:cNvPr>
              <p14:cNvContentPartPr/>
              <p14:nvPr/>
            </p14:nvContentPartPr>
            <p14:xfrm>
              <a:off x="7834509" y="1857448"/>
              <a:ext cx="63000" cy="17568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4CAD6014-A7BB-4647-963B-E88330C2550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16509" y="1839808"/>
                <a:ext cx="98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F373F8F9-170A-49D5-93CC-1D04ACFDC91F}"/>
                  </a:ext>
                </a:extLst>
              </p14:cNvPr>
              <p14:cNvContentPartPr/>
              <p14:nvPr/>
            </p14:nvContentPartPr>
            <p14:xfrm>
              <a:off x="8571069" y="1828288"/>
              <a:ext cx="173160" cy="93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F373F8F9-170A-49D5-93CC-1D04ACFDC9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53069" y="1810648"/>
                <a:ext cx="208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7C7B3B0A-5B14-4B68-9894-C956ACAFFD7F}"/>
                  </a:ext>
                </a:extLst>
              </p14:cNvPr>
              <p14:cNvContentPartPr/>
              <p14:nvPr/>
            </p14:nvContentPartPr>
            <p14:xfrm>
              <a:off x="8873829" y="1626328"/>
              <a:ext cx="362160" cy="23724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7C7B3B0A-5B14-4B68-9894-C956ACAFFD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55829" y="1608328"/>
                <a:ext cx="397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D377D127-9EAE-420E-BC9F-0FBBE5FCB5B9}"/>
                  </a:ext>
                </a:extLst>
              </p14:cNvPr>
              <p14:cNvContentPartPr/>
              <p14:nvPr/>
            </p14:nvContentPartPr>
            <p14:xfrm>
              <a:off x="8571069" y="1687888"/>
              <a:ext cx="159840" cy="7524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D377D127-9EAE-420E-BC9F-0FBBE5FCB5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53069" y="1669974"/>
                <a:ext cx="195480" cy="110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2DB3170-E9AE-4543-B592-AD3D520802D8}"/>
                  </a:ext>
                </a:extLst>
              </p14:cNvPr>
              <p14:cNvContentPartPr/>
              <p14:nvPr/>
            </p14:nvContentPartPr>
            <p14:xfrm>
              <a:off x="8243469" y="1619488"/>
              <a:ext cx="160920" cy="3096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2DB3170-E9AE-4543-B592-AD3D520802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25469" y="1601848"/>
                <a:ext cx="196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FE3D07C4-373B-4B48-A79F-1BEB1E9EEAF1}"/>
                  </a:ext>
                </a:extLst>
              </p14:cNvPr>
              <p14:cNvContentPartPr/>
              <p14:nvPr/>
            </p14:nvContentPartPr>
            <p14:xfrm>
              <a:off x="6683229" y="1705528"/>
              <a:ext cx="662040" cy="2743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FE3D07C4-373B-4B48-A79F-1BEB1E9EEA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65589" y="1687528"/>
                <a:ext cx="697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2524F735-1E07-4548-AC31-03923C390E44}"/>
                  </a:ext>
                </a:extLst>
              </p14:cNvPr>
              <p14:cNvContentPartPr/>
              <p14:nvPr/>
            </p14:nvContentPartPr>
            <p14:xfrm>
              <a:off x="6372909" y="1687888"/>
              <a:ext cx="180720" cy="2570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2524F735-1E07-4548-AC31-03923C390E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54909" y="1670248"/>
                <a:ext cx="216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397C9F26-50AD-4E6B-B682-4CF4C9E266A1}"/>
                  </a:ext>
                </a:extLst>
              </p14:cNvPr>
              <p14:cNvContentPartPr/>
              <p14:nvPr/>
            </p14:nvContentPartPr>
            <p14:xfrm>
              <a:off x="4547709" y="1082728"/>
              <a:ext cx="249840" cy="19800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397C9F26-50AD-4E6B-B682-4CF4C9E266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30069" y="1064728"/>
                <a:ext cx="2854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885900A2-B38A-434A-ADA6-FE88BC438BA2}"/>
                  </a:ext>
                </a:extLst>
              </p14:cNvPr>
              <p14:cNvContentPartPr/>
              <p14:nvPr/>
            </p14:nvContentPartPr>
            <p14:xfrm>
              <a:off x="5365629" y="2275048"/>
              <a:ext cx="497160" cy="2905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885900A2-B38A-434A-ADA6-FE88BC438B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47629" y="2257386"/>
                <a:ext cx="5328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A7AAE7D4-124B-41B7-88F3-2E4FAC6BE40B}"/>
                  </a:ext>
                </a:extLst>
              </p14:cNvPr>
              <p14:cNvContentPartPr/>
              <p14:nvPr/>
            </p14:nvContentPartPr>
            <p14:xfrm>
              <a:off x="4690989" y="2329048"/>
              <a:ext cx="363960" cy="21204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A7AAE7D4-124B-41B7-88F3-2E4FAC6BE40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73349" y="2311048"/>
                <a:ext cx="399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B533817E-3D18-476D-89C4-412BDFEA3E4C}"/>
                  </a:ext>
                </a:extLst>
              </p14:cNvPr>
              <p14:cNvContentPartPr/>
              <p14:nvPr/>
            </p14:nvContentPartPr>
            <p14:xfrm>
              <a:off x="6030909" y="2374408"/>
              <a:ext cx="9000" cy="39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B533817E-3D18-476D-89C4-412BDFEA3E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13269" y="2356768"/>
                <a:ext cx="44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C74F602C-8CBD-404D-97CB-3DC061F9473B}"/>
                  </a:ext>
                </a:extLst>
              </p14:cNvPr>
              <p14:cNvContentPartPr/>
              <p14:nvPr/>
            </p14:nvContentPartPr>
            <p14:xfrm>
              <a:off x="6028029" y="2502208"/>
              <a:ext cx="72000" cy="15768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C74F602C-8CBD-404D-97CB-3DC061F9473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10029" y="2484208"/>
                <a:ext cx="107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9BB21FAC-A520-4AD5-8927-F9088E9994DF}"/>
                  </a:ext>
                </a:extLst>
              </p14:cNvPr>
              <p14:cNvContentPartPr/>
              <p14:nvPr/>
            </p14:nvContentPartPr>
            <p14:xfrm>
              <a:off x="6986349" y="2343448"/>
              <a:ext cx="21240" cy="295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9BB21FAC-A520-4AD5-8927-F9088E9994D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8349" y="2325808"/>
                <a:ext cx="56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6E616EAE-DF6F-4EDF-8D9C-FB8F318CD2A1}"/>
                  </a:ext>
                </a:extLst>
              </p14:cNvPr>
              <p14:cNvContentPartPr/>
              <p14:nvPr/>
            </p14:nvContentPartPr>
            <p14:xfrm>
              <a:off x="7016589" y="2540728"/>
              <a:ext cx="33480" cy="14256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6E616EAE-DF6F-4EDF-8D9C-FB8F318CD2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98589" y="2522728"/>
                <a:ext cx="69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F1707A3F-6514-4747-8AC6-B91C552CD141}"/>
                  </a:ext>
                </a:extLst>
              </p14:cNvPr>
              <p14:cNvContentPartPr/>
              <p14:nvPr/>
            </p14:nvContentPartPr>
            <p14:xfrm>
              <a:off x="7969509" y="2338768"/>
              <a:ext cx="9720" cy="1764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F1707A3F-6514-4747-8AC6-B91C552CD14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51869" y="2321128"/>
                <a:ext cx="45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9B56C543-ED51-4DAF-B885-0D8D48306F1F}"/>
                  </a:ext>
                </a:extLst>
              </p14:cNvPr>
              <p14:cNvContentPartPr/>
              <p14:nvPr/>
            </p14:nvContentPartPr>
            <p14:xfrm>
              <a:off x="7976349" y="2511928"/>
              <a:ext cx="22680" cy="13932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9B56C543-ED51-4DAF-B885-0D8D48306F1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58709" y="2494288"/>
                <a:ext cx="58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D9732DF5-7EE1-4C4C-AE7E-83241FB9A941}"/>
                  </a:ext>
                </a:extLst>
              </p14:cNvPr>
              <p14:cNvContentPartPr/>
              <p14:nvPr/>
            </p14:nvContentPartPr>
            <p14:xfrm>
              <a:off x="10865709" y="2140768"/>
              <a:ext cx="389160" cy="2757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D9732DF5-7EE1-4C4C-AE7E-83241FB9A9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48069" y="2122768"/>
                <a:ext cx="4248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A0805FB2-88BC-4621-972C-76642071AE7F}"/>
                  </a:ext>
                </a:extLst>
              </p14:cNvPr>
              <p14:cNvContentPartPr/>
              <p14:nvPr/>
            </p14:nvContentPartPr>
            <p14:xfrm>
              <a:off x="9336429" y="2300248"/>
              <a:ext cx="252000" cy="19332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A0805FB2-88BC-4621-972C-76642071AE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18429" y="2282248"/>
                <a:ext cx="287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5D6F7FAC-1F4C-4B4A-B145-5CFE479346E5}"/>
                  </a:ext>
                </a:extLst>
              </p14:cNvPr>
              <p14:cNvContentPartPr/>
              <p14:nvPr/>
            </p14:nvContentPartPr>
            <p14:xfrm>
              <a:off x="8229429" y="2261008"/>
              <a:ext cx="651960" cy="40572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5D6F7FAC-1F4C-4B4A-B145-5CFE479346E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11439" y="2243024"/>
                <a:ext cx="687580" cy="4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BE5DD451-411D-4273-90E2-F71F42B26BE8}"/>
                  </a:ext>
                </a:extLst>
              </p14:cNvPr>
              <p14:cNvContentPartPr/>
              <p14:nvPr/>
            </p14:nvContentPartPr>
            <p14:xfrm>
              <a:off x="7232949" y="2281168"/>
              <a:ext cx="619200" cy="35100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BE5DD451-411D-4273-90E2-F71F42B26B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15319" y="2263528"/>
                <a:ext cx="654819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89CAB874-55A2-4C74-8EAE-678BF1B81719}"/>
                  </a:ext>
                </a:extLst>
              </p14:cNvPr>
              <p14:cNvContentPartPr/>
              <p14:nvPr/>
            </p14:nvContentPartPr>
            <p14:xfrm>
              <a:off x="6260949" y="2293048"/>
              <a:ext cx="534240" cy="33588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89CAB874-55A2-4C74-8EAE-678BF1B817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42949" y="2275408"/>
                <a:ext cx="5698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A325A2EE-32B0-461D-BFBE-490381BD274F}"/>
                  </a:ext>
                </a:extLst>
              </p14:cNvPr>
              <p14:cNvContentPartPr/>
              <p14:nvPr/>
            </p14:nvContentPartPr>
            <p14:xfrm>
              <a:off x="11116989" y="2504728"/>
              <a:ext cx="500040" cy="25560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A325A2EE-32B0-461D-BFBE-490381BD27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98989" y="2486728"/>
                <a:ext cx="5356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46E91A81-A436-4C49-9E7B-064105B3C44D}"/>
                  </a:ext>
                </a:extLst>
              </p14:cNvPr>
              <p14:cNvContentPartPr/>
              <p14:nvPr/>
            </p14:nvContentPartPr>
            <p14:xfrm>
              <a:off x="11160189" y="2933488"/>
              <a:ext cx="288720" cy="20628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46E91A81-A436-4C49-9E7B-064105B3C44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42189" y="2915848"/>
                <a:ext cx="324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C36588FE-66C2-42D7-A67A-EF9700384DA1}"/>
                  </a:ext>
                </a:extLst>
              </p14:cNvPr>
              <p14:cNvContentPartPr/>
              <p14:nvPr/>
            </p14:nvContentPartPr>
            <p14:xfrm>
              <a:off x="10073709" y="2927008"/>
              <a:ext cx="597240" cy="20340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C36588FE-66C2-42D7-A67A-EF9700384DA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55709" y="2909337"/>
                <a:ext cx="632880" cy="239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18767B5D-9223-475C-B4ED-BBE9917398F3}"/>
                  </a:ext>
                </a:extLst>
              </p14:cNvPr>
              <p14:cNvContentPartPr/>
              <p14:nvPr/>
            </p14:nvContentPartPr>
            <p14:xfrm>
              <a:off x="9846549" y="2056168"/>
              <a:ext cx="854640" cy="74880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18767B5D-9223-475C-B4ED-BBE9917398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28557" y="2038177"/>
                <a:ext cx="890265" cy="784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47EC261D-BDAD-4EBC-9E02-D5F55BD5C46F}"/>
                  </a:ext>
                </a:extLst>
              </p14:cNvPr>
              <p14:cNvContentPartPr/>
              <p14:nvPr/>
            </p14:nvContentPartPr>
            <p14:xfrm>
              <a:off x="7088949" y="3325528"/>
              <a:ext cx="13320" cy="1548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47EC261D-BDAD-4EBC-9E02-D5F55BD5C46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70949" y="3307528"/>
                <a:ext cx="48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09FA35C9-1846-4969-AD71-86324DAF903E}"/>
                  </a:ext>
                </a:extLst>
              </p14:cNvPr>
              <p14:cNvContentPartPr/>
              <p14:nvPr/>
            </p14:nvContentPartPr>
            <p14:xfrm>
              <a:off x="7123869" y="3498688"/>
              <a:ext cx="13320" cy="10404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09FA35C9-1846-4969-AD71-86324DAF90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05869" y="3480688"/>
                <a:ext cx="48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D9E51569-B428-4CD5-A519-740FEF660C34}"/>
                  </a:ext>
                </a:extLst>
              </p14:cNvPr>
              <p14:cNvContentPartPr/>
              <p14:nvPr/>
            </p14:nvContentPartPr>
            <p14:xfrm>
              <a:off x="8123589" y="3272248"/>
              <a:ext cx="11880" cy="2988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D9E51569-B428-4CD5-A519-740FEF660C3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05589" y="3254608"/>
                <a:ext cx="47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BC5C85A2-AAD0-4E36-84F0-EE7065E0CB10}"/>
                  </a:ext>
                </a:extLst>
              </p14:cNvPr>
              <p14:cNvContentPartPr/>
              <p14:nvPr/>
            </p14:nvContentPartPr>
            <p14:xfrm>
              <a:off x="8157429" y="3494008"/>
              <a:ext cx="9720" cy="10836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BC5C85A2-AAD0-4E36-84F0-EE7065E0CB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39789" y="3476008"/>
                <a:ext cx="45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8233C75E-C014-491B-BE6A-9A8AB4B2AA01}"/>
                  </a:ext>
                </a:extLst>
              </p14:cNvPr>
              <p14:cNvContentPartPr/>
              <p14:nvPr/>
            </p14:nvContentPartPr>
            <p14:xfrm>
              <a:off x="11381229" y="3248128"/>
              <a:ext cx="477720" cy="5385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8233C75E-C014-491B-BE6A-9A8AB4B2AA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63229" y="3230488"/>
                <a:ext cx="5133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2BFCC909-6B57-4D8F-ADC1-FE25C3FF9A77}"/>
                  </a:ext>
                </a:extLst>
              </p14:cNvPr>
              <p14:cNvContentPartPr/>
              <p14:nvPr/>
            </p14:nvContentPartPr>
            <p14:xfrm>
              <a:off x="10179549" y="3248488"/>
              <a:ext cx="881640" cy="32724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2BFCC909-6B57-4D8F-ADC1-FE25C3FF9A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61909" y="3230488"/>
                <a:ext cx="917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EAFF01EE-362B-4C0F-833A-B49A6E467541}"/>
                  </a:ext>
                </a:extLst>
              </p14:cNvPr>
              <p14:cNvContentPartPr/>
              <p14:nvPr/>
            </p14:nvContentPartPr>
            <p14:xfrm>
              <a:off x="9369909" y="3421288"/>
              <a:ext cx="355320" cy="22680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EAFF01EE-362B-4C0F-833A-B49A6E46754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51927" y="3403648"/>
                <a:ext cx="390924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7AE439E6-D479-4775-98CB-01ED74F2E6E8}"/>
                  </a:ext>
                </a:extLst>
              </p14:cNvPr>
              <p14:cNvContentPartPr/>
              <p14:nvPr/>
            </p14:nvContentPartPr>
            <p14:xfrm>
              <a:off x="8383149" y="3252448"/>
              <a:ext cx="691560" cy="3632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7AE439E6-D479-4775-98CB-01ED74F2E6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65500" y="3234448"/>
                <a:ext cx="727219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3BCEEECA-74C7-4258-8AA6-A7EAABA7E5CF}"/>
                  </a:ext>
                </a:extLst>
              </p14:cNvPr>
              <p14:cNvContentPartPr/>
              <p14:nvPr/>
            </p14:nvContentPartPr>
            <p14:xfrm>
              <a:off x="7252389" y="3287728"/>
              <a:ext cx="663120" cy="32040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3BCEEECA-74C7-4258-8AA6-A7EAABA7E5C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34389" y="3270088"/>
                <a:ext cx="6987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F8E66FCF-A80A-41A6-8510-85275A4B46F5}"/>
                  </a:ext>
                </a:extLst>
              </p14:cNvPr>
              <p14:cNvContentPartPr/>
              <p14:nvPr/>
            </p14:nvContentPartPr>
            <p14:xfrm>
              <a:off x="6233229" y="3233368"/>
              <a:ext cx="726840" cy="38916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F8E66FCF-A80A-41A6-8510-85275A4B46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15220" y="3215385"/>
                <a:ext cx="762498" cy="42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23ABDC51-D21A-43E3-88DB-CA6565DB64C0}"/>
                  </a:ext>
                </a:extLst>
              </p14:cNvPr>
              <p14:cNvContentPartPr/>
              <p14:nvPr/>
            </p14:nvContentPartPr>
            <p14:xfrm>
              <a:off x="5463909" y="3242368"/>
              <a:ext cx="598320" cy="25020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23ABDC51-D21A-43E3-88DB-CA6565DB64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46258" y="3224728"/>
                <a:ext cx="633981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2D15CFBF-DCBD-4E84-A066-187570D110FF}"/>
                  </a:ext>
                </a:extLst>
              </p14:cNvPr>
              <p14:cNvContentPartPr/>
              <p14:nvPr/>
            </p14:nvContentPartPr>
            <p14:xfrm>
              <a:off x="4787829" y="3248128"/>
              <a:ext cx="320400" cy="21384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2D15CFBF-DCBD-4E84-A066-187570D110F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69829" y="3230488"/>
                <a:ext cx="356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784E8F3A-79C0-483A-8DBB-D3928D98F24E}"/>
                  </a:ext>
                </a:extLst>
              </p14:cNvPr>
              <p14:cNvContentPartPr/>
              <p14:nvPr/>
            </p14:nvContentPartPr>
            <p14:xfrm>
              <a:off x="11147589" y="3850048"/>
              <a:ext cx="272880" cy="17352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784E8F3A-79C0-483A-8DBB-D3928D98F24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129949" y="3832048"/>
                <a:ext cx="308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F632EE31-C19A-4322-B8E1-7A3BBB5F9F91}"/>
                  </a:ext>
                </a:extLst>
              </p14:cNvPr>
              <p14:cNvContentPartPr/>
              <p14:nvPr/>
            </p14:nvContentPartPr>
            <p14:xfrm>
              <a:off x="10317789" y="3764728"/>
              <a:ext cx="661680" cy="2322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F632EE31-C19A-4322-B8E1-7A3BBB5F9F9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99789" y="3746728"/>
                <a:ext cx="697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9A8408E9-16C1-4EAC-BF45-18BDB8362A11}"/>
                  </a:ext>
                </a:extLst>
              </p14:cNvPr>
              <p14:cNvContentPartPr/>
              <p14:nvPr/>
            </p14:nvContentPartPr>
            <p14:xfrm>
              <a:off x="5836149" y="3940768"/>
              <a:ext cx="234000" cy="2991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9A8408E9-16C1-4EAC-BF45-18BDB8362A1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818149" y="3922768"/>
                <a:ext cx="2696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134ADAD2-C013-41B9-8F6E-F0C6543388D1}"/>
                  </a:ext>
                </a:extLst>
              </p14:cNvPr>
              <p14:cNvContentPartPr/>
              <p14:nvPr/>
            </p14:nvContentPartPr>
            <p14:xfrm>
              <a:off x="6270669" y="4100608"/>
              <a:ext cx="168120" cy="1440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134ADAD2-C013-41B9-8F6E-F0C6543388D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53029" y="4082608"/>
                <a:ext cx="203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C8FDACE2-1333-48A0-97F5-5C527CD5FFA7}"/>
                  </a:ext>
                </a:extLst>
              </p14:cNvPr>
              <p14:cNvContentPartPr/>
              <p14:nvPr/>
            </p14:nvContentPartPr>
            <p14:xfrm>
              <a:off x="6280029" y="4157848"/>
              <a:ext cx="136440" cy="900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C8FDACE2-1333-48A0-97F5-5C527CD5FFA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262389" y="4139848"/>
                <a:ext cx="1720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AA4529F7-D836-469A-BE52-30AEF0B43F64}"/>
                  </a:ext>
                </a:extLst>
              </p14:cNvPr>
              <p14:cNvContentPartPr/>
              <p14:nvPr/>
            </p14:nvContentPartPr>
            <p14:xfrm>
              <a:off x="6294789" y="4208968"/>
              <a:ext cx="157680" cy="504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AA4529F7-D836-469A-BE52-30AEF0B43F6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76789" y="4191328"/>
                <a:ext cx="193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2FF58941-B647-4F21-B147-A01B3CC06A01}"/>
                  </a:ext>
                </a:extLst>
              </p14:cNvPr>
              <p14:cNvContentPartPr/>
              <p14:nvPr/>
            </p14:nvContentPartPr>
            <p14:xfrm>
              <a:off x="7383069" y="3999088"/>
              <a:ext cx="4320" cy="25920"/>
            </p14:xfrm>
          </p:contentPart>
        </mc:Choice>
        <mc:Fallback xmlns=""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2FF58941-B647-4F21-B147-A01B3CC06A0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365429" y="3981448"/>
                <a:ext cx="39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B714FA5D-4AB1-4D9C-86B1-07EFAD5ED7C0}"/>
                  </a:ext>
                </a:extLst>
              </p14:cNvPr>
              <p14:cNvContentPartPr/>
              <p14:nvPr/>
            </p14:nvContentPartPr>
            <p14:xfrm>
              <a:off x="7340589" y="4176928"/>
              <a:ext cx="89280" cy="17496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B714FA5D-4AB1-4D9C-86B1-07EFAD5ED7C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22949" y="4159288"/>
                <a:ext cx="124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40E38807-FC13-4BE9-970F-DA9928C3EFF6}"/>
                  </a:ext>
                </a:extLst>
              </p14:cNvPr>
              <p14:cNvContentPartPr/>
              <p14:nvPr/>
            </p14:nvContentPartPr>
            <p14:xfrm>
              <a:off x="7568469" y="4006288"/>
              <a:ext cx="311760" cy="30960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40E38807-FC13-4BE9-970F-DA9928C3EFF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50829" y="3988288"/>
                <a:ext cx="3474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E8A08B07-A373-4B0D-A841-7D8DA233AC39}"/>
                  </a:ext>
                </a:extLst>
              </p14:cNvPr>
              <p14:cNvContentPartPr/>
              <p14:nvPr/>
            </p14:nvContentPartPr>
            <p14:xfrm>
              <a:off x="8056269" y="4215088"/>
              <a:ext cx="164160" cy="792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E8A08B07-A373-4B0D-A841-7D8DA233AC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038269" y="4197088"/>
                <a:ext cx="199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9FA3A94B-7AA8-4871-BF71-AF43D5666222}"/>
                  </a:ext>
                </a:extLst>
              </p14:cNvPr>
              <p14:cNvContentPartPr/>
              <p14:nvPr/>
            </p14:nvContentPartPr>
            <p14:xfrm>
              <a:off x="8418069" y="3951928"/>
              <a:ext cx="344520" cy="39888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9FA3A94B-7AA8-4871-BF71-AF43D566622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00429" y="3934272"/>
                <a:ext cx="380160" cy="434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E37A9A38-1117-451C-80ED-B715B186F3A2}"/>
                  </a:ext>
                </a:extLst>
              </p14:cNvPr>
              <p14:cNvContentPartPr/>
              <p14:nvPr/>
            </p14:nvContentPartPr>
            <p14:xfrm>
              <a:off x="8022429" y="4099888"/>
              <a:ext cx="160200" cy="5328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E37A9A38-1117-451C-80ED-B715B186F3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004429" y="4082009"/>
                <a:ext cx="195840" cy="8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E51660CE-5905-4E8A-A4A3-E9DEE60ECA1F}"/>
                  </a:ext>
                </a:extLst>
              </p14:cNvPr>
              <p14:cNvContentPartPr/>
              <p14:nvPr/>
            </p14:nvContentPartPr>
            <p14:xfrm>
              <a:off x="6661989" y="3907288"/>
              <a:ext cx="271800" cy="31644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E51660CE-5905-4E8A-A4A3-E9DEE60ECA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43989" y="3889648"/>
                <a:ext cx="3074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78FF05B1-307E-4505-B6BE-1C6629ABD04C}"/>
                  </a:ext>
                </a:extLst>
              </p14:cNvPr>
              <p14:cNvContentPartPr/>
              <p14:nvPr/>
            </p14:nvContentPartPr>
            <p14:xfrm>
              <a:off x="8980389" y="4102048"/>
              <a:ext cx="24480" cy="1260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78FF05B1-307E-4505-B6BE-1C6629ABD0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62389" y="4084408"/>
                <a:ext cx="601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197FE478-97E5-4846-A119-2F8E1B941917}"/>
                  </a:ext>
                </a:extLst>
              </p14:cNvPr>
              <p14:cNvContentPartPr/>
              <p14:nvPr/>
            </p14:nvContentPartPr>
            <p14:xfrm>
              <a:off x="9196749" y="4104928"/>
              <a:ext cx="62640" cy="3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197FE478-97E5-4846-A119-2F8E1B9419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178749" y="4087288"/>
                <a:ext cx="9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6A017850-20CC-4E31-9983-2FE4B465EFFB}"/>
                  </a:ext>
                </a:extLst>
              </p14:cNvPr>
              <p14:cNvContentPartPr/>
              <p14:nvPr/>
            </p14:nvContentPartPr>
            <p14:xfrm>
              <a:off x="9475749" y="4129048"/>
              <a:ext cx="227880" cy="4464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6A017850-20CC-4E31-9983-2FE4B465EFF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57749" y="4111048"/>
                <a:ext cx="2635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CE92FCE4-5A15-455E-9499-175235D26AA2}"/>
                  </a:ext>
                </a:extLst>
              </p14:cNvPr>
              <p14:cNvContentPartPr/>
              <p14:nvPr/>
            </p14:nvContentPartPr>
            <p14:xfrm>
              <a:off x="9874269" y="4240648"/>
              <a:ext cx="6120" cy="396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CE92FCE4-5A15-455E-9499-175235D26AA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56629" y="4222648"/>
                <a:ext cx="41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36212630-9442-403E-9CCA-39A4744D2DA8}"/>
                  </a:ext>
                </a:extLst>
              </p14:cNvPr>
              <p14:cNvContentPartPr/>
              <p14:nvPr/>
            </p14:nvContentPartPr>
            <p14:xfrm>
              <a:off x="9288189" y="4470688"/>
              <a:ext cx="149760" cy="2736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36212630-9442-403E-9CCA-39A4744D2DA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270189" y="4452688"/>
                <a:ext cx="1854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F3974618-49C8-4148-8131-84B1384657E9}"/>
                  </a:ext>
                </a:extLst>
              </p14:cNvPr>
              <p14:cNvContentPartPr/>
              <p14:nvPr/>
            </p14:nvContentPartPr>
            <p14:xfrm>
              <a:off x="9829629" y="4499128"/>
              <a:ext cx="333000" cy="22896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F3974618-49C8-4148-8131-84B1384657E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811629" y="4481128"/>
                <a:ext cx="368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C635C1D2-E426-4D19-B190-8ED00889CBF6}"/>
                  </a:ext>
                </a:extLst>
              </p14:cNvPr>
              <p14:cNvContentPartPr/>
              <p14:nvPr/>
            </p14:nvContentPartPr>
            <p14:xfrm>
              <a:off x="10467189" y="4423528"/>
              <a:ext cx="250920" cy="28440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C635C1D2-E426-4D19-B190-8ED00889CBF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49189" y="4405528"/>
                <a:ext cx="286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564D44E1-DB3C-477C-955F-84B2E29703C2}"/>
                  </a:ext>
                </a:extLst>
              </p14:cNvPr>
              <p14:cNvContentPartPr/>
              <p14:nvPr/>
            </p14:nvContentPartPr>
            <p14:xfrm>
              <a:off x="11713869" y="4573648"/>
              <a:ext cx="199440" cy="22860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564D44E1-DB3C-477C-955F-84B2E29703C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695869" y="4556008"/>
                <a:ext cx="235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B3F42DD7-8860-48A7-8F36-055195B8EE9C}"/>
                  </a:ext>
                </a:extLst>
              </p14:cNvPr>
              <p14:cNvContentPartPr/>
              <p14:nvPr/>
            </p14:nvContentPartPr>
            <p14:xfrm>
              <a:off x="10956789" y="4496248"/>
              <a:ext cx="598680" cy="26892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B3F42DD7-8860-48A7-8F36-055195B8EE9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939138" y="4478608"/>
                <a:ext cx="634341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B40DE81A-48C4-4CF3-A95C-7EB9FD4CB0D5}"/>
                  </a:ext>
                </a:extLst>
              </p14:cNvPr>
              <p14:cNvContentPartPr/>
              <p14:nvPr/>
            </p14:nvContentPartPr>
            <p14:xfrm>
              <a:off x="9278469" y="4557088"/>
              <a:ext cx="277920" cy="20088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B40DE81A-48C4-4CF3-A95C-7EB9FD4CB0D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260829" y="4539416"/>
                <a:ext cx="313560" cy="23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ACB3D55-226E-4713-AC1D-8847645F3275}"/>
                  </a:ext>
                </a:extLst>
              </p14:cNvPr>
              <p14:cNvContentPartPr/>
              <p14:nvPr/>
            </p14:nvContentPartPr>
            <p14:xfrm>
              <a:off x="7622829" y="4433248"/>
              <a:ext cx="1334160" cy="2732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ACB3D55-226E-4713-AC1D-8847645F327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05184" y="4415248"/>
                <a:ext cx="136981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364CB167-8F9F-4971-8890-B97F366FF4C2}"/>
                  </a:ext>
                </a:extLst>
              </p14:cNvPr>
              <p14:cNvContentPartPr/>
              <p14:nvPr/>
            </p14:nvContentPartPr>
            <p14:xfrm>
              <a:off x="6920109" y="4450528"/>
              <a:ext cx="507240" cy="29700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364CB167-8F9F-4971-8890-B97F366FF4C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02096" y="4432528"/>
                <a:ext cx="542905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C7C054A6-BF62-4DC1-AE87-40302A864A41}"/>
                  </a:ext>
                </a:extLst>
              </p14:cNvPr>
              <p14:cNvContentPartPr/>
              <p14:nvPr/>
            </p14:nvContentPartPr>
            <p14:xfrm>
              <a:off x="5933709" y="4454488"/>
              <a:ext cx="504360" cy="29052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C7C054A6-BF62-4DC1-AE87-40302A864A4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16069" y="4436848"/>
                <a:ext cx="5400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560321F6-97A6-4A97-890E-CDF8F7FAA868}"/>
                  </a:ext>
                </a:extLst>
              </p14:cNvPr>
              <p14:cNvContentPartPr/>
              <p14:nvPr/>
            </p14:nvContentPartPr>
            <p14:xfrm>
              <a:off x="8254269" y="4941928"/>
              <a:ext cx="328680" cy="2199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560321F6-97A6-4A97-890E-CDF8F7FAA86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236269" y="4923928"/>
                <a:ext cx="364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8887EE36-F7BE-4642-AADF-DD8205EFEE55}"/>
                  </a:ext>
                </a:extLst>
              </p14:cNvPr>
              <p14:cNvContentPartPr/>
              <p14:nvPr/>
            </p14:nvContentPartPr>
            <p14:xfrm>
              <a:off x="9986949" y="4945528"/>
              <a:ext cx="289800" cy="23076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8887EE36-F7BE-4642-AADF-DD8205EFEE5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69309" y="4927528"/>
                <a:ext cx="325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19B3CED3-9100-4951-8374-CC4792519178}"/>
                  </a:ext>
                </a:extLst>
              </p14:cNvPr>
              <p14:cNvContentPartPr/>
              <p14:nvPr/>
            </p14:nvContentPartPr>
            <p14:xfrm>
              <a:off x="10744029" y="4928248"/>
              <a:ext cx="233640" cy="25452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19B3CED3-9100-4951-8374-CC47925191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26029" y="4910608"/>
                <a:ext cx="2692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E7E3FD3C-1438-424C-AD9B-A570A92A64F9}"/>
                  </a:ext>
                </a:extLst>
              </p14:cNvPr>
              <p14:cNvContentPartPr/>
              <p14:nvPr/>
            </p14:nvContentPartPr>
            <p14:xfrm>
              <a:off x="11293389" y="5033368"/>
              <a:ext cx="577080" cy="204840"/>
            </p14:xfrm>
          </p:contentPart>
        </mc:Choice>
        <mc:Fallback xmlns=""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E7E3FD3C-1438-424C-AD9B-A570A92A64F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275400" y="5015368"/>
                <a:ext cx="612698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02E24E73-1289-4C80-8CA5-6ED3B0949F4F}"/>
                  </a:ext>
                </a:extLst>
              </p14:cNvPr>
              <p14:cNvContentPartPr/>
              <p14:nvPr/>
            </p14:nvContentPartPr>
            <p14:xfrm>
              <a:off x="8971389" y="4895128"/>
              <a:ext cx="649080" cy="29304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02E24E73-1289-4C80-8CA5-6ED3B0949F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953399" y="4877128"/>
                <a:ext cx="6847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446A6DE3-8704-4D70-9C40-A6193D87F47E}"/>
                  </a:ext>
                </a:extLst>
              </p14:cNvPr>
              <p14:cNvContentPartPr/>
              <p14:nvPr/>
            </p14:nvContentPartPr>
            <p14:xfrm>
              <a:off x="6923349" y="5009608"/>
              <a:ext cx="896040" cy="254880"/>
            </p14:xfrm>
          </p:contentPart>
        </mc:Choice>
        <mc:Fallback xmlns=""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446A6DE3-8704-4D70-9C40-A6193D87F47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905356" y="4991943"/>
                <a:ext cx="931666" cy="290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6A040322-7528-496B-B93D-9992DD8992F0}"/>
                  </a:ext>
                </a:extLst>
              </p14:cNvPr>
              <p14:cNvContentPartPr/>
              <p14:nvPr/>
            </p14:nvContentPartPr>
            <p14:xfrm>
              <a:off x="5799069" y="4991968"/>
              <a:ext cx="471960" cy="34740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6A040322-7528-496B-B93D-9992DD8992F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81083" y="4974328"/>
                <a:ext cx="507573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412FF0FD-C2FE-4E3F-969F-F43222BF7A95}"/>
                  </a:ext>
                </a:extLst>
              </p14:cNvPr>
              <p14:cNvContentPartPr/>
              <p14:nvPr/>
            </p14:nvContentPartPr>
            <p14:xfrm>
              <a:off x="4976109" y="5096368"/>
              <a:ext cx="332280" cy="21672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412FF0FD-C2FE-4E3F-969F-F43222BF7A9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58128" y="5078368"/>
                <a:ext cx="367881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4331AFF0-32F4-430C-A790-F23A96D7689D}"/>
                  </a:ext>
                </a:extLst>
              </p14:cNvPr>
              <p14:cNvContentPartPr/>
              <p14:nvPr/>
            </p14:nvContentPartPr>
            <p14:xfrm>
              <a:off x="5871429" y="5523328"/>
              <a:ext cx="169200" cy="16812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4331AFF0-32F4-430C-A790-F23A96D7689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853429" y="5505688"/>
                <a:ext cx="204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1AE46A5C-7D84-4EBA-A775-CEF38E8B84F1}"/>
                  </a:ext>
                </a:extLst>
              </p14:cNvPr>
              <p14:cNvContentPartPr/>
              <p14:nvPr/>
            </p14:nvContentPartPr>
            <p14:xfrm>
              <a:off x="6164829" y="5482648"/>
              <a:ext cx="209160" cy="315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1AE46A5C-7D84-4EBA-A775-CEF38E8B84F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47189" y="5464648"/>
                <a:ext cx="2448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6263C9C6-33E3-4EBF-841A-D6B5F85895E5}"/>
                  </a:ext>
                </a:extLst>
              </p14:cNvPr>
              <p14:cNvContentPartPr/>
              <p14:nvPr/>
            </p14:nvContentPartPr>
            <p14:xfrm>
              <a:off x="11161989" y="5411728"/>
              <a:ext cx="805680" cy="25236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6263C9C6-33E3-4EBF-841A-D6B5F85895E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143997" y="5393728"/>
                <a:ext cx="841304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E0E9F6B4-437F-4F40-8AB3-725434726151}"/>
                  </a:ext>
                </a:extLst>
              </p14:cNvPr>
              <p14:cNvContentPartPr/>
              <p14:nvPr/>
            </p14:nvContentPartPr>
            <p14:xfrm>
              <a:off x="7762509" y="5486248"/>
              <a:ext cx="2690280" cy="23256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E0E9F6B4-437F-4F40-8AB3-72543472615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44867" y="5468608"/>
                <a:ext cx="2725925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37" name="Cerneală 336">
                <a:extLst>
                  <a:ext uri="{FF2B5EF4-FFF2-40B4-BE49-F238E27FC236}">
                    <a16:creationId xmlns:a16="http://schemas.microsoft.com/office/drawing/2014/main" id="{E09D0003-50F8-4746-8C56-D51D06AEAA2A}"/>
                  </a:ext>
                </a:extLst>
              </p14:cNvPr>
              <p14:cNvContentPartPr/>
              <p14:nvPr/>
            </p14:nvContentPartPr>
            <p14:xfrm>
              <a:off x="3774429" y="6007528"/>
              <a:ext cx="490680" cy="334080"/>
            </p14:xfrm>
          </p:contentPart>
        </mc:Choice>
        <mc:Fallback xmlns="">
          <p:pic>
            <p:nvPicPr>
              <p:cNvPr id="337" name="Cerneală 336">
                <a:extLst>
                  <a:ext uri="{FF2B5EF4-FFF2-40B4-BE49-F238E27FC236}">
                    <a16:creationId xmlns:a16="http://schemas.microsoft.com/office/drawing/2014/main" id="{E09D0003-50F8-4746-8C56-D51D06AEAA2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56789" y="5989888"/>
                <a:ext cx="5263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44" name="Cerneală 343">
                <a:extLst>
                  <a:ext uri="{FF2B5EF4-FFF2-40B4-BE49-F238E27FC236}">
                    <a16:creationId xmlns:a16="http://schemas.microsoft.com/office/drawing/2014/main" id="{B2C2BDFE-2CD6-478A-8795-29FB085848AD}"/>
                  </a:ext>
                </a:extLst>
              </p14:cNvPr>
              <p14:cNvContentPartPr/>
              <p14:nvPr/>
            </p14:nvContentPartPr>
            <p14:xfrm>
              <a:off x="8353989" y="5902768"/>
              <a:ext cx="321480" cy="258120"/>
            </p14:xfrm>
          </p:contentPart>
        </mc:Choice>
        <mc:Fallback xmlns="">
          <p:pic>
            <p:nvPicPr>
              <p:cNvPr id="344" name="Cerneală 343">
                <a:extLst>
                  <a:ext uri="{FF2B5EF4-FFF2-40B4-BE49-F238E27FC236}">
                    <a16:creationId xmlns:a16="http://schemas.microsoft.com/office/drawing/2014/main" id="{B2C2BDFE-2CD6-478A-8795-29FB085848A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36349" y="5885128"/>
                <a:ext cx="3571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37299A74-0386-437E-830E-0329134DCE4A}"/>
                  </a:ext>
                </a:extLst>
              </p14:cNvPr>
              <p14:cNvContentPartPr/>
              <p14:nvPr/>
            </p14:nvContentPartPr>
            <p14:xfrm>
              <a:off x="9839349" y="5869648"/>
              <a:ext cx="774720" cy="31140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37299A74-0386-437E-830E-0329134DCE4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21349" y="5851648"/>
                <a:ext cx="8103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49" name="Cerneală 348">
                <a:extLst>
                  <a:ext uri="{FF2B5EF4-FFF2-40B4-BE49-F238E27FC236}">
                    <a16:creationId xmlns:a16="http://schemas.microsoft.com/office/drawing/2014/main" id="{35C28C1A-94E1-4D29-B430-1A8C7C3A5402}"/>
                  </a:ext>
                </a:extLst>
              </p14:cNvPr>
              <p14:cNvContentPartPr/>
              <p14:nvPr/>
            </p14:nvContentPartPr>
            <p14:xfrm>
              <a:off x="9129429" y="5910328"/>
              <a:ext cx="594360" cy="256680"/>
            </p14:xfrm>
          </p:contentPart>
        </mc:Choice>
        <mc:Fallback xmlns="">
          <p:pic>
            <p:nvPicPr>
              <p:cNvPr id="349" name="Cerneală 348">
                <a:extLst>
                  <a:ext uri="{FF2B5EF4-FFF2-40B4-BE49-F238E27FC236}">
                    <a16:creationId xmlns:a16="http://schemas.microsoft.com/office/drawing/2014/main" id="{35C28C1A-94E1-4D29-B430-1A8C7C3A540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111429" y="5892353"/>
                <a:ext cx="630000" cy="29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952752ED-B562-41A5-A863-076EC6BAD649}"/>
                  </a:ext>
                </a:extLst>
              </p14:cNvPr>
              <p14:cNvContentPartPr/>
              <p14:nvPr/>
            </p14:nvContentPartPr>
            <p14:xfrm>
              <a:off x="6583149" y="5866408"/>
              <a:ext cx="1429560" cy="35928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952752ED-B562-41A5-A863-076EC6BAD64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65509" y="5848426"/>
                <a:ext cx="1465200" cy="394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E154534E-1806-47F3-86FA-DE3B7B884A26}"/>
                  </a:ext>
                </a:extLst>
              </p14:cNvPr>
              <p14:cNvContentPartPr/>
              <p14:nvPr/>
            </p14:nvContentPartPr>
            <p14:xfrm>
              <a:off x="7478469" y="6446008"/>
              <a:ext cx="390240" cy="16164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E154534E-1806-47F3-86FA-DE3B7B884A2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460829" y="6428008"/>
                <a:ext cx="425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418F2449-CEF6-4BEB-B00E-352FE1201A5A}"/>
                  </a:ext>
                </a:extLst>
              </p14:cNvPr>
              <p14:cNvContentPartPr/>
              <p14:nvPr/>
            </p14:nvContentPartPr>
            <p14:xfrm>
              <a:off x="6651189" y="6362128"/>
              <a:ext cx="303480" cy="25056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418F2449-CEF6-4BEB-B00E-352FE1201A5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33570" y="6344154"/>
                <a:ext cx="339078" cy="28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95984583-E4B2-4561-90D5-F8100B4665EA}"/>
                  </a:ext>
                </a:extLst>
              </p14:cNvPr>
              <p14:cNvContentPartPr/>
              <p14:nvPr/>
            </p14:nvContentPartPr>
            <p14:xfrm>
              <a:off x="4441509" y="5934088"/>
              <a:ext cx="1914480" cy="87984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95984583-E4B2-4561-90D5-F8100B4665E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423869" y="5916088"/>
                <a:ext cx="195012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F781A6B0-E27E-46F1-B5FD-827D1F29C994}"/>
                  </a:ext>
                </a:extLst>
              </p14:cNvPr>
              <p14:cNvContentPartPr/>
              <p14:nvPr/>
            </p14:nvContentPartPr>
            <p14:xfrm>
              <a:off x="10515429" y="6410368"/>
              <a:ext cx="152640" cy="35568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F781A6B0-E27E-46F1-B5FD-827D1F29C99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497789" y="6392728"/>
                <a:ext cx="1882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DB2CDE8F-B32D-41EA-B064-A2CAB8A3F258}"/>
                  </a:ext>
                </a:extLst>
              </p14:cNvPr>
              <p14:cNvContentPartPr/>
              <p14:nvPr/>
            </p14:nvContentPartPr>
            <p14:xfrm>
              <a:off x="8325549" y="6258088"/>
              <a:ext cx="2041920" cy="470880"/>
            </p14:xfrm>
          </p:contentPart>
        </mc:Choice>
        <mc:Fallback xmlns=""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DB2CDE8F-B32D-41EA-B064-A2CAB8A3F25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307552" y="6240088"/>
                <a:ext cx="2077554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8EFCF630-B943-470E-8854-81D5E2D6CCA5}"/>
                  </a:ext>
                </a:extLst>
              </p14:cNvPr>
              <p14:cNvContentPartPr/>
              <p14:nvPr/>
            </p14:nvContentPartPr>
            <p14:xfrm>
              <a:off x="115749" y="1677088"/>
              <a:ext cx="2838600" cy="386640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8EFCF630-B943-470E-8854-81D5E2D6CCA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749" y="1659088"/>
                <a:ext cx="2874240" cy="39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58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24B2465-3A0D-4660-B7A7-1F337F03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777269"/>
            <a:ext cx="11071046" cy="55777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034FAB5-618D-4E63-B35F-457D500734AA}"/>
                  </a:ext>
                </a:extLst>
              </p14:cNvPr>
              <p14:cNvContentPartPr/>
              <p14:nvPr/>
            </p14:nvContentPartPr>
            <p14:xfrm>
              <a:off x="4870269" y="553225"/>
              <a:ext cx="10080" cy="3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034FAB5-618D-4E63-B35F-457D50073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2269" y="535225"/>
                <a:ext cx="4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2D60384-AF1C-41E0-A695-9180F33981FB}"/>
                  </a:ext>
                </a:extLst>
              </p14:cNvPr>
              <p14:cNvContentPartPr/>
              <p14:nvPr/>
            </p14:nvContentPartPr>
            <p14:xfrm>
              <a:off x="5112909" y="283585"/>
              <a:ext cx="907200" cy="2750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2D60384-AF1C-41E0-A695-9180F33981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5262" y="265945"/>
                <a:ext cx="942854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4E1CE61-E04A-48E9-85E8-7CC2B0457737}"/>
                  </a:ext>
                </a:extLst>
              </p14:cNvPr>
              <p14:cNvContentPartPr/>
              <p14:nvPr/>
            </p14:nvContentPartPr>
            <p14:xfrm>
              <a:off x="4418469" y="322825"/>
              <a:ext cx="349560" cy="2541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4E1CE61-E04A-48E9-85E8-7CC2B04577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0488" y="304825"/>
                <a:ext cx="385163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B71CC54-6438-45A7-AC8B-6E094341690E}"/>
                  </a:ext>
                </a:extLst>
              </p14:cNvPr>
              <p14:cNvContentPartPr/>
              <p14:nvPr/>
            </p14:nvContentPartPr>
            <p14:xfrm>
              <a:off x="3742389" y="408865"/>
              <a:ext cx="569880" cy="960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B71CC54-6438-45A7-AC8B-6E09434169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4389" y="390865"/>
                <a:ext cx="60552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FA266C5-1E97-4A01-937F-CA1CD786759B}"/>
                  </a:ext>
                </a:extLst>
              </p14:cNvPr>
              <p14:cNvContentPartPr/>
              <p14:nvPr/>
            </p14:nvContentPartPr>
            <p14:xfrm>
              <a:off x="2246589" y="634585"/>
              <a:ext cx="636840" cy="863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FA266C5-1E97-4A01-937F-CA1CD78675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28589" y="616945"/>
                <a:ext cx="67248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A8F11C5-89AA-4EF7-9962-33C0D97ABA41}"/>
                  </a:ext>
                </a:extLst>
              </p14:cNvPr>
              <p14:cNvContentPartPr/>
              <p14:nvPr/>
            </p14:nvContentPartPr>
            <p14:xfrm>
              <a:off x="2018709" y="94225"/>
              <a:ext cx="1362240" cy="3672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A8F11C5-89AA-4EF7-9962-33C0D97ABA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01064" y="76568"/>
                <a:ext cx="1397889" cy="40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2B35D29A-0691-43CD-BD8B-12A807CCA95D}"/>
                  </a:ext>
                </a:extLst>
              </p14:cNvPr>
              <p14:cNvContentPartPr/>
              <p14:nvPr/>
            </p14:nvContentPartPr>
            <p14:xfrm>
              <a:off x="5837589" y="841945"/>
              <a:ext cx="561600" cy="2854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2B35D29A-0691-43CD-BD8B-12A807CCA9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19601" y="824305"/>
                <a:ext cx="597217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22A1883A-F483-44DD-AB36-ACF76D92B38E}"/>
                  </a:ext>
                </a:extLst>
              </p14:cNvPr>
              <p14:cNvContentPartPr/>
              <p14:nvPr/>
            </p14:nvContentPartPr>
            <p14:xfrm>
              <a:off x="5354829" y="1010425"/>
              <a:ext cx="357840" cy="9493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22A1883A-F483-44DD-AB36-ACF76D92B3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37189" y="992785"/>
                <a:ext cx="39348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C31BAD1C-F3AF-4DFD-86E6-10FA49ABB521}"/>
                  </a:ext>
                </a:extLst>
              </p14:cNvPr>
              <p14:cNvContentPartPr/>
              <p14:nvPr/>
            </p14:nvContentPartPr>
            <p14:xfrm>
              <a:off x="7925949" y="1111585"/>
              <a:ext cx="2973960" cy="2106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C31BAD1C-F3AF-4DFD-86E6-10FA49ABB52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8309" y="1093585"/>
                <a:ext cx="30096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EBF496A-5524-476B-817E-D13E02506C6D}"/>
                  </a:ext>
                </a:extLst>
              </p14:cNvPr>
              <p14:cNvContentPartPr/>
              <p14:nvPr/>
            </p14:nvContentPartPr>
            <p14:xfrm>
              <a:off x="10764909" y="536305"/>
              <a:ext cx="994680" cy="2520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EBF496A-5524-476B-817E-D13E02506C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46909" y="518305"/>
                <a:ext cx="10303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522016AF-33B2-4998-9E63-E82018CAB565}"/>
                  </a:ext>
                </a:extLst>
              </p14:cNvPr>
              <p14:cNvContentPartPr/>
              <p14:nvPr/>
            </p14:nvContentPartPr>
            <p14:xfrm>
              <a:off x="9349749" y="548905"/>
              <a:ext cx="1076760" cy="4633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522016AF-33B2-4998-9E63-E82018CAB5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31749" y="531265"/>
                <a:ext cx="11124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FBFF4F1-9941-4DF9-942C-3855BF2BF1DE}"/>
                  </a:ext>
                </a:extLst>
              </p14:cNvPr>
              <p14:cNvContentPartPr/>
              <p14:nvPr/>
            </p14:nvContentPartPr>
            <p14:xfrm>
              <a:off x="5976189" y="1197985"/>
              <a:ext cx="1819800" cy="14443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FBFF4F1-9941-4DF9-942C-3855BF2BF1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58189" y="1162345"/>
                <a:ext cx="1855440" cy="15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81AB5C28-4B25-4F70-8443-5277D89981E9}"/>
                  </a:ext>
                </a:extLst>
              </p14:cNvPr>
              <p14:cNvContentPartPr/>
              <p14:nvPr/>
            </p14:nvContentPartPr>
            <p14:xfrm>
              <a:off x="6926949" y="538825"/>
              <a:ext cx="244080" cy="6652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81AB5C28-4B25-4F70-8443-5277D89981E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08949" y="502825"/>
                <a:ext cx="27972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1C77FFA0-0038-4635-B692-B9D9D72E23A2}"/>
                  </a:ext>
                </a:extLst>
              </p14:cNvPr>
              <p14:cNvContentPartPr/>
              <p14:nvPr/>
            </p14:nvContentPartPr>
            <p14:xfrm>
              <a:off x="6879789" y="957505"/>
              <a:ext cx="27000" cy="2232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1C77FFA0-0038-4635-B692-B9D9D72E23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61789" y="921505"/>
                <a:ext cx="626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FFD92F13-A07C-4F9B-8BDC-701994F83CCF}"/>
                  </a:ext>
                </a:extLst>
              </p14:cNvPr>
              <p14:cNvContentPartPr/>
              <p14:nvPr/>
            </p14:nvContentPartPr>
            <p14:xfrm>
              <a:off x="6853509" y="957505"/>
              <a:ext cx="235080" cy="23580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FFD92F13-A07C-4F9B-8BDC-701994F83C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35869" y="921865"/>
                <a:ext cx="270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71DE0D5-707E-4C96-BC5F-D5E831AE2B2D}"/>
                  </a:ext>
                </a:extLst>
              </p14:cNvPr>
              <p14:cNvContentPartPr/>
              <p14:nvPr/>
            </p14:nvContentPartPr>
            <p14:xfrm>
              <a:off x="7388829" y="539185"/>
              <a:ext cx="237240" cy="1454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71DE0D5-707E-4C96-BC5F-D5E831AE2B2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70829" y="503185"/>
                <a:ext cx="272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2BD1285-0D1F-4B08-B13F-D661D64AAE36}"/>
                  </a:ext>
                </a:extLst>
              </p14:cNvPr>
              <p14:cNvContentPartPr/>
              <p14:nvPr/>
            </p14:nvContentPartPr>
            <p14:xfrm>
              <a:off x="7646949" y="290065"/>
              <a:ext cx="244800" cy="37224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2BD1285-0D1F-4B08-B13F-D661D64AAE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29309" y="254425"/>
                <a:ext cx="2804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5538B209-2E27-4F17-AC38-B6E8E3A36BAC}"/>
                  </a:ext>
                </a:extLst>
              </p14:cNvPr>
              <p14:cNvContentPartPr/>
              <p14:nvPr/>
            </p14:nvContentPartPr>
            <p14:xfrm>
              <a:off x="7936749" y="484465"/>
              <a:ext cx="284760" cy="1220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5538B209-2E27-4F17-AC38-B6E8E3A36B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18749" y="448825"/>
                <a:ext cx="320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951DCE58-C109-484D-8CAC-245B769D62CE}"/>
                  </a:ext>
                </a:extLst>
              </p14:cNvPr>
              <p14:cNvContentPartPr/>
              <p14:nvPr/>
            </p14:nvContentPartPr>
            <p14:xfrm>
              <a:off x="8262909" y="413545"/>
              <a:ext cx="17640" cy="26352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951DCE58-C109-484D-8CAC-245B769D62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4909" y="377545"/>
                <a:ext cx="532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DC6E621D-EB69-4385-A726-C964AAFA2120}"/>
                  </a:ext>
                </a:extLst>
              </p14:cNvPr>
              <p14:cNvContentPartPr/>
              <p14:nvPr/>
            </p14:nvContentPartPr>
            <p14:xfrm>
              <a:off x="8209989" y="145705"/>
              <a:ext cx="276120" cy="41580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DC6E621D-EB69-4385-A726-C964AAFA212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192349" y="110065"/>
                <a:ext cx="3117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DAE29FD7-2543-43A9-8F07-42BED0307A30}"/>
                  </a:ext>
                </a:extLst>
              </p14:cNvPr>
              <p14:cNvContentPartPr/>
              <p14:nvPr/>
            </p14:nvContentPartPr>
            <p14:xfrm>
              <a:off x="8224389" y="256945"/>
              <a:ext cx="408600" cy="295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DAE29FD7-2543-43A9-8F07-42BED0307A3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06749" y="221305"/>
                <a:ext cx="4442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4C3E955-0F61-47AB-875B-F9CEDADDB0F7}"/>
                  </a:ext>
                </a:extLst>
              </p14:cNvPr>
              <p14:cNvContentPartPr/>
              <p14:nvPr/>
            </p14:nvContentPartPr>
            <p14:xfrm>
              <a:off x="8552349" y="258745"/>
              <a:ext cx="599760" cy="2541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4C3E955-0F61-47AB-875B-F9CEDADDB0F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34709" y="222745"/>
                <a:ext cx="635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9034751F-AD63-49A0-B8F8-C8793D0CAAB9}"/>
                  </a:ext>
                </a:extLst>
              </p14:cNvPr>
              <p14:cNvContentPartPr/>
              <p14:nvPr/>
            </p14:nvContentPartPr>
            <p14:xfrm>
              <a:off x="9461349" y="245065"/>
              <a:ext cx="437760" cy="1083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9034751F-AD63-49A0-B8F8-C8793D0CAA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43349" y="209425"/>
                <a:ext cx="473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53A89EA-AB21-4C0B-9A0A-AAAFB15A2F50}"/>
                  </a:ext>
                </a:extLst>
              </p14:cNvPr>
              <p14:cNvContentPartPr/>
              <p14:nvPr/>
            </p14:nvContentPartPr>
            <p14:xfrm>
              <a:off x="9765909" y="93865"/>
              <a:ext cx="15480" cy="720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53A89EA-AB21-4C0B-9A0A-AAAFB15A2F5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48269" y="58225"/>
                <a:ext cx="51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B5F13709-0EB7-46B1-B4D1-9BBE860D45F9}"/>
                  </a:ext>
                </a:extLst>
              </p14:cNvPr>
              <p14:cNvContentPartPr/>
              <p14:nvPr/>
            </p14:nvContentPartPr>
            <p14:xfrm>
              <a:off x="9855909" y="194305"/>
              <a:ext cx="168840" cy="1274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B5F13709-0EB7-46B1-B4D1-9BBE860D45F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37909" y="158665"/>
                <a:ext cx="204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C7E3641-36FC-4884-84F0-965FBE656567}"/>
                  </a:ext>
                </a:extLst>
              </p14:cNvPr>
              <p14:cNvContentPartPr/>
              <p14:nvPr/>
            </p14:nvContentPartPr>
            <p14:xfrm>
              <a:off x="10034109" y="115465"/>
              <a:ext cx="290520" cy="2260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C7E3641-36FC-4884-84F0-965FBE65656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16469" y="79465"/>
                <a:ext cx="326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E3116348-2BB0-47CF-BB8B-1CC0948C8ACA}"/>
                  </a:ext>
                </a:extLst>
              </p14:cNvPr>
              <p14:cNvContentPartPr/>
              <p14:nvPr/>
            </p14:nvContentPartPr>
            <p14:xfrm>
              <a:off x="10746549" y="85585"/>
              <a:ext cx="262440" cy="2808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E3116348-2BB0-47CF-BB8B-1CC0948C8AC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28549" y="49945"/>
                <a:ext cx="298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0F048F2-91B1-47BA-A043-FD1122CC5667}"/>
                  </a:ext>
                </a:extLst>
              </p14:cNvPr>
              <p14:cNvContentPartPr/>
              <p14:nvPr/>
            </p14:nvContentPartPr>
            <p14:xfrm>
              <a:off x="11069469" y="254425"/>
              <a:ext cx="285480" cy="2386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0F048F2-91B1-47BA-A043-FD1122CC566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51829" y="218785"/>
                <a:ext cx="3211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FBC473A8-3BE8-4522-A0C3-31CF488FB0D5}"/>
                  </a:ext>
                </a:extLst>
              </p14:cNvPr>
              <p14:cNvContentPartPr/>
              <p14:nvPr/>
            </p14:nvContentPartPr>
            <p14:xfrm>
              <a:off x="11379429" y="187105"/>
              <a:ext cx="12960" cy="57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FBC473A8-3BE8-4522-A0C3-31CF488FB0D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361789" y="151105"/>
                <a:ext cx="48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D8CBE998-97CE-4656-8FA1-5D1A7DAB00C4}"/>
                  </a:ext>
                </a:extLst>
              </p14:cNvPr>
              <p14:cNvContentPartPr/>
              <p14:nvPr/>
            </p14:nvContentPartPr>
            <p14:xfrm>
              <a:off x="11445669" y="242185"/>
              <a:ext cx="212760" cy="1328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D8CBE998-97CE-4656-8FA1-5D1A7DAB00C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428029" y="206545"/>
                <a:ext cx="248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4E2001E-372D-48F7-B1E0-CF001D2A986F}"/>
                  </a:ext>
                </a:extLst>
              </p14:cNvPr>
              <p14:cNvContentPartPr/>
              <p14:nvPr/>
            </p14:nvContentPartPr>
            <p14:xfrm>
              <a:off x="7041429" y="4629865"/>
              <a:ext cx="158400" cy="3085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4E2001E-372D-48F7-B1E0-CF001D2A986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23429" y="4594225"/>
                <a:ext cx="1940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E4CB11AE-F475-471E-A6BC-CA01143DBE4F}"/>
                  </a:ext>
                </a:extLst>
              </p14:cNvPr>
              <p14:cNvContentPartPr/>
              <p14:nvPr/>
            </p14:nvContentPartPr>
            <p14:xfrm>
              <a:off x="7294509" y="4629505"/>
              <a:ext cx="141840" cy="3146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E4CB11AE-F475-471E-A6BC-CA01143DBE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76869" y="4593865"/>
                <a:ext cx="177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FB6B5BA5-9131-4A95-95D1-A1659CD780D8}"/>
                  </a:ext>
                </a:extLst>
              </p14:cNvPr>
              <p14:cNvContentPartPr/>
              <p14:nvPr/>
            </p14:nvContentPartPr>
            <p14:xfrm>
              <a:off x="7587549" y="4706545"/>
              <a:ext cx="225720" cy="2455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FB6B5BA5-9131-4A95-95D1-A1659CD780D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569909" y="4670905"/>
                <a:ext cx="261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A0C3159A-6BA5-4A37-B8CF-11D19EE8C34C}"/>
                  </a:ext>
                </a:extLst>
              </p14:cNvPr>
              <p14:cNvContentPartPr/>
              <p14:nvPr/>
            </p14:nvContentPartPr>
            <p14:xfrm>
              <a:off x="7083909" y="5092105"/>
              <a:ext cx="854640" cy="93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A0C3159A-6BA5-4A37-B8CF-11D19EE8C34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65909" y="5056105"/>
                <a:ext cx="890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D47B9BCF-904C-4BCE-A10A-2A81B73DB91A}"/>
                  </a:ext>
                </a:extLst>
              </p14:cNvPr>
              <p14:cNvContentPartPr/>
              <p14:nvPr/>
            </p14:nvContentPartPr>
            <p14:xfrm>
              <a:off x="8004789" y="4729225"/>
              <a:ext cx="16200" cy="108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D47B9BCF-904C-4BCE-A10A-2A81B73DB91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87149" y="4693585"/>
                <a:ext cx="518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6E929D93-F00E-434E-998B-3A8DFAFDAEE8}"/>
                  </a:ext>
                </a:extLst>
              </p14:cNvPr>
              <p14:cNvContentPartPr/>
              <p14:nvPr/>
            </p14:nvContentPartPr>
            <p14:xfrm>
              <a:off x="7998309" y="4947025"/>
              <a:ext cx="18000" cy="1332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6E929D93-F00E-434E-998B-3A8DFAFDAEE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80669" y="4911385"/>
                <a:ext cx="53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5BF5DCDD-4E78-4D8C-9C6D-326A2B70F5C7}"/>
                  </a:ext>
                </a:extLst>
              </p14:cNvPr>
              <p14:cNvContentPartPr/>
              <p14:nvPr/>
            </p14:nvContentPartPr>
            <p14:xfrm>
              <a:off x="6684309" y="5351305"/>
              <a:ext cx="195120" cy="72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5BF5DCDD-4E78-4D8C-9C6D-326A2B70F5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66669" y="5333665"/>
                <a:ext cx="230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186B70D0-AA76-4619-A525-ED8556CD52C5}"/>
                  </a:ext>
                </a:extLst>
              </p14:cNvPr>
              <p14:cNvContentPartPr/>
              <p14:nvPr/>
            </p14:nvContentPartPr>
            <p14:xfrm>
              <a:off x="7884189" y="5283625"/>
              <a:ext cx="439920" cy="982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186B70D0-AA76-4619-A525-ED8556CD52C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66549" y="5265625"/>
                <a:ext cx="475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09EE2B5F-E4E5-411C-ADE7-028911E16224}"/>
                  </a:ext>
                </a:extLst>
              </p14:cNvPr>
              <p14:cNvContentPartPr/>
              <p14:nvPr/>
            </p14:nvContentPartPr>
            <p14:xfrm>
              <a:off x="11333709" y="5149345"/>
              <a:ext cx="625680" cy="1659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09EE2B5F-E4E5-411C-ADE7-028911E1622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315709" y="5131705"/>
                <a:ext cx="6613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FB99EE94-B22D-49C5-8E50-D1CC4E7BE5C4}"/>
                  </a:ext>
                </a:extLst>
              </p14:cNvPr>
              <p14:cNvContentPartPr/>
              <p14:nvPr/>
            </p14:nvContentPartPr>
            <p14:xfrm>
              <a:off x="9701469" y="5004265"/>
              <a:ext cx="856800" cy="30456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FB99EE94-B22D-49C5-8E50-D1CC4E7BE5C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83477" y="4986625"/>
                <a:ext cx="892425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30C2B5E3-13E3-487D-A703-19984E61196C}"/>
                  </a:ext>
                </a:extLst>
              </p14:cNvPr>
              <p14:cNvContentPartPr/>
              <p14:nvPr/>
            </p14:nvContentPartPr>
            <p14:xfrm>
              <a:off x="8628669" y="5182825"/>
              <a:ext cx="830520" cy="20736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30C2B5E3-13E3-487D-A703-19984E61196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611029" y="5165185"/>
                <a:ext cx="866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880EAA93-CADC-4679-B1E1-470CBB8C296B}"/>
                  </a:ext>
                </a:extLst>
              </p14:cNvPr>
              <p14:cNvContentPartPr/>
              <p14:nvPr/>
            </p14:nvContentPartPr>
            <p14:xfrm>
              <a:off x="7034949" y="5222785"/>
              <a:ext cx="595080" cy="19260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880EAA93-CADC-4679-B1E1-470CBB8C296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16949" y="5205145"/>
                <a:ext cx="6307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543E3B7D-23C8-4986-8D28-5C075647D646}"/>
                  </a:ext>
                </a:extLst>
              </p14:cNvPr>
              <p14:cNvContentPartPr/>
              <p14:nvPr/>
            </p14:nvContentPartPr>
            <p14:xfrm>
              <a:off x="6713469" y="5664145"/>
              <a:ext cx="207360" cy="504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543E3B7D-23C8-4986-8D28-5C075647D64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95829" y="5646505"/>
                <a:ext cx="243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34B5DC59-691B-4F2F-9D9C-FC4F07DA9A90}"/>
                  </a:ext>
                </a:extLst>
              </p14:cNvPr>
              <p14:cNvContentPartPr/>
              <p14:nvPr/>
            </p14:nvContentPartPr>
            <p14:xfrm>
              <a:off x="8933949" y="5583865"/>
              <a:ext cx="465840" cy="1184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34B5DC59-691B-4F2F-9D9C-FC4F07DA9A9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915949" y="5565865"/>
                <a:ext cx="501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1CEEE262-722F-4100-94B2-DAC2C6E57D22}"/>
                  </a:ext>
                </a:extLst>
              </p14:cNvPr>
              <p14:cNvContentPartPr/>
              <p14:nvPr/>
            </p14:nvContentPartPr>
            <p14:xfrm>
              <a:off x="10816749" y="5189665"/>
              <a:ext cx="353880" cy="4784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1CEEE262-722F-4100-94B2-DAC2C6E57D2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99109" y="5172025"/>
                <a:ext cx="3895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9427154C-4909-41E7-BD95-B55BDDD92BF7}"/>
                  </a:ext>
                </a:extLst>
              </p14:cNvPr>
              <p14:cNvContentPartPr/>
              <p14:nvPr/>
            </p14:nvContentPartPr>
            <p14:xfrm>
              <a:off x="9624789" y="5474425"/>
              <a:ext cx="943920" cy="1933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9427154C-4909-41E7-BD95-B55BDDD92BF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07149" y="5456425"/>
                <a:ext cx="979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25726F44-7700-4F03-95F4-0EB2E93FCD8E}"/>
                  </a:ext>
                </a:extLst>
              </p14:cNvPr>
              <p14:cNvContentPartPr/>
              <p14:nvPr/>
            </p14:nvContentPartPr>
            <p14:xfrm>
              <a:off x="7190829" y="5467945"/>
              <a:ext cx="1524600" cy="6656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25726F44-7700-4F03-95F4-0EB2E93FCD8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173189" y="5449955"/>
                <a:ext cx="1560240" cy="701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8FBEFA45-6A05-4C1B-BD0E-29614C398E12}"/>
                  </a:ext>
                </a:extLst>
              </p14:cNvPr>
              <p14:cNvContentPartPr/>
              <p14:nvPr/>
            </p14:nvContentPartPr>
            <p14:xfrm>
              <a:off x="11443149" y="5418625"/>
              <a:ext cx="300240" cy="2818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8FBEFA45-6A05-4C1B-BD0E-29614C398E1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425509" y="5400962"/>
                <a:ext cx="335880" cy="317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B5C50E5-A332-4D7D-93DB-2B7BE4F2EB5B}"/>
                  </a:ext>
                </a:extLst>
              </p14:cNvPr>
              <p14:cNvContentPartPr/>
              <p14:nvPr/>
            </p14:nvContentPartPr>
            <p14:xfrm>
              <a:off x="5927229" y="4157545"/>
              <a:ext cx="394920" cy="66600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B5C50E5-A332-4D7D-93DB-2B7BE4F2EB5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909573" y="4139905"/>
                <a:ext cx="430593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7CAB8F11-5789-446B-9249-BEB760CD7EB3}"/>
                  </a:ext>
                </a:extLst>
              </p14:cNvPr>
              <p14:cNvContentPartPr/>
              <p14:nvPr/>
            </p14:nvContentPartPr>
            <p14:xfrm>
              <a:off x="5302989" y="4884745"/>
              <a:ext cx="1265760" cy="5270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7CAB8F11-5789-446B-9249-BEB760CD7EB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284989" y="4866745"/>
                <a:ext cx="130140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6A135C60-97C9-45B4-8BEC-4887F859DB69}"/>
                  </a:ext>
                </a:extLst>
              </p14:cNvPr>
              <p14:cNvContentPartPr/>
              <p14:nvPr/>
            </p14:nvContentPartPr>
            <p14:xfrm>
              <a:off x="3739149" y="3620065"/>
              <a:ext cx="5040" cy="39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6A135C60-97C9-45B4-8BEC-4887F859DB6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721149" y="3602065"/>
                <a:ext cx="40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EC0129DD-8180-4230-B6EB-B0729611C5BE}"/>
                  </a:ext>
                </a:extLst>
              </p14:cNvPr>
              <p14:cNvContentPartPr/>
              <p14:nvPr/>
            </p14:nvContentPartPr>
            <p14:xfrm>
              <a:off x="6503589" y="6131425"/>
              <a:ext cx="290160" cy="31644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EC0129DD-8180-4230-B6EB-B0729611C5B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85949" y="6113785"/>
                <a:ext cx="325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E258CBCE-05DE-45D5-863A-808882565F7A}"/>
                  </a:ext>
                </a:extLst>
              </p14:cNvPr>
              <p14:cNvContentPartPr/>
              <p14:nvPr/>
            </p14:nvContentPartPr>
            <p14:xfrm>
              <a:off x="7545429" y="6266785"/>
              <a:ext cx="199080" cy="33048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E258CBCE-05DE-45D5-863A-808882565F7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27429" y="6248785"/>
                <a:ext cx="234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7E29019C-7402-4BE8-B575-AB69DD6A0A32}"/>
                  </a:ext>
                </a:extLst>
              </p14:cNvPr>
              <p14:cNvContentPartPr/>
              <p14:nvPr/>
            </p14:nvContentPartPr>
            <p14:xfrm>
              <a:off x="9918549" y="6318625"/>
              <a:ext cx="135000" cy="2498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7E29019C-7402-4BE8-B575-AB69DD6A0A3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00549" y="6300625"/>
                <a:ext cx="1706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85E454B4-2BD6-4A08-BEC7-B53D1CCB202A}"/>
                  </a:ext>
                </a:extLst>
              </p14:cNvPr>
              <p14:cNvContentPartPr/>
              <p14:nvPr/>
            </p14:nvContentPartPr>
            <p14:xfrm>
              <a:off x="7981389" y="6323665"/>
              <a:ext cx="224280" cy="25056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85E454B4-2BD6-4A08-BEC7-B53D1CCB202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963749" y="6306000"/>
                <a:ext cx="25992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653F6291-6830-4EED-AE40-12F987AECC89}"/>
                  </a:ext>
                </a:extLst>
              </p14:cNvPr>
              <p14:cNvContentPartPr/>
              <p14:nvPr/>
            </p14:nvContentPartPr>
            <p14:xfrm>
              <a:off x="9437589" y="6299545"/>
              <a:ext cx="335520" cy="28116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653F6291-6830-4EED-AE40-12F987AECC8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419589" y="6281545"/>
                <a:ext cx="371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089E5F0B-4B14-4823-8AF1-CF92A4F741E9}"/>
                  </a:ext>
                </a:extLst>
              </p14:cNvPr>
              <p14:cNvContentPartPr/>
              <p14:nvPr/>
            </p14:nvContentPartPr>
            <p14:xfrm>
              <a:off x="8556309" y="6289825"/>
              <a:ext cx="720360" cy="26244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089E5F0B-4B14-4823-8AF1-CF92A4F741E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38660" y="6272161"/>
                <a:ext cx="756018" cy="29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6FDACB78-2EA4-4301-8444-17C52A2D2E53}"/>
                  </a:ext>
                </a:extLst>
              </p14:cNvPr>
              <p14:cNvContentPartPr/>
              <p14:nvPr/>
            </p14:nvContentPartPr>
            <p14:xfrm>
              <a:off x="5122269" y="6025225"/>
              <a:ext cx="1063440" cy="37944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6FDACB78-2EA4-4301-8444-17C52A2D2E5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104629" y="6007242"/>
                <a:ext cx="1099080" cy="4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D6E0A28E-2189-4BBA-8126-0EB4B45CFC29}"/>
                  </a:ext>
                </a:extLst>
              </p14:cNvPr>
              <p14:cNvContentPartPr/>
              <p14:nvPr/>
            </p14:nvContentPartPr>
            <p14:xfrm>
              <a:off x="4157829" y="2396785"/>
              <a:ext cx="761040" cy="373752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D6E0A28E-2189-4BBA-8126-0EB4B45CFC2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140197" y="2379147"/>
                <a:ext cx="796663" cy="3773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7F04F6B7-4F84-42C7-96E6-9BC3C491D4C5}"/>
                  </a:ext>
                </a:extLst>
              </p14:cNvPr>
              <p14:cNvContentPartPr/>
              <p14:nvPr/>
            </p14:nvContentPartPr>
            <p14:xfrm>
              <a:off x="307629" y="1713865"/>
              <a:ext cx="1250280" cy="124164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7F04F6B7-4F84-42C7-96E6-9BC3C491D4C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89989" y="1696225"/>
                <a:ext cx="1285920" cy="12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76542DD7-DC60-425F-9681-357697575767}"/>
                  </a:ext>
                </a:extLst>
              </p14:cNvPr>
              <p14:cNvContentPartPr/>
              <p14:nvPr/>
            </p14:nvContentPartPr>
            <p14:xfrm>
              <a:off x="391149" y="1030945"/>
              <a:ext cx="1038960" cy="56268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76542DD7-DC60-425F-9681-35769757576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3149" y="1013305"/>
                <a:ext cx="107460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98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CB4E402-9750-40C6-A13F-EAFADB03519C}"/>
                  </a:ext>
                </a:extLst>
              </p14:cNvPr>
              <p14:cNvContentPartPr/>
              <p14:nvPr/>
            </p14:nvContentPartPr>
            <p14:xfrm>
              <a:off x="5351589" y="677425"/>
              <a:ext cx="1784160" cy="2512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CB4E402-9750-40C6-A13F-EAFADB035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3589" y="659760"/>
                <a:ext cx="1819800" cy="286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6538108-C545-4DDE-9709-23564885CFC4}"/>
                  </a:ext>
                </a:extLst>
              </p14:cNvPr>
              <p14:cNvContentPartPr/>
              <p14:nvPr/>
            </p14:nvContentPartPr>
            <p14:xfrm>
              <a:off x="1076229" y="674185"/>
              <a:ext cx="2155680" cy="1142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6538108-C545-4DDE-9709-23564885CF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8229" y="656185"/>
                <a:ext cx="219132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A6F56E5-B8B9-4770-AF63-12F204439F47}"/>
                  </a:ext>
                </a:extLst>
              </p14:cNvPr>
              <p14:cNvContentPartPr/>
              <p14:nvPr/>
            </p14:nvContentPartPr>
            <p14:xfrm>
              <a:off x="5283549" y="1194025"/>
              <a:ext cx="285120" cy="27612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A6F56E5-B8B9-4770-AF63-12F204439F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5909" y="1176025"/>
                <a:ext cx="3207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6891C61A-57D6-4453-96C9-8BCA6A036FC3}"/>
                  </a:ext>
                </a:extLst>
              </p14:cNvPr>
              <p14:cNvContentPartPr/>
              <p14:nvPr/>
            </p14:nvContentPartPr>
            <p14:xfrm>
              <a:off x="3522789" y="2002225"/>
              <a:ext cx="259920" cy="1404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6891C61A-57D6-4453-96C9-8BCA6A036F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4789" y="1984225"/>
                <a:ext cx="295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320FC886-3C8D-4151-88EC-36393EE445F9}"/>
                  </a:ext>
                </a:extLst>
              </p14:cNvPr>
              <p14:cNvContentPartPr/>
              <p14:nvPr/>
            </p14:nvContentPartPr>
            <p14:xfrm>
              <a:off x="5998149" y="1129585"/>
              <a:ext cx="1062360" cy="2880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320FC886-3C8D-4151-88EC-36393EE445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0149" y="1111585"/>
                <a:ext cx="1098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9FA15E1-E080-4D98-A316-7EF7F6DD40D1}"/>
                  </a:ext>
                </a:extLst>
              </p14:cNvPr>
              <p14:cNvContentPartPr/>
              <p14:nvPr/>
            </p14:nvContentPartPr>
            <p14:xfrm>
              <a:off x="3681189" y="713425"/>
              <a:ext cx="1242360" cy="8744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9FA15E1-E080-4D98-A316-7EF7F6DD40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63544" y="695432"/>
                <a:ext cx="1278010" cy="91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05567F97-40DB-4650-B443-7A1E81E2E5B8}"/>
                  </a:ext>
                </a:extLst>
              </p14:cNvPr>
              <p14:cNvContentPartPr/>
              <p14:nvPr/>
            </p14:nvContentPartPr>
            <p14:xfrm>
              <a:off x="4201029" y="1672465"/>
              <a:ext cx="1224720" cy="3506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05567F97-40DB-4650-B443-7A1E81E2E5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3394" y="1654807"/>
                <a:ext cx="1260350" cy="386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F392993C-3958-46BE-8563-1ABF3B01429A}"/>
                  </a:ext>
                </a:extLst>
              </p14:cNvPr>
              <p14:cNvContentPartPr/>
              <p14:nvPr/>
            </p14:nvContentPartPr>
            <p14:xfrm>
              <a:off x="3517389" y="2410825"/>
              <a:ext cx="222120" cy="122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F392993C-3958-46BE-8563-1ABF3B0142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9749" y="2392825"/>
                <a:ext cx="2577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FBA3DD11-6F3A-49E8-9F4E-5F545D66AA76}"/>
                  </a:ext>
                </a:extLst>
              </p14:cNvPr>
              <p14:cNvContentPartPr/>
              <p14:nvPr/>
            </p14:nvContentPartPr>
            <p14:xfrm>
              <a:off x="4212909" y="2136145"/>
              <a:ext cx="1876320" cy="3556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FBA3DD11-6F3A-49E8-9F4E-5F545D66AA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5269" y="2118505"/>
                <a:ext cx="19119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83D450D-6A95-40B6-8C3E-67803316EEDE}"/>
                  </a:ext>
                </a:extLst>
              </p14:cNvPr>
              <p14:cNvContentPartPr/>
              <p14:nvPr/>
            </p14:nvContentPartPr>
            <p14:xfrm>
              <a:off x="9297909" y="2104465"/>
              <a:ext cx="291960" cy="1180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83D450D-6A95-40B6-8C3E-67803316EE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79909" y="2086825"/>
                <a:ext cx="327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D462F00C-061E-4E36-8FE5-4BF2A9E964F2}"/>
                  </a:ext>
                </a:extLst>
              </p14:cNvPr>
              <p14:cNvContentPartPr/>
              <p14:nvPr/>
            </p14:nvContentPartPr>
            <p14:xfrm>
              <a:off x="9341109" y="2310385"/>
              <a:ext cx="343080" cy="720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D462F00C-061E-4E36-8FE5-4BF2A9E96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23469" y="2292745"/>
                <a:ext cx="378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F1B77893-E346-42A3-A525-DAEEF0F6255B}"/>
                  </a:ext>
                </a:extLst>
              </p14:cNvPr>
              <p14:cNvContentPartPr/>
              <p14:nvPr/>
            </p14:nvContentPartPr>
            <p14:xfrm>
              <a:off x="10422909" y="2030665"/>
              <a:ext cx="492840" cy="5356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F1B77893-E346-42A3-A525-DAEEF0F625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04922" y="2012665"/>
                <a:ext cx="528454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9DE43E5-ED27-4518-B546-59663D98B28D}"/>
                  </a:ext>
                </a:extLst>
              </p14:cNvPr>
              <p14:cNvContentPartPr/>
              <p14:nvPr/>
            </p14:nvContentPartPr>
            <p14:xfrm>
              <a:off x="9853389" y="2064505"/>
              <a:ext cx="402840" cy="3931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9DE43E5-ED27-4518-B546-59663D98B2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35373" y="2046521"/>
                <a:ext cx="438512" cy="428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49EA7A6B-880F-4E47-B6F3-716477941BED}"/>
                  </a:ext>
                </a:extLst>
              </p14:cNvPr>
              <p14:cNvContentPartPr/>
              <p14:nvPr/>
            </p14:nvContentPartPr>
            <p14:xfrm>
              <a:off x="1780389" y="4724545"/>
              <a:ext cx="401400" cy="3711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49EA7A6B-880F-4E47-B6F3-716477941B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2749" y="4706905"/>
                <a:ext cx="4370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B4BEB644-DBF5-4EBE-81FA-6D0440E1F5CB}"/>
                  </a:ext>
                </a:extLst>
              </p14:cNvPr>
              <p14:cNvContentPartPr/>
              <p14:nvPr/>
            </p14:nvContentPartPr>
            <p14:xfrm>
              <a:off x="1560429" y="2740225"/>
              <a:ext cx="8464680" cy="17190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B4BEB644-DBF5-4EBE-81FA-6D0440E1F5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2429" y="2722225"/>
                <a:ext cx="8500320" cy="17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B651477A-74F3-42AF-80F9-D22F582144FF}"/>
                  </a:ext>
                </a:extLst>
              </p14:cNvPr>
              <p14:cNvContentPartPr/>
              <p14:nvPr/>
            </p14:nvContentPartPr>
            <p14:xfrm>
              <a:off x="2523429" y="4891945"/>
              <a:ext cx="422280" cy="1494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B651477A-74F3-42AF-80F9-D22F582144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5429" y="4873945"/>
                <a:ext cx="4579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8A35391-971A-449B-B3B5-C74B2B1EDFBA}"/>
                  </a:ext>
                </a:extLst>
              </p14:cNvPr>
              <p14:cNvContentPartPr/>
              <p14:nvPr/>
            </p14:nvContentPartPr>
            <p14:xfrm>
              <a:off x="5102469" y="4635985"/>
              <a:ext cx="61560" cy="1800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8A35391-971A-449B-B3B5-C74B2B1EDF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84829" y="4618345"/>
                <a:ext cx="97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9C694A8F-B2EF-4E40-A782-14F5BAB8220F}"/>
                  </a:ext>
                </a:extLst>
              </p14:cNvPr>
              <p14:cNvContentPartPr/>
              <p14:nvPr/>
            </p14:nvContentPartPr>
            <p14:xfrm>
              <a:off x="3305709" y="4759465"/>
              <a:ext cx="1860120" cy="27324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9C694A8F-B2EF-4E40-A782-14F5BAB822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8066" y="4741465"/>
                <a:ext cx="1895767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58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33D1AB1-0E85-40CE-B1DB-E253AA93768C}"/>
                  </a:ext>
                </a:extLst>
              </p14:cNvPr>
              <p14:cNvContentPartPr/>
              <p14:nvPr/>
            </p14:nvContentPartPr>
            <p14:xfrm>
              <a:off x="2940309" y="611185"/>
              <a:ext cx="564120" cy="4086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33D1AB1-0E85-40CE-B1DB-E253AA937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309" y="593185"/>
                <a:ext cx="5997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23B13F7-8FDA-447F-9068-316108E47162}"/>
                  </a:ext>
                </a:extLst>
              </p14:cNvPr>
              <p14:cNvContentPartPr/>
              <p14:nvPr/>
            </p14:nvContentPartPr>
            <p14:xfrm>
              <a:off x="7866549" y="634945"/>
              <a:ext cx="322560" cy="1494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23B13F7-8FDA-447F-9068-316108E471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909" y="617305"/>
                <a:ext cx="358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0D35A46-CA8F-441B-8AD3-82AE9ED9FDF6}"/>
                  </a:ext>
                </a:extLst>
              </p14:cNvPr>
              <p14:cNvContentPartPr/>
              <p14:nvPr/>
            </p14:nvContentPartPr>
            <p14:xfrm>
              <a:off x="8209989" y="406345"/>
              <a:ext cx="293040" cy="580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0D35A46-CA8F-441B-8AD3-82AE9ED9FD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2349" y="388345"/>
                <a:ext cx="3286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216BE1D1-77C6-4F59-B475-4844AF74D733}"/>
                  </a:ext>
                </a:extLst>
              </p14:cNvPr>
              <p14:cNvContentPartPr/>
              <p14:nvPr/>
            </p14:nvContentPartPr>
            <p14:xfrm>
              <a:off x="8272629" y="668425"/>
              <a:ext cx="373680" cy="1206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216BE1D1-77C6-4F59-B475-4844AF74D7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4989" y="650785"/>
                <a:ext cx="409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0967CF8-2666-4286-AE3C-47966FF19571}"/>
                  </a:ext>
                </a:extLst>
              </p14:cNvPr>
              <p14:cNvContentPartPr/>
              <p14:nvPr/>
            </p14:nvContentPartPr>
            <p14:xfrm>
              <a:off x="8620029" y="556825"/>
              <a:ext cx="32760" cy="291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0967CF8-2666-4286-AE3C-47966FF195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2389" y="539185"/>
                <a:ext cx="684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0DE77A0-7631-4FF2-B098-611083D4E9DA}"/>
                  </a:ext>
                </a:extLst>
              </p14:cNvPr>
              <p14:cNvContentPartPr/>
              <p14:nvPr/>
            </p14:nvContentPartPr>
            <p14:xfrm>
              <a:off x="8698869" y="629905"/>
              <a:ext cx="234000" cy="3409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0DE77A0-7631-4FF2-B098-611083D4E9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0869" y="612265"/>
                <a:ext cx="2696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537E7F02-C84A-4140-9AD8-E6CFD1923660}"/>
                  </a:ext>
                </a:extLst>
              </p14:cNvPr>
              <p14:cNvContentPartPr/>
              <p14:nvPr/>
            </p14:nvContentPartPr>
            <p14:xfrm>
              <a:off x="8923869" y="629185"/>
              <a:ext cx="430920" cy="4129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537E7F02-C84A-4140-9AD8-E6CFD19236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5869" y="611185"/>
                <a:ext cx="4665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651DB11-B6B1-440D-B5A7-43A7FBDB0FF2}"/>
                  </a:ext>
                </a:extLst>
              </p14:cNvPr>
              <p14:cNvContentPartPr/>
              <p14:nvPr/>
            </p14:nvContentPartPr>
            <p14:xfrm>
              <a:off x="9250389" y="473665"/>
              <a:ext cx="4680" cy="75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651DB11-B6B1-440D-B5A7-43A7FBDB0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32749" y="455665"/>
                <a:ext cx="403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8086602F-7294-466B-A4A5-0EF990D93EC1}"/>
                  </a:ext>
                </a:extLst>
              </p14:cNvPr>
              <p14:cNvContentPartPr/>
              <p14:nvPr/>
            </p14:nvContentPartPr>
            <p14:xfrm>
              <a:off x="9929709" y="442705"/>
              <a:ext cx="1812600" cy="3621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8086602F-7294-466B-A4A5-0EF990D93E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12069" y="424705"/>
                <a:ext cx="18482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37F3411-33B5-47B7-9EBE-39F64572631F}"/>
                  </a:ext>
                </a:extLst>
              </p14:cNvPr>
              <p14:cNvContentPartPr/>
              <p14:nvPr/>
            </p14:nvContentPartPr>
            <p14:xfrm>
              <a:off x="4042629" y="308425"/>
              <a:ext cx="3214080" cy="13255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37F3411-33B5-47B7-9EBE-39F6457263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4989" y="290425"/>
                <a:ext cx="3249720" cy="13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C640806F-AFD3-4FBC-91B4-7FAF9174A06E}"/>
                  </a:ext>
                </a:extLst>
              </p14:cNvPr>
              <p14:cNvContentPartPr/>
              <p14:nvPr/>
            </p14:nvContentPartPr>
            <p14:xfrm>
              <a:off x="3147309" y="2400385"/>
              <a:ext cx="693360" cy="493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C640806F-AFD3-4FBC-91B4-7FAF9174A0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9309" y="2382385"/>
                <a:ext cx="7290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B7979B4F-FE44-43FF-A24D-AF99145B7C19}"/>
                  </a:ext>
                </a:extLst>
              </p14:cNvPr>
              <p14:cNvContentPartPr/>
              <p14:nvPr/>
            </p14:nvContentPartPr>
            <p14:xfrm>
              <a:off x="4025709" y="2018785"/>
              <a:ext cx="96480" cy="586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B7979B4F-FE44-43FF-A24D-AF99145B7C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8069" y="2001145"/>
                <a:ext cx="1321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171958F-E599-4EB4-BFBE-877C571F6FD0}"/>
                  </a:ext>
                </a:extLst>
              </p14:cNvPr>
              <p14:cNvContentPartPr/>
              <p14:nvPr/>
            </p14:nvContentPartPr>
            <p14:xfrm>
              <a:off x="4073589" y="2185825"/>
              <a:ext cx="63720" cy="824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171958F-E599-4EB4-BFBE-877C571F6F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55949" y="2167825"/>
                <a:ext cx="993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0D9F2B15-D21F-4547-8C23-2A630FF8D103}"/>
                  </a:ext>
                </a:extLst>
              </p14:cNvPr>
              <p14:cNvContentPartPr/>
              <p14:nvPr/>
            </p14:nvContentPartPr>
            <p14:xfrm>
              <a:off x="4490109" y="2108785"/>
              <a:ext cx="237600" cy="327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0D9F2B15-D21F-4547-8C23-2A630FF8D1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2109" y="2091145"/>
                <a:ext cx="2732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AFFDB86-5791-45EE-A852-85E30975FA92}"/>
                  </a:ext>
                </a:extLst>
              </p14:cNvPr>
              <p14:cNvContentPartPr/>
              <p14:nvPr/>
            </p14:nvContentPartPr>
            <p14:xfrm>
              <a:off x="7918749" y="1821145"/>
              <a:ext cx="430920" cy="2455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AFFDB86-5791-45EE-A852-85E30975FA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01109" y="1803145"/>
                <a:ext cx="466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E64D5E8-3709-4073-B8AF-8400D6559D54}"/>
                  </a:ext>
                </a:extLst>
              </p14:cNvPr>
              <p14:cNvContentPartPr/>
              <p14:nvPr/>
            </p14:nvContentPartPr>
            <p14:xfrm>
              <a:off x="8840709" y="1711705"/>
              <a:ext cx="356400" cy="2894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E64D5E8-3709-4073-B8AF-8400D6559D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22709" y="1693705"/>
                <a:ext cx="3920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6BEFD311-CB55-494D-BDD0-C7FF219DE42C}"/>
                  </a:ext>
                </a:extLst>
              </p14:cNvPr>
              <p14:cNvContentPartPr/>
              <p14:nvPr/>
            </p14:nvContentPartPr>
            <p14:xfrm>
              <a:off x="11489949" y="1812865"/>
              <a:ext cx="428760" cy="1764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6BEFD311-CB55-494D-BDD0-C7FF219DE4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472309" y="1795225"/>
                <a:ext cx="464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3D421ABD-C239-4C8A-82F8-055981059D5B}"/>
                  </a:ext>
                </a:extLst>
              </p14:cNvPr>
              <p14:cNvContentPartPr/>
              <p14:nvPr/>
            </p14:nvContentPartPr>
            <p14:xfrm>
              <a:off x="9678069" y="1533145"/>
              <a:ext cx="1432440" cy="44496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3D421ABD-C239-4C8A-82F8-055981059D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60069" y="1515145"/>
                <a:ext cx="14680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5C2743DD-6230-40AE-B600-DC1E9B59C771}"/>
                  </a:ext>
                </a:extLst>
              </p14:cNvPr>
              <p14:cNvContentPartPr/>
              <p14:nvPr/>
            </p14:nvContentPartPr>
            <p14:xfrm>
              <a:off x="3126429" y="1843825"/>
              <a:ext cx="696240" cy="4064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5C2743DD-6230-40AE-B600-DC1E9B59C7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08429" y="1826185"/>
                <a:ext cx="731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0FB79DBD-CBDC-44BC-BACB-FB4A403F39FD}"/>
                  </a:ext>
                </a:extLst>
              </p14:cNvPr>
              <p14:cNvContentPartPr/>
              <p14:nvPr/>
            </p14:nvContentPartPr>
            <p14:xfrm>
              <a:off x="4528629" y="3204985"/>
              <a:ext cx="247320" cy="241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0FB79DBD-CBDC-44BC-BACB-FB4A403F39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10629" y="3186985"/>
                <a:ext cx="282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39A107AA-249A-4B45-8C4D-0BCA651E4E00}"/>
                  </a:ext>
                </a:extLst>
              </p14:cNvPr>
              <p14:cNvContentPartPr/>
              <p14:nvPr/>
            </p14:nvContentPartPr>
            <p14:xfrm>
              <a:off x="5360589" y="1808545"/>
              <a:ext cx="2023920" cy="10569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39A107AA-249A-4B45-8C4D-0BCA651E4E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42589" y="1790899"/>
                <a:ext cx="2059560" cy="109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0ECE1685-4B5E-48DC-8AA4-160D7EF0B6AF}"/>
                  </a:ext>
                </a:extLst>
              </p14:cNvPr>
              <p14:cNvContentPartPr/>
              <p14:nvPr/>
            </p14:nvContentPartPr>
            <p14:xfrm>
              <a:off x="8002989" y="2892505"/>
              <a:ext cx="192960" cy="29232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0ECE1685-4B5E-48DC-8AA4-160D7EF0B6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85349" y="2874865"/>
                <a:ext cx="2286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0A32B7B3-606F-4626-8450-487791F1BA4D}"/>
                  </a:ext>
                </a:extLst>
              </p14:cNvPr>
              <p14:cNvContentPartPr/>
              <p14:nvPr/>
            </p14:nvContentPartPr>
            <p14:xfrm>
              <a:off x="9013869" y="2981065"/>
              <a:ext cx="405720" cy="1663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0A32B7B3-606F-4626-8450-487791F1BA4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95869" y="2963425"/>
                <a:ext cx="441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89AA1403-F7DF-497D-B69A-C9725C8ACDEA}"/>
                  </a:ext>
                </a:extLst>
              </p14:cNvPr>
              <p14:cNvContentPartPr/>
              <p14:nvPr/>
            </p14:nvContentPartPr>
            <p14:xfrm>
              <a:off x="9952389" y="2699905"/>
              <a:ext cx="1585440" cy="5961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89AA1403-F7DF-497D-B69A-C9725C8ACDE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34393" y="2682265"/>
                <a:ext cx="1621072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F1ACE1B1-DEDE-4FCA-BE60-6F7F3738F997}"/>
                  </a:ext>
                </a:extLst>
              </p14:cNvPr>
              <p14:cNvContentPartPr/>
              <p14:nvPr/>
            </p14:nvContentPartPr>
            <p14:xfrm>
              <a:off x="7460829" y="2944705"/>
              <a:ext cx="353160" cy="2228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F1ACE1B1-DEDE-4FCA-BE60-6F7F3738F9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2829" y="2926705"/>
                <a:ext cx="388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F22A141F-02FB-42F3-A626-218A961867E2}"/>
                  </a:ext>
                </a:extLst>
              </p14:cNvPr>
              <p14:cNvContentPartPr/>
              <p14:nvPr/>
            </p14:nvContentPartPr>
            <p14:xfrm>
              <a:off x="5172309" y="2936785"/>
              <a:ext cx="2076840" cy="9432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F22A141F-02FB-42F3-A626-218A961867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54669" y="2919145"/>
                <a:ext cx="211248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C9D41DDD-015A-427A-BB38-E0F554F457E0}"/>
                  </a:ext>
                </a:extLst>
              </p14:cNvPr>
              <p14:cNvContentPartPr/>
              <p14:nvPr/>
            </p14:nvContentPartPr>
            <p14:xfrm>
              <a:off x="8022429" y="3532945"/>
              <a:ext cx="815040" cy="4496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C9D41DDD-015A-427A-BB38-E0F554F457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4437" y="3514945"/>
                <a:ext cx="850664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B55A8565-3FC4-4206-8E8A-D0C8EC21AC46}"/>
                  </a:ext>
                </a:extLst>
              </p14:cNvPr>
              <p14:cNvContentPartPr/>
              <p14:nvPr/>
            </p14:nvContentPartPr>
            <p14:xfrm>
              <a:off x="8983629" y="3467785"/>
              <a:ext cx="594360" cy="3466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B55A8565-3FC4-4206-8E8A-D0C8EC21AC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5989" y="3450145"/>
                <a:ext cx="6300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86792C91-22E0-42D8-92E2-672DC04C5680}"/>
                  </a:ext>
                </a:extLst>
              </p14:cNvPr>
              <p14:cNvContentPartPr/>
              <p14:nvPr/>
            </p14:nvContentPartPr>
            <p14:xfrm>
              <a:off x="4595949" y="4470745"/>
              <a:ext cx="293400" cy="3204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86792C91-22E0-42D8-92E2-672DC04C56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77949" y="4452745"/>
                <a:ext cx="3290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6747B68-2710-467E-BA8E-BA59FDAE0311}"/>
                  </a:ext>
                </a:extLst>
              </p14:cNvPr>
              <p14:cNvContentPartPr/>
              <p14:nvPr/>
            </p14:nvContentPartPr>
            <p14:xfrm>
              <a:off x="5317389" y="4198585"/>
              <a:ext cx="340920" cy="3387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6747B68-2710-467E-BA8E-BA59FDAE03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99389" y="4180945"/>
                <a:ext cx="3765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04F9D6DA-A946-404D-AFF8-C52D1AE4CB38}"/>
                  </a:ext>
                </a:extLst>
              </p14:cNvPr>
              <p14:cNvContentPartPr/>
              <p14:nvPr/>
            </p14:nvContentPartPr>
            <p14:xfrm>
              <a:off x="8825949" y="4363825"/>
              <a:ext cx="431280" cy="18864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04F9D6DA-A946-404D-AFF8-C52D1AE4CB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08309" y="4346185"/>
                <a:ext cx="4669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7B383BB2-6B52-480C-B0DF-A478AB5EA150}"/>
                  </a:ext>
                </a:extLst>
              </p14:cNvPr>
              <p14:cNvContentPartPr/>
              <p14:nvPr/>
            </p14:nvContentPartPr>
            <p14:xfrm>
              <a:off x="11165229" y="4171585"/>
              <a:ext cx="354600" cy="51768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7B383BB2-6B52-480C-B0DF-A478AB5EA1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47229" y="4153598"/>
                <a:ext cx="390240" cy="553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E8DF7951-0106-4359-AC70-3B3C13DE9EB4}"/>
                  </a:ext>
                </a:extLst>
              </p14:cNvPr>
              <p14:cNvContentPartPr/>
              <p14:nvPr/>
            </p14:nvContentPartPr>
            <p14:xfrm>
              <a:off x="9596709" y="4049185"/>
              <a:ext cx="1288440" cy="67248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E8DF7951-0106-4359-AC70-3B3C13DE9EB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78709" y="4031185"/>
                <a:ext cx="132408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59B1BEDF-42A9-4721-A6AE-8AA5B197B065}"/>
                  </a:ext>
                </a:extLst>
              </p14:cNvPr>
              <p14:cNvContentPartPr/>
              <p14:nvPr/>
            </p14:nvContentPartPr>
            <p14:xfrm>
              <a:off x="6058629" y="4091665"/>
              <a:ext cx="2167560" cy="43848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59B1BEDF-42A9-4721-A6AE-8AA5B197B0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40989" y="4074025"/>
                <a:ext cx="22032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9BBB6DFD-FB29-4759-8E62-5D21FC70EE14}"/>
                  </a:ext>
                </a:extLst>
              </p14:cNvPr>
              <p14:cNvContentPartPr/>
              <p14:nvPr/>
            </p14:nvContentPartPr>
            <p14:xfrm>
              <a:off x="7177869" y="4682065"/>
              <a:ext cx="636480" cy="38088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9BBB6DFD-FB29-4759-8E62-5D21FC70EE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9869" y="4664065"/>
                <a:ext cx="672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E31E9A94-1E71-4AA2-A65C-FADCA4BB0C32}"/>
                  </a:ext>
                </a:extLst>
              </p14:cNvPr>
              <p14:cNvContentPartPr/>
              <p14:nvPr/>
            </p14:nvContentPartPr>
            <p14:xfrm>
              <a:off x="5375709" y="4726705"/>
              <a:ext cx="1334880" cy="29160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E31E9A94-1E71-4AA2-A65C-FADCA4BB0C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57709" y="4709043"/>
                <a:ext cx="1370520" cy="327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C421BCF3-87E8-4066-95B8-5BB8F55916FB}"/>
                  </a:ext>
                </a:extLst>
              </p14:cNvPr>
              <p14:cNvContentPartPr/>
              <p14:nvPr/>
            </p14:nvContentPartPr>
            <p14:xfrm>
              <a:off x="4759389" y="5499985"/>
              <a:ext cx="339840" cy="2484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C421BCF3-87E8-4066-95B8-5BB8F55916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41749" y="5482345"/>
                <a:ext cx="375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78F6EDCD-8C7A-454E-8312-80D012898388}"/>
                  </a:ext>
                </a:extLst>
              </p14:cNvPr>
              <p14:cNvContentPartPr/>
              <p14:nvPr/>
            </p14:nvContentPartPr>
            <p14:xfrm>
              <a:off x="5462109" y="5217025"/>
              <a:ext cx="352440" cy="33048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78F6EDCD-8C7A-454E-8312-80D01289838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44109" y="5199385"/>
                <a:ext cx="388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1D19F0B0-2BAC-47DD-840D-E98B017D9764}"/>
                  </a:ext>
                </a:extLst>
              </p14:cNvPr>
              <p14:cNvContentPartPr/>
              <p14:nvPr/>
            </p14:nvContentPartPr>
            <p14:xfrm>
              <a:off x="7618149" y="5384785"/>
              <a:ext cx="355680" cy="1548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1D19F0B0-2BAC-47DD-840D-E98B017D97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00509" y="5366785"/>
                <a:ext cx="391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B610CEE0-CFAC-4A11-9D16-1BCEB00FBA3D}"/>
                  </a:ext>
                </a:extLst>
              </p14:cNvPr>
              <p14:cNvContentPartPr/>
              <p14:nvPr/>
            </p14:nvContentPartPr>
            <p14:xfrm>
              <a:off x="10592109" y="5275705"/>
              <a:ext cx="355320" cy="16776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B610CEE0-CFAC-4A11-9D16-1BCEB00FBA3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74469" y="5257705"/>
                <a:ext cx="390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74BDA117-DE1B-4E9C-B4E3-B1F1932118F7}"/>
                  </a:ext>
                </a:extLst>
              </p14:cNvPr>
              <p14:cNvContentPartPr/>
              <p14:nvPr/>
            </p14:nvContentPartPr>
            <p14:xfrm>
              <a:off x="10739349" y="5142505"/>
              <a:ext cx="65160" cy="6840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74BDA117-DE1B-4E9C-B4E3-B1F1932118F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21349" y="5124505"/>
                <a:ext cx="1008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4017ECB3-950C-4A13-8737-BDD1B9B4C897}"/>
                  </a:ext>
                </a:extLst>
              </p14:cNvPr>
              <p14:cNvContentPartPr/>
              <p14:nvPr/>
            </p14:nvContentPartPr>
            <p14:xfrm>
              <a:off x="10677069" y="5539225"/>
              <a:ext cx="59760" cy="13644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4017ECB3-950C-4A13-8737-BDD1B9B4C89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59429" y="5521225"/>
                <a:ext cx="95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AFE54A78-0565-494B-AB0D-4534F9E3D003}"/>
                  </a:ext>
                </a:extLst>
              </p14:cNvPr>
              <p14:cNvContentPartPr/>
              <p14:nvPr/>
            </p14:nvContentPartPr>
            <p14:xfrm>
              <a:off x="6229269" y="5682505"/>
              <a:ext cx="834120" cy="36216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AFE54A78-0565-494B-AB0D-4534F9E3D0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11269" y="5664523"/>
                <a:ext cx="869760" cy="397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30D4D0DC-3093-407E-B191-BC36B6C766A9}"/>
                  </a:ext>
                </a:extLst>
              </p14:cNvPr>
              <p14:cNvContentPartPr/>
              <p14:nvPr/>
            </p14:nvContentPartPr>
            <p14:xfrm>
              <a:off x="5540589" y="5718865"/>
              <a:ext cx="556920" cy="33984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30D4D0DC-3093-407E-B191-BC36B6C766A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22589" y="5701206"/>
                <a:ext cx="592560" cy="375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49A15CD8-F850-47C9-9387-9E8D5C505AEF}"/>
                  </a:ext>
                </a:extLst>
              </p14:cNvPr>
              <p14:cNvContentPartPr/>
              <p14:nvPr/>
            </p14:nvContentPartPr>
            <p14:xfrm>
              <a:off x="6232149" y="5250145"/>
              <a:ext cx="816480" cy="31104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49A15CD8-F850-47C9-9387-9E8D5C505AE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14509" y="5232505"/>
                <a:ext cx="852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B8AAFAC7-59BA-4584-9B2B-FAC950BFF281}"/>
                  </a:ext>
                </a:extLst>
              </p14:cNvPr>
              <p14:cNvContentPartPr/>
              <p14:nvPr/>
            </p14:nvContentPartPr>
            <p14:xfrm>
              <a:off x="7453989" y="5823265"/>
              <a:ext cx="127800" cy="29880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B8AAFAC7-59BA-4584-9B2B-FAC950BFF28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35989" y="5805265"/>
                <a:ext cx="1634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C7B2AF75-95ED-4D9F-AD5B-75223A538189}"/>
                  </a:ext>
                </a:extLst>
              </p14:cNvPr>
              <p14:cNvContentPartPr/>
              <p14:nvPr/>
            </p14:nvContentPartPr>
            <p14:xfrm>
              <a:off x="7334109" y="5688265"/>
              <a:ext cx="283320" cy="1872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C7B2AF75-95ED-4D9F-AD5B-75223A53818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16109" y="5670265"/>
                <a:ext cx="318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C6C4E8EC-DF9A-44AA-BE0B-BE5820958A27}"/>
                  </a:ext>
                </a:extLst>
              </p14:cNvPr>
              <p14:cNvContentPartPr/>
              <p14:nvPr/>
            </p14:nvContentPartPr>
            <p14:xfrm>
              <a:off x="8201709" y="5787625"/>
              <a:ext cx="37440" cy="3384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C6C4E8EC-DF9A-44AA-BE0B-BE5820958A2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84069" y="5769625"/>
                <a:ext cx="73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B5D6584F-4199-4893-B384-F4F94B01CA27}"/>
                  </a:ext>
                </a:extLst>
              </p14:cNvPr>
              <p14:cNvContentPartPr/>
              <p14:nvPr/>
            </p14:nvContentPartPr>
            <p14:xfrm>
              <a:off x="8412309" y="5093905"/>
              <a:ext cx="1619280" cy="62568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B5D6584F-4199-4893-B384-F4F94B01CA2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94669" y="5076265"/>
                <a:ext cx="165492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BEFDC73C-8074-45F7-89DE-C948DB43F1B6}"/>
                  </a:ext>
                </a:extLst>
              </p14:cNvPr>
              <p14:cNvContentPartPr/>
              <p14:nvPr/>
            </p14:nvContentPartPr>
            <p14:xfrm>
              <a:off x="8816589" y="5795185"/>
              <a:ext cx="178560" cy="27288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BEFDC73C-8074-45F7-89DE-C948DB43F1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798589" y="5777545"/>
                <a:ext cx="214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28DD4A1A-ACD5-4CF0-979D-0FAC204C2F57}"/>
                  </a:ext>
                </a:extLst>
              </p14:cNvPr>
              <p14:cNvContentPartPr/>
              <p14:nvPr/>
            </p14:nvContentPartPr>
            <p14:xfrm>
              <a:off x="8065629" y="5912185"/>
              <a:ext cx="311760" cy="2876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28DD4A1A-ACD5-4CF0-979D-0FAC204C2F5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47989" y="5894545"/>
                <a:ext cx="3474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B4480E8E-DBC3-41C2-87FE-C019F048D54D}"/>
                  </a:ext>
                </a:extLst>
              </p14:cNvPr>
              <p14:cNvContentPartPr/>
              <p14:nvPr/>
            </p14:nvContentPartPr>
            <p14:xfrm>
              <a:off x="735669" y="274585"/>
              <a:ext cx="1904040" cy="103500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B4480E8E-DBC3-41C2-87FE-C019F048D5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8029" y="256585"/>
                <a:ext cx="193968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5743E7C3-FBCE-43F8-BCBD-EB12048AE711}"/>
                  </a:ext>
                </a:extLst>
              </p14:cNvPr>
              <p14:cNvContentPartPr/>
              <p14:nvPr/>
            </p14:nvContentPartPr>
            <p14:xfrm>
              <a:off x="1988469" y="3307945"/>
              <a:ext cx="330120" cy="14760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5743E7C3-FBCE-43F8-BCBD-EB12048AE7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970829" y="3290305"/>
                <a:ext cx="365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A16837CB-8CD8-465E-ABF9-C73630D2804F}"/>
                  </a:ext>
                </a:extLst>
              </p14:cNvPr>
              <p14:cNvContentPartPr/>
              <p14:nvPr/>
            </p14:nvContentPartPr>
            <p14:xfrm>
              <a:off x="427869" y="4875025"/>
              <a:ext cx="394560" cy="38124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A16837CB-8CD8-465E-ABF9-C73630D2804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9853" y="4857385"/>
                <a:ext cx="430233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F76DC74B-275C-4A4A-9DE5-4EFFCD78B151}"/>
                  </a:ext>
                </a:extLst>
              </p14:cNvPr>
              <p14:cNvContentPartPr/>
              <p14:nvPr/>
            </p14:nvContentPartPr>
            <p14:xfrm>
              <a:off x="269109" y="3177985"/>
              <a:ext cx="344160" cy="50544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F76DC74B-275C-4A4A-9DE5-4EFFCD78B15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1451" y="3160345"/>
                <a:ext cx="379837" cy="54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C1FF758A-57EA-42C7-8DF2-1157676F4048}"/>
                  </a:ext>
                </a:extLst>
              </p14:cNvPr>
              <p14:cNvContentPartPr/>
              <p14:nvPr/>
            </p14:nvContentPartPr>
            <p14:xfrm>
              <a:off x="964629" y="3642385"/>
              <a:ext cx="2405520" cy="1076400"/>
            </p14:xfrm>
          </p:contentPart>
        </mc:Choice>
        <mc:Fallback xmlns=""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C1FF758A-57EA-42C7-8DF2-1157676F404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46986" y="3624391"/>
                <a:ext cx="2441165" cy="1112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59A80140-CE3E-4905-B1AA-975AF2E34E37}"/>
                  </a:ext>
                </a:extLst>
              </p14:cNvPr>
              <p14:cNvContentPartPr/>
              <p14:nvPr/>
            </p14:nvContentPartPr>
            <p14:xfrm>
              <a:off x="885069" y="3083665"/>
              <a:ext cx="668520" cy="41832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59A80140-CE3E-4905-B1AA-975AF2E34E3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7429" y="3065665"/>
                <a:ext cx="7041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9C2EA768-0237-4144-9E7E-CDE7B8C74F2F}"/>
                  </a:ext>
                </a:extLst>
              </p14:cNvPr>
              <p14:cNvContentPartPr/>
              <p14:nvPr/>
            </p14:nvContentPartPr>
            <p14:xfrm>
              <a:off x="1088829" y="4794385"/>
              <a:ext cx="2161440" cy="3416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9C2EA768-0237-4144-9E7E-CDE7B8C74F2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0832" y="4776404"/>
                <a:ext cx="2197074" cy="377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31B5F9E3-94F8-48FC-A914-65D81889636B}"/>
                  </a:ext>
                </a:extLst>
              </p14:cNvPr>
              <p14:cNvContentPartPr/>
              <p14:nvPr/>
            </p14:nvContentPartPr>
            <p14:xfrm>
              <a:off x="1260549" y="5592145"/>
              <a:ext cx="223920" cy="1368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31B5F9E3-94F8-48FC-A914-65D81889636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42909" y="5574505"/>
                <a:ext cx="2595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D58AB3B5-27E9-4146-BBCC-4B6436708A12}"/>
                  </a:ext>
                </a:extLst>
              </p14:cNvPr>
              <p14:cNvContentPartPr/>
              <p14:nvPr/>
            </p14:nvContentPartPr>
            <p14:xfrm>
              <a:off x="1246149" y="5694745"/>
              <a:ext cx="275760" cy="3240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D58AB3B5-27E9-4146-BBCC-4B6436708A1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28149" y="5676745"/>
                <a:ext cx="31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47D515BD-33F7-4861-96B2-B8ED05BAD485}"/>
                  </a:ext>
                </a:extLst>
              </p14:cNvPr>
              <p14:cNvContentPartPr/>
              <p14:nvPr/>
            </p14:nvContentPartPr>
            <p14:xfrm>
              <a:off x="1698669" y="5543905"/>
              <a:ext cx="337680" cy="23148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47D515BD-33F7-4861-96B2-B8ED05BAD48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80669" y="5526265"/>
                <a:ext cx="373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E467EC50-5D77-4DB8-B4E9-912DCB324D0A}"/>
                  </a:ext>
                </a:extLst>
              </p14:cNvPr>
              <p14:cNvContentPartPr/>
              <p14:nvPr/>
            </p14:nvContentPartPr>
            <p14:xfrm>
              <a:off x="2218509" y="5324665"/>
              <a:ext cx="1998360" cy="65160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E467EC50-5D77-4DB8-B4E9-912DCB324D0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00509" y="5306665"/>
                <a:ext cx="203400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B14689AA-E680-484F-A0CB-5D90EF7E60D1}"/>
                  </a:ext>
                </a:extLst>
              </p14:cNvPr>
              <p14:cNvContentPartPr/>
              <p14:nvPr/>
            </p14:nvContentPartPr>
            <p14:xfrm>
              <a:off x="10332549" y="2377345"/>
              <a:ext cx="360" cy="36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B14689AA-E680-484F-A0CB-5D90EF7E60D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14549" y="235934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5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EDF569CE-F3A7-48F1-80EA-7FD8994872FB}"/>
                  </a:ext>
                </a:extLst>
              </p14:cNvPr>
              <p14:cNvContentPartPr/>
              <p14:nvPr/>
            </p14:nvContentPartPr>
            <p14:xfrm>
              <a:off x="1683909" y="1169185"/>
              <a:ext cx="82440" cy="5562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EDF569CE-F3A7-48F1-80EA-7FD899487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909" y="1061185"/>
                <a:ext cx="19008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55135C4A-6E74-4DBE-8ACA-707003CB9FDF}"/>
                  </a:ext>
                </a:extLst>
              </p14:cNvPr>
              <p14:cNvContentPartPr/>
              <p14:nvPr/>
            </p14:nvContentPartPr>
            <p14:xfrm>
              <a:off x="2040309" y="988465"/>
              <a:ext cx="501480" cy="410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55135C4A-6E74-4DBE-8ACA-707003CB9F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309" y="880825"/>
                <a:ext cx="6091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4E579EDF-6B78-4AA5-A84A-BCD16311E5BD}"/>
                  </a:ext>
                </a:extLst>
              </p14:cNvPr>
              <p14:cNvContentPartPr/>
              <p14:nvPr/>
            </p14:nvContentPartPr>
            <p14:xfrm>
              <a:off x="2588229" y="1212385"/>
              <a:ext cx="92520" cy="5544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4E579EDF-6B78-4AA5-A84A-BCD16311E5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4229" y="1104745"/>
                <a:ext cx="20016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E7A0AFB-A466-4EC8-9933-EB38DE0AB317}"/>
                  </a:ext>
                </a:extLst>
              </p14:cNvPr>
              <p14:cNvContentPartPr/>
              <p14:nvPr/>
            </p14:nvContentPartPr>
            <p14:xfrm>
              <a:off x="1819629" y="1956865"/>
              <a:ext cx="526680" cy="118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E7A0AFB-A466-4EC8-9933-EB38DE0AB3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629" y="1849225"/>
                <a:ext cx="634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1A8FDB64-B6EA-4A4B-A397-8785CC691A74}"/>
                  </a:ext>
                </a:extLst>
              </p14:cNvPr>
              <p14:cNvContentPartPr/>
              <p14:nvPr/>
            </p14:nvContentPartPr>
            <p14:xfrm>
              <a:off x="1553949" y="2199145"/>
              <a:ext cx="106560" cy="5857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1A8FDB64-B6EA-4A4B-A397-8785CC691A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9949" y="2091145"/>
                <a:ext cx="21420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5BE1C67-7A12-4C98-8191-06137747001E}"/>
                  </a:ext>
                </a:extLst>
              </p14:cNvPr>
              <p14:cNvContentPartPr/>
              <p14:nvPr/>
            </p14:nvContentPartPr>
            <p14:xfrm>
              <a:off x="1761309" y="2772985"/>
              <a:ext cx="531720" cy="334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5BE1C67-7A12-4C98-8191-061377470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7309" y="2665345"/>
                <a:ext cx="6393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9F9AC34F-46D2-4728-8867-4BC7CA164BA1}"/>
                  </a:ext>
                </a:extLst>
              </p14:cNvPr>
              <p14:cNvContentPartPr/>
              <p14:nvPr/>
            </p14:nvContentPartPr>
            <p14:xfrm>
              <a:off x="2497149" y="2107705"/>
              <a:ext cx="96840" cy="5896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9F9AC34F-46D2-4728-8867-4BC7CA164B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3509" y="2000065"/>
                <a:ext cx="20448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734799F-8DC9-4C09-950F-DD9EB6A4FCB6}"/>
                  </a:ext>
                </a:extLst>
              </p14:cNvPr>
              <p14:cNvContentPartPr/>
              <p14:nvPr/>
            </p14:nvContentPartPr>
            <p14:xfrm>
              <a:off x="1914669" y="3383185"/>
              <a:ext cx="361440" cy="1389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734799F-8DC9-4C09-950F-DD9EB6A4FC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6669" y="3365545"/>
                <a:ext cx="397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20480C96-B9EF-4C74-A5D1-ECC0C1412ACB}"/>
                  </a:ext>
                </a:extLst>
              </p14:cNvPr>
              <p14:cNvContentPartPr/>
              <p14:nvPr/>
            </p14:nvContentPartPr>
            <p14:xfrm>
              <a:off x="2921949" y="3349345"/>
              <a:ext cx="561240" cy="6552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20480C96-B9EF-4C74-A5D1-ECC0C1412A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3949" y="3331345"/>
                <a:ext cx="59688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E51901B8-E685-4FBD-97D0-B70E2ED42F95}"/>
                  </a:ext>
                </a:extLst>
              </p14:cNvPr>
              <p14:cNvContentPartPr/>
              <p14:nvPr/>
            </p14:nvContentPartPr>
            <p14:xfrm>
              <a:off x="2516589" y="3334945"/>
              <a:ext cx="179640" cy="293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E51901B8-E685-4FBD-97D0-B70E2ED42F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8949" y="3316945"/>
                <a:ext cx="2152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D761646-CBB1-41ED-8D46-586003CBCE93}"/>
                  </a:ext>
                </a:extLst>
              </p14:cNvPr>
              <p14:cNvContentPartPr/>
              <p14:nvPr/>
            </p14:nvContentPartPr>
            <p14:xfrm>
              <a:off x="520389" y="3224065"/>
              <a:ext cx="1137960" cy="6613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D761646-CBB1-41ED-8D46-586003CBCE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2755" y="3206065"/>
                <a:ext cx="1173589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1511FD12-CF0C-4954-8E3D-35B10AE182B1}"/>
                  </a:ext>
                </a:extLst>
              </p14:cNvPr>
              <p14:cNvContentPartPr/>
              <p14:nvPr/>
            </p14:nvContentPartPr>
            <p14:xfrm>
              <a:off x="2145429" y="669865"/>
              <a:ext cx="308880" cy="161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1511FD12-CF0C-4954-8E3D-35B10AE182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7429" y="651865"/>
                <a:ext cx="3445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42211E20-2B17-4B47-9FF8-ADF812735CC2}"/>
                  </a:ext>
                </a:extLst>
              </p14:cNvPr>
              <p14:cNvContentPartPr/>
              <p14:nvPr/>
            </p14:nvContentPartPr>
            <p14:xfrm>
              <a:off x="2788749" y="1327945"/>
              <a:ext cx="124560" cy="3099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42211E20-2B17-4B47-9FF8-ADF812735C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71109" y="1310305"/>
                <a:ext cx="1602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EE35E32-ED2A-4C39-BA56-13B4B8AC2CE1}"/>
                  </a:ext>
                </a:extLst>
              </p14:cNvPr>
              <p14:cNvContentPartPr/>
              <p14:nvPr/>
            </p14:nvContentPartPr>
            <p14:xfrm>
              <a:off x="2690109" y="2353225"/>
              <a:ext cx="232920" cy="1929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EE35E32-ED2A-4C39-BA56-13B4B8AC2C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72109" y="2335585"/>
                <a:ext cx="268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0F37FEF-0400-4CA7-884C-C60FDE510120}"/>
                  </a:ext>
                </a:extLst>
              </p14:cNvPr>
              <p14:cNvContentPartPr/>
              <p14:nvPr/>
            </p14:nvContentPartPr>
            <p14:xfrm>
              <a:off x="1955709" y="2271145"/>
              <a:ext cx="268920" cy="3621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0F37FEF-0400-4CA7-884C-C60FDE5101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7709" y="2253505"/>
                <a:ext cx="3045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7E51A40C-3653-4129-A01C-830FE47B978E}"/>
                  </a:ext>
                </a:extLst>
              </p14:cNvPr>
              <p14:cNvContentPartPr/>
              <p14:nvPr/>
            </p14:nvContentPartPr>
            <p14:xfrm>
              <a:off x="1174149" y="2396425"/>
              <a:ext cx="284400" cy="1670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7E51A40C-3653-4129-A01C-830FE47B978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6149" y="2378425"/>
                <a:ext cx="320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FC90384-3FD3-4B67-9C5A-8E2AAA36C0AB}"/>
                  </a:ext>
                </a:extLst>
              </p14:cNvPr>
              <p14:cNvContentPartPr/>
              <p14:nvPr/>
            </p14:nvContentPartPr>
            <p14:xfrm>
              <a:off x="2017269" y="1600105"/>
              <a:ext cx="280800" cy="2620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FC90384-3FD3-4B67-9C5A-8E2AAA36C0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9629" y="1582465"/>
                <a:ext cx="3164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EA614DB-48A5-4BD7-977F-4A08A00C7779}"/>
                  </a:ext>
                </a:extLst>
              </p14:cNvPr>
              <p14:cNvContentPartPr/>
              <p14:nvPr/>
            </p14:nvContentPartPr>
            <p14:xfrm>
              <a:off x="1222029" y="1366465"/>
              <a:ext cx="372240" cy="5680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EA614DB-48A5-4BD7-977F-4A08A00C77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4029" y="1348825"/>
                <a:ext cx="4078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396132F-E024-477D-8039-82270A4952AE}"/>
                  </a:ext>
                </a:extLst>
              </p14:cNvPr>
              <p14:cNvContentPartPr/>
              <p14:nvPr/>
            </p14:nvContentPartPr>
            <p14:xfrm>
              <a:off x="4523589" y="1101865"/>
              <a:ext cx="232920" cy="18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396132F-E024-477D-8039-82270A4952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05589" y="1083865"/>
                <a:ext cx="268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103D7BB3-52CC-4E40-9CF2-5750C8DE3348}"/>
                  </a:ext>
                </a:extLst>
              </p14:cNvPr>
              <p14:cNvContentPartPr/>
              <p14:nvPr/>
            </p14:nvContentPartPr>
            <p14:xfrm>
              <a:off x="5053149" y="833305"/>
              <a:ext cx="1648440" cy="7650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103D7BB3-52CC-4E40-9CF2-5750C8DE334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35149" y="815665"/>
                <a:ext cx="1684080" cy="8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E247246-56DF-4D1D-8A73-E6130F078195}"/>
                  </a:ext>
                </a:extLst>
              </p14:cNvPr>
              <p14:cNvContentPartPr/>
              <p14:nvPr/>
            </p14:nvContentPartPr>
            <p14:xfrm>
              <a:off x="10881189" y="606505"/>
              <a:ext cx="543240" cy="3412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E247246-56DF-4D1D-8A73-E6130F0781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63189" y="588505"/>
                <a:ext cx="5788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7AEDFC9F-2B67-4A36-AFDA-2877F791827D}"/>
                  </a:ext>
                </a:extLst>
              </p14:cNvPr>
              <p14:cNvContentPartPr/>
              <p14:nvPr/>
            </p14:nvContentPartPr>
            <p14:xfrm>
              <a:off x="9724149" y="669145"/>
              <a:ext cx="923400" cy="4831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7AEDFC9F-2B67-4A36-AFDA-2877F79182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06509" y="651505"/>
                <a:ext cx="9590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0F9338A-AF75-4E3A-9552-889C4F353F38}"/>
                  </a:ext>
                </a:extLst>
              </p14:cNvPr>
              <p14:cNvContentPartPr/>
              <p14:nvPr/>
            </p14:nvContentPartPr>
            <p14:xfrm>
              <a:off x="8821269" y="735745"/>
              <a:ext cx="648360" cy="2833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0F9338A-AF75-4E3A-9552-889C4F353F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03279" y="718105"/>
                <a:ext cx="6839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B34F2D69-5A50-4859-BD1D-9BDE70F6BE1F}"/>
                  </a:ext>
                </a:extLst>
              </p14:cNvPr>
              <p14:cNvContentPartPr/>
              <p14:nvPr/>
            </p14:nvContentPartPr>
            <p14:xfrm>
              <a:off x="7035669" y="700465"/>
              <a:ext cx="1418040" cy="6292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B34F2D69-5A50-4859-BD1D-9BDE70F6BE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17669" y="682825"/>
                <a:ext cx="14536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AAF8B3D0-CE9C-440E-A250-F5C5B96451AE}"/>
                  </a:ext>
                </a:extLst>
              </p14:cNvPr>
              <p14:cNvContentPartPr/>
              <p14:nvPr/>
            </p14:nvContentPartPr>
            <p14:xfrm>
              <a:off x="4581189" y="2170705"/>
              <a:ext cx="240120" cy="93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AAF8B3D0-CE9C-440E-A250-F5C5B96451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63549" y="2152705"/>
                <a:ext cx="275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4DED0796-1ED1-4FFE-9D2F-F636DFE40802}"/>
                  </a:ext>
                </a:extLst>
              </p14:cNvPr>
              <p14:cNvContentPartPr/>
              <p14:nvPr/>
            </p14:nvContentPartPr>
            <p14:xfrm>
              <a:off x="5225229" y="1956865"/>
              <a:ext cx="209880" cy="25740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4DED0796-1ED1-4FFE-9D2F-F636DFE4080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07589" y="1939225"/>
                <a:ext cx="245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68FF57D1-455E-4141-9A50-A949018F543F}"/>
                  </a:ext>
                </a:extLst>
              </p14:cNvPr>
              <p14:cNvContentPartPr/>
              <p14:nvPr/>
            </p14:nvContentPartPr>
            <p14:xfrm>
              <a:off x="8125389" y="1983145"/>
              <a:ext cx="153720" cy="1641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68FF57D1-455E-4141-9A50-A949018F54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7389" y="1965505"/>
                <a:ext cx="189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85A11E48-9375-47FC-99D2-ADD4C6A6F37A}"/>
                  </a:ext>
                </a:extLst>
              </p14:cNvPr>
              <p14:cNvContentPartPr/>
              <p14:nvPr/>
            </p14:nvContentPartPr>
            <p14:xfrm>
              <a:off x="8681589" y="1600825"/>
              <a:ext cx="1621440" cy="5065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85A11E48-9375-47FC-99D2-ADD4C6A6F3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3589" y="1583185"/>
                <a:ext cx="16570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A704FFBC-0491-4E89-A008-92C2260F77D7}"/>
                  </a:ext>
                </a:extLst>
              </p14:cNvPr>
              <p14:cNvContentPartPr/>
              <p14:nvPr/>
            </p14:nvContentPartPr>
            <p14:xfrm>
              <a:off x="6654789" y="2028505"/>
              <a:ext cx="946080" cy="15048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A704FFBC-0491-4E89-A008-92C2260F77D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36789" y="2010505"/>
                <a:ext cx="981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E4D14B37-8F64-4095-B872-6BD9F04E33EA}"/>
                  </a:ext>
                </a:extLst>
              </p14:cNvPr>
              <p14:cNvContentPartPr/>
              <p14:nvPr/>
            </p14:nvContentPartPr>
            <p14:xfrm>
              <a:off x="5668389" y="2040745"/>
              <a:ext cx="497160" cy="37080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E4D14B37-8F64-4095-B872-6BD9F04E33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50389" y="2022745"/>
                <a:ext cx="5328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7EDDD757-C4DB-4C91-80BA-4498682B3A66}"/>
                  </a:ext>
                </a:extLst>
              </p14:cNvPr>
              <p14:cNvContentPartPr/>
              <p14:nvPr/>
            </p14:nvContentPartPr>
            <p14:xfrm>
              <a:off x="6308829" y="2679745"/>
              <a:ext cx="228960" cy="201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7EDDD757-C4DB-4C91-80BA-4498682B3A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1189" y="2661745"/>
                <a:ext cx="2646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5E01E119-98B5-4CCC-A63A-B34AFD488F37}"/>
                  </a:ext>
                </a:extLst>
              </p14:cNvPr>
              <p14:cNvContentPartPr/>
              <p14:nvPr/>
            </p14:nvContentPartPr>
            <p14:xfrm>
              <a:off x="6784389" y="2399665"/>
              <a:ext cx="698760" cy="3812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5E01E119-98B5-4CCC-A63A-B34AFD488F3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6398" y="2381665"/>
                <a:ext cx="734382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7030D0AA-5502-40BF-A87B-070CF6400D75}"/>
                  </a:ext>
                </a:extLst>
              </p14:cNvPr>
              <p14:cNvContentPartPr/>
              <p14:nvPr/>
            </p14:nvContentPartPr>
            <p14:xfrm>
              <a:off x="8276589" y="2365105"/>
              <a:ext cx="876600" cy="3175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7030D0AA-5502-40BF-A87B-070CF6400D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58589" y="2347465"/>
                <a:ext cx="9122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59A5EF13-9032-4E19-8DD0-46DE95BAAE0C}"/>
                  </a:ext>
                </a:extLst>
              </p14:cNvPr>
              <p14:cNvContentPartPr/>
              <p14:nvPr/>
            </p14:nvContentPartPr>
            <p14:xfrm>
              <a:off x="9460989" y="2474545"/>
              <a:ext cx="1141920" cy="12132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59A5EF13-9032-4E19-8DD0-46DE95BAAE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42989" y="2456545"/>
                <a:ext cx="1177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F3CDBC7D-DB30-4BCA-A62F-69B716A0B858}"/>
                  </a:ext>
                </a:extLst>
              </p14:cNvPr>
              <p14:cNvContentPartPr/>
              <p14:nvPr/>
            </p14:nvContentPartPr>
            <p14:xfrm>
              <a:off x="6285069" y="3243505"/>
              <a:ext cx="257760" cy="223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F3CDBC7D-DB30-4BCA-A62F-69B716A0B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67069" y="3225505"/>
                <a:ext cx="2934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310C7388-B32B-42C5-93F7-01ACD2777DF4}"/>
                  </a:ext>
                </a:extLst>
              </p14:cNvPr>
              <p14:cNvContentPartPr/>
              <p14:nvPr/>
            </p14:nvContentPartPr>
            <p14:xfrm>
              <a:off x="6823989" y="3017065"/>
              <a:ext cx="878040" cy="34380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310C7388-B32B-42C5-93F7-01ACD2777D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6349" y="2999407"/>
                <a:ext cx="913680" cy="379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F0A32DC2-BC51-4C0E-9A88-6FE500B0E5BA}"/>
                  </a:ext>
                </a:extLst>
              </p14:cNvPr>
              <p14:cNvContentPartPr/>
              <p14:nvPr/>
            </p14:nvContentPartPr>
            <p14:xfrm>
              <a:off x="9923229" y="3021385"/>
              <a:ext cx="1031040" cy="10692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F0A32DC2-BC51-4C0E-9A88-6FE500B0E5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5589" y="3003385"/>
                <a:ext cx="10666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B018214-596E-4A0D-9EFE-1DA75E9D598D}"/>
                  </a:ext>
                </a:extLst>
              </p14:cNvPr>
              <p14:cNvContentPartPr/>
              <p14:nvPr/>
            </p14:nvContentPartPr>
            <p14:xfrm>
              <a:off x="8501949" y="2839225"/>
              <a:ext cx="955080" cy="39672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B018214-596E-4A0D-9EFE-1DA75E9D598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83949" y="2821601"/>
                <a:ext cx="990720" cy="43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DE8DF3B-4529-4462-891C-C8000ECAA72A}"/>
                  </a:ext>
                </a:extLst>
              </p14:cNvPr>
              <p14:cNvContentPartPr/>
              <p14:nvPr/>
            </p14:nvContentPartPr>
            <p14:xfrm>
              <a:off x="4749669" y="3693865"/>
              <a:ext cx="1668240" cy="9885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DE8DF3B-4529-4462-891C-C8000ECAA7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32029" y="3675865"/>
                <a:ext cx="170388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02359002-81A4-41CF-96E0-33C76DE83503}"/>
                  </a:ext>
                </a:extLst>
              </p14:cNvPr>
              <p14:cNvContentPartPr/>
              <p14:nvPr/>
            </p14:nvContentPartPr>
            <p14:xfrm>
              <a:off x="8137629" y="3923545"/>
              <a:ext cx="229680" cy="3693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02359002-81A4-41CF-96E0-33C76DE835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19989" y="3905905"/>
                <a:ext cx="2653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2B88C2C2-4FF8-48F4-9C8D-6C31F58BB693}"/>
                  </a:ext>
                </a:extLst>
              </p14:cNvPr>
              <p14:cNvContentPartPr/>
              <p14:nvPr/>
            </p14:nvContentPartPr>
            <p14:xfrm>
              <a:off x="10960389" y="4872505"/>
              <a:ext cx="358920" cy="3384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2B88C2C2-4FF8-48F4-9C8D-6C31F58BB6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942749" y="4854865"/>
                <a:ext cx="3945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F6907081-77E5-4B27-86B2-E4C32CEF7F6D}"/>
                  </a:ext>
                </a:extLst>
              </p14:cNvPr>
              <p14:cNvContentPartPr/>
              <p14:nvPr/>
            </p14:nvContentPartPr>
            <p14:xfrm>
              <a:off x="8927109" y="3690985"/>
              <a:ext cx="3191400" cy="97776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F6907081-77E5-4B27-86B2-E4C32CEF7F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909469" y="3672978"/>
                <a:ext cx="3227040" cy="1013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D5304C46-6BD5-411B-B82B-B1918E133BF7}"/>
                  </a:ext>
                </a:extLst>
              </p14:cNvPr>
              <p14:cNvContentPartPr/>
              <p14:nvPr/>
            </p14:nvContentPartPr>
            <p14:xfrm>
              <a:off x="9487989" y="4780705"/>
              <a:ext cx="1296720" cy="61884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D5304C46-6BD5-411B-B82B-B1918E133BF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0344" y="4762705"/>
                <a:ext cx="1332370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8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CBC60C37-B38C-4C41-90F9-36CA9410F0F9}"/>
                  </a:ext>
                </a:extLst>
              </p14:cNvPr>
              <p14:cNvContentPartPr/>
              <p14:nvPr/>
            </p14:nvContentPartPr>
            <p14:xfrm>
              <a:off x="340749" y="832585"/>
              <a:ext cx="5056200" cy="24361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CBC60C37-B38C-4C41-90F9-36CA9410F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749" y="814585"/>
                <a:ext cx="5091840" cy="24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EC1BCBA3-B0A2-4ADD-A684-1F29A6F3063C}"/>
                  </a:ext>
                </a:extLst>
              </p14:cNvPr>
              <p14:cNvContentPartPr/>
              <p14:nvPr/>
            </p14:nvContentPartPr>
            <p14:xfrm>
              <a:off x="8344629" y="1664905"/>
              <a:ext cx="368280" cy="3445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EC1BCBA3-B0A2-4ADD-A684-1F29A6F306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972" y="1647265"/>
                <a:ext cx="403955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195CE306-7261-48B9-BC06-FB7F4A78655B}"/>
                  </a:ext>
                </a:extLst>
              </p14:cNvPr>
              <p14:cNvContentPartPr/>
              <p14:nvPr/>
            </p14:nvContentPartPr>
            <p14:xfrm>
              <a:off x="6901749" y="1774345"/>
              <a:ext cx="927360" cy="13644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195CE306-7261-48B9-BC06-FB7F4A7865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3749" y="1756751"/>
                <a:ext cx="963000" cy="17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18447424-F590-4842-9AD6-E39DC01E81EB}"/>
                  </a:ext>
                </a:extLst>
              </p14:cNvPr>
              <p14:cNvContentPartPr/>
              <p14:nvPr/>
            </p14:nvContentPartPr>
            <p14:xfrm>
              <a:off x="5673789" y="1511185"/>
              <a:ext cx="940680" cy="4460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18447424-F590-4842-9AD6-E39DC01E81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5789" y="1493185"/>
                <a:ext cx="9763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38EC15DC-3D13-4888-92FB-404E217B6838}"/>
                  </a:ext>
                </a:extLst>
              </p14:cNvPr>
              <p14:cNvContentPartPr/>
              <p14:nvPr/>
            </p14:nvContentPartPr>
            <p14:xfrm>
              <a:off x="10000269" y="1467265"/>
              <a:ext cx="457920" cy="1821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38EC15DC-3D13-4888-92FB-404E217B68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82629" y="1449625"/>
                <a:ext cx="493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48E049B2-D837-4A54-B429-B9882FE84EC8}"/>
                  </a:ext>
                </a:extLst>
              </p14:cNvPr>
              <p14:cNvContentPartPr/>
              <p14:nvPr/>
            </p14:nvContentPartPr>
            <p14:xfrm>
              <a:off x="9283149" y="1385905"/>
              <a:ext cx="474120" cy="2772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48E049B2-D837-4A54-B429-B9882FE84E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65496" y="1368265"/>
                <a:ext cx="509787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0641CF42-E899-4B3F-B753-FDF3515039FC}"/>
                  </a:ext>
                </a:extLst>
              </p14:cNvPr>
              <p14:cNvContentPartPr/>
              <p14:nvPr/>
            </p14:nvContentPartPr>
            <p14:xfrm>
              <a:off x="10708029" y="1362865"/>
              <a:ext cx="784440" cy="2912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0641CF42-E899-4B3F-B753-FDF3515039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0037" y="1345225"/>
                <a:ext cx="820064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7EF53510-A95A-4815-BA2C-341C0CC4B38B}"/>
                  </a:ext>
                </a:extLst>
              </p14:cNvPr>
              <p14:cNvContentPartPr/>
              <p14:nvPr/>
            </p14:nvContentPartPr>
            <p14:xfrm>
              <a:off x="8991189" y="1465465"/>
              <a:ext cx="159120" cy="108468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7EF53510-A95A-4815-BA2C-341C0CC4B3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73189" y="1447465"/>
                <a:ext cx="19476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6F51D46A-F55A-49FE-AF8F-689B1C23435B}"/>
                  </a:ext>
                </a:extLst>
              </p14:cNvPr>
              <p14:cNvContentPartPr/>
              <p14:nvPr/>
            </p14:nvContentPartPr>
            <p14:xfrm>
              <a:off x="9292869" y="2010145"/>
              <a:ext cx="191160" cy="306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6F51D46A-F55A-49FE-AF8F-689B1C2343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74869" y="1992145"/>
                <a:ext cx="2268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0EA7AA65-E745-4AD1-BF79-0B403821DED8}"/>
                  </a:ext>
                </a:extLst>
              </p14:cNvPr>
              <p14:cNvContentPartPr/>
              <p14:nvPr/>
            </p14:nvContentPartPr>
            <p14:xfrm>
              <a:off x="9706869" y="1965505"/>
              <a:ext cx="174600" cy="1260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0EA7AA65-E745-4AD1-BF79-0B403821DE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88869" y="1947865"/>
                <a:ext cx="210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96CA74C4-7CB9-4F4A-9971-C00807E10279}"/>
                  </a:ext>
                </a:extLst>
              </p14:cNvPr>
              <p14:cNvContentPartPr/>
              <p14:nvPr/>
            </p14:nvContentPartPr>
            <p14:xfrm>
              <a:off x="10101429" y="2237665"/>
              <a:ext cx="29520" cy="50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96CA74C4-7CB9-4F4A-9971-C00807E102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83789" y="2219665"/>
                <a:ext cx="65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3C688333-7FA9-49B8-997F-8B6363AF0873}"/>
                  </a:ext>
                </a:extLst>
              </p14:cNvPr>
              <p14:cNvContentPartPr/>
              <p14:nvPr/>
            </p14:nvContentPartPr>
            <p14:xfrm>
              <a:off x="10231389" y="2220385"/>
              <a:ext cx="262440" cy="176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3C688333-7FA9-49B8-997F-8B6363AF08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13389" y="2202385"/>
                <a:ext cx="298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7AFC58B6-622D-465A-80D8-D48D225A0734}"/>
                  </a:ext>
                </a:extLst>
              </p14:cNvPr>
              <p14:cNvContentPartPr/>
              <p14:nvPr/>
            </p14:nvContentPartPr>
            <p14:xfrm>
              <a:off x="10592109" y="2247025"/>
              <a:ext cx="360" cy="3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7AFC58B6-622D-465A-80D8-D48D225A07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74469" y="22293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0DCCD184-CDA7-410E-9231-01CBD79FDB32}"/>
                  </a:ext>
                </a:extLst>
              </p14:cNvPr>
              <p14:cNvContentPartPr/>
              <p14:nvPr/>
            </p14:nvContentPartPr>
            <p14:xfrm>
              <a:off x="9696429" y="2049745"/>
              <a:ext cx="239040" cy="37692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0DCCD184-CDA7-410E-9231-01CBD79FDB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78789" y="2032088"/>
                <a:ext cx="274680" cy="412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10912E74-96F1-4907-9B60-87EA2B43EC92}"/>
                  </a:ext>
                </a:extLst>
              </p14:cNvPr>
              <p14:cNvContentPartPr/>
              <p14:nvPr/>
            </p14:nvContentPartPr>
            <p14:xfrm>
              <a:off x="9270189" y="2124985"/>
              <a:ext cx="234720" cy="3117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10912E74-96F1-4907-9B60-87EA2B43EC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2217" y="2107345"/>
                <a:ext cx="270305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B928E76-D4BD-4951-9510-DA2726E3D3EF}"/>
                  </a:ext>
                </a:extLst>
              </p14:cNvPr>
              <p14:cNvContentPartPr/>
              <p14:nvPr/>
            </p14:nvContentPartPr>
            <p14:xfrm>
              <a:off x="11164869" y="2089705"/>
              <a:ext cx="183600" cy="1836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B928E76-D4BD-4951-9510-DA2726E3D3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46869" y="2072065"/>
                <a:ext cx="219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4A0D428A-7F24-4431-ACE1-87E47FB16572}"/>
                  </a:ext>
                </a:extLst>
              </p14:cNvPr>
              <p14:cNvContentPartPr/>
              <p14:nvPr/>
            </p14:nvContentPartPr>
            <p14:xfrm>
              <a:off x="11155509" y="2160625"/>
              <a:ext cx="226080" cy="147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4A0D428A-7F24-4431-ACE1-87E47FB165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37509" y="2142985"/>
                <a:ext cx="261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2D98CC4D-4148-46CE-87EE-99B8E98348A9}"/>
                  </a:ext>
                </a:extLst>
              </p14:cNvPr>
              <p14:cNvContentPartPr/>
              <p14:nvPr/>
            </p14:nvContentPartPr>
            <p14:xfrm>
              <a:off x="6687909" y="2776225"/>
              <a:ext cx="791280" cy="3470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2D98CC4D-4148-46CE-87EE-99B8E98348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69909" y="2758225"/>
                <a:ext cx="82692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62E49E8B-8BCC-4FE6-99AC-DAC30DA1485E}"/>
                  </a:ext>
                </a:extLst>
              </p14:cNvPr>
              <p14:cNvContentPartPr/>
              <p14:nvPr/>
            </p14:nvContentPartPr>
            <p14:xfrm>
              <a:off x="6116589" y="3032905"/>
              <a:ext cx="254160" cy="810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62E49E8B-8BCC-4FE6-99AC-DAC30DA148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98589" y="3015265"/>
                <a:ext cx="2898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29860C5-8E38-4723-89DD-57B899D4900F}"/>
                  </a:ext>
                </a:extLst>
              </p14:cNvPr>
              <p14:cNvContentPartPr/>
              <p14:nvPr/>
            </p14:nvContentPartPr>
            <p14:xfrm>
              <a:off x="10922949" y="2771545"/>
              <a:ext cx="257400" cy="37656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29860C5-8E38-4723-89DD-57B899D490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05309" y="2753905"/>
                <a:ext cx="2930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AACB715-9EA9-4C57-9A3B-9DDBD4AEE81A}"/>
                  </a:ext>
                </a:extLst>
              </p14:cNvPr>
              <p14:cNvContentPartPr/>
              <p14:nvPr/>
            </p14:nvContentPartPr>
            <p14:xfrm>
              <a:off x="11381589" y="2740945"/>
              <a:ext cx="596160" cy="27684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AACB715-9EA9-4C57-9A3B-9DDBD4AEE81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63949" y="2723305"/>
                <a:ext cx="6318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F04CED68-1CC8-4386-9E02-3AFBF80FB8FB}"/>
                  </a:ext>
                </a:extLst>
              </p14:cNvPr>
              <p14:cNvContentPartPr/>
              <p14:nvPr/>
            </p14:nvContentPartPr>
            <p14:xfrm>
              <a:off x="9539469" y="2600185"/>
              <a:ext cx="1069920" cy="3531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F04CED68-1CC8-4386-9E02-3AFBF80FB8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21469" y="2582527"/>
                <a:ext cx="1105560" cy="388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CFC05C19-4C22-4D1A-8B26-4B50C9363DC0}"/>
                  </a:ext>
                </a:extLst>
              </p14:cNvPr>
              <p14:cNvContentPartPr/>
              <p14:nvPr/>
            </p14:nvContentPartPr>
            <p14:xfrm>
              <a:off x="7762509" y="2724745"/>
              <a:ext cx="1343520" cy="3711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CFC05C19-4C22-4D1A-8B26-4B50C9363D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44864" y="2707105"/>
                <a:ext cx="137917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E104BED-0D8C-4C14-9156-411203A5A193}"/>
                  </a:ext>
                </a:extLst>
              </p14:cNvPr>
              <p14:cNvContentPartPr/>
              <p14:nvPr/>
            </p14:nvContentPartPr>
            <p14:xfrm>
              <a:off x="8229429" y="3477145"/>
              <a:ext cx="192240" cy="2642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E104BED-0D8C-4C14-9156-411203A5A1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11429" y="3459505"/>
                <a:ext cx="227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43F599F7-9398-4D03-AEE4-1A5558289232}"/>
                  </a:ext>
                </a:extLst>
              </p14:cNvPr>
              <p14:cNvContentPartPr/>
              <p14:nvPr/>
            </p14:nvContentPartPr>
            <p14:xfrm>
              <a:off x="8628669" y="3567865"/>
              <a:ext cx="229320" cy="223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43F599F7-9398-4D03-AEE4-1A55582892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11029" y="3549865"/>
                <a:ext cx="264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C8C784C9-73D5-42E8-B2B6-9C69CF4DC5F3}"/>
                  </a:ext>
                </a:extLst>
              </p14:cNvPr>
              <p14:cNvContentPartPr/>
              <p14:nvPr/>
            </p14:nvContentPartPr>
            <p14:xfrm>
              <a:off x="8667549" y="3653545"/>
              <a:ext cx="190800" cy="79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C8C784C9-73D5-42E8-B2B6-9C69CF4DC5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49549" y="3635905"/>
                <a:ext cx="226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2693FE7C-86E9-45FD-AC4F-B971334F904C}"/>
                  </a:ext>
                </a:extLst>
              </p14:cNvPr>
              <p14:cNvContentPartPr/>
              <p14:nvPr/>
            </p14:nvContentPartPr>
            <p14:xfrm>
              <a:off x="8768349" y="4037665"/>
              <a:ext cx="208440" cy="36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2693FE7C-86E9-45FD-AC4F-B971334F90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50349" y="4019665"/>
                <a:ext cx="244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E58371CD-0548-46E3-97A2-331B06D3B8F3}"/>
                  </a:ext>
                </a:extLst>
              </p14:cNvPr>
              <p14:cNvContentPartPr/>
              <p14:nvPr/>
            </p14:nvContentPartPr>
            <p14:xfrm>
              <a:off x="8782749" y="4108585"/>
              <a:ext cx="228960" cy="1332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E58371CD-0548-46E3-97A2-331B06D3B8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64749" y="4090585"/>
                <a:ext cx="264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F8A16A1D-9DB8-407B-BF55-6CE454EB0CE2}"/>
                  </a:ext>
                </a:extLst>
              </p14:cNvPr>
              <p14:cNvContentPartPr/>
              <p14:nvPr/>
            </p14:nvContentPartPr>
            <p14:xfrm>
              <a:off x="9220869" y="3388945"/>
              <a:ext cx="2286360" cy="7747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F8A16A1D-9DB8-407B-BF55-6CE454EB0C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02869" y="3371297"/>
                <a:ext cx="2322000" cy="81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44B7E73C-5249-48CA-9CCD-9ECBA1F9BF88}"/>
                  </a:ext>
                </a:extLst>
              </p14:cNvPr>
              <p14:cNvContentPartPr/>
              <p14:nvPr/>
            </p14:nvContentPartPr>
            <p14:xfrm>
              <a:off x="8339949" y="3914185"/>
              <a:ext cx="253800" cy="28944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44B7E73C-5249-48CA-9CCD-9ECBA1F9BF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22309" y="3896545"/>
                <a:ext cx="2894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B54BBAD4-42A8-434D-B770-5BFC914C53BA}"/>
                  </a:ext>
                </a:extLst>
              </p14:cNvPr>
              <p14:cNvContentPartPr/>
              <p14:nvPr/>
            </p14:nvContentPartPr>
            <p14:xfrm>
              <a:off x="620829" y="3629065"/>
              <a:ext cx="10784160" cy="8931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B54BBAD4-42A8-434D-B770-5BFC914C53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2829" y="3593065"/>
                <a:ext cx="108198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99C09CB1-A3B1-4293-B259-9C5F55286F2E}"/>
                  </a:ext>
                </a:extLst>
              </p14:cNvPr>
              <p14:cNvContentPartPr/>
              <p14:nvPr/>
            </p14:nvContentPartPr>
            <p14:xfrm>
              <a:off x="3863709" y="4144945"/>
              <a:ext cx="1481760" cy="13860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99C09CB1-A3B1-4293-B259-9C5F55286F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45713" y="4127305"/>
                <a:ext cx="1517391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E43AD694-5E94-4C36-B568-F2DC50B79C3A}"/>
                  </a:ext>
                </a:extLst>
              </p14:cNvPr>
              <p14:cNvContentPartPr/>
              <p14:nvPr/>
            </p14:nvContentPartPr>
            <p14:xfrm>
              <a:off x="2359989" y="3938305"/>
              <a:ext cx="1090440" cy="39636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E43AD694-5E94-4C36-B568-F2DC50B79C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42349" y="3920665"/>
                <a:ext cx="11260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146B7EF4-51CF-4B77-95AC-29758EE5CFA0}"/>
                  </a:ext>
                </a:extLst>
              </p14:cNvPr>
              <p14:cNvContentPartPr/>
              <p14:nvPr/>
            </p14:nvContentPartPr>
            <p14:xfrm>
              <a:off x="9125109" y="4636705"/>
              <a:ext cx="76680" cy="5652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146B7EF4-51CF-4B77-95AC-29758EE5CFA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7469" y="4619065"/>
                <a:ext cx="112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7CB577D4-48EF-46F0-BEAE-F55116F880ED}"/>
                  </a:ext>
                </a:extLst>
              </p14:cNvPr>
              <p14:cNvContentPartPr/>
              <p14:nvPr/>
            </p14:nvContentPartPr>
            <p14:xfrm>
              <a:off x="8176149" y="4769185"/>
              <a:ext cx="1190880" cy="13968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7CB577D4-48EF-46F0-BEAE-F55116F880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8509" y="4751185"/>
                <a:ext cx="12265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9E3EBE98-1E58-4ECD-AB8A-F65899419CD2}"/>
                  </a:ext>
                </a:extLst>
              </p14:cNvPr>
              <p14:cNvContentPartPr/>
              <p14:nvPr/>
            </p14:nvContentPartPr>
            <p14:xfrm>
              <a:off x="7420509" y="4769185"/>
              <a:ext cx="468000" cy="20664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9E3EBE98-1E58-4ECD-AB8A-F65899419CD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02855" y="4751545"/>
                <a:ext cx="503667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55332DBD-8174-4C62-A29D-C3A301E51C13}"/>
                  </a:ext>
                </a:extLst>
              </p14:cNvPr>
              <p14:cNvContentPartPr/>
              <p14:nvPr/>
            </p14:nvContentPartPr>
            <p14:xfrm>
              <a:off x="6472629" y="4711585"/>
              <a:ext cx="621360" cy="28188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55332DBD-8174-4C62-A29D-C3A301E51C1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54989" y="4693585"/>
                <a:ext cx="657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1FE7DBCB-1138-40FB-AE02-39A4F00CFA62}"/>
                  </a:ext>
                </a:extLst>
              </p14:cNvPr>
              <p14:cNvContentPartPr/>
              <p14:nvPr/>
            </p14:nvContentPartPr>
            <p14:xfrm>
              <a:off x="10447749" y="4427905"/>
              <a:ext cx="999000" cy="52848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1FE7DBCB-1138-40FB-AE02-39A4F00CFA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430109" y="4410265"/>
                <a:ext cx="10346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DF0CBEEB-9325-4EF9-96A5-B9003320FD41}"/>
                  </a:ext>
                </a:extLst>
              </p14:cNvPr>
              <p14:cNvContentPartPr/>
              <p14:nvPr/>
            </p14:nvContentPartPr>
            <p14:xfrm>
              <a:off x="9735309" y="4518985"/>
              <a:ext cx="525600" cy="3765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DF0CBEEB-9325-4EF9-96A5-B9003320FD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17657" y="4500985"/>
                <a:ext cx="561264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8999F8C5-7C83-4300-BF09-3F332EB47AB7}"/>
                  </a:ext>
                </a:extLst>
              </p14:cNvPr>
              <p14:cNvContentPartPr/>
              <p14:nvPr/>
            </p14:nvContentPartPr>
            <p14:xfrm>
              <a:off x="7335909" y="5478025"/>
              <a:ext cx="175320" cy="14832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8999F8C5-7C83-4300-BF09-3F332EB47AB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17909" y="5460385"/>
                <a:ext cx="210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2CFA5492-894B-4517-AB12-C80E4A895EBE}"/>
                  </a:ext>
                </a:extLst>
              </p14:cNvPr>
              <p14:cNvContentPartPr/>
              <p14:nvPr/>
            </p14:nvContentPartPr>
            <p14:xfrm>
              <a:off x="7704909" y="5606185"/>
              <a:ext cx="360" cy="252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2CFA5492-894B-4517-AB12-C80E4A895EB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86909" y="5588545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A0B45E3B-3CC7-47E0-9430-665DA825F141}"/>
                  </a:ext>
                </a:extLst>
              </p14:cNvPr>
              <p14:cNvContentPartPr/>
              <p14:nvPr/>
            </p14:nvContentPartPr>
            <p14:xfrm>
              <a:off x="8046549" y="5585305"/>
              <a:ext cx="30600" cy="216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A0B45E3B-3CC7-47E0-9430-665DA825F14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28549" y="5567305"/>
                <a:ext cx="66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C1D72C56-7CFE-4C18-BC41-02C98ACCFD24}"/>
                  </a:ext>
                </a:extLst>
              </p14:cNvPr>
              <p14:cNvContentPartPr/>
              <p14:nvPr/>
            </p14:nvContentPartPr>
            <p14:xfrm>
              <a:off x="8219709" y="5573065"/>
              <a:ext cx="15480" cy="36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C1D72C56-7CFE-4C18-BC41-02C98ACCFD2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01709" y="5555065"/>
                <a:ext cx="51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A6398797-1B36-4334-82C3-EEA1022BCC78}"/>
                  </a:ext>
                </a:extLst>
              </p14:cNvPr>
              <p14:cNvContentPartPr/>
              <p14:nvPr/>
            </p14:nvContentPartPr>
            <p14:xfrm>
              <a:off x="6548589" y="5399545"/>
              <a:ext cx="574560" cy="42876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A6398797-1B36-4334-82C3-EEA1022BCC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30589" y="5381890"/>
                <a:ext cx="610200" cy="464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2521A212-2873-4866-940D-FF018E4BC283}"/>
                  </a:ext>
                </a:extLst>
              </p14:cNvPr>
              <p14:cNvContentPartPr/>
              <p14:nvPr/>
            </p14:nvContentPartPr>
            <p14:xfrm>
              <a:off x="8423109" y="5501785"/>
              <a:ext cx="167040" cy="45648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2521A212-2873-4866-940D-FF018E4BC28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05469" y="5484145"/>
                <a:ext cx="2026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DD8C7D1B-5AD6-47E4-847C-33ABDFEBC2EA}"/>
                  </a:ext>
                </a:extLst>
              </p14:cNvPr>
              <p14:cNvContentPartPr/>
              <p14:nvPr/>
            </p14:nvContentPartPr>
            <p14:xfrm>
              <a:off x="9057069" y="5481265"/>
              <a:ext cx="210600" cy="1404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DD8C7D1B-5AD6-47E4-847C-33ABDFEBC2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39069" y="5463265"/>
                <a:ext cx="246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59773DEB-55E4-47AB-B296-F62420AD24F6}"/>
                  </a:ext>
                </a:extLst>
              </p14:cNvPr>
              <p14:cNvContentPartPr/>
              <p14:nvPr/>
            </p14:nvContentPartPr>
            <p14:xfrm>
              <a:off x="9066789" y="5558305"/>
              <a:ext cx="215640" cy="1044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59773DEB-55E4-47AB-B296-F62420AD24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49149" y="5540665"/>
                <a:ext cx="251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89C563AB-8802-4DE7-A87A-9E2B1EDE3260}"/>
                  </a:ext>
                </a:extLst>
              </p14:cNvPr>
              <p14:cNvContentPartPr/>
              <p14:nvPr/>
            </p14:nvContentPartPr>
            <p14:xfrm>
              <a:off x="9711549" y="5119465"/>
              <a:ext cx="921600" cy="41544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89C563AB-8802-4DE7-A87A-9E2B1EDE32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93549" y="5101810"/>
                <a:ext cx="957240" cy="451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26DC8589-962C-4BDB-A682-9BDEF7A254BD}"/>
                  </a:ext>
                </a:extLst>
              </p14:cNvPr>
              <p14:cNvContentPartPr/>
              <p14:nvPr/>
            </p14:nvContentPartPr>
            <p14:xfrm>
              <a:off x="11314269" y="5575225"/>
              <a:ext cx="661680" cy="44604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26DC8589-962C-4BDB-A682-9BDEF7A254B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296629" y="5557585"/>
                <a:ext cx="6973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89FFBD98-FD06-4C72-B5FC-BBB28E151224}"/>
                  </a:ext>
                </a:extLst>
              </p14:cNvPr>
              <p14:cNvContentPartPr/>
              <p14:nvPr/>
            </p14:nvContentPartPr>
            <p14:xfrm>
              <a:off x="10890189" y="5068705"/>
              <a:ext cx="994320" cy="38628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89FFBD98-FD06-4C72-B5FC-BBB28E15122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72549" y="5050705"/>
                <a:ext cx="10299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A793398E-E3CC-4B7A-9817-3ED7842EC1ED}"/>
                  </a:ext>
                </a:extLst>
              </p14:cNvPr>
              <p14:cNvContentPartPr/>
              <p14:nvPr/>
            </p14:nvContentPartPr>
            <p14:xfrm>
              <a:off x="7565229" y="6018025"/>
              <a:ext cx="66960" cy="19152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A793398E-E3CC-4B7A-9817-3ED7842EC1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47229" y="6000025"/>
                <a:ext cx="102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39EADB3A-9AD7-4906-97EF-F914343D0123}"/>
                  </a:ext>
                </a:extLst>
              </p14:cNvPr>
              <p14:cNvContentPartPr/>
              <p14:nvPr/>
            </p14:nvContentPartPr>
            <p14:xfrm>
              <a:off x="7401429" y="5904985"/>
              <a:ext cx="29880" cy="6516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39EADB3A-9AD7-4906-97EF-F914343D012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83429" y="5887345"/>
                <a:ext cx="65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3D713A9D-45DC-4242-9A69-CF06231F68F9}"/>
                  </a:ext>
                </a:extLst>
              </p14:cNvPr>
              <p14:cNvContentPartPr/>
              <p14:nvPr/>
            </p14:nvContentPartPr>
            <p14:xfrm>
              <a:off x="7762509" y="5875825"/>
              <a:ext cx="41760" cy="12240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3D713A9D-45DC-4242-9A69-CF06231F68F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44869" y="5858185"/>
                <a:ext cx="77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2E820BAB-B278-48DA-9964-0BAEA6395DA0}"/>
                  </a:ext>
                </a:extLst>
              </p14:cNvPr>
              <p14:cNvContentPartPr/>
              <p14:nvPr/>
            </p14:nvContentPartPr>
            <p14:xfrm>
              <a:off x="8046549" y="6150145"/>
              <a:ext cx="291960" cy="1044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2E820BAB-B278-48DA-9964-0BAEA6395DA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28549" y="6132505"/>
                <a:ext cx="327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279B0BAE-FEF2-401C-AE79-BF5CF7F315DA}"/>
                  </a:ext>
                </a:extLst>
              </p14:cNvPr>
              <p14:cNvContentPartPr/>
              <p14:nvPr/>
            </p14:nvContentPartPr>
            <p14:xfrm>
              <a:off x="8113869" y="6246625"/>
              <a:ext cx="197280" cy="1656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279B0BAE-FEF2-401C-AE79-BF5CF7F315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95869" y="6228985"/>
                <a:ext cx="232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2ED8850A-04A7-4C2A-9589-93A0EA21E96C}"/>
                  </a:ext>
                </a:extLst>
              </p14:cNvPr>
              <p14:cNvContentPartPr/>
              <p14:nvPr/>
            </p14:nvContentPartPr>
            <p14:xfrm>
              <a:off x="7506909" y="6458305"/>
              <a:ext cx="193680" cy="17136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2ED8850A-04A7-4C2A-9589-93A0EA21E96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89269" y="6440305"/>
                <a:ext cx="229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27CD56AE-1490-4E85-96C3-0806E76A40D7}"/>
                  </a:ext>
                </a:extLst>
              </p14:cNvPr>
              <p14:cNvContentPartPr/>
              <p14:nvPr/>
            </p14:nvContentPartPr>
            <p14:xfrm>
              <a:off x="8070309" y="6506905"/>
              <a:ext cx="132840" cy="468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27CD56AE-1490-4E85-96C3-0806E76A40D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52669" y="6488905"/>
                <a:ext cx="1684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EAE0AA08-DFF0-4C05-A6AF-7126C828F81E}"/>
                  </a:ext>
                </a:extLst>
              </p14:cNvPr>
              <p14:cNvContentPartPr/>
              <p14:nvPr/>
            </p14:nvContentPartPr>
            <p14:xfrm>
              <a:off x="8056269" y="6617425"/>
              <a:ext cx="155880" cy="972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EAE0AA08-DFF0-4C05-A6AF-7126C828F8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8269" y="6599425"/>
                <a:ext cx="1915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46DB40B6-ECD7-431E-B9E0-0CC0A0093133}"/>
                  </a:ext>
                </a:extLst>
              </p14:cNvPr>
              <p14:cNvContentPartPr/>
              <p14:nvPr/>
            </p14:nvContentPartPr>
            <p14:xfrm>
              <a:off x="9609669" y="5718505"/>
              <a:ext cx="1433880" cy="91368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46DB40B6-ECD7-431E-B9E0-0CC0A009313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91674" y="5700865"/>
                <a:ext cx="1469511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EBAB21FC-91A3-4368-8AAB-1725DF7A0D7E}"/>
                  </a:ext>
                </a:extLst>
              </p14:cNvPr>
              <p14:cNvContentPartPr/>
              <p14:nvPr/>
            </p14:nvContentPartPr>
            <p14:xfrm>
              <a:off x="8594469" y="6405385"/>
              <a:ext cx="623880" cy="24336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EBAB21FC-91A3-4368-8AAB-1725DF7A0D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76819" y="6387412"/>
                <a:ext cx="659541" cy="27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B6AFFB8A-9645-400E-B3B5-88D7AF082A47}"/>
                  </a:ext>
                </a:extLst>
              </p14:cNvPr>
              <p14:cNvContentPartPr/>
              <p14:nvPr/>
            </p14:nvContentPartPr>
            <p14:xfrm>
              <a:off x="8594109" y="6039625"/>
              <a:ext cx="683280" cy="29556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B6AFFB8A-9645-400E-B3B5-88D7AF082A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76460" y="6021985"/>
                <a:ext cx="718939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1995A093-A160-4F0F-9357-691136E3602E}"/>
                  </a:ext>
                </a:extLst>
              </p14:cNvPr>
              <p14:cNvContentPartPr/>
              <p14:nvPr/>
            </p14:nvContentPartPr>
            <p14:xfrm>
              <a:off x="5548509" y="5076985"/>
              <a:ext cx="422280" cy="24624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1995A093-A160-4F0F-9357-691136E3602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30854" y="5059345"/>
                <a:ext cx="45795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1C401DFB-4D85-477A-885E-0BEE84EFBD91}"/>
                  </a:ext>
                </a:extLst>
              </p14:cNvPr>
              <p14:cNvContentPartPr/>
              <p14:nvPr/>
            </p14:nvContentPartPr>
            <p14:xfrm>
              <a:off x="5972229" y="4824265"/>
              <a:ext cx="155880" cy="16056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1C401DFB-4D85-477A-885E-0BEE84EFBD9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54229" y="4806265"/>
                <a:ext cx="191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AE93AFDE-EBED-434A-B6DF-AB610C62518F}"/>
                  </a:ext>
                </a:extLst>
              </p14:cNvPr>
              <p14:cNvContentPartPr/>
              <p14:nvPr/>
            </p14:nvContentPartPr>
            <p14:xfrm>
              <a:off x="657189" y="4432225"/>
              <a:ext cx="4744080" cy="217656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AE93AFDE-EBED-434A-B6DF-AB610C62518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9190" y="4414585"/>
                <a:ext cx="4779717" cy="22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517C98CA-4E2C-47F0-B165-DC26E452D100}"/>
                  </a:ext>
                </a:extLst>
              </p14:cNvPr>
              <p14:cNvContentPartPr/>
              <p14:nvPr/>
            </p14:nvContentPartPr>
            <p14:xfrm>
              <a:off x="9073989" y="574465"/>
              <a:ext cx="1933920" cy="38988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517C98CA-4E2C-47F0-B165-DC26E452D10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56346" y="556809"/>
                <a:ext cx="1969567" cy="425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4C47721C-4CEA-4C09-893F-BCC1644E8DDD}"/>
                  </a:ext>
                </a:extLst>
              </p14:cNvPr>
              <p14:cNvContentPartPr/>
              <p14:nvPr/>
            </p14:nvContentPartPr>
            <p14:xfrm>
              <a:off x="7180389" y="608305"/>
              <a:ext cx="1527120" cy="38844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4C47721C-4CEA-4C09-893F-BCC1644E8D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62389" y="590665"/>
                <a:ext cx="1562760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6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B165066F-4579-403F-BBE4-E76E7BEA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1325903"/>
            <a:ext cx="9829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B83C3BD-37B5-4453-9FA1-4C69F21E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47687"/>
            <a:ext cx="9982200" cy="5762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F41C428-91D2-4245-8DEF-947D2E9301F1}"/>
                  </a:ext>
                </a:extLst>
              </p14:cNvPr>
              <p14:cNvContentPartPr/>
              <p14:nvPr/>
            </p14:nvContentPartPr>
            <p14:xfrm>
              <a:off x="8216829" y="917905"/>
              <a:ext cx="450000" cy="3589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F41C428-91D2-4245-8DEF-947D2E9301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9189" y="899905"/>
                <a:ext cx="4856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56E444E-9D4C-44DF-8BC8-5AE3D2B2C4FC}"/>
                  </a:ext>
                </a:extLst>
              </p14:cNvPr>
              <p14:cNvContentPartPr/>
              <p14:nvPr/>
            </p14:nvContentPartPr>
            <p14:xfrm>
              <a:off x="5958549" y="847345"/>
              <a:ext cx="500760" cy="4561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56E444E-9D4C-44DF-8BC8-5AE3D2B2C4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0909" y="829705"/>
                <a:ext cx="5364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FE37A4B-E7FC-4175-B524-C2E17ECFAD84}"/>
                  </a:ext>
                </a:extLst>
              </p14:cNvPr>
              <p14:cNvContentPartPr/>
              <p14:nvPr/>
            </p14:nvContentPartPr>
            <p14:xfrm>
              <a:off x="3676509" y="855625"/>
              <a:ext cx="532440" cy="4554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FE37A4B-E7FC-4175-B524-C2E17ECFAD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8869" y="837985"/>
                <a:ext cx="5680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3C6F3B6-0A16-4788-A281-C66DCCE6F126}"/>
                  </a:ext>
                </a:extLst>
              </p14:cNvPr>
              <p14:cNvContentPartPr/>
              <p14:nvPr/>
            </p14:nvContentPartPr>
            <p14:xfrm>
              <a:off x="1411389" y="918985"/>
              <a:ext cx="485280" cy="373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3C6F3B6-0A16-4788-A281-C66DCCE6F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3749" y="900985"/>
                <a:ext cx="5209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7356C95E-8FF8-4A71-9098-FF59C3CD5361}"/>
                  </a:ext>
                </a:extLst>
              </p14:cNvPr>
              <p14:cNvContentPartPr/>
              <p14:nvPr/>
            </p14:nvContentPartPr>
            <p14:xfrm>
              <a:off x="10290429" y="3068185"/>
              <a:ext cx="1837800" cy="11800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7356C95E-8FF8-4A71-9098-FF59C3CD53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2429" y="3050185"/>
                <a:ext cx="1873440" cy="12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11264B3-BE02-40C3-AE72-7AD1B11205DA}"/>
                  </a:ext>
                </a:extLst>
              </p14:cNvPr>
              <p14:cNvContentPartPr/>
              <p14:nvPr/>
            </p14:nvContentPartPr>
            <p14:xfrm>
              <a:off x="8492949" y="4762345"/>
              <a:ext cx="1652400" cy="4028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11264B3-BE02-40C3-AE72-7AD1B11205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75309" y="4744345"/>
                <a:ext cx="16880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31AC6A52-FC97-44A0-8A5B-747C7B0F67CB}"/>
                  </a:ext>
                </a:extLst>
              </p14:cNvPr>
              <p14:cNvContentPartPr/>
              <p14:nvPr/>
            </p14:nvContentPartPr>
            <p14:xfrm>
              <a:off x="11059029" y="4602865"/>
              <a:ext cx="610560" cy="2336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31AC6A52-FC97-44A0-8A5B-747C7B0F67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41029" y="4584893"/>
                <a:ext cx="646200" cy="26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6FB54F65-5EEC-41F5-8F57-7A4132301D37}"/>
                  </a:ext>
                </a:extLst>
              </p14:cNvPr>
              <p14:cNvContentPartPr/>
              <p14:nvPr/>
            </p14:nvContentPartPr>
            <p14:xfrm>
              <a:off x="10286469" y="4568665"/>
              <a:ext cx="524880" cy="2876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6FB54F65-5EEC-41F5-8F57-7A4132301D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68469" y="4550665"/>
                <a:ext cx="5605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3E059E3C-2084-4450-AF62-8E35A4389B5A}"/>
                  </a:ext>
                </a:extLst>
              </p14:cNvPr>
              <p14:cNvContentPartPr/>
              <p14:nvPr/>
            </p14:nvContentPartPr>
            <p14:xfrm>
              <a:off x="211509" y="3618985"/>
              <a:ext cx="851760" cy="3614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3E059E3C-2084-4450-AF62-8E35A4389B5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3509" y="3600985"/>
                <a:ext cx="88740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54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0525B9D-2763-4C86-A52B-E1679811CA2A}"/>
                  </a:ext>
                </a:extLst>
              </p14:cNvPr>
              <p14:cNvContentPartPr/>
              <p14:nvPr/>
            </p14:nvContentPartPr>
            <p14:xfrm>
              <a:off x="5851989" y="122665"/>
              <a:ext cx="561240" cy="237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0525B9D-2763-4C86-A52B-E1679811C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4349" y="105025"/>
                <a:ext cx="5968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A8D46D2C-3126-4A08-B3B7-2E38E7422D6A}"/>
                  </a:ext>
                </a:extLst>
              </p14:cNvPr>
              <p14:cNvContentPartPr/>
              <p14:nvPr/>
            </p14:nvContentPartPr>
            <p14:xfrm>
              <a:off x="418509" y="5537425"/>
              <a:ext cx="610200" cy="3081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A8D46D2C-3126-4A08-B3B7-2E38E7422D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520" y="5519785"/>
                <a:ext cx="645819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6F4941BF-3979-47FD-BA62-6CE2F73C8BDF}"/>
                  </a:ext>
                </a:extLst>
              </p14:cNvPr>
              <p14:cNvContentPartPr/>
              <p14:nvPr/>
            </p14:nvContentPartPr>
            <p14:xfrm>
              <a:off x="1429029" y="5564785"/>
              <a:ext cx="417960" cy="3164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6F4941BF-3979-47FD-BA62-6CE2F73C8B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1029" y="5546785"/>
                <a:ext cx="453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0BCAD957-399D-4442-A897-D3D4E5AB4950}"/>
                  </a:ext>
                </a:extLst>
              </p14:cNvPr>
              <p14:cNvContentPartPr/>
              <p14:nvPr/>
            </p14:nvContentPartPr>
            <p14:xfrm>
              <a:off x="2155869" y="5522305"/>
              <a:ext cx="1000800" cy="3592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0BCAD957-399D-4442-A897-D3D4E5AB4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8229" y="5504305"/>
                <a:ext cx="10364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50005D1F-380B-44FC-800A-036E2AE0C684}"/>
                  </a:ext>
                </a:extLst>
              </p14:cNvPr>
              <p14:cNvContentPartPr/>
              <p14:nvPr/>
            </p14:nvContentPartPr>
            <p14:xfrm>
              <a:off x="3540069" y="6062305"/>
              <a:ext cx="341280" cy="31176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50005D1F-380B-44FC-800A-036E2AE0C6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2069" y="6044305"/>
                <a:ext cx="376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404B0BEA-1B5D-4E42-960B-ABE5E6000B9C}"/>
                  </a:ext>
                </a:extLst>
              </p14:cNvPr>
              <p14:cNvContentPartPr/>
              <p14:nvPr/>
            </p14:nvContentPartPr>
            <p14:xfrm>
              <a:off x="2304909" y="6323665"/>
              <a:ext cx="499680" cy="2944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404B0BEA-1B5D-4E42-960B-ABE5E6000B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7269" y="6306025"/>
                <a:ext cx="5353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E5331EF9-A8A0-4A60-A5F9-2B2AA5723125}"/>
                  </a:ext>
                </a:extLst>
              </p14:cNvPr>
              <p14:cNvContentPartPr/>
              <p14:nvPr/>
            </p14:nvContentPartPr>
            <p14:xfrm>
              <a:off x="2115549" y="5965465"/>
              <a:ext cx="1184040" cy="2804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E5331EF9-A8A0-4A60-A5F9-2B2AA57231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7549" y="5947465"/>
                <a:ext cx="1219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F21B53B4-B40A-47F9-AD5D-63FACCB403C3}"/>
                  </a:ext>
                </a:extLst>
              </p14:cNvPr>
              <p14:cNvContentPartPr/>
              <p14:nvPr/>
            </p14:nvContentPartPr>
            <p14:xfrm>
              <a:off x="9532989" y="413545"/>
              <a:ext cx="174240" cy="1126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F21B53B4-B40A-47F9-AD5D-63FACCB403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5349" y="395905"/>
                <a:ext cx="209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1A748498-5873-42AA-A1CD-D9E3AB8497C3}"/>
                  </a:ext>
                </a:extLst>
              </p14:cNvPr>
              <p14:cNvContentPartPr/>
              <p14:nvPr/>
            </p14:nvContentPartPr>
            <p14:xfrm>
              <a:off x="9374589" y="1271425"/>
              <a:ext cx="44280" cy="39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1A748498-5873-42AA-A1CD-D9E3AB8497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56949" y="1253425"/>
                <a:ext cx="79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345D9BA-4AE4-4300-AECE-F653FC6FB468}"/>
                  </a:ext>
                </a:extLst>
              </p14:cNvPr>
              <p14:cNvContentPartPr/>
              <p14:nvPr/>
            </p14:nvContentPartPr>
            <p14:xfrm>
              <a:off x="9529029" y="1260265"/>
              <a:ext cx="173880" cy="54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345D9BA-4AE4-4300-AECE-F653FC6FB4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1066" y="1242625"/>
                <a:ext cx="209446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6C605856-4187-437D-8FBA-748735CE1E8A}"/>
                  </a:ext>
                </a:extLst>
              </p14:cNvPr>
              <p14:cNvContentPartPr/>
              <p14:nvPr/>
            </p14:nvContentPartPr>
            <p14:xfrm>
              <a:off x="8888589" y="929785"/>
              <a:ext cx="203760" cy="37152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6C605856-4187-437D-8FBA-748735CE1E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70589" y="912145"/>
                <a:ext cx="2394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DFC1168D-8A1B-4C90-9854-BFB1CB31CD96}"/>
                  </a:ext>
                </a:extLst>
              </p14:cNvPr>
              <p14:cNvContentPartPr/>
              <p14:nvPr/>
            </p14:nvContentPartPr>
            <p14:xfrm>
              <a:off x="8936829" y="1356025"/>
              <a:ext cx="1151280" cy="5212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DFC1168D-8A1B-4C90-9854-BFB1CB31CD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9189" y="1338373"/>
                <a:ext cx="1186920" cy="556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ED8F1323-119E-443D-8ED4-12F26A4FB6A1}"/>
                  </a:ext>
                </a:extLst>
              </p14:cNvPr>
              <p14:cNvContentPartPr/>
              <p14:nvPr/>
            </p14:nvContentPartPr>
            <p14:xfrm>
              <a:off x="9223029" y="629545"/>
              <a:ext cx="902880" cy="56160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ED8F1323-119E-443D-8ED4-12F26A4FB6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05389" y="611905"/>
                <a:ext cx="9385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EAA8B0DA-689B-40C2-B61E-FD18E93659D0}"/>
                  </a:ext>
                </a:extLst>
              </p14:cNvPr>
              <p14:cNvContentPartPr/>
              <p14:nvPr/>
            </p14:nvContentPartPr>
            <p14:xfrm>
              <a:off x="6165189" y="1170985"/>
              <a:ext cx="272160" cy="3870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EAA8B0DA-689B-40C2-B61E-FD18E93659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7189" y="1153345"/>
                <a:ext cx="3078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0FC78CD6-472A-4755-B61F-3A80964C6F16}"/>
                  </a:ext>
                </a:extLst>
              </p14:cNvPr>
              <p14:cNvContentPartPr/>
              <p14:nvPr/>
            </p14:nvContentPartPr>
            <p14:xfrm>
              <a:off x="6361749" y="1815745"/>
              <a:ext cx="39240" cy="20988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0FC78CD6-472A-4755-B61F-3A80964C6F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43749" y="1797745"/>
                <a:ext cx="74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FDECA45C-FFFF-45C0-8F3B-1FB822D6F153}"/>
                  </a:ext>
                </a:extLst>
              </p14:cNvPr>
              <p14:cNvContentPartPr/>
              <p14:nvPr/>
            </p14:nvContentPartPr>
            <p14:xfrm>
              <a:off x="6349869" y="2136145"/>
              <a:ext cx="8280" cy="21276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FDECA45C-FFFF-45C0-8F3B-1FB822D6F1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31869" y="2118505"/>
                <a:ext cx="439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2BD7CF45-2539-425B-ACC4-C693CAA5017C}"/>
                  </a:ext>
                </a:extLst>
              </p14:cNvPr>
              <p14:cNvContentPartPr/>
              <p14:nvPr/>
            </p14:nvContentPartPr>
            <p14:xfrm>
              <a:off x="6512229" y="1849585"/>
              <a:ext cx="88200" cy="15984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2BD7CF45-2539-425B-ACC4-C693CAA501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4589" y="1831585"/>
                <a:ext cx="123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A99EED3F-B0C4-41D8-A839-2A9E6EB8FF4A}"/>
                  </a:ext>
                </a:extLst>
              </p14:cNvPr>
              <p14:cNvContentPartPr/>
              <p14:nvPr/>
            </p14:nvContentPartPr>
            <p14:xfrm>
              <a:off x="6481269" y="2180065"/>
              <a:ext cx="133560" cy="10800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A99EED3F-B0C4-41D8-A839-2A9E6EB8FF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3269" y="2162065"/>
                <a:ext cx="169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F296662C-3168-4D71-8C03-2120F3C2CE09}"/>
                  </a:ext>
                </a:extLst>
              </p14:cNvPr>
              <p14:cNvContentPartPr/>
              <p14:nvPr/>
            </p14:nvContentPartPr>
            <p14:xfrm>
              <a:off x="317709" y="57505"/>
              <a:ext cx="5187600" cy="521244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F296662C-3168-4D71-8C03-2120F3C2CE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709" y="39505"/>
                <a:ext cx="5223240" cy="52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38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AB53C22-1BDE-4557-94A6-D2587C87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502952"/>
            <a:ext cx="11811000" cy="5924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93576431-C308-452F-A036-9376A6C3BB56}"/>
                  </a:ext>
                </a:extLst>
              </p14:cNvPr>
              <p14:cNvContentPartPr/>
              <p14:nvPr/>
            </p14:nvContentPartPr>
            <p14:xfrm>
              <a:off x="499149" y="355585"/>
              <a:ext cx="1491840" cy="13870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93576431-C308-452F-A036-9376A6C3BB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149" y="283945"/>
                <a:ext cx="1563480" cy="15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B12FFF2-F10E-419E-B380-A93B2544B93F}"/>
                  </a:ext>
                </a:extLst>
              </p14:cNvPr>
              <p14:cNvContentPartPr/>
              <p14:nvPr/>
            </p14:nvContentPartPr>
            <p14:xfrm>
              <a:off x="1039149" y="6545065"/>
              <a:ext cx="360" cy="3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B12FFF2-F10E-419E-B380-A93B2544B9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3149" y="647306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28992B5-844E-424B-A2F5-ECD06829E12C}"/>
                  </a:ext>
                </a:extLst>
              </p14:cNvPr>
              <p14:cNvContentPartPr/>
              <p14:nvPr/>
            </p14:nvContentPartPr>
            <p14:xfrm>
              <a:off x="1741869" y="1903585"/>
              <a:ext cx="413640" cy="2404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28992B5-844E-424B-A2F5-ECD06829E1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4229" y="1885558"/>
                <a:ext cx="449280" cy="27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6FA2AE29-E1BE-40DE-A65F-E53C426F695C}"/>
                  </a:ext>
                </a:extLst>
              </p14:cNvPr>
              <p14:cNvContentPartPr/>
              <p14:nvPr/>
            </p14:nvContentPartPr>
            <p14:xfrm>
              <a:off x="734949" y="1955785"/>
              <a:ext cx="879120" cy="426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6FA2AE29-E1BE-40DE-A65F-E53C426F69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6942" y="1938145"/>
                <a:ext cx="914775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C379732-254E-49F2-8BB4-AC43DB239643}"/>
                  </a:ext>
                </a:extLst>
              </p14:cNvPr>
              <p14:cNvContentPartPr/>
              <p14:nvPr/>
            </p14:nvContentPartPr>
            <p14:xfrm>
              <a:off x="3151989" y="2049745"/>
              <a:ext cx="144000" cy="1652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C379732-254E-49F2-8BB4-AC43DB2396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3989" y="2032105"/>
                <a:ext cx="179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750A37D3-C9C3-492F-940F-7FE3CFB7A396}"/>
                  </a:ext>
                </a:extLst>
              </p14:cNvPr>
              <p14:cNvContentPartPr/>
              <p14:nvPr/>
            </p14:nvContentPartPr>
            <p14:xfrm>
              <a:off x="2457909" y="2073865"/>
              <a:ext cx="122040" cy="1360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750A37D3-C9C3-492F-940F-7FE3CFB7A3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40269" y="2056225"/>
                <a:ext cx="157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16D2681-060E-4D4D-8F04-D43B95DDA97E}"/>
                  </a:ext>
                </a:extLst>
              </p14:cNvPr>
              <p14:cNvContentPartPr/>
              <p14:nvPr/>
            </p14:nvContentPartPr>
            <p14:xfrm>
              <a:off x="4493349" y="2404345"/>
              <a:ext cx="680040" cy="3232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16D2681-060E-4D4D-8F04-D43B95DDA9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5349" y="2386345"/>
                <a:ext cx="7156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8FADA5CF-4A8F-411A-A54A-4C085264BA39}"/>
                  </a:ext>
                </a:extLst>
              </p14:cNvPr>
              <p14:cNvContentPartPr/>
              <p14:nvPr/>
            </p14:nvContentPartPr>
            <p14:xfrm>
              <a:off x="4137309" y="1237225"/>
              <a:ext cx="675000" cy="9090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8FADA5CF-4A8F-411A-A54A-4C085264BA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9669" y="1219585"/>
                <a:ext cx="71064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FF7C0A72-35B7-4D7A-ABD8-8F57375B2C0B}"/>
                  </a:ext>
                </a:extLst>
              </p14:cNvPr>
              <p14:cNvContentPartPr/>
              <p14:nvPr/>
            </p14:nvContentPartPr>
            <p14:xfrm>
              <a:off x="5538789" y="1187185"/>
              <a:ext cx="78120" cy="1666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FF7C0A72-35B7-4D7A-ABD8-8F57375B2C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1149" y="1169185"/>
                <a:ext cx="113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4D019631-F0B6-41E4-85EC-81AA6A484D68}"/>
                  </a:ext>
                </a:extLst>
              </p14:cNvPr>
              <p14:cNvContentPartPr/>
              <p14:nvPr/>
            </p14:nvContentPartPr>
            <p14:xfrm>
              <a:off x="5505309" y="718825"/>
              <a:ext cx="67680" cy="1962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4D019631-F0B6-41E4-85EC-81AA6A484D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87669" y="700825"/>
                <a:ext cx="103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A090A89E-D512-46ED-A54C-636075AFE5CA}"/>
                  </a:ext>
                </a:extLst>
              </p14:cNvPr>
              <p14:cNvContentPartPr/>
              <p14:nvPr/>
            </p14:nvContentPartPr>
            <p14:xfrm>
              <a:off x="5548509" y="1570585"/>
              <a:ext cx="56160" cy="15264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A090A89E-D512-46ED-A54C-636075AFE5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0869" y="1552585"/>
                <a:ext cx="91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7469487-BBE8-42F6-A70C-7AA9E0838450}"/>
                  </a:ext>
                </a:extLst>
              </p14:cNvPr>
              <p14:cNvContentPartPr/>
              <p14:nvPr/>
            </p14:nvContentPartPr>
            <p14:xfrm>
              <a:off x="5558589" y="1945345"/>
              <a:ext cx="98640" cy="1533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7469487-BBE8-42F6-A70C-7AA9E083845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40589" y="1927345"/>
                <a:ext cx="1342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7241E34D-B443-4F9C-BB9E-03145F75F95F}"/>
                  </a:ext>
                </a:extLst>
              </p14:cNvPr>
              <p14:cNvContentPartPr/>
              <p14:nvPr/>
            </p14:nvContentPartPr>
            <p14:xfrm>
              <a:off x="6776109" y="747985"/>
              <a:ext cx="92880" cy="23292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7241E34D-B443-4F9C-BB9E-03145F75F9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58109" y="730345"/>
                <a:ext cx="128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CEA030AF-697D-419E-AFB1-C61DBAA7581E}"/>
                  </a:ext>
                </a:extLst>
              </p14:cNvPr>
              <p14:cNvContentPartPr/>
              <p14:nvPr/>
            </p14:nvContentPartPr>
            <p14:xfrm>
              <a:off x="7377309" y="1212745"/>
              <a:ext cx="82080" cy="4172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CEA030AF-697D-419E-AFB1-C61DBAA7581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59309" y="1194745"/>
                <a:ext cx="1177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4884C9B2-8637-4C9F-9614-56C4231B77CA}"/>
                  </a:ext>
                </a:extLst>
              </p14:cNvPr>
              <p14:cNvContentPartPr/>
              <p14:nvPr/>
            </p14:nvContentPartPr>
            <p14:xfrm>
              <a:off x="7367229" y="755185"/>
              <a:ext cx="117720" cy="2653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4884C9B2-8637-4C9F-9614-56C4231B77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49229" y="737185"/>
                <a:ext cx="153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BDE5B673-1F52-48E5-A7E7-CCF70EA2BE3B}"/>
                  </a:ext>
                </a:extLst>
              </p14:cNvPr>
              <p14:cNvContentPartPr/>
              <p14:nvPr/>
            </p14:nvContentPartPr>
            <p14:xfrm>
              <a:off x="8090469" y="844825"/>
              <a:ext cx="87120" cy="1108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BDE5B673-1F52-48E5-A7E7-CCF70EA2BE3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72469" y="826825"/>
                <a:ext cx="122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F2408C79-F4B8-4FD3-A22B-5D3C212FC296}"/>
                  </a:ext>
                </a:extLst>
              </p14:cNvPr>
              <p14:cNvContentPartPr/>
              <p14:nvPr/>
            </p14:nvContentPartPr>
            <p14:xfrm>
              <a:off x="8644509" y="772105"/>
              <a:ext cx="101160" cy="63756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F2408C79-F4B8-4FD3-A22B-5D3C212FC29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26869" y="754105"/>
                <a:ext cx="1368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4BE126BE-9BBE-46CE-B703-9171C64DE712}"/>
                  </a:ext>
                </a:extLst>
              </p14:cNvPr>
              <p14:cNvContentPartPr/>
              <p14:nvPr/>
            </p14:nvContentPartPr>
            <p14:xfrm>
              <a:off x="9935829" y="805225"/>
              <a:ext cx="123840" cy="2592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4BE126BE-9BBE-46CE-B703-9171C64DE7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17829" y="787250"/>
                <a:ext cx="159480" cy="294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C6A69DBF-43BE-462D-9460-1DDFCE1FFC2C}"/>
                  </a:ext>
                </a:extLst>
              </p14:cNvPr>
              <p14:cNvContentPartPr/>
              <p14:nvPr/>
            </p14:nvContentPartPr>
            <p14:xfrm>
              <a:off x="9937629" y="1241185"/>
              <a:ext cx="102600" cy="3506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C6A69DBF-43BE-462D-9460-1DDFCE1FFC2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919629" y="1223185"/>
                <a:ext cx="1382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EF09DBC-041F-44FF-A9A1-03EC92383297}"/>
                  </a:ext>
                </a:extLst>
              </p14:cNvPr>
              <p14:cNvContentPartPr/>
              <p14:nvPr/>
            </p14:nvContentPartPr>
            <p14:xfrm>
              <a:off x="11264949" y="1218145"/>
              <a:ext cx="75960" cy="41688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EF09DBC-041F-44FF-A9A1-03EC9238329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247309" y="1200161"/>
                <a:ext cx="111600" cy="45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9BAB12EA-D73E-48F4-9973-F7AAE05D238B}"/>
                  </a:ext>
                </a:extLst>
              </p14:cNvPr>
              <p14:cNvContentPartPr/>
              <p14:nvPr/>
            </p14:nvContentPartPr>
            <p14:xfrm>
              <a:off x="11245869" y="834025"/>
              <a:ext cx="127440" cy="21708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9BAB12EA-D73E-48F4-9973-F7AAE05D238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27869" y="816385"/>
                <a:ext cx="1630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2AB658C0-0B9C-43E2-BC14-724CE792BE34}"/>
                  </a:ext>
                </a:extLst>
              </p14:cNvPr>
              <p14:cNvContentPartPr/>
              <p14:nvPr/>
            </p14:nvContentPartPr>
            <p14:xfrm>
              <a:off x="8657109" y="369265"/>
              <a:ext cx="2660040" cy="197028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2AB658C0-0B9C-43E2-BC14-724CE792BE3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21109" y="297265"/>
                <a:ext cx="2731680" cy="21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6B5B621C-5A1A-43DB-A9A1-34116C462F55}"/>
                  </a:ext>
                </a:extLst>
              </p14:cNvPr>
              <p14:cNvContentPartPr/>
              <p14:nvPr/>
            </p14:nvContentPartPr>
            <p14:xfrm>
              <a:off x="8542269" y="1717825"/>
              <a:ext cx="397440" cy="2617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6B5B621C-5A1A-43DB-A9A1-34116C462F5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506269" y="1645825"/>
                <a:ext cx="4690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085ADA91-4041-4698-A65F-1A4821250BFC}"/>
                  </a:ext>
                </a:extLst>
              </p14:cNvPr>
              <p14:cNvContentPartPr/>
              <p14:nvPr/>
            </p14:nvContentPartPr>
            <p14:xfrm>
              <a:off x="7502949" y="346225"/>
              <a:ext cx="1607760" cy="53316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085ADA91-4041-4698-A65F-1A4821250B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66949" y="274225"/>
                <a:ext cx="16794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0555881D-ECFD-4DE9-BFFC-EB732CEE19D5}"/>
                  </a:ext>
                </a:extLst>
              </p14:cNvPr>
              <p14:cNvContentPartPr/>
              <p14:nvPr/>
            </p14:nvContentPartPr>
            <p14:xfrm>
              <a:off x="9860949" y="407785"/>
              <a:ext cx="707760" cy="5036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0555881D-ECFD-4DE9-BFFC-EB732CEE19D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25309" y="336145"/>
                <a:ext cx="77940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0C5151C9-E2C0-48E6-9766-7430AB52EEA3}"/>
                  </a:ext>
                </a:extLst>
              </p14:cNvPr>
              <p14:cNvContentPartPr/>
              <p14:nvPr/>
            </p14:nvContentPartPr>
            <p14:xfrm>
              <a:off x="10953189" y="456025"/>
              <a:ext cx="318240" cy="4950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0C5151C9-E2C0-48E6-9766-7430AB52EEA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917189" y="384025"/>
                <a:ext cx="3898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94BEF05E-31A5-4632-A4BD-AABBCA2F13FD}"/>
                  </a:ext>
                </a:extLst>
              </p14:cNvPr>
              <p14:cNvContentPartPr/>
              <p14:nvPr/>
            </p14:nvContentPartPr>
            <p14:xfrm>
              <a:off x="8055909" y="2204905"/>
              <a:ext cx="968400" cy="8330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94BEF05E-31A5-4632-A4BD-AABBCA2F13F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19909" y="2133265"/>
                <a:ext cx="104004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4CA6B6AA-4040-44CC-8DB3-2A8263897836}"/>
                  </a:ext>
                </a:extLst>
              </p14:cNvPr>
              <p14:cNvContentPartPr/>
              <p14:nvPr/>
            </p14:nvContentPartPr>
            <p14:xfrm>
              <a:off x="11432709" y="2101945"/>
              <a:ext cx="84960" cy="1141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4CA6B6AA-4040-44CC-8DB3-2A82638978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414709" y="2084305"/>
                <a:ext cx="120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0420CD1A-5597-4188-AC7B-1AA8B75CB6DA}"/>
                  </a:ext>
                </a:extLst>
              </p14:cNvPr>
              <p14:cNvContentPartPr/>
              <p14:nvPr/>
            </p14:nvContentPartPr>
            <p14:xfrm>
              <a:off x="11569149" y="2097625"/>
              <a:ext cx="108720" cy="1216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0420CD1A-5597-4188-AC7B-1AA8B75CB6D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551149" y="2079985"/>
                <a:ext cx="144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2D22FCDD-8B60-4FE5-850C-F1F647CDE4A0}"/>
                  </a:ext>
                </a:extLst>
              </p14:cNvPr>
              <p14:cNvContentPartPr/>
              <p14:nvPr/>
            </p14:nvContentPartPr>
            <p14:xfrm>
              <a:off x="10014669" y="2120665"/>
              <a:ext cx="93600" cy="12312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2D22FCDD-8B60-4FE5-850C-F1F647CDE4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997029" y="2103025"/>
                <a:ext cx="129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8FF7977-1F22-4C53-8840-B2CE3FC7ABE8}"/>
                  </a:ext>
                </a:extLst>
              </p14:cNvPr>
              <p14:cNvContentPartPr/>
              <p14:nvPr/>
            </p14:nvContentPartPr>
            <p14:xfrm>
              <a:off x="10178469" y="2105905"/>
              <a:ext cx="23760" cy="1278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8FF7977-1F22-4C53-8840-B2CE3FC7AB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160829" y="2087905"/>
                <a:ext cx="59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E939AE08-1839-4094-9410-CE791E130051}"/>
                  </a:ext>
                </a:extLst>
              </p14:cNvPr>
              <p14:cNvContentPartPr/>
              <p14:nvPr/>
            </p14:nvContentPartPr>
            <p14:xfrm>
              <a:off x="8879229" y="2074225"/>
              <a:ext cx="30240" cy="14832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E939AE08-1839-4094-9410-CE791E13005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61229" y="2056585"/>
                <a:ext cx="658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340CB82-8B53-4818-BB7C-0B41A27E447C}"/>
                  </a:ext>
                </a:extLst>
              </p14:cNvPr>
              <p14:cNvContentPartPr/>
              <p14:nvPr/>
            </p14:nvContentPartPr>
            <p14:xfrm>
              <a:off x="8971749" y="2093665"/>
              <a:ext cx="105480" cy="11988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340CB82-8B53-4818-BB7C-0B41A27E44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953749" y="2076025"/>
                <a:ext cx="141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6C17FCFC-A627-45F9-9001-2C13F319D661}"/>
                  </a:ext>
                </a:extLst>
              </p14:cNvPr>
              <p14:cNvContentPartPr/>
              <p14:nvPr/>
            </p14:nvContentPartPr>
            <p14:xfrm>
              <a:off x="7464069" y="2090065"/>
              <a:ext cx="109440" cy="1407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6C17FCFC-A627-45F9-9001-2C13F319D66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46069" y="2072425"/>
                <a:ext cx="1450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3C2090E5-8E78-4FBF-AD2E-54203F9CDDFF}"/>
                  </a:ext>
                </a:extLst>
              </p14:cNvPr>
              <p14:cNvContentPartPr/>
              <p14:nvPr/>
            </p14:nvContentPartPr>
            <p14:xfrm>
              <a:off x="3371949" y="307705"/>
              <a:ext cx="300960" cy="9554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3C2090E5-8E78-4FBF-AD2E-54203F9CDDF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53949" y="289705"/>
                <a:ext cx="33660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D4BE3B94-458D-4F35-82DA-2315B047160F}"/>
                  </a:ext>
                </a:extLst>
              </p14:cNvPr>
              <p14:cNvContentPartPr/>
              <p14:nvPr/>
            </p14:nvContentPartPr>
            <p14:xfrm>
              <a:off x="3854709" y="245785"/>
              <a:ext cx="164520" cy="860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D4BE3B94-458D-4F35-82DA-2315B047160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836709" y="228145"/>
                <a:ext cx="2001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0DD36D10-12F5-44FB-ABE5-2882B2305B59}"/>
                  </a:ext>
                </a:extLst>
              </p14:cNvPr>
              <p14:cNvContentPartPr/>
              <p14:nvPr/>
            </p14:nvContentPartPr>
            <p14:xfrm>
              <a:off x="4042629" y="98545"/>
              <a:ext cx="459000" cy="22536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0DD36D10-12F5-44FB-ABE5-2882B2305B5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24989" y="80545"/>
                <a:ext cx="4946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453AF7E-F103-4852-918C-FB0E80F305BA}"/>
                  </a:ext>
                </a:extLst>
              </p14:cNvPr>
              <p14:cNvContentPartPr/>
              <p14:nvPr/>
            </p14:nvContentPartPr>
            <p14:xfrm>
              <a:off x="4545549" y="174865"/>
              <a:ext cx="105840" cy="13824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453AF7E-F103-4852-918C-FB0E80F305B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27549" y="156865"/>
                <a:ext cx="1414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7C21CF8B-EA15-4804-9E23-9CCF0E10BBC9}"/>
                  </a:ext>
                </a:extLst>
              </p14:cNvPr>
              <p14:cNvContentPartPr/>
              <p14:nvPr/>
            </p14:nvContentPartPr>
            <p14:xfrm>
              <a:off x="4720509" y="212305"/>
              <a:ext cx="198360" cy="864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7C21CF8B-EA15-4804-9E23-9CCF0E10BBC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702869" y="194665"/>
                <a:ext cx="234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CAD49E91-8A9A-44D5-AACB-F5A1F64BC9CA}"/>
                  </a:ext>
                </a:extLst>
              </p14:cNvPr>
              <p14:cNvContentPartPr/>
              <p14:nvPr/>
            </p14:nvContentPartPr>
            <p14:xfrm>
              <a:off x="5199669" y="47785"/>
              <a:ext cx="226080" cy="23076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CAD49E91-8A9A-44D5-AACB-F5A1F64BC9C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81669" y="30145"/>
                <a:ext cx="261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7222D7DA-9515-4884-AC7D-9C3B84E56334}"/>
                  </a:ext>
                </a:extLst>
              </p14:cNvPr>
              <p14:cNvContentPartPr/>
              <p14:nvPr/>
            </p14:nvContentPartPr>
            <p14:xfrm>
              <a:off x="5365629" y="119785"/>
              <a:ext cx="812520" cy="16380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7222D7DA-9515-4884-AC7D-9C3B84E5633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347629" y="102145"/>
                <a:ext cx="848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222E4D2E-B730-443E-AEBA-D82360C43089}"/>
                  </a:ext>
                </a:extLst>
              </p14:cNvPr>
              <p14:cNvContentPartPr/>
              <p14:nvPr/>
            </p14:nvContentPartPr>
            <p14:xfrm>
              <a:off x="6114069" y="94945"/>
              <a:ext cx="46080" cy="712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222E4D2E-B730-443E-AEBA-D82360C4308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96429" y="76945"/>
                <a:ext cx="81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DDBFAA4D-9729-4DF9-BE43-A8FFA50CD944}"/>
                  </a:ext>
                </a:extLst>
              </p14:cNvPr>
              <p14:cNvContentPartPr/>
              <p14:nvPr/>
            </p14:nvContentPartPr>
            <p14:xfrm>
              <a:off x="6198309" y="245065"/>
              <a:ext cx="52920" cy="1764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DDBFAA4D-9729-4DF9-BE43-A8FFA50CD94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80669" y="227425"/>
                <a:ext cx="88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4A741F4D-48CE-4E1A-8126-CD389B61BAEF}"/>
                  </a:ext>
                </a:extLst>
              </p14:cNvPr>
              <p14:cNvContentPartPr/>
              <p14:nvPr/>
            </p14:nvContentPartPr>
            <p14:xfrm>
              <a:off x="6578109" y="152545"/>
              <a:ext cx="177840" cy="860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4A741F4D-48CE-4E1A-8126-CD389B61BAE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560469" y="134905"/>
                <a:ext cx="2134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36BCD77B-43AD-49E2-9AAB-AC93462D0A4A}"/>
                  </a:ext>
                </a:extLst>
              </p14:cNvPr>
              <p14:cNvContentPartPr/>
              <p14:nvPr/>
            </p14:nvContentPartPr>
            <p14:xfrm>
              <a:off x="7989309" y="152185"/>
              <a:ext cx="291600" cy="10908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36BCD77B-43AD-49E2-9AAB-AC93462D0A4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71309" y="134185"/>
                <a:ext cx="327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7F056C2-9858-458B-8AB9-D33B0574C415}"/>
                  </a:ext>
                </a:extLst>
              </p14:cNvPr>
              <p14:cNvContentPartPr/>
              <p14:nvPr/>
            </p14:nvContentPartPr>
            <p14:xfrm>
              <a:off x="6946029" y="69025"/>
              <a:ext cx="802440" cy="3726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7F056C2-9858-458B-8AB9-D33B0574C41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28029" y="51385"/>
                <a:ext cx="838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B2E16045-7251-4205-82FC-D4610BF88BDE}"/>
                  </a:ext>
                </a:extLst>
              </p14:cNvPr>
              <p14:cNvContentPartPr/>
              <p14:nvPr/>
            </p14:nvContentPartPr>
            <p14:xfrm>
              <a:off x="10075869" y="129865"/>
              <a:ext cx="1045080" cy="2707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B2E16045-7251-4205-82FC-D4610BF88BD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058229" y="111865"/>
                <a:ext cx="10807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D294316A-D09D-4A1F-B2C7-FE852FC61F2B}"/>
                  </a:ext>
                </a:extLst>
              </p14:cNvPr>
              <p14:cNvContentPartPr/>
              <p14:nvPr/>
            </p14:nvContentPartPr>
            <p14:xfrm>
              <a:off x="8628669" y="60025"/>
              <a:ext cx="1111680" cy="22212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D294316A-D09D-4A1F-B2C7-FE852FC61F2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11029" y="42025"/>
                <a:ext cx="1147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2D2BD946-1B2C-4172-A9DF-D2952EFB9C84}"/>
                  </a:ext>
                </a:extLst>
              </p14:cNvPr>
              <p14:cNvContentPartPr/>
              <p14:nvPr/>
            </p14:nvContentPartPr>
            <p14:xfrm>
              <a:off x="2516589" y="346225"/>
              <a:ext cx="360" cy="36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2D2BD946-1B2C-4172-A9DF-D2952EFB9C8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98949" y="3282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FB339D94-073C-42BA-A84E-82A73B55468F}"/>
                  </a:ext>
                </a:extLst>
              </p14:cNvPr>
              <p14:cNvContentPartPr/>
              <p14:nvPr/>
            </p14:nvContentPartPr>
            <p14:xfrm>
              <a:off x="1484109" y="3457705"/>
              <a:ext cx="2724120" cy="5079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FB339D94-073C-42BA-A84E-82A73B55468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66109" y="3421705"/>
                <a:ext cx="27597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CB10231-400E-4AF1-8FD1-951F6B18932D}"/>
                  </a:ext>
                </a:extLst>
              </p14:cNvPr>
              <p14:cNvContentPartPr/>
              <p14:nvPr/>
            </p14:nvContentPartPr>
            <p14:xfrm>
              <a:off x="207189" y="3464185"/>
              <a:ext cx="1126080" cy="6649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CB10231-400E-4AF1-8FD1-951F6B18932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9549" y="3428545"/>
                <a:ext cx="116172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85263F49-A142-4196-984B-0986E1EE1934}"/>
                  </a:ext>
                </a:extLst>
              </p14:cNvPr>
              <p14:cNvContentPartPr/>
              <p14:nvPr/>
            </p14:nvContentPartPr>
            <p14:xfrm>
              <a:off x="1486989" y="3455185"/>
              <a:ext cx="2721240" cy="3762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85263F49-A142-4196-984B-0986E1EE193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468989" y="3419185"/>
                <a:ext cx="27568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54741FB1-B718-4F5F-9805-3AE006EF5BA7}"/>
                  </a:ext>
                </a:extLst>
              </p14:cNvPr>
              <p14:cNvContentPartPr/>
              <p14:nvPr/>
            </p14:nvContentPartPr>
            <p14:xfrm>
              <a:off x="3296349" y="3856585"/>
              <a:ext cx="972000" cy="2268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54741FB1-B718-4F5F-9805-3AE006EF5B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78709" y="3820585"/>
                <a:ext cx="1007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F560482F-E61F-48E2-8C86-5931CEC6BDA2}"/>
                  </a:ext>
                </a:extLst>
              </p14:cNvPr>
              <p14:cNvContentPartPr/>
              <p14:nvPr/>
            </p14:nvContentPartPr>
            <p14:xfrm>
              <a:off x="3522789" y="3843265"/>
              <a:ext cx="752040" cy="3960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F560482F-E61F-48E2-8C86-5931CEC6BDA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04789" y="3807265"/>
                <a:ext cx="787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93A2E79F-4D63-442E-B149-8090C64798BE}"/>
                  </a:ext>
                </a:extLst>
              </p14:cNvPr>
              <p14:cNvContentPartPr/>
              <p14:nvPr/>
            </p14:nvContentPartPr>
            <p14:xfrm>
              <a:off x="3763269" y="3753985"/>
              <a:ext cx="564120" cy="4320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93A2E79F-4D63-442E-B149-8090C64798B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45269" y="3717985"/>
                <a:ext cx="5997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099251EB-56FB-4DED-B639-D1EF158535D5}"/>
                  </a:ext>
                </a:extLst>
              </p14:cNvPr>
              <p14:cNvContentPartPr/>
              <p14:nvPr/>
            </p14:nvContentPartPr>
            <p14:xfrm>
              <a:off x="3922029" y="3782785"/>
              <a:ext cx="436680" cy="2448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099251EB-56FB-4DED-B639-D1EF158535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04389" y="3746785"/>
                <a:ext cx="4723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35ED6413-1959-47D2-B571-9C2AA758897C}"/>
                  </a:ext>
                </a:extLst>
              </p14:cNvPr>
              <p14:cNvContentPartPr/>
              <p14:nvPr/>
            </p14:nvContentPartPr>
            <p14:xfrm>
              <a:off x="4018149" y="3858745"/>
              <a:ext cx="366120" cy="2664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35ED6413-1959-47D2-B571-9C2AA758897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000149" y="3822745"/>
                <a:ext cx="4017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85698138-7C5B-43D1-B04F-A082793E8257}"/>
                  </a:ext>
                </a:extLst>
              </p14:cNvPr>
              <p14:cNvContentPartPr/>
              <p14:nvPr/>
            </p14:nvContentPartPr>
            <p14:xfrm>
              <a:off x="4008789" y="3892585"/>
              <a:ext cx="329760" cy="2016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85698138-7C5B-43D1-B04F-A082793E825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90789" y="3856945"/>
                <a:ext cx="3654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19F0ABFA-488B-412A-A968-1AC00E9C0A99}"/>
                  </a:ext>
                </a:extLst>
              </p14:cNvPr>
              <p14:cNvContentPartPr/>
              <p14:nvPr/>
            </p14:nvContentPartPr>
            <p14:xfrm>
              <a:off x="5447349" y="3268705"/>
              <a:ext cx="1726560" cy="61524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19F0ABFA-488B-412A-A968-1AC00E9C0A9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29709" y="3232705"/>
                <a:ext cx="176220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26DDD6EF-4FF5-41E9-95AC-3AC8B0B5976A}"/>
                  </a:ext>
                </a:extLst>
              </p14:cNvPr>
              <p14:cNvContentPartPr/>
              <p14:nvPr/>
            </p14:nvContentPartPr>
            <p14:xfrm>
              <a:off x="5515029" y="3782785"/>
              <a:ext cx="1841040" cy="385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26DDD6EF-4FF5-41E9-95AC-3AC8B0B5976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497389" y="3746785"/>
                <a:ext cx="1876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26CE382F-E545-487F-8BD1-81B20D22DACA}"/>
                  </a:ext>
                </a:extLst>
              </p14:cNvPr>
              <p14:cNvContentPartPr/>
              <p14:nvPr/>
            </p14:nvContentPartPr>
            <p14:xfrm>
              <a:off x="6703749" y="3285625"/>
              <a:ext cx="1657080" cy="57888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26CE382F-E545-487F-8BD1-81B20D22DAC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685749" y="3249985"/>
                <a:ext cx="16927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94BE94E0-BF3C-4CF4-9590-851FC3B67F30}"/>
                  </a:ext>
                </a:extLst>
              </p14:cNvPr>
              <p14:cNvContentPartPr/>
              <p14:nvPr/>
            </p14:nvContentPartPr>
            <p14:xfrm>
              <a:off x="7622829" y="3288505"/>
              <a:ext cx="2301840" cy="56196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94BE94E0-BF3C-4CF4-9590-851FC3B67F3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05189" y="3252505"/>
                <a:ext cx="23374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24CE8278-7485-44D3-808B-68C877B32ABF}"/>
                  </a:ext>
                </a:extLst>
              </p14:cNvPr>
              <p14:cNvContentPartPr/>
              <p14:nvPr/>
            </p14:nvContentPartPr>
            <p14:xfrm>
              <a:off x="9576909" y="3288865"/>
              <a:ext cx="1647360" cy="56160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24CE8278-7485-44D3-808B-68C877B32AB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558909" y="3252865"/>
                <a:ext cx="16830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A6DF3BF3-AC85-4328-BE04-937F2F271FA7}"/>
                  </a:ext>
                </a:extLst>
              </p14:cNvPr>
              <p14:cNvContentPartPr/>
              <p14:nvPr/>
            </p14:nvContentPartPr>
            <p14:xfrm>
              <a:off x="9774549" y="3232705"/>
              <a:ext cx="110880" cy="50220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A6DF3BF3-AC85-4328-BE04-937F2F271FA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756909" y="3196705"/>
                <a:ext cx="14652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6E4815DD-06BB-440A-ADAB-EBAD016C5848}"/>
                  </a:ext>
                </a:extLst>
              </p14:cNvPr>
              <p14:cNvContentPartPr/>
              <p14:nvPr/>
            </p14:nvContentPartPr>
            <p14:xfrm>
              <a:off x="8252829" y="3311185"/>
              <a:ext cx="78480" cy="46908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6E4815DD-06BB-440A-ADAB-EBAD016C584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234829" y="3275185"/>
                <a:ext cx="11412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FCA5666E-DCA0-49EF-8E7E-A7EE8FBCDC5C}"/>
                  </a:ext>
                </a:extLst>
              </p14:cNvPr>
              <p14:cNvContentPartPr/>
              <p14:nvPr/>
            </p14:nvContentPartPr>
            <p14:xfrm>
              <a:off x="7171389" y="3280585"/>
              <a:ext cx="86400" cy="50364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FCA5666E-DCA0-49EF-8E7E-A7EE8FBCDC5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153389" y="3244945"/>
                <a:ext cx="12204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551C586E-DF71-4282-8D6C-B4B6B68939B2}"/>
                  </a:ext>
                </a:extLst>
              </p14:cNvPr>
              <p14:cNvContentPartPr/>
              <p14:nvPr/>
            </p14:nvContentPartPr>
            <p14:xfrm>
              <a:off x="8306109" y="3618985"/>
              <a:ext cx="73080" cy="17568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551C586E-DF71-4282-8D6C-B4B6B68939B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88469" y="3582985"/>
                <a:ext cx="1087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EF9F517C-0D30-48E3-8781-C60654DDCE4E}"/>
                  </a:ext>
                </a:extLst>
              </p14:cNvPr>
              <p14:cNvContentPartPr/>
              <p14:nvPr/>
            </p14:nvContentPartPr>
            <p14:xfrm>
              <a:off x="9859869" y="3344665"/>
              <a:ext cx="44640" cy="40572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EF9F517C-0D30-48E3-8781-C60654DDCE4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842229" y="3308665"/>
                <a:ext cx="802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8ABF68A7-006A-427E-B272-095C82832ED1}"/>
                  </a:ext>
                </a:extLst>
              </p14:cNvPr>
              <p14:cNvContentPartPr/>
              <p14:nvPr/>
            </p14:nvContentPartPr>
            <p14:xfrm>
              <a:off x="11140389" y="3277345"/>
              <a:ext cx="68400" cy="41256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8ABF68A7-006A-427E-B272-095C82832ED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122749" y="3241705"/>
                <a:ext cx="1040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F1F516A3-A603-46C9-A1C3-D3460A7EB30D}"/>
                  </a:ext>
                </a:extLst>
              </p14:cNvPr>
              <p14:cNvContentPartPr/>
              <p14:nvPr/>
            </p14:nvContentPartPr>
            <p14:xfrm>
              <a:off x="8710749" y="2526385"/>
              <a:ext cx="360" cy="36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F1F516A3-A603-46C9-A1C3-D3460A7EB30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692749" y="2490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AA0A39AB-6C0E-4257-906F-19AFC323E35B}"/>
                  </a:ext>
                </a:extLst>
              </p14:cNvPr>
              <p14:cNvContentPartPr/>
              <p14:nvPr/>
            </p14:nvContentPartPr>
            <p14:xfrm>
              <a:off x="8107389" y="2389585"/>
              <a:ext cx="979200" cy="91188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AA0A39AB-6C0E-4257-906F-19AFC323E35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089749" y="2353945"/>
                <a:ext cx="1014840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1EE878FA-99F1-4F6C-B193-5164E5576B92}"/>
                  </a:ext>
                </a:extLst>
              </p14:cNvPr>
              <p14:cNvContentPartPr/>
              <p14:nvPr/>
            </p14:nvContentPartPr>
            <p14:xfrm>
              <a:off x="251109" y="3435025"/>
              <a:ext cx="1006560" cy="70596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1EE878FA-99F1-4F6C-B193-5164E5576B9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33469" y="3417025"/>
                <a:ext cx="1042200" cy="7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D711EDBB-1916-4415-8474-7B2478EFD1C8}"/>
                  </a:ext>
                </a:extLst>
              </p14:cNvPr>
              <p14:cNvContentPartPr/>
              <p14:nvPr/>
            </p14:nvContentPartPr>
            <p14:xfrm>
              <a:off x="7015509" y="5259865"/>
              <a:ext cx="285840" cy="29880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D711EDBB-1916-4415-8474-7B2478EFD1C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997869" y="5241865"/>
                <a:ext cx="3214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3D08B614-9ECD-45F6-BCD2-ED3909B487E0}"/>
                  </a:ext>
                </a:extLst>
              </p14:cNvPr>
              <p14:cNvContentPartPr/>
              <p14:nvPr/>
            </p14:nvContentPartPr>
            <p14:xfrm>
              <a:off x="8883909" y="5298745"/>
              <a:ext cx="207360" cy="28548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3D08B614-9ECD-45F6-BCD2-ED3909B487E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865909" y="5281105"/>
                <a:ext cx="2430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15965826-A76C-4D5F-A0F6-A60D885E9982}"/>
                  </a:ext>
                </a:extLst>
              </p14:cNvPr>
              <p14:cNvContentPartPr/>
              <p14:nvPr/>
            </p14:nvContentPartPr>
            <p14:xfrm>
              <a:off x="10080549" y="5357065"/>
              <a:ext cx="91800" cy="6084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15965826-A76C-4D5F-A0F6-A60D885E998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062909" y="5339065"/>
                <a:ext cx="1274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6D7FA4B3-0F7F-4635-941A-46B7B12FBD32}"/>
                  </a:ext>
                </a:extLst>
              </p14:cNvPr>
              <p14:cNvContentPartPr/>
              <p14:nvPr/>
            </p14:nvContentPartPr>
            <p14:xfrm>
              <a:off x="10089189" y="5530945"/>
              <a:ext cx="87840" cy="622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6D7FA4B3-0F7F-4635-941A-46B7B12FBD3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071189" y="5512945"/>
                <a:ext cx="123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763C4EDD-EC69-4C48-98FB-0D0BAA780520}"/>
                  </a:ext>
                </a:extLst>
              </p14:cNvPr>
              <p14:cNvContentPartPr/>
              <p14:nvPr/>
            </p14:nvContentPartPr>
            <p14:xfrm>
              <a:off x="10395189" y="5307025"/>
              <a:ext cx="208080" cy="28584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763C4EDD-EC69-4C48-98FB-0D0BAA78052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377189" y="5289385"/>
                <a:ext cx="243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508CBF96-621E-4019-8640-6F207ED7A247}"/>
                  </a:ext>
                </a:extLst>
              </p14:cNvPr>
              <p14:cNvContentPartPr/>
              <p14:nvPr/>
            </p14:nvContentPartPr>
            <p14:xfrm>
              <a:off x="9791109" y="5322505"/>
              <a:ext cx="196920" cy="38304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508CBF96-621E-4019-8640-6F207ED7A24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9773469" y="5304848"/>
                <a:ext cx="232560" cy="418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E3A4FAD9-E350-45F9-9ED0-686B42A452D8}"/>
                  </a:ext>
                </a:extLst>
              </p14:cNvPr>
              <p14:cNvContentPartPr/>
              <p14:nvPr/>
            </p14:nvContentPartPr>
            <p14:xfrm>
              <a:off x="9176949" y="5327185"/>
              <a:ext cx="410400" cy="28908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E3A4FAD9-E350-45F9-9ED0-686B42A452D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158949" y="5309545"/>
                <a:ext cx="446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1F59BB7D-6086-4739-BA89-8EDCF8469B38}"/>
                  </a:ext>
                </a:extLst>
              </p14:cNvPr>
              <p14:cNvContentPartPr/>
              <p14:nvPr/>
            </p14:nvContentPartPr>
            <p14:xfrm>
              <a:off x="7685469" y="5245465"/>
              <a:ext cx="589320" cy="56808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1F59BB7D-6086-4739-BA89-8EDCF8469B3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667829" y="5227825"/>
                <a:ext cx="6249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3A0B98AB-7497-4B8A-90F1-2B863984F067}"/>
                  </a:ext>
                </a:extLst>
              </p14:cNvPr>
              <p14:cNvContentPartPr/>
              <p14:nvPr/>
            </p14:nvContentPartPr>
            <p14:xfrm>
              <a:off x="5335749" y="5263825"/>
              <a:ext cx="1310760" cy="37404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3A0B98AB-7497-4B8A-90F1-2B863984F06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318109" y="5246168"/>
                <a:ext cx="1346400" cy="409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50CDB491-7584-49D5-9640-66D16B960A70}"/>
                  </a:ext>
                </a:extLst>
              </p14:cNvPr>
              <p14:cNvContentPartPr/>
              <p14:nvPr/>
            </p14:nvContentPartPr>
            <p14:xfrm>
              <a:off x="4996989" y="5418625"/>
              <a:ext cx="114480" cy="29412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50CDB491-7584-49D5-9640-66D16B960A7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978989" y="5400963"/>
                <a:ext cx="150120" cy="32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66A95169-CA22-4441-8FB2-36D633416065}"/>
                  </a:ext>
                </a:extLst>
              </p14:cNvPr>
              <p14:cNvContentPartPr/>
              <p14:nvPr/>
            </p14:nvContentPartPr>
            <p14:xfrm>
              <a:off x="3565989" y="5004625"/>
              <a:ext cx="1109160" cy="74016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66A95169-CA22-4441-8FB2-36D63341606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47989" y="4986985"/>
                <a:ext cx="114480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0E18F941-4A98-4099-BDA6-731178FCC1E0}"/>
                  </a:ext>
                </a:extLst>
              </p14:cNvPr>
              <p14:cNvContentPartPr/>
              <p14:nvPr/>
            </p14:nvContentPartPr>
            <p14:xfrm>
              <a:off x="9873549" y="4850905"/>
              <a:ext cx="372600" cy="41436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0E18F941-4A98-4099-BDA6-731178FCC1E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855566" y="4832905"/>
                <a:ext cx="408206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44D6A609-EE60-4459-883A-17658D90FC3D}"/>
                  </a:ext>
                </a:extLst>
              </p14:cNvPr>
              <p14:cNvContentPartPr/>
              <p14:nvPr/>
            </p14:nvContentPartPr>
            <p14:xfrm>
              <a:off x="11030229" y="4985545"/>
              <a:ext cx="2160" cy="396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44D6A609-EE60-4459-883A-17658D90FC3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1012589" y="4967905"/>
                <a:ext cx="37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6459BE07-FC66-4B93-BCEE-EFB02661842A}"/>
                  </a:ext>
                </a:extLst>
              </p14:cNvPr>
              <p14:cNvContentPartPr/>
              <p14:nvPr/>
            </p14:nvContentPartPr>
            <p14:xfrm>
              <a:off x="11271789" y="4775665"/>
              <a:ext cx="232560" cy="23868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6459BE07-FC66-4B93-BCEE-EFB02661842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1254149" y="4757665"/>
                <a:ext cx="268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EAB2405E-3A7A-4DC5-AABC-D0BDE4CECF13}"/>
                  </a:ext>
                </a:extLst>
              </p14:cNvPr>
              <p14:cNvContentPartPr/>
              <p14:nvPr/>
            </p14:nvContentPartPr>
            <p14:xfrm>
              <a:off x="11674269" y="4752265"/>
              <a:ext cx="388440" cy="32184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EAB2405E-3A7A-4DC5-AABC-D0BDE4CECF1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656629" y="4734625"/>
                <a:ext cx="424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E74C4C9C-F56C-4AED-8231-A4192B1A1E2F}"/>
                  </a:ext>
                </a:extLst>
              </p14:cNvPr>
              <p14:cNvContentPartPr/>
              <p14:nvPr/>
            </p14:nvContentPartPr>
            <p14:xfrm>
              <a:off x="10395189" y="4687825"/>
              <a:ext cx="531720" cy="3135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E74C4C9C-F56C-4AED-8231-A4192B1A1E2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377201" y="4669825"/>
                <a:ext cx="567336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945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3E86A37-16C9-4D59-A53C-63C5FCF5B1BA}"/>
                  </a:ext>
                </a:extLst>
              </p14:cNvPr>
              <p14:cNvContentPartPr/>
              <p14:nvPr/>
            </p14:nvContentPartPr>
            <p14:xfrm>
              <a:off x="8641629" y="3256465"/>
              <a:ext cx="28080" cy="40212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3E86A37-16C9-4D59-A53C-63C5FCF5B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5629" y="3184465"/>
                <a:ext cx="9972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DFC0BE07-177F-44A1-A42D-256AB96C3277}"/>
                  </a:ext>
                </a:extLst>
              </p14:cNvPr>
              <p14:cNvContentPartPr/>
              <p14:nvPr/>
            </p14:nvContentPartPr>
            <p14:xfrm>
              <a:off x="8555949" y="3627265"/>
              <a:ext cx="246600" cy="19548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DFC0BE07-177F-44A1-A42D-256AB96C32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309" y="3555625"/>
                <a:ext cx="3182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F3795640-F7BB-4408-90B8-17BC8D979023}"/>
                  </a:ext>
                </a:extLst>
              </p14:cNvPr>
              <p14:cNvContentPartPr/>
              <p14:nvPr/>
            </p14:nvContentPartPr>
            <p14:xfrm>
              <a:off x="8566389" y="4146025"/>
              <a:ext cx="206640" cy="17064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F3795640-F7BB-4408-90B8-17BC8D9790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0389" y="4074385"/>
                <a:ext cx="278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7CF2D4C2-8D28-41BA-8A45-A517AD8117F5}"/>
                  </a:ext>
                </a:extLst>
              </p14:cNvPr>
              <p14:cNvContentPartPr/>
              <p14:nvPr/>
            </p14:nvContentPartPr>
            <p14:xfrm>
              <a:off x="8830629" y="3661825"/>
              <a:ext cx="115200" cy="59220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7CF2D4C2-8D28-41BA-8A45-A517AD8117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4989" y="3590185"/>
                <a:ext cx="18684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C892DF3D-4C39-47B0-B761-30FF033B4CEA}"/>
                  </a:ext>
                </a:extLst>
              </p14:cNvPr>
              <p14:cNvContentPartPr/>
              <p14:nvPr/>
            </p14:nvContentPartPr>
            <p14:xfrm>
              <a:off x="8710749" y="4302265"/>
              <a:ext cx="24120" cy="44856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C892DF3D-4C39-47B0-B761-30FF033B4C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74749" y="4230265"/>
                <a:ext cx="957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823C1517-5D91-4904-AA0E-C0ABC53811EC}"/>
                  </a:ext>
                </a:extLst>
              </p14:cNvPr>
              <p14:cNvContentPartPr/>
              <p14:nvPr/>
            </p14:nvContentPartPr>
            <p14:xfrm>
              <a:off x="8642349" y="5130265"/>
              <a:ext cx="18720" cy="35784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823C1517-5D91-4904-AA0E-C0ABC53811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6709" y="5058265"/>
                <a:ext cx="903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9C23A2D7-8B64-4EA1-B2AD-92DBF28522A2}"/>
                  </a:ext>
                </a:extLst>
              </p14:cNvPr>
              <p14:cNvContentPartPr/>
              <p14:nvPr/>
            </p14:nvContentPartPr>
            <p14:xfrm>
              <a:off x="8614989" y="5456065"/>
              <a:ext cx="148320" cy="11412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9C23A2D7-8B64-4EA1-B2AD-92DBF28522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78989" y="5384065"/>
                <a:ext cx="219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DC4F1AAE-50F3-48A6-A5F1-92D43E25E556}"/>
                  </a:ext>
                </a:extLst>
              </p14:cNvPr>
              <p14:cNvContentPartPr/>
              <p14:nvPr/>
            </p14:nvContentPartPr>
            <p14:xfrm>
              <a:off x="8749269" y="5479465"/>
              <a:ext cx="591120" cy="9900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DC4F1AAE-50F3-48A6-A5F1-92D43E25E5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13629" y="5407825"/>
                <a:ext cx="6627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838E1BAA-8F19-437E-90CF-5B6CC54F4512}"/>
                  </a:ext>
                </a:extLst>
              </p14:cNvPr>
              <p14:cNvContentPartPr/>
              <p14:nvPr/>
            </p14:nvContentPartPr>
            <p14:xfrm>
              <a:off x="8659269" y="5962225"/>
              <a:ext cx="114840" cy="1069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838E1BAA-8F19-437E-90CF-5B6CC54F45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3629" y="5890585"/>
                <a:ext cx="1864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182BEF96-1877-40A1-AFBB-1E27C00209C4}"/>
                  </a:ext>
                </a:extLst>
              </p14:cNvPr>
              <p14:cNvContentPartPr/>
              <p14:nvPr/>
            </p14:nvContentPartPr>
            <p14:xfrm>
              <a:off x="8724789" y="6068425"/>
              <a:ext cx="58680" cy="43416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182BEF96-1877-40A1-AFBB-1E27C00209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9149" y="5996425"/>
                <a:ext cx="13032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991FB085-1C0C-48DF-B1A0-47CE6E4A9E13}"/>
                  </a:ext>
                </a:extLst>
              </p14:cNvPr>
              <p14:cNvContentPartPr/>
              <p14:nvPr/>
            </p14:nvContentPartPr>
            <p14:xfrm>
              <a:off x="8791029" y="3671185"/>
              <a:ext cx="140040" cy="69228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991FB085-1C0C-48DF-B1A0-47CE6E4A9E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5389" y="3599185"/>
                <a:ext cx="21168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263F4CF9-8699-42AA-8E1E-073E792A17FE}"/>
                  </a:ext>
                </a:extLst>
              </p14:cNvPr>
              <p14:cNvContentPartPr/>
              <p14:nvPr/>
            </p14:nvContentPartPr>
            <p14:xfrm>
              <a:off x="676989" y="167665"/>
              <a:ext cx="11169000" cy="61567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263F4CF9-8699-42AA-8E1E-073E792A17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8990" y="150025"/>
                <a:ext cx="11204639" cy="61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70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37</Words>
  <Application>Microsoft Office PowerPoint</Application>
  <PresentationFormat>Ecran lat</PresentationFormat>
  <Paragraphs>9</Paragraphs>
  <Slides>20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131</cp:revision>
  <dcterms:created xsi:type="dcterms:W3CDTF">2020-09-24T15:20:51Z</dcterms:created>
  <dcterms:modified xsi:type="dcterms:W3CDTF">2021-10-13T11:04:19Z</dcterms:modified>
</cp:coreProperties>
</file>