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80" r:id="rId2"/>
    <p:sldId id="353" r:id="rId3"/>
    <p:sldId id="375" r:id="rId4"/>
    <p:sldId id="367" r:id="rId5"/>
    <p:sldId id="364" r:id="rId6"/>
    <p:sldId id="370" r:id="rId7"/>
    <p:sldId id="371" r:id="rId8"/>
    <p:sldId id="363" r:id="rId9"/>
    <p:sldId id="373" r:id="rId10"/>
    <p:sldId id="374" r:id="rId11"/>
    <p:sldId id="359" r:id="rId12"/>
    <p:sldId id="368" r:id="rId13"/>
    <p:sldId id="369" r:id="rId14"/>
    <p:sldId id="354" r:id="rId15"/>
    <p:sldId id="376" r:id="rId16"/>
    <p:sldId id="358" r:id="rId17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 mediu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8" autoAdjust="0"/>
    <p:restoredTop sz="94665" autoAdjust="0"/>
  </p:normalViewPr>
  <p:slideViewPr>
    <p:cSldViewPr>
      <p:cViewPr varScale="1">
        <p:scale>
          <a:sx n="97" d="100"/>
          <a:sy n="97" d="100"/>
        </p:scale>
        <p:origin x="60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91439" cy="9143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04:06.216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  <inkml:brush xml:id="br1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11909 737,'-15'129,"5"1,7 77,3-143,0 175,-2-228,0-17,-2-21,-3-129,6 0,14-83,-11 214,18-96,-20 120,0 0,0 0,1-1,-1 1,0 0,1 0,-1 0,1-1,-1 1,1 0,0 0,-1 0,1 0,0 0,0 0,0 0,0 0,0 1,0-1,0 0,0 0,0 1,0-1,0 1,0-1,0 1,0-1,1 1,-1 0,0 0,0-1,1 1,-1 0,0 0,0 0,1 0,-1 0,0 1,0-1,1 0,-1 1,0-1,0 1,0-1,0 1,1-1,-1 1,0 0,0-1,0 1,0 0,-1 0,1 0,0 0,0 0,0 0,-1 0,1 0,0 0,107 144,-107-143,2 0,-1 0,0 0,-1 0,1 1,0-1,-1 0,1 1,-1-1,0 1,0 0,0-1,0 1,0 0,0 0,-1-1,1 1,-1 0,0 0,0 0,0 0,0-1,-1 1,1 0,-1 0,1 0,-1-1,0 1,0 0,0-1,-1 1,1-1,-1 2,-5-1,0 0,0 0,0-1,0 1,-1-2,1 1,0-1,-1 0,1 0,-1-1,1 0,-5-1,7 1,-12-1,14-2,7-1</inkml:trace>
  <inkml:trace contextRef="#ctx0" brushRef="#br0" timeOffset="636.296">12414 901,'-108'-42,"103"41,1 0,0 0,-1 1,1-1,0 1,-1 1,1-1,-1 0,1 1,0 0,0 0,-1 0,1 1,0-1,0 1,0 0,0 0,1 0,-1 1,1 0,-1-1,1 1,0 0,0 0,-1 1,0 2,0 1,0-1,1 0,-1 1,2 0,-1 0,1 0,0 0,0 0,0 0,1 1,1-5,0-1,-1 1,1 0,0 0,1-1,-1 1,0 0,1-1,-1 1,1 0,0-1,0 1,0-1,0 1,0-1,1 1,-1-1,1 0,0 0,-1 0,1 0,0 0,0 0,0 0,1-1,-1 1,0-1,1 1,-1-1,0 0,1 0,3 1,1 0,-1-1,1 0,-1 0,1-1,-1 1,1-2,0 1,-1-1,1 0,-1 0,1 0,-1-1,0 0,0 0,0-1,0 0,0 0,0 0,-1-1,2-1,3-2,-1 0,0 0,-1-1,0 0,0-1,-1 1,0-1,0-1,-1 0,0 0,3-9,-11 25,0 0,0 0,1 0,0 0,0 1,1-1,-1 0,1 1,0-1,1 0,0 1,0-1,0 0,1 0,0 0,0 0,0 0,1 0,0-1,0 1,0-1,1 0,0 0,2 3,-1-5,-1 0,0 0,1 0,-1 0,1-1,0 0,0 0,0 0,0 0,0-1,0 0,1 0,-1-1,0 1,1-1,-1 0,0 0,0-1,1 0,-1 0,0 0,0 0,0-1,0 0,0 0,0 0,0-1,-1 0,1 0,-1 0,0 0,0 0,0-1,0 0,-1 0,1 0,-1 0,0-1,-1 1,2-3,1-6,-1 0,-1 0,0-1,-1 1,0-1,-1 1,-1-1,0-6,7-70,-6 87,0 1,-1-1,1 1,0-1,1 1,-1-1,0 1,1 0,0 0,-1-1,1 1,0 0,0 1,0-1,0 0,0 0,1 1,-1 0,0-1,1 1,-1 0,1 0,-1 0,1 0,0 1,-1-1,1 1,0-1,-1 1,1 0,0 0,0 1,0-1,91 22,-87-21,1 2,-2-1,1 1,0 0,0 0,-1 1,0 0,0 0,0 1,0-1,-1 1,0 1,0-1,0 1,0-1,-1 1,0 1,0-1,-1 1,0-1,0 1,0 0,-1 0,0 2,-7 80,3-77,0-1,1 1,0 0,1 0,0-1,1 1,0 0,1-1,1 4,-2-11,1 0,0 0,0 0,1 0,-1-1,1 1,0-1,0 0,0 0,0 0,0 0,1 0,0-1,-1 1,1-1,0 0,0 0,0 0,2 0,26 9</inkml:trace>
  <inkml:trace contextRef="#ctx0" brushRef="#br0" timeOffset="2033.973">13533 996,'-10'-6,"-1"0,0 0,-1 2,1-1,-1 1,0 1,0 0,0 1,0 0,0 1,-1 0,1 1,-1 0,1 1,0 0,0 1,0 1,0 0,0 0,-6 4,16-6,-1 0,1 0,-1 0,1 1,0-1,-1 1,1-1,0 1,0 0,0 0,1 0,-1 0,0 0,1 1,-1-1,1 0,0 1,0-1,0 1,0-1,0 1,1 0,-1-1,1 1,-1 0,1-1,0 1,0 0,0-1,1 1,-1 0,0-1,1 1,0 0,0-1,0 1,0-1,0 1,0-1,1 0,-1 1,1-1,-1 0,1 0,0 0,0 0,0 0,0-1,0 1,1 0,-1-1,0 0,2 1,8 3,1-1,0-1,0 0,0 0,0-1,0-1,0 0,1-1,-1-1,0 0,0 0,1-1,-1-1,-1 0,8-4,16-14,-36 16,-11 13,10-7,-1 1,0-1,1 0,-1 1,1 0,0-1,-1 1,1 0,0 0,0 0,0-1,0 1,1 0,-1 0,0 1,1-1,-1 0,1 0,0 0,0 0,0 0,0 0,0 0,0 1,1-1,-1 0,0 0,1 0,0 0,0 0,-1 0,1 0,0 0,1-1,-1 1,0 0,0 0,1-1,-1 1,1-1,0 1,1 0,7 2,1-1,-1 0,1 0,0-1,0-1,-1 0,1 0,0-1,0 0,0-1,0-1,0 0,0 0,-1-1,1 0,-1 0,10-6,-4 2,-1-1,0 0,0-1,-1-1,0-1,-1 1,0-2,-1 0,0-1,-1 0,0 0,-1-1,-1-1,0 0,-1 0,2-4,8-23,-2-1,-2-1,-2 1,-2-2,3-26,18-230,-31 298,2-11,-2 0,0-1,0 1,-1-1,-1 1,-1 0,-2-8,4 20,1 1,-1-1,0 0,-1 0,1 1,0-1,0 0,-1 1,1-1,-1 1,1 0,-1 0,0-1,1 1,-1 0,0 0,0 1,0-1,0 0,0 1,0-1,0 1,0-1,0 1,0 0,0 0,0 0,0 0,0 0,0 0,0 1,0-1,0 1,0 0,0-1,0 1,0 0,1 0,-1 0,0 0,0 0,1 1,-1-1,1 0,-1 1,1-1,0 1,-1-1,1 1,0 0,0 0,0 1,-16 19,1 0,1 1,1 1,1 0,1 1,1 0,2 1,0 0,2 1,1-1,-1 13,1-10,1 1,1 0,1 0,2 0,1 0,1 0,2 0,1 0,1-1,2 1,1-1,1 0,1-1,2 0,0-1,7 7,-15-26,1 0,0 0,1-1,0 0,0 0,1 0,0-1,0 0,0 0,1-1,-1 0,1 0,1-1,-1 0,1 0,-1-1,1 0,0-1,0 0,0 0,1-1,-1 0,0-1,0 0,1 0,-1-1,0 0,0-1,0 0,0 0,0-1,0 0,-1-1,1 0,7-4,-5-1,-1 0,1 0,-2-1,1 0,-2-1,1 0,-1-1,-1 1,0-1,-1-1,0 1,-1-1,0 0,-1-1,-1 1,0-1,-1 1,1-11,-8-21,4 45,0-1,0 1,0 0,0 0,0-1,0 1,0 0,0 0,0 0,0 0,0 0,0 1,0-1,0 0,1 0,-1 1,0-1,0 0,0 1,0-1,0 1,0-1,0 1,1 0,-1-1,0 1,0 0,1-1,-1 1,1 0,-1 0,1 0,-1-1,1 1,-1 0,1 0,-1 0,1 0,0 0,0 0,0 0,-1 0,1 0,0 0,0 1,-4 9,0 0,1 0,0 1,1-1,0 1,1-1,0 1,1 0,0 0,1-1,0 1,1 0,0-1,1 1,0-1,1 0,0 0,1 0,3 5,-5-11,1 0,0-1,0 1,1-1,-1 1,1-1,0-1,0 1,0-1,1 0,-1 0,1 0,0-1,-1 0,1 0,0 0,0-1,0 0,1 0,-1 0,0-1,0 0,6-1,-1 0,-1-1,1 0,0 0,-1-1,1-1,-1 0,0 0,0-1,0 0,-1-1,0 0,0 0,1-2,9-13,-1 0,-1-1,-1-1,-1 0,-1-1,-1-1,-1 0,-1-1,-1 0,-2-1,-1 1,0-2,-1-7,25-133,-7 0,-1-105,-21 248,0 14,-1 0,-1 0,0 0,0 0,-1 0,-1 0,1 0,-3-4,3 14,1 0,-1 0,0 0,0 0,1 0,-1 0,0 0,0 1,0-1,0 0,0 1,0-1,0 1,0-1,0 1,-1-1,1 1,0 0,0 0,0-1,0 1,-1 0,1 0,0 0,0 0,0 0,-1 1,1-1,0 0,0 1,0-1,0 0,0 1,0-1,0 1,0 0,0-1,0 1,0 0,0 0,0-1,0 1,0 0,1 0,-1 0,0 0,1 0,-1 0,1 0,-1 0,1 1,-19 18,2 1,1 0,1 2,0 0,2 1,1 0,0 0,0 9,-5 8,1 0,3 1,1 1,2 0,2 1,2 0,2 0,2 0,2 0,1 1,3-1,9 43,-8-69,0 0,1 0,1-1,1 0,1 0,0-1,1 0,0 0,5 4,-10-14,1 0,-1 0,1 0,0-1,0 0,0 0,1-1,0 1,0-2,0 1,0-1,1 0,-1 0,1-1,0 0,0 0,0-1,0 0,0 0,0-1,0 0,6-1,-3-2,0 0,-1-1,1-1,-1 1,0-2,0 1,-1-1,0-1,0 0,0 0,-1-1,0 0,0 0,-1-1,0 0,2-5,-7 13,-5 8,1 1,1 0,0 0,0 0,0 0,1 0,0 0,1 0,1 6,1-9,0 0,1-1,-1 1,1-1,0 0,0-1,1 1,-1 0,1-1,0 0,0 0,0-1,0 0,0 1,0-1,1-1,-1 1,1-1,-1 0,1-1,0 1,-1-1,1 0,0 0,-1-1,1 0,0 0,-1 0,1 0,-1-1,0 0,0 0,1-1,-1 1,-1-1,1 0,0-1,-1 1,2-2,0-2,-1 0,0 0,0 0,-1-1,0 1,0-1,-1 0,0 0,0-1,-1 1,0-1,-1 1,1-1,-2 1,1-1,-1 0,-1 1,1-1,-2 1,1-1,-1 1,0-1,-4-7,4 13,0 0,0 0,-1-1,0 2,1-1,-1 0,0 1,-1-1,1 1,0 0,-1 0,1 0,-1 0,1 1,-1-1,0 1,0 0,0 0,1 1,-1-1,0 1,0 0,0 0,0 0,0 0,0 1,0-1,0 1,0 0,1 1,-1-1,0 0,1 1,-1 0,1 0,-1 0,1 0,0 1,0-1,0 1,0 0,1 0,-1 0,1 0,-2 2,-3 2,1 1,0 0,0 0,1 1,0 0,0 0,1 0,0 0,1 0,0 1,0 0,1 0,1-6,0 1,1-1,-1 0,1 0,0 1,0-1,1 0,-1 0,1 1,0-1,0 0,1 0,-1 0,1 0,-1 0,1 0,1-1,-1 1,0-1,1 1,0-1,0 0,0 0,0 0,0 0,1-1,-1 1,3 1,22 9</inkml:trace>
  <inkml:trace contextRef="#ctx0" brushRef="#br0" timeOffset="2294.155">15391 355,'-18'5,"-14"5,-5 9,3 8,7 8,9 6,9 5,7-6</inkml:trace>
  <inkml:trace contextRef="#ctx0" brushRef="#br0" timeOffset="2543.076">15364 1079,'14'16,"9"8,5-1,5-1,4-5,3-5,-3-4,-6-7,-9-3</inkml:trace>
  <inkml:trace contextRef="#ctx0" brushRef="#br0" timeOffset="-11500.23">8440 7360,'-53'-23,"-47"-1,25 11,-53-6,-33-12,-175 31,196-26,-93 21,199 0,0 1,0 2,0 1,-1 2,1 2,-8 2,20 0,-1 2,1 0,1 2,-1 0,1 1,1 1,0 1,-13 11,18-9,0 1,0 1,1 0,2 1,-1 0,2 1,0 1,2 0,-6 12,5-10,-6 16,2 2,2 0,1 0,2 1,2 0,2 1,1 10,-13 73,12-93,1 1,1-1,2 0,1 1,1 0,2-1,3 10,3 17,-3 1,-2 0,-3-1,-4 34,-11 130,6 226,3-320,4-69,-2 1,-3-1,-3 1,-5 6,4 1,2 1,3 16,0-5,-3-1,-17 68,20-122,-17 169,9 9,-30 146,27-118,16-192,0 0,3 0,1 0,2-1,2 1,5 13,10 21,6 12,-4 1,3 40,44 166,-26 4,-28-90,-18-194,-1 17,1-1,1 0,1 0,2 0,0 0,2-1,1 1,2-2,0 0,2-1,1 0,0-1,2 0,1-1,0 0,2-2,9 10,-15-19,1 0,0-1,1 0,0-1,0 0,1-1,0 0,9 2,-9-3,1-1,0-1,0 0,0-1,1-1,0 0,-1-1,8 0,35-3,-29 0,-1 1,1 1,-1 1,0 2,19 5,-21-4,-1-1,0-1,1-1,0-1,18-3,-19 1,0 0,-1 2,1 1,-1 1,1 1,8 3,125 62,-20-43,10-3,-129-22,0-1,0-1,0 0,0-2,0 0,0-1,-1-1,1-1,11-5,23-6,-25 10,-1-1,0-2,-1 0,0-2,-1-1,0-1,12-10,-27 17,0-1,-1 0,0-1,0 0,-1 0,0-1,-1 0,0-1,0 1,-1-1,-1 0,0-1,-1 0,0 1,2-11,47-205,-31 153,-4-1,-3 0,-3-1,-3-1,-3-15,6-366,-2 270,-14-149,-16-227,14 284,-1 101,8-1,15-82,9-90,-24 263,4-1,3 1,18-75,31-232,-41 226,-11 91,4 1,10-32,-7 47,-3 1,-2-1,-3 0,-3-1,-3-5,-2 36,-1 1,-1-1,-2 1,-1 0,-5-10,8 24,3 6,-1 0,0 0,-1 0,0 0,-1 1,0 0,-1 0,0 0,0 1,-1 0,-5-4,-80-47,-23 15,100 41,0 1,-1 0,1 1,-1 0,1 2,-9 0,5-1,12 1,0-1,0 0,0 0,0-1,0 0,1-1,-1 0,1 0,0 0,0-1,-3-3,-69-33,-77 25,59 17</inkml:trace>
  <inkml:trace contextRef="#ctx0" brushRef="#br0" timeOffset="-8419.117">233 505,'0'18,"0"16,0 14,0 10,-3 4,-2 4,-1-3,-1-7,-1-9,3-12</inkml:trace>
  <inkml:trace contextRef="#ctx0" brushRef="#br0" timeOffset="-7641.158">0 272,'1'-6,"0"0,0 0,1 0,-1 0,1 0,1 0,-1 0,1 0,0 1,0-1,1 1,-1 0,1 0,0 0,1 1,-1 0,1-1,0 1,0 1,0-1,1 1,-1 0,1 0,0 1,-1-1,1 1,0 0,1 1,-1 0,2-1,12-4,0 1,0 0,1 1,-1 1,1 2,0-1,0 2,18 3,-31-3,1 1,-1 1,1 0,-1 0,0 1,1 0,-1 0,-1 1,1 0,0 0,-1 1,0 0,0 0,-1 0,1 1,-1 0,0 1,-1-1,1 1,-1 0,-1 1,3 4,2 14,-2 1,-1 0,-1 0,-1 0,-2 1,0 0,-2-1,-1 1,-1-1,-2 1,-1-1,-1 2,2 2,-4 23,2-21,2 1,1 0,1 0,3 20,27 27,-27-79,0 0,0 0,0 0,1-1,-1 1,1-1,-1 1,1-1,-1 1,1-1,0 0,0 0,-1 0,1 0,0 0,0 0,0 0,0-1,0 1,0-1,0 1,1-1,-1 0,0 0,0 0,0 0,0 0,0-1,0 1,0 0,0-1,0 0,0 1,0-1,0 0,0 0,0 0,1-1,3-4,-1 1,1-1,-1 0,0-1,-1 1,1-1,-1 0,-1 0,1 0,-1-1,-1 1,1-1,-1-1,1 2,27-81,-30 88,0-1,1 1,-1 0,0-1,0 1,0 0,0 0,1-1,-1 1,0 0,0 0,0 0,1-1,-1 1,0 0,0 0,1 0,-1 0,0-1,0 1,1 0,-1 0,0 0,1 0,-1 0,0 0,0 0,1 0,-1 0,0 0,1 0,-1 0,0 0,0 0,1 0,-1 0,0 0,1 0,-1 1,0-1,0 0,1 0,-1 0,0 0,0 1,1-1,-1 0,0 0,0 0,0 1,1-1,-1 0,0 0,0 1,0-1,0 0,0 0,0 1,1-1,-1 0,0 1,0-1,0 0,0 1,0-1,0 0,7 25,-6-22,1 6,4 17,1-2,0 1,2-1,1 0,1 0,-8-18,0-1,0 1,1-1,0 0,0 0,0 0,1 0,-1-1,1 1,0-1,0-1,1 1,-1-1,1 0,0 0,0 0,0-1,0 0,0 0,0 0,1-1,4 0,-5-1,0 0,0 0,-1-1,1 0,0 0,-1 0,1-1,-1 0,0 0,1-1,-1 1,0-1,0 0,-1 0,1-1,-1 1,1-1,-1 0,0 0,0-1,-1 1,0-1,1 0,-1-1,7-10,-2 0,1-1,-2 0,0 0,-2-1,1 1,-2-2,8-63,-3 0,-4-1,-3 0,-4 1,-11-67,12 136,-15-224,20 233,3 20,11 57,-3 2,-3 0,-4 0,-1 26,15 429,-21-529,-2 10,2-1,-1 0,1 0,1 1,0-1,1 0,-1 0,2-1,0 1,0 0,0-1,1 0,1 0,-1-1,1 1,1-1,0-1,5 6,-10-12,1 0,-1 0,0 0,1 0,-1 0,1 0,0 0,-1-1,1 0,-1 1,1-1,0 0,-1 0,1 0,0-1,-1 1,1-1,-1 1,1-1,0 0,20-10</inkml:trace>
  <inkml:trace contextRef="#ctx0" brushRef="#br0" timeOffset="-7393.301">861 437,'-16'2,"-8"3,0 4,12-1,18-1,26-2,25-4,24-4,19-5,6 0,-14 0</inkml:trace>
  <inkml:trace contextRef="#ctx0" brushRef="#br0" timeOffset="-6694.892">1379 1119,'8'-3,"0"0,-1 0,1-1,-1 0,0 0,0-1,-1 0,1 0,-1-1,0 1,0-1,-1-1,0 1,0-1,0 0,-1 0,0 0,-1 0,1-1,-1-1,3-9,0 0,-1 0,-1 0,0-1,-2 0,0 1,-1-1,-1-5,0 12,0 0,-1 1,-1-1,1 0,-2 1,0-1,0 1,-1 0,0 0,-1 0,0 1,-1-1,-3-3,8 13,0 0,1 0,-1 0,0 0,0 0,0 0,0 0,0 0,0 0,0 0,0 1,0-1,0 0,-1 1,1-1,0 1,0 0,0-1,-1 1,1 0,0 0,-1-1,1 1,0 0,0 0,-1 1,1-1,0 0,-1 0,1 1,0-1,0 0,-1 1,1-1,0 1,0 0,0-1,0 1,0 0,0 0,0 0,0 0,0-1,0 1,0 0,1 1,-1-1,0 0,1 0,-1 0,1 0,-1 1,1-1,-1 0,1 0,0 1,0-1,0 0,0 0,0 1,0-1,0 0,0 1,0-1,1 1,1 2,0 0,1 1,0-1,0 0,0-1,1 1,-1 0,1-1,0 0,0 0,0 0,0 0,0-1,1 1,-1-1,1 0,0-1,0 1,-1-1,1 0,0 0,0 0,0-1,1 0,71 10,-59-9,0 1,0 1,0 0,-1 1,1 1,-1 1,9 4,-21-6,0 0,-1 0,0 1,0-1,-1 1,1 0,-1 0,0 1,0-1,0 0,-1 1,0 0,0 0,-1-1,1 1,-1 0,-1 0,1 0,-1 1,0-1,0 0,-1 0,0 0,0 0,0 0,-1-1,1 1,-1 0,-2 3,0 14,0-2,2-15,0 1,0 0,1 0,0 0,1 0,-1 0,1 0,1 0,-1 0,1 0,0 0,1 0,1 4,1-8,0 0,0 0,0-1,1 0,-1 1,1-2,-1 1,1 0,-1-1,1 0,0 0,0 0,0-1,0 0,-1 0,1 0,0 0,0-1,0 0,0 0,-1 0,1 0,0-1,-1 0,4-2,17-4,-1-1,-1-2,0 0,0-1,-1-2,-1 0,18-15,-26 27,-18 26,1-10,4-12,0 0,0 0,0 1,0-1,1 0,-1 0,1 0,-1 0,1 0,0 0,0 0,0 0,0 0,0-1,0 1,0 0,1 0,-1-1,1 1,-1-1,1 1,0-1,-1 0,1 0,0 0,0 0,0 0,0 0,0 0,0-1,0 1,0-1,2 1,73 0,-71-3,1-1,-1 1,0-1,0 0,0-1,0 0,0 0,-1 0,0 0,0-1,0 0,0 0,-1 0,0 0,0-1,0 0,-1 0,0 0,0 0,0 0,-1-1,0 1,0-1,-1 0,0 1,0-1,0 0,-1 0,0 0,-1 1,1-1,-1 0,0 0,-1 1,0-1,0 1,0-1,-1 1,0 0,0 0,0 0,-1 0,0 0,0 1,-1 0,-1-2,3 4,0 1,0 0,0 0,0 0,-1 1,1-1,0 1,-1-1,1 1,-1 0,1 1,-1-1,0 1,1-1,-1 1,0 0,1 0,-1 1,0-1,1 1,-1 0,1 0,-1 0,1 0,-1 0,1 1,0 0,0-1,0 1,-2 2,-1 1,0 0,0 1,0-1,1 1,0 1,0-1,1 1,-1-1,1 1,1 1,0-1,0 0,-1 6,2-8,0 0,0 1,1-1,0 1,0-1,1 1,-1-1,1 1,0-1,1 1,-1-1,1 1,0-1,1 1,-1-1,1 0,0 1,0-1,1 0,0-1,0 1,0 0,0-1,1 1,-1-1,1 0,0 0,0-1,1 1,-1-1,1 0,2 1,22 8</inkml:trace>
  <inkml:trace contextRef="#ctx0" brushRef="#br0" timeOffset="-6445.067">2363 355,'-16'-7,"-8"0,-2 6,3 12,6 14,6 11,6 12,10 7,8 3,2-8</inkml:trace>
  <inkml:trace contextRef="#ctx0" brushRef="#br0" timeOffset="-5899.407">2473 969,'10'14,"49"41,-57-55,1 0,-1 0,0 1,1-1,-1-1,1 1,-1 0,0-1,1 1,-1-1,0 1,1-1,-1 0,0 0,0 0,0-1,0 1,0 0,0-1,0 1,0-1,-1 0,1 1,-1-1,1 0,-1 0,0 0,1 0,-1 0,0-1,0 1,-1 0,1 0,0-1,-1 1,1 0,-1-1,0 1,0-1,0 1,7-34,-1 0,-2-1,-2 0,-1 1,-2-11,0 29,-6-66,2 100,8-11,0 0,1 0,-1 0,1-1,-1 0,1 1,1-1,-1-1,1 1,-1-1,1 0,0 0,0 0,0 0,1-1,-1 0,1 0,-1-1,1 1,-1-1,1 0,0-1,0 1,5-2,5 4,-10-1,1-2,1 0,-1 1,0 1,0-1,1 1,-1 0,0 1,-1 0,1 0,-1 0,1 1,-1 0,0 0,0 1,0-1,-1 1,0 1,0-1,0 1,-1 0,1 5,-1 0,-1 0,0 0,-1 0,0 1,-1-1,0 1,-1-1,0 7,-1-9,1 1,0 0,1-1,0 1,0-1,1 0,0 1,1-1,0 0,0 0,1 0,0-1,5 8,-7-13,1-1,0 1,0 0,0-1,0 0,1 0,-1 0,0 0,1 0,0-1,-1 1,1-1,0 0,-1 0,1-1,0 1,0-1,0 1,0-1,0-1,0 1,0 0,-1-1,1 0,0 0,0 0,-1 0,1-1,0 1,-1-1,1 0,-1 0,0-1,0 1,0 0,0-1,0 0,0 0,-1 0,1 0,9-14,0 0,-1-1,0-1,-2 0,0 0,-1 0,-1-1,1-10,-5 22,3-8,-3 42,-5-8,-1 4,1 1,1-1,1 0,0 1,4 16,-3-34,0 0,0 0,1 0,-1 0,1 0,0 0,0-1,1 1,-1-1,1 0,0 0,0 0,1 0,-1 0,1 0,0-1,0 0,0 0,0 0,0 0,1-1,-1 1,1-1,0 0,0-1,0 1,3 0,21 2</inkml:trace>
  <inkml:trace contextRef="#ctx0" brushRef="#br0" timeOffset="-5639.059">3264 463,'-14'-2,"-6"-1,-1 3,4 5,11 9,19 7,21 5,5-3</inkml:trace>
  <inkml:trace contextRef="#ctx0" brushRef="#br0" timeOffset="-3384.281">6173 764,'-2'18,"-1"14,0 6,1 3,0-1,3-4,2-9</inkml:trace>
  <inkml:trace contextRef="#ctx0" brushRef="#br0" timeOffset="-2907.476">6064 450,'28'5,"0"2,-1 0,0 2,0 1,-1 1,11 7,-25-12,1 1,-1 0,0 1,-1 0,0 1,0 0,-1 0,0 1,0 1,-2 0,1 0,-1 1,-1-1,0 2,0-1,-1 1,-1 0,3 13,14 198,-22-221,0 0,0-1,0 1,1-1,-1 1,1 0,-1-1,1 1,0-1,0 0,0 1,0-1,0 0,0 1,1-1,-1 0,1 0,0 0,-1 0,1 0,0-1,0 1,0-1,0 1,1-1,-1 1,0-1,1 0,-1 0,0 0,1-1,1 1,5-3,-1-1,0 0,0 0,-1-1,1 0,-1 0,0-1,0 0,0 0,-1 0,1-1,-2 0,1-1,0 1,-1-1,-1 0,1 0,-1-1,1-2,4-4,-2 0,1-1,-2 0,0 0,-1 0,0-1,-2 0,1 0,-1-6,-4 22,1 0,-1 0,0 0,1 0,-1 0,1 0,-1 0,1 0,-1 0,1 0,-1 1,0-1,1 0,-1 0,1 1,-1-1,1 0,0 1,-1-1,1 0,-1 1,1-1,0 1,-1-1,1 1,0-1,-1 1,1-1,0 1,0-1,-1 1,1-1,0 1,0-1,0 1,0 0,0-1,0 1,0-1,0 1,0-1,0 1,0 0,0-1,0 1,1-1,-1 1,-4 13,0 0,1 0,1 1,0-1,1 1,1-1,0 1,1-1,1 1,0-1,2 6,-2-15,0 0,0-1,1 1,-1-1,1 1,0-1,1 0,-1 0,1 0,-1 0,1-1,0 0,0 0,1 0,-1 0,1 0,-1-1,1 0,0 0,0 0,0-1,0 1,0-1,0-1,1 1,10 1,0-1,0 0,1-1,-1-1,0-1,0 0,7-3,27-7</inkml:trace>
  <inkml:trace contextRef="#ctx0" brushRef="#br0" timeOffset="-2349.198">7211 764,'-8'-2,"0"1,-1 0,1 1,0 0,0 0,0 0,0 1,0 1,0-1,0 1,0 1,0-1,1 1,-1 1,1-1,0 1,0 1,0-1,1 1,-1 0,1 1,0-1,1 1,-1 0,1 1,1-1,-1 1,1 0,0 0,0 1,0 3,3-8,1 0,-1-1,1 1,0 0,0 0,0 0,0-1,0 1,1 0,-1 0,1 0,0-1,0 1,0 0,0-1,0 1,0-1,1 1,-1-1,1 0,0 1,0-1,0 0,0 0,0-1,0 1,0 0,1-1,-1 1,1-1,-1 1,1-1,2 1,95 21,-69-20,0-1,0-2,0-1,0-1,0-1,-1-2,1-1,-1-2,-1-1,1-1,14-8,-42 17,1 0,0 0,-1 0,1 0,0-1,-1 1,1-1,-1 1,0-1,1 0,-1 0,0 0,0 0,0 0,0-1,-1 1,1-1,0 1,-1-1,0 1,1-3,-3 5,0-1,1 0,-1 1,0-1,0 1,1-1,-1 1,0-1,0 1,0-1,0 1,0 0,0 0,0-1,0 1,0 0,0 0,0 0,0 0,0 0,0 0,0 0,0 1,0-1,1 0,-1 1,0-1,0 0,0 1,0-1,0 1,0-1,1 1,-1-1,0 1,0 0,1 0,-1-1,0 1,1 0,-1 0,1 0,-2 0,1 1,-1 0,1 0,-1 0,1 0,0 0,0 0,0 0,0 0,1 0,-1 1,0-1,1 0,-1 0,1 1,0-1,0 0,0 1,0-1,0 0,1 0,-1 1,1-1,-1 0,1 0,0 1,0-1,0 0,0 0,0 0,0 0,1 0,-1-1,1 1,-1 0,1-1,0 1,0 0,4 4,1-1,0 1,0-1,0-1,1 1,0-1,0 0,0-1,6 2,-7-4,1 1,0-1,0 0,0-1,0 0,-1 0,1-1,0 0,0 0,0-1,-1 0,1 0,-1-1,0 0,1 0,-1-1,-1 0,1 0,-1 0,1-1,-1 0,0-1,-1 1,1-1,-1 0,-1 0,1-1,-1 1,0-1,0 0,-1 0,0 0,0-1,-1 1,0-1,0 0,0 1,-1-1,-1 0,1 0,-1 0,-1-3,1 7,0-1,-1 0,0 1,0 0,0-1,-1 1,1 0,-1-1,0 1,0 0,0 0,-1 0,1 1,-1-1,0 1,0-1,-1 1,1 0,0 0,-1 0,0 1,0-1,0 1,0 0,0 0,0 1,0-1,-1 1,1 0,-1 0,1 0,-1 0,1 1,-1 0,1 0,-1 0,1 0,-1 1,1 0,-1 0,1 0,0 1,-2 0,-2 1,1 1,0 0,0 1,0 0,0 0,1 0,0 1,0 0,0 0,1 1,0-1,0 1,1 0,-1 0,2 1,-1 0,-1 5,3-9,0 0,1 0,0 1,0-1,0 0,0 0,1 1,-1-1,1 0,0 1,1-1,-1 1,1-1,-1 0,1 0,1 1,-1-1,1 0,-1 0,1 0,0 0,1-1,-1 1,1 0,-1-1,1 0,0 1,0-1,1 0,-1-1,1 1,-1-1,1 1,0-1,75 19,-41-20</inkml:trace>
  <inkml:trace contextRef="#ctx0" brushRef="#br0" timeOffset="-2089.899">7949 505,'-10'-19,"-4"-12,-6-7,-3 2,-3 6,-1 11,1 16,3 15,5 15,6 12,7 8,12 7,4-7</inkml:trace>
  <inkml:trace contextRef="#ctx0" brushRef="#br0" timeOffset="-1766.431">7962 996,'55'69,"-52"-67,-1-1,0 1,1-1,-1 1,1-1,-1 0,1 0,0 0,0 0,-1-1,1 1,0-1,0 0,0 1,0-1,-1 0,1-1,0 1,0 0,0-1,0 0,-1 0,1 0,0 0,-1 0,1 0,-1 0,1-1,-1 0,6-3,-1-1,-1 0,1 0,-1-1,0 0,0 0,-1 0,0-1,-1 0,1 0,-1 0,-1 0,0 0,0-1,0 0,0-5,15-147,-18 151,0 6,0 3,-1 0,1 0,0 0,0 0,-1 0,1 0,0 0,0 0,0 0,0 0,0 0,0 0,1 0,-1 0,0 0,0 0,1 0,-1 0,0 0,1 1,-1-1,1 0,-1 0,1 0,0 1,-1-1,1 0,0 0,-1 1,1-1,0 1,0-1,0 1,0-1,-1 1,1-1,0 1,0 0,0-1,0 1,0 0,0 0,1 0,118 59,-113-55,-2-3,-1 1,1 0,-1-1,0 2,1-1,-1 0,0 1,0 0,-1 0,1 0,0 0,-1 1,0-1,0 1,0 0,0 0,-1 0,1 0,-1 1,0-1,-1 0,1 1,-1 0,0-1,0 1,1 2,-55 139,53-143,1 0,-1 0,1 0,0 0,0 0,0-1,0 1,1 0,-1 0,1-1,0 1,0-1,-1 0,2 1,-1-1,0 0,0 0,1 0,-1 0,1-1,-1 1,1-1,0 0,0 1,-1-1,1 0,0-1,0 1,0 0,0-1,0 0,0 1,0-1,0-1,1 1,-1 0,0-1,0 1,0-1,105-3,-54-3</inkml:trace>
  <inkml:trace contextRef="#ctx0" brushRef="#br0" timeOffset="-650.615">9069 901,'-6'-5,"0"1,-1 0,1 0,-1 0,0 1,0 0,0 0,0 1,-1-1,1 2,0-1,-1 1,0 0,1 1,-1 0,1 0,-1 0,0 1,1 1,-1-1,1 1,0 0,-1 1,1-1,0 2,0-1,0 0,0 0,1 1,-1 0,1 1,0-1,0 1,1 0,-1 1,1 0,0-1,0 1,1 1,0-1,0 1,1 0,-1 0,2 0,-1 1,2-6,1 1,0-1,0 1,0-1,0 1,0 0,1-1,-1 1,1-1,-1 1,1-1,0 0,0 1,0-1,1 0,-1 1,0-1,1 0,0 0,-1 0,1 0,0-1,0 1,0 0,0-1,0 1,0-1,0 0,3 1,74 25,-19-20,1-2,0-4,-1-1,1-4,0-2,-1-3,-1-2,4-4,-48 12,12-1,1-2,-1-1,0-1,0-1,-1-1,0-2,-1-1,5-3,-28 15,0 0,0 0,0-1,0 1,0 0,0-1,-1 1,1-1,0 0,-1 1,1-1,-1 0,0 0,0 0,1 0,-1 0,0 0,-1 0,1-1,0 1,-1 0,1 0,-1-1,0 1,1 0,-1-1,-1 1,1 0,0-1,0 1,-1 0,1 0,-1-1,0 1,0 0,0 0,0 0,0 0,0 0,0 0,-1 0,-3-2,-1 0,0 1,0-1,0 1,0 1,0-1,-1 1,1 0,-1 0,0 1,0 0,1 0,-1 1,0 0,0 0,0 1,1-1,-1 1,0 1,1-1,-1 1,-3 2,3-1,0 1,1 0,-1 1,1-1,-1 1,1 1,1-1,-1 1,1 0,0 0,0 0,1 1,0 0,0 0,0 0,1 0,0 1,1-1,-1 1,2-1,-2 5,3-10,0 1,0-1,0 0,0 1,0-1,0 0,0 0,1 1,-1-1,1 0,0 0,0 0,0 1,0-1,0 0,0 0,0 0,1-1,-1 1,1 0,-1 0,1-1,0 1,-1-1,1 0,0 1,0-1,0 0,0 0,0 0,1 0,-1-1,0 1,0 0,1-1,-1 0,0 1,0-1,1 0,-1 0,0 0,1-1,-1 1,0 0,0-1,1 0,1 0,14-4,0-1,0 0,0-1,-1-1,0-1,0-1,-1 0,0-1,-1-1,12-11,-13 12,-13 11,-1 1,1-1,0 1,-1-1,1 1,-1-1,1 1,-1 0,0-1,1 1,-1 0,0-1,1 1,-1 0,0 0,0-1,1 1,-1 0,0 0,0-1,0 1,0 0,0 0,0-1,0 1,-1 0,1 0,0-1,0 1,0 0,-1 0,1-1,0 1,-1 0,1-1,-1 1,1 0,-1 2,-1 2,1 1,-1-1,1 1,0 0,0 0,0 0,1-1,0 1,0 0,1 0,0 0,0 0,0-1,1 1,-1 0,1-1,1 1,-1-1,1 0,0 0,0 0,0 0,1 0,0-1,0 1,0-1,0 0,1-1,1 2,-1-2,0-1,1 0,-1 0,1 0,0-1,-1 1,1-1,0-1,0 1,0-1,-1 0,1-1,0 1,0-1,-1 0,1 0,0-1,-1 0,1 0,-1 0,0-1,1 1,-1-1,-1 0,1-1,0 1,-1-1,0 0,1 0,-2-1,1 1,0-1,-1 0,0 0,0 0,-1 0,1 0,-1-1,2-4,0-12,0-1,-1 1,-2-1,0 1,-1-1,-2-8,0-21,2 51,-1-1,1 1,-1 0,1 0,0 0,0 0,-1 0,1 0,0 0,0-1,0 1,0 0,0 0,1 0,-1 0,0 0,0 0,1-1,-1 1,1 0,-1 0,1 0,-1 0,1 0,0 0,-1 1,1-1,0 0,0 0,-1 0,1 1,0-1,0 0,0 1,0-1,0 1,0-1,0 1,0-1,1 1,-1 0,0 0,0-1,0 1,0 0,0 0,0 0,2 0,92 58,-5 16,-86-70,-1 0,0 0,0 0,-1 1,1-1,-1 1,0 0,0-1,0 1,-1 0,0 0,0 0,0 0,0 1,-1-1,0 0,0 0,0 0,-1 0,0 0,0 2,-5 18,-8 59,15-82,-1 1,0-1,1 1,0-1,-1 0,1 1,0-1,0 0,0 0,0 1,1-1,-1 0,1 0,-1 0,1 0,0-1,-1 1,1 0,0-1,0 1,0-1,1 0,-1 0,0 1,0-1,1-1,-1 1,0 0,1-1,-1 1,3-1,6 1,0 0,0-1,0 0,0-1,-1-1,1 1,0-2,0 1,-1-2,0 1,0-1,0-1,0 0,0 0,-1-1,0 0,0-1,-1 0,0 0,0-1,-1 0,0 0,0-1,-1 0,0 0,0-1,2-6,-5 11,0-1,-1 0,0 0,0 0,0 0,-1 0,0-1,0 1,0 0,-1-1,0 1,0 0,-1-1,0 1,0 0,0 0,-1-1,0 1,2 5,-1 0,0 0,1 0,-1 0,0 0,1 0,-1 1,0-1,0 0,0 0,0 1,0-1,0 1,0-1,0 1,0-1,0 1,0-1,0 1,0 0,0 0,0-1,-1 1,1 0,0 0,0 0,0 0,0 0,0 1,0-1,-1 0,1 1,0-1,0 0,0 1,0-1,0 1,0-1,0 1,0 0,1 0,-1-1,0 1,0 0,0 0,1 0,-1 0,0 0,-31 48,29-42,0 0,0 0,1 1,0-1,0 1,1 0,0 0,0 0,1-1,0 1,0 0,1 0,0 0,1-1,-1 1,1 0,1-1,0 0,0 1,0-1,1 0,0 0,0-1,0 1,1-1,0 0,1 0,-1-1,1 0,0 0,0 0,1 0,-1-1,3 1,52 20,1-7</inkml:trace>
  <inkml:trace contextRef="#ctx0" brushRef="#br0" timeOffset="-4852.46">4111 709,'2'16,"2"20,-1 22,-3 22,-4 20,-6 18,-3 8,-5 4,2-19</inkml:trace>
  <inkml:trace contextRef="#ctx0" brushRef="#br0" timeOffset="-4294.151">3920 901,'13'-8,"1"0,-1 1,2 1,-1 0,1 0,0 2,0 0,0 1,0 0,1 1,-1 1,1 0,0 1,-1 1,1 1,-1 0,0 1,1 0,-1 1,9 5,34 28,-57-36,0 0,0 0,1 1,-2-1,1 1,0-1,0 1,0-1,-1 1,1-1,-1 1,1 0,-1-1,1 1,-1 0,0 0,0-1,0 1,0 0,0-1,0 1,-1 0,1-1,-1 1,1 0,-1-1,1 1,-1 0,0-1,0 1,0-1,0 0,0 1,0-1,0 0,0 1,-2 0,-3 3,-1 0,1 0,-1-1,0 1,0-1,-1-1,1 0,-1 0,0 0,0-1,1 0,-2-1,1 1,0-2,0 1,-5-1,12-1,1 1,-1-1,0 0,1 0,-1 0,1 1,-1-1,1 0,-1 0,1 0,-1 0,1 0,0 0,0 0,-1 0,1 0,0 0,0 0,0 0,0 0,0 0,0 0,0 0,1 0,-1 0,0 0,1 0,-1 1,0-1,1 0,-1 0,1 0,-1 0,1 0,0 1,-1-1,1 0,0 0,-1 1,1-1,0 1,0-1,0 1,0-1,0 1,-1-1,1 1,0 0,1-1,-2 0,89-90,-48 51,-1-2,-3-1,30-46,-49 58,-1-1,-2 0,-1-1,-2-1,-1 0,-2 0,-1-1,-2-1,-1 1,-2-1,-1 0,-2 0,-2-1,2 25,0 0,-1 0,0 0,-1 0,0 1,-1-1,-1 1,0 0,0 0,-3-5,6 15,1 0,0 0,-1 0,1 0,-1 0,1 1,-1-1,0 0,1 0,-1 1,0-1,1 0,-1 1,0-1,0 0,0 1,1-1,-1 1,0-1,0 1,0 0,0-1,0 1,0 0,0 0,0 0,0 0,0 0,0 0,0 0,0 0,0 0,0 0,0 0,0 1,0-1,0 0,0 1,0-1,-22 35,16-4,1 1,2-1,1 1,1 0,2 0,2 1,-2-4,5 131,26 149,-31-307,2 25,2-2,0 1,2 0,0-1,2 0,1 0,1-1,8 14,-17-36,1 1,-1 0,1-1,0 1,-1-1,1 0,1 0,-1 1,0-1,0-1,1 1,-1 0,1 0,-1-1,1 0,0 1,0-1,-1 0,1 0,0-1,0 1,0-1,0 1,0-1,0 0,0 0,0 0,0 0,0-1,0 1,0-1,0 0,0 0,0 0,-1 0,1 0,0-1,-1 1,1-1,21-16</inkml:trace>
  <inkml:trace contextRef="#ctx0" brushRef="#br0" timeOffset="-4047.693">4248 463,'18'3,"23"-2,23-6,21-4,13-1,3 2,-15 2</inkml:trace>
  <inkml:trace contextRef="#ctx0" brushRef="#br0" timeOffset="-3660.577">4766 1092,'16'-26,"-1"-2,-2 1,0-2,-2 0,-2 0,0-1,-2 0,-1 0,-2-1,1-26,-4 52,-1 1,0-1,0 0,0 1,-1-1,0 1,0-1,0 1,0-1,0 1,-1 0,0 0,0 0,0 0,-1 0,1 0,-2-1,3 5,-1-1,1 1,-1 0,1 0,-1 0,1 0,-1 0,1 1,-1-1,1 0,-1 1,1-1,-1 1,1-1,-1 1,1 0,0-1,-1 1,1 0,0 0,0 0,0 0,0 0,0 0,0 1,0-1,0 0,0 0,0 1,1-1,-1 1,0-1,1 0,0 1,-1-1,1 1,0-1,-1 1,1-1,0 1,0-1,0 1,1 0,-1-1,0 1,0-1,1 1,1 1,-1 0,1 0,0-1,0 1,1-1,-1 1,0-1,1 0,0 0,-1 0,1 0,0-1,0 1,0-1,0 0,0 1,0-1,0-1,0 1,1 0,-1-1,0 0,1 1,-1-1,0 0,0-1,2 1,-1 0,46 1,-41-2,0 0,1 1,-1 0,0 1,1 0,-1 0,0 1,0 0,0 1,0 0,0 0,0 1,-1 0,2 1,-7-2,-1 0,1 0,-1 0,0 0,1 0,-1 0,-1 0,1 1,-1-1,1 1,-1-1,0 1,0 0,0-1,-1 1,1 0,-1-1,0 1,0 0,0 0,-1 0,0 1,-22 81,22-85,-39 135,40-134,-1 0,1 0,0 0,0-1,1 1,-1 0,0 0,0-1,1 1,-1 0,1 0,0-1,-1 1,1-1,0 1,0-1,0 1,0-1,0 1,1-1,-1 0,0 1,1-1,-1 0,0 0,1 0,-1 0,1 0,0-1,-1 1,1 0,0-1,-1 1,1-1,0 0,0 1,0-1,-1 0,1 0,1 0,76-10,53-32,-64 17</inkml:trace>
  <inkml:trace contextRef="#ctx0" brushRef="#br0" timeOffset="4433.24">3483 1625,'-13'105,"3"2,6 32,28 339,-9-281,-1 40,-1 24,11 0,38 144,54 45,-48-205,-1 53,-44-165,-10-39,5 0,3-1,5-2,4 0,15 27,101 136,-92-167,43 92,22 138,-92-229,5-1,3-2,4-1,21 30,-25-58,-2 1,-3 1,10 35,-33-76,12 36,3 0,2-1,29 46,146 207,-192-294,25 45,3-2,1-2,3-1,20 19,-31-46,0 0,1-2,2-2,2 1,19 14,-32-20,-2 1,0 2,-1 0,-1 0,0 2,5 10,11 12,155 169,-81-64,-104-144,0-1,0 1,0-1,0 0,1 0,-1 0,1 0,-1 0,1 0,0-1,0 1,0-1,0 0,0 0,0 0,1 0,-3-1,-1 0,1 0,-1 0,0 0,1-1,-1 1,0 0,1 0,-1-1,0 1,0 0,1 0,-1-1,0 1,0 0,1-1,-1 1,0 0,0-1,0 1,0-1,0 1,1 0,-1-1,0 1,0-1,0 1,0 0,0-1,0 1,0-1,0 1,-1 0,1-1,0 1,0 0,0-1,0 1,0-1,-1 1,1 0,0-1,0 1,-1 0,1-1,0 1,0 0,-1 0,1-1,0 1,-1 0,1 0,-8-7</inkml:trace>
  <inkml:trace contextRef="#ctx0" brushRef="#br0" timeOffset="4826.88">5641 8398,'23'16,"99"40,-74-37,-2 2,0 3,-1 1,22 18,16 18,-66-65,-15-7</inkml:trace>
  <inkml:trace contextRef="#ctx0" brushRef="#br0" timeOffset="5213.819">5996 8070,'-10'-7,"-2"0,3 6,4 8,9 9,8 10,7 11,6 11,5 12,1 9,-2 7,-2 2,-2-3,-2-5,-1-9,-4-13,-1-15,-4-13</inkml:trace>
  <inkml:trace contextRef="#ctx0" brushRef="#br0" timeOffset="31692.06">12660 3769,'-1'1,"0"0,-1 0,1 1,0-1,-1 0,1 0,-1-1,1 1,-1 0,1 0,-1-1,0 1,1-1,-1 1,0-1,1 0,-1 0,0 0,0 0,1 0,-1 0,-1 0,0 0,-190 8,15 26,-45-3,151-20,-1-4,1-2,-18-4,-303-2,210 26,181-25,-79 10,1 2,-33 12,-155 50,252-65,1 0,0 1,0 1,1 0,0 1,1 0,1 1,0 1,0 0,2 1,0 0,0 0,-2 7,-30 40,5-12,17-25,1 0,0 1,2 1,1 1,2 1,1 0,0 0,-1 11,-89 354,88-335,2-1,2 1,3 1,3 0,2 55,-25 315,49 31,-12-49,16-103,-38 259,-14-150,13-145,15-210,3 0,3-1,5 10,45 250,14-110,-13-54,-42-111,1-1,3 0,18 27,-14-25,-3 2,-1 0,3 20,9 19,3-3,5 0,25 36,-16-14,-39-81,2 0,0-1,2-1,1 0,0-1,9 8,-19-26,5 7,1 1,1-2,0 1,0-2,1 0,1 0,0-1,0-1,1 0,0-1,2 0,43 10,0-2,1-3,1-3,62 3,-86-10,-15 0,1-1,0-1,0-2,0 0,12-3,130-14,-152 17,0-1,0 0,0-1,0-1,-1 0,0-1,12-5,25-9,140-31,-160 38,-2 0,1-2,-2-1,0-1,0-1,-2-1,14-14,-13 12,-16 12,0 0,-1-1,0 0,0-1,-1 0,0 0,-1-1,0 0,-1 0,4-10,79-129,-66 117,-2-2,-1 0,-2-1,-1-1,8-27,103-371,-73 280,-8-2,11-83,-3-174,-15 93,-12 151,3-16,0-99,-24-45,-8 177,7 0,14-57,5 59,-6 47,-5 0,-3-24,13-381,-20 467,8-56,-4-1,-4-1,-5 1,-11-76,-6 68,3 22,4-1,0-74,11 152,1-8,0 1,-2 0,0-1,-1 1,0 0,-1 0,-1 0,0 0,-1 0,-2-1,-139-232,134 224,-2 0,0 1,-1 1,-1 0,-2 2,-10-11,23 26,-3-6,0 2,-1-1,0 1,0 0,-1 1,0 0,-1 0,0 1,0 1,0 0,-1 1,0 0,0 0,0 1,-1 1,-9-2,-104 8,85 0</inkml:trace>
  <inkml:trace contextRef="#ctx0" brushRef="#br0" timeOffset="32815.313">13083 5066,'14'-7,"16"-7,19-10,21-15,22-15,23-15,19-11,12-7,2-2,-5 5,-14 10,-18 14,-25 16,-26 18,-30 17,-30 16,-15 6</inkml:trace>
  <inkml:trace contextRef="#ctx0" brushRef="#br0" timeOffset="33447.459">13465 4588,'-44'38,"-193"229,207-235,-5 5,1 1,1 2,-10 21,42-61,0 1,0-1,0 1,0 0,1-1,-1 1,0 0,0-1,1 1,-1 0,0 0,1-1,-1 1,1 0,-1 0,1 0,-1 0,1 0,0 0,0 0,-1 0,1 0,0 0,0 0,0 0,0 0,0 0,0 0,0 0,0 0,1 0,-1 0,0 0,1 0,-1 0,0 0,1 0,-1 0,1 0,0-1,-1 1,1 0,0 0,-1 0,1-1,0 1,0-1,0 1,-1 0,1-1,0 1,0-1,0 0,0 1,0-1,0 0,0 0,0 1,0-1,0 0,1 0,15-3,0 0,-1-1,1 0,-1-2,0 0,7-4,18-7,-8 6,-1 2,1 1,0 2,1 1,-1 2,30 0,-55 3,-1 0,0-1,0 0,1 0,-1-1,0 0,0 0,0 0,0-1,-1 0,1-1,-1 1,0-1,0 0,0-1,0 0,-1 0,0 0,0 0,0-1,-1 0,1 0,-2 0,1 0,-1-1,1 1,-2-1,1 0,-1 0,1-4,-2 3,0 0,0 0,0 0,-1 0,-1 0,1 0,-1 0,0 0,-1 0,0 0,0 1,-1-1,0 1,0-1,-1 1,0 0,0 0,-5-4,-101-107,97 105,-1-1,16 7,16 7,6 2</inkml:trace>
  <inkml:trace contextRef="#ctx0" brushRef="#br0" timeOffset="34111.478">14968 3960,'0'4,"0"7,2 8,1 11,0 6,0 7,-2 3,0 0,0-2,-1-5,0-8</inkml:trace>
  <inkml:trace contextRef="#ctx0" brushRef="#br0" timeOffset="34299.021">14913 3578,'-14'-19,"-9"-6,-3 2,3 8,5 13,8 12,13 13,13 8,12 4,12 3,-2-4</inkml:trace>
  <inkml:trace contextRef="#ctx0" brushRef="#br0" timeOffset="34625.493">15173 4205,'25'-19,"-1"-1,0-1,-2-1,0-1,-2-1,0-1,-2-1,-1-1,1-3,-18 29,4-5,0 1,-1-2,0 1,0 0,0-1,-1 1,0-1,0 1,-1-1,0 0,0 0,-1 0,0-3,0 9,0 0,0 0,0 0,0 0,-1 0,1 0,0 0,-1 0,1 0,-1 0,1 1,-1-1,1 0,-1 0,0 0,1 1,-1-1,0 0,0 1,0-1,1 1,-1-1,0 1,0-1,0 1,0-1,0 1,0 0,0-1,0 1,0 0,0 0,0 0,0 0,0 0,0 0,0 0,0 0,0 1,0-1,0 0,0 0,-1 1,-39 22,33-16,1 0,0 1,0 0,1 0,0 0,0 1,1 0,0 0,0 0,1 1,1 0,0 0,0-1,1 2,0-1,0 0,1 0,1 1,0-1,0 0,1 1,0-1,1 0,0 0,1 0,0 0,3 6,-3-11,0 0,0-1,1 1,-1-1,1 1,0-1,0-1,1 1,-1 0,1-1,0 0,0 0,0 0,0-1,0 0,1 0,-1 0,1-1,-1 1,1-1,0-1,-1 1,1-1,8 1,0-2,0 0,0 0,0-1,0-1,0 0,-1-1,11-5,24-11</inkml:trace>
  <inkml:trace contextRef="#ctx0" brushRef="#br0" timeOffset="35163.765">15828 3728,'-10'2,"0"0,0 1,0 1,0-1,1 2,0-1,0 1,0 1,0 0,1 0,0 0,0 1,1 1,-1-1,2 1,-1 0,1 1,0-1,1 1,0 0,-3 8,8-13,-1-1,1 1,0-1,0 0,0 1,0-1,0 1,1-1,0 0,0 0,0 1,0-1,0 0,0 0,1 0,0 0,-1 0,1 0,0 0,1-1,-1 1,0-1,1 0,-1 1,1-1,0 0,0 0,0-1,0 1,0 0,101 36,-98-36,96 32,-101-34,0 0,0 1,0-1,0 1,0-1,0 1,0-1,-1 1,1 0,0-1,0 1,-1 0,1 0,0-1,-1 1,1 0,0 0,-1 0,0 0,1 0,-1 0,1 0,-1 0,0 0,0 0,0 0,1 0,-1 0,0 0,0 0,0 0,-1 0,1 0,0 0,0 0,0 0,-1 0,1 0,-1 0,1 0,-1 0,1 0,-1-1,1 1,-1 0,0 0,1 0,-1-1,0 1,0 0,0-1,1 1,-2 0,-49 26,47-25,-1 0,0 1,0-1,0 0,-1-1,1 1,-1-1,1 0,-1-1,0 1,1-1,-1 0,1 0,-1-1,0 0,1 0,-6-1,10-1,0 1,0 0,0 0,0-1,1 1,-1 0,1-1,-1 1,1-1,0 1,0-1,0 1,0-1,0 1,1 0,-1-1,1 1,0-1,-1 1,1 0,0-1,0 1,1 0,-1 0,0 0,1 0,-1 0,1 0,1-1,20-27,2 0,2 2,0 1,2 1,0 1,2 2,7-4,-14 9,78-43,-101 60,0 1,0-1,0 1,0 0,0-1,0 1,0 0,0 0,0 0,0 0,0 0,0 0,0 0,0 0,0 0,0 0,0 1,0-1,0 0,0 1,0-1,0 1,0-1,0 1,0-1,0 1,-1 0,1-1,0 1,0 0,-1 0,1-1,-1 1,1 0,0 0,-1 0,0 0,1 0,-1 0,1 0,-1 0,4 46,-4-43,0 15,-2-8,1 1,0 0,1-1,1 1,-1 0,2 0,0-1,0 1,1-1,0 0,1 1,0-2,1 1,1 0,-1-1,1 0,1 0,6 7,21-3,-22-16</inkml:trace>
  <inkml:trace contextRef="#ctx0" brushRef="#br0" timeOffset="35364.261">16197 3304,'-12'-2,"-1"6,6 9,11 12,14 13,5 1</inkml:trace>
  <inkml:trace contextRef="#ctx0" brushRef="#br0" timeOffset="35911.204">16497 4028,'16'-60,"-2"-1,-4-1,-2 0,-2 0,-3-51,-3 110,0 4,0-1,1 0,-1 1,1-1,-1 0,1 1,-1-1,0 0,1 0,-1 0,1 1,-1-1,1 0,-1 0,1 0,-1 0,1 0,-1 0,1 0,-1 0,1 0,-1 0,1 0,-1 0,1 0,-1-1,1 1,-1 0,1 0,-1 0,1-1,-1 1,0 0,1-1,-1 1,1 0,-1-1,0 1,1-1,-1 1,0 0,0-1,1 1,-1-1,0 1,0-1,0 1,1-1,-1 1,0-1,0 1,0-1,0 1,0-1,0 1,0-1,0 1,0-1,0 1,0-1,-1 1,1-1,0 1,0-1,0 1,-1 0,1-1,183 50,-177-46,-1-1,0 1,1 0,-1 0,0 0,-1 1,1 0,-1 0,1 0,-1 0,-1 1,1-1,-1 1,1 0,-1 0,-1 1,1-1,-1 1,0-1,0 1,0-1,-1 1,0 0,0 0,0 0,-1 0,0 0,0 0,-1 0,3 127,-1-130,0 0,0-1,1 1,-1 0,1-1,-1 1,1-1,0 1,0-1,0 0,0 0,1 0,-1 0,0 0,1-1,-1 1,1-1,0 1,-1-1,1 0,0 0,0 0,0 0,0-1,0 1,0-1,0 0,0 0,0 0,0 0,0 0,0-1,0 1,0-1,-1 0,1 0,0 0,0 0,0 0,-1-1,1 1,-1-1,1 0,-1 0,0 0,0 0,1 0,7-8,0 1,0-1,-1-1,0 0,-1 0,-1 0,1-1,-2-1,0 1,0-1,-1 0,-1 0,0 0,-1-1,0 1,-1-1,0-11,-3 34,1-1,0 0,0 1,1-1,0 1,0-1,1 0,0 1,1-1,-1 0,2 0,-1-1,1 1,0-1,1 0,-1 0,2 0,-1 0,3 1,15 5,-1-5</inkml:trace>
  <inkml:trace contextRef="#ctx0" brushRef="#br0" timeOffset="36159.848">17235 3359,'-16'-5,"-8"-1,-2 0,5 6,9 5,7 2</inkml:trace>
  <inkml:trace contextRef="#ctx0" brushRef="#br0" timeOffset="36746.293">18176 3400,'-3'-4,"0"0,-1 0,1 0,-1 1,0-1,-1 1,1 0,0 0,-1 0,0 1,0-1,1 1,-1 0,-1 1,1-1,0 1,0 0,0 1,-1-1,1 1,0 0,-1 0,1 0,0 1,0 0,-1 0,1 0,0 1,0 0,0 0,0 0,1 0,-1 1,0 0,-1 1,-1 2,0 1,0-1,1 1,0 1,0-1,1 1,0 0,0 0,1 1,0-1,1 1,-1 0,2 0,-1 0,1 0,1 0,0 1,0-1,1 1,0-1,0 0,2 7,-1-13,-1 0,1 0,1-1,-1 1,0 0,1 0,-1-1,1 1,0-1,0 0,0 1,0-1,0 0,1 0,-1 0,0-1,1 1,0 0,-1-1,1 0,0 0,0 0,0 0,-1 0,1 0,0-1,0 1,0-1,0 0,3 0,2 0,0-1,0 0,-1 0,1-1,0 0,-1 0,1-1,-1 0,0 0,0-1,2-1,4-4,-1 0,-1 0,0-1,0-1,-1 0,0 0,-1-1,-1 0,0 0,0-1,-1 0,-1-1,0 1,-1-1,0 0,0-5,5-24,-2 1,-2-1,-2 0,-2-1,-2 1,2-5,-3 1,-2 0,-1 0,-3 1,-10-32,0 42,17 36,-1-1,1 1,-1-1,0 1,1-1,-1 1,0 0,1-1,-1 1,0 0,0 0,1 0,-1 0,0-1,1 1,-1 0,0 0,0 0,1 0,-1 1,0-1,0 0,1 0,-1 0,0 1,0-1,1 0,-1 0,0 1,1-1,-1 1,1-1,-1 1,0-1,1 1,-1-1,1 1,0-1,-1 1,1 0,-1-1,1 1,0 0,-1-1,1 1,0 0,0 0,-12 22,1 0,2 0,0 1,2 1,0-1,2 1,1 0,1 0,1 3,-2-1,2 1,0 0,2 0,2 0,0 0,2-1,1 1,1-1,1 0,1 0,2-1,1 0,0-1,2 0,1-1,1 0,12 12,-21-29,0 0,1-1,-1 0,1 0,1 0,-1-1,1 0,0-1,0 0,0 0,1-1,0 0,-1 0,1-1,0 0,0 0,0-1,0 0,0-1,1 0,-1-1,0 0,0 0,0-1,0 0,-1 0,1-1,0 0,-1-1,0 0,0 0,2-2,5-4,0-1,-1 0,0-1,-1-1,-1 0,0-1,-1 0,0 0,-1-2,-1 1,0-1,-1 0,-1-1,0 0,-2 0,1 0,-2-1,1-12,-4-28,-2 56,1 1,0 0,0 0,0-1,-1 1,1 0,-1 0,1-1,-1 1,1 0,-1 0,0 0,1 0,-1 0,0 0,0 0,0 0,0 0,0 0,0 0,0 1,0-1,0 0,0 1,-1-1,1 1,0-1,0 1,0 0,-1-1,1 1,0 0,-1 0,1 0,0 0,-1 0,1 0,0 0,0 0,-1 1,-2 0,-1 1,1 0,0 0,0 0,0 0,0 1,0-1,1 1,-1 0,1 0,0 1,0-1,0 1,0-1,1 1,-1 0,1 0,0 0,0 0,-1 5,-18 91,22-89,0 0,1 0,0 0,1-1,0 1,0 0,1-1,1 0,0 0,0 0,1-1,0 0,1 0,-1 0,2-1,-1 0,1 0,1-1,-1 0,1 0,1-1,-1 0,1-1,4 2,35 16</inkml:trace>
  <inkml:trace contextRef="#ctx0" brushRef="#br0" timeOffset="37681.247">15008 5367,'-14'3,"0"1,0 0,0 1,1 0,-1 1,1 1,1 0,-1 1,1 0,0 1,1 0,0 1,1 0,0 1,0 0,1 1,1 0,0 0,1 1,0 0,0 0,2 0,0 1,0 0,1 0,-1 9,5 39,0-60,0-1,1 1,-1-1,1 1,-1-1,1 0,-1 1,1-1,0 1,0-1,0 0,0 0,0 0,0 1,0-1,0 0,1 0,-1 0,0-1,1 1,-1 0,0 0,1-1,-1 1,1-1,-1 1,1-1,-1 0,1 1,-1-1,1 0,-1 0,1 0,0 0,-1-1,1 1,0 0,7-4,0 0,1 0,-2 0,1-2,-1 1,1-1,-1 0,-1 0,1-1,-1 0,-1-1,1 1,-1-1,2-4,-7 11,24-32,-1-1,-2-2,-1 0,-1-2,-3 0,-1-1,-1 0,-3-1,-1-1,-2 0,-2 0,-2-1,-1 0,-2 0,-2 0,-4-23,2 49,0 0,-1 0,-1 0,0 0,-1 0,-5-8,10 23,-1-1,1 1,-1-1,1 1,-1-1,0 1,0 0,0-1,0 1,0 0,0 0,0 0,0 0,0 0,-1 0,1 0,0 0,-1 0,1 1,-1-1,1 0,-1 1,1 0,-1-1,1 1,-1 0,1-1,-1 1,1 0,-1 0,0 0,1 1,-1-1,1 0,-1 0,1 1,-1-1,1 1,-1 0,1-1,-1 1,1 0,0 0,0 0,-1 0,1 0,0 0,0 0,0 0,0 0,0 1,0-1,0 0,0 1,1-1,-1 1,0-1,1 0,0 1,-1 1,-9 17,1 0,0 1,2 1,1-1,0 1,2 0,0 0,0 22,-1-11,1 0,1 0,3 1,0-1,2 1,2-1,0 0,3 0,1-1,1 0,1 0,2-1,2 0,-8-19,1-1,1-1,-1 0,2 0,-1 0,2-1,-1 0,1-1,4 3,31 16</inkml:trace>
  <inkml:trace contextRef="#ctx0" brushRef="#br0" timeOffset="38471.644">15569 5229,'-15'2,"0"0,1 1,-1 0,1 2,0-1,0 2,0-1,1 2,-1 0,2 1,-1 0,1 1,0 0,1 1,0 0,1 1,0 0,1 0,0 1,0 1,2-1,-5 9,11-19,1 1,-1-1,0 0,1 1,-1-1,1 0,0 1,-1-1,1 0,1 1,-1-1,0 0,0 1,1-1,-1 0,1 1,0-1,0 0,0 0,0 0,0 1,0-1,1 0,-1-1,1 1,-1 0,1 0,0-1,-1 1,1-1,0 1,0-1,0 0,0 0,0 0,1 0,-1 0,0 0,0 0,1-1,-1 1,0-1,2 0,8 0,-1-1,0-1,1 1,-1-2,0 0,0 0,-1-1,1 0,-1-1,0 0,0-1,0 0,-1 0,0-1,0-1,-1 1,4-5,-6 7,0-1,-1 0,0 0,0-1,0 1,-1-1,0 0,0 0,-1-1,1 1,-2-1,1 0,-1 1,0-1,-1 0,0 0,0-8,-1 16,0 0,-1 0,1 0,0 1,0-1,0 0,-1 0,1 0,0 0,0 1,-1-1,1 0,0 0,-1 0,1 0,0 0,0 0,-1 0,1 0,0 0,-1 0,1 0,0 0,-1 0,1 0,0 0,0 0,-1 0,1 0,0 0,0-1,-1 1,1 0,0 0,0 0,-1 0,1-1,0 1,0 0,-1 0,1 0,0-1,0 1,0 0,0 0,0-1,-1 1,1 0,0-1,0 1,0 0,0 0,0-1,0 1,0 0,0-1,0 1,-11 26,9-22,1 0,-1 0,1 0,0 0,0 1,1-1,-1 0,1 0,0 1,0-1,0 1,1-1,0 0,0 0,0 1,0-1,0 0,1 0,0 0,0 0,0 0,0-1,0 1,1 0,0-1,0 0,0 0,0 0,0 0,1 0,2 0,0-1,1 1,0-1,-1 0,1-1,0 0,0 0,0 0,0-1,0 0,0-1,0 1,0-1,0 0,-1-1,1 0,0 0,2-2,8-2,-1-2,0 0,-1 0,0-2,0 0,10-9,-8 3,0 0,-1-1,-1 0,0-1,-1-1,-1 0,-1-1,-1 0,-1-1,-1-1,0 1,-2-1,3-14,11-64,-5-1,-4 0,-4-2,-8 92,3-85,-3 97,0-1,0 0,0 1,-1-1,1 1,0-1,0 0,-1 1,1-1,0 0,0 1,-1-1,1 0,0 1,-1-1,1 0,-1 0,1 1,0-1,-1 0,1 0,-1 0,1 0,0 1,-1-1,1 0,-1 0,1 0,-1 0,1 0,0 0,-1 0,1 0,-1 0,1 0,-1-1,1 1,0 0,-1 0,1 0,-1 0,1-1,0 1,-1 0,1 0,0-1,-1 1,1 0,0-1,-1 1,1 0,0-1,0 1,-1 0,1-1,0 1,0-1,-16 37,1 1,2 0,1 0,2 1,2 1,0 9,0 0,1 0,3 1,2-1,2 6,0-35,2 0,0 0,1-1,1 1,1-1,0 0,2 0,0-1,0 0,2 0,0-1,2 2,-8-12,1 0,-1-1,1 1,0-1,0 0,0 0,1-1,0 1,0-1,0 0,0 0,1-1,-1 1,1-1,0-1,0 1,0-1,0 0,1 0,-1-1,0 0,1 0,-1 0,1-1,-1 0,1 0,-1 0,1-1,-1 0,1-1,-1 1,0-1,0-1,0 1,0-1,0 0,3-2,5-10,0 0,-1-1,0-1,-2 0,0-1,-1 0,0 0,-2-1,0 0,-1-1,-1 0,-1 0,1-9,0-1,-6 30,-1 0,1 0,0 0,0 0,-1 0,1 0,0 0,-1 0,1 0,0 0,0 0,-1-1,1 1,0 0,0 0,-1 0,1 0,0 0,0-1,0 1,-1 0,1 0,0 0,0 0,0-1,0 1,-1 0,1 0,0-1,0 1,0 0,0 0,0-1,0 1,0 0,0 0,0-1,-1 1,1 0,0-1,0 1,1 0,-1-1,-7 18,0-1,2 1,0-1,1 2,1-1,0 0,1 7,1-18,0 0,0 0,1 0,0 0,0 0,0 0,1 0,0 0,0 0,0 0,1 0,0-1,0 1,1-1,-1 1,1-1,0 0,1 0,-1 0,1 0,0-1,0 1,1-1,-1 0,1-1,0 1,0-1,0 0,0 0,1 0,3 1,0-1,0-1,0 0,0-1,0 1,0-2,0 1,0-1,1-1,-1 0,0 0,8-2,13-7</inkml:trace>
  <inkml:trace contextRef="#ctx0" brushRef="#br0" timeOffset="38733.97">15815 5025,'18'-19,"25"-10,26-8,23-4,13 0,6 0,-17 7</inkml:trace>
  <inkml:trace contextRef="#ctx0" brushRef="#br0" timeOffset="39404.504">17549 4848,'0'13,"0"13,0 8,0 5,0 1,0-2,0-2,-2-8,-1-9</inkml:trace>
  <inkml:trace contextRef="#ctx0" brushRef="#br0" timeOffset="39759.355">17371 4588,'23'-11,"89"-56,-106 63,-1-1,0 0,0 0,-1-1,0 1,1-1,-2 0,1 0,-1 0,0 0,0-1,-1 0,1 1,-2-1,1 0,-1 0,0-3,-3-55,-5 59,3 23,3-2,2 1,0-1,0 1,1-1,1 0,1 0,0 0,1 0,1-1,0 0,1 0,8 12,8 14</inkml:trace>
  <inkml:trace contextRef="#ctx0" brushRef="#br0" timeOffset="40261.664">17863 4779,'-1'36,"2"0,2 0,1 0,2-1,1 0,10 28,-17-62,0 0,0 0,0 0,1 0,-1 0,0 0,0 0,1 1,-1-1,1 0,-1 0,1 0,-1 0,1 0,0 0,-1-1,1 1,0 0,0 0,0 0,-1-1,1 1,0 0,0-1,0 1,0-1,0 1,0-1,0 1,1-1,-1 0,0 0,0 1,0-1,0 0,0 0,0 0,1 0,-1 0,0-1,0 1,0 0,0 0,0-1,0 1,0-1,0 1,0-1,0 1,0-1,0 0,0 1,0-1,0 0,0 0,0 0,9-12,0 0,-1-1,-1 0,0 0,0-1,-2 0,0 0,0-3,14-29,43-68,-63 114,0 0,0 0,0 1,0-1,0 0,0 0,1 1,-1-1,0 0,1 0,-1 1,0-1,1 0,-1 1,1-1,-1 0,1 1,-1-1,1 1,-1-1,1 1,0-1,-1 1,1-1,0 1,-1 0,1-1,0 1,0 0,-1 0,1-1,0 1,0 0,0 0,-1 0,1 0,0 0,0 0,-1 0,1 0,0 1,0-1,0 0,-1 0,1 1,0-1,-1 0,1 1,0-1,-1 0,1 1,0-1,-1 1,1 0,-1-1,1 1,-1-1,1 1,0 0,-4 132,3-128,0 0,0 0,1 0,-1 0,1-1,1 1,-1 0,1-1,-1 1,1-1,1 1,-1-1,1 0,-1 0,1 0,0 0,1-1,-1 1,1-1,-1 0,1 0,0 0,0 0,0-1,1 1,-1-1,0 0,1-1,0 1,0 0,17 0,-1 0,1-1,-1-1,1-1,-1 0,1-2,-1-1,0 0,-1-2,1 0,16-9,33-11</inkml:trace>
  <inkml:trace contextRef="#ctx0" brushRef="#br0" timeOffset="41125.889">14804 6636,'5'4,"-1"-1,1 0,0-1,0 1,0-1,0 0,0-1,1 1,-1-1,0 0,1 0,-1-1,1 1,-1-1,1 0,-1-1,1 1,-1-1,1 0,-1-1,0 1,1-1,2-2,9-3,1-2,-1 0,-1-1,0 0,0-2,1-2,-1 2,0-1,-1-1,-1-1,0 0,-1-1,-1 0,0-1,-2 0,1-1,-2 0,-1-1,0 0,-1 0,-1-1,-1 0,-1 0,-6-31,2 50,-1 0,1 0,0 0,0 0,-1 0,1 0,-1 0,1 0,-1 0,1 0,-1 0,0 0,1 0,-1 0,0 1,0-1,1 0,-1 0,0 1,0-1,0 1,0-1,0 1,0-1,0 1,0 0,0-1,0 1,0 0,0 0,-1 0,1-1,0 1,0 1,0-1,0 0,0 0,0 0,0 0,0 1,0-1,0 1,0-1,-4 3,0 1,0 0,1 0,0 0,-1 0,1 1,1 0,-1-1,1 1,0 1,0-1,0 0,1 1,0-1,0 1,0 0,1 0,-1 3,-7 42,1 1,3-1,2 1,3 0,1-1,3 1,2 0,3-1,5 13,18 88,-14-78,-4 1,-2 1,-1 46,-11-71</inkml:trace>
  <inkml:trace contextRef="#ctx0" brushRef="#br0" timeOffset="41581.353">14954 6992,'14'-18,"2"2,0 0,1 1,0 1,2 1,-1 0,1 1,1 1,5-2,-20 11,33-19,0 2,2 1,0 2,25-6,-63 21,-1 0,1 1,0-1,0 0,0 0,0 1,0-1,0 1,0 0,0-1,0 1,0 0,0 0,0 0,0 1,0-1,0 0,0 1,0-1,-1 1,1 0,0 0,0 0,0-1,-1 2,1-1,0 0,-1 0,1 0,-1 1,1-1,-1 1,0-1,1 2,1 57,-4-55,1-1,-1 1,1-1,0 1,0 0,0-1,0 1,1-1,0 1,0-1,0 1,1-1,0 1,-1-1,1 0,2 3,-2-5,0 0,1-1,-1 1,0 0,1-1,-1 1,1-1,-1 0,1 0,0 0,0 0,-1 0,1-1,0 1,0-1,0 0,0 0,-1 0,1 0,0 0,0 0,0-1,0 0,-1 1,3-2,65-30,-59 25,0-1,-1 0,0-1,-1 0,1 0,-2-1,0 0,0-1,0 1,-1-3,-3 8,-2-1,1 1,0-1,-1 1,0-1,-1 0,1 0,-1 0,0 0,-1 0,1 0,-1 0,0 0,-1 0,1 0,-1 0,0 0,-1 0,0 0,0 1,0-1,-2-4,1 7,1-1,0 1,-1 0,1 0,-1 0,0 0,0 1,0-1,0 1,0 0,-1 0,1 0,-1 0,1 1,-1-1,0 1,0 0,0 0,0 0,1 0,-1 1,0 0,0 0,0 0,0 0,0 1,0-1,0 1,0 0,0 0,1 0,-1 1,0-1,1 1,-1 0,1 0,0 0,-1 1,1-1,0 1,0 0,1-1,-1 1,1 1,-1-1,1 0,0 0,0 1,-1 1,0 0,1 0,0 0,0 1,0-1,0 0,1 1,0 0,0-1,0 1,1-1,0 1,0 0,0-1,1 1,0 0,0-1,0 1,1-1,0 1,0-1,0 0,1 0,0 0,0 0,0 0,0-1,1 1,-1-1,1 0,0 0,1 0,3 2,25 17</inkml:trace>
  <inkml:trace contextRef="#ctx0" brushRef="#br0" timeOffset="43146.176">15910 6746,'-6'-16,"1"0,1 0,0 0,2 0,0-1,0 1,2-1,0 0,1 1,0-1,2 1,0 0,0-1,2 1,1-2,7-45,-12 62,-1 0,1 0,-1 0,1 0,-1 0,0 0,1 0,-1 0,0-1,0 1,0 0,0 0,0 0,0 0,0 0,0-1,0 1,-1 0,1 0,0 0,-1 0,1 0,-1 0,1 0,-1 0,1 0,-1 0,0 0,0 0,1 0,-1 0,0 1,0-1,0 0,0 0,0 2,0 0,1-1,-1 1,1 0,-1-1,1 1,-1 0,1 0,0 0,-1 0,1-1,0 1,0 0,0 0,0 0,0 0,0 0,0 0,0 0,0 0,0-1,0 1,0 0,1 0,-1 0,0 0,1 0,-1-1,0 1,1 0,-1 0,1-1,-1 1,1 0,0-1,-1 1,1 0,0-1,-1 1,1-1,0 1,0-1,0 0,-1 1,1-1,0 0,0 1,0-1,0 0,0 0,10 3,1 0,-1-1,1-1,0 0,-1 0,1-1,0-1,9-1,3 1,1-1,59 3,-81-1,0 1,-1 0,1 0,0-1,0 2,-1-1,1 0,-1 0,1 1,-1 0,0-1,1 1,-1 0,0 0,0 0,0 0,0 1,-1-1,1 1,-1-1,1 1,-1-1,0 1,0 0,0-1,0 3,8 188,-9-191,0-1,1 1,-1 0,1 0,-1 0,1-1,0 1,0 0,0-1,0 1,0 0,0-1,0 0,1 1,-1-1,0 0,1 1,-1-1,1 0,-1 0,1 0,0 0,0-1,-1 1,1 0,0-1,0 1,0-1,-1 1,1-1,0 0,0 0,0 0,0 0,0 0,0-1,-1 1,65-31,-54 21,0-2,-1 1,0-2,-1 1,0-1,-2-1,1 0,-1 0,-1 0,-1-1,0 0,-1-1,0 1,-1-1,-1 0,-1 0,0-7,-4 3,2 21,0-1,0 0,0 0,0 0,0 1,0-1,0 0,0 0,-1 0,1 1,0-1,0 0,0 0,0 0,0 0,0 1,-1-1,1 0,0 0,0 0,0 0,0 0,-1 0,1 1,0-1,0 0,0 0,-1 0,1 0,0 0,0 0,0 0,-1 0,1 0,0 0,0 0,-1 0,1 0,0 0,0 0,0 0,-1 0,1 0,0 0,0-1,0 1,-1 0,1 0,0 0,0 0,0 0,0 0,-1-1,1 1,0 0,0 0,0 0,0 0,0-1,0 1,-4 10,1 0,1 1,-1-1,2 1,0-1,0 1,1 0,0-1,1 1,0 0,0-1,3 6,-4-12,1 0,0 0,0-1,0 1,0 0,1-1,-1 1,1-1,0 0,0 1,0-1,0 0,1 0,-1 0,1-1,0 1,0-1,0 1,0-1,0 0,0 0,1 0,-1-1,1 1,-1-1,1 0,0 0,-1 0,1 0,0-1,0 1,0-1,-1 0,1 0,0 0,0-1,0 0,-1 1,1-1,0 0,-1-1,1 1,-1-1,1 0,-1 1,1-2,6-8,0-1,-1-1,-1 0,0 0,0 0,-1-1,-1 0,-1 0,0-1,0 1,-2-1,0 0,0-1,-2 1,0 0,0 0,-2-1,0-3,0 44,8 80,-6-102,0 1,0-1,0 1,1-1,0 0,-1 1,1-1,0 0,0 0,1 0,-1-1,1 1,-1 0,1-1,0 0,0 1,0-1,0 0,0-1,1 1,-1 0,0-1,1 0,-1 0,1 0,-1 0,1-1,2 1,0-1,0 0,0 0,0-1,0 1,1-2,-1 1,-1 0,1-1,0 0,0-1,-1 1,1-1,-1 0,0-1,0 1,0-1,0 0,-1 0,1 0,-1-1,3-4,2-2,0-2,-1 1,0-1,-1-1,-1 1,0-1,0 0,0-6,-2 9,-1-1,0 1,-1-1,0 0,-1 0,0 1,-2-12,1 24,0-1,0 0,0 1,-1-1,1 1,0-1,0 0,-1 0,1 1,0-1,-1 0,1 1,-1-1,1 0,0 0,-1 0,1 0,0 1,-1-1,1 0,-1 0,1 0,-1 0,1 0,0 0,-1 0,1 0,-1 0,1 0,-1 0,1 0,0 0,-1 0,1-1,-1 1,1 0,0 0,-1 0,1-1,0 1,-1 0,1 0,0-1,-1 1,1 0,0-1,-1 1,1 0,0-1,0 1,0 0,-1-1,1 1,0-1,0 1,0 0,0-1,0 1,0-1,0 1,0-1,0 1,0-1,-20 34,18-28,-1 0,1-1,-1 1,1 0,1 0,-1 0,1 1,0-1,0 0,0 1,1-1,0 0,0 1,0-1,1 0,-1 1,2-1,-1 0,0 0,1 0,0 0,0 0,0 0,1 0,0 0,0-1,0 0,0 1,1-1,-1 0,1-1,0 1,11 2,0-1,1-1,-1 0,1-1,-1 0,1-1,0-1,0-1,0 0,0-1,0-1,-1 0,1-1,1-2,8 1,-1-1,0-1,0-1,-1-1,0-1,0-1,-1-1,0-1,-1-1,0-2,-17 14,-1-1,0 0,0 0,0 0,0-1,0 1,0-1,0 0,-1 1,1-1,-1 0,0-1,0 1,0 0,0-1,-1 1,1-1,-1 1,0-1,0 0,0 1,0-1,-1 0,0 0,0 0,0 1,0-1,0 0,-1 0,0 1,1-1,-1 0,-1 0,1 1,0-1,-1 1,0 0,0-1,0 1,0 0,-1 0,1 0,-1 0,0 0,-3-1,-1 1,0-1,0 1,-1 1,1-1,0 1,-1 0,0 1,1 0,-1 0,0 1,1 0,-1 0,0 1,1 0,-1 0,0 0,1 1,0 1,-1-1,1 1,0 0,0 1,1 0,-1 0,1 0,-1 1,1 0,1 0,-1 0,1 1,0 0,0 0,1 0,-1 1,2-1,-1 1,0 1,3-5,0 0,0 0,0 1,0-1,0 0,1 1,-1-1,1 1,0-1,0 0,1 1,-1-1,1 0,-1 1,1-1,0 0,0 1,0-1,1 0,-1 0,1 0,0 0,0 0,0-1,0 1,0-1,1 1,-1-1,3 2,2 1,0 0,1 0,-1-1,1 0,0-1,0 1,1-2,-1 1,1-1,-1 0,3-1,-3 1,0-1,0 0,0 0,1-1,-1 0,0 0,0-1,0 0,0 0,0-1,-1 0,1-1,0 0,-1 0,1 0,-1-1,0 0,0 0,-1-1,1 0,-1 0,0-1,-1 0,1 0,-1 0,0 0,0-1,-1 0,0 0,0 0,-1 0,0-1,0 1,-1-1,0 0,0 0,0-1,-3 16,0-2,1-1,-1 1,1 0,0 0,1 0,-1-1,1 1,0 0,0 0,0-1,0 1,1-1,0 1,0-1,0 0,1 1,-1-1,1 0,0-1,2 3,-1-3,0 0,0 0,1 0,-1-1,0 0,1 0,0 0,-1 0,1-1,0 1,0-1,0-1,0 1,0-1,0 0,0 0,0 0,0 0,0-1,0 0,-1 0,1-1,0 1,1-1,3-2,0 0,-1 0,1-1,-1 0,0-1,0 1,0-2,-1 1,0-1,0 0,-1 0,1-2,6-16,0-2,-2 0,0 0,-2-1,-2 0,0 0,-2-1,-1 0,-1 0,-2 0,0 0,-2 0,-2-2,3 1,-6-291,-1 290,-2 28,-14 70,16-32,1 1,1-1,3 1,1-1,1 1,2 0,1-1,5 18,-4-34,1 1,1-1,0 0,2-1,0 0,0 0,2 0,1-1,0-1,1 0,0 0,1-1,1-1,1 0,15 11,-17-14,2-1,0-1,0-1,0 0,1 0,0-2,0 0,1-1,0 0,0-2,0 0,12 0,5-6,-10-6</inkml:trace>
  <inkml:trace contextRef="#ctx0" brushRef="#br0" timeOffset="43412.463">17890 5913,'-18'-5,"-9"-1,7-2,19-3,25-3,33-6,34-8,31-5,26-4,13 0,-21 5</inkml:trace>
  <inkml:trace contextRef="#ctx0" brushRef="#br0" timeOffset="43926.156">15460 8043,'0'17,"0"16,2 19,5 17,5 15,1 15,2 11,-2 10,-3 5,-6 1,-8-8,-4-23</inkml:trace>
  <inkml:trace contextRef="#ctx0" brushRef="#br0" timeOffset="44265.523">15460 8234,'-35'-77,"35"76,0 0,0 1,1-1,-1 0,0 0,0 0,0 0,1 1,-1-1,0 0,1 0,-1 0,1 1,-1-1,1 0,-1 1,1-1,-1 0,1 1,0-1,-1 1,1-1,0 1,0-1,-1 1,1 0,0-1,0 1,0 0,-1-1,1 1,0 0,0 0,0 0,0 0,0 0,-1 0,1 0,0 0,0 0,0 0,0 1,0-1,-1 0,1 1,0-1,0 0,0 1,-1-1,1 1,0-1,-1 1,1-1,0 2,66 16,0 4,38 20,-38-2,-66-39,0 0,0 0,0 0,-1 0,1 1,0-1,-1 0,1 1,0-1,-1 0,1 1,-1-1,0 1,0-1,1 0,-1 1,0-1,0 1,0-1,-1 1,1-1,0 1,0-1,-1 0,1 1,-1-1,1 1,-1-1,0 0,1 0,-1 1,0-1,0 0,0 0,0 0,0 0,0 0,0 0,0 0,0 0,-1 0,-54 32,55-32,-27 11,-1-1,0-1,0-2,-1 0,-1-3,-14 2,54-15,14-2</inkml:trace>
  <inkml:trace contextRef="#ctx0" brushRef="#br0" timeOffset="44944.42">16047 8112,'-5'-4,"-1"0,1 1,-1-1,1 2,-1-1,0 0,0 1,0 0,0 1,-1-1,1 1,0 1,-1-1,1 1,-1 0,1 0,0 1,-1 0,1 0,0 0,0 1,-1 0,1 0,0 1,1-1,-1 1,0 1,1-1,0 1,0 0,0 0,0 0,-3 5,3-2,1 1,0-1,0 1,1 0,0 0,1 1,-1-1,2 0,-1 1,1-1,0 1,1-1,0 1,1 8,-1-14,1 1,-1 0,1-1,0 1,0 0,0-1,0 1,1-1,0 0,-1 1,1-1,0 0,1 0,-1 0,0 0,1-1,0 1,-1-1,1 1,0-1,0 0,0 0,1 0,-1-1,0 1,1-1,-1 1,1-1,0-1,-1 1,1 0,0-1,-1 0,4 1,2-3,0 0,0 0,-1-1,0 0,1 0,-1-1,0 0,0 0,-1-1,0 0,1 0,-2-1,1 0,-1 0,1-1,-2 1,1-1,-1-1,0 1,-1-1,1 0,-2 0,1 0,-1 0,0-1,-1 1,0-1,0 0,-1 0,0-4,-4 2,-3 37,5-18,1 0,0 0,1 0,0 1,0-1,0 0,1-1,0 1,1 0,1 2,-3-7,0 0,1 0,-1 0,1-1,0 1,0-1,0 1,0-1,0 0,1 0,-1 1,0-2,1 1,0 0,-1 0,1-1,0 0,0 1,0-1,0 0,0-1,0 1,0 0,0-1,0 0,1 0,-1 1,0-2,1 1,-1-1,1 1,0-1,-1 0,1 0,0-1,-1 1,0-1,1 0,-1 1,0-2,0 1,0 0,0-1,0 1,0-1,-1 0,0 0,1 0,-1 0,0 0,0 0,-1-1,1 1,-1-1,23-94,-28-95,3 178,0 13,1 0,0 0,0 0,0 0,0 0,0 0,0 0,0 0,0 1,1-1,-1 0,1 0,-1 0,1 0,0 1,0-1,0 0,0 1,0-1,0 1,0-1,1 1,-1-1,0 1,1 0,-1 0,1 0,-1 0,1 0,0 0,-1 0,1 0,0 0,0 1,0-1,0 1,-1 0,1-1,0 1,0 0,0 0,0 0,2 1,59-7,2 3,56 5,-118-2,0 0,0 0,0 0,0 0,0 0,0 1,0-1,-1 1,1 0,0 0,0 0,0 0,-1 0,1 1,0-1,-1 1,1 0,-1-1,0 1,0 0,1 1,-1-1,-1 0,1 1,0-1,0 1,-1-1,0 1,1 0,-1-1,0 1,0 0,0 2,-12 70,8-67,1 0,0-1,0 1,1 0,0 0,1 0,0 0,0 0,0 0,1 0,2 6,-1-10,1-1,-1 0,1 0,0 0,0 0,0-1,0 1,1-1,-1 0,1 0,-1 0,1 0,0 0,0-1,0 0,0 0,0 0,0 0,0 0,0-1,0 0,0 0,0 0,0 0,0-1,0 0,0 0,0 0,0 0,1-1,20-4,0 0,0-2,-1-2,-1 0,17-10,9-5</inkml:trace>
  <inkml:trace contextRef="#ctx0" brushRef="#br0" timeOffset="45896.291">17084 7879,'-6'-5,"0"0,0 1,-1-1,0 1,1 1,-2-1,1 1,0 0,-1 1,1 0,-1 0,0 1,1-1,-1 2,0-1,0 1,0 0,0 1,1 0,-1 0,0 1,0 0,1 0,0 1,-1-1,1 2,0-1,-4 4,7-5,0 1,1 0,-1 0,1 0,0 0,0 1,0-1,0 1,1 0,0 0,-1 0,1 0,1 0,-1 0,1 0,-1 1,1-1,0 0,1 1,-1-1,1 1,0-1,0 1,0-1,1 1,0-1,-1 1,2-1,-1 0,0 1,1-1,0 0,0 0,0 0,0 0,1 0,0-1,-1 1,1-1,2 2,1-2,-1 0,1-1,0 1,0-1,0-1,0 1,0-1,0 0,1-1,-1 1,0-1,0 0,1-1,-1 1,0-1,0-1,0 1,0-1,0 0,0 0,0-1,-1 1,4-3,0 0,0-1,0 1,-1-1,0-1,0 0,0 0,-1 0,0-1,0 0,-1-1,0 1,-1-1,4-7,-10 18,-1 1,1-1,0 1,0 0,0-1,0 1,0 0,1-1,-1 1,1 0,0 0,0 0,0 0,0-1,0 1,1 0,-1 0,1 0,-1-1,1 1,0 0,1-1,-1 1,0-1,1 1,-1-1,1 1,0-1,-1 0,1 0,0 0,1 0,0 1,7-1,1 0,-1-1,1 1,-1-2,1 0,-1 0,1-1,-1 0,1-1,-1 0,0-1,1 0,-2 0,1-1,0-1,-1 1,1-2,-1 1,-1-1,8-6,6-4,-1-1,0-1,-1-1,-1 0,-1-2,-1 0,0-1,-2 0,-1-2,0 1,-2-2,-1 0,8-24,3-23,-3 0,-2-1,-5-1,1-34,-8 73,-1 4,-1 0,-1 0,-2 0,-2-15,2 46,1-1,-1 0,0 1,0-1,1 1,-1-1,0 1,0-1,0 0,0 1,0-1,0 1,0-1,0 0,0 1,0-1,0 1,0-1,0 1,0-1,0 0,-1 1,1-1,0 1,0-1,-1 1,1-1,0 1,-1-1,1 1,-1-1,1 1,-1 0,1-1,-1 1,1 0,-1-1,1 1,-1 0,1-1,-1 1,1 0,-1 0,1 0,-1 0,0 0,1-1,-1 1,1 0,-1 0,0 1,1-1,-1 0,1 0,-1 0,0 0,1 0,-1 1,1-1,-1 0,1 0,-1 1,1-1,-1 0,1 1,-1-1,1 1,-1-1,1 0,0 1,-52 91,30-39,2 1,3 0,2 2,2 0,3 0,2 1,1 43,6-79,2 1,0-1,2 0,0 1,1-1,1-1,1 1,1-1,2 4,-5-16,0 1,1-1,0 0,0 0,0 0,1-1,0 0,1 0,0-1,0 0,0 0,0 0,1-1,0 0,0 0,1-1,-1 0,1-1,0 0,0 0,8 0,-8-1,0-1,0 0,1-1,-1 0,0-1,0 0,0 0,0-1,0 0,0-1,-1 0,1 0,-1-1,1 0,-1 0,0-1,-1 0,1-1,-1 1,0-1,-1-1,1 1,4-7,1 0,-2-1,0 0,-1-1,-1 0,0 0,0-1,-2 0,0 0,-1 0,1-7,-1 2,-1-1,-1 1,0-1,-2 0,-1 0,-1-10,-6 1,7 30,0 1,0-1,0 1,-1-1,1 1,0-1,0 1,0-1,-1 1,1 0,0-1,0 1,-1-1,1 1,0 0,-1-1,1 1,0 0,-1-1,1 1,-1 0,1 0,0-1,-1 1,1 0,-1 0,1 0,-1 0,1-1,-1 1,1 0,-1 0,1 0,0 0,-1 0,1 0,-1 0,1 0,-1 1,1-1,-1 0,1 0,-1 0,1 0,-1 1,1-1,0 0,-1 0,1 1,-1-1,1 0,0 1,-1-1,1 0,0 1,0-1,-1 1,1-1,0 1,-6 8,1 0,0 0,0 1,1 0,0 0,1 0,0 0,1 0,-1 7,2-11,-1 6,-1 0,2 0,0 1,0-1,1 1,1-1,0 1,1-1,0 0,2 6,-2-12,0-1,0 1,1 0,-1-1,1 0,1 0,-1 0,1 0,-1 0,2 0,-1-1,0 0,1 0,0 0,0-1,0 1,0-1,0 0,1-1,-1 1,1-1,2 0,1 0,0 0,0 0,0-1,0 0,0-1,0 0,0 0,0-1,0 0,0-1,0 0,-1 0,1-1,0 0,-1-1,0 0,0 0,0-1,0 0,-1 0,0 0,2-3,6-5,0-2,-1 0,0 0,-2-1,0-1,0 0,-2-1,0 0,3-8,12-46,-3 0,-3-2,-3 0,-3-1,-4 0,-2-6,14-232,-21 308,1 1,0-1,-1 0,0 0,0 0,0 0,-1 1,0-1,0 0,0 0,0 1,-1-1,0 0,0 1,0 0,0-1,-1 1,1 0,-3-2,2 6,1-1,-1 1,0 0,1-1,-1 1,1 1,-1-1,0 0,1 1,-1-1,1 1,-1 0,1 0,-1 0,1 0,-1 0,1 0,0 1,0-1,0 1,0 0,0-1,0 1,0 0,0 0,1 0,-1 0,1 1,-1 1,-16 20,2 1,0 1,2 1,1 0,1 1,2 0,0 1,2 0,1 1,2-1,-2 19,4-24,0-1,2 1,0 0,2 0,0 0,2 0,0-1,2 1,1-1,0 0,2 0,1-1,0 0,2-1,0 0,2 0,0-1,1-1,1 0,1-1,4 3,0-4,1 0,0-2,1-1,0 0,1-2,1 0,0-2,0 0,1-2,0-1,1-1,15 2,19-2</inkml:trace>
  <inkml:trace contextRef="#ctx0" brushRef="#br0" timeOffset="67150.173">6638 2868,'-15'18,"1"0,1 2,0-1,2 2,0-1,2 2,0-1,-4 20,-5 6,2 1,3 1,1 0,3 1,2 0,2 0,3 1,1-1,3 1,2-1,5 17,61 261,-64-299,1 1,1-1,2-1,8 17,-14-37,0 0,0-1,1 1,0-1,1 0,-1 0,1-1,1 0,-1 0,1 0,0-1,0 0,1 0,-1-1,1 0,0-1,0 1,1-1,127 14,-135-17,0 0,0 0,0 1,-1-1,1 0,0 1,0-1,0 1,0-1,-1 1,1-1,0 1,0-1,-1 1,1 0,-1-1,1 1,0 0,-1 0,1 0,-1-1,0 1,1 0,-1 0,0 0,1 0,-1 0,0 0,0 0,0 0,0-1,0 1,0 0,0 0,0 0,0 0,0 0,-1 0,1 0,0 0,-1 0,1-1,-1 1,1 0,0 0,-1 0,0-1,1 1,-1 0,1-1,-1 1,0 0,0-1,1 1,-1-1,0 1,0-1,0 1,0-1,1 0,-1 1,0-1,0 0,0 0,0 0,0 0,0 0,0 0,0 0,-10 4</inkml:trace>
  <inkml:trace contextRef="#ctx0" brushRef="#br0" timeOffset="67703.801">6815 4110,'0'0,"0"0,0 0,-1-1,1 1,0 0,-1-1,1 1,0 0,-1 0,1 0,0-1,-1 1,1 0,0 0,-1 0,1 0,0 0,-1 0,1-1,-1 1,1 0,0 0,-1 0,1 0,-1 1,1-1,0 0,-1 0,1 0,-1 0,1 0,0 0,-1 1,1-1,0 0,-1 0,1 0,0 1,-1-1,1 0,0 1,0-1,-1 0,1 0,0 1,0-1,0 1,-1-1,1 0,0 1,0-1,0 0,0 1,0-1,0 1,0-1,0 0,0 1,0-1,0 1,0-1,0 0,0 1,0-1,0 0,0 1,1-1,13 30,-11-26,1 4,35 57,-4 1,-2 2,8 30,-41-98,1 1,0 0,0 0,-1 1,1-1,0 0,-1 0,1 0,0 0,-1 1,0-1,1 0,-1 1,0-1,0 0,0 1,1-1,-2 0,1 1,0-1,0 0,0 1,0-1,-1 0,1 1,-1-1,1 0,-1 0,1 0,-1 1,0-1,0 0,1 0,-1 0,0 0,0 0,0 0,0 0,0-1,0 1,-1 0,1-1,0 1,0 0,-1 0,-157-2,33-2,125 3,0 1,0-1,-1-1,1 1,0 0,0 0,0 0,0-1,0 1,-1 0,1-1,0 1,0-1,0 1,0-1,0 0,0 1,1-1,-1 0,0 0,0 0,0 0,1 1,-1-1,0 0,1 0,-1 0,1 0,-1-1,1 1,0 0,-1 0,1 0,0 0,0 0,0-1,-1 1,1 0,1 0,-1 0,0 0,0-1,0 1,1 0,-1 0,0 0,1 0,-1 0,1 0,-1 0,1 0,0 0,-1 0,1 0,0 0,0 0,128-290,-127 288,-6 11</inkml:trace>
  <inkml:trace contextRef="#ctx0" brushRef="#br0" timeOffset="68631.246">7061 2471,'2'19,"4"10,2 6,3 0,1-2,-1-5,-2-5,-3-7</inkml:trace>
  <inkml:trace contextRef="#ctx0" brushRef="#br0" timeOffset="69335.964">6910 2184,'53'0,"-29"-3,1 2,0 0,0 2,0 1,0 1,0 1,-1 1,0 1,0 1,0 1,-1 2,0 0,5 4,-19-5,0 0,-1 0,0 1,0 0,-1 0,0 1,-1 0,-1 0,1 0,-2 1,0 0,0 0,-1 0,0 0,-1 0,-1 1,0-1,0 1,-1-1,-1 1,-1 6,5 46,-3-62,-1-1,1 0,0 1,-1-1,1 0,0 1,1-1,-1 0,0 1,1-1,-1 0,1 0,0 0,0 1,0-1,0 0,0 0,0 0,0 0,1 0,-1-1,1 1,-1 0,1-1,0 1,0-1,0 1,-1-1,1 0,0 0,1 0,-1 0,0 0,0 0,0-1,1 1,-1-1,0 1,1-1,8-5,-1 0,0-1,0 0,0 0,-1-1,0 0,-1-1,1 0,-1 0,-1-1,0 0,5-8,-5 8,68-103,-73 109,11-16,-13 19,0-1,0 1,0 0,0 0,1 0,-1-1,0 1,0 0,0 0,0 0,1 0,-1-1,0 1,0 0,0 0,1 0,-1 0,0 0,0 0,1 0,-1-1,0 1,0 0,1 0,-1 0,0 0,0 0,1 0,-1 0,0 0,0 0,1 1,-1-1,0 0,0 0,1 0,-1 0,0 0,0 0,1 0,-1 1,0-1,0 0,0 0,0 0,1 0,-1 1,0-1,0 0,0 0,0 0,0 1,1-1,-1 0,0 0,0 1,0-1,0 0,0 0,0 1,0-1,0 0,0 0,0 1,0-1,0 0,0 0,0 1,0-1,5 35,-5-27,0 0,1 0,0-1,1 1,0-1,0 1,0-1,1 0,0 0,1 0,-1 0,1-1,1 1,-1-1,1 0,2 2,-3-5,-1 0,1-1,0 0,0 1,0-1,0-1,0 1,0-1,0 1,0-1,1 0,-1-1,0 1,1-1,-1 0,1 0,-1 0,0 0,1-1,-1 0,1 0,-1 0,0 0,0-1,0 0,0 0,0 0,0 0,0 0,-1-1,1 0,-1 0,0 0,0 0,0 0,0 0,0-1,-1 0,0 1,1-3,7-13,-2-2,-1 0,0 0,-2 0,0 0,-1-1,-1 0,-1 0,-2 0,0 0,-1 0,-1-2,2 23,-5-115,-5 0,-8-12,5 75,8 60,-1 147,6-98,-3 5,3-1,3 1,2-1,3 0,2-1,9 22,-18-72,2-1,-1 0,1 0,0 0,1 0,0 0,0-1,1 0,0 1,0-2,1 1,0-1,0 1,0-2,1 1,0-1,0 0,0 0,0-1,1 0,0 0,0-1,0 0,0 0,1-1,5 1,24-4,-5-6</inkml:trace>
  <inkml:trace contextRef="#ctx0" brushRef="#br0" timeOffset="69599.26">7785 2198,'-17'0,"-7"0,-2 0,13 0,20-3,25-6,33-11,28-7,26-7,15 0,-17 7</inkml:trace>
  <inkml:trace contextRef="#ctx0" brushRef="#br0" timeOffset="70849.451">8359 2539,'-9'-21,"1"-2,1 1,2-1,0 0,1 0,1 0,1 0,2-23,0 44,1 0,-1 1,1-1,0 1,-1-1,1 1,0 0,0-1,0 1,0 0,0-1,0 1,1 0,-1 0,0 0,1 0,-1 0,0 0,1 1,-1-1,1 0,-1 1,1-1,-1 1,1-1,0 1,-1 0,1 0,0 0,-1 0,1 0,0 0,-1 0,1 0,-1 1,1-1,0 1,0-1,8 0,239-14,-247 14,0 0,1 0,-1 0,0 1,0-1,0 1,1-1,-1 1,0 0,0-1,0 1,0 0,0 1,0-1,-1 0,1 0,0 1,-1-1,1 1,-1 0,1-1,-1 1,0 0,1 0,-1 0,0 0,0 0,0 0,-1 0,1 0,-1 0,1 1,-1-1,1 0,-1 0,0 0,0 1,0 0,-12 132,13-132,0 0,0-1,0 1,0 0,0-1,1 1,0-1,-1 0,1 0,0 1,0-1,0 0,0 0,0-1,1 1,-1 0,0-1,1 0,0 1,-1-1,1 0,-1 0,1 0,0-1,0 1,0-1,-1 1,1-1,0 0,3 0,86-13,-62 4,0 0,0-2,-2-1,1-1,-2-2,12-8,7-24,-45 46,-1 0,1 0,0 0,-1-1,0 1,1 0,-1 0,1 0,-1-1,0 1,0 0,0 0,0-1,0 1,0 0,0 0,0-1,-1 1,1 0,0 0,-1-1,1 1,-1 0,1 0,-1 0,1 0,-1 0,0 0,0 0,0 0,1 0,-1 0,0 0,0 0,0 1,0-1,-1 0,1 1,0-1,0 1,0-1,0 1,-1-1,1 1,0 0,0 0,-1 0,0-1,-8-1,-1 0,1 1,-1 0,1 0,-1 1,1 1,-1 0,0 0,1 1,0 0,-1 1,1 0,0 0,0 1,1 1,-1 0,-3 2,11-6,0 0,0-1,0 1,0 0,0 0,0 0,1 1,-1-1,0 0,1 1,-1-1,1 1,-1-1,1 1,0-1,0 1,-1 0,1 0,1 0,-1 0,0 0,0 0,1 0,-1 0,1 0,-1 0,1 0,0 0,0 0,0 0,0 1,0-1,1 0,-1 0,1 0,-1 0,1 0,0 0,-1 0,1 0,0 0,0-1,1 1,-1 0,0 0,1-1,7 3,1-1,0-1,0 0,0 0,0-1,0-1,0 1,0-2,1 1,-1-1,0-1,0 0,0 0,-1-1,1 0,-1-1,10-4,-7 3,0 0,0-1,0 0,0-1,-1 0,0-1,-1 0,0-1,0 0,4-5,-35 81,21-65,1-1,-1 1,1 0,-1 0,1-1,0 1,-1 0,1-1,0 1,0-1,0 1,0-1,1 1,-1-1,0 0,1 1,-1-1,0 0,1 0,0 0,-1 0,1 0,-1-1,1 1,0 0,0-1,-1 1,1-1,0 0,0 0,0 1,-1-1,1 0,0 0,0-1,0 1,0 0,-1-1,1 1,0-1,-1 1,1-1,0 0,-1 0,1 0,0 0,-1 0,0 0,1 0,-1 0,0-1,1 1,-1 0,0-1,0 1,0-1,0 0,4-8,-1 0,0 0,0 0,-1 0,-1-1,0 1,0-1,-1 0,-1 1,1-1,-2 0,1 0,-2-3,1-9,0 6,0 14,0 1,1-1,-1 0,0 0,1 1,0-1,0 0,0 0,0 0,0 1,0-1,1 0,0 0,-1 1,1-1,0 0,0 1,0-1,1 1,-1-1,0 1,1 0,0-1,0 1,-1 0,1 0,0 0,1 0,1 0,85 10,-68-3,-12-5,0 1,0 0,0 1,0-1,0 2,-1-1,1 1,-1 1,0-1,0 1,0 1,0 0,-1 0,0 0,0 1,0 0,-1 0,1 1,-2 0,1 0,-1 0,0 0,0 1,-1 0,0 0,2 8,0 31,-7-42,0 0,1 0,0 0,0 0,1 0,-1-1,1 1,0 0,0 0,1 0,-1 0,1-1,0 1,0-1,1 0,-1 1,1-1,0 0,0 0,1-1,-1 1,1-1,0 1,0-1,0 0,0-1,0 1,4 1,-2-3,0 0,1 0,-1 0,0-1,0 0,1 0,-1-1,0 0,0 0,0 0,0-1,0 0,0 0,0 0,-1-1,1 0,-1 0,1 0,0-2,8-4,0-2,-1 0,-1 0,0-1,0-1,4-7,-8 10,-1 0,0 0,-1-1,0 0,-1 0,0 0,-1-1,0 0,0 0,-2 0,1 0,-1 0,-1-13,-1 24,0-1,0 1,0 0,0-1,-1 1,1-1,0 1,-1-1,1 1,-1 0,0-1,1 1,-1 0,0 0,0 0,0 0,0-1,0 1,0 0,0 0,0 1,0-1,-1 0,1 0,0 1,-1-1,1 0,0 1,-1-1,1 1,-1 0,1 0,0-1,-1 1,1 0,-1 0,1 0,-1 0,1 1,-1-1,1 0,0 0,-1 1,1-1,-1 1,1 0,0-1,0 1,-1 0,1 0,0-1,0 1,0 0,0 0,0 1,0-1,0 0,0 0,0 0,1 0,-2 2,-2 0,1 1,-1-1,0 1,1 0,0 0,0 0,0 1,1-1,-1 1,1-1,0 1,0 0,1 0,-1 0,1 0,0 0,1 0,-1 1,1-1,0 0,0 0,1 0,-1 0,1 0,0 1,1-1,-1 0,1-1,0 1,0 0,0-1,1 1,0-1,0 1,0-1,0 0,1 0,-1-1,1 1,0-1,0 0,5 3,8 0,0-1,1-1,0 0,0-2,0 0,0 0,0-2,0 0,16-3,44-3</inkml:trace>
  <inkml:trace contextRef="#ctx0" brushRef="#br0" timeOffset="71548.295">11266 2089,'-8'-2,"-1"-1,0 1,1 1,-1 0,0 0,0 1,0 0,0 0,0 1,0 0,0 1,1 0,-1 0,0 1,1 0,0 0,0 1,0 0,0 1,0 0,1 0,0 0,0 1,1 0,-1 1,1-1,1 1,-1 0,1 1,0-1,1 1,0 0,0 0,-2 7,6-13,-1-1,1 1,0-1,-1 1,1-1,0 1,0-1,0 1,0-1,1 1,-1-1,0 1,0-1,1 1,-1-1,1 1,0-1,-1 0,1 1,0-1,0 0,0 1,0-1,0 0,0 0,0 0,0 0,0 0,0 0,1 0,-1-1,0 1,1 0,-1-1,1 1,-1 0,0-1,1 0,-1 1,2-1,61-6,-50 0,-1-1,1-1,-2 0,1 0,-1-2,-1 1,1-1,-2-1,1 0,-2-1,1 0,-2 0,1-1,-2 0,0 0,0-1,-1 0,-1 0,-1-1,0 1,0-1,-2 0,0 0,0 0,-1 0,-1 0,-1 0,0-1,-1 1,-1 1,0-1,-1 0,-4-11,-14-17,21 42,1 0,-1 1,0-1,1 0,-1 0,0 1,1-1,-1 0,0 1,0-1,0 0,1 1,-1-1,0 1,0 0,0-1,0 1,0 0,0 0,0-1,0 1,0 0,0 0,0 0,0 0,0 0,0 0,0 0,0 1,0-1,0 0,0 0,0 1,1-1,-1 1,0-1,0 1,0-1,0 1,1-1,-1 1,0 0,0 0,1 0,-8 10,1 0,0 1,1 1,1-1,0 1,0 0,1 0,1 0,0 0,1 1,0 7,-2-3,0-1,2 1,0 0,1 0,1-1,0 1,2 0,0 0,1 0,0-1,2 0,0 1,1-2,0 1,2-1,5 10,-9-21,0-1,0 0,1 0,0-1,-1 1,1-1,0 0,0 0,1-1,-1 0,1 0,-1 0,1 0,0-1,-1 0,1 0,0 0,0-1,0 0,0 0,0-1,-1 1,1-1,0 0,0-1,-1 0,1 0,-1 0,1 0,-1-1,0 0,0 0,0 0,-1-1,1 1,-1-1,1 0,-1-1,-1 1,1-1,1-1,2-5,0 1,0-1,-1 0,0-1,-1 1,0-1,-1 0,0-1,-1 1,0-1,-1 1,-1-1,0 0,-1-11,1 23,-1 0,0 0,1 1,-1-1,0 0,0 0,0 0,0 1,1-1,-1 0,0 0,-1 0,1 1,0-1,0 0,0 0,0 0,-1 1,1-1,0 0,-1 0,1 1,0-1,-1 0,1 1,-1-1,1 0,-1 1,1-1,-1 1,0-1,1 1,-1-1,0 1,1-1,-1 1,0 0,0-1,1 1,-1 0,0 0,0-1,0 1,1 0,-1 0,0 0,0 0,0 0,1 0,-1 0,0 1,0-1,0 0,1 0,-1 1,0-1,0 0,-3 6,-1 0,1 0,0 1,1-1,0 1,0 0,0 0,1 0,0 0,0 0,1 0,0 1,0-1,1 0,0 1,0-1,1 1,-1-1,2 0,0 2,0-3,1 0,0-1,0 0,0 1,0-1,1-1,0 1,0 0,1-1,-1 0,1 0,0 0,0-1,0 0,0 0,1 0,-1 0,1-1,0 0,0 0,0 0,0-1,0 0,0 0,0-1,3 1,42 4</inkml:trace>
  <inkml:trace contextRef="#ctx0" brushRef="#br0" timeOffset="72641.524">12577 1993,'-5'-2,"0"1,-1-1,1 1,0 0,-1 0,0 1,1 0,-1 0,1 0,-1 1,1-1,-1 1,1 0,-1 1,1 0,0 0,0 0,0 0,0 1,0-1,0 1,1 1,-1-1,1 1,0-1,0 1,0 0,1 1,-1-1,1 1,0-1,0 1,1 0,0 0,-1 0,2 1,-1-1,0 0,1 1,0-1,0 5,1-5,1-1,-1 0,1 0,0 0,0 0,0 0,0 0,1 0,0 0,0 0,0-1,0 1,0-1,1 1,-1-1,1 0,0 0,0 0,0 0,1-1,-1 1,1-1,-1 0,1 0,0 0,0-1,0 1,0-1,0 1,10 2,-1-1,1 0,0-1,0 0,0-1,0 0,0-1,4-1,6-1,0-1,0-2,-1 0,0-1,0-1,0-1,-1-1,0-1,0-1,-1-1,-1-1,0-1,-1 0,14-15,-27 24,-1-1,0 1,0-1,0-1,-1 1,0-1,0 1,0-1,-1 0,0 0,-1-1,1 1,-1-1,-1 1,0-1,0 0,0-4,-1 11,0 0,0-1,-1 1,1 0,-1 0,1-1,-1 1,1 0,-1 0,0 0,1 0,-1 0,0 0,0 0,0 0,0 0,0 0,0 0,0 1,0-1,0 0,0 1,0-1,-1 0,1 1,0 0,0-1,-1 1,1 0,0 0,0-1,-1 1,1 0,0 0,-1 0,1 1,0-1,-1 0,1 0,0 1,0-1,-1 1,-50 25,48-24,1 1,-1-1,1 1,0 0,0 0,0 0,0 0,0 1,1-1,0 1,-1-1,1 1,0 0,1 0,-1 0,1 0,0 0,0 0,0 1,0-1,1 0,0 0,0 1,0-1,0 0,0 0,1 1,0-1,0 0,0 0,1 0,-1 0,1 0,0 0,0 0,0-1,1 2,10 4,-1 0,1-1,1 0,-1-1,1-1,1 0,-1-1,1 0,0-2,0 1,0-2,0 0,1-1,-1 0,1-1,19 4,1-2,0-1,-1-2,1-1,0-2,-1-1,0-2,21-7,-51 13,-1 0,1-1,-1 1,0-1,0 0,0 0,0 0,0-1,0 1,0-1,-1 0,1 0,-1 0,0-1,0 1,0-1,0 0,-1 1,1-1,-1 0,0-1,-1 1,1 0,-1-1,1 1,-1 0,0-1,-1 0,1 1,-1-1,0 1,0-1,-1 0,1 1,-1-1,0 1,0-1,0 1,-1 0,0-1,0 1,0 0,0 0,0 0,-2 0,0 0,-1 0,1 1,0-1,-1 1,0 0,0 0,0 1,0-1,0 1,-1 0,1 1,-1-1,1 1,-1 0,1 1,-1-1,0 1,1 0,-1 0,0 1,1 0,-1 0,1 0,-1 1,1-1,0 1,-1 0,1 1,0 0,0-1,1 2,-1-1,1 0,-1 1,1 0,0 0,1 0,-4 4,4-4,-1 1,1-1,0 0,1 1,-1 0,1 0,0 0,0 0,0 0,1 0,-1 0,1 0,1 1,-1-1,1 0,0 1,0-1,0 1,1-1,0 0,0 0,0 1,1-1,0 0,0 0,0 0,0-1,1 1,0 0,0-1,0 0,1 1,-1-1,4 2,-1-3,1 0,0 0,0-1,0 0,0-1,0 1,0-1,0-1,0 1,1-1,-1 0,0-1,0 0,0 0,0 0,0-1,0 0,0-1,0 1,-1-1,1-1,-1 1,0-1,0 0,0 0,0-1,-1 0,0 0,0 0,0-1,-1 1,1-1,-1 0,-1-1,1 1,1-5,-3 7,6-12,0 22,-7-1,0 0,-1 0,2-1,-1 1,1 0,-1-1,1 1,0-1,1 0,-1 0,1 0,0 0,0 0,0 0,0-1,1 1,0-1,-1 0,1 0,0 0,1-1,-1 1,0-1,1 0,-1-1,5 2,0-1,0-1,0 0,0-1,0 0,-1 0,1-1,0 0,0 0,0-1,-1-1,1 1,-1-1,1-1,-1 1,0-1,0-1,-1 0,0 0,1 0,-2-1,1 0,-1 0,1-1,-2 0,1 0,-1 0,0 0,-1-1,0 0,0 0,1-5,6-9,38-58,-46 77,-1 1,1 0,-1 0,1 0,0 0,0 0,0 0,0 1,0 0,0-1,0 1,1 0,-1 1,0-1,1 1,-1-1,0 1,1 0,-1 0,0 0,1 1,-1-1,1 1,-1 0,0 0,1 0,24 11,-1 1,-1 0,0 2,-1 1,-1 1,10 10,14 15,-47-41,0-1,-1 1,1-1,-1 1,1 0,-1-1,1 1,-1 0,0 0,1 0,-1-1,0 1,0 0,1 0,-1 0,0-1,0 1,0 0,0 0,0 0,0 0,0 0,0-1,0 1,-1 0,1 0,0 0,-1-1,1 1,0 0,-1 0,1-1,-1 1,1 0,-1-1,1 1,-1 0,1-1,-1 1,0-1,1 1,-1-1,0 1,0-1,1 1,-1-1,0 0,0 0,-44 14,41-13,-137 19,125-20</inkml:trace>
  <inkml:trace contextRef="#ctx0" brushRef="#br1" timeOffset="863889.153">9574 4902,'-128'-8,"-105"2,145 7,-166-1,80 14,-1-7,-141 0,197-8,0-7,-133-12,-313 21,273 26,234-23,0 2,1 2,-55 16,52-11,-24 10,1 3,1 4,-64 34,131-57,-45 19,2 2,2 4,-6 5,48-27,-50 41,62-49,0 0,1 0,0 0,-1 0,1 0,0 1,0-1,0 0,0 1,1-1,-1 0,1 1,-1-1,1 1,0-1,0 1,0-1,0 1,0-1,1 1,-1-1,1 0,-1 1,1-1,0 1,0-1,0 0,0 0,1 0,0 2,4 1,0 0,0 0,0 0,1-1,-1 0,1 0,0 0,0-1,1 0,-1-1,1 0,-1 0,1 0,0-1,5 0,-1 2,98 12,0-4,1-5,94-8,-85 1,-40 0,156 7,-51 29,9-33,-75 23,60 13,67-5,-127 6,146-33,-103 11,128-11,-71 29,-69-11,-125-17,1-2,1-1,-1 0,1-2,4-2,206-1,-228 0,0-2,-1 1,1-1,-1 0,0-1,0 0,0 0,-1 0,1-1,3-4,3 0,-7 3,0 0,0-1,-1 0,1 0,-2 0,1-1,-1 0,0 0,2-5,16-25,-9 15,-2 1,-1-2,-1 0,-1 0,-1 0,-1-1,-1-1,-1 1,-1-4,15-93,-17 117,2-6,1 1,-1-2,-1 1,0 0,-1-1,0 0,-1 1,0-1,-1 0,0 0,-1 0,0 1,-3-11,3 19,-1 0,0 0,0 0,0 0,-1 0,1 1,-1-1,1 1,-1 0,0-1,0 1,0 1,0-1,0 0,0 1,-1-1,1 1,0 0,-1 0,1 0,-1 1,1-1,-1 1,0 0,1 0,-1 0,1 0,-1 1,1-1,-1 1,0 0,-45-3,-44-16,47 11</inkml:trace>
  <inkml:trace contextRef="#ctx0" brushRef="#br1" timeOffset="870717.921">9724 13164,'40'27,"-15"-7,-1 1,-1 1,0 1,-2 1,-1 1,0 1,4 10,-3 3,-1 1,-2 1,7 27,-23-64,1 1,-1 0,-1-1,1 1,-1 0,1 0,-1 0,-1 0,1 0,-1 0,0 0,0 0,0 0,-1 0,0 0,0 0,0 0,0 0,-1 0,0-1,0 1,0-1,-1 1,1-1,-1 0,0 0,0 0,-1 0,1 0,-1-1,-2 3,-13 3,-1-1,1 0,-1-1,0-1,-1-1,1-1,-1-1,0 0,0-2,-7-1,-377 0,235 23,86-8,-180 37,88-46,109-7,-769 1,624 27,-121 17,49-18,89-6,-60 1,162-20,37 0,0-1,0-4,-51-9,94 10,1-1,0-1,1 0,-1-1,1 0,0 0,0-1,1-1,-1 0,2 0,-1-1,2 0,-7-8,8 9,-28-25,26 26,0 0,1 0,0-1,0-1,0 1,1-1,1 0,-1-1,1 0,1 0,0 0,1 0,-1-1,2 0,0 0,0 0,1 0,2-2,2 0,-1 1,1-1,1 1,0 0,1 0,0 0,1 0,0 1,1-1,0 1,1 1,0-1,1 1,5-5,-4 3,59-78,34 9,-81 69,1 1,1 0,-1 2,2 1,-1 0,1 2,0 1,0 0,1 2,-1 1,17 1,474 3,-293 11,600-13,-492-14,-15-8,-11 9,20-15,-72 21,-155 9,79-3,-95-12,-30 10,-46 1,-5-1</inkml:trace>
  <inkml:trace contextRef="#ctx0" brushRef="#br1" timeOffset="915648.961">12073 12768,'0'19,"0"15,0 11,0 7,2 7,3 2,4 0,1-1,3-3,-2-8,-2-6,-4-12</inkml:trace>
  <inkml:trace contextRef="#ctx0" brushRef="#br1" timeOffset="916483.667">12360 13041,'11'4,"0"1,-1 0,1 1,-1 0,0 0,-1 1,1 1,-1 0,-1 0,0 0,0 1,0 0,-1 1,-1 0,1 0,-2 0,1 1,-1 0,-1 0,0 0,-1 0,0 3,0-5,14 37,-17-45,1 0,0 0,-1-1,1 1,-1 0,1-1,0 1,0 0,-1-1,1 1,0 0,0-1,0 0,0 1,0-1,0 1,0-1,0 0,-1 0,1 1,0-1,0 0,0 0,0 0,0 0,0 0,0 0,0-1,0 1,0 0,0 0,0-1,0 1,0-1,0 1,0 0,0-1,-1 0,1 1,0-1,0 1,-1-1,1 0,0 0,15-15,-1-1,0 0,-1-1,-1-1,-1 0,0-1,6-16,-11 23,42-80,-44 93,-6 18,1-12,-1 1,1 0,0 0,1 1,-1-1,1 0,1 0,-1-1,1 1,1 0,-1 0,1-1,0 1,1-1,-1 0,1 0,0 0,1-1,-1 0,1 1,0-1,1-1,-1 1,1-1,0 0,0 0,0-1,1 0,-1 0,1 0,-1-1,1 0,1 0,-2-1,0 0,0 0,0-1,0 1,0-1,0-1,0 1,0-1,0 0,0-1,0 1,0-1,0 0,-1-1,1 1,-1-1,1 0,-1 0,0-1,0 0,-1 0,1 0,-1 0,0-1,0 1,0-1,2-5,3-4,-1-1,0 0,-1-1,-1 0,0 0,-1 0,-1-1,-1 1,1-11,19-350,-6 241,-14 130,-3 20,-8 81,3 0,8 73,-1-139,2 0,0 0,2 0,1 0,2-1,0 0,2-1,1 0,1-1,1 0,5 4,-12-19,0-1,0-1,1 1,1-2,-1 1,1-1,1 0,0-1,0 0,0 0,1-1,0-1,0 0,1 0,10 0</inkml:trace>
  <inkml:trace contextRef="#ctx0" brushRef="#br1" timeOffset="916763.589">12892 12795,'26'-2,"26"-1,26 0,23 1,17-2,7 0,-1 0,-22 2</inkml:trace>
  <inkml:trace contextRef="#ctx0" brushRef="#br1" timeOffset="917411.371">13711 13260,'48'-198,"-6"37,-39 118,2 50,1-4,1 1,-1-1,1 0,0-1,0 0,0 0,0 0,0-1,1 0,-1-1,0 1,3-2,8 3,5 0,-9-2,0 0,1 1,-1 1,0 1,-1 0,1 0,0 2,-1-1,0 2,0 0,0 0,1 3,-10-5,-1 0,1 0,-1 1,0 0,0-1,0 1,-1 0,0 0,0 1,0-1,0 0,-1 1,0-1,0 1,0-1,-1 1,0 0,0-1,-1 1,1-1,-2 5,2 40,1-48,-1 0,1 0,-1 0,1 0,-1 0,1 0,0 0,0 0,0 0,0-1,1 1,-1 0,0-1,1 1,-1 0,1-1,-1 0,1 1,0-1,0 0,-1 0,1 0,0 0,0 0,0-1,0 1,0 0,0-1,0 0,0 1,2-1,67-5,-51 0,-1-2,0-1,0 0,-1-1,0-1,-1-1,14-10,-22 15,-8 5,-1 1,0 0,1 0,-1 0,1 0,-1-1,1 1,-1 0,0 0,1 0,-1 0,1 0,-1 0,1 0,-1 0,1 0,-1 0,0 0,1 1,-1-1,1 0,-1 0,1 0,-1 0,0 1,1-1,-1 0,0 0,1 1,-1-1,0 0,1 1,-1-1,0 0,0 1,1-1,-1 1,0-1,0 0,0 1,1-1,-1 1,0-1,0 0,0 1,0-1,0 1,0-1,0 1,0-1,0 1,0-1,0 0,0 1,0-1,-1 1,1-1,0 1,0-1,2 10,0-7,-1 0,1 1,0-1,1 0,-1 0,0 0,1 0,0 0,0-1,0 1,0-1,0 0,0 0,1 0,-1 0,0 0,1-1,0 0,-1 1,1-1,0-1,0 1,0 0,-1-1,2 0,4 1,0-1,0 0,0-1,0 0,1 0,-1-1,-1 0,1 0,0-1,2-1,-5 1,0 0,0 0,0-1,-1 0,0 0,1 0,-1-1,0 1,-1-1,1 0,-1-1,0 1,-1-1,1 0,-1 0,0 0,-1 0,1 0,-1-1,0 1,-1-1,1 1,-2-1,1 0,-1 1,1-1,-2 0,1 0,-1 1,0-1,-1 0,1 1,-1-1,0 1,-1 0,0 0,0 0,0 0,-1 0,1 0,-2 1,-1-3,2 5,0 0,0 0,0 0,-1 0,1 0,-1 1,1 0,-1 0,0 0,0 1,0 0,0 0,0 0,0 0,0 1,0 0,0 0,0 0,-1 0,1 1,0 0,0 0,0 1,0-1,1 1,-1 0,0 0,1 1,-1-1,1 1,-6 3,0 1,1 0,0 0,0 1,1 0,0 0,0 1,1 0,0 1,0-1,1 1,-4 10,8-16,-1 1,1-1,0 1,1-1,-1 1,1 0,0-1,0 1,0 0,1 0,0 0,0 0,0 0,0-1,1 1,0 0,0 0,0-1,1 1,-1 0,1-1,0 1,0-1,1 0,0 0,-1 0,4 3,20 9,2-5</inkml:trace>
  <inkml:trace contextRef="#ctx0" brushRef="#br1" timeOffset="917680.245">14667 12495,'-16'-5,"-11"-1,-2 3,1 8,6 11,8 11,14 9,16 7,13 6,0-6</inkml:trace>
  <inkml:trace contextRef="#ctx0" brushRef="#br1" timeOffset="918229.799">14831 13041,'4'3,"-1"1,1-1,0 0,1 0,-1-1,0 1,1-1,0 0,-1 0,1-1,0 1,0-1,0 0,0 0,0-1,0 1,0-1,0 0,0-1,0 1,0-1,0 0,0 0,0-1,0 1,0-1,-1 0,1 0,-1-1,1 1,-1-1,0 0,0 0,0-1,-1 1,1-1,-1 0,0 0,0 0,0 0,1-3,1-6,0 0,-1-1,-1 1,0-1,-1 0,-1 0,0 0,0 0,-2 0,0 0,0 0,-1 0,-1 0,0 0,-1 1,-1-1,0 1,-1 0,-1-1,-13-10,33 36,5-6,1 0,1-1,-1-2,1 0,-1 0,1-2,9-1,17 3,-17-2,-14-1,0 1,0 0,0 1,-1 1,1 0,-1 1,0 1,5 2,-16-4,0-1,0 2,0-1,0 0,-1 0,0 1,1-1,-1 1,-1 0,1 0,0 0,-1 0,0 0,0 0,0 0,0 0,-1 0,1 0,-1 1,0-1,-1 0,1 0,-1 0,0 0,0 0,0 3,-1 35,2-39,1 1,-1 0,1-1,0 1,-1-1,2 1,-1-1,0 0,1 0,0 1,-1-1,1 0,0 0,1 0,-1-1,0 1,1-1,0 1,-1-1,1 0,0 0,0 0,0 0,1 0,-1-1,0 0,1 1,-1-1,1 0,-1-1,1 1,-1-1,1 1,-1-1,1 0,0 0,-1-1,1 1,-1-1,1 0,9-2,0-1,-1-1,1 0,-1-1,0 0,0-1,-1 0,0-1,0 0,-1-1,0 0,0-1,-1 0,0 0,-1-1,0 0,-1-1,0 1,-1-1,0-1,-1 1,-1-1,0 0,0 0,-1 0,-1 0,0-1,-1-4,1-27,-7 127,4-67,0 5,1 1,0-1,2 1,0-1,2 0,0 0,2 3,-6-21,0 0,0 0,1-1,-1 1,1 0,-1-1,1 1,0 0,-1-1,1 1,0-1,0 1,0-1,0 1,1-1,-1 0,0 0,1 1,-1-1,0 0,1 0,-1 0,1-1,0 1,-1 0,1 0,0-1,-1 1,1-1,0 0,0 1,-1-1,1 0,0 0,0 0,-1 0,1-1,0 1,0 0,-1-1,1 1,0-1,0 1,-1-1,1 0,16-13</inkml:trace>
  <inkml:trace contextRef="#ctx0" brushRef="#br1" timeOffset="918501.656">15883 12236,'-17'-3,"-7"3,1 4,3 8,6 5,9 0,7-2</inkml:trace>
  <inkml:trace contextRef="#ctx0" brushRef="#br1" timeOffset="925140.271">16988 12618,'-9'0,"-1"1,0 0,1 1,-1 0,1 0,0 1,0 1,0-1,0 1,0 1,1 0,0 0,0 1,0 0,1 0,0 0,0 1,0 0,1 1,0-1,1 1,0 1,0-1,0 1,1-1,1 1,-1 0,1 1,1-1,0 0,0 1,0 8,2-15,0 0,0 0,0 0,0-1,1 1,-1 0,1 0,0 0,0 0,0-1,0 1,0 0,0-1,1 1,-1-1,1 1,0-1,0 0,0 0,0 0,0 0,0 0,1 0,-1-1,0 1,1-1,-1 1,1-1,0 0,0 0,-1 0,1 0,0-1,0 1,0-1,0 0,0 1,0-2,-1 1,4 0,7-4,0-1,-1 0,0-1,0 0,-1-1,1 0,-1-1,-1 0,0-1,0 0,0 0,-1-1,-1 0,0-1,0 0,-1 0,0-1,-1 0,-1 0,1-1,13-41,-1 0,-3-1,-3-1,-2 0,-2-1,-3 1,-2-53,-2 83,1 9,-1 0,-1-1,0 1,-2 0,0-1,0 1,-2 0,-1-2,5 18,0 0,0 1,0-1,0 0,0 0,0 1,-1-1,1 0,0 1,0-1,-1 0,1 1,0-1,-1 1,1-1,0 1,-1-1,1 0,-1 1,1 0,-1-1,1 1,-1-1,0 1,1-1,-1 1,1 0,-1 0,0-1,1 1,-1 0,0 0,1 0,-1 0,0 0,0-1,1 1,-1 0,0 1,1-1,-1 0,0 0,1 0,-1 0,0 1,1-1,-1 0,0 0,1 1,-1-1,1 0,-1 1,0 0,-22 33,9 3,2 0,2 1,2 1,1-1,2 1,1 0,3 0,2 31,-2-36,2-1,1 0,1 1,2-1,2-1,1 1,1-1,2 0,9 18,-19-46,1-1,-1 0,0 1,1-1,0 0,0 0,0 0,0 0,0-1,1 1,-1 0,1-1,-1 0,1 1,0-1,0 0,0-1,0 1,1 0,-1-1,0 0,1 0,-1 0,1 0,-1 0,1-1,-1 1,1-1,0 0,-1 0,1-1,-1 1,1-1,-1 1,1-1,-1 0,1-1,-1 1,0 0,0-1,3-2,8-9,-1 0,-1-1,0-1,-1 0,-1-1,0 0,-1-1,-1 1,0-2,-2 1,0-1,0 0,2-18,5-27,-13 63,0 0,0 1,0-1,0 0,0 1,0-1,0 0,0 1,0-1,0 0,0 1,0-1,0 0,0 1,0-1,0 0,-1 1,1-1,0 0,0 1,0-1,0 0,-1 0,1 1,0-1,0 0,-1 0,1 1,0-1,0 0,-1 0,1 0,0 1,-1-1,1 0,0 0,-1 0,1 0,0 0,-1 0,1 0,0 0,-1 0,1 0,0 0,-1 0,1 0,0 0,-1 0,1 0,0 0,-1 0,1 0,0 0,0-1,-1 1,1 0,0 0,-1 0,1-1,0 1,0 0,-1 0,1-1,0 1,0 0,-6 9,2 0,-1 1,1-1,1 1,-1 0,2 1,-1-1,2 0,-1 1,1-1,1 1,0-1,0 1,1-1,1 1,-1-1,2 0,-1 1,2-1,-1-1,1 1,1 0,-1-1,2 0,-1 0,4 4,2-5,0 1,0-1,1-1,0 0,0-1,1 0,0-1,0 0,0-1,0 0,1-2,-1 1,5-1,44 5</inkml:trace>
  <inkml:trace contextRef="#ctx0" brushRef="#br1" timeOffset="926116.652">12878 14189,'-10'-1,"1"1,0 1,-1 0,1 0,0 1,0 0,-1 1,2 0,-1 0,0 1,1 0,-1 0,1 1,0 0,1 1,-1 0,1 0,0 0,1 1,0 0,0 0,0 1,1 0,0 0,0 0,-2 7,2-5,1 0,1 0,-1 0,2 0,-1 0,1 0,1 1,0-1,1 1,0-1,0 1,1-1,0 1,1 0,-1-9,0-1,0 1,1 0,-1 0,0-1,1 1,-1-1,1 1,0-1,0 0,-1 1,1-1,0 0,0 0,0 0,0-1,0 1,0 0,0-1,0 1,0-1,0 0,1 0,-1 0,0 0,0 0,0 0,0 0,0-1,0 1,1-1,-1 0,0 1,0-1,-1 0,1 0,0 0,0 0,0-1,-1 1,1 0,0-1,-1 1,1-1,-1 0,0 1,0-1,1 0,15-18,0 1,-1-2,-1 0,-1-1,-1-1,-1 0,-1-1,-1 0,1-7,13-37,-3-1,-3-1,-4-1,-2 0,-3-1,-3-22,-6 48,0 47,-1-1,1 0,0 1,-1-1,1 0,-1 1,1-1,0 0,-1 0,1 0,-1 1,1-1,-1 0,1 0,-1 0,1 0,-1 0,1 0,0 0,-1 0,1 0,-1 0,1 0,-1 0,1 0,-1-1,1 1,-1 0,1 0,0 0,-1-1,1 1,-1 0,1-1,0 1,-1 0,1 0,0-1,-1 1,1-1,0 1,0 0,-1-1,1 1,0-1,0 1,0-1,0 1,-1 0,1-1,0 1,0-1,0 1,0-1,0 0,-8 21,1-1,0 1,2 1,0-1,1 1,1 0,1 0,0-3,-6 22,2 0,2 1,2-1,1 1,2 0,2-1,2 1,1-1,2 0,2-1,15 37,-22-69,0 1,1-1,0-1,0 1,1 0,0-1,0 0,0 0,1-1,0 1,0-1,0 0,0-1,1 0,0 0,0 0,0-1,1 0,-1 0,1-1,-1 0,1 0,0-1,0 0,5 0,37-7,-5-6</inkml:trace>
  <inkml:trace contextRef="#ctx0" brushRef="#br1" timeOffset="926877.271">13465 14202,'-14'-5,"0"0,0 1,-1 1,1 0,-1 1,0 0,1 1,-2 1,10 0,0 1,0-1,0 1,1 0,-1 0,1 1,-1 0,1 0,-1 0,1 1,0 0,0 0,0 0,1 0,-1 1,1 0,-1 0,1 0,1 0,-1 1,-3 4,5-7,1 1,-1-1,0 0,1 1,0 0,-1-1,1 1,0 0,1-1,-1 1,0 0,1 0,-1 0,1 0,0 0,0-1,0 1,0 0,1 0,-1 0,1 0,0 0,-1-1,1 1,1 0,-1-1,0 1,1-1,-1 1,1-1,0 1,-1-1,1 0,0 0,1 0,-1 0,0 0,1-1,-1 1,0-1,1 1,2 0,2 0,1 0,0-1,0 0,0 0,0-1,0 0,0 0,0 0,0-1,-1-1,1 1,0-1,0-1,-1 1,0-1,1-1,-1 1,0-1,0 0,-1-1,1 0,-1 0,0 0,-1-1,1 1,-1-1,0-1,0 1,-1-1,0 0,0 0,-1 0,2-5,3-8,0 60,-8-35,0 0,0-1,1 1,0 0,0-1,0 1,0-1,1 1,0-1,-1 0,2 0,-1 0,0 0,1 0,0 0,0 0,0-1,0 0,1 1,-1-1,1-1,0 1,0 0,0-1,0 0,0 0,1 0,-1 0,0-1,1 0,-1 0,1 0,0 0,-1-1,1 1,0-1,2-1,8-4,0 0,-1-1,0-1,0-1,-1 0,0 0,0-2,-1 1,0-2,0 1,-1-2,-1 1,0-1,-1-1,0 0,-1 0,6-13,10-25,-2 0,-3-1,-2-1,-2-1,-3 0,-2-1,-2 0,-1-48,0-57,-10 160,-17 131,16-51,4 0,3-1,3 1,13 54,15-5,-32-123,0-1,1 0,-1 0,1 0,0 0,1-1,-1 1,1-1,0 1,0-1,0-1,0 1,1-1,0 1,0-1,0 0,0-1,0 1,0-1,1 0,4 1,-5-3,0 1,0-1,0 0,-1 0,1-1,0 1,0-1,0 0,0 0,-1-1,1 1,-1-1,1 0,-1-1,0 1,1-1,-1 1,-1-1,1-1,0 1,-1 0,1-1,-1 0,1-1,4-6,0 0,-1-1,0 0,-1 0,0 0,-1-1,0 0,0-2,-1 4,-1-1,0 1,0-1,-1 0,0 0,-1 0,-1 0,0 0,-1 0,0 0,0 0,-2 0,3 11,0 1,0-1,0 1,0 0,0-1,-1 1,1-1,0 1,0 0,-1-1,1 1,0 0,-1-1,1 1,0 0,-1-1,1 1,0 0,-1 0,1 0,-1-1,1 1,0 0,-1 0,1 0,-1 0,1 0,-1 0,1 0,-1 0,1 0,0 0,-1 0,1 0,-1 0,1 0,-1 0,1 0,0 0,-1 1,1-1,-1 0,1 0,0 0,-1 1,1-1,-1 0,1 1,0-1,0 0,-1 1,1-1,0 0,0 1,-1-1,1 1,0-1,0 0,0 1,0-1,-1 1,1-1,0 1,0-1,0 0,0 1,-5 10,1 0,0 1,0 0,1 0,1 0,0 0,0 0,1 0,1 0,0 1,1-1,1 3,-1-8,0 0,1 0,0-1,0 1,1-1,0 1,0-1,1 0,-1 0,1-1,1 1,-1-1,1 1,0-1,0-1,0 1,1-1,-1 0,1 0,0-1,1 1,-1-1,0-1,1 1,0-1,-1 0,1-1,0 0,0 0,0 0,0-1,0 0,0 0,0-1,0 1,1-2,26-5</inkml:trace>
  <inkml:trace contextRef="#ctx0" brushRef="#br1" timeOffset="927048.132">13848 13888,'-16'-2,"-1"-1,12-3,22-2,31-4,33-5,37-5,32-4,-8 1</inkml:trace>
  <inkml:trace contextRef="#ctx0" brushRef="#br1" timeOffset="927364.286">15815 13765,'0'19,"0"12,0 9,0 2,0-2,0-3,2-5,1-8</inkml:trace>
  <inkml:trace contextRef="#ctx0" brushRef="#br1" timeOffset="927793.272">15719 13505,'39'23,"1"-1,1-2,1-3,28 9,3 1,-64-25,0 1,-1 0,1 0,-1 0,0 1,0 1,0-1,-1 1,1 0,-1 1,0 0,-1 0,0 0,0 1,0 0,-1 0,1 1,-2-1,1 1,-1 0,-1 1,3 6,-6 122,0-136,0 0,0 0,0 0,0 0,0 0,0 1,1-1,-1 0,1 0,-1 0,0 0,1 0,0 0,-1 0,1 0,0 0,-1 0,1 0,0-1,0 1,0 0,0 0,0-1,0 1,0-1,0 1,0-1,0 1,0-1,0 0,0 1,0-1,0 0,1 0,-1 0,0 0,0 0,0 0,0 0,1 0,-1 0,0 0,46-21,-37 10,1 0,-2 0,1-1,-2 0,0 0,0-1,-1 0,-1-1,0 1,0-1,-2 0,0-1,0 1,-1-1,-1 0,-1 0,-1 24,1 0,-1 1,2-1,-1 0,1 0,1 0,-1 0,2 0,-1 0,1-1,0 0,1 0,0 0,1 0,3 2,1 0,1-1,0 0,0-1,1 0,0-1,0-1,0 1,1-2,0 0,7 2,37 10</inkml:trace>
  <inkml:trace contextRef="#ctx0" brushRef="#br1" timeOffset="928317.582">17330 13533,'24'-1,"0"-1,0-1,0-1,-1-1,0-2,0 0,0-1,-1-1,0-1,0-1,-2-1,1-1,-2-1,1-1,-2 0,0-1,-1-1,-1-1,0-1,-2 0,0 0,-1-2,-1 1,-1-2,0 0,-2 0,1-7,-7 23,-1 0,0-1,0 1,0-1,-1 0,0 0,-1 1,1-1,-1 0,0 0,-1 0,0 1,0-1,0 0,-1 1,0-1,-1 0,2 6,0 0,-1 0,1 0,-1 0,1 0,-1 1,1-1,-1 0,0 1,1-1,-1 1,0-1,0 1,1 0,-1 0,0 0,0 0,0 0,1 0,-1 0,0 1,0-1,1 1,-1-1,0 1,1 0,-1-1,1 1,-1 0,1 0,-1 0,1 0,-1 0,1 1,0-1,0 0,0 1,0-1,0 1,0-1,0 1,0-1,0 1,0 1,-9 14,1 1,1 1,0 0,1 0,1 0,1 1,1 0,0 0,2 1,0-13,-14 119,5 0,6 106,-12 148,12-341,-2 0,-1-1,-2 0,-7 14,0-8</inkml:trace>
  <inkml:trace contextRef="#ctx0" brushRef="#br1" timeOffset="928750.315">17439 13792,'67'-16,"1"2,0 3,1 4,27 1,-82 5,-10 0,0 0,-1 1,1-1,0 1,0 0,-1 0,1 0,0 1,0-1,-1 1,1 0,0 0,-1 0,1 1,-1-1,1 1,0 0,-3 1,-1-1,1 1,0 0,-1 0,1-1,-1 1,0 0,0 0,0 0,-1-1,1 1,0 0,-1 0,0-1,0 1,0 0,0-1,0 1,0-1,-1 1,-2 10,2-10,1-1,0 1,0 0,0-1,0 1,1 0,-1 0,1-1,-1 1,1 0,0 0,0 0,0 0,1 0,-1-1,1 1,0 0,-1 0,1-1,0 1,0 0,1-1,-1 1,1-1,-1 0,1 1,0-1,0 0,0 0,0 0,0 0,0 0,0-1,1 1,-1-1,1 1,-1-1,1 0,0 0,-1 0,1 0,0-1,0 1,1 0,1-1,0 0,0 0,1-1,-1 1,0-1,0 0,-1 0,1-1,0 0,0 1,-1-1,1-1,-1 1,1-1,-1 0,0 0,0 0,0 0,-1-1,1 0,-1 1,0-1,0-1,0 1,-1 0,1-1,-1 1,0-1,0 0,0-2,1-2,1-1,-2 1,0-1,0 0,0 0,-1 0,-1 0,0 0,0 0,-1 0,0 0,-1 0,0 1,0-1,-2-1,3 7,0 1,0 0,0 0,-1 0,1 0,-1 0,0 0,0 1,0-1,0 0,0 1,0 0,-1-1,1 1,-1 0,0 0,0 1,0-1,0 0,0 1,0 0,0 0,0 0,0 0,-1 0,1 0,0 1,-1 0,1 0,0 0,-1 0,1 0,0 1,-1-1,1 1,0 0,0 0,0 0,-1 0,1 1,0-1,1 1,-1 0,0 0,0 0,-1 2,0 0,0 1,0-1,1 1,0-1,0 1,0 0,0 0,1 1,0-1,0 0,0 1,1-1,0 1,0-1,0 1,1 0,-1 0,2-1,-1 1,0 0,1-1,0 1,1-1,-1 1,1-1,0 1,0-1,1 0,-1 0,1 0,0 0,1-1,-1 1,1-1,0 0,0 0,0 0,1 0,0 0,28 19</inkml:trace>
  <inkml:trace contextRef="#ctx0" brushRef="#br1" timeOffset="930201.561">18246 13819,'-10'-64,"4"28,1 0,2 0,1 0,2-15,0 49,0-1,0 0,0 0,0 0,0 0,1 0,-1 0,1 0,0 0,0 1,0-1,0 0,0 0,0 1,1-1,0 1,-1-1,1 1,0 0,0 0,0 0,0 0,1 0,-1 0,0 0,1 1,-1-1,1 1,0 0,-1 0,1 0,0 0,1 0,3 0,1 0,0 1,0-1,0 2,0-1,0 1,0 1,0-1,-1 1,1 0,-1 1,1 0,-1 0,0 1,0 0,0 0,-1 0,1 1,-1 0,0 1,-1-1,1 1,-1 0,0 0,0 1,-1-1,0 1,0 0,-1 0,3 8,17 138,-23-152,0 0,0 1,0-1,0 0,0 0,0 1,1-1,-1 0,0 0,1 0,-1 0,1 1,0-1,-1 0,1 0,0 0,-1 0,1 0,0 0,0-1,0 1,0 0,0 0,0-1,0 1,0 0,0-1,0 1,0-1,1 1,-1-1,0 0,0 0,0 1,1-1,-1 0,0 0,0 0,1 0,-1 0,0-1,0 1,0 0,1 0,-1-1,0 1,1-1,7-6,-1 0,1-1,-1 1,-1-2,0 1,0-1,0 0,-1-1,-1 0,1 1,-1-4,7-8,44-76,-56 97,0 0,0 0,0 1,0-1,0 0,0 0,0 0,0 1,1-1,-1 0,0 0,0 1,0-1,0 0,1 0,-1 0,0 0,0 1,0-1,1 0,-1 0,0 0,0 0,0 0,1 0,-1 0,0 1,0-1,1 0,-1 0,0 0,0 0,1 0,-1 0,0 0,0 0,1 0,-1-1,0 1,0 0,1 0,-1 0,0 0,0 0,-5 39,2-27,6 65,-3-76,0 1,1 0,0 0,-1-1,1 1,0 0,0-1,0 1,0-1,0 1,0-1,0 1,1-1,-1 0,0 0,1 0,-1 0,1 0,-1 0,1 0,0 0,-1 0,1-1,0 1,-1-1,1 1,0-1,0 0,0 1,-1-1,1 0,0 0,0-1,0 1,0 0,-1 0,1-1,0 1,0-1,0 0,4-1,1-1,-1 0,0 0,1-1,-1 0,-1 0,1 0,-1-1,1 0,-1 0,-1 0,1-1,-1 1,0-1,0 0,-1 0,1-1,1-5,3-7,-1 0,-1 0,0-1,-1 0,1-19,-5 16,-1 23,0 0,0 0,0 0,-1 0,1 0,0 0,0 0,0 0,-1 0,1 0,0 0,0 0,0 0,-1 0,1 0,0 0,0 0,0 0,0 0,-1 0,1 0,0-1,0 1,0 0,0 0,0 0,-1 0,1 0,0-1,0 1,0 0,0 0,0 0,0 0,0-1,0 1,0 0,-1 0,1 0,0 0,0-1,0 1,0 0,0 0,0 0,0-1,0 1,-3 7,0 0,1 1,-1-1,1 1,1-1,0 1,0 0,0 0,1 0,0-1,0 1,1 0,0 0,1-1,1 7,-2-10,0 0,0 0,1 0,-1 0,1-1,0 1,0 0,0-1,0 0,1 1,0-1,-1 0,1 0,0-1,0 1,1-1,-1 1,1-1,-1 0,1 0,-1 0,1-1,0 0,0 1,0-1,0 0,0-1,0 1,0-1,4 0,-2 0,1-1,-1 0,0-1,0 0,0 0,-1 0,1 0,0-1,-1 0,0 0,1-1,-1 1,-1-1,1 0,0-1,-1 1,0-1,0 0,3-5,1-2,0 0,-1 0,-1-1,0 0,0-1,-1 1,-1-1,0-2,4-50,-24 112,14-39,1-1,0 0,0 0,0 1,0-1,1 0,0 1,1-1,-1 0,1 1,1-1,-1 0,1 0,0 0,0 0,1 0,0 0,0-1,0 1,1-1,-1 0,1 0,0 0,1-1,-1 1,1-1,0 0,3 2,1-2,-1 0,1 0,0-1,1 0,-1 0,1-1,-1 0,1-1,-1 0,1-1,0 0,0 0,-1-1,1 0,-1-1,1 0,-1 0,1-1,-1-1,0 1,0-1,-1-1,1 0,-1 0,0 0,0-1,-1 0,0-1,0 0,0 0,-1 0,0-1,-1 0,1 0,-1-1,-1 1,0-1,0 0,1-4,5-73,-10 83,0-1,0 1,0 0,-1 0,0-1,0 1,1 0,-2 0,1 0,0 0,-1 0,1 0,-1 1,0-1,0 0,0 1,0-1,0 1,-1 0,1 0,-1 0,1 0,-1 0,0 0,-1 0,2 2,-1-1,0 0,0 1,0-1,0 1,0 0,1 0,-1 0,0 0,0 1,0-1,0 1,0-1,0 1,1 0,-1 0,0 1,1-1,-1 0,1 1,-1 0,1-1,0 1,0 0,0 0,0 1,0-1,0 0,0 1,-2 2,-1 1,2 0,-1 0,1 0,-1 0,2 1,-1-1,1 1,0-1,0 1,0 6,2-10,0 0,0 1,0-1,1 0,-1 0,1 0,0 0,0 0,0 0,0 0,1 0,-1 0,1 0,0-1,0 1,0 0,0-1,0 0,0 1,1-1,-1 0,1 0,-1-1,1 1,0 0,0-1,0 0,0 1,0-1,3 0,-1 1,0 0,1-1,0 0,-1 0,1 0,0-1,-1 1,1-1,0-1,0 1,-1-1,1 0,-1-1,1 1,-1-1,1 0,1-1,3-4,-10 7,0 0,0 0,0 1,0-1,0 0,0 1,0-1,0 0,0 1,0-1,0 0,0 1,0-1,0 0,0 0,1 1,-1-1,0 0,0 0,0 1,0-1,1 0,-1 0,0 1,0-1,0 0,1 0,-1 0,0 1,1-1,-1 0,0 0,0 0,1 0,-1 0,0 0,1 0,-1 0,0 0,1 0,-1 0,0 0,0 0,1 0,-1 0,0 0,1 0,-1 0,0 0,1 0,-1 0,0 0,0 0,1-1,-2 3,1 0,-1 0,1 1,0-1,0 0,0 0,0 0,0 0,0 0,1 0,-1 0,1 1,-1-1,1 0,0 0,0-1,0 1,0 0,0 0,0 0,1-1,-1 1,0 0,1-1,-1 1,1-1,0 0,0 0,-1 1,1-1,0 0,0 0,0-1,0 1,0 0,0-1,0 1,0-1,0 0,0 1,1-1,-1 0,0 0,0-1,0 1,1 0,6-4,0-1,0 0,-1 0,0 0,0-1,0 0,0-1,-1 0,0 0,0-1,-1 1,0-1,-1-1,0 1,0-1,0 0,-1 0,1-4,21-51,-3-2,-3 0,-3-1,-3-1,-3 0,-2-1,-4 0,-3-54,-5 35,3 88,0-1,-1 1,1-1,-1 1,1 0,-1-1,1 1,0 0,-1-1,1 1,-1 0,0 0,1 0,-1-1,1 1,-1 0,1 0,-1 0,1 0,-1 0,1 0,-1 0,0 0,1 0,-1 0,1 0,-1 0,1 1,-1-1,1 0,-1 0,1 1,-1-1,1 0,-1 0,1 1,-1-1,1 1,-1-1,1 0,0 1,-1-1,1 1,0-1,0 1,-1-1,1 1,0-1,0 1,-1-1,1 1,0-1,0 1,0 0,0-1,0 1,0-1,0 1,0-1,0 1,0-1,0 1,1 0,-14 28,3 1,0 0,2 1,1 0,2 0,1 1,0 24,3-21,2 0,1 0,2 1,1-2,2 1,1-1,2 0,1 0,2-2,1 1,1-2,2 0,2 0,0-2,2-1,19 21,-2-8</inkml:trace>
  <inkml:trace contextRef="#ctx0" brushRef="#br1" timeOffset="930478.85">19542 13000,'23'-4,"27"-3,27 1,23 2,14 0,-1 2,-19 1</inkml:trace>
  <inkml:trace contextRef="#ctx0" brushRef="#br1" timeOffset="932073.276">13438 15636,'73'-167,"28"-110,-93 250,-6 17,1 0,0 1,0-1,1 1,0 0,1 0,0 0,0 0,4-2,-8 10,1 0,-1 0,1 0,-1 1,1-1,0 1,-1-1,1 1,-1 0,1 0,0-1,0 1,-1 0,1 1,0-1,-1 0,1 0,0 1,-1-1,1 1,-1-1,1 1,-1 0,1 0,-1-1,1 1,-1 0,1 0,-1 1,0-1,0 0,0 0,0 0,0 1,0-1,0 1,0-1,0 1,-1-1,1 1,0-1,-1 0,137 194,-136-193,25 55,-25-56,0 1,-1 0,1-1,-1 1,0 0,1-1,-1 1,0 0,0 0,0 0,0-1,-1 1,1 0,0-1,-1 1,1 0,-1 0,0-1,1 1,-1-1,0 1,0-1,0 1,0-1,0 1,0-1,-1 0,1 0,0 0,-1 0,0 1,-2 0,1 0,0 0,-1-1,1 0,-1 1,1-1,-1-1,0 1,1 0,-1-1,0 0,0 0,1 0,-1 0,0-1,0 1,1-1,-1 0,1 0,-1 0,1-1,-1 1,1-1,0 0,-1 0,1 0,0 0,0 0,1-1,-1 1,0-1,1 0,0 0,-1 0,1 0,0 0,1-1,-1 1,1 0,-1-2,3 0,1 0,0 0,0 0,0 0,1 0,-1 1,1-1,0 1,0 0,1-1,0 2,-1-1,1 0,0 1,1 0,-1 0,0 0,1 0,0 1,0-1,0 1,0 1,3-2,4-3,24-12,-4 2,-1 0,-1-3,0 0,3-5,-25 17,-1 1,1-1,-1 0,-1-1,1 0,-2 0,1 0,-1-1,0 0,0 0,-1 0,-1-1,1 1,-2-1,1 0,0-8,-2 17,-1 0,1 0,-1 0,0 0,1 0,-1 0,0 0,0 0,0 0,0-1,0 1,0 0,0 0,0 0,0 0,0 0,-1 0,1 0,0 0,-1 0,1-1,-1 1,1 0,-1 1,1-1,-1 0,0 0,0 0,1 0,-1 0,0 1,0-1,0 0,0 1,0-1,0 1,0-1,0 1,0-1,0 1,0 0,0-1,0 1,0 0,0 0,-1 0,1 0,0 0,0 0,0 0,0 0,0 0,0 1,0-1,0 0,-1 1,1-1,0 1,0-1,1 1,-1 0,-1 0,-3 6,0 1,0 0,1 0,0 0,0 0,1 1,0-1,1 1,0 0,0 0,1 0,0 0,1 0,0 1,-2-1,1 1,0-1,1 0,0 1,0-1,1 0,0 1,1-1,0 0,0 0,1 0,0 0,1-1,0 1,0-1,1 0,0 0,0 0,1-1,0 0,0 0,1 0,0-1,0 0,0 0,1-1,0 0,0 0,1-1,-1 0,1 0,-1-1,1 0,7 1,-10-4,0 1,-1-1,1 0,0-1,-1 0,1 0,0 0,-1 0,0-1,1 0,-1 0,0 0,0-1,0 0,0 0,0 0,-1 0,1-1,-1 0,0 0,0 0,0 0,-1-1,0 1,0-1,0 0,0 0,-1 0,1-1,-1 1,0-2,5-23,0-1,-3 0,0 0,-2-1,-1 1,-2-1,-2-11,2 18,-7-43,15 74,0-1,1 0,0 0,0 0,0-1,0 0,1-1,0 1,-1-2,1 1,0-1,0-1,0 0,9 0,190 15,-205-16,1-1,0 1,0 1,-1-1,1 0,0 1,-1 0,1 0,-1 0,1 0,-1 1,1-1,-1 1,0 0,0 0,0 0,0 0,0 1,0-1,-1 1,1 0,-1 0,0-1,0 2,0-1,0 0,0 0,0 1,-1 0,0 6,0 0,-1 0,0 1,-1-1,0 0,0 0,-1 0,0 0,-3 4,-7 71,12-81,1-1,0 0,0 0,0 0,0 0,0 0,1 0,0 0,-1 0,1-1,0 1,0-1,0 1,1-1,-1 0,1 0,-1 0,1 0,-1 0,1 0,0-1,0 1,0-1,0 0,0 0,0 0,0 0,1-1,-1 1,0-1,0 0,1 0,-1 0,0 0,0-1,1 1,-1-1,0 0,0 0,0 0,0 0,0 0,0-1,2-1,12-7,-1-2,1 0,-2-1,0 0,-1-1,0-1,-1 0,-1-1,0 0,-1-1,-1 0,0-1,-2 0,0 0,-1-1,-1 0,0 0,-2-1,0-1,-7 39,0 1,1 0,1 0,1 0,1 0,0 0,3 6,-3-21,-1-1,1 0,0 0,1 1,-1-1,1 0,-1 0,1 0,0 0,0-1,0 1,0-1,1 1,-1-1,1 1,0-1,-1 0,1 0,0-1,0 1,0-1,0 1,0-1,1 0,-1 0,0 0,1-1,-1 1,0-1,1 1,-1-1,22-2</inkml:trace>
  <inkml:trace contextRef="#ctx0" brushRef="#br1" timeOffset="932320.613">15159 14393,'5'23,"12"17,14 9,1-4</inkml:trace>
  <inkml:trace contextRef="#ctx0" brushRef="#br1" timeOffset="932897.633">15773 14953,'-6'-5,"-1"2,1-1,-1 1,0 0,0 0,0 1,-1 0,1 0,-1 1,1 0,-1 0,1 1,-1 0,1 0,-1 1,1 0,-1 0,1 1,-1 0,1 0,0 0,0 1,0 0,0 1,1 0,-1 0,1 0,0 1,0 0,1 0,-1 0,1 1,0-1,1 1,-1 0,1 1,0 0,3-4,0 1,0-1,0 0,0 1,1-1,-1 1,1-1,0 1,0-1,0 1,1-1,-1 1,1-1,0 0,0 1,0-1,0 0,1 0,-1 1,1-1,0 0,0-1,0 1,0 0,0 0,1-1,-1 0,1 1,0-1,0 0,-1 0,1 0,0-1,1 1,-1-1,0 0,0 1,1-2,-1 1,1 0,-1-1,1 1,5 1,0-1,1 0,-1-1,0 0,1 0,-1-1,0 0,1-1,-1 1,0-2,0 0,-1 0,1 0,0-1,-1 0,0-1,0 0,0 0,-1-1,0 0,0 0,0-1,-1 1,0-2,0 1,0-1,-1 1,-1-1,1-1,-1 1,-1-1,1 1,-1-1,0-3,1-56,-9 78,3-4,0-1,0 0,1 1,0-1,0 1,1 0,-1-1,1 1,0 0,1-1,-1 1,1-1,0 1,1-1,-1 1,1-1,0 0,0 1,1-1,0 0,-1-1,2 1,-1 0,1-1,-1 0,1 0,0 0,0 0,1-1,-1 1,1-1,0 0,0-1,0 1,0-1,0 0,3 1,6-4,-1 0,1 0,-1-1,0-1,0 0,0-1,0-1,0 0,-1 0,0-1,0-1,-1 0,0-1,0 0,0 0,-1-1,0-1,-1 1,0-2,0 0,14-20,-1-2,-1 0,-2-1,-1-1,-2-1,-1 0,-2-1,-2-1,-1 0,-2 0,-1-1,-3 1,-1-1,-1-12,-1 45,0 0,0 0,-1 0,0-1,0 1,0 0,-1 0,0 0,0 0,0 0,-1 0,0 0,0 0,0 1,-1-1,0 1,0-1,-1 1,1 0,-1 0,0 1,-2-2,3 5,-1 1,0 0,0 0,0 0,0 1,0-1,1 1,-1 0,0 0,1 0,-1 1,0-1,1 1,0 0,-1 0,1 0,0 0,0 1,0-1,0 1,1 0,-1 0,1 0,-1 0,1 0,0 0,0 1,1-1,-1 1,1-1,-2 4,-6 12,0-1,2 1,0 1,1-1,0 1,2 0,1 1,0-1,1 0,1 1,2-1,0 1,1-1,0 1,2-1,1 0,0 0,1-1,1 1,1-1,1-1,1 0,0 0,1-1,1 0,1-1,11 12,92 58,-67-61</inkml:trace>
  <inkml:trace contextRef="#ctx0" brushRef="#br1" timeOffset="937334.31">13452 16401,'16'0,"15"0,16 0,16 0,12-2,6-4,-1-2,-7-1,-11 0,-14 1,-15-1,-16 2,-13 2,-9 1,-6 2,-2 3,2 2</inkml:trace>
  <inkml:trace contextRef="#ctx0" brushRef="#br1" timeOffset="938383.318">14626 15991,'-19'2,"-1"1,0 0,1 2,0 0,0 1,0 1,1 1,0 0,0 2,1 0,1 1,-1 0,2 1,0 1,-6 7,-28 41,48-59,-1 0,1 0,0 1,0-1,1 1,-1-1,0 0,1 1,-1-1,1 1,0 0,0-1,0 1,0-1,0 1,1-1,-1 1,1-1,-1 1,1-1,0 1,0-1,0 0,1 0,-1 1,0-1,1 0,-1 0,1 0,8 4,-1 0,1 0,0-1,0 0,0-1,0 0,1-1,0 0,0-1,0 0,0-1,0 0,0 0,6-2,-14 2,68 2,-41-3,0 1,0 2,0 1,14 5,-41-9,0 1,-1 0,1 0,-1 0,1 0,-1 0,0 1,1-1,-1 1,0-1,0 1,0 0,0 0,0 0,0 0,-1 0,1 0,-1 1,1-1,-1 0,0 1,0-1,0 1,0-1,-1 1,1 0,0-1,-1 1,0 0,0 0,0-1,0 1,0 0,-1-1,1 1,-1 0,1-1,-1 1,0-1,0 1,0-1,0 1,-2 1,0 2,-1-1,0 1,-1-1,1 0,-1 0,0 0,0-1,0 1,-1-1,1-1,-1 1,0-1,0 0,-1 0,1-1,0 1,-5-1,-115 17,55-22,71 3,1 0,-1 0,0 0,0 1,1-1,-1 0,0 0,0 0,0 1,1-1,-1 0,0 1,0-1,0 0,0 0,0 1,0-1,0 0,0 0,0 1,1-1,-1 0,0 1,0-1,-1 0,1 1,0-1,0 0,0 0,0 1,0-1,0 0,0 1,0-1,0 0,-1 0,1 1,0-1,0 0,0 0,-1 0,1 1,0-1,0 0,0 0,-1 0,1 0,0 1,-1-1,1 0,0 0,0 0,-1 0,1 0,0 0,-1 0,1 0,10 6</inkml:trace>
  <inkml:trace contextRef="#ctx0" brushRef="#br1" timeOffset="939020.872">14968 16073,'13'386,"-17"-535,1 101,0-168,2 213,1 0,0 0,0 0,1 0,-1 0,1 0,-1 0,1 0,0 0,0 0,0 0,0 1,1-1,-1 0,1 1,0-1,-1 1,1 0,0 0,1-1,-1 1,0 1,1-1,-1 0,1 0,-1 1,1 0,0-1,-1 1,1 0,0 0,1 0,14 0,0 1,1 1,-1 0,0 1,0 1,0 1,0 0,7 4,-18-6,-1-1,0 0,1 0,-1 1,0-1,0 2,0-1,0 1,-1 0,1 0,-1 0,1 1,-1 0,0 0,0 0,-1 1,1-1,-1 1,0 0,1 3,-5-4,-1 1,0-1,-1 0,1 0,-1 0,1 0,-1 0,0 0,-1 0,1 0,-1-1,0 1,0-1,0 0,0 0,0 0,0 0,-1-1,0 1,1-1,-1 0,-2 1,5-2,-145 93,144-93,0 1,0-1,0 1,0 0,0 0,0-1,0 1,0 0,1 1,-1-1,1 0,0 0,-1 1,1-1,0 1,0-1,1 1,-1-1,0 1,1-1,0 1,-1 0,1-1,0 1,0 0,1-1,-1 1,1 0,-1-1,1 1,0-1,0 1,0-1,0 1,0-1,0 0,1 0,-1 1,1-1,0 0,0 0,0 0,5 3,0 0,0 0,1 0,0-1,0 0,0-1,1 0,-1 0,1-1,-1 0,1 0,0-1,0 0,6-1,-6 2,169 1,-142-6</inkml:trace>
  <inkml:trace contextRef="#ctx0" brushRef="#br1" timeOffset="939485.678">15760 15840,'-20'0,"1"0,-1 2,1 0,0 1,-1 1,-8 3,22-5,0 0,0 1,1-1,-1 1,1 0,0 1,-1-1,2 1,-1 0,0 1,1-1,0 1,0-1,0 1,1 0,-1 1,1-1,1 1,-1-1,1 1,0 0,-1 2,2-2,-1 0,1 0,0 1,1-1,0 0,0 1,0-1,1 0,-1 1,2-1,-1 0,1 0,0 1,0-2,0 1,1 0,0 0,0-1,1 1,-1-1,1 0,0 0,1 0,-1-1,2 1,15 13,0-2,1 0,1-1,1-2,9 4,-18-9,-13-7,47 33,-48-33,1 0,-1 0,0 0,0 0,0 1,0-1,0 0,0 1,-1-1,1 0,0 1,-1-1,1 1,-1-1,1 1,-1 0,0-1,0 1,0-1,0 1,0 0,0-1,0 1,0-1,0 1,-1-1,1 1,-1-1,1 1,-1-1,0 1,0-1,1 1,-2 0,-7 6,0 0,0 0,-1-1,0-1,0 1,-1-2,0 1,0-2,0 1,0-1,-1-1,-10 2,17-4,4 1,-1-1,0 0,0 0,0 0,0 0,0 0,0-1,0 1,0-1,0 1,0-1,0 1,0-1,0 0,0 0,-1 0,1-1,0 1,0 0,0-1,0 1,0-1,0 0,0 1,0-1,0 0,0 0,1-1,-1 1,0 0,0-1,1 1,-1 0,1-1,0 0,-1 1,1-1,2-16</inkml:trace>
  <inkml:trace contextRef="#ctx0" brushRef="#br1" timeOffset="939736.161">15951 15923,'-7'18,"-5"14,0 8,2 1,8 2,5 0,8-3,9-3,5-4,6-5,4-4,6-7,3-6,0-8,0-6,-2-5,-4-6,-9-1</inkml:trace>
  <inkml:trace contextRef="#ctx0" brushRef="#br1" timeOffset="939935.154">15937 16127,'19'0,"17"0,13-2,8-3,5-6,-2-3,-8-3,-13 0</inkml:trace>
  <inkml:trace contextRef="#ctx0" brushRef="#br1" timeOffset="940646.123">16087 15827,'66'-18,"2"2,-1 4,27-1,-91 13,107-8,-108 8,0 1,-1 0,1 0,0 0,-1 0,1 0,-1 0,1 1,-1-1,1 0,-1 1,0-1,0 1,0 0,0-1,0 1,0 0,0-1,0 1,-1 0,1 0,-1 0,1 0,-1 0,0 0,0 0,0 0,0-1,0 1,0 0,0 0,-1 0,1 0,-1 0,1 0,-1 0,0 0,0 22,33 266,-30-203,-6-77,-1-24,-17-96,5-1,-2-104,18 212,0-1,1 1,-1-1,1 1,0-1,0 0,0 1,0-1,0 0,1 1,0-1,0 1,0-1,0 1,0-1,1 1,-1 0,1 0,0-1,0 1,0 1,1-1,-1 0,0 0,1 1,0-1,0 1,0 0,0 0,0 0,0 0,2 0,6 2,0 1,0 0,-1 1,1 0,-1 0,1 1,-1 1,0 0,0 0,-1 1,1 0,-1 1,0 0,-1 0,8 7,-12-10,1 0,-1 1,0-1,0 1,0 0,-1 0,0 1,1-1,-1 1,-1-1,1 1,-1 0,1 0,-1 0,-1 1,1-1,-1 0,0 1,0-1,-1 0,1 1,-1-1,0 1,-1-1,0 1,1-1,-2 1,1-1,-1 0,1 0,-1 1,-1-1,1-1,-3 5,-53 49,50-52,1-1,-1 1,2 1,-1-1,1 1,0 1,0-1,1 1,0 0,0 0,1 0,0 1,0-1,1 2,2-7,1-1,0 1,-1 0,1-1,0 1,0 0,1 0,-1-1,0 1,1 0,0-1,-1 1,1-1,0 1,1-1,-1 1,0-1,1 0,-1 1,1-1,0 0,-1 0,1 0,0 0,0-1,1 1,-1 0,0-1,0 1,1-1,-1 0,3 1,88 18,-71-19,1-2,0 0,0-2,-1 0,1-2,-1 0,0-1,7-4,14-7</inkml:trace>
  <inkml:trace contextRef="#ctx0" brushRef="#br1" timeOffset="941810.442">17630 15691,'386'-22,"-245"15,-1-7,0-5,-2-6,110-37,-159 29,-87 31,-11 3</inkml:trace>
  <inkml:trace contextRef="#ctx0" brushRef="#br1" timeOffset="943889.997">18600 15390,'-3'-2,"0"-1,1 0,-1 1,0 0,-1 0,1 0,0 0,0 1,-1-1,1 1,-1 0,0-1,1 2,-1-1,0 0,1 1,-1 0,0 0,0 0,1 0,-1 0,0 1,1 0,-1 0,0 0,1 0,-1 0,1 1,0 0,-2 0,16 11,25-3,0-1,0-2,1-1,0-2,17 3,358 59,-351-44,-60-21,-1 1,1-1,-1 1,0 0,0-1,1 1,-1-1,0 1,0-1,0 1,0 0,-1-1,1 1,0-1,-1 1,1-1,-1 1,0-1,1 1,-1-1,0 0,0 1,0-1,0 0,0 0,0 0,0 1,0-1,0 0,0 0,-1-1,1 1,0 0,-1 0,1-1,-1 1,1-1,-1 1,-1 2,-36 22,-1-1,-1-3,-1-1,0-1,-2-3,0-2,0-1,-2-3,25-4,-3 2,10-2</inkml:trace>
  <inkml:trace contextRef="#ctx0" brushRef="#br1" timeOffset="945002.489">13657 17220,'34'9,"81"-4,1-4,109-15,-216 14,197-16,-267 22,80 3,-8-11,-1-1</inkml:trace>
  <inkml:trace contextRef="#ctx0" brushRef="#br1" timeOffset="946183.013">14927 16960,'-24'-3,"-1"1,1 1,0 1,-1 1,1 1,0 1,0 1,0 1,1 2,-11 4,30-11,0 1,-1-1,1 1,0 0,0 1,1-1,-1 1,0 0,0 0,1 0,-1 0,1 0,0 1,0 0,0-1,0 1,0 0,0 1,1-1,-1 0,1 1,0-1,0 1,1 0,-1 0,1 0,-1 0,1 0,0 0,1 0,-1 0,1 0,0 0,0 0,0 0,0 0,1 1,0-1,0 0,1 3,8 6,0 0,1-1,1 0,-1-1,2 0,0-1,0-1,1 0,0 0,1-2,-1 0,1 0,1-1,-1-1,1-1,0 0,-15-4,40 13,-30-11,1 1,0 1,-1 0,0 0,0 1,0 0,-1 1,1 0,-1 1,-1 0,0 1,0 0,2 2,-10-8,1 0,-1-1,0 1,0 0,0 0,0 0,-1 1,1-1,-1 0,1 0,-1 0,0 0,0 1,1-1,-2 0,1 0,0 0,0 1,-1-1,1 0,-1 0,0 0,1 0,-1 0,0 0,0 0,0 0,-1 0,1 0,0-1,-1 1,1 0,-1-1,0 1,-66 39,51-36,-1 0,0-2,0 0,0-1,0 0,0-2,0 0,-15-2,33 2,0 0,1 0,-1 0,0 0,0 0,0 0,1 0,-1 0,0 0,0 0,0 0,1 0,-1 0,0-1,0 1,0 0,1 0,-1 0,0 0,0 0,0 0,0-1,1 1,-1 0,0 0,0 0,0 0,0-1,0 1,0 0,1 0,-1 0,0 0,0-1,0 1,0 0,0 0,0-1,0 1,0 0,0 0,0 0,0-1,0 1,0 0,0 0,0 0,0-1,0 1,-1 0,1 0,0 0,0-1,0 1,0 0,0 0,0 0,0 0,-1-1,1 1,0 0,1 0,14-7</inkml:trace>
  <inkml:trace contextRef="#ctx0" brushRef="#br1" timeOffset="946522.147">15173 17015,'-8'-11,"6"38,38 282,-35-296,-2-10,1 0,-1 0,1 0,0 0,0 0,1 0,-1 0,1 0,-1 0,1 0,0 0,0 0,0-1,0 1,1 0,-1-1,1 1,0-1,-1 1,1-1,0 0,1 0,-1 0,0 0,0 0,1 0,-1-1,1 1,2 0,11-1,-1 0,1-2,0 0,0-1,0 0,-1-1,8-3,-7 2,214-58,-204 52</inkml:trace>
  <inkml:trace contextRef="#ctx0" brushRef="#br1" timeOffset="947128.42">16019 16811,'-28'0,"-1"1,1 2,0 1,0 1,0 1,1 1,0 2,0 1,-15 8,39-17,1 0,0 0,-1 0,1 1,0-1,0 1,0-1,-1 1,2 0,-1 0,0 0,0 0,1 0,-1 0,1 0,-1 0,1 1,0-1,0 0,0 1,0-1,1 1,-1 0,1-1,-1 1,1-1,0 1,0 0,0-1,0 1,1 0,-1-1,1 1,-1-1,1 1,0-1,0 1,0-1,1 0,-1 1,1 0,9 13,1-1,0 0,1-1,0 0,1-2,1 1,0-2,0 0,1 0,1-2,11 6,5 4,99 73,-130-91,-1 0,0-1,0 1,0 0,0 0,0 0,0 0,0 0,-1 0,1 1,0-1,0 0,-1 0,1 0,-1 1,1-1,-1 0,0 1,1-1,-1 0,0 1,0-1,0 1,0-1,0 0,0 1,0-1,-1 0,1 1,0-1,-1 0,1 1,-1-1,1 0,-1 0,0 1,0-1,1 0,-1 0,0 0,0 0,0 0,0 0,0 0,0-1,-1 1,1 0,0 0,0-1,0 1,-1-1,1 1,-2-1,-18 10,0-2,0-1,-1 0,0-2,-1 0,1-2,-1 0,-1-2,23 0,-1 0,1-1,0 0,0 1,-1-1,1 0,0 1,-1-1,1 0,0 0,-1 0,1 0,0 0,0-1,-1 1,1 0,0-1,-1 1,1 0,0-1,0 0,0 1,-1-1,1 0,0 1,0-1,0 0,0 0,0 0,1 0,-1 0,0 0,0 0,0 0,1 0,-1-1,1 1,-1 0,1 0,-1-1,1 1,0 0,0-1,0 1,-1 0,1 0,0-2,9-17</inkml:trace>
  <inkml:trace contextRef="#ctx0" brushRef="#br1" timeOffset="947384.831">16210 16906,'-9'9,"-6"10,0 9,3 9,5 5,7 5,7-1,8-4,5-4,7-7,6-5,3-8,6-7,3-5,0-8,-1-7,-5-6,-9 0</inkml:trace>
  <inkml:trace contextRef="#ctx0" brushRef="#br1" timeOffset="947634.706">16183 17070,'9'0,"13"0,14 0,10-3,7-2,0-6,-5-2,-11 0</inkml:trace>
  <inkml:trace contextRef="#ctx0" brushRef="#br1" timeOffset="948222.953">16319 16811,'68'-12,"0"4,0 3,61 3,-114 2,1-1,1 0,-1 2,1 0,0 1,-1 1,0 0,16 6,-28-6,1 0,-1 1,0-1,0 1,-1 0,1 0,-1 0,0 0,0 1,0-1,-1 1,1 0,-1 0,0 0,-1 0,1 0,-1 0,0 0,0 0,-1 1,0-1,1 0,-2 1,1-1,-1 0,0 0,0 1,-1 2,1 5,-2 41,0-9,1 0,3-1,6 45,-2-66,-5-24,0 1,0 0,0 0,0-1,0 1,0 0,0 0,0-1,0 1,0 0,0 0,0-1,0 1,0 0,0 0,1-1,-1 1,0 0,0 0,0 0,0-1,1 1,-1 0,0 0,0 0,1 0,-1 0,0-1,0 1,0 0,1 0,-1 0,0 0,0 0,1 0,-1 0,0 0,1 0,-1 0,0 0,0 0,1 0,-1 0,0 0,-1-24,-2 1,0-1,-2 1,0 0,-6-13,1 2,-4-17,-36-175,49 225,1-1,-1 1,1-1,-1 0,1 0,-1 1,1-1,0 0,0 0,0 0,0 1,0-1,0 0,0 0,1 1,-1-1,1 0,-1 0,1 1,0-1,-1 0,1 1,0-1,0 1,0-1,0 1,1 0,-1-1,0 1,1 0,-1 0,0 0,1 0,-1 0,1 0,0 0,-1 1,1-1,0 0,-1 1,1-1,0 1,0 0,-1 0,1-1,0 1,0 1,0-1,22 5,0 1,0 1,-1 1,0 1,17 10,0-1,-23-11,-12-6,0 1,0 0,1 0,-2 0,1 1,0 0,0 0,-1 0,0 0,1 1,-1 0,2 3,-6-6,0 1,0 0,-1 0,1-1,0 1,-1 0,1-1,-1 1,0-1,0 1,1 0,-1-1,0 0,0 1,-1-1,1 0,0 1,0-1,-1 0,1 0,0 0,-1 0,1 0,-1 0,1 0,-1-1,0 1,1-1,-1 1,0-1,1 1,-1-1,0 0,-1 0,0 1,-38 14,25-11,1 2,-1 0,1 0,0 2,0 0,1 0,0 1,-7 7,19-15,0 1,1 0,-1-1,0 1,1 0,0 0,-1 0,1 0,0 0,0 0,0 0,0 0,0 0,1 1,-1-1,1 0,-1 0,1 1,0-1,0 0,0 1,0-1,0 0,1 1,-1-1,1 0,-1 1,1-1,0 0,0 0,0 0,0 0,0 0,0 0,1 0,-1 0,1 0,-1-1,1 1,0 0,-1-1,1 0,0 1,0-1,0 0,2 1,11 6,0-1,0-1,1 0,0-1,0-1,1 0,-1-1,1-1,-1-1,10 0,-19 0,113 5,118-10,-117-3</inkml:trace>
  <inkml:trace contextRef="#ctx0" brushRef="#br1" timeOffset="948964.553">18532 16811,'-40'0,"48"0,71-1,215-5,264-41,-388 13,-158 28,-20 2,-22 3,29 1,-21 0,1 1</inkml:trace>
  <inkml:trace contextRef="#ctx0" brushRef="#br1" timeOffset="949705.663">18777 16646,'-33'10,"0"0,0 3,2 0,-1 2,-14 11,24-15,-143 79,165-90,0 0,-1 0,1 0,0 0,-1 1,1-1,-1 0,1 0,0 0,-1 0,1 0,0 0,-1 1,1-1,0 0,0 0,-1 1,1-1,0 0,0 0,-1 1,1-1,0 0,0 1,0-1,-1 0,1 1,0-1,0 0,0 1,0-1,0 0,0 1,0-1,0 0,0 1,0-1,0 1,0-1,0 0,0 1,0-1,0 0,0 1,0-1,0 0,1 1,-1-1,0 0,0 1,0-1,1 0,-1 1,0-1,0 0,1 0,-1 1,0-1,1 0,-1 0,0 0,1 1,-1-1,0 0,27 4,44-3,-57-3,0 1,1 0,-1 2,1-1,-1 2,0 0,0 0,0 1,0 1,0 1,-1 0,1 0,-1 1,-1 1,1 0,-1 1,7 7,-3 1,-11-9,1-1,0 0,0 0,0-1,1 0,0 0,0 0,0-1,6 3,-13-7,1 0,0 1,0-1,0 0,0 0,0 0,0 1,0-1,0 0,0 0,0 0,0-1,0 1,0 0,0 0,0 0,0-1,0 1,0-1,-1 1,1 0,0-1,0 0,0 1,-1-1,1 1,0-1,0 0,-1 0,1 1,-1-1,1 0,-1 0,1 0,-1 1,1-1,-1 0,0 0,1 0,-1 0,0 0,0 0,0 0,0 0,0 0,0 0,0-1,-2-49,-8 16,-1 2,-2-1,-1 2,-1 0,-16-24,-4 0,29 49,8 13,7 12,3 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08:50.24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1 206,'0'5,"0"11,2 14,1 18,2 20,3 19,0 15,-2 12,-1 2,-2-2,1-8,2-14,2-15,0-16,1-16,-1-21,-2-14</inkml:trace>
  <inkml:trace contextRef="#ctx0" brushRef="#br0" timeOffset="1">42 138,'27'-10,"213"4,-35-10,-31 2,73 7,44 20,-59-2,12-11,588-40,-223 18,145 4,-724 18,227-7,-98 1,101 11,-120 0,1-5,0-7,-118 6,47-10,-62 5</inkml:trace>
  <inkml:trace contextRef="#ctx0" brushRef="#br0" timeOffset="2">110 1326,'73'4,"0"-4,0-3,0-3,33-9,28-1,790-52,-673 44,-210 12,-69-2,20 9,2-1</inkml:trace>
  <inkml:trace contextRef="#ctx0" brushRef="#br0" timeOffset="3">1407 180,'0'-7,"0"0,0 8,2 15,4 20,2 19,5 19,3 16,0 8,-2 4,-1 2,-1-4,-1-8,-4-18</inkml:trace>
  <inkml:trace contextRef="#ctx0" brushRef="#br0" timeOffset="4">1735 1149,'14'5,"1"0,0-1,-1 0,2-1,-1-1,0 0,0-1,13-1,0 1,1137 27,-1091-26,-74-2,1 0,-1 0,1 0,-1 0,1 0,-1 0,1 0,-1 0,1 0,-1 0,1 0,-1 0,1 0,-1 0,1-1,-1 1,1 0,-1 0,1-1,-1 1,1 0,-1-1,0 1,1 0,-1-1,1 1,-1 0,0-1,0 1,1-1,-1 1,0-1,0 1,1-1,-1 1,0-1,0 1,0-1,0 1,0-1,0 1,0-1,0 1,0-1,0 1,0-1,0 1,0-1,0 1,0-1,-1 1,1-1,0 1,0-1,-1 1,1-1,0 1,-2-12</inkml:trace>
  <inkml:trace contextRef="#ctx0" brushRef="#br0" timeOffset="5">3182 261,'0'-4,"0"2,0 9,2 13,1 17,3 18,2 16,2 14,1 12,0 8,0-1,-2-3,-3-7,-2-14,-1-12,0-14,0-16</inkml:trace>
  <inkml:trace contextRef="#ctx0" brushRef="#br0" timeOffset="6">3169 1230,'50'-10,"1"2,0 2,0 2,0 3,22 2,-27 0,662 7,-86-28,-540 24,-69 0,-25-8,3-1</inkml:trace>
  <inkml:trace contextRef="#ctx0" brushRef="#br0" timeOffset="7">4835 70,'2'5,"1"8,0 11,-1 16,0 17,-1 18,0 14,-1 11,0 7,0-1,-1-5,4-9,2-12,3-13,5-12,3-12,0-10,-1-11</inkml:trace>
  <inkml:trace contextRef="#ctx0" brushRef="#br0" timeOffset="8">4916 1149,'91'-8,"-1"3,25 5,-99 0,529 28,-55-1,-378-32,-128-4,-8 4</inkml:trace>
  <inkml:trace contextRef="#ctx0" brushRef="#br0" timeOffset="9">4999 29,'22'-11,"51"8,0 2,0 4,9 4,-9-2,204 15,94 6,1-16,-332-8,-40-1,0 0,0-1,0 1,1 0,-1 0,0 0,0 0,0 0,-1-1,1 1,0 0,0 0,0 0,-1 0,1-1,0 1,-1 0,1 0,-1-1,1 1,-1 0,1-1,-1 1,1 0,-1-1,0 1,1-1,-1 1,0-1,0 1,1-1,-1 0,0 1,0-1,0 0,1 1,-1-1,0 0,0 0,0 0,-5 4,1 0,1 1,-1-1,1 1,0 0,0 0,0 0,1 1,-1-1,2 1,-1 0,0 0,1 0,0 0,1 1,-1-1,1 0,1 1,-1-1,1 0,0 1,0-1,1 5,57 435,-54-394,10 100,21 84,-33-228,-1-6,0-1,0 1,0 0,-1-1,1 1,-1-1,1 1,-1 0,1 0,-1-1,0 1,0 0,0 0,0-1,0 1,0 0,0 0,-1-1,1 1,-1 0,1-1,-1 1,0 0,1-1,-1 1,0-1,0 1,0-1,0 1,-1-1,1 0,0 0,0 1,-1-1,1 0,-1 0,0 0,-81-17,54 6,-82-14,51 14</inkml:trace>
  <inkml:trace contextRef="#ctx0" brushRef="#br0" timeOffset="10">3210 138,'-3'-4,"0"-5,0 5,-2 9,0 19,1 20,4 22,3 16,5 10,2 6,0-14</inkml:trace>
  <inkml:trace contextRef="#ctx0" brushRef="#br0" timeOffset="11">1503 971,'0'3,"0"2,0 3,0 5,2 8,1 6,0 8,-5 10,-3-2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24:44.04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0,'9'5,"13"1,13 0,16-1,12-2,10-1,6-1,0-1,-8 3,-11 0,-13 2,-12 2,-12 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25:00.35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1,'21'4,"13"2,14 2,7 0,6-1,2 0,1-1,3 0,0 0,-1-1,-6-2,-12-1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24:45.92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86 1447,'-1'2,"1"-2,1 1,-1-1,0 1,0-1,0 1,0-1,0 1,0 0,0-1,0 1,0-1,-1 1,1-1,0 1,0-1,0 1,0-1,-1 1,1-1,0 0,-1 1,1-1,0 1,-1-1,1 0,0 1,-1-1,1 0,-1 1,1-1,-1 0,1 1,-1-1,1 0,-1 0,1 0,-1 0,1 1,-1-1,1 0,-1 0,1 0,-1 0,1 0,-1 0,1 0,-1-1,1 1,-1 0,1 0,-1 0,1 0,-1-1,1 1,-1 0,1 0,-1-1,1 1,0 0,-1-1,1 1,-1-1,1 1,0 0,-1-1,1 1,0-1,0 1,-1-1,1 1,15-160,-14 136,-1 1,-2-1,0 0,-1 1,-1 0,-2 0,0 0,-1 1,-5-10,-15-6,19 39,17 14,4-7,1 0,0-1,0 0,1-1,0-1,0-1,0 0,1 0,-1-2,9 1,-3 0,-18-2,5-1,-1 0,1 1,0 0,0 0,-1 1,1 0,-1 0,1 0,-1 1,0 1,0-1,0 1,-1 0,1 1,-1-1,0 1,0 1,-1-1,1 1,-1 0,0 0,-1 0,0 1,4 6,-4 4,0 1,-1 0,-1 0,-1 0,-1 0,0 6,11 94,-11-114,1-1,0 1,0-1,0 1,0-1,1 0,-1 0,1 0,0 0,0 0,0 0,0 0,0 0,1-1,-1 1,1-1,0 0,0 0,0 0,0 0,0 0,0-1,0 1,0-1,1 0,-1 0,1 0,-1 0,1-1,-1 0,1 1,-1-1,1 0,-1-1,1 1,-1-1,1 1,0-1,8-5,0-1,0 0,-1 0,0-1,0 0,-1-1,0-1,-1 1,0-1,0-1,-1 0,-1 0,1-1,-2 1,0-1,0-1,-1 1,-1-1,3-13,-2 14,-2 0,1 0,-1 0,-1-1,-1 1,1-1,-2 0,0-7,0 21,0 0,-1 0,1 0,0 0,-1 0,1 0,-1-1,1 1,-1 0,1 0,-1-1,0 1,1 0,-1-1,0 1,0 0,1-1,-1 1,0-1,0 1,0-1,0 0,1 1,-1-1,0 0,0 0,0 1,0-1,0 0,0 0,0 0,0 0,0 0,0 0,0-1,0 1,0 0,0 0,1-1,-1 1,0 0,0-1,0 1,0-1,1 1,-1-1,0 0,0 1,1-1,-1 0,0 1,1-1,-1 0,1 0,-1 1,1-1,0 0,-1 0,1 0,0 0,-1 0,1 0,0 0,0 0,0 0,0 1,0-2,-4 10,1 0,0 0,0 0,1 1,0-1,0 0,1 1,0-1,0 1,1 0,1-1,-1 1,1-1,1 1,0-1,0 1,0-1,1 0,0 0,1 0,0 0,0-1,1 0,-1 1,2-2,-1 1,1 0,1-1,1 0,0-1,1 0,0-1,0 0,0 0,1-1,-1 0,1-1,0 0,-1 0,1-1,0-1,0 1,0-2,6 0,10-2,-1-1,0-1,0-1,0-2,11-5,-3 2,0-2,-2-1,0-2,0-1,-1-1,-2-2,0 0,-1-3,7-7,3-31,-36 60,-1-1,1 0,-1 1,1-1,-1 0,0 0,0 1,0-1,0 0,0 1,0-1,-1 0,1 0,0 1,-1-1,0 1,1-1,-1 0,0 1,0-1,0 1,1-1,-2 1,1 0,0 0,0-1,0 1,-1 0,1 0,0 0,-1 0,1 0,-1 0,1 1,-1-1,0 0,1 1,-2-1,-10-2,0 1,1 0,-1 0,0 2,0-1,0 2,1 0,-1 0,0 1,1 1,-1 0,1 1,0 0,0 1,0 0,-3 2,-46 49,59-54,1 0,0-1,0 1,0 0,0-1,0 1,0 0,0 0,1 0,-1 0,1 0,-1 0,1 0,0 0,-1 0,1 0,0 0,1 0,-1 0,0 0,0 0,1 0,-1 0,1 0,0-1,0 1,-1 0,1 0,0 0,1-1,-1 1,0 0,0-1,1 1,-1-1,1 0,-1 1,1-1,0 0,8 3,0-1,0-1,0 0,0 0,0-1,0 0,1-1,-1 0,0 0,1-1,-1-1,0 0,0 0,0-1,0 0,0-1,-1 0,0 0,7-5,2 1,-1-2,0 0,0-1,-1-1,0 0,-1-1,5-6,-6 5,-15 53,-9 56,4 1,5-1,3 0,6 13,2 155,-9-251,0 1,-1 0,-1-1,0 1,0-1,-2 1,1-1,-2 0,1 0,-2 0,0 0,0-1,-1 0,0 0,-4 5,7-14,0-1,0 1,1-1,-1 0,0 0,0 0,0 0,-1 0,1 0,0-1,0 0,0 1,0-1,-1 0,1-1,0 1,0-1,0 1,0-1,0 0,0 0,0 0,0 0,0-1,0 1,0-1,1 0,-1 0,1 0,-1 0,1 0,0-1,0 1,0 0,0-1,0 0,1 1,-1-1,1 0,-1 0,1-1,-17-25,2-1,0-1,2 0,2-1,1-1,1 0,2 0,1-1,1 0,1-18,5 50,-2-5,0 0,1 0,-1-1,2 1,-1 0,1-1,0 1,0-1,1 1,0 0,1 0,-1-1,2 1,-1 0,1 0,-1 1,2-1,-1 0,1 1,0 0,1 0,-1 0,1 1,5-5,5 2,0 2,0 0,1 1,-1 1,1 0,1 1,-1 0,2 2,17-5,20-3,-6 0</inkml:trace>
  <inkml:trace contextRef="#ctx0" brushRef="#br0" timeOffset="275.736">1847 1393,'0'-7,"0"-2</inkml:trace>
  <inkml:trace contextRef="#ctx0" brushRef="#br0" timeOffset="727.632">2913 1011,'0'25,"0"25,2 21,1 18,0 13,-1 5,0 1,-1-4,0-8,-1-11,0-20</inkml:trace>
  <inkml:trace contextRef="#ctx0" brushRef="#br0" timeOffset="4073.67">2790 1079,'35'-19,"-21"14,-1 1,1 1,0 0,0 1,0 0,0 1,0 1,1 0,-1 1,0 1,0 0,0 1,0 0,-1 1,1 0,-1 2,0-1,5 5,-15-9,-1 1,1-1,-1 1,0 0,1 0,-1 0,0 0,0 0,0 1,-1-1,1 0,-1 1,1-1,-1 1,0 0,0 0,0-1,0 1,0 0,-1 0,1 0,-1 0,0 0,0 0,0 0,0-1,-1 1,1 0,-1 0,1 0,-1 0,0 0,0-1,0 1,-1 0,1-1,-1 1,1-1,-1 0,0 1,0-1,0 0,0 0,-1 1,-16 11,-1 0,0-1,0-1,-1-2,-1 1,0-2,0-1,-1-1,0-1,-12 1,-7 5,41-12,0-1,0 1,0 0,0 0,1 0,-1 0,0 0,0 0,0 0,0 0,0 0,0 0,1 1,-1-1,0 0,0 1,0-1,0 0,1 1,-1-1,0 1,1-1,-1 1,0-1,1 1,-1 0,0-1,1 1,-1 0,1 0,-1-1,1 1,0 0,-1 0,1-1,0 1,-1 0,1 0,0 0,0 0,0 0,0 0,0-1,0 1,0 0,0 0,0 0,0 0,1 0,-1-1,0 1,1 0,-1 0,0 0,1-1,-1 1,1 0,-1 0,1-1,-1 1,1 0,0-1,-1 1,1-1,0 1,0-1,-1 1,1-1,20 10,1-1</inkml:trace>
  <inkml:trace contextRef="#ctx0" brushRef="#br0" timeOffset="4666.432">3500 1052,'-22'-10,"-1"1,-1 1,1 1,-1 1,0 1,-4 1,22 3,-1 0,0 1,1 0,-1 0,0 0,1 1,-1 0,0 0,1 1,-1 0,1 0,0 0,0 1,0 0,0 0,0 1,0-1,1 1,0 1,0-1,0 1,0 0,1 0,-3 3,4-4,1 0,-1 0,1 0,-1 1,1-1,0 1,1 0,-1 0,1-1,0 1,0 0,1 0,-1 0,1 0,0 0,1 0,-1 0,1 0,0 0,0 0,0 0,1-1,0 1,0-1,0 1,0-1,1 1,0-1,-1 0,2 0,-1 0,0-1,1 1,0-1,-1 0,1 0,1 0,2 1,1 0,1-1,0 0,0-1,0 0,0 0,0-1,0 0,0-1,0 0,0 0,1-1,-1 0,0-1,0 0,0 0,0-1,-1 0,1-1,-1 1,2-3,-3 3,-1 0,0-1,1 0,-1 0,0 0,-1-1,1 0,-1 0,0 0,0-1,-1 0,0 0,0 0,0 0,-1-1,1 0,-2 1,1-1,-1 0,0 0,0 0,-1-1,0 1,0 0,-1-3,-2 61,1-44,1 0,-1-1,1 1,1-1,-1 1,1 0,1-1,-1 1,1-1,0 0,0 1,1-1,0 0,0 0,0-1,1 1,0-1,0 1,0-1,0-1,1 1,0 0,0-1,1 0,4 2,0-3,0 0,0-1,1 0,-1-1,1-1,0 1,-1-2,1 1,-1-1,1-1,-1 0,4-2,22-6</inkml:trace>
  <inkml:trace contextRef="#ctx0" brushRef="#br0" timeOffset="6204.849">3842 1270,'22'-75,"-9"40,-2 0,-2-1,-1-1,-2 0,-1 0,-2 0,-2 0,-1 0,-9 3,9 33,0 0,0 1,0-1,0 1,-1-1,1 1,0-1,0 1,-1-1,1 1,0-1,-1 1,1-1,0 1,-1-1,1 1,-1 0,1-1,-1 1,1 0,-1-1,1 1,-1 0,1 0,-1-1,1 1,-1 0,1 0,-1 0,0 0,1 0,-1 0,1 0,-1 0,1 0,-1 0,0 0,1 0,-1 0,1 0,-1 0,1 1,-1-1,1 0,-1 1,1-1,-1 0,1 1,-1-1,1 0,-1 1,1-1,-1 1,0 0,0 0,0 0,0 1,1-1,-1 0,0 1,0-1,1 0,-1 1,1-1,-1 1,1-1,0 1,-1-1,1 1,0 0,0-1,0 1,0-1,0 1,1-1,-1 1,0-1,1 1,-1-1,1 1,-1-1,1 1,0-1,0 0,0 0,0 1,0-1,0 0,42 36,129 16,-169-52,0 0,0 0,-1 1,1 0,-1-1,1 1,-1 0,0 0,1 0,-1 0,0 1,-1-1,1 1,0-1,-1 1,1 0,-1-1,0 1,0 0,0 0,0 0,0 0,-1 0,1 0,-1 0,0 0,0 0,0 0,0 0,-1 0,1 0,-1 0,0 0,1 0,-2 0,1 1,-11 39,8-32,1-1,0 1,0 0,1 0,1 0,0 1,0-1,1 0,1 0,1 10,-1-17,1-1,-1 1,0-1,1 1,0-1,0 0,0 0,0 0,1 0,-1 0,1-1,0 1,0-1,-1 1,2-1,-1 0,0 0,0 0,1-1,-1 1,1-1,-1 0,1 0,-1 0,1 0,0-1,0 1,-1-1,3 0,8 0,-1 0,0-1,1-1,-1 0,0 0,0-1,10-5,-3 1,1-1,-1-2,-1 0,0-1,0 0,-1-2,0 0,-2-1,1-1,7-10,-22 24,0 0,-1 0,1-1,0 1,-1 0,1-1,-1 1,0-1,1 1,-1-1,0 0,0 1,0-1,0 0,0 0,0 0,-1 0,1 0,-1 0,1 0,-1 0,0 0,0 0,0 0,0 0,0 0,0 0,0 0,-1 0,1 0,-1 0,0 0,1 0,-1 0,0 1,0-1,0 0,0 0,-1 0,-7-1,0 1,0 0,0 1,0 0,0 0,-1 1,1 0,0 0,0 1,0 1,0-1,0 1,0 1,0 0,-1 1,5-2,-1 0,1 0,0 0,0 1,1 0,-1 0,1 0,-1 1,1-1,0 1,0 0,1 0,-1 1,1-1,0 1,0-1,0 1,1 0,-1 0,1 1,1-1,-1 0,1 1,-1 3,2-7,0 0,1 0,-1 0,0 0,1 0,-1 0,1 0,0 0,0 0,0-1,0 1,0 0,0-1,0 1,0 0,1-1,-1 1,1-1,-1 0,1 0,-1 1,1-1,0 0,0 0,0 0,-1-1,1 1,0 0,0-1,0 1,0-1,0 0,1 0,68-2,-50-5,-1-1,0-1,0 0,0-2,-1 0,-1-1,0-1,-1-1,1-2,-18 16,1 0,-1 0,0-1,1 1,-1 0,0-1,0 1,1 0,-1 0,0 0,1-1,-1 1,1 0,-1 0,0 0,1 0,-1 0,0 0,1 0,-1 0,1-1,-1 2,0-1,1 0,-1 0,1 0,-1 0,0 0,1 0,-1 0,0 0,1 0,-1 1,1-1,-1 0,0 0,0 1,1-1,-1 0,0 0,1 1,-1-1,0 0,0 1,1-1,-1 0,0 1,0-1,0 0,0 1,0-1,1 1,-1-1,0 0,0 1,0-1,0 1,0-1,0 0,0 1,0-1,0 0,0 1,-1-1,1 1,0-1,0 0,-3 38,2-30,0-5,1-1,-1 1,0-1,1 1,-1 0,1 0,0-1,0 1,0 0,0-1,1 1,-1 0,1-1,-1 1,1 0,0-1,0 1,0-1,0 1,1-1,-1 0,1 1,-1-1,1 0,0 0,0 0,0 0,0 0,0-1,0 1,1-1,-1 1,0-1,1 0,-1 0,1 0,0 0,-1 0,3 0,7-3,-1 0,0-1,0 0,0 0,0-2,0 1,-1-1,0-1,0 1,0-2,0 0,-1 0,-1 0,2-2,14-12,-1-2,-2 0,0-1,-1-1,-1-1,-2-1,-1 0,0-1,-3-1,4-11,5-20,-2 0,-3-2,-3 0,4-43,-16 88,2-4,0 0,-2-1,-1 1,-1-1,-1 1,0 0,-2-4,3 23,0 1,0-1,-1 1,1-1,0 1,-1-1,1 1,-1 0,1-1,-1 1,1-1,-1 1,0 0,0 0,0 0,0-1,0 1,0 0,0 0,0 0,0 0,0 0,-1 1,1-1,0 0,-1 1,1-1,0 0,-1 1,1 0,-1-1,1 1,-1 0,1 0,-1 0,1 0,-1 0,1 0,-1 0,1 0,-1 1,1-1,0 0,-1 1,1 0,-1-1,1 1,0 0,-1-1,1 1,0 0,0 0,0 0,0 0,0 0,0 0,0 1,-12 13,2 0,0 0,0 1,2 0,0 1,1 0,1 1,0 0,1 0,1 0,1 1,-2 18,0-1,1-1,2 1,1 0,2 1,1-1,2 0,2-1,5 19,-5-34,0 0,1 0,2-1,0 0,0 0,2-1,0 0,2 0,0-1,0-1,2 0,0-1,1 0,0-1,10 6,-21-16,1 0,-1-1,1 1,0-1,0 0,1 0,-1 0,1-1,-1 0,1 0,0 0,0-1,0 0,0 0,0 0,0-1,0 0,0 0,0-1,0 1,0-1,0 0,0-1,0 0,-1 0,3-1,3-7,-1-1,0 0,0 0,-1-1,-1-1,0 1,-1-1,0-1,-1 1,0-1,-1 0,-1 0,0-1,-1 1,0-5,20-99,-26 114,-1 16,0 6,1 0,0 0,1 0,1 0,1 1,1-1,0 0,1 1,1-1,4 10,-4-21,0 0,0-1,1 1,0-1,0 0,1 0,-1-1,1 0,0 1,1-1,0-1,-1 1,1-1,1 0,-1-1,0 1,1-1,0 0,0-1,0 0,0 0,0 0,0-1,1 0,-1-1,0 1,1-1,-1-1,0 1,0-1,1-1,-1 1,0-1,0-1,0 1,-1-1,7-3,6-3,0-1,0 0,-1-2,0 0,-1-1,-1 0,0-2,-1 0,0 0,-1-2,-1 1,-1-2,0 0,1-5,6-13,-1 0,-2-1,-2-1,-1-1,-2 1,-2-2,0-5,-1-5,-1-1,-3 0,-2 0,-2 0,-3 0,-2-8,-21-23,25 80,0 0,0 1,0-1,0 0,0 1,0-1,-1 1,1 0,0-1,-1 1,0 0,1 0,-1 0,1 0,-1 0,0 0,0 0,0 1,0-1,1 0,-1 1,0 0,0-1,0 1,0 0,0 0,0 0,0 1,0-1,0 0,0 1,0-1,0 1,1-1,-1 1,0 0,0 0,1 0,-3 1,-7 7,0 0,0 1,1 1,0-1,1 2,0-1,1 1,0 1,1-1,0 1,1 1,-3 7,-7 14,1 0,1 2,2-1,2 2,1-1,2 1,2 0,1 1,2 0,2-1,2 20,2-41,0 1,1-1,0 0,2 0,0 0,1-1,0 0,1 0,1-1,1-1,0 0,1 0,0-1,1 0,0-1,1-1,1 0,0-1,0 0,1-1,11 4,40 19</inkml:trace>
  <inkml:trace contextRef="#ctx0" brushRef="#br0" timeOffset="6810.088">6613 0,'0'14,"0"23,0 28,0 34,-2 32,-5 27,-9 23,-9 11,-4 1,-2-9,-1-17,6-24,4-26,7-26,5-24,7-24,4-18</inkml:trace>
  <inkml:trace contextRef="#ctx0" brushRef="#br0" timeOffset="7456.483">6955 874,'-4'19,"-2"17,-3 17,1 15,2 11,1 8,5 2,2-1,2-3,2-8,1-10,0-17</inkml:trace>
  <inkml:trace contextRef="#ctx0" brushRef="#br0" timeOffset="7764.543">6805 901,'19'-11,"12"-5,11 4,8 5,2 10,-4 7,-7 8,-10 5,-11 4,-16 1,-17-1,-17-1,-9-3,-8-4,2-7,6-4,10-4</inkml:trace>
  <inkml:trace contextRef="#ctx0" brushRef="#br0" timeOffset="8435.65">7365 928,'-12'-6,"0"1,0 1,-1 0,1 0,-1 1,0 1,0 0,0 1,0 0,0 1,0 0,0 1,-4 1,14 0,0-1,0 1,0-1,0 1,0 0,0 0,1 0,-1 0,1 1,-1-1,1 1,0-1,0 1,0 0,0 0,0 0,1 0,0 0,-1 0,1 1,0-1,0 0,1 1,-1-1,1 0,0 1,0-1,0 1,0-1,0 0,1 1,-1-1,1 1,0-1,0 0,0 0,1 0,-1 1,1-1,0-1,0 1,0 0,0 0,0-1,0 1,1-1,0 0,-1 1,1-1,0 0,1 0,2 1,1 1,-1-1,1 0,0-1,0 1,0-1,0-1,0 0,1 0,-1 0,0-1,1 0,-1 0,1-1,-1 0,0 0,0 0,0-1,0 0,0-1,0 0,0 0,-1 0,1-1,-1 0,4-3,-10 7,1-1,-1 0,0 1,1-1,-1 0,0 1,1-1,-1 1,1-1,-1 0,1 1,0-1,-1 1,1 0,-1-1,1 1,0-1,0 1,-1 0,1 0,0-1,-1 1,1 0,0 0,0 0,-1 0,1 0,0 0,0 0,-1 0,1 0,0 0,0 0,-1 0,1 1,0-1,0 0,-1 0,1 1,0-1,-1 1,1-1,-1 1,1-1,0 1,-1-1,1 1,-1-1,1 1,-1-1,0 1,1 0,-1-1,0 1,1 0,-1 0,1 1,-1 0,1-1,-1 1,1-1,0 1,-1 0,1-1,0 0,0 1,0-1,0 1,1-1,-1 0,0 0,0 0,1 0,-1 0,1 0,-1 0,1 0,-1 0,1-1,0 1,-1-1,1 1,0-1,-1 0,1 1,0-1,-1 0,1 0,0 0,0 0,-1-1,1 1,1-1,56-29,-53 21,1 0,-2 0,0 0,0-1,0 0,-1 1,-1-2,0 1,0 0,-1-1,0 1,-1-1,0 0,-1 1,0-1,0 0,-1 1,-1-2,2 11,0 0,-1 0,1-1,0 1,0 0,0 0,0-1,1 1,-1 0,0 0,0-1,1 1,-1 0,1 0,-1 0,1-1,-1 1,1 0,0 0,0 0,-1 0,1 0,0 0,0 1,0-1,0 0,0 0,0 1,0-1,0 0,0 1,1-1,-1 1,0-1,0 1,0 0,1 0,-1-1,0 1,0 0,1 0,-1 0,0 0,1 1,-1-1,0 0,0 0,0 1,1-1,-1 1,0-1,31 2,0 2,-1 1,0 1,22 8,-50-13,0 0,0 0,0 0,0 0,0 0,0 1,0 0,0 0,0-1,-1 1,1 1,0-1,-1 0,0 1,0-1,0 1,0 0,0 0,0-1,-1 1,1 0,-1 1,0-1,0 0,0 0,0 0,-1 1,1-1,-1 0,0 1,0-1,0 0,-1 1,1-1,-1 0,1 1,-1-1,0 0,0 0,-1 1,-36 112,38-114,0-1,0 1,0-1,0 1,0-1,0 1,0-1,1 1,-1-1,1 1,-1-1,1 0,-1 1,1-1,0 1,-1-1,1 0,0 0,0 0,0 1,0-1,0 0,0 0,1 0,-1 0,0-1,0 1,1 0,-1 0,0-1,1 1,-1-1,1 1,-1-1,1 0,-1 0,1 1,59-2,-21-5,-2-3</inkml:trace>
  <inkml:trace contextRef="#ctx0" brushRef="#br0" timeOffset="9492.872">8294 928,'-26'-13,"-1"2,0 1,-1 1,-23-5,48 13,0 0,0 0,0 0,-1 1,1-1,0 1,0 0,-1 0,1 0,0 0,-1 0,1 1,0-1,0 1,0 0,0 0,-1 0,1 1,0-1,1 1,-1-1,0 1,0 0,1 0,-1 0,1 1,0-1,0 1,-1-1,2 1,-1 0,0-1,0 1,1 0,0 0,-1 0,1 0,0 3,0-2,1 1,-1-1,1 0,0 1,0-1,0 0,1 1,0-1,0 0,0 0,0 0,1 1,-1-1,1 0,0-1,0 1,1 0,-1-1,1 1,-1-1,1 0,0 0,1 0,-1 0,0 0,1-1,0 1,-1-1,4 1,0 0,-1 0,1 0,0-1,0 0,0 0,0-1,0 0,0 0,0-1,0 1,0-2,1 1,-1-1,0 0,0 0,0-1,5-2,-6 2,0-1,0 0,-1 0,0-1,1 1,-1-1,-1 0,1 0,0-1,-1 0,0 1,0-1,-1-1,1 1,-1 0,0-1,-1 0,1 1,-1-1,1-4,-3 10,-1 0,1-1,0 1,-1-1,1 1,0 0,0-1,-1 1,1 0,-1 0,1-1,0 1,-1 0,1 0,-1-1,1 1,-1 0,1 0,0 0,-1 0,1 0,-1 0,1 0,-1 0,1 0,-1 0,1 0,-1 0,1 0,-1 0,1 0,-1 0,1 0,0 1,-1-1,1 0,-1 0,1 1,0-1,-1 0,1 0,-1 1,1-1,0 0,-1 1,1-1,0 1,0-1,-1 0,1 1,0-1,0 1,0-1,0 1,-1-1,1 1,0-1,0 0,0 1,0-1,0 1,0-1,0 1,0-1,0 1,1-1,-1 1,-2 1,-1 0,1 1,0-1,1 1,-1-1,0 1,1 0,0-1,-1 1,1 0,0 0,1 0,-1 0,0 0,1 0,0 1,0-1,0 0,0 0,0 0,0 0,1 0,-1 0,1 0,0 0,0 0,0 0,1 0,-1 0,1-1,-1 1,1-1,0 1,0-1,0 1,0-1,1 0,0 1,7 0,1 1,0-1,0-1,-1 0,2 0,-1-2,0 1,0-1,0 0,0-1,0-1,0 0,0 0,0-1,-1 0,1-1,-1 0,6-4,0 0,0-1,-1 0,0-1,0-1,-1 0,-1-1,0-1,-1 0,0 0,-1-1,0-1,-1 0,-1 0,0-1,-1 0,2-8,2-8,-1-1,-1 0,-2 0,-1-1,-2 0,-1 0,-2-1,-1-4,-1 28,1 0,-1 0,-1 0,0 0,0-1,-1 2,-1-1,0 0,0 0,-1 1,0 0,-1-1,-1 1,6 9,-1-1,0 1,0 0,0 0,-1-1,1 1,0 0,0 0,-1 0,1 0,0 1,-1-1,1 0,-1 0,1 1,-1-1,1 1,-1-1,0 1,1 0,-1 0,0 0,1 0,-1 0,0 0,1 0,-1 0,1 0,-1 1,0-1,1 1,-1-1,1 1,-1 0,1 0,0 0,-1-1,1 1,-1 1,-43 50,32-29,2 1,1 1,0 0,2 0,1 1,1 0,1 0,2 0,0 1,2 0,1-1,1 1,1-1,1 1,3 7,-1-14,1 0,0-1,1 1,1-1,1 0,1-1,11 16,-15-26,-1 0,1-1,1 0,-1 0,1 0,0-1,1 0,-1 0,1-1,1 0,-1 0,1-1,-1 0,1 0,0-1,0-1,1 1,0-1,-4-2,0 0,0 0,0 0,0-1,0 1,0-1,0-1,0 0,0 1,0-2,-1 1,1-1,-1 1,0-1,1-1,-1 1,-1-1,1 0,-1 0,1-1,-1 1,0-1,0-1,6-8,0 0,-1-1,0-1,-1 1,-1-1,-1 0,2-9,-6 18,0 3,0 0,-1-1,1 1,-1 0,0 0,-1-1,1 1,-1-1,0 1,0-1,0 1,0 0,-1-1,-1-3,2 8,0 0,-1 0,1-1,-1 1,1 0,-1 0,1 0,-1 0,1 0,-1-1,1 1,-1 0,1 0,-1 0,1 0,-1 0,1 1,-1-1,1 0,-1 0,1 0,-1 0,1 0,-1 1,1-1,0 0,-1 0,1 1,-1-1,1 0,0 1,-1-1,1 0,0 1,-1-1,1 1,0-1,-1 1,1-1,0 0,0 1,0-1,0 1,-1-1,1 1,-5 8,0-1,0 1,1 0,1 0,-1 0,1 1,1-1,0 1,0 0,1-1,0 1,0 0,1 0,1 0,0 0,0-1,1 1,0 0,0-1,3 5,-1-7,0-1,1 0,0 0,0 0,1-1,-1 1,1-1,0 0,1-1,-1 0,1 0,0 0,0-1,0 0,0 0,1-1,-1 0,1 0,-1-1,1 1,0-2,-1 1,1-1,0-1,0 1,-1-1,1 0,0-1,-1 0,1 0,-1-1,0 0,0 0,0-1,4-2,2-3,0-1,-1 0,0-1,-1 0,0 0,-1-2,0 1,-1-1,-1-1,0 1,0-1,-2-1,3-7,5-17,-1 0,-3-1,-1 0,2-26,-3 13,-3 0,-2 0,-3 0,-1 0,-4-5,-6 16,11 41,-1 0,1 1,0-1,-1 0,1 1,-1-1,1 1,-1-1,1 0,-1 1,1-1,-1 1,0-1,1 1,-1 0,0-1,1 1,-1 0,0-1,1 1,-1 0,0 0,0 0,1-1,-1 1,0 0,0 0,1 0,-1 0,0 0,0 0,1 1,-1-1,0 0,0 0,1 1,-1-1,0 0,1 1,-1-1,0 0,1 1,-1-1,0 1,1-1,-1 1,1-1,-1 1,1 0,-1-1,1 1,-6 6,1 1,0 0,0 0,1 0,0 0,0 1,1-1,0 1,0 0,1 0,0 5,0-8,-6 27,0 1,2 1,2-1,1 1,2 0,1 0,2 0,1-1,2 1,2-1,0 0,3 0,0-1,15 29,-16-45,1-1,0 0,1-1,1 0,0-1,1 0,1-1,0 0,8 4,18 10</inkml:trace>
  <inkml:trace contextRef="#ctx0" brushRef="#br0" timeOffset="16272.884">113 3018,'2'-33,"2"-1,1 1,2 0,1 0,1 1,2 0,1 1,2 0,5-8,-19 38,0 0,1-1,-1 1,0 0,0 0,0 0,1-1,-1 1,1 0,-1 0,1 0,-1 0,1 0,0 0,-1 0,1 0,0 0,0 0,0 0,0 0,0 1,0-1,0 0,0 1,0-1,0 0,0 1,0 0,0-1,1 1,-1 0,0-1,0 1,0 0,1 0,-1 0,0 0,0 0,1 0,-1 0,0 1,0-1,0 0,1 1,-1-1,0 1,0-1,0 1,0 0,0-1,0 1,0 0,0 0,0-1,0 1,-1 0,1 0,78 116,-51-84,-20-25,-1 0,0 0,-1 1,1 0,-2 0,1 0,-1 1,-1 0,4 9,-8-17,0-1,1 1,-1 0,0 0,0 0,0 0,-1-1,1 1,0 0,-1 0,1-1,-1 1,0 0,1 0,-1-1,0 1,0-1,0 1,0-1,0 1,-1-1,1 0,0 1,0-1,-1 0,1 0,-1 0,0 0,1 0,-1 0,1-1,-1 1,0 0,0-1,1 1,-1-1,-1 0,-69 3,22-29,49 26,0-1,0 1,1-1,-1 0,0 1,1-1,-1 0,1 0,-1 0,0 1,1-1,0 0,-1 0,1 0,0 0,-1 0,1 0,0 0,0 0,0 0,0 0,0 0,0 0,0 0,0 0,0 0,0 0,0 0,1 1,-1-1,0 0,1 0,-1 0,1 0,-1 0,1 0,-1 1,1-1,0 0,-1 0,1 1,0-1,0 0,-1 1,1-1,0 1,0-1,0 1,0 0,0-1,0 1,-1 0,1-1,1 1,160-43,-152 40,0 0,0-1,0 0,0 0,-1-1,0 0,0-1,0 0,-1 0,0-1,0 0,0-1,-1 1,0-2,-1 1,0-1,0 1,-1-2,0 1,0 0,-1-1,0-1,-4 9,0 0,0 0,0 1,0-1,0 0,0 0,0 1,0-1,-1 0,1 1,-1-1,1 0,-1 1,0-1,1 1,-1-1,0 1,0-1,0 1,0-1,-1 1,1 0,0 0,0 0,-1 0,1-1,-1 2,1-1,-1 0,1 0,-1 0,0 1,1-1,-1 1,0 0,1-1,-1 1,0 0,1 0,-1 0,0 0,0 0,1 0,-1 0,0 1,0-1,1 1,-1-1,1 1,-1 0,0 0,1-1,-1 1,1 0,0 0,-1 1,1-1,0 0,0 0,0 1,-1-1,-1 3,0-1,0 1,0-1,0 1,1 0,-1 0,1 1,0-1,0 0,1 1,-1-1,1 1,0 0,0-1,1 1,-1 0,1-1,0 1,0 0,1 0,-1-1,1 1,0 0,0-1,1 1,-1-1,1 1,0-1,1 0,-1 0,0 0,1 0,0 0,0-1,0 1,1-1,-1 0,1 0,0 0,0 0,0 0,0-1,0 0,19 8,0-2,0-1,1-1,0 0,0-2,0-1,0-1,1-1,-1-1,1-1,11-3,51-3</inkml:trace>
  <inkml:trace contextRef="#ctx0" brushRef="#br0" timeOffset="18270.531">5330 2363,'0'23,"0"17,0 11,0 6,0 1,0-6,0-9,0-11</inkml:trace>
  <inkml:trace contextRef="#ctx0" brushRef="#br0" timeOffset="18950.271">5166 2212,'8'12,"1"-1,-1 0,2-1,0 1,0-2,0 0,1 0,1-1,0 0,0-1,0 0,1-1,0 0,0-1,0-1,0 0,1-1,0 0,8 0,174 36,-191-38,-1-1,1 1,0 0,0 0,-1 1,1-1,0 1,-1 0,0 0,1 0,-1 1,0 0,0 0,0 0,-1 0,1 0,-1 1,0 0,0-1,0 1,0 0,-1 1,1-1,-1 0,0 1,0-1,-1 1,1 3,-25 153,23-159,1 0,-1 0,0 0,1 0,-1 0,1 0,0 0,0 0,-1 0,1 0,1 0,-1-1,0 1,0 0,1-1,-1 1,0-1,1 1,0-1,-1 0,1 0,0 1,0-1,0 0,-1-1,1 1,0 0,0-1,0 1,1-1,-1 1,0-1,0 0,2 0,73-6,-61 1,0-1,0 0,-1-1,0-1,-1 0,1-1,-1-1,-1 0,0 0,-1-2,0 0,6-7,-16 17,21-19,-23 21,1 0,-1 0,1 0,-1 0,1 0,-1 0,1 0,0 0,-1 0,1 1,-1-1,1 0,-1 0,0 0,1 1,-1-1,1 0,-1 1,1-1,-1 0,0 1,1-1,-1 1,0-1,1 1,-1-1,0 1,0-1,1 1,-1-1,0 1,0-1,0 1,0-1,0 1,0-1,0 1,0-1,0 1,0-1,0 1,0-1,0 1,0-1,0 1,0 0,-1-1,1 0,0 1,-1 0,2 8,-2-3,0 1,1-1,-1 0,2 0,-1 1,0-1,1 0,1 0,-1 1,1-1,0 0,0 0,0-1,1 1,0 0,0-1,1 0,-1 0,1 0,0 0,1 0,-1-1,1 0,0 0,0 0,5 3,-1-5,0-1,0 0,0 0,0-1,-1 0,1 0,0-1,0 0,0-1,0 0,-1 0,1-1,-1 0,0-1,0 0,0 0,0 0,-1-1,1 0,-1-1,-1 0,1 0,-1 0,0-1,0 0,-1 0,0 0,0-1,-1 1,1-3,7-15,-2 0,-1-1,0 0,-2 0,-2-1,0 0,-1 0,-2 0,-1 0,-1-1,-1 1,-2 0,0 0,-2 0,-7-24,-17-18,28 69,0-1,0 1,0-1,-1 1,1 0,0 0,0 0,0-1,-1 1,1 1,0-1,0 0,-1 0,1 0,0 1,0-1,0 0,-1 1,1-1,0 1,0-1,0 1,0 0,0 0,0-1,0 1,0 0,0 0,1 0,-1 0,0 0,0 0,1 0,-1 0,1 0,-1 0,1 0,-1 1,1-1,0 0,0 0,-1 0,1 1,0-1,0 0,0 0,0 1,1-1,-1 0,0 1,-5 21,0 0,2 1,0 0,2 0,1 0,0-1,2 1,1 0,1 0,5 15,7 20,2-1,3-1,19 34,-32-72,1 0,0 0,2-1,0-1,1 1,0-2,9 8,-3-9</inkml:trace>
  <inkml:trace contextRef="#ctx0" brushRef="#br0" timeOffset="19199.605">6067 2322,'31'2,"25"1,23 2,13 3,6 4,-14 1</inkml:trace>
  <inkml:trace contextRef="#ctx0" brushRef="#br0" timeOffset="19569.78">6736 2745,'11'-20,"-2"0,0 0,-1-1,-1 0,-1 0,-1 0,-1-1,0 0,-2 0,-1 0,0 0,-2 0,-2-16,3 38,0-3,0 0,0-1,-1 1,1 0,-1 0,1 0,-1 0,0 0,0 0,0 0,-1 0,1 0,-1 0,1 1,-1-1,0 0,0 1,0 0,-1-1,1 1,0 0,-2 0,2 2,1 1,-1 0,0 0,1 0,-1 0,1 0,-1 0,1 1,-1-1,1 1,0-1,0 0,0 1,0 0,0-1,0 1,0 0,0-1,1 1,-1 0,0 0,1 0,0 0,-1 0,1-1,0 1,0 0,0 0,0 0,1 0,-1 0,0 0,1 0,0 1,2 3,1-1,0 0,1 1,-1-2,1 1,0 0,0-1,0 0,0 0,1 0,0-1,0 0,0 0,0 0,0-1,0 0,1 0,-1-1,1 1,0-1,-1-1,1 0,3 0,130-5,-138 5,0 0,-1-1,1 1,0 0,-1 0,1 0,0 0,0 0,-1 0,1 1,0-1,-1 1,1-1,-1 1,1-1,-1 1,1 0,-1 0,1 0,-1 0,1 0,-1 0,0 0,0 0,0 1,1-1,-1 0,0 1,-1-1,1 1,0-1,0 1,-1-1,1 1,-1-1,1 1,-1 0,0-1,1 1,-1 0,0-1,0 1,0 1,-10 88,7-80,1 1,0 0,0-1,1 1,1 0,0-1,1 1,0 0,1-1,2 12,-3-21,1 1,-1-1,0 0,1 0,-1 0,1 0,-1 0,1 0,0 0,0 0,0-1,0 1,0-1,0 1,1-1,-1 0,0 0,1 0,-1 0,1-1,-1 1,1 0,-1-1,1 0,-1 0,1 0,0 0,-1 0,1 0,21-1</inkml:trace>
  <inkml:trace contextRef="#ctx0" brushRef="#br0" timeOffset="19830.633">7461 2663,'21'-4,"18"-5,17 0,12-1,-4 1</inkml:trace>
  <inkml:trace contextRef="#ctx0" brushRef="#br0" timeOffset="20090.572">8116 2554,'-2'1,"0"1,0 0,0 0,0 0,0 0,0 0,1 0,-1 1,0-1,1 0,0 1,0-1,0 1,0-1,0 1,0 0,1 0,-1-1,1 4,-1-3,-1 0,1 0,0 1,0-1,0 1,0-1,1 1,-1-1,1 1,0 0,0-1,0 1,1-1,-1 1,1 0,0-1,0 1,0-1,1 0,-1 1,1-1,-1 0,1 0,0 0,0 0,1 0,-1 0,1-1,-1 1,1-1,0 0,0 0,0 0,0 0,0 0,5 1,0 0,1-1,-1 0,0 0,1-1,-1 0,1 0,-1-1,1 0,-1-1,0 0,1 0,-1-1,0 0,1 0,-1-1,0 0,-1 0,1-1,-1 0,1-1,-1 0,0 0,-1 0,1 0,-1-1,0-1,-1 1,0-1,1 1,-2-2,1 1,-1 0,-1-1,1 0,-1 0,0 0,-1 0,0 0,0 0,-1-1,0 1,-1-1,1 1,-2-1,1-2,-2 6,0-1,0 1,-1-1,1 1,-1 0,0 0,-1 0,1 0,-1 0,0 1,0-1,0 1,-1 0,0 1,1-1,-1 1,-1 0,1 0,0 0,-1 1,1 0,-1 0,0 0,1 1,-1 0,0 0,0 0,0 1,0 0,0 0,0 1,0-1,0 1,1 0,-1 1,-5 1,-7 6,1 0,0 0,0 2,1 0,1 1,0 0,1 1,0 1,1 0,0 1,1 1,1 0,0 0,2 1,0 0,-1 4,-16 30</inkml:trace>
  <inkml:trace contextRef="#ctx0" brushRef="#br0" timeOffset="16884.91">1902 2609,'8'3,"0"0,0-1,1 0,-1 0,0-1,1 0,-1 0,1-1,-1 0,1-1,-1 1,1-2,-1 1,0-1,1-1,-1 1,0-1,-1-1,1 1,0-1,-1-1,0 1,5-5,6-1,0 0,0-1,-1-1,0-1,-1 0,-1-1,0-1,-1 0,-1-1,0-1,-1 0,-1 0,-1-1,0-1,-1 0,-1 0,-1 0,4-20,-10 37,0 0,0-1,-1 1,1 0,-1-1,1 1,-1 0,0-1,0 1,0 0,0-1,0 1,-1-1,1 1,-1 0,0 0,1-1,-1 1,0 0,0 0,0 0,-1 0,1 0,-1 0,1 0,-1 0,1 1,-1-1,0 0,0 1,0 0,0-1,0 1,0 0,0 0,0 0,0 0,-1 0,1 1,0-1,-1 1,1-1,0 1,-1 0,1 0,0 0,-1 0,0 1,-2 2,1 1,-1-1,0 1,1 0,0 1,0-1,0 1,1 0,0 0,-1 0,2 0,-1 1,1-1,-1 1,2-1,-1 1,1 0,-1 0,1 0,1 5,-6 44,3 1,3-1,2 1,2-1,3 1,10 37,-11-54,4 24,3 11,-2 0,-4 0,-4 1,-3 21,0-84,-1 0,-1 1,0-1,0 0,-1 0,-1 0,0 0,-1-1,0 1,0-1,-3 3,-10 8</inkml:trace>
  <inkml:trace contextRef="#ctx0" brushRef="#br0" timeOffset="17438.329">1943 2868,'171'-56,"-60"26,2 6,0 4,95-3,-180 23,-28 0,0 0,0 0,0 0,0 1,0-1,0 0,0 0,0 0,0 1,0-1,0 0,0 0,0 0,0 1,0-1,0 0,0 0,0 0,0 1,0-1,0 0,0 0,0 0,1 0,-1 1,0-1,0 0,0 0,0 0,0 0,1 0,-1 1,0-1,0 0,0 0,0 0,1 0,-1 0,0 0,0 0,0 0,1 0,-1 0,0 0,-20 9,-140 38,158-47,0 0,0 0,1 1,-1-1,0 1,0-1,0 1,1 0,-1 0,0 0,0 0,1 0,-1 0,1 0,-1 0,1 0,0 1,-1-1,1 1,0-1,0 1,0 0,0-1,0 1,1 0,-1-1,0 1,1 0,-1 0,1 0,0 0,-1 0,1-1,0 1,0 0,0 0,0 0,1 0,-1 0,1 0,-1 0,1-1,-1 1,1 0,0 0,0-1,0 1,0-1,0 1,0 0,1 0,6 2,0 0,0 0,1 0,-1-1,1 0,-1-1,1 0,0 0,0-1,0 0,0-1,0 0,0 0,0-1,0 0,0 0,2-2,-3 2,0-1,0-1,0 0,0 0,-1 0,1-1,-1 0,0-1,0 0,-1 0,1 0,-1-1,0 0,0 0,-1 0,0-1,0 0,0 0,-1 0,0 0,-1-1,0 1,0-1,0 0,-1 0,0 0,-1-1,0 1,0 0,0-7,-1 15,1-1,-1 0,0 0,1 1,-1-1,0 0,0 1,1-1,-1 0,0 0,0 0,0 1,0-1,0 0,0 0,0 0,0 1,0-1,-1 0,1 0,0 0,0 1,-1-1,1 0,0 1,-1-1,1 0,-1 1,1-1,-1 0,1 1,-1-1,1 1,-1-1,0 1,1-1,-1 1,0-1,1 1,-1 0,0 0,0-1,1 1,-1 0,0 0,0 0,0-1,1 1,-1 0,0 0,0 0,0 1,1-1,-1 0,0 0,0 0,1 0,-1 1,0-1,0 0,1 1,-1-1,0 1,1-1,-1 1,0-1,1 1,-1 0,-3 6,0 0,1 0,-1 0,2 0,-1 1,1-1,0 1,1 0,0 0,0-1,0 1,1 0,0 0,1 0,0 0,0 0,1-1,0 1,1 2,1-3,0-1,0 0,0 0,1 0,0-1,0 1,0-1,1 0,0-1,0 1,0-1,0-1,1 1,0-1,0 0,-1 0,2-1,-1 0,0 0,0-1,1 0,-1 0,7-1,41 7</inkml:trace>
  <inkml:trace contextRef="#ctx0" brushRef="#br0" timeOffset="17891.17">3405 2622,'-16'-2,"0"2,0-1,0 2,0 0,0 1,0 1,0 0,-1 1,12-2,0-1,0 1,0 0,0 0,0 1,0-1,0 1,1 0,-1 0,1 1,0-1,0 1,0 0,1 0,-1 0,1 1,0-1,0 1,1 0,-1 0,1 0,0 0,0 0,1 0,-1 2,2-3,0-1,-1 1,1 0,1 0,-1 0,1 0,-1-1,1 1,0 0,0 0,1-1,-1 1,1-1,0 1,0-1,0 0,0 0,0 0,1 0,-1 0,1 0,0-1,0 1,0-1,3 2,3 2,0 0,1-1,0 0,0-1,1 0,-1-1,1 0,5 1,4-1,0-1,0-1,0-1,0 0,0-2,0 0,-1-1,1-1,-1-1,1-1,-1 0,-1-2,1 0,-2-1,1-1,-1 0,0-1,-1-1,-1-1,0 0,0-1,-2-1,1 0,-2-1,0 0,-1-1,2-5,-10 17,0 0,0 0,-1 0,0-1,0 1,0-1,-1 1,1-1,-1 0,-1 1,1-1,-1 0,0 0,0 0,-1 1,1-1,-2 0,1 1,-2-5,3 9,-1 0,0 0,0-1,-1 1,1 0,0 0,0 0,0 1,-1-1,1 0,0 0,-1 1,1-1,-1 1,1-1,-1 1,1 0,-1-1,1 1,-1 0,1 0,-1 0,1 0,-1 0,1 1,-1-1,1 0,-1 1,1-1,-1 1,1-1,0 1,-1 0,0 0,-41 33,39-29,0 0,0 0,1 0,0 0,0 0,0 1,0-1,1 1,0 0,0 0,1 0,-1 0,1 0,1 0,-1 0,1 0,0 0,0 0,1 1,0-1,0 0,0 0,1 0,0-1,0 1,1 0,-1-1,1 1,0-1,1 0,-1 0,5 4,7 2,1-1,0 0,0-1,1-1,0-1,1-1,-1 0,1-1,1-1,-1 0,0-2,1 0,0-1,8-1,107-2,-80-4</inkml:trace>
  <inkml:trace contextRef="#ctx0" brushRef="#br0" timeOffset="21322.523">181 4083,'68'-305,"-68"302,12-44,-11 46,-1 0,1 0,-1 0,1 0,-1 1,1-1,-1 0,1 0,0 1,0-1,-1 1,1-1,0 1,0-1,0 1,0-1,0 1,-1 0,1-1,0 1,0 0,0 0,0 0,0-1,0 1,0 0,0 0,0 1,0-1,0 0,0 0,0 0,0 1,0-1,0 0,0 1,-1-1,1 1,0-1,0 1,0-1,-1 1,1 0,0-1,-1 1,1 0,18 16,-1 1,0 0,-1 1,-2 1,0 1,-1 0,0 2,-11-17,4 3,-1 0,-1 0,0 0,0 1,0 0,-2 0,1 0,-1 1,-1-1,1 4,-3-13,0 1,0-1,0 0,0 1,0-1,0 0,0 1,-1-1,1 0,0 1,-1-1,1 0,-1 0,0 1,1-1,-1 0,0 0,0 0,0 0,0 0,0 0,0 0,0 0,0 0,0-1,0 1,0 0,0-1,-1 1,1-1,0 1,0-1,-1 1,1-1,0 0,-1 0,1 0,0 0,-1 0,1 0,0 0,-1 0,1 0,0 0,-1-1,1 1,0-1,-1 1,1-1,0 1,0-1,0 0,0 0,0 0,0 1,0-1,0 0,0 0,0 0,0 0,0-1,1 1,-1 0,0 0,1 0,-1-1,1 1,-1 0,1-2,0-2,0-1,1 1,0-1,0 1,0-1,1 1,0 0,0-1,0 1,0 0,1 0,0 1,0-1,0 0,1 1,0 0,0 0,0 0,0 0,3-1,12-13,1 1,0 2,1 0,1 1,0 1,1 1,1 1,13-5,-34 15,0-1,-1 1,1-1,0 1,0 0,0 0,0 0,0 0,1 1,-1-1,0 1,0 0,0 0,0 0,1 0,-1 1,0-1,0 1,0 0,0 0,0 0,0 0,0 0,0 1,0 0,-1-1,1 1,-1 0,1 0,-1 0,0 0,1 1,-1-1,0 1,16 85,-18-79,1 0,0 0,0-1,0 1,1 0,1-1,0 0,0 1,0-1,1 0,1 2,-4-9,0 1,1-1,-1 1,0-1,0 0,0 0,1 0,-1 0,1 0,-1 0,1 0,-1 0,1 0,-1-1,1 1,0-1,-1 1,1-1,0 1,0-1,-1 0,1 0,0 0,0 0,-1 0,1-1,0 1,14-5</inkml:trace>
  <inkml:trace contextRef="#ctx0" brushRef="#br0" timeOffset="21573.85">783 3427,'-2'16,"3"11,12 2,14-3,15-7,0-5</inkml:trace>
  <inkml:trace contextRef="#ctx0" brushRef="#br0" timeOffset="23290.328">1288 3714,'1'15,"1"-1,0 1,1-1,0 0,1 0,1 0,0 0,1-1,1 0,0 0,0-1,1 0,1 0,0-1,1 0,3 3,-12-13,0 1,0-1,0-1,1 1,-1 0,0 0,0 0,0 0,1-1,-1 1,0-1,1 1,-1-1,1 1,-1-1,0 0,1 0,-1 1,1-1,-1 0,1 0,-1-1,1 1,-1 0,0 0,1-1,-1 1,0-1,1 1,-1-1,0 0,1 1,-1-1,0 0,0 0,0 0,0 0,0 0,0 0,0 0,0 0,0 0,0-1,-1 1,1 0,0 0,-1-1,1 1,-1 0,1-1,-1 1,0-1,75-198,-75 200,0-1,0 1,0-1,0 1,0-1,0 1,0-1,0 1,0-1,0 1,0-1,0 1,1-1,-1 1,0 0,0-1,1 1,-1-1,0 1,1 0,-1-1,0 1,1 0,-1-1,0 1,1 0,-1-1,1 1,-1 0,0 0,1-1,-1 1,1 0,-1 0,1 0,-1 0,1 0,-1 0,1 0,-1 0,1 0,-1 0,1 0,-1 0,1 0,-1 0,1 0,-1 0,1 1,-1-1,0 0,1 0,-1 1,1-1,-1 0,0 0,1 1,6 29,-7-21,0 0,1 0,0 0,1 0,0 0,0 0,1-1,0 1,0-1,1 1,1-1,-1-1,1 1,0-1,1 1,-1-1,2-1,-1 1,1-1,0 0,0-1,0 0,1 0,0 0,1-1,16 4,0-2,1-1,0 0,0-2,0-2,0 0,0-1,0-2,0-1,0 0,0-2,-1-1,0-2,3-1,-14 5,-1 0,-1 0,1-1,0-1,-1 0,0-1,-1 0,0-1,10-8,-20 15,1 0,-1 1,0-1,0 0,0 0,0 0,0-1,0 1,0 0,0 0,0 0,0-1,0 1,-1-1,1 1,-1 0,1-1,-1 1,1-1,-1 1,0-1,0 1,0-1,0 1,0-1,0 1,0-1,0 1,-1-1,1 1,0-1,-1 1,1-1,-1 1,0 0,1-1,-1 1,0 0,0-1,0 1,0 0,0 0,0 0,-1-1,-8-2,-1 0,1 0,-1 1,1 1,-1 0,0 0,0 1,0 0,0 1,0 0,0 1,-8 1,8-2,-1 1,1 0,0 0,-1 1,1 1,0 0,0 0,0 1,1 0,-1 1,1 0,0 1,1 0,-1 1,-7 6,16-11,0-1,0 0,0 0,0 0,0 1,0-1,0 1,0-1,1 0,-1 1,1-1,-1 1,1 0,-1-1,1 1,0-1,0 1,0 0,0-1,0 1,0-1,0 1,0 0,1-1,-1 1,1-1,-1 1,1-1,-1 1,1-1,0 1,0-1,0 0,0 1,0-1,0 0,1 1,55 25,-45-25,-1 0,1 0,0-2,0 1,0-2,-1 1,1-2,0 1,0-2,-1 1,1-2,-1 1,0-2,0 1,-1-1,1-1,-1 0,0-1,-1 0,1 0,-1-1,-1 0,0-1,0 1,5-8,-11 12,-2 4,0 0,0 1,0-1,0 0,1 0,-1 0,0 1,0-1,0 0,1 0,-1 0,0 1,0-1,1 0,-1 0,0 0,0 0,1 0,-1 0,0 1,0-1,1 0,-1 0,0 0,0 0,1 0,-1 0,1 0,0 38,2 1,1-1,3 0,1 0,1-1,3 0,6 13,29 113,-37-67,-10-93,0 1,0 0,0-1,-1 1,1-1,-1 1,0-1,0 1,0-1,-1 0,1 0,-1 1,0-1,0 0,0 0,0 0,0-1,-1 1,1-1,-1 1,0-1,1 0,-1 0,0 0,-1 0,2-1,0 0,0 0,0-1,0 1,0-1,0 1,-1-1,1 0,0 0,0 0,0 0,-1 0,1-1,0 1,0 0,0-1,0 0,-1 1,1-1,0 0,0 0,1 0,-1-1,0 1,0 0,1-1,-1 1,0-1,1 0,-1 1,1-1,0 0,0 0,0 0,-1-1,-24-76,26 49,1 1,1-1,2 1,1 0,1 0,1 1,2 0,1 0,1 1,1 0,1 1,2 0,0 1,11-12,-11 13,1 1,0 1,2 1,1 0,0 1,1 1,2 1,0 1,-21 16,0-1,0 1,1 0,-1 0,0 0,1 0,-1 0,0 1,1-1,-1 0,1 1,-1-1,1 1,0-1,-1 1,1 0,0 0,-1 0,1 0,-1 0,1 0,0 0,-1 0,1 0,-1 1,1-1,0 1,-1-1,1 1,-1 0,1 0,-1-1,0 1,1 0,-1 0,0 0,0 1,0-1,0 0,1 0,-2 1,1-1,1 1,2 10,0 0,0 1,-1-1,-1 0,0 1,-1 0,0 0,-1 5,5 39,13 7,-17-63,-1 1,1-1,-1 1,1-1,0 0,0 1,0-1,0 0,0 0,0 1,0-1,0 0,0 0,0 0,0 0,1-1,-1 1,0 0,1 0,-1-1,1 1,-1-1,1 1,-1-1,1 0,-1 0,1 1,-1-1,1 0,-1 0,1 0,-1-1,1 1,-1 0,1-1,-1 1,1-1,-1 1,1-1,0 0,4-4,0 0,0-1,0 1,-1-1,0-1,0 1,0-1,-1 1,0-1,-1-1,1 1,1-6,1 0,54-124,-59 137,-2-1,1 1,0-1,0 1,0-1,0 1,0-1,0 1,0 0,0-1,0 1,0-1,0 1,0-1,0 1,0-1,0 1,0-1,0 1,1 0,-1-1,0 1,0-1,1 1,-1-1,0 1,0 0,1-1,-1 1,0 0,1-1,-1 1,1 0,-1 0,0-1,1 1,-1 0,1 0,-1 0,1 0,-1 0,1-1,-1 1,0 0,1 0,-1 0,1 0,-1 0,1 0,-1 0,1 1,-1-1,1 0,-1 0,1 0,-1 0,0 0,1 1,-1-1,1 0,-1 1,0-1,1 0,-1 0,0 1,1-1,-1 0,0 1,1-1,-1 1,10 42,-9-32,1 0,0 0,1-1,0 1,0-1,1 0,1 0,0 0,0-1,1 1,0-1,0 0,1-1,7 7,-12-13,1 0,-1-1,1 1,-1-1,1 0,0 0,0 0,0 0,-1 0,1 0,0-1,0 0,0 1,0-1,0 0,0 0,0-1,0 1,0-1,0 1,0-1,0 0,0 0,0 0,-1-1,1 1,-1-1,1 1,-1-1,1 0,0-1,5-3,-2-1,1 1,-1-2,0 1,0-1,-1 1,0-1,0-1,2-5,0-6,-1 0,-1-1,-1 1,-1-1,0 0,-2 0,0-1,-1-1,0-9,1 31,-1 0,1 0,-1 1,0-1,1 0,-1 1,1-1,-1 0,1 1,0-1,-1 1,1-1,0 1,-1-1,1 1,0-1,0 1,-1 0,1-1,0 1,0 0,-1 0,1 0,0 0,0 0,0 0,0 0,-1 0,1 0,0 0,0 0,0 0,-1 0,1 1,0-1,0 0,0 1,-1-1,1 0,0 1,-1-1,1 1,0-1,-1 1,1-1,-1 1,1 0,-1-1,1 1,-1 0,1 0,5 3,213 75,-216-78,1 0,-1 1,0 0,0 0,1-1,-1 2,0-1,-1 0,1 1,0-1,-1 1,1 0,-1 0,0 0,0 0,0 0,0 0,-1 1,1-1,-1 0,0 1,0-1,0 1,-1 0,1-1,-1 1,0 0,0-1,0 1,0 3,-1 8,0-8,0 0,0-1,0 1,1 0,-1 0,2 0,-1 0,1-1,0 1,1 0,-1 0,1-1,1 1,-1-1,1 0,0 0,1 0,-1 0,1 0,0-1,1 1,-1-1,1 0,0-1,0 1,1-1,-1 0,1 0,4-1,-1 0,1-1,-1 0,1 0,0-1,0-1,0 1,-1-2,1 1,0-1,0-1,0 0,-1 0,1-1,-1 0,0 0,0-1,0-1,0 0,-1 0,0 0,0-1,0 0,0-1,-1 1,-1-2,1 1,-1-1,0 0,0 0,-1 0,-1-1,2-2,-2 2,-7 16,-4 12,5 24,3-42,-1 0,0 0,1 0,-1 0,0 0,1 0,0-1,-1 1,1 0,-1 0,1-1,0 1,-1 0,1-1,0 1,0-1,0 1,-1-1,1 1,0-1,0 1,0-1,0 0,0 0,0 1,0-1,0 0,0 0,0 0,0 0,0 0,0 0,0 0,-1-1,1 1,0 0,0 0,0-1,0 1,0 0,0-1,0 1,0-1,6-3,1-1,-1 1,-1-1,1-1,-1 1,0-1,0 0,0-1,-1 1,0-1,0 0,-1 0,0-1,0 1,0-1,-1 0,-1 0,1 0,-1 0,-1-1,1 1,-1 0,-1-1,0 1,0-1,0 1,-1 0,-1-1,1 1,-1 0,-1 0,1 0,-1 0,-1 0,1 0,-5-5,6 10,0 1,-1-1,1 1,0 0,-1 0,1 0,-1 0,0 0,0 1,0-1,0 1,0 0,0 0,0 0,0 0,0 0,0 1,0-1,-1 1,1 0,0 0,0 0,-1 1,1-1,0 1,0-1,0 1,0 0,0 1,0-1,0 0,0 1,0-1,1 1,-1 0,0 0,1 0,0 0,-1 1,1-1,0 1,-4 2,1 0,0 0,0 0,0 1,1 0,-1 0,1 0,1 1,-1-1,1 1,1 0,-1 0,1 0,0 0,0 0,1 0,0 1,1-1,-1 0,2 1,-1-1,1 2,0-7,0 1,0-1,0 1,0-1,1 1,-1-1,1 0,-1 0,1 0,0 0,0 0,0 0,0 0,1 0,-1-1,0 1,2-1,18 10</inkml:trace>
  <inkml:trace contextRef="#ctx0" brushRef="#br0" timeOffset="23490.844">3869 3346,'-19'2,"-8"3,0 8,5 7,9 6,11 3,10 5,4-5</inkml:trace>
  <inkml:trace contextRef="#ctx0" brushRef="#br0" timeOffset="23766.17">3910 3797,'2'14,"1"11,2 7,3 1,5-1,6-5,10-6,12-7,12-6,16-7,17-5,-5-3</inkml:trace>
  <inkml:trace contextRef="#ctx0" brushRef="#br0" timeOffset="24959.87">5098 3564,'21'269,"-6"-38,-11 126,-5-331,-12 83,12-109,1 1,0-1,-1 0,1 0,-1 0,1 0,0 0,-1 0,1 0,-1 0,1 0,0 0,-1-1,1 1,0 0,-1 0,1 0,0 0,-1 0,1-1,0 1,-1 0,1 0,0-1,-1 1,1 0,0 0,0-1,-1 1,1 0,0-1,0 1,0 0,-1-1,1 1,0-1,0 1,0 0,0-1,0 1,0 0,0-1,0 1,0-1,0 1,0 0,0-1,0 1,0-1,0 1,0 0,1-1,-1 1,0 0,0-1,0 1,0 0,1-1,-1 1,0 0,1-1,-1 1,0 0,-18-247,-29-163,46 394,0 10,0 0,0 0,0 0,1 0,0 0,1 0,-1 0,1 0,0 0,0 0,1 0,0 1,0-1,0 0,2-2,0 6,1 0,-1 1,0-1,1 1,-1 0,1 0,-1 0,1 0,0 1,-1 0,1 0,0 0,-1 1,1-1,-1 1,1 0,-1 1,1-1,-1 1,0 0,0 0,1 0,-1 0,2 2,-5-3,11 4,0 0,-1 1,0 0,0 0,0 2,-1-1,0 1,0 1,-1 0,0 0,-1 0,0 1,6 10,-13-18,0 0,0 0,0 0,-1 0,1 1,0-1,-1 0,0 0,1 0,-1 0,0 0,0 1,0-1,-1 0,1 0,0 0,-1 0,0 1,1-1,-1 0,0 0,0 0,0 0,0-1,0 1,-1 0,1 0,0-1,-1 1,1-1,-1 1,0-1,0 1,1-1,-1 0,0 0,0 0,0 0,-2 0,-85 19,53-27,37 6,-1 0,0 0,1 0,-1-1,1 1,0 0,-1 0,1 0,0 0,-1 0,1 0,0 0,0 0,0 0,0 0,0 1,0-1,0 0,0 1,0-1,1 0,-1 1,0 0,0-1,0 1,1 0,-1-1,0 1,0 0,1 0,-1 0,0 0,41-13,-18 7,-1-1,0-2,0 0,-1-1,3-3,-19 9,-1 1,0-1,1 0,-1 0,-1-1,1 1,-1-1,0 0,0-1,0 1,0 0,-1-1,0 0,0 0,-1 0,0 0,0 0,0-1,-1 1,0-1,0-2,-9-34,8 42,-1 1,1-1,0 0,0 0,-1 1,1-1,0 0,-1 1,1-1,-1 0,1 1,-1-1,1 1,-1-1,0 1,1-1,-1 1,1-1,-1 1,0 0,0-1,1 1,-1 0,0-1,1 1,-1 0,0 0,0 0,0 0,1 0,-1 0,0 0,0 0,1 0,-1 0,0 0,0 0,1 0,-1 1,0-1,0 0,1 1,-1-1,0 0,1 1,-1-1,0 1,1-1,-1 1,1 0,-1-1,0 1,-2 5,-1 0,1 0,0 0,0 0,0 1,1-1,0 1,1-1,-1 1,1 0,1 0,-1-1,1 1,0 0,0 0,1 0,1 1,0 4,0 0,1-1,0 1,1-1,1 0,-1 0,2 0,0-1,6 10,-8-15,-1 0,1 0,0-1,0 0,0 1,0-1,1-1,0 1,0-1,0 1,0-1,0-1,1 1,-1-1,1 0,-1 0,1-1,0 0,0 0,5 1,-6-3,-1 1,1-1,-1 0,1 0,-1 0,1 0,-1-1,0 0,1 0,-1 0,0 0,0-1,-1 1,1-1,-1 0,1 0,-1-1,0 1,0-1,0 1,-1-1,1 0,-1 0,0 0,0-1,1 0,3-11,-1 0,0 0,-1 0,0 0,-1-1,0-11,-9-109,7 136,0 0,-1 0,1 1,0-1,0 0,0 0,0 0,0 1,0-1,0 1,0-1,0 1,0-1,0 1,1-1,-1 1,0 0,0 0,0 0,1-1,-1 1,0 0,0 1,0-1,0 0,1 0,-1 0,0 1,0-1,0 1,0-1,0 1,0-1,0 1,0-1,0 1,0 0,0 0,0 0,10 2,50 6,-47-8,0 0,-1 1,1 1,-1 0,1 1,-1 1,0 0,-1 0,8 5,-15-5,-1-1,0 0,0 1,-1 0,1 0,-1 0,0 0,0 1,-1-1,0 1,0 0,0-1,-1 1,1 0,-1 0,-1 0,1 0,-1 0,0 0,-1 0,1 0,-1 0,-1 3,3 50,-1-57,0 0,0 0,0 0,1 0,-1 0,1 0,0-1,-1 1,1 0,0 0,0 0,0 0,0-1,0 1,1-1,-1 1,0-1,1 1,-1-1,1 0,0 1,-1-1,1 0,0 0,0 0,0-1,-1 1,1 0,0-1,0 1,0-1,0 0,0 1,0-1,0 0,0 0,1 0,4-1,-1 0,0 0,1-1,-1 0,0 0,0 0,0-1,-1 0,1 0,-1 0,4-3,1-3,-1 0,0-1,0 0,-1 0,-1-1,0 0,0 0,-1-1,0 1,-1-1,0-1,-1 1,-1-1,0 0,1-11,-3 166,0-140,-2 4,1-1,0 1,1 0,0 0,0-1,0 1,0 0,1-1,0 1,0-1,0 0,1 0,0 0,0 0,0 0,0-1,1 1,0-1,0 0,4 4,29-17,-18-4</inkml:trace>
  <inkml:trace contextRef="#ctx0" brushRef="#br0" timeOffset="25208.207">6232 3427,'-14'-2,"-7"-1,0 2,4 4,11 6,17 4,15 0,3-3</inkml:trace>
  <inkml:trace contextRef="#ctx0" brushRef="#br0" timeOffset="27143.49">6736 3714,'-6'-1,"0"0,0 0,0 1,0 0,0 0,0 0,0 1,-1 0,1 0,0 0,1 1,-1 0,0 0,0 1,1-1,-1 1,1 0,0 1,0-1,0 1,1 0,-1 0,1 1,0-1,0 1,0 0,1 0,-2 4,3-6,1 0,0 1,0-1,0 1,0-1,0 1,1 0,-1-1,1 1,0 0,0-1,1 1,-1-1,1 1,0 0,-1-1,2 1,-1-1,0 1,1-1,-1 0,1 0,0 0,0 0,1 0,-1 0,0 0,1-1,0 1,-1-1,1 1,0-1,0 0,1-1,-1 1,0 0,0-1,1 0,-1 1,1-2,-1 1,1 0,0-1,-1 1,3-1,0 0,-1-1,1 1,-1-1,1 0,-1 0,1-1,-1 0,0 0,0 0,0 0,0-1,0 0,0 0,-1 0,1-1,-1 1,0-1,0 0,0-1,-1 1,0 0,1-1,-2 0,1 0,0 0,-1 0,0-1,0 2,0 0,0 0,0-1,-1 1,0 0,0-1,0 1,0-1,-1 1,0-1,0 1,0-1,0 1,-1-1,0 1,0-1,0 1,0 0,-1-1,0 1,1 0,-2 0,1 0,0 0,-1 1,0-1,1 0,-2 1,1 0,0 0,-1 0,1 0,-1 1,-2-2,0 1,0 1,-1-1,1 1,-1 1,1-1,-1 1,1 1,-1-1,0 1,1 0,-1 0,0 1,1 0,-1 0,1 1,-1 0,1 0,-1 0,-1 2,4-2,0-1,0 1,1 0,-1 1,1-1,-1 1,1-1,0 1,0 0,0 0,0 0,1 1,-1-1,1 1,0-1,0 1,0 0,0 0,1 0,0 0,-1 0,2 0,-1 0,0 0,1 1,0-1,0 0,0 0,0 1,1-1,-1 0,4 4,-1-1,1 0,0 1,1-2,0 1,0 0,0-1,1 0,0 0,0-1,0 1,1-1,0-1,0 1,0-1,1-1,-1 1,1-1,0 0,0-1,0 0,0 0,0-1,0 0,3 0,27 5,1-1,-1-3,1 0,0-3,-1-1,0-2,1-2,-1-1,-1-2,0-1,0-2,2-3,-31 12,0 1,0-2,-1 1,1-1,-1 0,0-1,0 1,-1-2,1 1,-1-1,0 1,0-2,-1 1,0-1,3-4,-8 8,0 0,0 0,0 0,0 0,0 0,-1 0,1 0,-1 0,0 0,0 0,0 1,0-1,0 0,-1 1,1-1,-1 1,0-1,0 1,0 0,0 0,0 0,0 0,-1 0,1 0,0 1,-1-1,0 1,1-1,-1 1,0 0,0 0,0 0,1 1,-1-1,0 1,0-1,0 1,-3 0,-6-3,-1 1,1 0,-1 1,1 0,-1 1,0 0,0 1,1 0,-1 1,1 1,-1 0,1 0,0 2,0-1,1 1,-1 1,1 0,0 1,1 0,-1 1,9-7,0 0,1 1,-1-1,1 0,-1 1,1-1,-1 1,1 0,0-1,0 1,0 0,0 0,0 0,0-1,0 1,1 0,-1 0,1 0,-1 0,1 1,0-1,0 0,0 0,0 0,0 0,0 0,1 0,-1 0,1 0,-1 0,1 0,0 0,0 0,0 0,0-1,0 1,0 0,0-1,1 1,-1 0,1-1,-1 0,1 1,-1-1,1 0,0 1,10 2,-1 0,1-1,0 0,0-1,0 0,0-1,1 0,-1-1,0 0,0-1,1-1,-1 0,0 0,0-1,-1-1,3-1,101-50,-114 55,0 0,1 1,-1-1,0 1,0-1,-1 1,1-1,0 1,0 0,0-1,0 1,0 0,-1 0,1-1,0 1,-1 0,1 0,0 0,-1 0,0 0,1 0,-1 0,1 0,-1 0,0 0,0 1,0-1,1 0,-1 0,0 0,0 0,-1 0,1 0,0 0,0 0,0 0,-1 1,1-1,-1 0,1 0,-1 0,2 8,-1-4,0 0,1-1,-1 1,1-1,0 1,1-1,-1 1,1-1,0 1,0-1,0 0,1 0,-1 0,1 0,0-1,0 1,0-1,1 0,-1 0,1 0,0 0,0 0,0-1,0 0,0 0,0 0,1 0,-1-1,1 1,-1-1,1 0,-1-1,1 1,0-1,-1 0,2 0,3-1,1 0,-1 0,1-1,-1-1,1 1,-1-2,0 1,0-1,0-1,-1 1,0-1,0-1,0 0,0 0,-1 0,0-1,3-4,6-7,-1-1,-1 0,-1-1,-1-1,-1 1,6-17,3-11,-3-1,-2-1,-3-1,-1 0,1-33,-9 72,-1 0,-1 1,1-1,-2 0,0 0,-1 0,0 0,0 0,-1 0,-1 0,0 1,-1-1,0 1,0 0,-1 0,-3-3,6 11,-1 1,1-1,-1 1,0 0,0 0,1 0,-2 1,1-1,0 0,0 1,0 0,-1 0,1 0,0 0,-1 1,1-1,-1 1,1 0,-1 0,1 0,-1 0,1 1,-1-1,1 1,0 0,-1 0,1 0,0 0,0 1,0 0,0-1,0 1,0 0,0 0,0 1,1-1,-1 0,1 1,0 0,0-1,0 1,0 0,0 0,-1 3,-4 12,1 0,1 0,1 0,0 1,2-1,0 1,1 0,0 0,2 0,0-1,1 1,1 0,1-1,1 0,2 6,5 20,2-1,3 0,0-1,3-1,2-1,1 0,2-2,5 3,23 12,-32-41</inkml:trace>
  <inkml:trace contextRef="#ctx0" brushRef="#br0" timeOffset="27437.918">8075 3865,'2'0,"-1"0,-6 0,-2 0</inkml:trace>
  <inkml:trace contextRef="#ctx0" brushRef="#br0" timeOffset="27795.104">7829 3810,'0'-9,"0"-1,-1 1,-1 0,1 0,-1 0,-1 0,0 0,0 0,-5-7,7 13,0 1,0-1,-1 1,0 0,1-1,-1 1,0 0,0 0,0 0,0 0,0 1,-1-1,1 1,0-1,-1 1,0 0,1-1,-1 2,1-1,-1 0,0 0,0 1,0-1,1 1,-1 0,0 0,0 0,0 0,1 1,-1-1,0 1,0-1,1 1,-2 1,-1 1,0 0,1 1,-1 0,1 0,0 0,0 1,0-1,1 1,-1 0,1 0,1 0,-1 0,1 0,-1 1,1 0,1-1,-1 1,1 0,0-1,1 1,-1 0,1 0,0 0,1 0,-1 0,1 2,0-5,-1 0,0 0,1 0,-1 0,1 0,0 0,0-1,0 1,0 0,1 0,-1-1,1 1,-1-1,1 1,0-1,0 0,0 0,0 0,1 0,-1 0,1 0,-1-1,1 1,-1-1,1 1,0-1,2 0,80 13,-80-13,46 1</inkml:trace>
  <inkml:trace contextRef="#ctx0" brushRef="#br0" timeOffset="28106.912">8321 3769,'-25'-11,"-1"1,0 2,0 0,0 2,-15-2,38 8,1-1,-1 1,0 0,1-1,-1 1,0 0,0 1,1-1,-1 0,0 1,1 0,-1-1,1 1,-1 0,1 0,-1 1,1-1,-1 0,1 1,0 0,0-1,0 1,0 0,0 0,0 0,0 0,1 0,-1 1,1-1,0 0,0 1,-1-1,1 1,1-1,-1 1,0 0,0 2,1 1,-1 1,1-1,1 0,-1 1,1-1,0 0,0 0,1 1,0-1,0 0,0-1,1 1,0 0,0-1,0 1,1-1,0 0,0 0,0 0,1-1,-1 0,1 1,0-2,0 1,1 0,-1-1,1 0,0-1,-1 1,1-1,0 0,0 0,1-1,-1 0,0 0,1 0,-1-1,0 0,1 0,-1-1,0 1,0-2,1 1,-1 0,0-1,0 0,0-1,-1 0,1 1,0-2,1-1,-2 2,-1-1,0-1,0 1,0-1,-1 1,1-1,-1 0,0 0,-1 0,1-1,-1 1,0-1,-1 1,1-1,0-4,3-22</inkml:trace>
  <inkml:trace contextRef="#ctx0" brushRef="#br0" timeOffset="28356.357">8062 3427,'9'-2,"17"-1,18 0,13 1,9 0,0 3,-7 6,-13 2</inkml:trace>
  <inkml:trace contextRef="#ctx0" brushRef="#br0" timeOffset="28622.64">8472 3619,'-5'21,"-1"14,-1 7,3 2,2 1,8-4,4-6,6-6,6-6,8-8,6-5,8-5,5-6,4-4,-3-7,-10-1</inkml:trace>
  <inkml:trace contextRef="#ctx0" brushRef="#br0" timeOffset="30423.608">1261 4507,'-21'5,"-1"2,1 0,1 1,-1 1,1 1,1 1,0 0,1 2,0 0,0 1,2 0,0 2,0 0,2 1,0 0,1 1,1 1,0 0,2 0,-6 13,15-30,0 1,0-1,0 0,0 0,0 0,0 1,0-1,1 0,-1 1,1-1,0 0,0 1,0-1,0 1,0-1,0 0,1 1,-1-1,1 0,0 1,-1-1,1 0,0 0,0 1,0-1,1 0,-1 0,1 0,-1-1,1 1,-1 0,1 0,0-1,0 1,0-1,0 0,0 1,0-1,0 0,2 0,4-1,0 0,-1-1,1 0,-1 0,1-1,-1 0,0 0,0-1,0 0,0 0,0 0,-1-1,1 0,-1-1,0 1,0-1,-1 0,1-1,-1 1,0-1,0-2,14-14,-2-1,0-1,-2-1,-1 0,-1-1,-1 0,-1-1,-1-1,-2 1,-1-1,-1-1,-1 1,-2-1,0 0,-3 0,0 0,-1 0,-3-3,-16-42,20 73,0 1,0-1,-1 1,1-1,0 1,0-1,0 1,0-1,-1 1,1-1,0 1,0 0,-1-1,1 1,0-1,-1 1,1 0,0-1,-1 1,1 0,-1-1,1 1,0 0,-1 0,1-1,-1 1,1 0,-1 0,1 0,-1 0,1 0,-1-1,1 1,-1 0,1 0,-1 0,1 0,-1 1,1-1,-1 0,1 0,-1 0,1 0,-1 0,1 1,-1-1,1 0,0 0,-1 1,1-1,-1 0,1 1,0-1,-1 0,1 1,-12 29,5 17,1 0,3 1,2-1,2 1,-1-40,0 27,1 1,1 0,2-1,2 0,1 0,1 0,7 14,-14-45,1 1,-1-1,1 0,0 0,0 0,0 0,0 0,1-1,0 1,-1-1,1 0,1 1,-1-1,0 0,1-1,-1 1,1-1,0 1,0-1,0 0,0-1,0 1,0-1,1 0,-1 0,0 0,1 0,-1-1,1 0,-1 0,1 0,-1 0,1-1,8-3,0-1,-1-1,1 0,-1 0,-1-1,1-1,-1 0,-1-1,1 0,-2 0,1-1,-1 0,-1-1,1 0,-2-1,0 1,0-1,-1 0,-1-1,0 0,2-7,-3-28,-5 48,1 0,0-1,-1 1,1 0,-1 0,1-1,0 1,-1 0,1 0,-1 0,1 0,-1 0,1-1,-1 1,1 0,-1 0,1 0,-1 0,1 0,-1 1,1-1,0 0,-1 0,1 0,-1 0,1 0,-1 1,1-1,-1 0,1 0,0 1,-1-1,1 0,0 1,-1-1,1 0,0 1,-1-1,1 1,0-1,0 0,-1 1,1-1,0 1,0-1,0 1,0-1,0 1,0-1,0 1,0-1,0 1,0-1,0 1,0-1,0 0,0 1,0-1,0 1,0-1,0 1,1-1,-1 1,0-1,0 0,1 1,-1-1,0 1,1-1,0 6,0 0,1 0,-1 0,1 0,1 0,-1-1,1 1,0-1,0 0,1 0,-1 0,1 0,0 0,1-1,-1 0,1 0,-1 0,1 0,1-1,-1 0,0 0,1 0,-1-1,1 0,0 0,2 0,63 20,2-7</inkml:trace>
  <inkml:trace contextRef="#ctx0" brushRef="#br0" timeOffset="31634.075">3473 4520,'-16'3,"0"0,0 1,0 0,1 2,0-1,0 2,-8 4,18-8,1-1,-1 1,1 0,0 0,0 0,0 0,0 1,1-1,0 1,-1 0,1 0,0 1,1-1,-1 1,1-1,0 1,0 0,0 0,1-1,0 1,0 0,0 1,0-1,1 0,0 3,0-4,1 0,0 0,0 0,1 0,-1-1,1 1,-1 0,1-1,0 1,1-1,-1 0,0 0,1 0,0 0,0 0,0 0,0-1,0 1,1-1,-1 0,0 0,1 0,0 0,0-1,1 1,101 19,-73-22,1-1,-1-2,0-1,-1-2,1-1,-1-1,-1-2,0-1,0-2,-2-1,1-1,10-9,-32 20,0 0,-1 0,1 0,-1-1,-1-1,1 1,-1-1,0 0,0 0,-1-1,0 1,4-9,-8 14,0 1,-1 0,1-1,-1 1,1-1,-1 1,1-1,-1 1,0-1,0 1,1-1,-1 1,0-1,-1 1,1-1,0 1,0-1,-1 0,1 1,-1 0,1-1,-1 1,0-1,1 1,-1 0,0-1,0 1,0 0,0 0,0 0,0 0,0 0,0 0,-1 0,1 0,0 0,-1 0,1 1,0-1,-1 1,1-1,-1 1,1-1,-2 1,-1-1,-1 0,0 0,1 1,-1 0,0 0,0 0,1 1,-1-1,0 1,0 0,1 0,-1 1,1 0,-1 0,0 0,1-1,1 2,-1-1,0 0,0 1,1 0,0-1,-1 1,1 1,0-1,0 0,1 1,-1 0,1-1,0 1,0 0,0 0,0 0,1 0,-1 1,1-1,0 0,1 1,-1-1,1 1,0-1,0 0,0 1,0-1,1 1,0-1,0 0,0 1,0-1,1 0,0 0,0 0,0 0,0 0,9 4,-1-1,2 0,-1 0,1-2,0 1,0-1,1-1,-1 0,1-1,0 0,0-1,0 0,0-1,0-1,1 0,-1-1,9-2,51-2,0-5,-1-2,24-9,-47 2,-48 19,0-1,0 0,0 0,-1 1,1-1,0 0,-1 0,1 0,0 0,-1 0,1 0,-1 0,1 0,-1 0,1 0,-1 0,0 0,0 0,0 0,1 0,-1 0,0 0,0-1,0 1,-1 0,1 0,0 0,0 0,-1 0,1 0,0 0,-1 0,1 0,-1 0,1 0,-1 0,0 0,1 0,-1 0,0 1,0-1,0 0,0 0,-4-3,-1 0,1 1,-1 0,1 0,-1 0,0 1,0 0,0 0,-1 0,1 1,0 0,-1 0,1 1,-1-1,1 1,0 1,-1-1,1 1,0 0,-1 1,1 0,-5 1,9-1,-1 0,0 0,1 0,-1 0,1 0,0 0,0 1,-1-1,2 1,-1 0,0-1,0 1,1 0,0 0,0 0,-1 0,2 0,-1 1,0-1,1 0,-1 0,1 0,0 1,0-1,0 0,1 0,-1 1,1-1,-1 0,1 0,0 0,1 0,-1 0,0 0,1 0,0 0,-1 0,1-1,0 1,0-1,1 1,-1-1,0 0,1 0,0 0,-1 0,1-1,0 1,1 1,1 0,-1 0,1 0,-1-1,1 0,0 0,0 0,0-1,0 1,0-1,0 0,0-1,1 1,-1-1,0 0,0 0,1-1,-1 0,0 1,0-2,0 1,0-1,0 1,0-2,0 1,-1 0,1-1,-1 0,1 0,-1 0,0 0,-1-1,1 0,0 0,-1 0,0 0,0 0,1-3,-2 0,-2 7,1 0,-1 1,0-1,0 0,1 0,-1 0,0 0,1 1,-1-1,1 0,-1 0,0 0,1 0,-1 0,0 0,1 0,-1 0,1 0,-1 0,0 0,1 0,-1 0,0-1,1 1,-1 0,0 0,1 0,-1 0,0-1,1 1,-1 0,0 0,0 0,1-1,-1 1,0 0,0-1,1 1,-1 0,0-1,0 1,0 0,0-1,1 1,-1 0,0-1,0 1,0 0,0-1,0 1,0 0,0-1,0 1,0-1,0 1,0 0,0-1,0 1,-1 0,1-1,0 1,0 0,0-1,0 1,1 4,1 1,0-1,0 0,0 1,0-1,1 0,0 0,0-1,0 1,0-1,1 1,-1-1,1 0,0 0,0-1,0 1,0-1,0 0,0 0,1 0,-1 0,1-1,-1 0,1 0,0 0,0 0,-1-1,1 0,0 0,1 0,5-5,0 1,0-1,0-1,-1 0,1 0,-2-1,1 0,-1-1,7-6,18-15,-19 17,-1 1,1 0,1 1,0 1,0 1,1 0,0 1,1 1,-1 0,1 2,0 0,0 1,1 0,-1 2,0 0,1 1,13 2,201 55,-227-55,36 21,-56-8,-148 37,42-21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7T06:34:56.225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  <inkml:brush xml:id="br1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4166 3333,'-9'46,"2"249,8-256,11 167,24 114,-8-89,-10 5,-7 82,18 342,2 135,-21-387,-7-358,-5-63,-1-8</inkml:trace>
  <inkml:trace contextRef="#ctx0" brushRef="#br0" timeOffset="1">4043 3456,'10'-36,"-1"0,-1-1,-3 0,-1 0,-1 0,-3-22,5-38,-5 83,1 0,0 0,2 0,-1 0,2 0,0 1,0 0,1 0,2-3,-3 13,0 0,0 0,0 0,1 1,-1 0,1 0,-1 0,1 0,0 1,-1-1,1 1,0 1,0-1,0 1,0 0,0 0,0 0,-1 0,1 1,0 0,0 0,0 0,-1 1,3 1,11 0,143 13,1-7,121-9,-261-1,563-12,-93-16,191-47,-363 36,1229-109,-212 54,-374 33,294-10,-722 54,812-15,-95 18,234 42,-1108-17,673 9,-396-6,18 2,568-16,-873 24,-335-20,1 1,-1 2,0 1,-1 2,25 10,-51-17,0 0,0 1,-1 0,1 0,0 0,-1 1,0-1,0 1,0 1,-1-1,1 1,-1 0,0 0,0 0,0 0,-1 1,0-1,0 1,-1 0,1 0,0 5,-2 160,-4 378,-8-402,-6-1,-21 72,-12 91,33-170,6 1,7 0,5-1,7 1,8 13,51 323,-52-341,7-1,5-1,6-1,13 23,129 405,-170-540,3 15,2-1,1 0,2 0,1-1,1-1,2 0,1-1,-16-29,-1 1,1-1,-1 0,1 1,0-1,0 0,0 0,0 0,0-1,0 1,0 0,1-1,-1 0,1 1,-1-1,1 0,-1 0,1 0,0-1,0 1,-1-1,1 1,0-1,0 0,-1 0,1 0,2-1,17-7</inkml:trace>
  <inkml:trace contextRef="#ctx0" brushRef="#br0" timeOffset="2">4220 6992,'12'-14,"8"-6,3-4,-2 2,-3 1,-4 2,-4 5</inkml:trace>
  <inkml:trace contextRef="#ctx0" brushRef="#br0" timeOffset="3">4357 6829,'-7'20,"1"0,2 0,0 0,1 1,1-1,0 1,2 0,1-1,0 1,1 0,2-1,3 12,-7-28,12 95,-5 1,-3 0,-6-1,-3 1,-10 40,-27 194,41-328,1-3,-1 1,0-1,1 0,0 1,0-1,0 1,0-1,1 0,-1 1,1-1,0 1,0-1,0 0,0 0,1 0,-1 0,1 0,0 0,-1 0,3 2,-2-5,-1 0,0 0,0 0,0 0,1-1,-1 1,0 0,0-1,0 1,0-1,0 1,0-1,0 1,0-1,0 0,0 0,0 1,0-1,0 0,0 0,-1 0,1 0,0 0,-1 0,1 0,-1 0,1 0,-1-2,5-4,5-1,0 1,0 0,0 0,1 1,0 0,0 1,0 1,1-1,-1 2,1 0,0 0,0 1,1 0,-1 1,0 1,0 0,1 0,-1 1,0 1,1 0,26-1,625-11,242-27,-232 18,159-23,87-23,97 1,-516 40,655-14,-1113 38,548-15,339-46,414 13,-294-10,-681 34,451-15,-440 33,24-1,250 34,441 38,-187-47,-378-4,574-15,-918 15,-17-6,-161-6,1 0,-1-1,0 0,1 0,-1-1,1 0,-1-1,1 0,7-1,-15 0,0 1,1-1,-1 0,0 0,0 0,0 1,-1-1,1 0,0 0,-1 0,1 0,-1 0,0 0,1 0,-1 0,0 0,0-1,-1 1,1 0,0 0,-1 0,1 0,-1 0,1 0,-1 0,0 1,0-1,0 0,0 0,0 1,0-1,-1 0,1 1,-1-1,1 1,-1 0,1-1,-1 1,0 0,-2-5,-7-9,2 0,-1-1,2 0,0-1,1 0,0 0,2 0,0-1,1 0,1 0,-1-15,3-10,2 0,2 1,2 0,2-4,15-77</inkml:trace>
  <inkml:trace contextRef="#ctx0" brushRef="#br0" timeOffset="4">9259 424,'6'56,"79"943,-66-287,-11-616,-2-74</inkml:trace>
  <inkml:trace contextRef="#ctx0" brushRef="#br0" timeOffset="5">10228 1380,'14'7,"12"2,8-5,-2-3</inkml:trace>
  <inkml:trace contextRef="#ctx0" brushRef="#br0" timeOffset="6">11171 1311,'14'0,"4"0</inkml:trace>
  <inkml:trace contextRef="#ctx0" brushRef="#br0" timeOffset="7">12113 1243,'17'-4,"4"-3</inkml:trace>
  <inkml:trace contextRef="#ctx0" brushRef="#br0" timeOffset="8">12837 1189,'0'0</inkml:trace>
  <inkml:trace contextRef="#ctx0" brushRef="#br0" timeOffset="9">13821 1189,'20'-10,"8"-2</inkml:trace>
  <inkml:trace contextRef="#ctx0" brushRef="#br0" timeOffset="10">14489 1161,'0'0</inkml:trace>
  <inkml:trace contextRef="#ctx0" brushRef="#br0" timeOffset="11">16156 150,'7'31,"-11"227,1 870,4-1061,3 1,12 60,-10-75,-6-91,-1 14</inkml:trace>
  <inkml:trace contextRef="#ctx0" brushRef="#br0" timeOffset="12">15842 902,'-13'-8,"19"28,21 30,2-1,2-1,27 30,-28-37,-18-26,12 21,2-1,2-2,0 0,3-2,0-1,31 21,-58-48,0 1,0-2,0 1,0 0,0-1,1 0,-1 0,1 0,-1 0,1-1,0 1,0-1,-1-1,1 1,0-1,0 0,0 0,0 0,0 0,0-1,0 0,0 0,-1-1,1 1,0-1,-1 0,1 0,-1 0,3-3,6-11,0 0,-1-1,0-1,-2 0,0-1,-1 0,-1 0,0-1,-2 0,0 0,-2 0,3-20,-6 34,10-41,7-39,4 0,4 2,28-62,-37 110</inkml:trace>
  <inkml:trace contextRef="#ctx0" brushRef="#br0" timeOffset="13">8849 1066,'137'129,"-83"-74,3-2,2-3,3-3,53 32,-109-74,1-1,0 1,0-1,0 0,0-1,1 0,-1 0,1-1,0 1,0-2,0 1,0-1,0 0,0-1,1 0,-1 0,0-1,0 0,0-1,0 1,0-2,0 1,-1-1,4-1,4-10,0 0,-1-1,0-1,-1 0,-1-1,-1 0,0-1,-1 0,-1 0,-1-1,-1 0,0-2,-5 16,67-174,-43 103,3 2,4 1,26-42,-25 63</inkml:trace>
  <inkml:trace contextRef="#ctx0" brushRef="#br0" timeOffset="14">9341 3155,'0'2,"0"8,2 12,1 13,3 15,-1 10,2 8,0 0,-2-4,1-6,-1-8,-1-10,1-10,0-10</inkml:trace>
  <inkml:trace contextRef="#ctx0" brushRef="#br0" timeOffset="15">9314 3291,'-1'-8,"0"0,1 0,1 0,-1 0,1 0,0 0,1 0,0 0,0 0,1 1,0-1,0 1,1 0,0 0,0 0,1 0,-1 1,2-1,-1 1,1 0,-1 1,2 0,-1 0,0 0,1 0,0 1,0 0,1 1,-1 0,3-1,5-2,0 0,0 1,1 0,0 1,0 1,0 1,0 0,0 1,0 1,0 0,9 2,-21-1,0 0,0 1,0 0,0-1,0 1,0 1,0-1,0 0,-1 1,0 0,1 0,-1 0,0 0,0 0,0 1,-1-1,0 1,1 0,-1 0,0 0,-1 0,1 0,0 1,19 102,-21-107,10 98,-6-30,4 0,2 0,4-1,2-1,23 59,-14-77,-16-36</inkml:trace>
  <inkml:trace contextRef="#ctx0" brushRef="#br0" timeOffset="16">9382 3510,'0'-2,"9"-1,15 0,17-2,21-2,17-2,17-3,13 0,11-2,-15 2</inkml:trace>
  <inkml:trace contextRef="#ctx0" brushRef="#br0" timeOffset="17">11622 3291,'0'10,"9"0,17-6,16-11,1-3</inkml:trace>
  <inkml:trace contextRef="#ctx0" brushRef="#br0" timeOffset="18">12701 3291,'13'-2,"17"-3,15-6,0 0</inkml:trace>
  <inkml:trace contextRef="#ctx0" brushRef="#br0" timeOffset="19">13615 3250,'0'0</inkml:trace>
  <inkml:trace contextRef="#ctx0" brushRef="#br0" timeOffset="20">14339 3237,'0'0</inkml:trace>
  <inkml:trace contextRef="#ctx0" brushRef="#br0" timeOffset="21">14994 3169,'21'-3,"7"0</inkml:trace>
  <inkml:trace contextRef="#ctx0" brushRef="#br0" timeOffset="22">16087 2868,'5'19,"3"17,4 15,1 9,-1 10,-3 6,-3 4,-2 0,-2-1,0-9,4-7,1-11,1-14</inkml:trace>
  <inkml:trace contextRef="#ctx0" brushRef="#br0" timeOffset="23">16360 2787,'2'4,"4"7,0 10,-1 12,2 8,-1 9,-2 9,-1 5,-1 3,1 2,1 1,1-2,0-4,2-5,1-6,1-10,-1-7,0-10</inkml:trace>
  <inkml:trace contextRef="#ctx0" brushRef="#br0" timeOffset="24">16046 3305,'2'0,"6"0,8 0,13-2,14-4,15-2,12-3,8 1,-1 0,-3 1,-10 2,-13 3,-18 2,-17 1,-6-2,-3-2,-3 0</inkml:trace>
  <inkml:trace contextRef="#ctx0" brushRef="#br0" timeOffset="25">9327 4179,'-16'12,"-8"10,-4 9,0 6,2 6,6 7,7 7,7 5,9 4,10 0,8-2,7-5,4-8,2-10,2-10,0-10,-7-9</inkml:trace>
  <inkml:trace contextRef="#ctx0" brushRef="#br0" timeOffset="26">9559 4289,'-4'16,"-2"12,0 9,1 5,4 2,4-2,2-1,2-2,0-7,-1-5,-2-6,-1-5</inkml:trace>
  <inkml:trace contextRef="#ctx0" brushRef="#br0" timeOffset="27">9478 4315,'35'17,"5"9,-1 2,-2 1,-1 2,8 11,-35-33,0 0,0 0,0 0,-2 1,1 1,-1-1,0 1,-1 0,-1 1,0-1,0 1,-1 0,0 1,0 4,-4-15,0 1,0 0,0-1,-1 1,1 0,-1-1,1 1,-1 0,0-1,0 1,0-1,0 0,0 1,-1-1,1 0,-1 0,1 1,-1-1,0 0,0-1,0 1,0 0,0-1,-1 1,1-1,0 1,-1-1,1 0,-1 0,1 0,-2 0,-87 16,84-17,-104 10,115-5,10-4</inkml:trace>
  <inkml:trace contextRef="#ctx0" brushRef="#br0" timeOffset="28">9996 4576,'-1'2,"-1"0,1 0,0 0,0 0,0 0,0 1,0-1,1 1,-1-1,1 0,-1 1,1-1,0 1,0-1,0 1,1-1,-1 1,0-1,1 0,-1 1,1-1,0 0,0 1,0-1,0 0,0 0,1 0,-1 0,1 0,-1 0,1 0,0 0,0-1,-1 1,1-1,0 1,0-1,3 1,1 1,1 0,0-1,1 0,-1-1,0 1,0-2,1 1,-1-1,0 0,1 0,-1-1,0 0,1 0,-1-1,0 0,0 0,0 0,0-1,-1 0,1-1,-1 0,0 0,0 0,0 0,0-1,3-4,-8 8,0-1,0 1,0-1,0 1,0-1,0 0,-1 1,1-1,-1 0,1 0,-1 1,0-1,1 0,-1 0,0 0,0 1,0-1,0 0,-1 0,1 0,-1 1,1-1,-1 0,1 0,-1 1,0-1,0 0,0 1,0-1,0 1,0-1,0 1,0 0,-1 0,1-1,0 1,-1 0,1 0,-1 0,1 0,-2 0,-71-28,64 27,1 0,0 0,0 1,-1 0,1 0,0 1,-1 1,1-1,-1 2,1-1,0 1,0 1,0 0,0 0,0 0,1 1,-1 1,-3 2,11-6,-1 0,1 1,-1-1,1 0,0 1,-1 0,1-1,0 1,0 0,0-1,0 1,1 0,-1 0,0 0,1 0,-1 0,1 0,0 0,0 0,0 0,0 0,0 0,0 0,0 0,1 0,-1 0,0 0,1-1,0 1,0 0,-1 0,1 0,0-1,0 1,1 0,-1-1,0 1,0-1,1 1,-1-1,1 0,-1 1,1-1,0 0,-1 0,1 0,2 0,22 13</inkml:trace>
  <inkml:trace contextRef="#ctx0" brushRef="#br0" timeOffset="29">10283 4098,'19'18,"12"16,9 11,4 7,0 7,-4 4,-8 4,-10 4,-18 6,-20 5,-23 1,-18-1,1-15</inkml:trace>
  <inkml:trace contextRef="#ctx0" brushRef="#br0" timeOffset="30">16333 3988,'0'16,"0"15,0 11,0 8,0 5,0 0,0-3,2-5,4-6,4-10,4-11,1-8,-1-6</inkml:trace>
  <inkml:trace contextRef="#ctx0" brushRef="#br0" timeOffset="31">16305 3947,'12'8,"0"1,-1 0,0 0,-1 1,0 1,0 0,-1 0,-1 1,4 6,-8-12,32 47,-2 1,-3 1,12 33,-37-76,-1 0,-1 1,0 0,0-1,-1 1,-1 1,0 5,-1-14,-1-1,-1 1,1-1,-1 1,1-1,-1 1,0-1,-1 1,1-1,-1 0,0 0,0 0,0 0,-1 0,1 0,-1 0,0-1,0 1,0-1,-1 0,1 0,-1 0,0 0,-3 2,-1 0,0 0,0-1,-1 0,1 0,-1-1,0 0,0 0,0-1,0 0,0-1,-1 0,1-1,0 0,0 0,-1-1,1 0,0 0,-9-3,2-4</inkml:trace>
  <inkml:trace contextRef="#ctx0" brushRef="#br0" timeOffset="32">16728 4166,'16'-4,"-1"1,1 0,-1 1,1 1,0 1,0 0,-1 1,1 0,0 1,1 2,-12-2,0 0,0 0,0 1,-1-1,1 1,-1 0,0 1,0-1,0 1,0-1,0 1,-1 0,0 1,0-1,0 1,0-1,-1 1,0 0,0 0,0 0,0 0,-1 0,0 0,0 1,9 131,-10-127,-3 113,2-105</inkml:trace>
  <inkml:trace contextRef="#ctx0" brushRef="#br0" timeOffset="33">16838 4384,'16'-3,"13"0,10-2,8 0,8-2,3-2,0 1,-4-1,-11 1</inkml:trace>
  <inkml:trace contextRef="#ctx0" brushRef="#br0" timeOffset="34">17384 3852,'16'0,"13"4,8 10,5 8,2 10,-2 8,-6 10,-6 8,-8 8,-13 6,-18 3,-20 3,-19 1,-21 2,2-13</inkml:trace>
  <inkml:trace contextRef="#ctx0" brushRef="#br0" timeOffset="35">15895 3933,'-16'14,"-10"16,-5 20,2 17,7 15,11 11,22 1,27-4,29-10,23-17,-4-19</inkml:trace>
  <inkml:trace contextRef="#ctx0" brushRef="#br0" timeOffset="36">9491 6788,'-34'25,"0"2,2 1,1 1,1 2,2 1,1 2,2 0,1 2,2 0,-12 29,18-35,1 1,1 1,2 0,2 0,-4 19,13-48,0 0,0 0,0-1,0 1,0 0,0 1,1-1,0 0,-1 0,1 0,0 0,1 0,-1 0,0 0,1 0,0 0,0 0,0 0,0 0,0 0,0 0,1 0,-1-1,1 1,0 0,0-1,0 0,0 1,0-1,1 0,-1 0,1 0,-1-1,1 1,5-2,0 0,0-1,-1 1,1-2,0 1,-1-1,1 0,-1-1,0 0,1 0,-1 0,-1-1,1 0,0 0,-1-1,0 0,3-3,17-12,-2-2,-1 0,0-1,-2-1,-1-1,0-1,-2-1,-1-1,-2 0,0-1,-2 0,1-8,-9 24,-1 0,0 0,-1 0,0 0,-1-1,-1 1,0-1,-1 1,0-1,-1 1,0-1,-1 1,-1-1,0 1,-1 0,-1 0,0 1,0-1,-1 1,-1 0,0 1,0-1,-1 2,-6-7,12 14,0 1,0 0,0 0,0 0,0 0,-1 0,1 0,-1 1,1-1,-1 1,1 0,-1 0,0 0,0 0,1 0,-1 0,0 1,0-1,0 1,0 0,0 0,0 0,0 0,0 1,1-1,-1 1,0 0,0 0,0 0,1 0,-1 0,0 0,1 1,-1-1,-1 3,-3 5,1 0,1 1,0 0,0 0,1 0,0 0,1 1,0 0,1 0,0 0,0 0,1 0,1 0,0 0,0 0,2 6,3 17,2 1,2-1,0 0,3-1,1 0,1-1,1 0,2-1,10 12,-21-33,28 47,-23-41,0 0,-1 1,-1 0,-1 1,0 0,-1 0,-1 0,-1 1,0 0,1 17,-7 2</inkml:trace>
  <inkml:trace contextRef="#ctx0" brushRef="#br0" timeOffset="37">9846 7320,'-59'213,"53"-205,7-32,5-19,2 0,1 1,3 0,1 0,2 1,13-24,-27 62,-1 1,1 0,0 0,0 0,0 0,0 0,0 0,0 0,1 0,-1 0,1 0,-1 1,1-1,0 1,-1-1,1 1,0-1,0 1,0 0,0 0,0 0,1 0,-1 1,0-1,0 0,1 1,-1 0,0-1,0 1,1 0,-1 0,0 0,1 1,-1-1,0 0,0 1,1 0,-1-1,0 1,5 7,0 0,0 0,-1 0,0 1,-1 0,0 0,0 0,-1 1,0-1,-1 1,0 0,0 1,-1 0,2 3,52 246,-51-236,1-6</inkml:trace>
  <inkml:trace contextRef="#ctx0" brushRef="#br0" timeOffset="38">9805 7415,'9'-4,"13"-2,16-2,16-5,12-2,12 0,6-1,-11 3</inkml:trace>
  <inkml:trace contextRef="#ctx0" brushRef="#br0" timeOffset="39">11881 7075,'14'0,"14"0,1 0</inkml:trace>
  <inkml:trace contextRef="#ctx0" brushRef="#br0" timeOffset="40">12659 7006,'19'0,"19"-5,5-1</inkml:trace>
  <inkml:trace contextRef="#ctx0" brushRef="#br0" timeOffset="41">13738 6965,'14'-2,"5"-1</inkml:trace>
  <inkml:trace contextRef="#ctx0" brushRef="#br0" timeOffset="42">14393 6952,'3'0,"2"0,6-3,0 0</inkml:trace>
  <inkml:trace contextRef="#ctx0" brushRef="#br0" timeOffset="43">16811 6391,'-3'-1,"-1"-1,1 1,-1-1,0 1,1 0,-1 0,0 1,0-1,1 1,-1 0,0 0,0 0,0 0,1 1,-1 0,0-1,0 1,1 1,-1-1,1 0,-1 1,1 0,-1 0,-70 53,59-42,0 0,2 1,0 1,0 0,1 1,1 0,1 1,0 0,1 0,1 1,1 1,-1 4,7-20,1 0,-1 1,1-1,0 0,0 1,1-1,-1 1,0-1,1 0,0 1,0-1,0 0,0 0,1 1,-1-1,1 0,0-1,0 1,0 0,0 0,0-1,1 1,-1-1,1 0,-1 0,1 0,0 0,0 0,0 0,0-1,0 1,0-1,0 0,1 0,-1 0,0-1,1 1,-1-1,2 0,15 1,0 0,-1-2,1 0,-1-1,0-1,0-1,0-1,0-1,0 0,-1-1,0-1,-1-1,0 0,0-2,-1 0,0 0,-1-2,-1 0,0 0,0-1,8-13,-8 11,-2-1,0 0,-1-1,0 0,-2-1,0 0,-1 0,-1-1,-1 0,-1 0,0-1,-2 0,0 1,-2-1,0 0,-1 0,-1 0,-1 0,-1 0,-1 1,0-1,-2 1,0 0,-2 1,0-1,-3-3,8 18,1 0,0 0,-1 1,0 0,0-1,-1 1,1 0,-1 0,0 1,0-1,0 1,0 0,-1 0,1 0,-1 1,1-1,-1 1,0 0,0 1,0-1,-1 1,1 0,0 0,0 0,-1 1,1 0,0 0,0 1,-1-1,1 1,0 0,0 0,0 1,-4 1,0 1,0 2,0-1,0 1,1 0,0 1,0 0,0 0,1 1,0 0,1 0,0 1,0 0,1 0,0 0,0 0,1 1,0 0,1 0,0 0,1 0,0 0,0 8,-1 5,2 1,0-1,2 1,0 0,2-1,0 1,2-1,1 0,5 14,-3-17,1-1,0 0,2 0,0-1,1 0,1-1,0-1,2 0,-1-1,2 0,0-1,1-1,0 0,3 0,95 60,-102-64</inkml:trace>
  <inkml:trace contextRef="#ctx0" brushRef="#br0" timeOffset="44">17398 6542,'0'9,"0"13,0 11,0 13,0 9,0 7,0 2,0-2,0-6,0-9,5-10,3-12,6-13,0-8</inkml:trace>
  <inkml:trace contextRef="#ctx0" brushRef="#br0" timeOffset="45">17684 6528,'-7'14,"-4"11,-3 12,1 7,2 9,4 5,3 1,4-2,7-4,4-6,3-7,-1-7,0-10,-3-9</inkml:trace>
  <inkml:trace contextRef="#ctx0" brushRef="#br0" timeOffset="46">17357 6842,'14'-2,"16"-3,20-2,19 0,17-3,14-1,10 1,-1 0,-19 2</inkml:trace>
  <inkml:trace contextRef="#ctx0" brushRef="#br0" timeOffset="47">18477 6746,'-18'3,"-17"0,0 0</inkml:trace>
  <inkml:trace contextRef="#ctx0" brushRef="#br0" timeOffset="48">9682 7948,'17'64,"15"151,-9 0,-7 59,-7 405,-8-398,8-166,-9-113,0-1,0 1,1-1,-1 1,0-1,1 1,-1-1,1 0,-1 1,1-1,0 0,-1 0,1 1,0-1,0 0,0 0,0 0,0 0,0 0,0 0,0 0,1 0,-1-1,0 1,0 0,1-1,-1 1,1 0,11-5</inkml:trace>
  <inkml:trace contextRef="#ctx0" brushRef="#br0" timeOffset="49">9272 8754,'123'131,"-108"-117,1-1,0 0,1-1,1-1,-1 0,2-2,-1 0,2-1,-1-1,1-1,0 0,0-2,0 0,1-1,-1-1,19-1,-36-2,0 1,1-1,-1 0,0 0,0 0,0 0,0-1,0 1,0-1,0 0,0 0,0 0,-1 0,1 0,-1 0,0-1,1 0,-1 1,0-1,-1 0,1 0,0 0,-1 0,0 0,1 0,-1 0,-1 0,1-1,0 1,-1 0,1-1,-1 1,0 0,0-1,8-70,-7 53,1 0,1 0,0 0,2 1,0 0,2 0,0 0,3-3,39-27,-20 34</inkml:trace>
  <inkml:trace contextRef="#ctx0" brushRef="#br0" timeOffset="50">11826 8918,'19'3,"6"0</inkml:trace>
  <inkml:trace contextRef="#ctx0" brushRef="#br0" timeOffset="51">12440 8945</inkml:trace>
  <inkml:trace contextRef="#ctx0" brushRef="#br0" timeOffset="52">13411 8918,'21'-4,"6"-3</inkml:trace>
  <inkml:trace contextRef="#ctx0" brushRef="#br0" timeOffset="53">14421 8864</inkml:trace>
  <inkml:trace contextRef="#ctx0" brushRef="#br0" timeOffset="54">15295 8836</inkml:trace>
  <inkml:trace contextRef="#ctx0" brushRef="#br0" timeOffset="55">16101 8768,'-19'0,"-8"0,1 2,6 3,14 2,15-2,6-1</inkml:trace>
  <inkml:trace contextRef="#ctx0" brushRef="#br0" timeOffset="56">17002 7744,'1'-10,"0"26,64 540,70 306,-121-781,3-1,4-1,3 0,18 36,-9-61,-22-46</inkml:trace>
  <inkml:trace contextRef="#ctx0" brushRef="#br0" timeOffset="57">16770 8494,'85'118,"-58"-76,-12-16,1 0,1-2,2 0,0-1,2-1,0-1,1 0,1-2,1-1,1-1,23 12,-42-26,0 0,0 0,0-1,1 0,-1 0,1-1,-1 0,1 0,0-1,-1 1,1-1,0-1,-1 1,1-1,-1-1,1 1,-1-1,1 0,-1 0,0-1,0 0,0 0,0 0,-1-1,1 0,-1 0,3-3,14-15,-2-2,0-1,-2 0,-1-1,-1-1,-1 0,3-9,45-97,-6-3,4-32,-3 2</inkml:trace>
  <inkml:trace contextRef="#ctx0" brushRef="#br0" timeOffset="58">4370 6637,'22'3,"0"0,-1 2,1 0,-1 2,0 0,-1 2,0 0,0 1,-1 1,8 6,-15-10,-1 0,-1 1,1 0,-1 1,-1 0,0 0,0 1,-1 1,0-1,0 1,0 4,-7-13,0 0,0 0,-1 0,1 0,-1 0,1 0,-1 0,0 0,0 0,0 0,0 0,0 0,-1 0,1 0,0 0,-1 0,0 0,1 0,-1 0,0 0,0 0,0 0,0 0,-1-1,1 1,0-1,-1 1,1-1,-2 2,-54 36,45-33,-304 169,297-158,36-8,2-10</inkml:trace>
  <inkml:trace contextRef="#ctx0" brushRef="#br0" timeOffset="59">5217 6610,'0'11,"1"3,-3-21,-1 1,0 0,0 0,0 0,-1 0,0 0,0 1,0 0,-1-1,0 2,0-1,0 1,-1-1,1 1,-1 1,0-1,0 1,0 0,-1 1,1-1,-1 1,1 1,-1-1,0 1,-3 0,6 0,-1 1,0 0,0 0,0 0,0 1,0 0,0 0,1 0,-1 0,0 1,1 0,-1 0,1 0,0 0,-1 1,1-1,0 1,1 0,-1 1,0-1,1 1,0-1,0 1,0 0,0 0,1 1,-1-1,0 3,-4 8,1 0,1 0,0 0,1 1,1 0,0 0,1 0,1 3,0-2,1 0,0-1,1 1,1 0,1-1,0 1,5 12,-6-23,0 0,0 0,1 0,0 0,0 0,1 0,-1-1,1 0,0 0,1 0,-1 0,1-1,0 1,0-1,1 0,-1-1,1 0,0 1,-1-2,1 1,2 0,8 0,1-1,0 0,0-1,0-1,-1-1,1 0,0-1,0-1,-1-1,0 0,1-1,-2 0,1-2,-1 0,0 0,0-2,-1 0,0 0,0-1,10-12,-1 1</inkml:trace>
  <inkml:trace contextRef="#ctx0" brushRef="#br0" timeOffset="60">5531 6514,'-15'419,"15"-413,0-5,-1 0,1 1,0-1,0 0,-1 1,1-1,0 0,0 1,0-1,0 0,0 1,1-1,-1 1,0-1,1 0,-1 0,1 1,-1-1,1 0,0 0,-1 1,1-1,0 0,0 0,0 0,0 0,0 0,0 0,0-1,0 1,0 0,0 0,1-1,-1 1,0-1,1 1,97-25,-64 15,1 1,1 1,-1 3,1 1,12 1,-38 4,-6 1</inkml:trace>
  <inkml:trace contextRef="#ctx0" brushRef="#br0" timeOffset="61">6050 6514,'-3'5,"0"8,0 9,1 8,0 8,1 7,1 5,0 3,0 0,0-3,2-4,1-6,3-8,-1-8</inkml:trace>
  <inkml:trace contextRef="#ctx0" brushRef="#br0" timeOffset="62">6378 6528,'-8'15,"-1"1,-1-1,0 0,-1-1,-1 0,0-1,-1 0,0-1,-1-1,0 0,0 0,-2-2,-4 3,-105 28,214-24,-53-3,0 1,-1 1,0 3,-1 0,-1 3,24 18,112 64,-166-101,-1-1,1 1,0-1,-1 0,1 0,0 0,0 0,0 0,0 0,-1-1,1 0,0 1,0-1,0 0,0 0,0-1,0 1,0-1,0 1,2-2,3-4</inkml:trace>
  <inkml:trace contextRef="#ctx0" brushRef="#br0" timeOffset="63">7047 6842,'-2'0,"-1"0</inkml:trace>
  <inkml:trace contextRef="#ctx0" brushRef="#br0" timeOffset="64">4684 4725,'-8'-2,"-1"1,1 0,0 0,-1 1,1 0,-1 0,1 1,0 0,-1 0,1 1,0 0,0 1,0-1,0 2,0-1,1 1,-5 3,10-6,-17 7,1 1,0 1,1 1,0 0,-12 12,25-20,0 0,0 0,0 1,1-1,0 1,0 0,0 0,0 0,1 1,-1-1,1 1,0-1,1 1,-1 0,1 0,0-1,0 1,0 0,1 0,-1 0,1 0,0 0,1 0,-1 0,1 0,1 2,-1-4,1 0,-1 0,1 0,0 0,0 0,0 0,0-1,0 1,0-1,1 1,-1-1,1 0,0 0,0 0,0-1,0 1,0-1,0 1,0-1,0 0,0 0,1 0,0-1,81 8,-83-8,7-1,0 0,0 1,0 0,0 0,0 1,0 1,0-1,-1 1,1 1,0 0,-1 0,1 0,-1 1,0 0,-1 1,1 0,-1 0,1 1,-2 0,1 0,-1 0,0 1,5 6,-9-10,1 1,0-1,-1 1,0 0,0-1,0 1,0 0,-1 0,0 0,0 0,0 1,0-1,0 0,-1 0,0 1,0-1,0 0,0 0,-1 1,1-1,-1 0,0 0,-1 0,1 0,-1 0,1 0,-1 0,-1 0,1-1,0 1,-1-1,0 1,1-1,-1 0,-1 0,1 0,0-1,-1 1,1-1,-4 2,-10-1,0 0,0-1,0 0,0-2,0 0,0-1,0 0,0-2,0 0,-11-4,49-3,-1 4</inkml:trace>
  <inkml:trace contextRef="#ctx0" brushRef="#br0" timeOffset="65">4930 4767,'0'383,"8"-285,-5-88,-3-18,-3-18,-17-69,-9-74,27 139,2-1,0 1,2 0,1-1,2 1,1 0,9-26,-15 53,1 1,0 0,1-1,-1 1,0 0,1 0,-1 0,1 0,0 0,-1 0,1 0,0 1,0-1,0 1,1-1,-1 1,0 0,0 0,1 0,-1 0,1 0,-1 0,1 1,-1-1,1 1,-1 0,1 0,2 0,76 14,-61-9,4 0,99 34,-119-36,1-1,0 1,0 0,-1 0,0 1,0-1,0 1,0 0,0 0,-1 0,0 1,0-1,0 1,0 0,-1 0,1 0,-1 0,-1 0,1 0,-1 1,0-1,0 0,0 0,-1-1,-1 0,1 1,0-1,-1 0,0 0,0 0,0 0,0 0,-1 0,0 0,0 0,0 0,0 0,0-1,-1 1,0-1,1 0,-1 0,0 0,-1 0,1 0,-2 0,-89 46,69-43,1 0,-1-2,0 0,0-2,-10-1,29-1,6 0,-1 0,0-1,1 1,-1 0,0-1,0 1,1 0,-1 0,0 0,0 0,1-1,-1 1,0 0,0 0,0 0,1 1,-1-1,0 0,0 0,1 0,-1 1,0-1,0 0,1 1,-1-1,0 0,1 1,-1-1,1 1,-1-1,0 1,1-1,-1 1,1 0,-1-1,1 1,0 0,-1-1,1 1,0 0,-1-1,1 1,0 0,0 0,0-1,-1 1,1 0,0 0,0-1,0 1,0 0,1 0,-1 0,0-1,0 1,0 0,1 0,-1-1,0 1,0 0,1-1,-1 1,1 0,-1-1,1 1,0 0,15 14,1 0,0-1,2-1,-1-1,1 0,1-2,6 3,29 11,0-3,1-2,2-2,-1-3,4-2,-45-9,-4-1</inkml:trace>
  <inkml:trace contextRef="#ctx0" brushRef="#br0" timeOffset="66">5872 4739,'-12'-2,"-1"0,0 1,1 1,-1 0,0 1,1 0,-1 1,1 0,0 1,-1 1,1-1,1 2,-1 0,0 1,1 0,0 0,-1 2,9-7,0 1,0-1,0 1,0 0,0 0,0 0,0 0,1 1,-1-1,1 1,-1-1,1 1,0 0,0 0,0 0,1 0,-1 0,1 0,0 1,0-1,0 0,0 1,0-1,1 1,-1-1,1 1,0-1,0 1,0-1,1 1,-1-1,1 1,0-1,0 1,0-1,0 0,1 0,0 0,1 3,6 1,0 0,1 0,0-1,0 0,1 0,0-1,0-1,0 0,5 1,15 7,-25-10,95 49,-98-49,0 0,0 0,0 1,0-1,0 1,0 0,-1 0,1 0,-1 0,0 0,0 1,0-1,-1 1,1-1,-1 1,1-1,-1 1,0 0,-1 0,1 0,-1-1,0 1,0 0,0 0,0 0,0 0,-1 1,-3 1,1 0,-1-1,0 0,0 0,-1 0,0 0,1-1,-1 1,-1-1,1-1,-1 1,1-1,-1 0,0 0,0 0,-1-1,1 0,0-1,-1 1,1-1,-2 0,-8 4,1-2,-1 1,0-2,0 0,0-1,0-1,-6 0,21 0,0 0,0 0,0 0,0 0,0 0,0 0,-1 0,1-1,0 1,0 0,0-1,0 1,0 0,0-1,0 0,0 1,0-1,0 1,1-1,-1 0,0 0,0 0,0 1,1-1,-1 0,0 0,1 0,-1 0,1 0,-1 0,1 0,0 0,-1 0,1 0,0-1,0 1,0 0,0 0,0 0,0 0,0 0,0 0,0 0,0-1,1 1,-1 0,0 0,1 0,-1 0,1 0,-1 0,1 0,-1 0,1 0,0 1,0-1,-1 0,1 0,0 1,0-1,1 0,14-17</inkml:trace>
  <inkml:trace contextRef="#ctx0" brushRef="#br0" timeOffset="67">5995 4835,'12'119,"13"17,-23-130,0 1,1-1,0 0,0 1,0-1,1-1,0 1,0-1,0 1,1-1,0 0,0-1,0 1,1-1,-1 0,1-1,0 1,0-1,0 0,9 2,-1-2,1 1,0-2,-1 0,1 0,0-2,0 0,0 0,0-2,0 0,0 0,-1-1,1-1,-1-1,9-3,29-26,-37 18</inkml:trace>
  <inkml:trace contextRef="#ctx0" brushRef="#br0" timeOffset="68">5913 5026,'24'-5,"18"-6,15-3,8-2,6-3,-1 0,-2 0,-9 2,-14 3</inkml:trace>
  <inkml:trace contextRef="#ctx0" brushRef="#br0" timeOffset="69">6501 4657,'12'58,"-1"0,-4 1,-2-1,-2 4,0 152,-31-678,27 461,1-1,-1 0,1 0,0 0,0 0,0 0,1 0,-1 0,1 1,0-1,0 0,0 0,0 1,1-1,0 1,-1-1,1 1,1-1,-1 1,0 0,1 0,-1 0,1 1,0-1,0 1,0-1,0 1,1 0,-1 0,1 0,-1 1,3-2,5 4,0-1,0 2,0-1,0 2,0-1,0 1,-1 1,0 0,0 0,0 1,0 1,-1 0,1 0,-1 0,-1 1,0 1,5 4,-6-7,-1-1,-1 1,1 0,-1 0,0 0,0 1,0 0,-1 0,0 0,0 0,0 1,-1 0,0 0,0 0,-1 0,0 0,1 4,-4-8,1 0,0 0,-1-1,0 1,0-1,0 1,0 0,0-1,0 0,-1 1,1-1,-1 0,0 0,1 1,-1-1,0-1,0 1,-1 0,1 0,0-1,0 1,-1-1,1 0,-2 1,-64 22,51-21,14-3,1 0,-1 0,0 0,1 0,-1 0,0 1,1-1,-1 1,0 0,1-1,-1 1,1 0,-1 1,1-1,-1 0,1 1,0-1,0 1,0 0,0 0,0 0,0 0,0 0,1 0,-1 0,1 1,-1-1,1 0,0 1,0-1,0 1,0 0,1-1,-1 1,1 1,2 4,2 0,-1 0,1-1,0 1,0-1,1 0,0 0,1 0,-1-1,1 0,1 0,-1 0,1-1,0 0,0 0,0-1,3 1,1 2,1-2,-1 1,1-1,1-1,-1 0,0-1,1 0,0-1,0 0,0-1,0 0,12-2,11-13,-27 5</inkml:trace>
  <inkml:trace contextRef="#ctx0" brushRef="#br0" timeOffset="70">6050 4793,'-5'-9,"-3"-3,-4 0,4 2,9 4,12 1,16 3,13 1,15 1,6-2,2-2,-5-2,-11 1,-14 2</inkml:trace>
  <inkml:trace contextRef="#ctx0" brushRef="#br0" timeOffset="71">1 5148,'319'-21,"187"22,18-1,214-35,-578 34,487-20,-520 10,1 5,113 10,-145 3,1-4,7-4,33-13,108 14,-236-2,-12-1</inkml:trace>
  <inkml:trace contextRef="#ctx0" brushRef="#br0" timeOffset="72">1529 4848,'1'5,"-1"-1,1 1,0-1,0 1,0-1,1 1,-1-1,1 0,0 1,0-1,1 0,-1 0,1-1,0 1,0 0,0-1,1 0,-1 0,1 0,0 0,-1-1,3 2,96 39,246 44,-344-86,1 0,-1 0,1 0,-1 1,0 0,0-1,0 2,0-1,0 0,0 1,0 0,-1 0,1 0,-1 0,0 0,0 1,0-1,0 1,-1 0,0 0,0 0,0 0,0 0,0 1,0 3,-3-3,-1 1,0-1,0 1,0-1,-1 0,0 1,0-1,0-1,0 1,-1 0,0-1,0 0,0 0,-1 0,1 0,-4 1,-45 36,-2-2,-2-3,-47 22,2-3</inkml:trace>
  <inkml:trace contextRef="#ctx0" brushRef="#br0" timeOffset="73">328 7156,'5'4,"1"-1,0 0,0 0,0-1,1 0,-1 0,0 0,1-1,0 0,-1 0,1-1,-1 0,1 0,1 0,0 0,401-18,516-47,-152 28,-653 34,129-10,99-23,-184 14,163 0,-91 23,-291-9,28 2</inkml:trace>
  <inkml:trace contextRef="#ctx0" brushRef="#br0" timeOffset="74">1980 6733,'24'16,"16"8,13 2,10-1,5-2,3-4,-4 1,-6-1,-9 0,-13 5,-16 4,-23 10,-35 12,-44 14,-50 17,-57 15,3-8</inkml:trace>
  <inkml:trace contextRef="#ctx0" brushRef="#br0" timeOffset="75">21099 4561,'1664'-40,"-174"-58,-1259 80,-192 14,867-43,-873 47,-24 1,-19-1,-10 1</inkml:trace>
  <inkml:trace contextRef="#ctx0" brushRef="#br0" timeOffset="76">22983 4289,'-11'1,"-1"1,1 0,0 1,0 0,0 1,1 0,-1 1,1 0,-1 2,-5 0,-25 13,1 1,1 2,1 2,1 1,-15 15,6 13,44-52,1 0,0 0,0 0,0 0,1 0,-1 0,0 0,1 0,-1 0,1 0,-1 0,1 0,0 1,0-1,0 0,1 0,-1 0,0 0,1 0,-1 0,1 0,0 1,-1-2,1 1,0 0,0 0,1 0,-1 0,0-1,0 1,1 0,8 5,-1-1,1 0,0 0,1-1,-1-1,1 0,0 0,0-1,0 0,0-1,7 0,-7 0,173 22,42 9,-207-28,-34-33,-9-1,2-2,1-1,1-1,2 0,2-1,-13-35,1 7,19 55</inkml:trace>
  <inkml:trace contextRef="#ctx0" brushRef="#br0" timeOffset="77">18872 4207,'-10'-3,"0"0,0 1,-1 0,1 1,-1 0,0 1,1 0,-1 1,0 0,1 1,0 0,-1 0,1 1,0 0,0 1,0 0,1 1,-1 0,1 0,0 1,-1 1,0 0,1 0,0 1,0 0,0 0,1 1,1 0,-1 0,1 1,1 0,0 0,0 0,1 1,1 0,-1 0,2 1,0-1,-2 8,5-16,1 1,-1 0,0-1,1 1,-1 0,1-1,0 1,1-1,-1 1,0-1,1 0,0 1,0-1,0 0,0 0,0 0,1 0,-1-1,1 1,0-1,0 1,3 1,72 36,-2-12,78 39,-152-66,1-1,-1 1,1 0,-1 1,1-1,-1 0,0 1,0-1,0 1,0 0,0-1,0 1,0 0,0 0,-1 0,1 1,-1-1,0 0,1 0,-1 1,0-1,0 1,-1-1,1 1,0 0,-1-1,0 1,1-1,-1 1,0 0,0-1,-1 1,1 0,-1-1,1 1,-1-1,0 1,0-1,0 1,0-1,0 1,0-1,-1 0,1 0,-2 2,-13 6,1-1,-1-1,0-1,-1 0,0-1,0-1,0 0,0-1,-1-1,-16 0,26-1,-10 1,1-1,-1 0,0-1,1-1,-1-1,-10-1,28 2,-1 0,0 0,1 0,-1 0,0 0,1 0,-1 0,0 0,1 0,-1 0,0-1,1 1,-1 0,1 0,-1-1,0 1,1 0,-1-1,1 1,-1 0,1-1,-1 1,1-1,-1 1,1-1,0 1,-1-1,1 1,0-1,-1 0,1 1,0-1,0 1,-1-1,1 0,0 1,0-1,0 0,0 1,0-1,0 0,0 1,0-1,0 1,0-1,0 0,1 1,-1-1,0 0,0 1,1-1,-1 1,0-1,1 0,-1 1,0-1,1 1,-1-1,1 1,10-11</inkml:trace>
  <inkml:trace contextRef="#ctx0" brushRef="#br0" timeOffset="78">18982 4289,'8'48,"-8"-42,-49 229,46-218,0-6,0 1,1-1,1 1,0 0,0-1,1 1,1 0,0-1,1 1,0-1,2 6,-3-14,1 0,0 0,1 0,-1 0,0 0,1 0,0-1,0 1,0-1,0 0,0 0,0 0,0 0,1 0,-1-1,0 0,1 1,0-1,-1 0,1-1,0 1,3-1,84-2,-70-2,0 0,0-2,0 0,-1-1,0-1,0-1,-1-1,0-1,11-8</inkml:trace>
  <inkml:trace contextRef="#ctx0" brushRef="#br0" timeOffset="79">19488 4398,'-10'21,"0"0,2 0,1 1,0 0,2 1,0-1,2 1,0 0,2 0,0 0,2 0,1 2,-1-9,-1-40,1-53,-3 25,4 0,1 0,3 0,7-29,-13 77,1 0,0 0,0-1,0 1,0 0,1 0,-1 0,1 0,0 1,0-1,1 0,-1 1,1 0,-1-1,1 1,0 0,1 1,-1-1,0 0,1 1,-1 0,1 0,0 0,0 0,0 0,0 1,0 0,0 0,0 0,0 0,1 0,3 1,0 1,0-1,0 1,0 1,0-1,0 2,0-1,-1 1,1 0,-1 0,1 1,-1 0,-1 0,1 1,0 0,-1 0,0 0,0 1,-1 0,0 0,0 1,0-1,3 8,-7-12,0 1,-1 0,0 0,1 0,-1-1,0 1,0 0,0 0,-1 0,1-1,-1 1,0 0,1 0,-1-1,0 1,-1 0,1-1,0 1,-1-1,1 0,-1 1,0-1,0 0,0 0,0 0,0 0,0-1,0 1,-1-1,0 1,-77 40,-39 2,117-43,-1 0,1 0,0 1,-1-1,1 1,0 0,0 0,0-1,0 1,0 1,0-1,1 0,-1 0,1 1,0-1,-1 1,1-1,0 1,0-1,1 1,-1 0,1-1,-1 1,1 0,0 0,0-1,0 1,0 0,0 0,1-1,-1 1,1 0,0 0,0-1,0 1,0 0,3 6,0 0,0-1,1 0,0 0,0 0,0-1,1 1,1-1,-1-1,3 2,0 0,0-1,0 0,0-1,1 0,0-1,0 0,1-1,0 0,-1 0,1-1,0 0,1-1,-1-1,0 1,0-2,1 0,-1 0,1-1,-1 0,0-1,0 0,6-3,10-7</inkml:trace>
  <inkml:trace contextRef="#ctx0" brushRef="#br0" timeOffset="80">19938 4357,'-10'7,"-4"7,-1 8,3 7,3 6,3 1,5 2,5 1,6-1,9-3,8-4,6-6,7-7,4-6,1-8,-3-7,-7-3</inkml:trace>
  <inkml:trace contextRef="#ctx0" brushRef="#br0" timeOffset="81">19870 4466,'18'5,"16"1,14-3,7-3,5-5,-4-4,-7-2,-9-2,-12 1</inkml:trace>
  <inkml:trace contextRef="#ctx0" brushRef="#br0" timeOffset="82">19966 4275,'30'-4,"36"-6,1 3,0 3,45 4,-107 0,1 0,-1 0,0 0,1 1,-1 0,0 0,0 0,0 1,0-1,0 1,0 0,0 1,-1-1,1 1,-1 0,1 0,-1 0,0 1,0 0,-1-1,1 1,-1 1,0-1,0 0,0 1,-1-1,1 3,1 13,-1 0,-1 0,-1 1,-1-1,0 1,-2-1,0 0,-2 0,0 0,-4 12,1 0,-24 98,47-235,2-59,14-78,-32 240,0 0,0 1,0-1,0 1,0-1,0 1,1-1,-1 1,1-1,-1 1,1-1,-1 1,1-1,0 1,0 0,0-1,-1 1,1 0,0 0,1 0,-1 0,0 0,0 0,0 0,1 0,-1 0,0 0,1 1,-1-1,1 1,-1-1,1 1,-1-1,1 1,-1 0,1 0,-1 0,1 0,-1 0,1 0,0 0,-1 0,1 1,-1-1,1 0,-1 1,1-1,0 1,156 73,-74-29,-84-44,1 0,0 0,0 0,0 0,0 0,-1 0,1 0,-1 0,1 0,0 0,-1 0,0 0,1 0,-1 0,0 1,1-1,-1 0,0 0,0 0,0 1,0-1,0 0,-1 0,1 0,0 1,0-1,-1 0,1 0,-1 0,1 0,-1 0,1 0,-1 0,0 0,1 0,-1 0,0 0,0 0,0 0,0 0,0-1,0 1,0 0,0-1,0 1,-1 0,-53 28,55-29,-52 19,36-14,0 0,0 1,1 1,0 1,0 0,1 1,0 0,-6 5,19-13,0 0,0 0,0 1,0-1,0 0,0 0,0 0,0 1,1-1,-1 0,0 1,1-1,-1 1,1-1,-1 1,1-1,0 1,0-1,0 1,0-1,0 1,0 0,0-1,0 1,1-1,-1 1,0-1,1 1,-1-1,1 0,0 1,0-1,-1 0,1 1,0-1,0 0,0 0,1 1,51 37,-5-17,1-2,0-3,2-1,0-3,0-2,1-2,23-1,52 2,-117-11</inkml:trace>
  <inkml:trace contextRef="#ctx0" brushRef="#br1" timeOffset="83">5681 0,'-10'28,"29"191,34 126,-19-133,3 139,-34-229,-3-62,2-1,3 0,8 32,-9-70,12 50,-4 0,-2 2,-2 29,-10 209,-25-57,36-107,-4-5,-5-127</inkml:trace>
  <inkml:trace contextRef="#ctx0" brushRef="#br1" timeOffset="84">5791 3442,'-26'4,"1"0,1 2,-1 0,1 2,0 1,1 1,0 1,0 1,1 1,1 0,0 2,-4 5,10-11,9-5,-1 0,0 0,1 1,0 0,0 0,0 0,1 1,0-1,0 1,0 1,1-1,0 1,-3 6,6-12,1 0,0 0,0 1,0-1,0 0,0 1,0-1,0 0,0 1,1-1,-1 0,0 1,1-1,-1 0,1 0,-1 0,1 1,0-1,0 0,-1 0,1 0,0 0,0 0,0 0,0 0,0-1,0 1,0 0,0 0,1-1,-1 1,0-1,0 1,0-1,1 1,-1-1,0 0,1 0,55 10,-51-9,0 0,28 1,-1 2,-1 1,1 2,30 11,-55-16,-1 1,0-1,0 2,-1-1,1 1,-1 0,1 0,-1 1,0 0,-1 0,1 0,-1 1,0-1,-1 1,1 0,-1 1,0-1,-1 1,0 0,0 0,0 0,-1 0,0 1,1 3,-2-5,-1 0,0 0,0 0,0-1,-1 1,0 0,0 0,0-1,-1 1,0 0,0-1,0 0,-1 1,1-1,-1 0,-1 0,1-1,-1 1,1-1,-1 1,-1-1,1 0,0-1,-1 1,0-1,0 0,0 0,0 0,-2 0,-10 5,-1-1,1-1,-1 0,0-1,-1-1,0-1,1 0,-11-1,-23 4,73 7,-5-10</inkml:trace>
  <inkml:trace contextRef="#ctx0" brushRef="#br1" timeOffset="85">6009 3988,'0'-44,"-3"-1,-2 0,-2 1,-1 0,-7-15,14 86,51 281,-31-249,-10-41</inkml:trace>
  <inkml:trace contextRef="#ctx0" brushRef="#br1" timeOffset="86">6487 82,'18'30,"-7"21,-3 1,-1 0,-3 0,-2 8,0-10,86 1347,-41-851,-42-485,3 0,16 56,-4-48,-10-62,-4-11</inkml:trace>
  <inkml:trace contextRef="#ctx0" brushRef="#br1" timeOffset="87">7088 3387,'-17'1,"0"1,1 0,-1 2,1-1,-1 2,1 0,0 1,1 1,0 0,0 1,0 1,1 0,0 1,0 2,11-10,0 0,1 0,0 1,0-1,0 1,0-1,0 1,0 0,1 0,-1 0,1 0,0 0,0 0,0 0,0 0,0 0,1 1,-1-1,1 0,0 0,0 1,0-1,1 0,-1 0,1 1,0-1,0 0,0 0,0 0,0 0,1 0,0 2,3 3,0 0,0 0,0-1,1 0,0 0,0-1,1 1,-1-1,2-1,-1 1,4 1,152 58,-150-60,0 1,-1 1,0 0,0 0,0 1,-1 0,0 1,-1 1,0 0,0 0,2 4,-11-13,0 0,-1 1,1-1,0 0,0 1,-1-1,1 1,0-1,-1 1,0-1,1 1,-1 0,0-1,0 1,0-1,0 1,0 0,0-1,0 1,-1-1,1 1,0 0,-1-1,1 1,-1-1,0 0,0 1,1-1,-1 1,0-1,0 0,0 0,0 1,-1-1,1 0,0 0,0 0,-1 0,1-1,0 1,-1 0,0 0,-68 24,-139 4,195-23,98-32,-47 12</inkml:trace>
  <inkml:trace contextRef="#ctx0" brushRef="#br1" timeOffset="88">7457 3797,'4'8,"0"0,1 0,0 0,1-1,0 0,0 0,0 0,1-1,0 0,0 0,1-1,0 0,-1 0,2 0,-1-1,0-1,1 0,0 0,0 0,0-1,0 0,0-1,0 0,0-1,0 1,1-2,-1 1,0-1,0-1,0 0,0 0,2-1,-6 1,0 0,0-1,-1 1,1-1,-1 0,1 0,-1-1,0 1,0-1,0 0,-1 0,1 0,-1 0,0-1,0 1,0-1,-1 0,0 0,0 0,0 0,0 0,-1 0,0-1,0 1,0 0,-1-1,0 1,0 0,0-1,-1 1,0-1,0 1,0 0,0 0,-1 0,0-1,0 2,-1-3,-3 1,0 0,-1 1,0-1,1 1,-2 1,1 0,0 0,-1 0,0 1,0 0,0 0,0 1,0 0,-1 0,1 1,-1 0,1 1,-1 0,1 0,0 1,-1 0,1 0,-1 1,1 0,0 1,0 0,-5 2,3 0,0 1,0-1,1 2,-1 0,1 0,1 1,-1 0,1 0,1 1,-1 0,2 0,-1 0,1 1,1 0,-1 1,-6 16</inkml:trace>
  <inkml:trace contextRef="#ctx0" brushRef="#br1" timeOffset="89">5490 1189,'28'48,"19"6,3-2,2-3,2-2,27 16,-68-52,82 54,-95-64,1 0,0-1,0 1,0-1,0 1,0-1,0 0,1 1,-1-1,0 0,0 0,0 0,0 1,0-1,0-1,0 1,1 0,-1 0,0 0,0 0,0-1,0 1,0-1,0 1,0 0,0-1,0 0,0 1,0-1,0 0,0 1,-1-1,1 0,0 0,0 0,-1 0,1 0,-1 0,1 1,0-2,-1 1,0 0,1 0,7-51,-8 48,0-39,3 0,1 1,2-1,2 1,2 1,14-41,2 24,-1 9</inkml:trace>
  <inkml:trace contextRef="#ctx0" brushRef="#br1" timeOffset="90">6365 1202,'7'20,"1"1,1-2,1 1,1-2,0 1,1-1,2-1,-1 0,2-1,4 3,-9-10,-1 0,2-1,-1 0,1-1,1 0,-1 0,1-2,0 1,0-1,1-1,0 0,-1-1,1-1,0 0,1 0,-1-1,4-1,-10-1,-1 0,1 0,-1 0,0-1,1 0,-1 0,0-1,0 0,-1 0,1 0,-1-1,1 1,-1-1,0-1,0 1,-1-1,0 1,1-1,0-2,61-111,6-42,17-72,-63 150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25:36.14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1,'18'0,"16"0,13 0,11 0,5 0,0 0,-5 2,-9 1,-11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25:36.39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21,'23'9,"22"-1,17-7,10-9,4-6,-11-2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25:36.67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27 204,'11'109,"-10"-104,0-1,1 1,0-1,0 0,0 1,0-1,1 0,-1-1,1 1,0 0,0-1,0 0,1 1,-1-1,1-1,0 1,0 0,0-1,0 0,0 0,1 0,0 0,3 0,-1-1,1 1,-1-2,1 1,-1-1,1 0,-1 0,1-1,-1 0,1-1,-1 0,1 0,-1 0,0-1,0 0,0 0,-1-1,1 0,-1 0,0 0,0-1,0 0,-1 0,0-1,0 1,0-1,0 0,-1 0,0-1,0 1,-1-1,0 0,0 0,-1 0,0-1,0 1,0 0,-1-5,1 3,-1 1,-1-2,1 1,-2 0,1 0,-1 0,-1 1,1-1,-1 0,-1 0,0 1,0-1,-1 1,0 0,0 0,-1 0,0 1,0-1,-1 1,0 1,0-1,-1 1,1 0,-1 0,-1 1,1 0,-1 0,0 1,0 0,0 0,-1 1,1 0,-1 1,0-1,-7 1,10 1,1 1,-1 0,0 0,0 0,0 1,0 0,0 1,0-1,1 1,-1 0,1 0,-1 1,1-1,0 1,0 1,0-1,0 1,1-1,-1 1,1 1,0-1,0 0,1 1,-1 0,1 0,0 0,0 0,1 1,-1-1,1 1,1 0,-1-1,1 1,0 0,0 0,0 0,1 0,0 0,0 1,16 80,-2-51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25:37.28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1 266,'92'-245,"-91"243,8-17,-9 19,0 1,0-1,0 0,0 0,0 0,0 1,0-1,0 0,0 0,0 0,0 1,0-1,0 0,0 0,1 0,-1 1,0-1,0 0,0 0,0 0,0 0,0 1,1-1,-1 0,0 0,0 0,0 0,0 0,1 0,-1 1,0-1,0 0,0 0,0 0,1 0,-1 0,0 0,0 0,1 0,-1 0,0 0,0 0,0 0,1 0,-1 0,0 0,0 0,0 0,1 0,-1 0,0 0,0 0,0-1,0 1,1 0,-1 0,0 0,0 0,0 0,0-1,1 1,-9 157,-2 158,9-305,1-6,0 1,0 0,0-1,0 1,-1-1,0 1,0 0,0-1,-1 0,1 1,-1-1,0 0,0 0,-1 0,1 0,-1 0,-2 2,-9-3,21-5,302-4,-246 4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25:35.55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356 103,'-6'-9,"-1"1,0-1,0 1,-1 0,0 0,0 1,0 0,-1 1,0 0,-1 0,1 1,-1 0,0 1,-3-1,8 4,0 1,0 0,0 0,0 0,0 0,1 1,-1 0,0 0,0 0,0 0,1 1,-1 0,1 0,-1 0,1 0,0 1,0 0,0 0,0 0,0 0,1 1,-2 1,-64 90,60-79,1 2,0-1,1 1,1 0,0 1,1 4,3-16,1-1,0 1,1-1,-1 1,1 0,1-1,-1 1,1-1,0 1,1-1,-1 1,1-1,1 0,-1 0,1 0,0 0,0 0,1-1,3 5,10 7,1 0,1-2,0 0,1-1,19 9,24 18,-54-36,0 1,0 1,0-1,-1 1,1 1,-2-1,1 2,-1-1,0 1,-1 0,0 0,-1 0,0 1,0 0,-1 0,0 1,-1-1,0 1,0-1,-1 1,-1 0,0 3,-1-10,-1 1,1 0,-1 0,0-1,-1 1,1-1,-1 1,0-1,0 0,0 1,0-1,-1 0,0-1,0 1,0 0,0-1,0 1,-1-1,1 0,-1 0,0-1,0 1,0-1,-1 0,1 0,0 0,-1-1,1 1,-1-1,-1 0,-4 1,0 0,0-1,0 0,0-1,-1 0,1 0,0-1,0-1,0 1,0-2,0 1,1-2,-8-2,-20-17,36 22,1 0,0 1,0-1,-1 0,1 0,0 0,0 0,0 0,0 0,0 0,0 0,0 0,0 0,0 0,1 1,-1-1,0 0,1 0,-1 0,0 0,1 0,-1 1,1-1,-1 0,1 0,0 1,-1-1,1 0,0 1,-1-1,1 1,0-1,0 1,0-1,-1 1,1-1,0 1,0 0,0-1,0 1,0 0,0 0,0 0,0 0,0 0,2-2,22-10</inkml:trace>
  <inkml:trace contextRef="#ctx0" brushRef="#br0" timeOffset="327.135">602 718,'-1'3,"1"0,-1 1,1-1,0 0,0 1,1-1,-1 1,1-1,0 0,0 0,0 1,0-1,0 0,1 0,-1 0,1 0,0 0,0-1,0 1,0 0,0-1,1 1,-1-1,1 0,-1 0,1 0,0 0,0-1,0 1,0-1,0 1,0-1,1 0,-1-1,0 1,3 0,0-1,0 0,0-1,0 0,0 0,-1 0,1-1,0 0,0 0,-1-1,1 1,-1-1,0 0,0 0,0-1,0 0,-1 0,1 0,-1 0,0-1,2-2,-4 4,1 0,-1 0,0 0,-1 0,1 0,0 0,-1 0,0-1,1 1,-1-1,-1 1,1-1,0 1,-1-1,0 1,0-1,0 1,0-1,0 0,-1 1,0-1,0 1,0-1,0 1,0 0,-1-1,1 1,-1 0,0 0,0 0,0 0,0 0,-1 1,-1-3,0 1,0 0,0 0,-1 1,0-1,0 1,0 0,0 0,0 1,0-1,-1 1,0 1,1-1,-1 1,0-1,1 2,-1-1,0 1,0 0,0 0,0 0,1 1,-1 0,0 0,0 0,1 1,-1 0,1 0,-1 1,1-1,0 1,0 0,0 0,1 1,-1 0,1 0,-1 0,1 0,1 0,-1 1,0 0,-1 3,4-6,0 1,0-1,0 1,0-1,1 1,-1-1,0 1,1-1,0 1,0 0,0-1,0 1,0-1,1 1,-1 0,1-1,-1 1,1-1,0 1,0-1,0 0,0 1,1-1,-1 0,0 0,1 0,0 0,0 0,0 1,18 12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25:34.83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382 0,'-25'7,"1"0,-1 2,2 1,-1 1,1 0,1 2,0 1,1 1,1 0,0 2,-13 13,24-23,0 0,1 1,0 0,0 0,0 1,1 0,1 0,0 1,0 0,0 0,2 0,-1 0,1 1,-1 5,5-13,0 0,0 0,0 0,1 0,-1 0,1 0,-1 0,1-1,0 1,0 0,0 0,1-1,-1 1,1-1,-1 1,1-1,0 1,0-1,0 0,0 0,1 0,-1 0,0-1,1 1,-1 0,1-1,0 0,-1 0,1 1,85 23,-31-17,-37-6,0 1,0 0,-1 2,1 0,-1 1,0 1,0 1,-1 0,1 2,-16-8,1 1,-1-1,0 1,0 0,0-1,0 1,0 1,-1-1,1 0,-1 1,0-1,0 1,0 0,-1-1,1 1,-1 0,0 0,0 0,0 0,-1 0,1 0,-1 0,0 0,0 0,-1 1,1-1,-1 0,0 0,0 0,0 0,0-1,-1 1,0 0,0 0,-4 7,0-1,0-1,-1 1,-1-1,1 0,-2-1,1 0,-1 0,0-1,-1 0,1-1,-1 0,-1 0,1-1,-1 0,0-1,0-1,0 1,-1-2,1 1,-1-2,-6 1,-20-12,37 10,1-1,-1 1,0 0,1-1,-1 1,0-1,1 1,-1-1,1 1,-1-1,1 1,-1-1,1 1,0-1,-1 0,1 1,0-1,-1 0,1 1,0-1,0 0,-1 1,1-1,0 0,0 0,0 1,0-1,0 0,0 0,0 1,0-1,1 0,-1 1,0-1,0 0,0 0,1 1,-1-1,1 1,-1-1,0 0,1 1,-1-1,1 1,-1-1,1 1,-1-1,1 1,0-1,-1 1,14-9,1 2</inkml:trace>
  <inkml:trace contextRef="#ctx0" brushRef="#br0" timeOffset="275.939">601 765,'-9'-94,"4"-1,5-42,5 92,1 60,7 138,-12-107,3 1,1-1,3 0,10 34,-4-43,0-11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08:50.25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1 161,'8'504,"-2"38,-6-541,0 1,0-1,0 1,0-1,0 0,0 1,1-1,-1 1,0-1,1 0,-1 1,1-1,0 0,-1 1,1-1,0 0,0 0,0 0,0 1,0-1,0 0,0 0,0-1,0 1,0 0,0 0,1 0,-1-1,0 1,1-1,-1 1,0-1,1 0,-1 1,1-1,-1 0,1 0,-1 0,0 0,1 0,-1 0,1 0,-1-1,1 1,-1 0,1-1,195-30,-142 26,1 2,-1 3,1 2,-1 3,43 9,-44-5,36 9,0-5,1-4,60-2,-116-8,0-1,0-1,-1-2,0-1,0-2,4-3,-66-3,18 8</inkml:trace>
  <inkml:trace contextRef="#ctx0" brushRef="#br0" timeOffset="1">138 106,'-1'0,"1"0,-1 0,1-1,-1 1,1 0,-1-1,1 1,-1 0,1-1,-1 1,1-1,0 1,-1-1,1 1,0-1,-1 1,1-1,0 1,-1-1,1 1,0-1,0 1,0-1,0 0,0 1,-1-1,1 1,0-1,0 0,0 1,1-1,-1 1,0-1,0 1,0-1,0 0,0 1,1-1,-1 1,0-1,1 1,-1-1,0 1,1-1,-1 1,1-1,29-4,-21 5,535-66,-438 58,-1 4,1 5,-1 4,54 12,-45 2,-113-18,1 0,-1 0,1 0,-1 1,0-1,1 1,-1-1,0 1,0 0,0-1,0 1,-1 0,1-1,0 1,-1 0,1 0,-1 0,1 0,-1 0,0 0,0 0,0-1,0 1,0 0,-1 0,1 0,0 0,-1 0,0 7,3 126,12 81,-6-116,30 453,-38-427,0-124,-1-1,0 1,0 0,1-1,-1 1,0-1,0 0,0 1,0-1,-1 0,1 1,0-1,0 0,-1 0,1 0,-1 0,1 0,-1-1,1 1,-1 0,0-1,1 1,-1-1,0 1,1-1,-1 0,0 0,0 0,1 0,-1 0,0 0,0 0,1-1,-1 1,0-1,0 1,-5 0,-33 0,-4-1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25:33.97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129 1,'-40'601,"46"-622,0 1,2 0,0 0,2 1,10-18,-19 35,0 0,0 0,0 0,1 0,-1 0,1 0,0 0,-1 1,1-1,0 1,0-1,0 1,0 0,0-1,0 1,0 0,1 0,-1 1,0-1,1 0,-1 1,0-1,1 1,-1 0,1 0,-1 0,0 0,1 0,-1 0,1 1,-1-1,0 1,1 0,-1 0,0 0,0 0,0 0,0 0,0 0,0 1,0-1,0 1,0 0,0-1,-1 1,1 0,-1 0,1 0,0 2,1 2,0 1,-1-1,0 1,0-1,-1 1,1 0,-2 0,1 0,-1 0,0 0,0 0,-1 0,1 0,-2 0,1 0,-1-1,0 1,0-1,-1 1,-2 2,-2 6,-1-1,0 0,-1 0,-1-1,0 0,-1-1,0 0,-4 2,6-6,1 0,-1-1,-1 0,1-1,-1 0,0-1,-1 0,1 0,-4 0,13-5,-1 1,1-1,-1 1,1-1,-1 1,1-1,-1 0,1 0,-1 0,1 0,-1 0,1 0,-1 0,1-1,-1 1,1-1,-1 1,1-1,-1 1,1-1,0 0,-1 0,1 1,0-1,-1 0,1 0,0 0,0 0,0-1,0 1,0 0,0 0,1-1,-1 1,0 0,1-1,-1 1,1-1,-1 1,-4-20</inkml:trace>
  <inkml:trace contextRef="#ctx0" brushRef="#br0" timeOffset="275.293">389 56,'14'14,"11"16,9 19,3 20,0 17,-7 15,-10 10,-16 8,-17 3,-19-2,-15-7,0-22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25:38.41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1 219,'14'7,"16"2,15 0,13-2,11-2,8-2,0-1,-4-2,-10 3,-13 0,-12-1,-14 3,-10-1</inkml:trace>
  <inkml:trace contextRef="#ctx0" brushRef="#br0" timeOffset="354.477">452 0,'1'4,"0"-1,1 1,-1-1,1 0,0 0,0 0,0 0,0 0,0 0,1 0,-1-1,1 1,0-1,0 0,0 0,0 0,0 0,0-1,1 1,-1-1,3 1,-4-1,99 38,-83-34,-1 0,1 1,-1 1,-1 1,1 0,-2 1,1 1,5 5,-17-12,-1 1,0-1,0 1,0-1,-1 1,1 0,-1 0,0 0,0 1,0-1,0 0,-1 1,0-1,0 1,0-1,0 1,-1 0,0-1,0 1,0 0,0-1,-1 1,0-1,0 1,0-1,-1 1,1 0,-6 13,-1-1,0 0,-1 0,-1-1,0 0,-2 0,-18 24,0-3,-3 0,-1-2,-24 19,35-37,5-7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25:48.66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109 34,'-19'-9,"-8"-4,0 4,6 7,7 11,14 12,11 8,5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25:48.41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1 482,'2'-21,"0"-1,2 2,0-1,2 0,0 1,1 0,7-13,-12 26,1-1,0 1,0-1,1 1,0 0,0 0,1 0,0 1,0 0,0 0,1 0,0 0,0 1,0 0,1 0,0 1,0 0,0 0,0 0,6-1,-10 5,0 0,0 0,0 0,0 0,0 0,-1 1,1-1,0 1,0 0,0 0,0 0,0 0,-1 0,1 1,-1-1,1 1,-1 0,1 0,-1 0,0 0,0 0,0 0,0 0,0 1,0 0,34 68,-31-60,-1 1,0 0,-1 0,-1 0,0 0,0 0,-1 1,-1-1,0 0,0 1,-1-1,-3 10,4-21,-1 1,1 0,-1 0,1-1,-1 1,0 0,0-1,0 1,0 0,0-1,0 0,-1 1,1-1,0 0,-1 1,1-1,-1 0,1 0,-1 0,1 0,-1 0,0-1,0 1,1 0,-1-1,0 0,0 1,0-1,1 0,-1 0,-1 0,2 0,1 0,-1 0,1 0,0 0,-1-1,1 1,-1 0,1 0,0 0,-1-1,1 1,-1 0,1-1,0 1,0 0,-1-1,1 1,0-1,-1 1,1 0,0-1,0 1,0-1,0 1,-1-1,1 1,0-1,0 1,0 0,0-1,0 1,0-1,0 1,0-1,0 1,0-1,1 1,-1-1,0 1,0 0,0-1,0 1,1-1,-1 1,0 0,1-1,-1 1,0-1,0 1,1 0,-1 0,1-1,-1 1,0 0,1-1,21-19,99-50,-97 59,-1-1,0-1,-1-1,-1-1,0-1,-1-1,0 0,2-6,5-26,-27 48,0 0,1-1,-1 1,0 0,0-1,0 1,0-1,0 1,0 0,0-1,0 1,0 0,-1-1,1 1,0 0,-1 0,0-1,1 1,-1 0,0 0,1 0,-1 0,0-1,0 1,0 0,0 1,0-1,0 0,0 0,0 0,0 1,0-1,-1 0,1 1,0-1,0 1,-1-1,0 1,-2 0,1 0,-1 1,1 0,-1-1,1 1,-1 0,1 1,-1-1,1 1,0-1,0 1,0 0,0 0,0 0,0 1,0-1,1 1,-1 0,1-1,0 1,0 0,0 0,0 0,0 1,1-1,-1 0,1 1,0-1,0 1,0-1,1 1,-1-1,1 1,0 0,0 0,-2 9,0 0,2 0,-1 0,2 0,-1 0,2 0,0 0,0 0,1-1,1 1,0-1,5 10,-6-16,0 1,0-1,1 0,-1 0,1 0,1-1,-1 1,1-1,0 0,0 0,1-1,-1 1,1-1,0 0,0-1,1 0,-1 0,0 0,1 0,0-1,0-1,0 1,0-1,1 0,-2-1,-1 0,1-1,-1 1,1-1,-1-1,0 1,0-1,0 0,0 0,0 0,0-1,0 0,-1 0,1 0,-1 0,0-1,0 0,0 1,0-2,-1 1,0 0,2-3,4-6,0-1,-1-1,-1 0,0 0,-1 0,3-14,12-121,-21 148,0 1,-1-1,1 1,0 0,0-1,0 1,0-1,0 1,0-1,0 1,1 0,-1-1,0 1,1-1,-1 1,1 0,0-1,-1 1,1 0,0 0,0 0,0 0,0-1,0 1,0 0,0 0,0 1,0-1,0 0,0 0,1 0,-1 1,0-1,1 1,-1-1,0 1,1 0,-1-1,1 1,-1 0,1 0,-1 0,0 0,1 0,-1 0,2 0,176 31,-174-29,1 0,0-1,-1 2,1-1,-1 1,1 0,-1 0,0 0,-1 1,1-1,0 1,-1 0,0 1,0-1,0 1,-1 0,1 0,-1 0,0 0,-1 0,1 1,-1-1,0 1,-1 0,2 4,3 147,-5-155,-1 1,1-1,-1 1,1-1,0 1,0-1,0 1,0-1,0 0,0 1,1-1,-1 0,1 0,-1 0,1 0,0 0,0-1,0 1,0 0,0-1,0 1,1-1,-1 0,0 0,1 0,-1 0,1 0,-1-1,1 1,-1-1,1 1,0-1,-1 0,1 0,-1 0,1-1,0 1,-1 0,8-2,-1 0,1 0,-1 0,0-1,0-1,0 0,-1 0,1 0,7-6,-6 2,0-1,0 0,-1-1,0 0,-1 0,0-1,-1 0,0 0,0-1,-1 0,-1 0,0 0,-1-1,0 0,-1 0,1-5,-6 35,2 1,0-1,1 1,1-1,0 1,4 10,-5-23,0-1,1 1,-1-1,1 1,0-1,0 0,1 0,-1 0,1 0,0-1,0 1,0-1,0 1,1-1,-1 0,1 0,0-1,0 1,0-1,0 0,0 0,0 0,1 0,-1-1,1 0,-1 0,3 1,17-1</inkml:trace>
  <inkml:trace contextRef="#ctx0" brushRef="#br0" timeOffset="494.793">1680 318,'12'2,"-1"0,0 0,1-1,-1 0,1-1,0-1,-1 0,1 0,-1-1,0 0,0-1,0-1,0 0,0 0,0-1,-1 0,0-1,0 0,-1 0,0-1,0-1,0 0,-1 0,0 0,-1-1,1 0,-2 0,1-1,-2 0,1 0,-1-1,-1 1,3-8,-6 12,-1-1,1 1,-1 0,0 0,0 0,-1 0,0 0,0 0,0 0,-1 0,0 0,0 1,0-1,-1 0,0 1,-2-3,4 5,-1 0,0 1,-1-1,1 1,0-1,-1 1,1 0,-1 0,0 0,0 0,1 0,-1 0,-1 1,1 0,0 0,0-1,0 2,-1-1,1 0,0 1,-1-1,1 1,0 0,-1 0,1 1,-1-1,1 1,0-1,0 1,-2 1,-4 3,1 1,-1 0,1 0,1 1,-1 0,1 1,1-1,-1 1,1 1,0-1,1 1,0 0,1 0,0 1,0-1,1 1,0 0,0 0,2 0,-1 0,1 0,0 1,-1-1,0 1,1-1,0 1,0 0,1-1,0 1,1 0,1-1,0 1,0-1,1 1,0-1,0 0,1 0,1-1,0 1,0-1,1 0,0 0,0-1,1 1,0-1,7 5,-2-7,1 1,0-2,0 0,0 0,1-1,-1-1,1 0,0-1,0-1,0 0,0 0,1-2,-1 0,0 0,0-1,11-4,39-8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25:43.34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215 455,'0'5,"0"6,0 10,0 11,0 9,0 5,0 2,0-3,0-5,0-8</inkml:trace>
  <inkml:trace contextRef="#ctx0" brushRef="#br0" timeOffset="250.368">38 100,'-12'-16,"-3"-8,5 0,13 4,14 9,13 7,10 10,9 8,-3 6,-9 0</inkml:trace>
  <inkml:trace contextRef="#ctx0" brushRef="#br0" timeOffset="1536.826">433 400,'8'6,"0"0,-1 1,0-1,0 1,-1 1,1-1,-1 1,-1 0,0 1,0-1,-1 1,0 0,1 2,-4-9,53 161,-36-124,-1-59,58-247,-53 226,-20 41,-1 0,0 1,0-1,0 1,0-1,0 1,0 0,1-1,-2 1,1 0,0 0,0-1,0 1,0 0,0 0,-1 0,1 0,0 0,-1 0,1 0,-1 1,1-1,-1 0,1 0,-1 0,0 0,0 1,0-1,1 0,-1 0,0 1,-1-1,1 0,0 0,0 1,0-2,6 43,-3-19,0-1,2 0,1 0,1 0,5 13,-9-30,-1-1,1 1,1-1,-1 0,1 1,0-2,0 1,0 0,1-1,0 0,0 0,0 0,0 0,0-1,1 0,-1 0,1-1,0 1,0-1,0 0,0-1,0 0,3 1,28 0,-2-4</inkml:trace>
  <inkml:trace contextRef="#ctx0" brushRef="#br0" timeOffset="2150.837">1281 482,'-5'-4,"1"0,0 1,-1-1,0 1,1 0,-1 0,-1 0,1 1,0 0,-1 0,1 0,-1 1,1 0,-1 0,0 0,1 1,-1 0,0 0,1 0,-1 1,0-1,1 2,-1-1,0 0,1 1,0 0,-1 0,1 1,0 0,0 0,-1 1,0 1,1 0,-1 1,1-1,1 1,-1 0,1 1,0-1,1 1,0-1,0 1,0 0,1 0,-1 1,2-1,-1 0,1 1,0-1,1 1,0-1,0 1,1-1,-1 1,2-1,-1 1,1-1,0 0,1 0,-1 0,1 0,1 0,-1-1,1 1,1-1,-1 0,1 0,2 2,1-4,0 1,0-1,1 0,0-1,-1 0,1 0,0-1,1 0,-1 0,0-1,0-1,1 1,-1-2,0 1,1-1,5-2,7-1,0-1,-1-1,1 0,-1-2,-1-1,9-5,-20 10,1-1,-1 0,0-1,0 0,0 0,-1-1,0 0,-1 0,1-1,-1 0,-1 0,1-1,-1-1,-2-12,-4 22,0 1,0-1,0 0,0 0,0 1,0-1,0 0,0 0,-1 1,1-1,0 0,0 0,0 1,0-1,0 0,0 0,0 0,-1 1,1-1,0 0,0 0,0 0,-1 1,1-1,0 0,0 0,0 0,-1 0,1 0,0 0,0 1,-1-1,1 0,0 0,0 0,-1 0,1 0,0 0,0 0,-1 0,1 0,0 0,0 0,-1 0,1 0,0-1,0 1,-1 0,1 0,0 0,0 0,-1 0,1 0,0-1,0 1,0 0,-1 0,1 0,0 0,0-1,0 1,0 0,0 0,-1-1,1 1,0 0,0 0,-1 1,-1 1,1 0,0 0,0 0,0 0,0 1,0-1,0 0,0 0,1 1,-1-1,1 0,0 1,-1-1,1 0,0 1,1-1,-1 0,0 1,1-1,-1 0,1 0,0 1,-1-1,1 0,0 0,1 0,-1 0,0 0,1 0,-1 0,1 0,-1-1,1 1,0 0,-1-1,1 1,0-1,0 0,0 0,1 0,-1 0,0 0,0 0,0-1,1 1,-1-1,0 1,3-1,1 2,0-1,0 1,1-2,-1 1,1-1,-1 0,0 0,1 0,-1-1,0 0,1 0,-1-1,0 0,0 0,0 0,0-1,0 0,-1 0,1-1,-1 1,0-1,0 0,0 0,-1-1,1 0,-1 1,0-2,-1 1,1 0,-1-1,0 1,0-1,0 0,-1 0,0 0,-1 0,1-1,-1 1,0 0,0-6,-2 5,0 1,0-1,-1 0,0 1,0-1,0 1,-1-1,0 1,0 0,-1 0,0 1,0-1,0 1,0 0,-1 0,0 0,0 0,-1 1,1 0,-1 0,0 0,0 1,0 0,0 0,0 1,-1-1,0 1,1 1,-1-1,0 1,0 1,1-1,-1 1,0 0,0 0,0 1,0 0,1 1,-1-1,-4 2,6 1,0 0,0 0,1 0,-1 0,1 1,0 0,0 0,0 0,1 0,0 1,0-1,0 1,1 0,0 0,0 0,0 0,1 0,0 0,0 0,0 1,1-1,0 0,0 0,1 1,0-1,0 0,0 0,1 0,0 0,0 0,0 0,1 0,0-1,0 1,0-1,1 0,0 0,0 0,0 0,0-1,1 0,0 0,0 0,2 1,22 10,-2-6</inkml:trace>
  <inkml:trace contextRef="#ctx0" brushRef="#br0" timeOffset="2754.514">1744 17,'-5'1,"0"0,0 1,0-1,0 1,1 0,-1 0,1 0,-1 1,1-1,0 1,0 0,0 1,0-1,0 1,1-1,-1 1,1 0,0 0,1 1,-1-1,1 0,-1 1,1 0,1-1,-1 1,1 0,0 0,0 0,0 0,1 0,-1 0,1 0,0 1,1-1,3 16,0 0,2 0,1-1,0 0,1-1,1 1,1-1,1-1,1 0,0-1,3 2,4 10,-1-4,0 2,-2 0,-1 1,-2 0,0 1,-2 0,-2 1,4 15,2 41,-15-85,0-1,0 1,1-1,-1 1,0-1,0 1,0 0,0-1,1 1,-1-1,0 1,1-1,-1 1,0-1,1 1,-1-1,0 0,1 1,-1-1,1 1,-1-1,1 0,-1 1,1-1,-1 0,1 0,-1 0,1 1,-1-1,1 0,0 0,-1 0,1 0,-1 0,1 0,-1 0,1 0,0 0,-1 0,1 0,-1 0,1 0,-1-1,1 1,0 0,-1 0,1-1,-1 1,1 0,-1-1,0 1,1 0,-1-1,1 1,-1-1,0 1,1-1,21-30,-10 2,-2 0,-1-1,-1 0,-1 0,-2-1,-1 1,-1-28,0 27,-3 28,0 1,-1 0,1 0,-1 0,1 0,0 0,0 0,0 0,0 0,0 0,0 0,0 0,1 0,-1 0,1 0,0 0,-1 0,1 0,0 0,0 1,0-1,0 0,1 1,-1-1,0 1,1-1,-1 1,1-1,-1 1,1 0,0 0,-1 0,1 0,0 0,0 0,0 0,0 1,0-1,-1 1,1-1,0 1,1 0,-1 0,0 0,2 0,23 7,0 2,0 1,-1 1,0 1,19 12,-40-20,0 0,0 0,-1 1,1 0,-1 0,0 0,-1 0,1 1,-1-1,0 1,0 0,-1 0,0 0,0 0,0 1,-1-1,0 0,0 1,0-1,-1 1,0-1,0 1,-1-1,0 0,0 1,0-1,-1 0,0 0,0 1,-2 1,-9 28,-7 48,21-81,1 0,-1 0,0 0,1 0,0-1,0 1,0-1,0 1,0-1,0 0,1 0,-1 0,1 0,-1 0,1-1,0 1,-1-1,1 1,0-1,0 0,0 0,0-1,0 1,1 0,-1-1,0 0,0 0,0 0,0 0,0 0,1-1,1 0,20-1,-1 0,0-2,0-1,0-1,10-4,19-8</inkml:trace>
  <inkml:trace contextRef="#ctx0" brushRef="#br0" timeOffset="3876.217">2905 469,'-6'-3,"-1"0,0 0,0 1,0 0,-1 1,1 0,0 0,-1 0,1 1,-1 0,1 1,0-1,-1 2,1-1,0 1,0 0,0 0,0 1,0 0,0 0,1 0,0 1,-1 0,1 0,1 1,-1 0,1 0,0 0,0 1,0-1,1 1,-1 0,1 1,1-1,0 1,0 0,0-1,-2 8,4-10,0 1,0 0,1-1,-1 1,1 0,0 0,0-1,0 1,1 0,0 0,0-1,0 1,0-1,1 1,0-1,0 1,0-1,0 0,1 0,0 0,-1 0,2-1,-1 1,0-1,1 1,-1-1,1 0,0-1,2 2,8 4,-1-1,1 0,0-2,0 1,1-2,0 0,0 0,13 0,43 1,1-3,0-3,0-3,-1-4,0-3,-1-2,10-7,-48 13,28-5,-1-3,0-3,19-10,-77 27,1 1,-1 0,1 0,0 0,-1-1,1 1,0-1,-1 1,1-1,-1 0,1 1,-1-1,1 0,-1 0,1 0,-1 0,0 0,0-1,1 1,-1 0,0-1,0 1,0 0,-1-1,1 1,0-1,0 0,-1 1,1-1,-1 1,1-1,-1 0,0 0,0 1,0-1,0 0,0 1,0-1,0-1,-5-2,0 1,0 0,0 0,-1 0,1 0,-1 1,0 0,0 1,0-1,0 1,0 0,0 0,-7 0,6 0,-20-6,0 1,-1 2,0 0,0 2,0 1,0 1,-5 2,27 0,1 0,-1 1,1 0,-1 0,1 0,0 0,0 1,0 0,0 0,0 0,1 1,-1 0,1-1,0 2,0-1,1 0,-1 1,1-1,0 1,0 0,0 0,1 1,0-1,0 0,0 1,1-1,0 1,0 0,0-1,1 1,-1 0,1-1,1 1,-1 0,1 0,0-1,0 1,1-1,0 1,1 4,-1-7,-1 1,1 0,0-1,0 1,0-1,0 0,0 0,1 0,-1 0,1 0,0 0,0-1,0 1,0-1,1 0,-1 0,0 0,1 0,0-1,-1 1,1-1,0 0,0 0,-1 0,1-1,0 1,0-1,0 0,4 0,2-1,0-1,0 0,-1 0,1-1,0 0,-1-1,0 0,0 0,0-1,0 0,2-3,11-9,-1-1,0-1,-2-2,0 1,0-4,-5 8,-14 15,0 1,0-1,0 1,0 0,0-1,0 1,1-1,-1 1,0-1,0 1,0 0,1-1,-1 1,0-1,1 1,-1 0,0-1,1 1,-1 0,1 0,-1-1,0 1,1 0,-1 0,1-1,-1 1,1 0,-1 0,0 0,1 0,-1 0,1 0,-1 0,1 0,-1 0,1 0,-1 0,1 0,-1 0,1 0,-1 0,1 0,-1 1,0-1,1 0,-1 0,1 1,-1-1,0 0,1 0,-1 1,0-1,1 0,-1 1,0-1,1 1,-1-1,0 0,0 1,1-1,-1 1,4 35,-3-23,0-5,0 1,1 0,0-1,1 0,0 0,0 0,1 0,0 0,0 0,1-1,-3-4,0-1,-1 0,1 1,0-1,1 0,-1 0,0-1,0 1,1 0,-1-1,1 1,0-1,-1 0,1 0,0 0,0 0,0 0,0-1,-1 1,1-1,0 0,0 0,0 0,0 0,0-1,0 1,0-1,0 1,0-1,-1 0,2-1,2-2,-1 0,1-1,-1 1,-1-1,1 0,0-1,-1 1,0-1,-1 0,1 0,-1 0,0 0,0-1,-1 1,0-1,0 0,-1 1,0-1,0 0,0 0,-1 0,0-5,2-1,20-117,-22 128,0 1,1-1,-1 1,1-1,0 1,-1-1,1 1,0-1,0 1,0-1,0 1,0 0,0 0,1 0,-1-1,0 1,0 0,1 1,-1-1,1 0,-1 0,1 0,-1 1,1-1,-1 1,1 0,0-1,-1 1,1 0,0 0,-1 0,1 0,0 0,-1 0,1 0,0 1,-1-1,1 0,-1 1,1 0,-1-1,1 1,-1 0,1 0,60 46,-53-37,0 0,-1 0,0 1,0 0,-1 0,-1 1,0 0,-1 0,0 1,0-1,-2 1,1 0,-2 0,0 1,0 10,0-5,16 83,-17-98,1 0,0-1,-1 1,1-1,1 1,-1-1,0 0,1 0,-1 0,1 0,0 0,0-1,0 1,1-1,-1 0,0 0,1 0,0 0,-1-1,1 1,0-1,0 0,0 0,1 0,6-2,0 0,0 0,0-1,-1-1,1 1,-1-2,1 0,-1 0,0-1,0 0,-1 0,0-1,0-1,0 1,-1-2,1 1,-2-1,3-3,5-2,0-2,-2 1,0-2,0 1,-2-2,0 0,0 0,-2-1,0 0,-2 0,0-1,3-12,-9 29,0 0,-1-1,1 1,0 0,-1 0,0 0,0-1,1 1,-1 0,-1 0,1-1,0 1,0 0,-1 0,0-1,1 1,-1 0,0 0,0 0,0 0,0 0,0 0,0 0,-1 0,1 1,-1-1,1 0,-1 1,0-1,0 1,1 0,-1-1,0 1,0 0,0 0,-1 0,1 1,0-1,0 0,0 1,0-1,-1 1,1 0,0 0,-1 0,-3 3,0-1,1 2,0-1,0 1,0-1,0 2,0-1,1 0,-1 1,1 0,1 0,-1 0,1 0,0 1,0-1,0 1,1 0,-1 0,2 0,-1 0,1 0,0 0,0 0,0 1,1-1,0 4,0-4,0 0,1 0,0 0,0-1,0 1,0 0,1 0,0-1,0 1,1-1,0 0,0 0,0 0,0 0,1 0,-1-1,1 1,1-1,-1 0,1 0,-1 0,1-1,0 0,0 0,0 0,1-1,2 2,11 3,0 0,0-1,1-1,0-1,0-1,0-1,11 0,66-2,-5-5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25:50.41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228 33,'-81'-31,"77"30,0 1,0-1,0 1,0 0,0 1,0-1,0 1,0-1,0 1,0 0,0 1,0-1,0 1,1-1,-1 1,0 1,1-1,0 0,-1 1,1-1,0 1,1 0,-1 0,0 0,1 1,-1-1,1 1,-5 6,1 0,1 1,-1-1,2 1,-1 0,2 0,-1 1,-1 10,4-17,0-1,1 1,-1-1,1 1,0 0,0-1,0 1,0 0,1-1,0 1,0-1,0 1,1-1,-1 1,1-1,0 0,1 0,-1 0,0 0,1 0,0-1,0 1,0-1,1 1,-1-1,1 0,0-1,-1 1,1-1,0 1,1-1,-1 0,0-1,1 1,-1-1,1 0,-1 0,5 0,9 0,1-2,-1 0,1-1,-1-1,0 0,0-2,0 0,-1-1,1 0,-2-2,1 0,-1-1,0 0,0-2,-2 0,1 0,5-7,-12 11,1-1,-1 0,0 0,-1-1,0 0,0 0,-1-1,0 0,-1 0,0 0,3-10,-1 9,-3 28,-3-7,2 2,0-1,0 1,1-1,1 0,0 0,0 0,1-1,1 0,-1 0,9 9,-12-16,-1 0,1 0,0-1,0 1,0-1,0 1,1-1,-1 0,1 0,-1 0,1-1,0 1,0-1,-1 0,1 0,0 0,0 0,0-1,0 0,0 0,0 0,0 0,0 0,0-1,0 0,0 0,0 0,0 0,-1-1,1 1,0-1,-1 0,4-2,0-1,-1-1,1 1,-1-1,0 0,0-1,-1 1,0-1,0 0,-1-1,0 1,0-1,0 0,-1 0,0 0,-1 0,0 0,1-8,-3-6,0 22,0 1,0-1,0 0,0 0,-1 1,1-1,0 0,0 0,0 0,0 1,0-1,-1 0,1 0,0 0,0 0,0 1,0-1,-1 0,1 0,0 0,0 0,-1 0,1 0,0 0,0 1,0-1,-1 0,1 0,0 0,0 0,-1 0,1 0,0 0,0 0,-1 0,1 0,0-1,0 1,-1 0,1 0,0 0,0 0,0 0,-1 0,1 0,0-1,0 1,0 0,-1 0,1 0,0 0,0-1,0 1,0 0,0 0,-1 0,1-1,0 1,0 0,0 0,0-1,0 1,0 0,-3 4,1 0,-1 1,1-1,0 1,1 0,-1-1,1 1,0 0,0 0,0 0,1 0,-1 0,1 0,1 0,-1 0,1 0,0 0,0 0,0 0,0-1,1 1,0 0,0-1,1 1,-1-1,1 0,0 1,0-2,0 1,0 0,1 0,-1-1,1 0,0 0,0 0,1 0,-1-1,0 1,1-1,1 0,53 14,4-6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25:51.56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206 342,'-11'1,"0"1,1 1,0-1,-1 2,1-1,0 1,1 1,-1 0,1 0,0 1,0 0,1 1,0 0,0 0,0 1,1 0,0 0,1 0,-1 1,2 0,-1 0,1 1,1 0,-1 1,5-9,-1-1,1 1,-1 0,1-1,0 1,0 0,0-1,0 1,0 0,0-1,0 1,0 0,1-1,-1 1,1 0,-1-1,1 1,0-1,-1 1,1-1,0 1,0-1,0 0,0 1,0-1,1 0,-1 0,0 0,1 0,-1 0,0 0,1 0,-1 0,1 0,-1-1,1 1,0-1,-1 1,1-1,0 0,1 1,71-7,-58 0,-1-1,0 0,0-1,0-1,-1 0,0-1,0-1,-2 0,1 0,-1-2,-1 1,0-1,-1-1,0 0,-1-1,-1 1,0-2,-1 1,-1-1,0 0,-1 0,1-12,-1 3,-1-1,-1 0,-2 1,0-1,-2 0,-1 1,-1-4,-10-9,12 37,1 0,0 1,-1-1,1 1,0-1,-1 1,1-1,-1 1,1 0,-1-1,1 1,-1-1,1 1,-1 0,1 0,-1-1,0 1,1 0,-1 0,1-1,-1 1,0 0,1 0,-1 0,0 0,1 0,-1 0,1 0,-1 0,0 0,1 1,-1-1,0 0,1 0,-1 1,1-1,-1 0,1 0,-1 1,1-1,-1 1,1-1,-1 0,1 1,-1-1,1 1,0-1,-1 1,1-1,0 1,-1 0,1-1,0 1,0-1,-1 1,1 0,0 0,-9 18,0 0,1 1,2 0,0 0,1 1,0 0,2 2,-1-1,-3 7,1 1,2 0,1 0,1 0,2 0,1 0,2 6,-3-31,1 1,1-1,-1 1,1-1,-1 0,2 0,-1 0,0 0,1 0,0 0,0-1,1 1,-1-1,1 0,0 0,0 0,0 0,1-1,-1 0,1 0,0 0,0 0,0-1,0 0,0 0,0 0,1-1,-1 1,0-1,2 0,6-1,-1 0,0 0,1-1,-1-1,0 0,0 0,0-1,0-1,0 0,-1-1,0 0,0 0,0-1,0-1,-1 0,7-6,-10 8,0-1,-1 0,0 0,0-1,0 0,0 0,-1 0,0 0,-1-1,0 0,0 0,-1 0,0-1,0 1,-1-1,0 1,0-1,-1 0,0 0,-1 1,0-1,0 0,-1-4,-26-40,26 52,0 0,0 0,0 0,0 0,0 0,0 1,0-1,0 0,0 1,0-1,0 1,0-1,-1 1,1 0,0-1,0 1,-1 0,1 0,0 0,0 0,-1 0,1 0,0 0,-1 0,1 1,0-1,0 0,0 1,-1-1,1 1,0-1,0 1,0 0,0-1,0 1,0 0,0 0,0 0,0 0,0 0,1 0,-1 0,0 0,0 1,-4 7,0 0,1 1,0-1,1 1,0 0,0 0,1 0,1 0,-1 0,2 1,-1-1,2 0,0 8,-1-11,1 0,0 0,0 0,1 0,0-1,0 1,1 0,0-1,0 1,0-1,1 0,0 0,0-1,0 1,1-1,0 1,0-2,0 1,0 0,1-1,0 0,0-1,0 1,1-1,-1 0,1 0,-1-1,1 0,0 0,5 0,-1 0,1 1,-1-2,1 1,0-2,0 0,-1 0,1-1,0 0,-1-1,1 0,-1-1,1-1,-1 1,0-2,0 0,-1 0,0-1,0 0,0 0,0-1,-1-1,0 0,-1 0,0-1,0 1,-1-2,0 1,0-1,-1 0,4-10,-5 5,-1-1,0 0,-1 0,0-1,-2 1,0 0,0-1,-2-8,-1 19,0 15,0 18,5 452,5-161,-8-311,0-16,-1-19,2-581,7 517,-8 91,0-1,0 1,1 0,-1 0,0-1,1 1,0 0,-1 0,1-1,0 1,-1 0,1 0,0 0,0 0,0 0,0 0,0 0,0 0,0 1,0-1,0 0,0 1,1-1,-1 1,0-1,0 1,1-1,-1 1,0 0,1 0,-1-1,0 1,1 0,-1 0,0 0,1 1,-1-1,0 0,1 0,-1 1,0-1,1 1,-1-1,0 1,57 36,-47-28,129 97,-138-105,0 0,0 0,-1 0,1 0,0 0,-1 0,1 0,-1 1,1-1,-1 1,0-1,0 1,1 0,-1-1,0 1,0 0,-1 0,1 0,0 0,-1 0,1 0,-1 0,1 0,-1 0,0 0,0 0,0 0,0 0,0 0,-1 0,1 0,-1 0,1 0,-1 0,0-1,1 1,-1 0,0 0,0 0,0-1,-1 1,0 1,-8 3,0-1,-1 0,0-1,0 0,0 0,-1-1,1 0,-1-1,-7 0,14-1,-7 1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25:52.43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1 558,'18'-16,"0"-1,-1-1,-1 0,0-1,-2-1,0 0,-2-1,0 0,-1-1,-1-1,-1 0,-1 0,-1 0,-1-1,-1 0,-2 0,1-18,-3 33,-1 1,0 0,0-1,-1 1,0 0,-1 0,0 0,0 0,0 0,-1 0,-1 1,1-1,-1 1,0 0,-1 0,0 0,0 1,0-1,-2 1,6 5,0 0,-1 0,0 0,1 1,-1-1,0 0,1 1,-1-1,0 1,1 0,-1 0,0 0,0-1,1 2,-1-1,0 0,0 0,1 0,-1 1,0-1,1 1,-1 0,0-1,1 1,-1 0,1 0,-1 0,1 0,0 0,-1 0,1 0,0 1,0-1,-1 1,-30 54,24-30,1 1,2-1,0 1,2 0,0 0,2 0,1 1,2-1,0 0,2 0,1 0,-4-17,1-1,0 1,1-1,0 0,0 0,1 0,0 0,1-1,0 1,0-1,1 0,0-1,0 1,1-1,0 0,0-1,0 0,1 0,0 0,0-1,1-1,0 1,-1-1,1-1,1 1,-1-1,4-1,-1-1,0 1,0-2,1 0,-1 0,1-1,-1-1,0 0,0-1,0 0,0 0,0-2,0 0,-6 3,0-1,0 0,0 0,0 0,-1-1,0 0,0 0,0 0,0-1,0 1,-1-1,0-1,0 1,0 0,-1-1,0 0,0 0,0 0,-1 0,0 0,0 0,0-1,-1 1,0-1,0-1,-1 5,0 0,-1 0,1 0,-1 0,1 0,-1 1,0-1,0 0,0 0,-1 1,1-1,0 1,-1-1,0 1,0 0,0-1,0 1,0 0,0 0,0 0,-1 1,1-1,-1 0,1 1,-1 0,0 0,1-1,-1 1,0 1,0-1,0 0,0 1,0 0,0-1,1 1,-1 0,0 1,0-1,0 0,0 1,0 0,0-1,0 1,1 0,-1 1,0-1,-1 1,-3 3,0-1,0 1,1 0,0 0,0 1,0 0,0 0,1 0,0 0,0 1,1 0,0 0,0 1,1-1,0 1,0-1,-1 7,3-12,1-1,-1 0,1 1,0-1,-1 1,1-1,0 1,0-1,0 1,0-1,0 1,0-1,1 1,-1-1,0 0,1 1,-1-1,1 1,0-1,-1 0,1 1,0-1,0 0,0 0,0 0,0 0,0 0,0 0,0 0,0 0,0 0,1 0,-1 0,0-1,1 1,-1-1,0 1,1-1,-1 1,1-1,-1 0,1 0,-1 1,1-1,65-12,-61 10,-1-1,0 1,0-1,0-1,0 1,-1-1,1 1,-1-1,0 0,0-1,0 1,-1-1,0 0,0 0,0 0,0 0,-1 0,1-1,18 80,-14-65,2-1,-1 0,1 0,0-1,0 0,1 0,0-1,0-1,0 1,1-2,0 1,0-2,0 1,0-1,1-1,3 0,45 10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25:53.44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201 586,'-7'-2,"0"1,0 0,1 0,-1 0,0 1,0 0,0 0,0 1,0 0,0 0,0 1,1 0,-1 0,1 0,-1 1,1 0,0 0,0 1,0-1,0 1,1 1,-1-1,1 1,0 0,1 0,-1 0,1 1,0-1,0 1,1 0,0 1,0-1,0 0,-1 6,4-10,-1 0,0 0,1 0,-1 0,1 0,0 0,0 0,0 0,0 0,0 0,0 0,0 0,1 0,-1 0,1 0,-1 0,1 0,0 0,0 0,0 0,0 0,0-1,0 1,0 0,1-1,-1 1,0-1,1 0,0 1,-1-1,1 0,0 0,-1 0,1 0,0 0,0 0,0-1,0 1,0-1,0 1,0-1,0 0,0 1,1-1,7-1,-1-1,1 0,0 0,-1 0,0-1,1-1,-1 0,0 0,-1-1,1 0,-1 0,0-1,0 0,-1 0,0-1,0 0,0 0,-1-1,0 1,0-2,-1 1,0 0,-1-1,0 0,0 0,-1-1,0 1,1-7,5-27,-3 0,-1 0,-2-1,-2 1,-3-31,2 68,-5-66,5 72,0 1,-1-1,1 0,0 1,-1-1,1 0,0 0,-1 1,1-1,0 0,-1 0,1 1,-1-1,1 0,0 0,-1 0,1 0,-1 0,1 0,-1 0,1 0,-1 0,1 0,0 0,-1 0,1 0,-1 0,1 0,-1 0,1 0,0-1,-1 1,1 0,-1 0,1-1,0 1,-1 0,1 0,0-1,-1 1,1 0,-8 39,2 1,1 0,2 0,2 0,3 31,-2-53,0-1,1 1,1-1,0 1,1-1,1 0,1 0,1 0,0-1,1 1,0-2,2 1,0-1,0 0,2-1,3 4,-13-17,0 0,0 1,-1-1,1 0,0 0,0 0,1-1,-1 1,0 0,0 0,0-1,0 1,1 0,-1-1,0 1,1-1,-1 0,0 1,1-1,-1 0,1 0,-1 0,0 0,1 0,-1 0,1 0,-1-1,0 1,1 0,-1-1,0 1,1-1,-1 1,0-1,0 0,0 1,1-1,-1 0,0 0,0 0,0 0,0 0,0 0,-1 0,1 0,0-1,0 1,-1 0,1 0,-1-1,1 1,-1 0,1-1,11-134,-11 115,-1 8,0 0,1 0,1-1,0 1,1 1,0-1,1 0,0 1,3-5,-6 15,1 0,-1 0,1 1,0-1,0 1,-1-1,1 1,0-1,0 1,0 0,1 0,-1 0,0 0,0 0,1 1,-1-1,0 1,1-1,-1 1,0 0,1 0,-1 0,1 0,-1 0,0 1,1-1,-1 1,0-1,2 1,67 28,-68-27,4 0,-1 1,0 0,0 0,0 0,-1 1,1 0,-1 0,1 0,-1 0,-1 1,1 0,-1 0,0 1,0-1,0 1,-1 0,1 0,-2 0,1 0,-1 0,0 1,2 5,-2 138,-1-147,0 0,0 0,0 0,0 0,0 0,1-1,-1 1,1-1,0 1,0-1,0 0,0 1,0-1,0 0,0 0,1 0,-1-1,1 1,0-1,-1 1,1-1,0 0,0 0,0 0,0 0,0-1,0 1,0-1,0 0,0 0,0 0,0 0,0 0,0-1,0 1,0-1,0 0,1 0,5-1,0 0,0 0,-1-1,1 0,0-1,-1 1,0-2,0 1,0-1,0-1,-1 1,0-1,0 0,0-1,-1 0,0 0,-1 0,1-1,-1 1,-1-1,1-1,-1 1,-1-1,0 1,0-1,0 0,-1 0,-1 0,0 0,0-1,0-2,-15-37,14 48,-1 0,0 0,1 1,-1-1,0 0,1 0,-1 0,0 0,0 1,0-1,0 0,0 1,0-1,0 1,0-1,0 1,0-1,0 1,0 0,0 0,0-1,0 1,0 0,0 0,-1 0,1 0,0 0,0 0,0 1,0-1,0 0,0 0,0 1,0-1,0 1,0-1,0 1,0-1,0 1,0 0,0-1,-1 2,-3 4,0 0,0 0,0 1,1-1,0 1,0 0,1 0,0 1,0-1,1 1,0-1,0 1,0 0,1 0,1 0,-1 0,1 0,0 0,1 2,0-5,0-1,1 1,-1-1,1 0,0 1,0-1,0 0,1 0,-1 0,1 0,0-1,0 1,0-1,1 1,-1-1,1 0,0-1,0 1,0-1,0 1,4 0,94 27,-52-24</inkml:trace>
  <inkml:trace contextRef="#ctx0" brushRef="#br0" timeOffset="1086.409">1376 626,'-13'-7,"0"1,0 0,0 0,0 1,-1 1,0 0,0 1,-8 0,17 2,0 1,1 0,-1 0,0 0,0 0,0 1,0 0,0 0,1 0,-1 0,0 1,1 0,0 0,-1 0,1 1,0-1,0 1,0 0,0 0,1 1,-1-1,1 1,0-1,0 1,0 0,-1 2,3-4,-1 1,0-1,1 0,-1 1,1-1,0 1,0 0,0-1,0 1,0 0,1 0,-1 0,1-1,0 1,0 0,0 0,0 0,0 0,1 0,-1-1,1 1,0 0,0 0,0-1,0 1,0-1,0 1,1-1,-1 1,1-1,0 0,0 1,0-1,0 0,0 0,0-1,1 1,-1 0,0-1,1 1,-1-1,1 0,2 1,4 1,1 0,-1-1,1 0,0-1,0 0,0 0,0-1,0 0,0-1,0 0,0-1,0 0,-1 0,1-1,-1-1,1 1,-1-1,0-1,-1 0,8-5,1-15,-17 24,-1 1,1 0,-1 0,0-1,1 1,-1 0,1 0,-1 0,0 0,1 0,-1 0,1 0,-1 0,0 0,1 0,-1 0,1 0,-1 0,0 0,1 1,-1-1,1 0,-1 0,1 1,-1-1,1 0,-1 1,1-1,-1 0,1 1,-1-1,1 1,0-1,-1 1,1-1,0 1,-1-1,1 1,0-1,0 2,-30 56,30-56,-1-1,1 1,0-1,-1 1,1-1,0 1,0 0,0-1,0 1,0 0,1-1,-1 1,0-1,1 1,-1-1,1 1,-1-1,1 1,0-1,0 1,0-1,0 0,0 1,0-1,0 0,0 0,0 0,0 0,1 0,-1 0,0 0,1 0,-1-1,1 1,-1 0,1-1,-1 1,2-1,4 2,0-1,0-1,0 1,1-1,-1 0,0-1,0 1,0-1,1-1,-1 0,0 0,-1 0,1-1,0 1,-1-2,1 1,-1-1,0 0,0 0,0-1,8-7,-1 0,0 0,-1-1,-1 0,0-1,-1-1,6-10,-16 25,0 1,0-1,0 0,1 0,-1 1,0-1,0 0,1 0,-1 1,0-1,0 0,1 0,-1 0,0 1,1-1,-1 0,0 0,1 0,-1 0,0 0,1 0,-1 0,0 0,1 0,-1 0,1 0,-1 0,0 0,1 0,-1 0,0 0,1 0,-1 0,0 0,1 0,-1-1,0 1,0 0,1 0,-1 0,0-1,1 1,-1 0,0 0,0-1,0 1,1 0,-1-1,0 1,0 0,0-1,0 1,1 0,-1-1,0 1,0 0,0-1,0 1,0 0,0-1,0 1,0 0,0-1,0 1,0 0,0-1,0 1,0 0,-1-1,3 31,-2-24,4 457,1-352,-12-139,8-24,3-1,1 1,12-45,-11 59,45-224,-28 200,-22 61,-1 0,1 0,-1 1,1-1,0 0,0 1,-1-1,1 1,0-1,0 1,0-1,-1 1,1 0,0-1,0 1,0 0,0 0,0 0,0 0,0-1,0 1,0 0,0 1,0-1,0 0,-1 0,1 0,0 0,0 1,0-1,0 1,0-1,0 0,-1 1,1-1,0 1,0 0,-1-1,1 1,0 0,-1-1,1 2,29 32,-29-32,10 14,0 0,-1 1,0 1,-2 0,0 0,-1 1,0 0,-2 1,-4-19,0 0,-1 1,1 0,-1-1,1 1,-1-1,0 1,0-1,1 1,-1 0,0-1,-1 1,1-1,0 1,0 0,-1-1,1 1,-1-1,1 1,-1-1,0 1,1-1,-1 0,0 1,0-1,0 0,0 1,0-1,0 0,-1 0,1 0,0 0,0 0,-1 0,1-1,-1 1,1 0,-1-1,1 1,-1-1,1 1,-1-1,1 0,-2 1,1-3,0 0,0 0,0 0,1 0,-1 0,1 0,0 0,-1 0,1-1,0 1,0 0,1-1,-1 1,0-1,1 1,-1-1,1 1,0-1,0 1,0-1,0 1,1-1,-1 1,0-1,1 1,0-1,0-1,50-124,-29 80,1-8,-2-1,-3 0,-2-2,-4 0,-1-1,-3 0,-1-47,-13 25,6 81,0 0,0 0,0 0,0 1,0-1,0 0,0 0,-1 0,1 1,0-1,0 0,-1 0,1 1,-1-1,1 0,0 1,-1-1,0 0,1 1,-1-1,1 1,-1-1,0 1,1-1,-1 1,0-1,1 1,-1 0,0-1,0 1,1 0,-1 0,0-1,0 1,0 0,1 0,-1 0,0 0,0 0,0 0,1 0,-1 1,0-1,0 0,0 0,1 1,-1-1,0 0,0 1,1-1,-1 0,0 1,1-1,-1 1,1 0,-32 36,20-13,1 1,1 0,2 1,0 0,2 1,1-1,1 1,1 0,2 0,0 1,2-1,1 0,1 0,1 0,2-1,1 1,1 1,3 7,1-1,2 0,1 0,2-1,1-1,2-1,0-1,19 20,-35-46,-1 1,1-1,-1 1,1-1,0 0,0 0,1 0,-1-1,1 1,0-1,0 0,0-1,0 1,1-1,1 1,5-7,-5-4</inkml:trace>
  <inkml:trace contextRef="#ctx0" brushRef="#br0" timeOffset="1270.963">1853 367,'12'-5,"17"-1,23 0,19 4,-4 2</inkml:trace>
  <inkml:trace contextRef="#ctx0" brushRef="#br0" timeOffset="1656.976">2522 626,'-186'-20,"185"19,-1 1,1-1,0 1,-1 0,1-1,-1 1,1 0,0 0,-1 0,1 0,-1 0,1 0,0 0,-1 0,1 0,-1 1,1-1,0 1,-1-1,1 1,0-1,0 1,-1 0,1 0,0 0,0-1,0 1,0 0,0 0,0 0,0 1,0-1,1 0,-1 0,0 0,1 1,-1-1,0 0,1 1,0-1,-1 0,1 1,0-1,-1 4,0 0,1 0,0 0,0-1,0 1,0 0,1 0,-1-1,1 1,1 0,-1-1,1 1,-1-1,1 1,1-1,-1 0,1 0,-1 0,1 0,0 0,0 0,1-1,-1 0,1 0,0 0,0 0,0 0,0-1,0 0,1 1,-1-2,0 1,1 0,0-1,-1 0,1 0,0 0,0-1,0 0,-1 0,1 0,0 0,0-1,-1 0,1 0,0 0,-1 0,1-1,-1 0,2 0,0-3,-1 1,1-1,-1 0,-1-1,1 1,-1-1,0 0,0 0,0 0,-1 0,0-1,-1 1,1-1,-1 0,0 0,-1 1,0-1,0-2,1 16,-1-1,1 0,0 0,0-1,1 1,-1 0,1-1,1 0,-1 1,1-1,0 0,0-1,0 1,1-1,-1 0,1 0,0 0,0-1,1 1,-1-1,1-1,5 3,9 2,1 0,0-2,1 0,-1-2,1 0,8-1,20 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26:19.856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137 1237,'75'-4,"-1"-3,43-10,2 0,587-57,237-75,-716 127,2 10,-1 11,17 10,-175-6,-1-4,1-2,51-10,-107 10,0 1,1 1,-1 0,1 1,-1 1,0 0,9 3,191 13,-81 11,-131-27,0 0,-1 0,1 0,0 0,0-1,0 1,-1 0,1-1,0 1,0-1,0 0,0 1,0-1,0 0,0 0,0-1,0 1,0 0,0-1,0 1,0-1,0 1,0-1,0 0,-1 0,1 0,0 0,-1 0,1 0,0-1,-1 1,0 0,1-1,-1 1,0-1,1 1,-1-1,0 0,0 0,-1 1,1-1,0 0,-1 0,1 0,-27-175,15 9,12 129,-2-1,-1 1,-3-1,0 1,-3 1,-1-1,-2 1,-1 1,-3 0,0 1,-17-27,27 55,-1-1,0 1,-1 0,0 0,0 1,0-1,-1 2,0-1,-1 1,1 1,-1-1,0 1,0 1,-1 0,0 0,1 1,-1 0,0 1,-1 0,1 0,-1 1,-107 6,0 4,-99 23,127-18,-77 8,0-7,-1-7,-126-12,-210-63,336 66,-91 15,-77 1,-90-8,-125-2,549-5,0 0,0 0,0 0,1 0,-1 0,0 1,0-1,0 1,0-1,0 1,0 0,0 0,1-1,-1 1,0 1,1-1,-1 0,1 0,-1 0,1 1,-1-1,1 1,0-1,0 1,0 0,0-1,0 1,0 0,0 0,1 0,-1-1,1 1,-1 0,1 0,0 0,-1 0,1 0,0 2,-1 29,1 0,1-1,2 1,1 0,2-1,1 0,6 17,-6-22,152 531,-151-528,-10-41,-6-4,-1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08:50.25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325 177,'-9'-4,"0"0,0 1,0 0,0 1,-1 0,1 1,-1 0,1 0,-1 1,0 0,1 1,-1 0,1 0,-1 1,1 1,0-1,0 1,0 1,0 0,0 0,1 1,0 0,0 0,-2 2,-1 0,0 1,0 0,1 0,0 1,1 0,-1 1,2 0,-7 9,15-17,0 1,-1-1,1 0,1 0,-1 1,0-1,0 0,1 1,0-1,-1 0,1 0,0 0,0 1,0-1,0 0,0 0,1 0,-1-1,1 1,-1 0,1 0,-1-1,1 1,0-1,0 0,0 1,0-1,0 0,0 0,0 0,0 0,1-1,-1 1,0-1,0 1,1-1,-1 0,2 0,6 5,23 8,0 2,-2 2,0 1,5 5,-28-18,0 1,-1 0,0 0,0 1,0 0,-1 0,0 1,0 0,-1 0,0 0,0 1,-1-1,0 1,0 0,-1 0,-1 1,1-1,-2 1,0-8,-1 0,0 1,0-1,0 0,0 0,0 0,-1 1,1-1,-1 0,1 0,-1 0,0 0,0 0,0 0,0 0,0 0,-1 0,1-1,0 1,-1 0,1-1,-1 1,0-1,1 1,-1-1,0 0,0 0,0 0,0 0,0 0,0 0,0 0,0-1,-2 1,-81 7,77-8,-162-3,157 8,31-3,4-5,2-2</inkml:trace>
  <inkml:trace contextRef="#ctx0" brushRef="#br0" timeOffset="1">626 245,'-3'-14,"0"0,0 7,1 12,0 9,1 10,3 8,3 7,1 4,0 4,-5 2,-3-2,-5-1,-3-4,0-6,2-8,2-8</inkml:trace>
  <inkml:trace contextRef="#ctx0" brushRef="#br0" timeOffset="2">571 668,'-7'-2,"-2"-4,2 0,5 1,10-1,8 0,9-1,6 1,3-1,1 0,-4 2,-7 2</inkml:trace>
  <inkml:trace contextRef="#ctx0" brushRef="#br0" timeOffset="3">516 67,'-2'-2,"6"-1,9-2,14-3,12-4,9-1,0 3,-5 2,-10 3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26:56.32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1 927,'26'-3,"0"-2,0 0,0-2,-1 0,0-2,7-5,-23 11,0-2,0 1,-1-2,0 1,0-1,0 0,0 0,-1-1,0 0,-1-1,1 1,-2-1,1 0,-1-1,0 0,-1 1,1-1,-1-2,-3 9,-1 1,1-1,0 1,-1-1,1 1,-1-1,1 0,-1 1,0-1,1 0,-1 1,0-1,0 0,0 1,-1-1,1 0,0 1,-1-1,1 1,-1-1,1 0,-1 1,0-1,0 1,1 0,-1-1,0 1,0 0,-1-1,1 1,0 0,0 0,-1 0,1 0,0 0,-1 0,1 0,-1 1,1-1,-1 0,1 1,-1-1,0 1,1 0,-1-1,0 1,1 0,-6 3,1 0,0 1,0 0,0 0,0 0,0 0,1 1,0 0,0 0,1 1,-1-1,1 1,0 0,1 0,-1 1,1-1,0 1,-1 5,-1-1,1 1,0-1,1 1,0 0,1 0,0 0,1 0,0 6,1-13,0-1,1 0,-1 1,1-1,0 0,0 0,0 0,0 0,1 0,0 0,0 0,0 0,0 0,1-1,-1 1,1-1,0 0,0 0,0 0,0 0,1 0,-1-1,1 1,0-1,1 1,8 0,-1 1,1-2,0 0,0 0,1-1,-1-1,0 0,0-1,0 0,0-1,0-1,0 0,0-1,-1 0,1-1,-1 0,-1-1,1 0,-1-1,0 0,0-1,1-2,3-2,0-1,-1-1,0 0,-2-1,1-1,-2 0,0 0,6-15,-13 24,-3 3,1 1,-1-1,1 0,0 1,0 0,0-1,1 1,-1 0,1 0,0 0,-1 0,1 1,0-1,1 1,-1 0,0 0,1 0,-1 0,1 0,0 1,0-1,-1 3,-1 1,0-1,1 1,-1-1,0 1,0 0,0 0,-1 0,1 0,0 0,-1 0,1 0,-1 1,0-1,0 1,0-1,0 1,0-1,0 1,-1-1,1 2,0-2,4 13,-1 0,0 0,-1 0,-1 0,0 0,-1 1,0-1,-2 1,0-1,0 0,-4 11,-13 8,18-34,0 0,0-1,0 1,0 0,0 0,0-1,0 1,0 0,-1 0,1 0,0-1,0 1,0 0,0 0,0 0,0 0,0-1,-1 1,1 0,0 0,0 0,0 0,0 0,-1-1,1 1,0 0,0 0,0 0,-1 0,1 0,0 0,0 0,0 0,-1 0,1 0,0 0,0 0,0 0,-1 0,1 0,0 0,0 0,0 0,-1 0,1 0,0 0,0 0,0 0,-1 1,56-80,-39 61,31-36,-3-2,-2-1,-2-3,-4-1,-1-1,14-43,-33 64,-3 0,-1-1,-2-1,-1 0,-3 0,-2 0,-1-35,-13 16,10 62,-1-1,1 1,-1 0,1-1,-1 1,1 0,-1-1,1 1,-1 0,0-1,1 1,-1 0,1 0,-1 0,0 0,1 0,-1 0,0 0,1 0,-1 0,0 0,1 0,-1 0,0 0,1 0,-1 0,1 1,-1-1,0 0,1 1,-1-1,1 0,-1 1,1-1,-1 0,1 1,-1-1,1 1,0-1,-1 1,1-1,0 1,-1 0,1-1,0 1,-1-1,1 1,0 0,0-1,0 1,0 0,-13 22,2 1,1 1,0 0,2 0,1 1,1-1,1 2,0 12,-4 10,2 0,2 0,3 1,1-1,3 1,2 0,2-1,2 0,2-1,17 47,-21-79,1-1,1 0,1 0,0-1,1 0,0-1,12 12,-17-19,0-1,0 0,1-1,0 1,0-1,0 0,0-1,0 0,1 0,0 0,0 0,-1-1,1 0,1-1,-1 0,0 0,0 0,0-1,5 0,-5-1,-1 0,0-1,0 0,0 0,0 0,-1-1,1 0,0 0,-1 0,0 0,0-1,0 0,0 0,-1-1,1 1,-1-1,0 0,-1 0,1 0,-1-1,0 1,5-10,-1 0,-1 0,0 0,-1-1,0 0,-2 0,2-8,0-102,-5 126,1-1,-1 1,0-1,0 1,1 0,-1-1,0 1,0-1,0 1,1-1,-1 1,0-1,0 1,0-1,0 0,0 1,0-1,0 1,0-1,0 1,-1-1,1 1,0-1,0 1,0-1,0 1,-1-1,1 1,0 0,-1-1,1 1,0-1,-1 1,1 0,0-1,-1 1,1 0,-1-1,1 1,-1 0,1 0,0-1,-1 1,1 0,-1 0,1 0,-1 0,1 0,-1-1,1 1,-1 0,0 0,1 0,-1 0,1 1,-1-1,1 0,-1 0,1 0,-1 0,-14 33,12-23,0 0,0 1,1-1,0 1,1 0,1 0,-1 0,2 0,-1-1,1 1,1 0,0 0,1-1,0 1,0-1,1 0,1 0,-1 0,2-1,-1 0,1 0,1 0,-1 0,2-1,-1 0,1-1,0 0,1 0,-1 0,1-1,7 3,-11-7,1 1,-1-1,1 0,0-1,0 1,0-1,0-1,-1 1,1-1,0 0,0 0,0 0,0-1,0 0,0 0,0-1,0 1,0-2,19-11</inkml:trace>
  <inkml:trace contextRef="#ctx0" brushRef="#br0" timeOffset="199.768">889 435,'-14'-3,"-7"0,4 0,18 1,24 0,29 1,31 1,26 0,20 0,-12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26:03.35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3607 280,'-7'-2,"-1"0,1 1,-1 0,1 0,-1 1,1 0,-1 0,0 1,1 0,-1 0,1 1,-1 0,1 0,0 1,0-1,0 2,0-1,1 1,-1 0,1 0,0 1,-3 2,0 7,-1 0,2 1,0 0,0 0,2 0,0 1,1 0,0 0,1 1,1-1,1 1,0 0,1 12,0-19,1 0,0 1,1-1,0 0,0 1,1-1,0 0,1 0,1 0,-3-7,0 0,0 0,0 0,1 0,-1-1,1 1,0-1,0 1,0-1,0 1,0-1,1 0,-1 0,1 0,-1 0,1-1,0 1,0-1,0 0,0 1,0-1,0 0,0-1,0 1,0-1,0 1,0-1,0 0,0 0,1 0,0-1,8-2,-1-1,1 0,-1-1,0 0,0-1,-1-1,1 1,-1-2,-1 1,0-1,0-1,0 0,-1 0,0 0,-1-1,0 0,3-8,9-8,-2-1,-1-1,-1 0,-2-1,-1 0,-1-1,-1 0,-2-1,-1 0,-1-1,-2 1,-1-1,-2-25,-1 52,0 0,0 0,0 0,-1-1,0 1,0 0,0 0,-1 0,1 0,-1 0,0 1,-1-1,1 1,-1-1,0 1,0 0,-1 0,1 0,-1 0,1 0,-1 1,-1 0,1 0,0 0,-1 0,1 1,-1 0,0 0,-4-2,2 4,0-1,0 1,0 1,1-1,-1 1,0 0,0 1,1-1,-1 2,1-1,-1 0,1 1,0 0,0 1,0 0,1-1,-1 2,1-1,0 1,-7 5,1 1,1 1,0 0,0 0,1 0,1 1,0 1,0 0,1 3,0 0,1 1,1-1,0 1,2 1,0-1,1 0,0 1,2-1,0 1,1-1,1 1,1-1,0 0,2 0,0 0,1 0,0-1,2 0,0 0,1-1,5 7,12 14,0-1,3-1,23 22,42 50,-68-64,-21-29</inkml:trace>
  <inkml:trace contextRef="#ctx0" brushRef="#br0" timeOffset="276.368">4044 471,'0'16,"-2"15,-1 11,0 6,0 3,-1 1,0-2,1-5,0-7,4-8,6-10,4-10,0-6</inkml:trace>
  <inkml:trace contextRef="#ctx0" brushRef="#br0" timeOffset="526.53">4263 430,'-5'13,"-1"15,0 9,1 8,1 5,2 1,1 0,3-3,4-3,2-3,3-8,2-6,1-8,-2-13,-3-7</inkml:trace>
  <inkml:trace contextRef="#ctx0" brushRef="#br0" timeOffset="732.012">4181 675,'-12'0,"-3"3,7 2,14 1,19 0,15-5,14-3,8-5,4-5,-10-1</inkml:trace>
  <inkml:trace contextRef="#ctx0" brushRef="#br0" timeOffset="1014.257">4754 48,'5'7,"8"11,9 10,10 12,12 8,6 7,3 7,-1 4,-7 2,-11-1,-16 0,-21-2,-23-1,-26-2,-23-2,-12-4,8-12</inkml:trace>
  <inkml:trace contextRef="#ctx0" brushRef="#br0" timeOffset="-978.181">1873 635,'25'0,"28"-2,25-4,23-2,17-3,7 1,-3 2,-12 2,-19 3,-23 3,-20 3,-19 2,-17 1,-12-1,-9-2,-5-2,0-3</inkml:trace>
  <inkml:trace contextRef="#ctx0" brushRef="#br0" timeOffset="-637.649">2610 361,'-14'2,"10"-2,1 0,0 1,-1-1,1 1,0-1,-1 1,1 0,0 0,0 1,0-1,0 1,0-1,0 1,0 0,0 0,0 1,3-3,-1 1,1 0,0 0,0 0,0-1,-1 1,1 0,0 0,0 0,0 0,0 0,0-1,0 1,1 0,-1 0,0 0,0 0,1-1,-1 1,0 0,1 0,-1 0,1-1,-1 1,1 0,-1-1,1 1,-1 0,1-1,0 1,-1-1,1 1,0-1,-1 1,1-1,0 0,0 1,0-1,11 7,1-1,-1 0,1-1,1-1,-1 0,1 0,7 0,6 2,21 5,-15-4,0 1,-1 2,0 1,0 1,5 5,-34-16,0 0,0 0,0 0,-1 1,1-1,0 1,-1 0,1 0,-1 0,0 0,1 0,-1 0,0 0,0 1,-1-1,1 1,0 0,-1-1,1 1,-1 0,0 0,0 0,0 0,-1 0,1 0,-1 0,1 0,-1 0,0 0,0 0,0 0,-1 0,1 0,-1 2,-5 4,-1 0,0 0,0-1,-1 0,0 0,0-1,-1 0,0 0,0-1,-1 0,0-1,-6 3,10-4,-227 110,220-106</inkml:trace>
  <inkml:trace contextRef="#ctx0" brushRef="#br0" timeOffset="-4575.393">234 20,'-16'11,"-15"12,-9 10,-2 12,3 12,9 12,9 13,8 12,11 8,11 3,10-3,12-9,10-11,11-15,9-14,-6-16</inkml:trace>
  <inkml:trace contextRef="#ctx0" brushRef="#br0" timeOffset="-2197.875">849 307,'-12'-1,"1"1,-1 0,0 1,1 0,-1 1,1 0,-1 1,1 0,0 1,0 0,0 1,1 0,0 1,0 0,0 0,1 1,-1 1,2-1,-1 1,1 1,0 1,-12 12,2 2,1 0,0 1,2 0,1 1,2 1,-8 21,13-32,1 0,1 1,0 0,1 0,1 0,1 0,0 10,1-25,1-1,0 1,1 0,-1 0,0 0,1 0,-1 0,1 0,-1-1,1 1,0 0,0 0,0-1,0 1,0-1,0 1,0-1,0 1,1-1,-1 1,1-1,-1 0,1 0,-1 0,1 0,0 0,-1 0,1 0,0-1,0 1,-1-1,1 1,0-1,0 0,0 1,0-1,0 0,0 0,0-1,0 1,-1 0,1-1,0 1,0-1,0 1,0-1,-1 0,1 0,0 0,-1 0,1 0,0 0,20-12,1 0,-2-1,0-2,-1 0,0-1,-1-1,-1-1,-1 0,-1-2,-1 0,0 0,-2-1,0-1,5-16,-3 10,-2 0,-1-1,-2 0,-1 0,-1-1,-1-1,-2 1,-2-1,0-15,-11-9,8 55,0-1,-1 1,1 0,-1 0,1 0,-1 0,1 0,-1 0,0 0,1 0,-1 0,0 0,0 0,0 0,0 1,0-1,0 0,0 1,0-1,0 1,0-1,0 1,0-1,-1 1,1 0,0 0,0-1,0 1,-1 0,1 0,0 0,0 0,0 0,-1 1,1-1,0 0,0 0,0 1,0-1,-1 1,1-1,0 1,0 0,-8 5,1 1,0 0,0 0,0 1,1 0,1 0,-1 1,1 0,1 0,-1 0,2 1,-1 0,1 0,1 0,0 0,0 1,1-1,0 1,1 0,0-1,1 1,1 8,0 33,3 0,3-1,1 0,3 0,2-1,7 15,21 89,-37-135,-2-5</inkml:trace>
  <inkml:trace contextRef="#ctx0" brushRef="#br0" timeOffset="-1734.994">1122 607,'-13'22,"1"0,1 1,1 0,0 0,3 1,0 0,1 1,1 0,0 7,-10 28,9-69,40-117,-22 88,1 0,2 1,1 1,6-7,-22 42,0 0,0 0,0 1,0-1,1 0,-1 0,0 1,0-1,1 0,-1 1,0-1,1 0,-1 1,1-1,-1 0,1 1,-1-1,1 1,-1-1,1 1,0-1,-1 1,1 0,0-1,-1 1,1 0,0-1,0 1,-1 0,1 0,0-1,0 1,-1 0,1 0,0 0,0 0,-1 0,1 0,0 1,0-1,-1 0,1 0,0 0,0 1,-1-1,1 0,0 1,-1-1,1 1,0-1,-1 1,1-1,-1 1,1-1,-1 1,1-1,-1 1,1 0,7 16,-1 1,0 0,-1 0,-1 0,-1 1,2 17,0-3,30 206,-29-207,-4-26</inkml:trace>
  <inkml:trace contextRef="#ctx0" brushRef="#br0" timeOffset="-1487.401">1135 812,'-7'0,"5"0,14 0,17-3,17-4,13-5,5-1,-8 0</inkml:trace>
  <inkml:trace contextRef="#ctx0" brushRef="#br0" timeOffset="48594.23">194 1563,'-12'16,"-4"13,1 8,8 4,7 3,6 1,4-3,3-4,2-6,-2-6,-4-7</inkml:trace>
  <inkml:trace contextRef="#ctx0" brushRef="#br0" timeOffset="49291.897">16 1550,'15'-5,"0"1,0 0,0 1,1 1,-1 0,15 1,-8 0,-14 0,14-2,0 1,0 0,0 2,0 0,0 2,0 0,0 1,0 2,0 0,-1 1,0 1,-1 1,12 7,-27-12,-1 0,0 1,0-1,0 1,-1 0,1 0,-1 0,0 1,0-1,-1 1,1 0,-1 0,0 0,0 0,-1 0,1 0,-1 0,0 1,-1-1,1 0,-1 1,0 0,-24 117,11-74,12-48,0 0,0 1,1-1,-1 0,1 0,-1 1,1-1,-1 0,1 1,0-1,0 0,0 1,0-1,0 1,0-1,0 0,0 1,0-1,0 1,1-1,-1 0,1 1,-1-1,1 0,-1 0,1 0,0 1,0-1,0 0,-1 0,1 0,0 0,0 0,1 0,-1 0,0-1,0 1,0 0,0 0,1-1,-1 1,0-1,1 1,4-3,1 0,-1-1,0 1,0-1,0-1,0 1,-1-1,1 0,-1 0,0 0,0-1,2-2,4-3,117-119,-126 127,-1 0,-1 1,1 0,0 0,0-1,0 1,0 0,0 0,0 0,0 0,0 0,0 0,0 1,0-1,0 0,1 0,-1 1,0-1,1 1,-1-1,0 1,1 0,-1-1,1 1,-1 0,0 0,1 0,-1 0,1 0,-1 1,1-1,-1 0,0 0,1 1,-1-1,0 1,1 0,-1-1,1 1,35 80,-24-44,-8-24,1-1,0 1,1-1,1 0,0-1,0 1,1-2,2 2,-7-8,-1-1,1 0,-1 0,1 0,0-1,0 1,0-1,0 0,1 0,-1 0,1-1,-1 1,1-1,-1 0,1-1,0 1,-1-1,1 0,0 0,0 0,-1-1,1 0,0 0,-1 0,4-1,6-6,-2 0,1-1,-1 0,-1 0,0-1,0-1,-1 0,0-1,-1 0,0 0,-1-1,-1 0,0 0,0 0,-1-1,-1-1,2-8,12-48,-3 0,-2 0,-5-2,-2 1,-3-1,-4 0,-3-9,1-20,-1 87,-4 25,-7 47,3 1,2 0,2 16,5-63,0 10,-4 19,1 1,2-1,2 1,1 0,2 0,2 0,2 0,2-1,2 2,-8-34,1-1,0 1,0-1,0 1,1-1,0 0,1 0,0-1,0 0,0 1,1-1,-1-1,1 1,1-1,-1 0,1-1,0 0,0 0,0 0,1-1,-1 0,1 0,0-1,0 0,0 0,0-1,0 0,0 0,0-1,0 0,0-1,0 0,0 0,6-2,12-10</inkml:trace>
  <inkml:trace contextRef="#ctx0" brushRef="#br0" timeOffset="49539.393">931 1372,'16'-2,"22"-1,25-3,23-1,20-1,10 1,0 3,-20 1</inkml:trace>
  <inkml:trace contextRef="#ctx0" brushRef="#br0" timeOffset="49939.502">1586 1795,'12'-9,"-1"0,0-2,-1 1,0-1,-1-1,0 0,-1 0,0 0,-1-1,0 0,-1-1,0 0,-2 0,1 0,-2 0,0-1,0 1,-2-1,1 0,-2 1,0-6,0 14,0-1,0 1,0-1,-1 1,0-1,0 1,-1 0,1-1,-1 1,-1 0,1 0,-1 0,0 0,-1 1,1-1,-1 1,0 0,0 0,-3-2,5 7,1-1,-1 0,1 1,-1-1,0 1,1-1,-1 1,0 0,1-1,-1 1,0 0,0 0,1 1,-1-1,0 0,1 0,-1 1,0-1,1 1,-1 0,1-1,-1 1,1 0,-1 0,1 0,-1 0,1 0,0 0,-1 0,1 1,0-1,0 0,0 1,0-1,0 1,0-1,0 2,-25 60,25-61,1 1,0-1,0 1,0 0,0-1,0 1,0-1,1 1,-1-1,1 1,0-1,0 1,0-1,0 0,0 1,0-1,1 0,-1 0,1 0,-1 0,1 0,0 0,0 0,0-1,0 1,0-1,0 1,0-1,0 0,1 0,-1 0,1 0,-1 0,1-1,0 1,93 13,-58-13,-26-2,-1 0,1 2,0-1,0 1,0 1,-1 0,1 1,-1 0,1 0,-1 2,0-1,9 6,-16-4,0 0,0 0,0 0,0 0,-1 0,0 1,-1 0,1 0,-1-1,-1 1,1 0,-1 0,-1 1,1-1,-1 0,0 0,-1 0,1 0,-1 0,-1 0,0 0,0 0,0 0,-3 6,1 5,-1 4,-15 130,20-151,0 1,0-1,0 1,0-1,0 1,1-1,-1 1,0-1,1 1,0-1,-1 0,1 1,0-1,-1 0,1 1,0-1,0 0,0 0,0 0,0 0,1 0,-1 0,0 0,0 0,1 0,-1 0,0-1,1 1,-1-1,1 1,-1-1,1 1,-1-1,1 0,-1 0,1 0,-1 0,1 0,-1 0,1 0,0 0,63-18,-62 16,28-10</inkml:trace>
  <inkml:trace contextRef="#ctx0" brushRef="#br0" timeOffset="50098.084">2378 1877,'-12'-5,"-1"-3,6-6,9-6,4-1</inkml:trace>
  <inkml:trace contextRef="#ctx0" brushRef="#br0" timeOffset="51448.152">3320 1891,'81'-292,"-79"285,0 0,-1 1,2-1,-1 1,1 0,0 0,0 0,1 0,0 1,0-1,0 1,1 0,0 0,0 0,0 1,0 0,1 0,1-1,-3 5,0 0,0 1,0 0,0 0,0 0,-1 0,1 0,0 1,-1 0,1 0,-1 0,0 0,1 0,-1 1,0-1,0 1,-1 0,1 0,0 0,-1 0,0 0,0 1,0-1,0 1,0-1,-1 1,8 11,0 0,-1 0,-1 0,0 1,-1 1,-1-1,1 10,-5-22,0 1,0 0,0-1,-1 1,1 0,-1 0,-1 0,1-1,-1 1,0 0,0 0,0-1,0 1,-1-1,0 1,0-1,0 1,-1-1,1 0,-1 0,0 0,0-1,0 1,-1-1,1 0,-1 0,0 0,-2 2,6-6,1 1,-1-1,0 0,0 0,1 1,-1-1,0 0,0 0,0 1,0-1,0 0,0 0,0 1,0-1,0 0,0 0,0 1,0-1,0 0,-1 0,1 1,0-1,-1 0,1 1,0-1,-1 0,1 1,-1-1,1 1,-1-1,1 0,-1 1,0-1,1 1,-1 0,1-1,-1 1,0 0,0-1,1 1,-1 0,0-1,1 1,-1 0,0 0,0 0,0 0,1 0,-1 0,0 0,0 0,1 0,-1 0,0 1,0-1,1 0,-1 0,0 1,1-1,-1 0,0 1,1-1,-1 1,0-1,1 1,-1-1,1 1,-1-1,1 1,-1 0,7-9,-1 1,1 0,1 0,-1 0,1 1,0 0,1 0,0 1,-1 0,2 0,-1 1,0 0,1 1,0-1,0 2,6-2,28-9,-20 7,-1-1,0 0,0-2,-1-1,6-4,-22 11,-1 0,0 1,1-2,-1 1,0 0,-1-1,1 0,-1 0,1 0,-1 0,-1-1,1 1,0-1,-1 0,0 0,0 1,-1-1,1-1,-1 1,0 0,0 0,-1 0,0 0,1-1,-2-2,1 6,0 0,-1 1,1-1,-1 0,1 0,-1 0,0 1,0-1,0 0,0 1,0-1,0 1,0-1,0 1,-1-1,1 1,-1 0,1 0,-1 0,1 0,-1 0,0 0,1 0,-1 0,0 0,0 1,1-1,-1 1,0 0,0-1,0 1,0 0,0 0,0 0,0 0,1 0,-1 1,0-1,0 1,0-1,0 1,1 0,-1-1,0 1,1 0,-1 0,0 0,1 0,-1 1,1-1,0 0,-1 1,1-1,0 0,0 1,0 0,0-1,-3 5,0-1,1 1,0 0,0 0,0 0,1 1,0-1,0 0,0 1,1 0,0-1,1 1,-1-1,1 1,0 0,1 0,0-1,0 1,0-1,1 1,0-1,0 1,1 1,2 3,0-1,1 1,0-1,0 0,1 0,0-1,1 0,0 0,1 0,-1-1,2-1,6 6,-4-6,0 0,1 0,-1-1,1-1,0 0,1 0,-1-2,5 1,-13-3,0 0,0 0,0-1,0 0,0 0,0 0,0 0,0-1,0 0,-1 0,1 0,0-1,0 1,-1-1,1 0,-1-1,0 1,1-1,-1 0,-1 0,1 0,0 0,-1-1,4-3,0-8,1 1,-2-2,0 1,-1-1,0 0,-2 0,0-1,0 1,-2-1,0 1,-1-1,-1-15,1 27,1-108,0 112,-1 0,1 0,1 0,-1 0,0 0,0 0,0 0,0 0,1 0,-1 1,0-1,1 0,-1 1,1-1,-1 1,1 0,-1-1,0 1,1 0,-1 0,1 0,-1 0,1 0,-1 0,1 1,-1-1,1 0,-1 1,1-1,-1 1,0-1,1 1,0 1,3-1,158 21,-160-22,0 1,0 1,-1-1,1 0,-1 1,1-1,-1 1,0 0,0 0,0 0,0 0,0 0,0 0,0 1,-1-1,1 1,-1-1,1 1,-1-1,0 1,0 0,0 0,-1-1,1 3,10 21,138 181,-148-204,1 1,0-1,0 0,1 0,-1 0,1-1,-1 1,1-1,0 1,0-1,0 0,0 0,0 0,1 0,-1-1,1 1,-1-1,1 0,-1 0,1 0,0 0,-1-1,1 0,0 1,0-2,-1 1,1 0,0-1,-1 1,1-1,0 0,-1 0,1 0,-1-1,13-8,-2 0,1-1,-1 0,-1-2,0 1,-1-2,0 1,-1-2,0 1,-2-2,1 1,-2-1,0-1,-1 1,-1-1,-1 0,4-17,2-15,-15 74,1 1,0-1,3 1,0 0,1-1,1 1,3 9,-4-28,1-1,-1 0,1 0,0 0,0-1,1 1,0 0,0-1,0 0,1 1,-1-1,1-1,1 1,-1 0,0-1,1 0,0 0,0-1,0 1,1-1,-1 0,1 0,0-1,0 0,-1 0,1 0,1 0,-1-1,0 0,2-1,16-1</inkml:trace>
  <inkml:trace contextRef="#ctx0" brushRef="#br0" timeOffset="51694.193">5054 1153,'-13'-4,"-8"0,-2 6,2 7,8 9,13 8,11 7,3-2</inkml:trace>
  <inkml:trace contextRef="#ctx0" brushRef="#br0" timeOffset="51913.351">5300 1686,'10'1,"0"-1,0 1,0-2,0 0,0 0,0 0,-1-1,1-1,0 0,-1 0,0-1,0 0,0 0,0-1,-1 0,1-1,-1 0,-1 0,1-1,-1 0,0 0,-1-1,0 0,0 0,0 0,-1-1,-1 0,1 1,-1-2,-1 1,0 0,0-1,-1 0,1-8,-3 13,-1 0,0 1,0-1,-1 0,1 1,-1-1,0 1,-1 0,1-1,-1 1,1 0,-1 0,0 1,-1-1,1 1,-1-1,1 1,-1 0,0 1,0-1,0 1,-1-1,1 1,-1 0,1 1,-1-1,1 1,-1 0,0 0,0 0,0 1,1 0,-1 0,0 0,0 0,0 1,1 0,-1 0,0 0,1 1,-1-1,0 1,1 0,0 0,0 1,0-1,0 1,-1 0,-3 4,1 0,-1 0,1 0,1 1,0 0,0 0,0 1,1-1,0 1,1 1,0-1,0 1,1-1,0 1,1 0,0 0,1 0,0 1,0-4,0 0,1 0,0 0,0 0,1 0,-1 0,2 0,-1 0,1 0,0 0,1 0,-1-1,1 1,1-1,-1 0,1 0,0 0,0-1,1 1,0-1,0 0,0 0,0-1,1 1,0-1,2 1,16 4,0-1,0-2,1 0,0-1,1-2,-1 0,0-2,1-1,-1-1,1-1,7-2,57-5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26:51.13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1 163,'0'0,"0"0,0-1,0 1,0-1,0 1,0-1,0 1,0 0,0-1,0 1,0-1,0 1,0-1,0 1,1 0,-1-1,0 1,0-1,0 1,1 0,-1-1,0 1,0 0,1-1,-1 1,0 0,1-1,-1 1,0 0,1 0,-1-1,0 1,1 0,-1 0,1 0,-1 0,0 0,1-1,-1 1,1 0,-1 0,0 0,1 0,-1 0,1 0,-1 0,1 0,-1 0,0 1,1-1,-1 0,1 0,-1 0,0 0,1 1,-1-1,1 0,-1 0,0 1,1-1,-1 0,0 1,0-1,1 0,-1 1,0-1,0 0,712 9,-661-7,-51-2,0 0,0 0,-1 0,1 0,0 0,0 0,-1 0,1 0,0 0,0 0,-1 0,1 0,0 0,0 0,-1 0,1 0,0 0,0 0,-1 0,1 1,0-1,0 0,-1 0,1 0,0 0,0 1,0-1,-1 0,1 0,0 0,0 1,0-1,0 0,0 0,0 1,-1-1,1 0,0 0,0 1,0-1,0 0,0 0,0 1,0-1,0 0,0 0,0 1,0-1,0 0,0 1,1-1,-1 0,0 0,0 1,-14 0</inkml:trace>
  <inkml:trace contextRef="#ctx0" brushRef="#br0" timeOffset="339.122">507 0,'103'19,"-81"-16,-9-2,0 0,0 1,0 0,0 1,-1 0,1 1,-1 1,0 0,0 0,0 1,-1 1,0 0,0 0,-1 1,0 1,5 5,-12-10,-1 1,0 0,0 0,0 0,0 0,-1 0,0 0,0 0,0 1,-1-1,0 0,0 1,0-1,0 0,-1 0,0 1,0-1,-1 0,1 0,-1 0,0 0,0 0,-1-1,0 1,-76 103,-100 55,161-144,11-8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26:57.58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495 37,'-19'-6,"0"1,0 0,0 2,0 0,-1 1,1 1,-1 0,1 2,-1 0,1 1,-1 2,1-1,0 2,1 1,-1 0,1 1,0 1,0 1,1 1,1 0,0 1,-14 12,26-21,0 1,0 0,0 1,0-1,1 1,-1 0,1-1,0 2,0-1,1 0,-1 0,1 1,0 0,0-1,0 1,1 0,-1 0,1 0,0 0,1 0,-1 0,1 0,0 0,1 0,-1 0,1 0,0 0,0 0,0 0,1 0,0 0,0-1,1 3,9 6,2-1,-1-1,1 0,1-1,0 0,0-2,1 1,0-2,1 0,-1-1,1-1,8 2,-13-3,52 16,-37-13,-1 1,1 1,-2 2,1 1,7 6,-31-18,0 1,0 0,0 0,0 0,-1 0,1 0,0 0,-1 0,1 1,-1-1,1 1,-1-1,0 1,0-1,1 1,-1 0,0 0,-1-1,1 1,0 0,0 0,-1 0,1 0,-1 0,0 0,1 0,-1 0,0 0,0 0,-1 0,1 0,0 0,0 0,-1 0,0 0,1 0,-1 0,0 0,0 0,0-1,0 1,-7 6,0 0,-1-1,0-1,0 1,0-2,-1 1,0-1,0-1,0 1,-1-2,1 0,-2 0,0 2,-36 10,0-1,-1-3,0-2,-22 1,64-10,4 1,-1 0,1-1,-1 1,1-1,-1 0,0 0,1-1,-1 1,1-1,-1 0,1 1,-1-2,1 1,-3-2,3-10,10-2</inkml:trace>
  <inkml:trace contextRef="#ctx0" brushRef="#br0" timeOffset="538.143">727 270,'-7'60,"3"1,2 0,3 0,8 52,1-67,-10-62,0 14,-11-103,4 0,7-87,1 178,1-1,0 1,0 1,2-1,0 0,0 1,1-1,1 1,-4 8,1 0,0 1,0-1,0 1,0 0,1 0,-1 0,1 0,0 1,0-1,1 1,-1 0,1 1,-1-1,1 1,0-1,0 1,0 1,0-1,0 1,1 0,2 0,3 0,-1 1,1 1,-1 0,0 0,1 1,-1 0,0 1,0 0,0 0,0 1,-1 1,0 0,0 0,0 0,0 1,-1 1,0 0,0 0,-1 0,5 6,-10-10,0-1,0 1,-1 0,1-1,0 1,-1 0,0 0,0 0,0 0,0 1,0-1,-1 0,1 0,-1 0,0 1,0-1,0 0,-1 0,1 1,-1-1,1 0,-1 0,0 0,0 0,-1 0,1 0,-1 0,1 0,-1 0,0-1,0 1,0-1,0 1,-1-1,-10 10,-1 0,-1-1,0 0,-1-1,0-1,-8 3,-78 54,99-64,0 0,0 0,1 1,0-1,-1 1,1 0,0 0,0 0,0 0,1 0,-1 0,1 0,0 1,0-1,0 1,0-1,0 0,1 1,-1-1,1 1,0 0,0-1,1 1,-1-1,1 1,-1-1,1 0,0 1,0-1,1 0,-1 1,1-1,1 3,6 3,1 0,-1-1,2 0,-1 0,1-1,0 0,0-1,1-1,0 0,0 0,0-1,0 0,1-1,-1-1,7 1,15 3,1-2,-1-1,1-2,-1-1,18-3,15-5</inkml:trace>
  <inkml:trace contextRef="#ctx0" brushRef="#br0" timeOffset="906.27">1834 119,'-41'-6,"1"3,-1 1,0 2,1 1,-29 6,7 14,60-21,1 1,-1 0,0 0,0 0,1 0,-1 0,1 1,-1-1,1 0,0 1,-1-1,1 1,0-1,0 1,0 0,0-1,0 1,1 0,-1 0,0 0,1-1,-1 1,1 0,0 0,0 0,-1 0,1 0,1 0,-1 0,0 1,3 4,0 0,1-1,0 0,0 0,0 0,0 0,1-1,0 1,0-1,1 0,0-1,-1 1,1-1,1-1,0 3,227 155,-230-160,0 1,-1 1,1-1,-1 0,1 1,-1 0,0 0,0 0,0 0,-1 0,1 1,-1-1,1 1,-1 0,0 0,-1 0,1 0,-1 0,0 0,0 0,0 0,0 0,-1 0,1 1,-1-1,0 0,0 1,-1-1,1 0,-1 0,0 0,0 0,-1 1,1-2,-1 1,0 0,0 0,0 0,-1-1,0 1,-10 8,-1-1,-1-1,0-1,-1 0,0 0,0-2,-1 0,1-1,-11 2,24-7,0 0,0 1,0-1,0 0,0 0,0-1,0 1,-1 0,1-1,0 0,0 0,-1 0,1 0,0-1,0 1,-1-1,1 0,2 0,1 0,-1 0,0-1,1 1,-1-1,1 1,-1 0,1-1,0 1,0-1,0 1,0 0,0-1,0 1,0-1,0 1,0-1,0 1,1-1,-1 1,1 0,-1-1,1 1,0 0,-1-1,1 1,0 0,0 0,0 0,0 0,0-1,26-35,5-1</inkml:trace>
  <inkml:trace contextRef="#ctx0" brushRef="#br0" timeOffset="1161.645">2025 270,'0'18,"-3"14,0 7,0 5,3 2,4 0,6-1,5-2,8-2,9-7,6-6,8-9,8-7,4-5,2-7,-1-7,-5-10,-12-2</inkml:trace>
  <inkml:trace contextRef="#ctx0" brushRef="#br0" timeOffset="1343.128">1983 419,'19'5,"20"1,19 0,17-1,9-6,2-6,-7-5,-17-1</inkml:trace>
  <inkml:trace contextRef="#ctx0" brushRef="#br0" timeOffset="2055.735">2175 132,'69'-8,"434"-3,-391 12,-109 0,-1-1,1 1,-1 0,1 0,0 0,-1 0,0 0,1 1,-1-1,0 1,1-1,-1 1,0 0,0 0,-1 0,1 0,0 0,-1 1,1-1,-1 0,0 1,1-1,-1 1,-1 0,1-1,0 1,-1-1,1 1,-1 0,0 0,1 0,-9 91,5-79,-62 355,49-289,12-93,4-94,4 0,5 0,19-85,8 28,-36 161,0-1,1 1,-1 0,1-1,-1 1,1 0,0 0,0-1,0 1,0 0,1 0,-1 0,0 0,1 0,0 1,-1-1,1 0,0 1,0-1,0 1,0 0,0 0,0-1,0 1,0 0,0 1,1-1,-1 0,0 1,1-1,-1 1,0 0,1 0,-1 0,2 0,6 4,0 0,0 1,-1 1,1 0,-1 0,0 0,-1 1,1 1,3 4,-4-4,3 1,0 0,-1 1,0 1,0 0,-1 0,-1 0,0 1,-1 1,1 1,-7-11,0-1,-1 1,1 0,0 0,-1 0,0 0,1 0,-1 0,0 0,-1 0,1 0,-1 0,1 0,-1 0,0 0,0-1,0 1,0 0,0 0,-1-1,1 1,-1-1,0 1,0-1,-2 2,-60 47,60-48,-35 21,24-16,0 1,1 1,0 0,1 0,0 2,0-1,1 2,1-1,-3 5,13-14,-1-1,0 1,1 0,0 0,0 0,0 0,0 0,0 0,1 0,-1 0,1 1,0-1,0 0,0 0,0 0,0 0,1 0,-1 1,1-1,0 0,0 0,0 0,1-1,-1 1,1 0,-1 0,1-1,0 1,0-1,0 1,0-1,1 0,-1 0,2 1,7 6,0-1,1-1,0 0,0 0,1-1,-1-1,7 2,40 9,1-2,0-3,0-2,1-3,18-2,-36-2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27:37.172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229 863,'-9'-1,"-1"1,1 1,-1 0,1 0,0 1,-1 0,1 0,0 1,0 0,1 1,-1 0,1 1,0-1,0 2,0-1,0 1,1 0,0 0,1 1,-1 0,1 1,1-1,-1 1,1 0,0 0,1 1,0-1,1 1,-1 0,2 0,-1 0,1 0,1 1,-1 2,2-8,0 1,1-1,-1 0,1 0,0-1,0 1,0 0,0 0,1 0,0-1,-1 1,1 0,1-1,-1 0,0 1,1-1,0 0,-1-1,1 1,0 0,1-1,-1 1,0-1,1 0,-1 0,1-1,0 1,0-1,-1 1,1-1,4 0,6 2,0 0,1-1,-1-1,0 0,1-1,0-1,-1 0,7-2,-8 1,0 0,0-1,0 0,0-1,-1-1,1 0,-1-1,0 0,-1-1,0 0,0-1,0 0,-1 0,0-1,-1-1,0 0,0 0,-1-1,-1 1,1-2,-2 1,0-1,0 0,-1-1,0 1,-1-3,5-47,-6 94,-3-6,2 0,1 0,2-1,0 1,1-1,6 14,-11-37,-1-1,1 1,0 0,-1 0,1-1,0 1,0 0,0-1,0 1,0-1,0 1,1-1,-1 1,0-1,1 0,-1 0,1 0,-1 0,1 0,0 0,0 0,-1 0,1-1,0 1,0-1,0 1,-1-1,2 0,12-3</inkml:trace>
  <inkml:trace contextRef="#ctx0" brushRef="#br0" timeOffset="266.874">515 426,'-14'-2,"-4"1,0 3,6 7,15 5,15 3,17-1,2-3</inkml:trace>
  <inkml:trace contextRef="#ctx0" brushRef="#br0" timeOffset="637.003">775 152,'-1'127,"11"284,-9-383,1 0,1 0,2 0,1-1,1 0,1 0,1-1,1 0,2 0,1-1,1-1,0 0,16 18,-27-38,0-1,-1 0,1 0,0 0,1-1,-1 1,0-1,1 0,-1 1,1-1,0-1,0 1,-1-1,1 1,0-1,0 0,0-1,1 1,-1-1,0 0,0 0,0 0,0 0,0-1,0 1,1-1,-1 0,-1 0,1-1,0 1,0-1,0 0,-1 0,1 0,-1-1,0 1,2-2,135-157,-140 160,0 0,1 1,-1-1,1 0,-1 0,1 0,-1 1,1-1,0 0,-1 1,1-1,0 0,0 1,-1-1,1 1,0-1,0 1,0 0,0-1,-1 1,1 0,0-1,0 1,0 0,0 0,0 0,0 0,0 0,0 0,0 0,0 0,0 0,0 1,-1-1,1 0,0 1,0-1,0 0,0 1,0-1,-1 1,1-1,0 1,0 0,-1-1,1 1,0 0,-1-1,1 1,-1 0,1 0,-1 0,1-1,-1 1,0 0,1 0,-1 0,0 0,0 0,0 0,1 0,-1 0,0 0,0-1,0 1,-1 0,1 0,0 0,0 0,0 0,-4 46,4 45,0-89,1 1,0-1,0 0,0 0,1 0,-1 0,1 0,-1-1,1 1,0 0,0-1,0 1,1-1,-1 0,1 0,-1 0,1 0,-1 0,1 0,0-1,0 1,0-1,0 0,0 0,0 0,1 0,67-3,-39-8</inkml:trace>
  <inkml:trace contextRef="#ctx0" brushRef="#br0" timeOffset="810.539">1321 630,'-16'0,"-8"0,0 0</inkml:trace>
  <inkml:trace contextRef="#ctx0" brushRef="#br0" timeOffset="1008.017">830 467,'28'-5,"29"-3,25-3,14-3,-9 3</inkml:trace>
  <inkml:trace contextRef="#ctx0" brushRef="#br0" timeOffset="1308.79">1622 29,'-11'-28,"11"28,0 0,0 1,0-1,0 0,0 0,0 1,0-1,0 0,0 1,0-1,0 0,0 0,-1 1,1-1,0 0,0 0,0 1,0-1,0 0,0 0,-1 0,1 1,0-1,0 0,0 0,-1 0,1 0,0 1,0-1,0 0,-1 0,1 0,0 0,0 0,-1 0,1 0,0 0,-1 0,1 0,0 1,0-1,-1 0,1-1,0 1,0 0,-1 0,1 0,0 0,0 0,-1 0,1 0,0 0,0 0,-1 0,1-1,0 1,0 0,0 0,-1 0,1-1,-4 31,1 153,7 1,11 25,-5-55,-9-135,-1 3,1 1,0 0,2-1,1 1,0-1,2 0,0 0,2-1,0 0,1 0,9 12,-15-28,1-1,0 1,0-1,1 0,-1 0,1-1,0 1,0-1,0 0,0 0,1-1,-1 0,1 1,-1-2,1 1,0-1,0 0,0 0,0-1,0 1,0-1,-1-1,1 1,0-1,0 0,0 0,0-1,0 0,8-2,-1-1,1-1,-2 0,1-1,0 0,-1 0,-1-2,1 0,-1 0,-1-1,3-2,19-28,-7 2</inkml:trace>
  <inkml:trace contextRef="#ctx0" brushRef="#br0" timeOffset="1575.695">1431 467,'9'-2,"17"-2,23-1,24-3,18 1,12-2,0 1,-8 2,-20 3</inkml:trace>
  <inkml:trace contextRef="#ctx0" brushRef="#br0" timeOffset="1868.023">2058 890,'15'-1,"-1"-1,0-1,0 0,0-1,0 0,0-1,-1-1,0 0,0-1,0 0,-1-1,0 0,-1-1,0 0,0-1,-1-1,0 1,-1-2,0 1,-1-1,0 0,-1-1,-1 0,-3 10,-1 1,0-1,0 0,0 0,0-1,-1 1,1 0,-1 0,0-1,0 1,0-1,0 1,-1-1,1 1,-1-1,0 0,0 1,0-1,-1 1,1-1,-1 0,0 1,0 0,0-1,0 1,-1-1,1 1,-1 0,0 0,0 0,0 0,0 0,-1 1,1-1,-1 0,0 1,-5 0,1 1,-1-1,0 2,0-1,0 1,0 0,0 1,0 0,1 0,-1 1,0-1,1 2,-1-1,1 1,0 0,-1 1,2 0,-1 0,0 0,1 1,0 0,0 0,0 1,1 0,-1 0,0 1,1 0,0 1,0-1,1 1,0 0,0 0,0 0,1 0,1 1,0-1,0 1,0 0,1-1,0 1,1 0,0 0,0 0,1 0,0-1,1 1,0 0,0-1,1 1,0-1,0 0,1 0,0 0,1 0,0-1,0 1,0-1,1-1,0 1,3 2,7 3,0-2,1 0,0-1,1 0,0-2,0 0,0-1,1 0,0-2,0 0,0-1,1-1,-1-1,0-1,1-1,-1 0,1-1,1-2,28-3</inkml:trace>
  <inkml:trace contextRef="#ctx0" brushRef="#br0" timeOffset="2141.294">2933 1027,'0'-3,"0"-4,-5-7,-1-1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27:35.791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3 959,'-1'-10,"0"-1,0 0,1 1,1-1,0 0,0 1,1-1,0 1,1-1,0 1,2-7,-1-4,1 1,2-1,0 1,1 1,0-1,2 2,1-1,6-7,-16 24,0 1,0-1,0 1,0 0,1-1,-1 1,0 0,1 0,-1 0,1 0,-1 0,1 1,0-1,-1 0,1 1,0-1,0 1,-1-1,1 1,0 0,0 0,-1 0,1 0,0 0,0 0,0 1,-1-1,1 0,0 1,-1 0,1-1,0 1,-1 0,1 0,-1 0,1 0,-1 0,1 0,-1 0,0 0,1 1,-1-1,0 0,0 1,0-1,1 2,8 10,1-1,-1 2,-1-1,-1 1,0 1,0-1,-2 1,0 1,0-1,-2 1,0 0,-1 0,0 0,-1 7,-1-20,-1-1,1 0,-1 0,0 0,0 1,0-1,0 0,0 1,-1-1,1 0,-1 0,1 0,-1 1,0-1,0 0,0 0,0 0,0 0,0-1,-1 1,1 0,-1 0,1-1,-1 1,0-1,1 1,-1-1,0 0,0 1,0-1,0 0,0 0,0-1,0 1,-1 0,1-1,0 1,0-1,-2 0,2-1,0-1,1 0,-1 0,1 1,-1-1,1 0,0 0,0-1,0 1,0 0,0 0,1 0,-1-1,0 1,1 0,0-1,0 1,-1 0,1-1,1 1,-1 0,0-1,1 1,-1 0,1-1,-1 1,1 0,0 0,0-1,0 1,0 0,2-1,4-10,1 1,1 1,0-1,1 1,0 1,0 0,1 0,1 1,0 0,0 1,0 0,1 1,0 1,1 0,-1 1,1 0,0 1,13-2,-25 6,0-2,0 1,-1 0,1 1,1-1,-1 0,0 0,0 1,0-1,0 1,0 0,1 0,-1 0,0 0,0 0,0 0,1 0,-1 1,0-1,0 1,0 0,0-1,0 1,0 0,0 0,0 0,0 1,0-1,-1 0,1 1,0-1,-1 1,1 0,-1-1,0 1,1 1,0 90,-3-10,2-80,1 0,-1 0,1 0,0-1,0 1,0-1,0 1,0-1,1 1,-1-1,1 0,0 0,-1 0,1-1,0 1,0-1,0 1,0-1,0 0,0 0,1-1,-1 1,0 0,0-1,1 0,-1 0,0 0,0 0,1 0,-1-1,0 0,0 1,1-1,-1 0,0-1,0 1,0 0,0-1,-1 0,1 0,0 0,-1 0,1 0,0-1,8-5,0-1,0-1,-1 0,0 0,-1-1,0 0,-1-1,0 0,-1 0,0-1,-1 1,0-2,-1 1,0-1,-2 1,1-1,-2 0,0 0,0-1,-1-13,-2 53,0-6,1-1,1 1,0-1,2 1,0-1,1 0,3 9,-5-21,0 0,0 0,1-1,-1 1,1-1,1 0,-1 0,1 0,0 0,0 0,0-1,1 0,-1 0,1 0,0 0,0-1,1 0,-1 0,0 0,1-1,0 0,0 0,0 0,2 0,13-2</inkml:trace>
  <inkml:trace contextRef="#ctx0" brushRef="#br0" timeOffset="639.723">1109 604,'-6'38,"2"0,2 1,1-1,4 24,-3-58,0 0,0 1,1-1,-1 0,1 0,0-1,0 1,1 0,-1 0,1 0,0-1,-1 1,2-1,-1 1,0-1,1 0,0 0,-1 0,1 0,0-1,1 1,-1-1,0 1,1-1,-1 0,1-1,0 1,-1-1,1 1,0-1,0 0,0 0,0-1,0 1,0-1,3 0,1-2,0 1,0-1,0 0,-1-1,1 0,-1 0,1-1,-1 0,0 0,0-1,-1 0,0 0,1 0,-2-1,1 0,-1 0,0 0,0-1,0 0,-1 0,4-7,0-1,-1 0,0 0,-1 0,-1-1,-1 0,0 0,-1 0,0-6,4 130,-4-99,1 0,0-1,0 1,0-1,1 0,1 0,-1-1,1 1,1-1,-1-1,1 1,0-1,1 0,-1-1,1 0,0 0,0 0,1-1,0 0,-1-1,1 0,0-1,1 1,-1-2,0 1,0-1,1-1,-1 0,1 0,-1-1,0 0,1 0,-1-1,0-1,0 1,0-1,0-1,-1 0,1 0,-1-1,0 0,0 0,4-4,1-6,-2 0,0-1,0 0,-2 0,0-1,-1 0,0-1,-2 0,0 0,-1 0,-1-1,0 0,-2 0,0 0,-1-11,38-507,-38 495,-1 42,0 0,-1 0,1 1,0-1,-1 0,1 0,0 1,-1-1,1 0,0 0,-1 0,1 0,-1 1,1-1,0 0,-1 0,1 0,-1 0,1 0,0 0,-1 0,1 0,-1 0,1 0,0 0,-1-1,1 1,-1 0,1 0,0 0,-1 0,1-1,0 1,-1 0,1 0,0-1,-1 1,1 0,0-1,0 1,-1 0,1-1,-15 40,1 1,2 0,2 1,1 0,-1 33,2-19,2-1,3 2,3-1,1 0,4 2,-3-35,1-1,1 1,2-1,0 0,1 0,0 0,2-1,1-1,0 1,2-1,0-1,1 0,0-1,3 0,62 40,-75-55,0-1,1 1,-1-1,1 0,0 0,-1 0,1-1,0 1,-1-1,1 0,0 0,-1 0,1-1,0 1,0-1,-1 0,1 0,-1 0,1 0,-1-1,1 1,-1-1,0 0,1 0,15-16</inkml:trace>
  <inkml:trace contextRef="#ctx0" brushRef="#br0" timeOffset="901.716">1560 399,'23'-5,"33"-3,43-6,43-4,39-5,-11 3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27:34.177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77 90,'0'7,"0"12,-2 16,-4 14,-2 12,-3 11,-1 3,-2-1,3-3,2-10,5-13,6-12,3-12</inkml:trace>
  <inkml:trace contextRef="#ctx0" brushRef="#br0" timeOffset="370.435">64 186,'44'73,"3"-2,3-2,4-2,2-3,17 12,-62-65,-8-8,0 1,0 0,1-1,-1 0,1 0,0 0,0 0,0-1,0 0,0 1,1-1,-1-1,1 1,4 0,-7-2,1-1,-1 0,0-1,0 1,1 0,-1-1,0 1,0-1,0 1,-1-1,1 0,0 0,-1 0,1 0,-1 0,1 0,-1 0,0-1,0 1,0 0,0-1,0 1,-1-1,1 1,-1-1,0 1,0-1,1 1,-1 0,15-78,-3 0,-4-1,-4 0,-4-46,2 17,-2 106,-1 3,1 0,-1 0,1 0,0 0,-1 0,1 0,0 0,0 0,0 0,0 0,0 0,0-1,0 1,0 0,0 0,0 0,1 0,-1 0,0 0,1 0,-1 0,1 0,-1 0,1 0,-1 0,1 0,0 1,0-1,-1 0,1 0,0 1,0-1,0 0,0 1,0-1,0 1,0-1,0 1,0-1,0 1,0 0,11 8</inkml:trace>
  <inkml:trace contextRef="#ctx0" brushRef="#br0" timeOffset="776.903">706 364,'-7'21,"1"0,0 1,2 0,1 0,1 0,0 0,2 0,1 0,0 1,2-1,0 0,2 0,0-1,3 5,-8-24,1 1,-1-1,0 0,1 0,-1 0,1 1,0-1,-1 0,1 0,0 0,0 0,1 0,-1 0,0-1,1 1,-1 0,1-1,-1 1,1-1,0 1,0-1,-1 0,1 0,0 1,0-2,0 1,1 0,-1 0,0-1,0 1,0-1,0 1,1-1,-1 0,0 0,0 0,1 0,-1 0,0-1,0 1,0-1,1 1,-1-1,0 0,1 0,10-8,0 0,-1-1,0-1,0 0,-1 0,-1-1,0 0,0-1,-2 0,1 0,-2-1,1-1,2-8,0 1,-1 0,-1-1,-1 0,-1 0,-1-1,-1 1,0-4,-10 7,-10 37,9-3,0 0,1 0,0 1,2-1,0 1,0 0,1 0,1 1,0 10,1-19,1 0,0 0,1 0,0 0,0 0,0 0,1 0,0 0,0-1,0 1,1-1,0 1,1-1,-1 0,1 0,0-1,1 1,-1-1,1 0,0 0,1 0,2 1,2 0,0 0,1-1,0 0,0-1,0 0,1-1,9 1,28 5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27:42.576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84 5,'-14'0,"-7"0,-2 3,5 0,11 0,15-3,18-6,5-2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27:42.851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31,'21'-7,"18"-4,3-1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27:43.113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52,'12'0,"12"-5,4-1</inkml:trace>
  <inkml:trace contextRef="#ctx0" brushRef="#br0" timeOffset="1">643 11,'16'-5,"6"-1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08:58.25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1 206,'0'5,"0"11,2 14,1 18,2 20,3 19,0 15,-2 12,-1 2,-2-2,1-8,2-14,2-15,0-16,1-16,-1-21,-2-14</inkml:trace>
  <inkml:trace contextRef="#ctx0" brushRef="#br0" timeOffset="1">42 138,'27'-10,"213"4,-35-10,-31 2,73 7,44 20,-59-2,12-11,588-40,-223 18,145 4,-724 18,227-7,-98 1,101 11,-120 0,1-5,0-7,-118 6,47-10,-62 5</inkml:trace>
  <inkml:trace contextRef="#ctx0" brushRef="#br0" timeOffset="2">110 1326,'73'4,"0"-4,0-3,0-3,33-9,28-1,790-52,-673 44,-210 12,-69-2,20 9,2-1</inkml:trace>
  <inkml:trace contextRef="#ctx0" brushRef="#br0" timeOffset="3">1407 180,'0'-7,"0"0,0 8,2 15,4 20,2 19,5 19,3 16,0 8,-2 4,-1 2,-1-4,-1-8,-4-18</inkml:trace>
  <inkml:trace contextRef="#ctx0" brushRef="#br0" timeOffset="4">1735 1149,'14'5,"1"0,0-1,-1 0,2-1,-1-1,0 0,0-1,13-1,0 1,1137 27,-1091-26,-74-2,1 0,-1 0,1 0,-1 0,1 0,-1 0,1 0,-1 0,1 0,-1 0,1 0,-1 0,1 0,-1 0,1-1,-1 1,1 0,-1 0,1-1,-1 1,1 0,-1-1,0 1,1 0,-1-1,1 1,-1 0,0-1,0 1,1-1,-1 1,0-1,0 1,1-1,-1 1,0-1,0 1,0-1,0 1,0-1,0 1,0-1,0 1,0-1,0 1,0-1,0 1,0-1,0 1,0-1,-1 1,1-1,0 1,0-1,-1 1,1-1,0 1,-2-12</inkml:trace>
  <inkml:trace contextRef="#ctx0" brushRef="#br0" timeOffset="5">3182 261,'0'-4,"0"2,0 9,2 13,1 17,3 18,2 16,2 14,1 12,0 8,0-1,-2-3,-3-7,-2-14,-1-12,0-14,0-16</inkml:trace>
  <inkml:trace contextRef="#ctx0" brushRef="#br0" timeOffset="6">3169 1230,'50'-10,"1"2,0 2,0 2,0 3,22 2,-27 0,662 7,-86-28,-540 24,-69 0,-25-8,3-1</inkml:trace>
  <inkml:trace contextRef="#ctx0" brushRef="#br0" timeOffset="7">4835 70,'2'5,"1"8,0 11,-1 16,0 17,-1 18,0 14,-1 11,0 7,0-1,-1-5,4-9,2-12,3-13,5-12,3-12,0-10,-1-11</inkml:trace>
  <inkml:trace contextRef="#ctx0" brushRef="#br0" timeOffset="8">4916 1149,'91'-8,"-1"3,25 5,-99 0,529 28,-55-1,-378-32,-128-4,-8 4</inkml:trace>
  <inkml:trace contextRef="#ctx0" brushRef="#br0" timeOffset="9">4999 29,'22'-11,"51"8,0 2,0 4,9 4,-9-2,204 15,94 6,1-16,-332-8,-40-1,0 0,0-1,0 1,1 0,-1 0,0 0,0 0,0 0,-1-1,1 1,0 0,0 0,0 0,-1 0,1-1,0 1,-1 0,1 0,-1-1,1 1,-1 0,1-1,-1 1,1 0,-1-1,0 1,1-1,-1 1,0-1,0 1,1-1,-1 0,0 1,0-1,0 0,1 1,-1-1,0 0,0 0,0 0,-5 4,1 0,1 1,-1-1,1 1,0 0,0 0,0 0,1 1,-1-1,2 1,-1 0,0 0,1 0,0 0,1 1,-1-1,1 0,1 1,-1-1,1 0,0 1,0-1,1 5,57 435,-54-394,10 100,21 84,-33-228,-1-6,0-1,0 1,0 0,-1-1,1 1,-1-1,1 1,-1 0,1 0,-1-1,0 1,0 0,0 0,0-1,0 1,0 0,0 0,-1-1,1 1,-1 0,1-1,-1 1,0 0,1-1,-1 1,0-1,0 1,0-1,0 1,-1-1,1 0,0 0,0 1,-1-1,1 0,-1 0,0 0,-81-17,54 6,-82-14,51 14</inkml:trace>
  <inkml:trace contextRef="#ctx0" brushRef="#br0" timeOffset="10">3210 138,'-3'-4,"0"-5,0 5,-2 9,0 19,1 20,4 22,3 16,5 10,2 6,0-14</inkml:trace>
  <inkml:trace contextRef="#ctx0" brushRef="#br0" timeOffset="11">1503 971,'0'3,"0"2,0 3,0 5,2 8,1 6,0 8,-5 10,-3-2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27:43.296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0,'5'0,"10"0,4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27:43.486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1 561,'7'0,"11"0,13 0,0 0</inkml:trace>
  <inkml:trace contextRef="#ctx0" brushRef="#br0" timeOffset="281.145">438 1,'-3'23,"0"20,3 13,10 10,13 4,14 3,12-3,10-3,6-4,2-6,-5-5,-4-10,-11-9,-8-8,-11-11,-11-7</inkml:trace>
  <inkml:trace contextRef="#ctx0" brushRef="#br0" timeOffset="538.723">889 165,'-17'4,"-14"10,-11 10,-8 13,-5 10,-2 9,1 3,4 2,4-3,4-7,9-9,7-13,9-10</inkml:trace>
  <inkml:trace contextRef="#ctx0" brushRef="#br0" timeOffset="907.851">383 384,'-2'4,"8"5,17 2,26 0,30-3,32-4,24-5,16-6,2-3,-10-2,-26-2,-32 2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27:41.681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68 1,'12'21,"11"16,8 9,8 5,9 2,9-2,5-2,0-5,-5-3,-6-6,-10-4,-12-6,-11-7</inkml:trace>
  <inkml:trace contextRef="#ctx0" brushRef="#br0" timeOffset="266.386">478 56,'-14'9,"-9"10,-5 9,-3 9,2 7,1 6,0 3,1 0,0-2,3-5,5-9,3-7,3-9,3-9</inkml:trace>
  <inkml:trace contextRef="#ctx0" brushRef="#br0" timeOffset="513.375">0 396,'26'0,"27"-4,22-7,23-6,15-4,7-1,-1 0,-11 5,-15 4,-21 5,-17 7,-19 2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27:33.451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124 770,'-14'-3,"22"-17,10-3,2 0,0 2,1 0,1 1,15-10,-25 21,6-8,1 1,0 1,1 1,0 1,1 1,1 0,0 2,1 0,0 2,0 0,11-1,206-21,-91 0,-78 13,0 4,1 3,0 3,8 2,-46 8,1 1,-1 1,0 2,9 4,43 8,640 76,-661-82,1-4,0-2,1-3,-1-3,0-3,64-10,-42-5,-1-5,-2-3,0-4,-2-4,27-17,-71 28,-1-1,-1-2,-2-2,29-27,-4 4,-55 46,-5 3,0 0,1 0,-1 0,1 0,-1 0,1 0,0 1,-1-1,1 0,0 0,0 0,-1 1,1-1,0 0,0 1,0-1,0 1,0-1,0 1,0-1,0 1,0 0,0 0,0-1,0 1,0 0,0 0,0 0,1 0,-1 0,0 0,0 0,0 1,0-1,0 0,0 1,0-1,0 1,0-1,0 1,0-1,0 1,0-1,-1 1,1 0,0 0,0-1,-1 1,1 0,0 0,-1 0,1 0,0 0,20 89,-17-63,2 0,1-1,2 0,0 0,5 6,-11-24,1-2,1 1,-1 0,1-1,0 0,0 0,1 0,0 0,0-1,0 0,1-1,0 1,-1-1,1-1,1 1,-1-1,1 0,-1-1,1 0,2 1,26 2,0-1,1-2,0-2,27-3,6 1,-22 1,59 0,105-15,154-31,22 15,-220 15,0-7,140-41,22-3,529-114,-742 166,1 6,0 4,108 10,-164-2,-15-3,0 3,0 1,0 3,-1 2,0 1,0 3,-2 2,1 1,-2 3,0 1,-1 3,-1 1,-1 2,-1 1,-2 2,17 18,-24-15,-2 1,-2 1,-1 2,-1 0,-3 2,0 0,-3 2,-1 0,-1 0,-3 2,-1 0,4 32,-1 17,-4-1,-5 1,-3 0,-5 28,-10-19,9-112,3-5</inkml:trace>
  <inkml:trace contextRef="#ctx0" brushRef="#br0" timeOffset="13330.701">82 784,'-4'0,"-5"0,-2 2,0 3,2 4,1 4,-1 4,1 8,2 7,2 6,1 4,5 1,3 0,1-2,2-1,-1-3,-3-3,-3-8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27:55.529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254 103,'-9'-6,"-2"-3,-1 1,0 1,0 0,-1 0,0 2,0-1,0 2,-9-3,20 7,0 0,0 0,0 0,0 0,-1 0,1 0,0 0,0 1,0-1,0 1,0-1,0 1,0 0,0 0,0 0,1 0,-1 0,0 0,0 0,1 1,-1-1,1 1,-1-1,1 1,0 0,-1-1,1 1,0 0,0 2,-20 61,20-64,-5 26,0 0,2 0,1 0,1 1,1-1,1 1,2-1,1 0,1 1,1-1,1-1,9 22,-13-42,0 0,1-1,0 1,0-1,0 0,1 0,0 0,0 0,0-1,0 1,1-1,-1 0,1-1,0 1,1-1,-1 0,0 0,1-1,0 1,-1-1,1-1,0 1,0-1,0 0,0 0,0 0,0-1,0 0,1-1,-1 1,0-1,0 0,0 0,0-1,-1 0,1 0,0 0,-1-1,5-2,-2-1,1 0,-1 0,0-1,0 0,-1-1,1 1,-2-1,1-1,-1 1,-1-1,1 0,-2-1,1 1,-1-1,-1 0,1 0,-2 0,2-10,0 2,-2 0,-1 0,0 0,-1-1,-1 1,0 0,-2 0,0 0,-1 1,-1-1,-2-4,3 10,-1 0,0 0,-1 0,-1 1,0-1,0 2,-1-1,0 1,-1 0,0 1,-1 0,1 0,-2 1,1 0,-1 1,-1 0,1 1,-7-2,14 6,-1 0,1 1,-1 0,0 0,1 1,-1-1,0 1,1 0,-1 0,0 0,0 1,1 0,-1-1,1 2,-1-1,1 1,-1-1,1 1,0 0,0 1,-1-1,2 1,-1 0,0 0,1 0,-1 0,1 1,0-1,0 1,0 0,0 1,-7 12,2 0,0 0,1 1,1 0,0 0,1 1,2 0,-1-1,2 1,1 1,0 3,-1 59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27:56.547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23 281,'0'1,"-1"-1,1 0,-1 1,1-1,-1 0,1 0,-1 1,1-1,-1 0,1 0,-1 0,1 1,-1-1,1 0,-1 0,0 0,1 0,-1 0,1 0,-1 0,0 0,1 0,-1-1,1 1,-1 0,1 0,-1 0,1-1,-1 1,1 0,-1-1,1 1,-1 0,1-1,-1 1,1-1,0 1,-1 0,1-1,0 1,-1-1,1 1,0-1,0 0,-1 1,1-1,0 1,0-1,0 1,0-1,0 1,0-1,0 0,0 1,0-1,0 1,0-1,0 1,0-1,0 0,1 1,-1-1,0 1,0-1,1 1,-1-1,20-43,-17 38,23-45,-2-2,-3 0,-1-4,-13 120,16 254,-32-129,9-186,0 0,0 0,-1 0,1 0,0 0,-1 0,1 0,-1 0,0 0,0 0,0-1,0 1,0 0,0-1,0 1,0 0,0-1,-1 0,1 1,-1-1,1 0,-1 0,0 0,1 0,-1 0,0 0,0 0,0 0,0-1,1 1,-1-1,0 1,0-1,0 0,0 0,0 0,0 0,-1 0,-55-4,63 15,10-4,1-2,0 0,0 0,1-1,-1-1,1-1,0-1,6 0,95 2,-68-5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28:10.692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13,'25'9,"138"-3,-110-7,184 17,-98-5,0-7,9-6,-35 1,314 9,178-2,-380-7,-80-5,-1-7,0-6,106-10,-244 29,1 0,0 0,0 1,-1-1,1 1,-1 1,1-1,-1 1,1 1,-1-1,2 2,44 7,-196-20,91 3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28:11.048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268 1,'-134'3,"134"-4,-1 1,1 0,-1 0,0 0,1 0,-1 0,1 0,-1 0,0 1,1-1,-1 0,1 0,-1 0,0 0,1 1,-1-1,1 0,-1 1,1-1,-1 0,1 1,-1-1,1 1,0-1,-1 1,1-1,0 1,-1-1,1 1,0-1,-1 1,1-1,0 1,0-1,0 1,-1 0,1-1,0 1,0-1,0 1,0 0,0-1,0 1,0 0,1-1,-1 1,0-1,0 1,0-1,0 1,1 0,-1-1,0 1,1-1,-1 1,0-1,1 1,-1-1,1 0,-1 1,1-1,-1 1,1-1,0 1,35 26,18 3,2-3,1-3,1-2,1-2,2-3,7 3,-1 3,-1 3,39 22,-95-43,-1 1,0 0,1 0,-2 1,1 0,-1 0,0 1,2 4,-8-10,0 1,0 0,0 0,-1 0,1 0,-1 0,0 0,0 0,0 0,0 1,0-1,-1 0,0 0,1 1,-1-1,0 1,-1-1,1 0,-1 1,1-1,-1 0,0 0,0 0,0 1,-1-1,1 0,-1 0,0-1,0 2,-9 9,0 0,-1-1,0 0,-1 0,0-2,-1 0,0 0,0-1,-4 1,-137 73,-4-6,-95 29,217-91,-122 49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28:20.179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0,'4'14,"5"19,2 17,2 17,1 17,-2 14,0 8,-3 5,-2-3,-3-10,0-14,3-21,1-19,5-21,4-18,-1-10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28:20.844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0 713,'0'0,"1"0,-1 0,0 1,0-1,0 0,0 0,0 0,0 0,1 0,-1 1,0-1,0 0,0 0,0 0,1 0,-1 0,0 0,0 0,0 0,1 0,-1 0,0 0,0 0,0 0,1 0,-1 0,0 0,0 0,0 0,1 0,-1 0,0 0,0 0,0 0,0 0,1-1,-1 1,0 0,0 0,0 0,0 0,0 0,1-1,-1 1,0 0,0 0,0 0,0 0,0-1,11 22,-11-20,117 289,-117-288,1 1,-1-1,1 0,0 1,0-1,0 0,0 0,0 0,0 0,1 0,-1 0,1 0,-1 0,1 0,0-1,0 1,-1-1,1 1,0-1,1 0,-1 0,0 0,0 0,0 0,1 0,-1 0,0-1,1 0,-1 1,0-1,1 0,-1 0,1 0,-1 0,1 0,-1-1,1 0,8-8,0-1,0 0,-1-1,-1 0,0-1,0 0,-1 0,-1-1,0 0,-1 0,2-7,28-58,-35 78,-1 0,1 0,-1-1,1 1,-1 0,1 0,-1 0,1 0,-1 0,1 0,-1 0,1 0,-1 0,1 0,-1 0,1 1,-1-1,1 0,-1 0,1 0,-1 1,1-1,-1 0,1 1,-1-1,0 0,1 1,-1-1,0 0,1 1,-1-1,0 1,0-1,1 0,-1 1,0-1,0 1,0-1,1 1,-1-1,0 1,0-1,0 1,0-1,0 1,0-1,0 1,0-1,0 1,0-1,0 1,-1-1,1 1,0-1,0 1,0-1,-1 1,1-1,0 1,0-1,-1 0,1 1,1 3,2 19,2 0,1-1,0 0,2 0,0-1,2 1,-7-16,0 0,1-1,0 1,0-1,0 1,0-1,1-1,0 1,0-1,0 1,1-1,-1-1,1 1,0-1,0 0,0 0,0-1,1 0,-1 0,1 0,-1-1,7 1,-7-2,0 0,-1 0,1 0,-1 0,1-1,0 0,-1 0,0-1,1 0,-1 1,0-2,0 1,0-1,0 1,0-1,0-1,-1 1,0-1,0 0,0 0,0 0,0 0,-1-1,0 1,0-1,2-2,2-9,0 1,0-1,-2 0,0 0,0-1,-2 0,0 0,0-5,5-95,-5 1,-6-5,2 37,-3-368,-1 501,-3 28,4 0,3 1,3 0,4-1,3 0,3 0,4-1,3-1,4-1,11 22,-26-76,1-1,1 0,1-1,1 0,0 0,2-1,-1-1,2 0,0-1,1-1,12 9,-25-21,-1 0,1 0,0-1,0 1,1-1,-1 1,0-1,0 0,1 0,-1 0,0-1,1 1,-1-1,1 0,-1 0,3 0,13-7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08:58.27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1 161,'8'504,"-2"38,-6-541,0 1,0-1,0 1,0-1,0 0,0 1,1-1,-1 1,0-1,1 0,-1 1,1-1,0 0,-1 1,1-1,0 0,0 0,0 0,0 1,0-1,0 0,0 0,0-1,0 1,0 0,0 0,1 0,-1-1,0 1,1-1,-1 1,0-1,1 0,-1 1,1-1,-1 0,1 0,-1 0,0 0,1 0,-1 0,1 0,-1-1,1 1,-1 0,1-1,195-30,-142 26,1 2,-1 3,1 2,-1 3,43 9,-44-5,36 9,0-5,1-4,60-2,-116-8,0-1,0-1,-1-2,0-1,0-2,4-3,-66-3,18 8</inkml:trace>
  <inkml:trace contextRef="#ctx0" brushRef="#br0" timeOffset="1">138 106,'-1'0,"1"0,-1 0,1-1,-1 1,1 0,-1-1,1 1,-1 0,1-1,-1 1,1-1,0 1,-1-1,1 1,0-1,-1 1,1-1,0 1,-1-1,1 1,0-1,0 1,0-1,0 0,0 1,-1-1,1 1,0-1,0 0,0 1,1-1,-1 1,0-1,0 1,0-1,0 0,0 1,1-1,-1 1,0-1,1 1,-1-1,0 1,1-1,-1 1,1-1,29-4,-21 5,535-66,-438 58,-1 4,1 5,-1 4,54 12,-45 2,-113-18,1 0,-1 0,1 0,-1 1,0-1,1 1,-1-1,0 1,0 0,0-1,0 1,-1 0,1-1,0 1,-1 0,1 0,-1 0,1 0,-1 0,0 0,0 0,0-1,0 1,0 0,-1 0,1 0,0 0,-1 0,0 7,3 126,12 81,-6-116,30 453,-38-427,0-124,-1-1,0 1,0 0,1-1,-1 1,0-1,0 0,0 1,0-1,-1 0,1 1,0-1,0 0,-1 0,1 0,-1 0,1 0,-1-1,1 1,-1 0,0-1,1 1,-1-1,0 1,1-1,-1 0,0 0,0 0,1 0,-1 0,0 0,0 0,1-1,-1 1,0-1,0 1,-5 0,-33 0,-4-1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28:21.091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71 1,'-14'0,"-7"0,0 2,6 3,15 6,22 3,24 1,29-2,27-2,22-4,10-6,-4-2,-23-1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28:22.352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1 494,'9'-7,"-1"0,0-1,0 0,0 0,-1-1,0 0,-1 0,0-1,0 0,-1 0,0 0,-1 0,0-1,-1 0,0 0,-1 0,0 0,0-1,0-10,0 0,-1 0,-1-1,-2 1,0 0,-1 0,-1 0,-5-13,-4 2,18 46,0-9,0 0,1-1,0 1,-1-1,1 0,1-1,-1 0,0 0,0 0,1 0,-1-1,1 0,4-1,-6 1,234 14,-234-15,1-1,-1 1,1 1,-1-1,1 1,-1 0,1 0,-1 1,0 0,0 0,0 0,0 0,0 1,0 0,0 0,-1 0,1 0,-1 1,0 0,0 0,-1 0,1 0,-1 1,0-1,0 1,0 0,-1 0,3 5,-3 8,-1 0,0 0,-1 0,-1 0,0 0,-2 0,0 0,-3 7,-1 16,5-32,-6 117,8-122,0 0,1 1,0-1,0 0,0 0,1 1,-1-1,1 0,0 0,0-1,0 1,1 0,-1-1,1 1,0-1,0 0,0 0,0 0,1 0,-1-1,1 1,0-1,-1 0,1 0,0 0,4 1,2-2,1 0,-1-1,1 0,-1 0,0-1,1-1,-1 0,0 0,0-1,0 0,0 0,0-2,-1 1,0-1,0 0,0-1,-1 0,6-5,5-1,-1-1,-1-1,0 0,-1-2,0 0,-1 0,-1-1,-1-1,0-1,-2 1,0-2,-1 0,7-20,-15 36,0 1,-1-1,1 1,-1-1,0 0,0 1,-1-1,1 0,-1 0,1 0,-1 0,-1 1,1-1,0 0,-1 0,0 0,0 1,0-1,0 0,-1 1,1-1,-1 1,0 0,0-1,0 1,0 0,-1 0,1 0,-1 0,0 1,0-1,0 1,0 0,0 0,-1 0,1 0,-1 0,-5 2,1 0,0 1,-1 0,1 1,0-1,0 2,0-1,0 1,0 0,0 1,1 0,0 0,-1 1,2-1,-1 2,0-1,1 1,0 0,1 0,-1 0,1 1,0 0,1 0,-1 0,2 1,-1 0,1-1,-1 4,1-7,1 0,0 0,-1 1,1-1,1 1,-1 0,1-1,0 1,0 0,0 0,1 0,-1 0,1-1,0 1,1 0,-1 0,1 0,0 0,0-1,1 1,-1 0,1-1,0 1,0-1,1 0,-1 1,1-1,0 0,0-1,0 1,1 0,-1-1,1 0,0 0,0 0,0 0,0-1,1 1,-1-1,2 0,5 0,-1-1,1 0,-1-1,1-1,-1 1,1-2,-1 1,1-1,-1-1,0 0,0 0,0-1,0-1,-1 1,0-2,0 1,0-1,-1 0,1-1,-1 0,-1 0,0-1,0 0,0 0,-1-1,0 0,-1 0,0 0,0-1,-1 1,0-1,0-4,2 2,-7 29,0-1,0-8,1 1,0-1,1 0,0 0,0 0,1 0,0 0,0 0,1 0,0 0,0-1,1 0,0 1,0-1,1-1,0 1,0-1,0 0,1 0,0 0,0-1,1 0,-1 0,1 0,0-1,1 0,-1-1,1 1,-1-1,8 1,-11-3,-1-1,1 0,0 0,-1 0,1 0,0-1,-1 0,1 1,-1-1,1-1,-1 1,0 0,1-1,-1 0,0 1,0-1,0-1,0 1,0 0,-1-1,1 1,-1-1,1 0,-1 0,0 0,0 0,0 0,-1 0,1-1,-1 1,1 0,-1-2,26-118,-17-213,-10 335,-1 0,1-1,-1 1,1 0,-1 0,1 0,0-1,0 1,0 0,-1 0,1-1,1 1,-1 0,0 0,0-1,0 1,1 0,-1 0,0 0,1-1,-1 1,1 0,-1 0,1 0,0 0,0 0,-1 0,1 0,0 0,0 0,0 1,0-1,0 0,0 0,0 1,0-1,0 1,1-1,-1 1,0-1,0 1,0 0,1-1,-1 1,0 0,0 0,1 0,-1 0,0 0,0 0,1 1,114 61,-107-59,0 1,-1 0,0 0,0 1,0 0,0 0,-1 1,0 0,0 0,0 1,-1 0,0 0,0 1,-1-1,0 1,0 1,-1-1,0 0,0 1,-1 1,-1 7,-1 1,0-1,-1 1,-1-1,-1 1,0-1,-2 1,0-1,0 0,-4 4,2 1,0 1,1 0,1 0,2 0,0 10,1-30,1-1,0 1,0 0,1 0,-1 0,0 0,1 0,0-1,0 1,0 0,0-1,0 1,0 0,1-1,-1 0,1 1,0-1,-1 0,1 0,0 1,0-2,1 1,-1 0,0 0,1-1,-1 1,1-1,-1 0,1 0,0 0,-1 0,1 0,0 0,0-1,0 1,0-1,-1 0,1 0,0 0,0 0,0-1,0 1,1-1,20-6,-1 0,0-2,-1 0,0-2,-1 0,0-2,-1 0,0-1,-1-1,4-5,-1 5,-2-2,0 0,-1 0,-1-2,-1-1,0 0,-2-1,0 0,-1-2,-2 1,0-2,-1 1,-2-2,4-14,-11 33,-1-1,0 1,-1 0,0-1,0 1,0 0,-1-1,0 1,0 0,0 0,-1 0,0-1,1 5,0-1,0 1,0 0,-1 0,1 0,0 0,-1 0,1 0,-1 1,0-1,0 1,0-1,0 1,0-1,0 1,0 0,0 0,0 0,0 0,-1 0,1 1,0-1,-1 1,1-1,0 1,-1 0,1 0,-1 0,1 0,0 0,-1 1,-1 0,-5 2,1 2,0-1,0 1,0 0,0 0,1 1,0 0,0 0,1 1,0 0,0 0,0 1,1-1,0 1,0 1,1-1,0 0,1 1,0 0,0 0,1 0,0 0,1 0,-1 9,1-5,0-1,1 1,1 0,0-1,1 1,0-1,1 1,0-1,1 0,1 0,-1-1,2 1,0-1,0 0,1 0,0-1,1 0,0 0,1-1,0 0,0 0,1-1,0-1,1 0,-1 0,1 0,1-2,-1 1,4-1,128 36,-76-32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28:23.846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0 589,'229'-457,"-177"378,-52 78,0 0,1 0,-1 1,1-1,-1 0,1 0,-1 0,1 0,0 1,-1-1,1 0,0 0,0 1,-1-1,1 1,0-1,0 1,0-1,0 1,0-1,0 1,-1 0,1-1,0 1,0 0,0 0,0 0,0 0,0 0,0 0,0 0,0 0,0 0,0 0,0 1,0-1,0 0,0 1,0-1,0 1,0-1,0 1,-1-1,1 1,0-1,0 1,-1 0,1 0,0-1,-1 1,1 0,-1 0,1 0,-1 0,1-1,-1 1,1 1,61 160,33 53,-94-214,1 1,-1 0,0 0,0-1,0 1,0 0,0 0,-1 0,1 0,-1 0,1 0,-1 0,0 0,0 1,0-1,0 0,0 0,0 0,0 0,-1 0,1 0,-1 0,1 0,-1 0,0 0,0 0,0 0,0 0,0 0,0-1,-1 1,1-1,-1 1,1-1,-1 1,1-1,-1 0,0 1,0-1,0 0,1 0,-1 0,0-1,0 1,0 0,-1-1,-1 0,0-1,0 1,-1-1,2 0,-1 0,0-1,0 1,0-1,0 0,1 0,-1 0,1 0,0-1,-1 1,1-1,0 0,1 0,-1 0,0 0,1-1,0 1,-2-4,2 4,1 1,-1 0,1-1,0 1,0-1,0 1,0-1,0 0,1 1,-1-1,1 0,-1 1,1-1,0 0,0 0,1 1,-1-1,0 0,1 0,0 1,-1-1,1 1,0-1,0 0,1 1,-1 0,1-1,-1 1,1 0,0 0,-1 0,1 0,0 0,2-1,10-5,1 0,0 1,1 1,-1 0,1 1,0 1,9-1,17-6,8-2,-3 1,-1-2,0-1,-1-3,27-15,-11-17,-59 48,-1 1,0-1,1 1,-1-1,0 0,0 1,0-1,0 0,0 0,-1 0,1 0,0 0,-1 0,0 0,1 0,-1 0,0 0,0 0,0 0,0 0,0 0,-1 0,1 0,-1 0,1 0,-1 0,0 1,1-1,-1 0,0 0,0 0,-1 1,1-1,0 1,0-1,-2 0,0-2,-1 1,1 1,-1-1,0 0,0 1,0 0,0 0,-1 0,1 0,-1 1,1 0,-1 0,1 0,-1 0,1 1,-1 0,0 0,1 0,-1 0,0 1,1-1,-1 1,1 1,-1-1,1 1,-1-1,1 1,0 0,0 1,0-1,0 1,1 0,-1 0,1 0,-1 0,-1 3,2 3,0 0,1 1,0-1,0 1,1 0,0-1,1 1,0 0,0 0,1-1,1 1,-1 0,2-1,-1 1,1-1,1 0,0 0,0 0,0 0,1-1,1 0,-1 0,4 3,0 1,0 0,1-1,0 1,1-2,0 0,1 0,0-1,0 0,1-1,0-1,0 0,1-1,0 0,0-1,1-1,-1 0,1-1,0 0,0-1,8-1,-15-2,-1 0,0 0,0-1,0 0,-1 0,1 0,0-1,-1 0,1-1,-1 1,0-1,0 0,-1-1,1 0,-1 1,0-2,0 1,-1-1,1 1,1-5,5-7,0-2,-1 1,-1-1,-1-1,-1 0,2-8,17-175,-25 200,1 0,0 0,-1 0,1 1,1-1,-1 0,0 1,0-1,1 1,0 0,-1 0,1 0,0 0,0 0,0 1,0-1,0 1,0 0,1 0,-1 0,0 0,1 1,-1-1,1 1,-1 0,0 0,1 0,-1 0,1 1,-1-1,0 1,1 0,-1 0,1 0,14 0,26 0,-16-2,0 1,0 2,0 0,0 2,-1 2,25 7,-47-11,1 1,-1 0,0 0,0 1,0-1,0 1,-1 0,1 0,-1 1,0-1,0 1,-1 0,1 0,-1 0,0 1,-1-1,1 1,-1 0,0-1,0 1,-1 0,0 0,0 0,0 0,-1 0,0 0,0 0,-1 2,-1 53,6 48,-4-106,1 0,0 0,1 0,-1 0,0 0,1-1,0 1,-1 0,1-1,0 1,0-1,1 0,-1 0,0 0,1 0,-1 0,1 0,0-1,-1 1,1-1,0 0,0 0,0 0,0 0,0 0,0-1,0 1,0-1,0 0,1 0,-1 0,0 0,0-1,0 1,0-1,0 0,0 0,0 0,0 0,18-10,-1-1,0 0,0-2,-2 0,0-1,0-1,-1-1,-1 0,-1-1,-1-1,0 0,1-6,48-69,-51 88,-12 25,-3 10,0-13,0 1,1-1,1 0,1 1,0-1,1 1,1-1,0 0,1 1,1-1,1-1,0 1,1-1,0 0,8 12,25 3,-20-26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28:24.096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2 0,'-2'14,"8"9,13 6,2-3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28:24.376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0 270,'9'7,"0"-1,1 0,0-1,0 0,0 0,1-1,0 0,-1-1,1 0,0-1,1 0,-1-1,0 0,0-1,1 0,-1 0,1-2,7 0,0-1,1-1,-1-1,-1-1,1 0,-1-1,0-1,0-1,6-5,-15 8,0 0,0 0,0-1,-1-1,0 0,0 0,-1 0,5-8,-10 13,0 0,0-1,0 1,0-1,0 1,-1-1,0 0,0 0,0 0,0 0,-1 0,1 1,-1-1,0 0,0 0,-1 0,1 0,-1 0,0 0,0 0,0 0,0 1,-1-1,1 0,-3-2,-1-1,-1 0,0 0,0 1,0 0,-1 0,0 1,0 0,0 0,-1 0,0 1,0 0,0 1,0 0,-1 0,1 0,-1 1,0 1,1 0,-1 0,0 0,0 1,0 0,0 1,1 0,-1 1,0-1,1 2,-1-1,-4 3,7 0,0 1,0 0,1 0,-1 0,1 1,0 0,1 0,0 0,0 1,1-1,0 1,0 0,0 0,1 0,1 0,-1 0,1 1,0-1,1 0,0 1,1-1,0 0,0 1,0-1,1 0,1 4,0 3,0 1,1 0,1-1,1 0,0 0,0-1,2 1,0-1,0-1,1 1,1-2,0 1,1-1,0-1,1 0,0-1,1 0,0 0,0-2,1 0,0 0,1-1,0-1,13 4,-19-9,1 0,-1-1,1 0,-1 0,0-1,1-1,-1 1,1-1,-1-1,4-1,34-16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28:32.407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3 0,'0'1,"0"-1,-1 1,1 0,0 0,0-1,-1 1,1 0,0 0,0-1,0 1,0 0,0 0,0-1,0 1,0 0,0 0,0 0,1-1,-1 1,0 0,0-1,1 1,-1 0,0 0,1-1,-1 1,1-1,-1 1,1 0,-1-1,1 1,0-1,-1 1,1-1,0 1,-1-1,1 0,0 1,-1-1,1 0,0 0,11 7,0-1,0-1,0 0,1-1,0-1,-1 0,1 0,1-1,-1-1,0 0,0-1,1 0,305-12,-110-1,1000 7,-901-3,0 14,232 36,104 52,-7 15,-115 2,-145-37,-149-33,-171-29,-9-4,-1 3,0 1,-1 2,0 3,-1 1,0 2,9 8,138 100,-183-120,1 1,-1 0,-1 1,0 0,0 0,0 0,-1 1,-1 0,0 1,0 0,-1-1,0 2,-1-1,3 11,43 310,40 5,2 10,-64-199,-23-131,-5-17,0 0,0 0,1 0,-1 0,0 0,1 1,-1-1,0 0,0 0,1 0,-1 0,0 0,1 0,-1 0,0 0,1 0,-1 0,0 0,0 0,1-1,-1 1,0 0,1 0,-1 0,0 0,0 0,1 0,-1-1,0 1,0 0,0 0,1 0,-1-1,0 1,0 0,0 0,0-1,1 1,-1 0,0-1,0 1,0 0,0 0,0-1,0 1,0 0,0-1,0 1,0 0,0 0,0-1,0 1,0 0,0-1,0 1,0 0,0 0,0-1,0 1,0 0,-1-1,1 1,0 0,0 0,0-1,-1 1,1 0,0 0,0 0,-1-1,4-30,-2-6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28:33.510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0,'51'14,"31"-1,2-3,-1-4,1-3,32-6,-35 3,6-2,-9 1,1 2,57 10,178 13,-241-21,282 14,322 49,-569-63,-7-2,1 5,74 16,-149-16,-1 1,1 1,-2 2,1 0,6 6,-24-12,0 1,0 0,-1 1,1 0,-1 0,-1 1,1 0,-1 0,0 0,-1 1,1 0,-2 0,1 0,-1 1,0-1,-1 1,0 0,-1 0,2 6,2 21,-1 0,-2 1,-1-1,-2 17,0-27,1 276,0-289,1 1,0-1,1 0,1 0,0 0,0 0,1 0,1-1,6 11,-12-24,1 1,-1 0,0-1,0 1,0-1,0 1,0 0,1-1,-1 1,0 0,0-1,0 1,1 0,-1 0,0-1,1 1,-1 0,0 0,1-1,-1 1,0 0,1 0,-1 0,0 0,1-1,-1 1,0 0,1 0,-1 0,1 0,-1 0,0 0,1 0,-1 0,1 0,-1 0,0 0,1 0,-1 1,0-1,1 0,-1 0,1 0,-1 0,0 1,1-1,-1 0,0 0,0 1,1-1,-1 0,0 0,0 1,1-1,-1 0,0 1,0-1,1 1,-2-39,-3 1,-1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28:34.867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0,'74'11,"88"2,153-7,-160-6,-15 0,-1 7,-1 6,0 6,2 6,135 31,-273-55,0-1,0 1,0 0,0-1,0 1,0 0,0 0,0 1,0-1,0 0,0 1,-1-1,1 1,0-1,-1 1,0 0,1-1,-1 1,0 0,0 0,0 0,0 0,0 0,0 1,-1-1,1 0,-1 0,1 0,-1 1,0-1,0 0,0 2,19 97,1 6,-4 1,-1 54,-14 210,-1-370,0-2,0 0,0-1,1 1,-1 0,0 0,0 1,0-1,0 0,1 0,-1 0,0 0,0 0,0 0,0 0,1 0,-1 0,0 0,0 0,0 0,0 0,0 1,0-1,1 0,-1 0,0 0,0 0,0 0,0 1,0-1,0 0,0 0,0 0,0 0,0 0,1 1,-1-1,0 0,0 0,0 0,0 1,0-1,0 0,0 0,0 0,-1 1,7-11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28:35.227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16,'3'17,"-3"-10,0-1,1 1,0-1,0 1,0-1,1 1,0-1,0 0,1 1,-1-1,1-1,1 1,-1 0,1-1,0 0,0 1,1-2,-1 1,1 0,3 1,-6-5,-1 0,1 0,0-1,0 1,-1 0,1-1,0 0,0 1,0-1,0 0,-1 0,1 0,0 0,0 0,0 0,0-1,0 1,-1 0,1-1,0 0,0 1,-1-1,1 0,0 0,-1 0,1 0,-1 0,1 0,-1-1,0 1,1 0,-1-1,0 1,0-1,0 1,0-1,0 0,0 0,1-2,0 0,-1 0,1 0,-1-1,1 1,-1-1,-1 1,1-1,-1 1,1-1,-2 1,1-1,0 0,-1 1,0-3,-1 3,1 0,-1 0,0 0,-1 0,1 1,-1-1,0 1,1-1,-2 1,1 0,0 0,-1 0,1 1,-1-1,-3-1,5 3,1 0,-1 0,1 0,-1 0,0 1,1-1,-1 1,0-1,0 1,1-1,-1 1,0 0,0 0,0 0,1 0,-1 0,0 0,0 1,0-1,1 1,-1-1,0 1,1 0,-1-1,0 1,1 0,-1 0,1 0,-1 0,1 0,0 1,-1-1,1 0,0 1,0-1,0 1,0-1,0 1,0 0,-5 14,5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28:35.548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4 122,'-1'8,"-1"75,2-80,1-1,-1 0,1 0,0 0,-1 0,1 0,0 0,1 0,-1-1,0 1,0 0,1 0,-1-1,1 1,0-1,-1 0,1 1,0-1,0 0,0 0,0 0,0 0,0 0,0 0,0-1,0 1,0-1,0 1,0-1,1 0,-1 0,0 0,0 0,0 0,0-1,1 1,6-2,0 0,0 0,0-1,-1 0,1-1,-1 0,1 0,-1-1,0 0,-1 0,1-1,-1 0,-1 0,1-1,-1 0,0 0,0 0,-1-1,0 0,0 0,-1 0,0 0,-1-1,1 0,-2 0,2-5,-3 11,0 1,0-1,0 1,-1-1,1 1,-1-1,1 0,-1 1,0-1,0 0,0 1,0-1,-1 0,1 1,-1-1,0 1,1-1,-1 1,0-1,-1 1,1-1,0 1,-1 0,1 0,-1 0,0 0,1 0,-1 0,0 0,0 0,0 1,-1-1,1 1,0 0,-1-1,1 1,-1 0,1 0,-1 1,1-1,-1 0,1 1,-1 0,0-1,1 1,-2 0,-1 2,0 0,0 1,0-1,1 1,-1 0,1 0,0 0,0 1,0-1,0 1,0 0,1 0,0 1,-1-1,2 1,-1-1,0 1,1 0,0 0,0 0,1 0,-1 1,1-1,0 0,1 1,-1-1,1 0,0 1,1 2,5 14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08:58.27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325 177,'-9'-4,"0"0,0 1,0 0,0 1,-1 0,1 1,-1 0,1 0,-1 1,0 0,1 1,-1 0,1 0,-1 1,1 1,0-1,0 1,0 1,0 0,0 0,1 1,0 0,0 0,-2 2,-1 0,0 1,0 0,1 0,0 1,1 0,-1 1,2 0,-7 9,15-17,0 1,-1-1,1 0,1 0,-1 1,0-1,0 0,1 1,0-1,-1 0,1 0,0 0,0 1,0-1,0 0,0 0,1 0,-1-1,1 1,-1 0,1 0,-1-1,1 1,0-1,0 0,0 1,0-1,0 0,0 0,0 0,0 0,1-1,-1 1,0-1,0 1,1-1,-1 0,2 0,6 5,23 8,0 2,-2 2,0 1,5 5,-28-18,0 1,-1 0,0 0,0 1,0 0,-1 0,0 1,0 0,-1 0,0 0,0 1,-1-1,0 1,0 0,-1 0,-1 1,1-1,-2 1,0-8,-1 0,0 1,0-1,0 0,0 0,0 0,-1 1,1-1,-1 0,1 0,-1 0,0 0,0 0,0 0,0 0,0 0,-1 0,1-1,0 1,-1 0,1-1,-1 1,0-1,1 1,-1-1,0 0,0 0,0 0,0 0,0 0,0 0,0 0,0-1,-2 1,-81 7,77-8,-162-3,157 8,31-3,4-5,2-2</inkml:trace>
  <inkml:trace contextRef="#ctx0" brushRef="#br0" timeOffset="1">626 245,'-3'-14,"0"0,0 7,1 12,0 9,1 10,3 8,3 7,1 4,0 4,-5 2,-3-2,-5-1,-3-4,0-6,2-8,2-8</inkml:trace>
  <inkml:trace contextRef="#ctx0" brushRef="#br0" timeOffset="2">571 668,'-7'-2,"-2"-4,2 0,5 1,10-1,8 0,9-1,6 1,3-1,1 0,-4 2,-7 2</inkml:trace>
  <inkml:trace contextRef="#ctx0" brushRef="#br0" timeOffset="3">516 67,'-2'-2,"6"-1,9-2,14-3,12-4,9-1,0 3,-5 2,-10 3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28:36.768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0,'36'11,"1"-1,-1-3,2 0,-1-3,0-1,1-2,18-2,-25 2,1245-2,-1208 2,0 3,0 3,-1 3,0 3,58 20,-91-23,-13-5,0 1,-1 1,1 1,-1 0,-1 2,1 0,16 14,30 42,-49-45,-2 0,0 2,-2 0,-1 0,0 2,-2-1,-1 1,-1 1,4 21,4 5,41 194,-56-239,0 1,0-1,1 0,0 0,0 0,1 0,0-1,0 1,1-1,0 1,0-1,0 0,0-1,1 1,0-1,1 0,2 2,3-5,-2-4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28:40.316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78 68,'-3'3,"0"0,1 0,0 0,-1 0,1 1,0-1,1 1,-1 0,1-1,-1 1,1 0,0 0,1 0,-1 0,1 0,-1 0,1 0,0 0,1 0,-1 0,1 0,0 0,-1 0,2-1,-1 1,0 0,1 0,0-1,0 1,0-1,0 0,1 1,-1-1,1 0,-1 0,1-1,3 3,2 1,0 0,1 0,0-1,0 0,1-1,-1 0,1-1,0 0,0 0,0-1,0 0,0-1,10 1,-14-2,0 0,0 0,1 0,-1-1,0 0,0 0,0 0,0-1,0 0,0 0,0 0,-1-1,1 0,-1 0,0-1,0 1,0-1,0 0,0 0,-1-1,0 0,0 1,1-3,-3 4,-1 0,1 1,-1-1,0 0,1 0,-1 0,-1 0,1 0,0 0,-1 0,0-1,1 1,-1 0,-1 0,1 0,0 0,-1 0,1 0,-1 0,0 0,0 0,0 0,-1 0,1 0,-1 0,1 1,-1-1,0 1,0-1,0 1,0 0,-1-1,-4-3,0 0,0 1,0 0,-1 0,0 0,1 1,-2 0,1 1,0 0,-9-2,8 2,-1 1,1-1,-1 2,1-1,-1 1,0 1,0 0,0 0,1 1,-1 0,0 0,1 1,-1 1,1 0,0 0,0 1,0 0,0 0,0 1,1 0,0 1,0 0,1 0,-1 0,-4 7,10-10,0 1,0-1,1 1,-1 0,1 0,0-1,0 1,0 0,1 0,-1 0,1 0,0 0,0 0,0 0,1 0,-1 0,1 0,0 0,0 0,0 0,1-1,-1 1,1-1,0 1,0-1,0 1,1-1,-1 0,3 2,2 3,2 0,-1 0,1-1,0 0,0-1,1 0,0 0,0-1,0 0,1-1,6 2,0 0,0-2,0 0,1-1,0 0,-1-2,14 0,-23-1,1 0,-1-1,0 0,0 0,0-1,0 0,0 0,0-1,-1 0,1 0,-1-1,0 0,0 0,0-1,0 0,-1 0,5-5,-9 7,1-1,-1 1,0-1,0 1,0-1,-1 0,1 0,-1 0,0 0,0 0,0 0,0 0,-1 0,0 0,0 0,0 0,0 0,-1-1,1 1,-1 0,0 0,-1 0,1 0,-1 1,1-1,-1 0,0 1,0-1,-1 1,1-1,-1 1,0 0,1 0,-1 0,-1 1,1-1,0 1,-1-1,1 1,-1 0,0 1,0-1,-5-4,-1 1,1 1,-1 0,0 0,0 0,-1 2,1-1,-1 1,1 1,-1 0,1 0,-1 1,0 0,0 1,1 0,-1 1,1 0,-1 1,1 0,0 1,0 0,0 0,1 1,0 0,0 1,0 0,0 0,-2 4,9-8,0 0,0 0,0 0,1 1,-1-1,0 1,1-1,0 1,0 0,0-1,0 1,0 0,0 0,1 0,-1 0,1 0,0-1,0 1,0 0,0 0,0 0,1 0,-1 0,1 0,0 0,0-1,0 1,0 0,0 0,1-1,-1 1,1-1,0 0,0 1,0-1,0 0,0 0,0 0,2 1,8 4,0-2,0 1,0-2,0 1,1-2,0 1,0-2,0 0,0 0,0-2,0 1,0-2,0 1,0-2,0 0,7-2,-15 4,0-1,0 1,-1-1,1 0,0-1,0 1,-1-1,1 0,0 0,-1 0,0-1,0 1,0-1,0 0,0 0,0-1,-1 1,1-1,-1 0,0 0,0 0,-1 0,3-4,-7 5,1-1,0 1,-1 0,1-1,-1 1,0 0,0 0,0 0,-1 0,1 1,0-1,-1 1,0-1,0 1,0 0,0 0,0 0,0 1,0-1,-1 1,1-1,0 1,-1 0,1 1,-1-1,0 0,1 1,-2 0,-11-4,-1 1,0 1,0 1,-1 0,1 1,0 1,0 1,0 0,-14 4,32-5,0-1,-1 0,1 1,-1-1,1 1,-1-1,1 1,-1-1,1 1,-1-1,1 1,-1-1,1 1,-1 0,0-1,1 1,-1-1,0 1,0 0,0 0,1-1,-1 1,0 0,0-1,0 1,0 0,0-1,0 1,0 0,0 0,-1-1,1 1,0 0,0-1,-1 1,1 0,0-1,-1 1,1 0,0-1,-1 1,1-1,-1 1,1-1,-1 1,1-1,-1 1,1-1,-1 0,0 1,1-1,-1 0,0 1,1-1,-1 0,0 0,1 0,-1 1,0-1,0 0,1 0,-1 0,0 0,1 0,-1-1,17 6,1 0,0-2,0 0,0-1,0 0,1-2,-1 0,13-2,12 1,512-11,1275-46,-903 40,2405-83,-3243 98,207-10,1 13,-1 14,56 18,161 55,-497-85,-32-7,-11-1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28:40.973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193 1,'-25'0,"24"0,1 0,0 0,-1 0,1 0,0 1,-1-1,1 0,0 0,-1 0,1 1,0-1,0 0,0 1,-1-1,1 0,0 0,0 1,0-1,-1 0,1 1,0-1,0 0,0 1,0-1,0 0,0 1,0-1,0 1,0-1,0 0,0 1,0-1,0 0,0 1,0-1,0 0,1 1,-1-1,0 0,0 1,0-1,0 0,1 1,-1-1,0 0,0 0,1 1,-1-1,0 0,1 0,-1 0,0 1,0-1,1 0,-1 0,0 0,1 0,-1 0,0 0,1 1,-1-1,1 0,-1 0,0 0,1 0,-1 0,0 0,1-1,116 50,-53-26,8 0,-1 4,-2 3,0 2,35 26,-30 7,-72-62,0 0,0 0,0 0,0 0,0 1,-1-1,0 0,0 1,0-1,0 1,0-1,-1 1,1-1,-1 1,0-1,0 1,0 0,-1-1,1 1,-1-1,0 1,0-1,0 1,0-1,-2 3,-3 3,-1 1,0-1,-1-1,0 0,0 0,0 0,-1-1,0 0,-1-1,-4 3,-66 37,-2-3,-2-4,-39 11,-124 58,234-102,0 0,1 1,0 1,0 0,1 0,0 1,-7 8,8 6,16-7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28:42.152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72 1,'-7'16,"-5"12,-2 9,1 7,2 8,4 4,2 4,3 4,1 0,4-1,0-5,1-8,-1-7,-1-6,-3-8,-1-8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28:42.410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16,'16'0,"13"0,10 0,11 0,5 0,4-2,-5-1,-6-2,-12-1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28:42.666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57,'2'-10,"13"-2,15 0,19 3,17 2,11 3,5 2,-3 5,-15 4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28:42.832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20 0,'-4'16,"-3"13,1 8,4 7,4 0,7 1,3-4,3-3,-1-7,-1-8,-3-8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28:43.018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1,'5'9,"10"13,13 6,12 7,1-4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28:43.325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0 275,'27'-6,"-1"-2,0 0,-1-2,0-1,-1-1,0-1,-1-1,0-1,-1-1,10-10,12-36,-43 60,0 0,0 1,-1-1,1 0,0 0,-1 0,0 0,1 0,-1 1,0-1,0 0,0 0,0 0,0 0,0 0,-1 0,1 0,-1 0,1 1,-1-1,0 0,0 0,1 1,-1-1,0 0,-1 1,1-1,0 1,0-1,-1 1,1 0,-1 0,1-1,-1 1,1 0,-1 0,-1 0,-4-1,0-1,-1 2,1-1,-1 1,1 0,-1 1,0 0,1 0,-1 0,0 1,1 0,-1 1,1 0,0 0,-1 0,1 1,0 0,0 0,1 1,-1 0,1 0,0 1,0 0,0 0,1 0,-1 0,1 1,0 0,1 0,0 1,0-1,0 1,1 0,-2 5,-2 1,2 1,0 0,0 0,1 1,1-1,1 1,0 0,0 0,2 0,0-1,1 3,-1-10,1 1,0-1,0 1,1-1,0 0,1 0,-1 0,1 0,1 0,-1-1,1 1,0-1,1 0,-1 0,1 0,0-1,1 0,-1 0,1 0,0-1,0 0,7 4,106 25,-58-26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28:43.858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270 50,'-21'-9,"1"1,-1 1,0 0,0 2,-1 0,0 2,1 0,-21 1,40 2,-1-1,1 1,0 0,0 0,0 0,0 1,-1-1,1 0,0 1,0 0,0-1,0 1,0 0,0 0,0 0,0 0,0 0,1 1,-1-1,0 0,1 1,-1-1,1 1,-1 0,1-1,0 1,0 0,0 0,0 0,0 0,0 0,0 0,1 0,-1 0,1 0,0 1,-1-1,1 0,0 0,0 0,0 0,1 1,-1-1,0 0,1 0,-1 0,1 0,1 2,6 12,1-1,1 0,0 0,1-1,0-1,1 0,1 0,0-1,1-1,6 4,2 4,10 8,-8-9,-2 2,0 0,-2 1,0 2,13 19,-31-40,0 0,0 0,0 1,0-1,-1 0,1 1,-1-1,0 1,0 0,0-1,0 1,0 0,-1 0,1 0,-1-1,1 1,-1 0,0 0,0 0,-1 0,1 0,-1-1,1 1,-1 0,0 0,0-1,0 1,0 0,0-1,-1 1,1-1,-1 0,0 1,0-1,0 0,0 0,0 0,0 0,0 0,-3 1,-4 1,-1 1,0-1,0-1,-1 0,1 0,-1-1,1-1,-1 0,0 0,1-1,-1 0,-6-1,16 1,-1 0,1 0,-1 0,1 0,0 0,-1-1,1 1,-1 0,1-1,0 1,-1-1,1 1,0-1,0 0,-1 1,1-1,0 0,0 0,0 0,0 0,0 0,0 0,0 0,0 0,1-1,-1 1,0 0,1 0,-1-1,0 1,1 0,0-1,-1 1,1 0,0-1,0 1,0-1,0 1,0-1,0 1,0 0,0-1,0 1,1-1,-1 1,1 0,4-9,1 0,0 1,0 0,1 0,0 1,1-1,0 2,0-1,1 1,2-1,2-3,77-62,91-56,-115 93,-65 36,0-1,-1 1,1 0,0 0,0-1,0 1,0 0,0 0,0 0,0 0,0 0,0 1,-1-1,1 0,0 0,0 0,0 1,0-1,0 0,-1 1,1-1,0 1,0-1,-1 1,1 0,0-1,-1 1,1-1,0 1,-1 0,1 0,-1-1,1 1,-1 0,0 0,1 0,-1 0,0-1,1 1,-1 0,0 0,0 0,0 0,2 46,-2-38,0 3,-2 7,0 0,2 0,0 0,1 0,1 0,1 0,0-1,2 1,0-1,1 0,0 0,2-1,0 0,11 16,-17-30,0 0,0 0,1-1,-1 1,1-1,0 1,0-1,0 0,0 0,0-1,0 1,0 0,1-1,-1 0,1 0,-1 0,1 0,-1-1,1 1,1-1,14-3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08:58.27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1 206,'0'5,"0"11,2 14,1 18,2 20,3 19,0 15,-2 12,-1 2,-2-2,1-8,2-14,2-15,0-16,1-16,-1-21,-2-14</inkml:trace>
  <inkml:trace contextRef="#ctx0" brushRef="#br0" timeOffset="1">42 138,'27'-10,"213"4,-35-10,-31 2,73 7,44 20,-59-2,12-11,588-40,-223 18,145 4,-724 18,227-7,-98 1,101 11,-120 0,1-5,0-7,-118 6,47-10,-62 5</inkml:trace>
  <inkml:trace contextRef="#ctx0" brushRef="#br0" timeOffset="2">110 1326,'73'4,"0"-4,0-3,0-3,33-9,28-1,790-52,-673 44,-210 12,-69-2,20 9,2-1</inkml:trace>
  <inkml:trace contextRef="#ctx0" brushRef="#br0" timeOffset="3">1407 180,'0'-7,"0"0,0 8,2 15,4 20,2 19,5 19,3 16,0 8,-2 4,-1 2,-1-4,-1-8,-4-18</inkml:trace>
  <inkml:trace contextRef="#ctx0" brushRef="#br0" timeOffset="4">1735 1149,'14'5,"1"0,0-1,-1 0,2-1,-1-1,0 0,0-1,13-1,0 1,1137 27,-1091-26,-74-2,1 0,-1 0,1 0,-1 0,1 0,-1 0,1 0,-1 0,1 0,-1 0,1 0,-1 0,1 0,-1 0,1-1,-1 1,1 0,-1 0,1-1,-1 1,1 0,-1-1,0 1,1 0,-1-1,1 1,-1 0,0-1,0 1,1-1,-1 1,0-1,0 1,1-1,-1 1,0-1,0 1,0-1,0 1,0-1,0 1,0-1,0 1,0-1,0 1,0-1,0 1,0-1,0 1,0-1,-1 1,1-1,0 1,0-1,-1 1,1-1,0 1,-2-12</inkml:trace>
  <inkml:trace contextRef="#ctx0" brushRef="#br0" timeOffset="5">3182 261,'0'-4,"0"2,0 9,2 13,1 17,3 18,2 16,2 14,1 12,0 8,0-1,-2-3,-3-7,-2-14,-1-12,0-14,0-16</inkml:trace>
  <inkml:trace contextRef="#ctx0" brushRef="#br0" timeOffset="6">3169 1230,'50'-10,"1"2,0 2,0 2,0 3,22 2,-27 0,662 7,-86-28,-540 24,-69 0,-25-8,3-1</inkml:trace>
  <inkml:trace contextRef="#ctx0" brushRef="#br0" timeOffset="7">4835 70,'2'5,"1"8,0 11,-1 16,0 17,-1 18,0 14,-1 11,0 7,0-1,-1-5,4-9,2-12,3-13,5-12,3-12,0-10,-1-11</inkml:trace>
  <inkml:trace contextRef="#ctx0" brushRef="#br0" timeOffset="8">4916 1149,'91'-8,"-1"3,25 5,-99 0,529 28,-55-1,-378-32,-128-4,-8 4</inkml:trace>
  <inkml:trace contextRef="#ctx0" brushRef="#br0" timeOffset="9">4999 29,'22'-11,"51"8,0 2,0 4,9 4,-9-2,204 15,94 6,1-16,-332-8,-40-1,0 0,0-1,0 1,1 0,-1 0,0 0,0 0,0 0,-1-1,1 1,0 0,0 0,0 0,-1 0,1-1,0 1,-1 0,1 0,-1-1,1 1,-1 0,1-1,-1 1,1 0,-1-1,0 1,1-1,-1 1,0-1,0 1,1-1,-1 0,0 1,0-1,0 0,1 1,-1-1,0 0,0 0,0 0,-5 4,1 0,1 1,-1-1,1 1,0 0,0 0,0 0,1 1,-1-1,2 1,-1 0,0 0,1 0,0 0,1 1,-1-1,1 0,1 1,-1-1,1 0,0 1,0-1,1 5,57 435,-54-394,10 100,21 84,-33-228,-1-6,0-1,0 1,0 0,-1-1,1 1,-1-1,1 1,-1 0,1 0,-1-1,0 1,0 0,0 0,0-1,0 1,0 0,0 0,-1-1,1 1,-1 0,1-1,-1 1,0 0,1-1,-1 1,0-1,0 1,0-1,0 1,-1-1,1 0,0 0,0 1,-1-1,1 0,-1 0,0 0,-81-17,54 6,-82-14,51 14</inkml:trace>
  <inkml:trace contextRef="#ctx0" brushRef="#br0" timeOffset="10">3210 138,'-3'-4,"0"-5,0 5,-2 9,0 19,1 20,4 22,3 16,5 10,2 6,0-14</inkml:trace>
  <inkml:trace contextRef="#ctx0" brushRef="#br0" timeOffset="11">1503 971,'0'3,"0"2,0 3,0 5,2 8,1 6,0 8,-5 10,-3-2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28:44.029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128 21,'-18'-7,"-12"-2,-1 5,3 9,9 15,17 12,18 12,16 13,3-3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28:44.617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0 510,'3'-36,"0"1,2 0,2 0,4-8,6-36,8-129,-24 202,-1 5,-1 0,1 0,0 0,0 0,0 0,0 0,0 0,0-1,0 1,0 0,0 0,0 0,0 0,1 0,-1 0,0 0,1 0,-1 0,1 0,-1 1,1-1,0 0,-1 0,1 0,0 0,0 1,-1-1,1 0,0 1,0-1,0 1,0-1,0 1,0-1,0 1,0 0,0-1,0 1,0 0,0 0,1 0,184 42,-176-40,98 32,-103-32,0 0,-1 1,1-1,-1 1,0 0,0 1,0-1,0 1,-1 0,1-1,-1 2,0-1,0 0,0 1,-1-1,1 1,-1 0,0 0,-1 0,1 0,0 15,0 1,-1-1,-1 0,-1 0,-1 1,-3 14,-1 20,4-48,0-1,1 1,0-1,1 1,0 0,0-1,0 1,0 0,1-1,0 1,1-1,0 1,0-1,0 0,0 0,1 0,0 0,1 0,-1-1,1 1,0-1,0 0,1 0,0 0,-1-1,5 3,3-3,-1-1,1-1,0 0,0 0,0-1,0-1,0 0,0 0,0-1,0-1,0 0,-1-1,1 0,-1-1,1 0,-1-1,0 0,-1-1,8-4,11-7,-1-2,-1 0,0-2,-1-1,-2-1,0-1,-1-1,-2-1,-1-1,0-1,-3 0,6-13,16-56,-39 96,1-1,-1 1,0-1,1 0,-1 1,0-1,0 0,0 1,0-1,0 0,0 1,-1-1,1 0,0 1,-1-1,0 1,1-1,-1 1,0-1,0 1,0-1,1 1,-2 0,1-1,0 1,0 0,0 0,0 0,-1 0,1 0,-1 0,1 0,0 0,-1 1,0-1,1 1,-1-1,1 1,-1-1,0 1,1 0,-1 0,0 0,1 0,-1 0,0 0,1 0,-1 0,-1 1,-7 2,-1 0,1 1,0 0,1 0,-1 1,1 0,0 1,0 0,1 0,-1 1,1 0,1 1,-1-1,2 2,-1-1,1 1,0 0,1 0,0 0,0 1,1 0,0 0,1 0,0 0,1 0,0 1,0 0,1-1,0 1,1 4,2-4,0 0,0-1,1 1,0-1,0 0,2 0,-1 0,1 0,0-1,1 1,0-2,1 1,0-1,0 1,1-2,0 1,0-1,0-1,8 5,10 6,0-2,1-1,1-1,0-1,1-2,9 2,67 17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28:46.231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415 1,'-18'0,"-29"-1,-1 2,1 2,-1 2,1 2,-18 6,-3 19,66-31,0 1,0-1,0 1,0-1,1 1,-1 0,1-1,-1 1,1 0,0 0,0 0,-1 0,1 0,1 0,-1 1,0-1,0 0,1 0,0 1,-1-1,1 0,0 1,0-1,0 0,0 1,0-1,1 0,-1 0,1 1,0 1,5 4,0 1,0-1,1 0,0 0,0-1,1 0,0 0,0-1,1 0,-1 0,1-1,1 0,-1-1,6 2,1 2,270 142,-229-99,-56-50,0 0,0 0,0 1,0-1,0 0,-1 1,1-1,0 1,-1-1,1 1,-1-1,0 1,1-1,-1 1,0-1,0 1,0-1,0 1,0 0,0-1,-1 1,1-1,0 1,-1-1,1 1,-1-1,0 1,0-1,1 0,-1 1,0-1,0 0,0 0,0 0,0 1,0-1,-1 0,1 0,0-1,-1 1,1 0,0 0,-1-1,-1 2,-15 5,-1 0,0-1,0-1,-1-1,1-1,-1 0,0-2,-9 0,3 1,-1-1,1-1,0-2,0 0,0-2,-24-6,47 6,15 4,58 5,-1 2,0-4,0-2,39-7,-82 4,0-1,0-1,0-1,0-1,-1-2,0 0,0-2,-1-1,0 0,-1-2,-1-1,0-1,-1 0,0-2,-1 0,11-15,-27 29,-1 0,0 0,0 0,-1-1,1 0,-1 1,0-1,0 0,0 0,0 0,-1 0,1 0,-1-1,0 1,0 0,-1-1,1 1,-1 0,0-1,0 1,-1-1,1 1,-1 0,0-1,0 1,0 0,-1 0,0 0,1 0,-1 0,-1 0,1 0,-1 1,1-1,-1 1,0-1,0 1,0 0,-1 0,0 1,0 0,1 0,-1 0,0 0,0 1,0-1,0 1,-1 0,1 0,0 1,0-1,-1 1,1 0,0 0,-1 1,1-1,0 1,0 0,0 0,0 0,-1 1,2-1,-1 1,0 0,0 0,0 1,1-1,-1 1,1-1,-2 3,1 4,1 0,0 0,1 0,0 0,0 0,1 1,0-1,1 1,0-1,0 0,1 1,0-1,1 0,0 1,0-1,1 0,0 0,1-1,0 1,0-1,1 1,1 0,3 4,2 1,-1-2,2 1,-1-2,2 1,0-2,0 0,0 0,2-1,-1-1,1 0,0-1,0-1,1 0,0-1,0-1,0 0,1-2,11 2,-22-3,0 0,0-1,0 0,0 1,0-2,0 1,0-1,0 0,0 0,0-1,0 1,-1-1,1-1,-1 1,1-1,-1 0,0 0,0-1,0 1,-1-1,1 0,-1 0,0-1,0 1,0-1,-1 0,1 0,-1 0,0 0,-1-1,1-1,5-20,-1 0,-1 0,-2-1,-1 0,-1 1,-1-1,-1 0,-4-17,3-36,1 80,-1 0,1 0,0 0,0 0,0 1,0-1,0 0,0 0,0 0,0 0,0 0,0 0,0 1,1-1,-1 0,0 0,0 0,1 1,-1-1,1 0,-1 0,1 1,-1-1,1 0,-1 1,1-1,0 0,-1 1,1-1,0 1,0-1,-1 1,1 0,0-1,0 1,0 0,-1-1,1 1,0 0,0 0,0 0,0 0,0 0,0 0,-1 0,1 0,0 0,0 0,0 0,0 1,160 34,49 0,-206-35,0 0,-1 0,1 1,-1-1,1 1,-1 0,0 0,1 0,-1 0,0 1,1-1,-1 1,0 0,0 0,-1 0,1 1,0-1,-1 0,1 1,-1 0,0 0,0-1,0 1,0 0,0 1,-1-1,1 0,-1 0,0 1,0 1,-13 82,9-80,0 0,1 0,0-1,0 1,1 1,0-1,0 0,1 0,0 0,0 0,0 1,1-1,0 0,1 0,0 0,0 0,0 0,1-1,0 1,0-1,0 1,1-1,2 2,3-2,0 0,0-1,1 0,0-1,0 0,0-1,0 0,1 0,-1-1,1-1,-1 0,1 0,0-1,-1 0,1-1,0 0,-1-1,1 0,2-1,-1 0,-1 0,0-1,-1 0,1 0,-1-1,0-1,0 0,0 0,-1-1,0 0,0-1,-1 1,0-2,0 1,-1-1,0-1,-1 1,0-1,0 0,-1 0,0-1,-1 1,0-1,-1 0,1-7,0 5,-1 0,-1-1,0 1,-1-1,-1 1,0-1,-1-12,0 27,1 0,0-1,0 1,-1-1,1 1,0-1,-1 1,1-1,0 1,-1-1,1 1,-1-1,1 1,-1-1,1 0,-1 1,1-1,-1 0,0 1,1-1,-1 0,1 0,-1 0,0 1,1-1,-1 0,1 0,-1 0,0 0,1 0,-1 0,0 0,1-1,-1 1,1 0,-1 0,0 0,1 0,-1-1,1 1,-1 0,1-1,-1 1,1 0,-1-1,1 1,-1-1,1 1,-1-1,1 1,0-1,-1 1,1-1,0 1,-1-1,1 0,0 1,0-1,0 1,-1-1,1 0,-4 11,0 1,0 0,1 0,0 0,1 0,0 0,1 1,0-1,1 0,0 1,1-1,0 1,1-1,0 0,0 0,2 0,-1 0,1 0,1-1,0 0,1 0,1 3,60 46,-33-42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28:46.497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1,'0'21,"12"16,4 2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28:46.771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1 267,'25'-1,"0"-2,-1 0,1-1,-1-2,1 0,-2-2,1 0,-1-2,0-1,-1 0,14-11,-32 21,-1-1,1 0,-1 0,1 0,-1 0,1-1,-1 1,0-1,0 0,-1 0,1 0,0 0,-1 0,0-1,0 1,0-1,0 1,0-1,-1 0,0 0,1 0,-1 0,-1 0,1 0,-1 0,1 0,-1 0,-1 0,1 0,0 0,-1 0,0-1,-4-1,1 1,-2-1,1 1,0 1,-1-1,0 1,0 0,0 0,-1 1,1 0,-1 0,0 0,1 1,-1 0,-1 0,1 1,0 0,0 0,0 1,-1 0,1 0,0 0,-7 2,7 0,1 0,-1 0,1 0,0 1,0 0,0 0,0 0,1 1,-1 0,1 0,0 0,0 1,0 0,1 0,-1 0,1 0,1 1,-1-1,1 1,0 0,0 0,1 1,-1-1,1 0,0 5,-2 5,1 0,0 1,1-1,1 1,1-1,0 1,1 0,1-1,4 16,-2-18,0-1,1 1,0-1,1 0,1 0,0-1,0 0,2 0,-1-1,1 0,1-1,0 0,0 0,1-1,1 0,-1-1,1 0,1-1,-1-1,1 0,0 0,1-1,-1-1,8 1,115 19,-75-19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28:47.039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15,'0'-3,"0"-2,0-1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29:00.97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167 55,'0'14,"4"14,9 9,10 5,6 3,9-2,4-1,1-4,-4-3,-3-2,-5-4,-9-3,-7-4,-6-6</inkml:trace>
  <inkml:trace contextRef="#ctx0" brushRef="#br0" timeOffset="259.338">481 0,'-10'16,"-7"15,-5 16,-7 14,-2 11,-1 4,0 1,2-3,3-10,3-13,7-15</inkml:trace>
  <inkml:trace contextRef="#ctx0" brushRef="#br0" timeOffset="521.282">84 355,'-16'10,"-5"4,0 6,5 1,6-1,11-3,15-5,23-9,20-12,21-14,15-12,11-7,1 1,-9 5,-16 9,-19 12,-22 7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29:09.67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1,'5'16,"6"15,8 8,8 8,6 5,7 1,3 0,5-2,0-5,-4-5,-6-5,-7-7,-10-6,-8-6</inkml:trace>
  <inkml:trace contextRef="#ctx0" brushRef="#br0" timeOffset="281.293">423 137,'-14'-5,"-9"6,-5 14,-3 16,-3 15,-2 13,-3 8,1 4,0-2,4-12,6-12,7-14</inkml:trace>
  <inkml:trace contextRef="#ctx0" brushRef="#br0" timeOffset="449.841">14 396,'-7'-7,"2"0,10 4,12 4,18 5,19 1,21-3,17-7,8-7,2-7,-17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29:05.10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2526 957,'15'-80,"3"0,4 2,4-1,-23 69,0 1,1-1,0 1,1 0,0 0,0 0,1 1,0-1,4-2,-8 10,0 0,0 0,0 1,0-1,0 1,0-1,0 1,0 0,0 0,1 0,-1 0,0 0,0 0,0 1,0-1,0 1,0-1,0 1,0 0,0 0,0-1,0 2,-1-1,1 0,0 0,-1 0,1 1,-1-1,1 1,-1 0,1-1,-1 1,0 0,0 0,0-1,0 1,0 0,-1 0,1 0,0 0,-1 0,0 0,1 2,14 25,-2 1,0 1,-2 1,-2-1,-1 2,-1-1,-1 1,0 26,-6-57,1-1,-1 0,1 0,-1 1,1-1,-1 0,0 1,0-1,1 1,-1-1,0 0,0 1,-1-1,1 0,0 1,0-1,-1 0,1 1,0-1,-1 0,1 1,-1-1,0 0,1 0,-1 0,0 0,0 1,0-1,0 0,0-1,0 1,0 0,0 0,0 0,0-1,-1 1,1 0,0-1,0 1,-1-1,1 1,0-1,-1 0,1 0,-1 0,1 1,0-1,-1 0,1-1,0 1,-1 0,-5-3,0-1,0 0,1-1,-1 1,1-1,0 0,1-1,-1 1,1-1,0 0,1-1,-1 1,1-1,0 0,4 5,0 0,1 0,-1 0,0 0,1 0,-1 1,1-1,-1 0,1 0,0 0,0 1,0-1,0 0,0 1,0-1,0 1,1-1,-1 1,1-1,-1 1,1 0,-1 0,1 0,0 0,-1 0,1 0,0 0,0 1,0-1,0 1,-1-1,1 1,0 0,0-1,0 1,0 0,0 0,0 1,0-1,0 0,0 1,7-3,48-8,-37 8,-1 0,1-2,-1-1,0 0,-1-1,1-1,-1-1,-1 0,16-11,-31 18,1-1,-1 1,0-1,-1 0,1 0,0 0,0 0,-1 0,1 0,-1 0,0-1,0 1,0 0,0-1,0 1,0-1,0 1,-1-1,0 1,1-1,-1 0,0 1,0-1,0 1,-1-1,1 0,0 1,-1-1,0 1,0-1,0 1,0-1,0 1,0 0,0 0,-1-1,1 1,-1 0,0 0,0 0,0 1,0-1,0 0,0 1,0-1,0 1,0 0,-1-1,1 1,-1 0,1 1,-1-1,1 0,-1 1,1-1,-3 1,3 0,1 0,-1 0,1 0,-1 0,0 0,1 0,-1 1,1-1,0 1,-1-1,1 1,-1-1,1 1,0 0,-1 0,1-1,0 1,0 0,-1 0,1 0,0 1,0-1,0 0,0 0,1 0,-1 1,0-1,1 1,-1-1,0 0,1 1,0-1,-1 1,1-1,0 1,-2 56,6-46,0-1,0 1,1-1,1 1,0-1,0-1,1 1,0-1,1-1,0 1,1-1,0-1,0 1,1-2,0 1,0-1,1-1,0 0,0 0,0-1,1-1,0 0,0 0,0-1,0-1,0 0,3 0,-4-3,-1 0,1 0,-1-1,0 0,0-1,0 0,0-1,0 0,-1 0,1-1,-1-1,0 1,-1-1,1-1,-1 1,-1-2,7-6,-11 9,0 0,0 0,0-1,-1 0,1 1,-2-1,1 0,0 0,-1 0,0 0,-1 0,1 0,-1 0,0 0,-1 0,0 0,0-1,1 0,-2-18,-1 0,-1 0,-1 0,-1 1,-9-21,1 19,15 36,4-4,1 1,-1-1,1-1,0 1,1-1,-1 0,1-1,0 1,0-1,1-1,-1 1,1-1,-1-1,1 1,0-1,0-1,0 1,0-1,1-1,0 0,56 14,-62-13,1 0,-1 0,0 1,0-1,1 1,-1 0,0 0,0 0,-1 0,1 1,0-1,-1 1,1-1,-1 1,0 0,0 0,0 0,0 0,-1 0,1 1,-1-1,0 0,0 1,1 2,-1 90,-4-41,4-51,-1-1,1 0,0 0,0 0,0 0,0 0,0 0,1 0,-1 0,1-1,0 1,0-1,0 1,0-1,1 0,-1 1,0-1,1 0,0 0,-1-1,1 1,0-1,0 1,0-1,0 0,0 0,0 0,0-1,0 1,1-1,-1 1,0-1,0 0,0 0,1-1,-1 1,0-1,0 1,0-1,0 0,3-1,3-1,0-1,0 0,-1 0,1 0,-1-1,0 0,-1-1,1 0,-1 0,0-1,-1 1,0-1,0-1,0 1,-1-1,0 0,0-1,-1 1,0-1,-1 0,1 1,-2-2,1 1,-2 0,1 0,-1-1,0 1,-1-5,7 150,-5-123,2 0,0 0,0-1,1 0,1 0,0 0,3 4,-7-13,0 1,0-1,0 0,1 0,-1 0,1-1,0 1,0-1,0 1,0-1,0 0,0 0,1 0,-1-1,1 1,-1-1,1 0,0 0,-1 0,1 0,0-1,0 0,-1 1,1-1,0-1,0 1,1 0,21-8</inkml:trace>
  <inkml:trace contextRef="#ctx0" brushRef="#br0" timeOffset="170.544">3852 247,'-14'-3,"-7"0,0 3,4 3,6 6,13 6,16 3,15 0,3-2</inkml:trace>
  <inkml:trace contextRef="#ctx0" brushRef="#br0" timeOffset="494.37">4152 847,'10'2,"-1"-1,1-1,-1 0,1 0,-1-1,1 0,-1 0,1-1,-1 0,0-1,0 0,0-1,0 0,-1 0,1-1,-1 0,0 0,-1-1,1 0,-1 0,0-1,-1 0,0 0,0 0,0-1,-1 0,0 0,0-1,-1 1,0-1,-1 0,0 0,0 0,-1-2,-2 6,1 0,-2 0,1 0,0 0,-1 0,0-1,-1 1,1 1,-1-1,1 0,-2 0,1 1,0-1,-1 1,0-1,0 1,0 0,0 0,-1 1,0-1,0 1,0 0,0 0,0 0,-5-2,6 3,0 0,-1 0,0 0,1 1,-1 0,0-1,1 1,-1 1,0-1,0 1,0-1,0 1,0 0,0 0,0 1,0-1,1 1,-1 0,0 0,0 0,1 1,-1-1,0 1,1 0,0 0,-1 0,1 0,0 0,0 1,0 0,0 0,1-1,-3 4,1 0,0 1,0-1,1 1,0 0,0 0,1 0,-1 0,1 0,1 0,0 1,0-1,0 0,1 1,0-1,0 1,1-1,0 1,1-1,-1 0,1 1,1-1,-1 0,1 0,0-1,1 1,0-1,0 1,0-1,1 0,-1-1,2 1,-1-1,0 0,1 0,0-1,0 0,6 3,11 5,1-2,0-1,1-1,0-1,0-1,1-1,-1-1,17 0,45 4</inkml:trace>
  <inkml:trace contextRef="#ctx0" brushRef="#br0" timeOffset="995.866">5190 1,'-10'23,"-7"26,-8 29,-6 26,-8 23,-6 20,-5 13,-3 3,2-4,9-14,10-32</inkml:trace>
  <inkml:trace contextRef="#ctx0" brushRef="#br0" timeOffset="2112.784">5367 970,'103'-331,"-77"249,-25 82,0 0,1 0,-1 0,0 0,1 1,-1-1,0 0,0 1,1-1,-1 1,0 0,0-1,0 1,0 0,0 0,0-1,0 1,0 0,0 0,0 0,0 0,-1 0,1 1,0-1,-1 0,1 0,-1 0,1 1,-1-1,1 0,-1 1,1 0,56 89,-29-49,-2 2,-2 1,6 19,-19 2,-11-64,0-1,0 1,-1-1,1 1,0-1,-1 1,1-1,-1 0,0 1,1-1,-1 0,0 0,0 1,0-1,0 0,0 0,0 0,0 0,0 0,0 0,-1 0,1 0,0-1,-1 1,1 0,0-1,-1 1,1-1,-1 0,1 1,-1-1,1 0,-1 0,1 0,-1 0,1 0,-1 0,1 0,-1-1,1 1,0 0,-2-1,-4-1,0 0,0-1,1 0,-1 0,1-1,-1 1,1-1,0-1,0 1,1-1,0 0,-1 0,2 0,-1-1,0 0,0-2,5 6,0 0,0 0,0 0,0 0,1 0,-1 0,0 0,1 0,0 0,-1 0,1 0,0 0,0 0,0 1,0-1,0 0,1 1,-1-1,0 1,1-1,-1 1,1 0,0-1,-1 1,1 0,0 0,0 0,0 0,0 1,0-1,-1 1,1-1,0 1,0-1,0 1,1 0,-1 0,0 0,1 0,59-14,-48 13,0-1,-1 0,1-1,-1 0,1-1,-1-1,-1 0,1-1,-1 0,0-1,0 0,-1-1,0 0,0-1,-1-1,0 1,0-1,-1-1,-7 8,0 1,0-1,-1 1,1-1,-1 1,0-1,1 0,-1 0,-1 0,1 1,0-1,-1 0,1 0,-1 0,0 0,0 0,0 0,0 0,0 0,-1 0,0 0,1 0,-1 0,0 0,0 0,-1 1,1-1,-1 0,1 1,-1-1,0 1,0 0,0 0,0-1,0 1,0 0,-1 1,1-1,-1 0,1 1,-1-1,0 1,-1-1,3 2,0 0,-1 0,1 0,-1 0,1 1,0-1,-1 0,1 1,-1-1,1 1,0-1,0 1,-1-1,1 1,0 0,0 0,0 0,0-1,0 1,0 0,0 0,0 1,0-1,0 0,0 0,1 0,-1 0,1 1,-1-1,1 0,-1 1,1-1,-1 0,1 1,0-1,0 1,-5 53,7-37,1 0,1-1,1 1,0-1,1 0,1 0,0-1,1 0,1 0,1-1,0 0,1-1,3 3,-10-11,0 0,0-1,1 0,-1 1,1-2,0 1,1 0,-1-1,1 0,0-1,0 1,0-1,0 0,1 0,-1-1,1 0,0 0,0-1,0 1,-1-2,1 1,0-1,0 0,0 0,0-1,0 0,0 0,5-2,57-43,-52 30</inkml:trace>
  <inkml:trace contextRef="#ctx0" brushRef="#br0" timeOffset="2854.381">6173 916,'9'-15,"-2"1,0-1,0 0,-2-1,0 1,0-1,-2 0,0 0,-1 0,0-1,-1 1,-1-1,-1 1,0 0,-1-1,-1 1,-1 0,0 0,-1 1,-6-15,-5 14,67 29,135-7,-183-5,1 0,0 1,-1-1,1 1,-1 0,1-1,-1 2,0-1,0 0,0 1,0-1,0 1,-1 0,1 0,-1 0,1 0,-1 0,0 0,-1 1,1-1,0 1,-1-1,0 1,0 0,0 1,8 100,-9-96,-2 160,2-166,0 0,1 0,-1 0,1 1,0-1,-1 0,2 0,-1 0,0 0,0 0,1-1,0 1,-1 0,1-1,0 1,0-1,0 1,1-1,-1 0,1 0,-1 0,1 0,0-1,-1 1,1-1,0 0,0 1,0-1,0 0,0-1,1 1,-1-1,0 1,0-1,0 0,0 0,1 0,-1-1,0 1,0-1,5-1,-1-1,0 0,-1 0,1-1,0 1,-1-2,0 1,0-1,0 0,-1 0,1 0,-1-1,-1 0,1 0,-1 0,0 0,0-1,0-2,5-8,-1 0,-1-1,-1 0,-1-1,0 1,1-14,-4 15,-10 42,7-24,-1 8,0 1,1-1,0 1,0 0,1-1,0 1,1-1,0 1,1 0,-1-1,2 0,-1 1,2-1,0 2,-3-9,1-1,-1 1,1 0,0-1,-1 1,1-1,0 1,0-1,0 0,0 0,0 0,0 0,0 0,1 0,-1-1,0 1,0-1,1 1,-1-1,0 0,0 0,1 0,-1 0,0 0,1-1,-1 1,0-1,1 0,19-6</inkml:trace>
  <inkml:trace contextRef="#ctx0" brushRef="#br0" timeOffset="3020.06">6692 301,'-14'-7,"-7"-2,-2 0,0 2,5 7,7 7,12 6,14 5,4-1</inkml:trace>
  <inkml:trace contextRef="#ctx0" brushRef="#br0" timeOffset="3397.737">6952 766,'9'1,"0"0,1-1,-1 0,1-1,-1 0,0 0,0-1,1 0,-1 0,0-1,-1-1,1 1,0-2,-1 1,0-1,0 0,-1 0,3-3,-2 3,0-1,-1 0,0 0,0 0,0-1,-1 0,0-1,0 1,0-1,-1 0,-1-1,1 1,-2-1,1 0,-1 0,0 0,-1 0,0-1,0 1,-1-1,0 1,-1-3,-2 8,1 0,-2 0,1 0,0 0,-1 0,1 0,-1 1,0-1,-1 1,1 0,0 0,-1 0,0 0,1 1,-1-1,0 1,-1 0,1 0,0 0,0 1,-1 0,1 0,-1 0,1 0,-1 1,0-1,1 1,-1 0,1 1,-1-1,1 1,-1 0,1 0,-1 0,1 1,0-1,-1 1,1 0,0 0,0 1,0-1,-1 2,-2 4,0 0,0 0,1 1,0 0,0 0,1 0,0 1,1-1,0 1,0 0,1 1,1-1,0 0,0 1,1 0,0-1,1 1,0 0,1-1,0 1,0-1,1 1,3 9,0-8,1 1,-1-1,2 0,0-1,0 0,1 0,0 0,1-1,0 0,1-1,0 0,0 0,1-1,0-1,1 0,-1 0,1-1,1 0,-1-1,1-1,0 0,0-1,0 0,0-1,0 0,1-1,-1-1,1 0,-1-1,1 0,-1-1,0-1,1 0,31-6</inkml:trace>
  <inkml:trace contextRef="#ctx0" brushRef="#br0" timeOffset="3613.16">7770 779,'5'-4,"1"-5,0-5,-1 1</inkml:trace>
  <inkml:trace contextRef="#ctx0" brushRef="#br0" timeOffset="-2528.18">328 943,'0'-481,"0"484,0-1,0 1,0-1,1 1,0 0,-1-1,1 1,0-1,0 1,0-1,0 1,1-1,-1 0,1 0,0 0,-1 0,1 0,0 0,0 0,0 0,0-1,0 1,1-1,-1 1,0-1,1 0,-1 0,1 0,-1-1,1 1,1 0,89 6,-87-7,0-1,0 1,1-1,-1 1,1 1,-1-1,1 1,-1 0,0 0,0 1,1 0,-1 0,0 0,-1 1,1 0,0 0,-1 1,1-1,-1 1,0 0,-1 1,4 2,-1 6,0 0,-1 1,0 0,-1 0,-1 1,0 0,-1-1,0 1,-1 0,-1 1,-1-1,0 5,10 77,-10-94,0 1,1-1,-1 1,1-1,0 0,0 1,0-1,0 0,1 0,-1 0,1 0,0 0,0 0,0 0,0-1,1 1,-1-1,1 0,-1 1,1-1,0 0,0-1,0 1,0 0,0-1,0 0,0 1,1-1,-1 0,0-1,1 1,-1-1,1 1,-1-1,1 0,-1-1,0 1,1 0,-1-1,1 0,-1 0,2 0,2-3,-1 0,1 0,-1 0,0-1,0 1,-1-2,0 1,1 0,-2-1,1 0,-1 0,0-1,0 1,0-1,-1 0,0 0,-1 0,1 0,-1 0,-1-1,0 1,0-1,0 1,-1-1,0 1,0-1,-1 1,0-1,0 1,0-1,-1 1,-1 0,1 0,-1 0,0 0,-1 0,0 1,-3-5,7 10,-1 0,1 0,-1 0,0 0,1 0,-1 0,0 0,0 1,1-1,-1 0,0 0,0 1,0-1,0 0,0 1,0-1,0 1,0 0,0-1,-1 1,1 0,0 0,0-1,0 1,0 0,0 0,-1 0,1 0,0 1,0-1,0 0,0 0,0 1,0-1,-1 0,1 1,0-1,0 1,0 0,1-1,-1 1,0 0,0 0,0-1,0 1,1 0,-1 0,0 0,1 0,-1 0,0 0,1 0,-1 0,1 0,0 0,-1 0,1 0,0 1,0-1,0 0,0 0,0 0,-3 9,1 1,1-1,-1 0,2 1,0-1,0 1,1-1,0 0,0 1,1-1,1 0,0 0,0 0,1 0,0-1,1 1,0-1,0 0,1-1,0 1,1-1,0 0,0-1,0 1,1-2,0 1,1-1,0 0,-1-1,6 2,104 21,-61-25</inkml:trace>
  <inkml:trace contextRef="#ctx0" brushRef="#br0" timeOffset="-2011.248">1407 670,'-13'-3,"-1"2,0-1,0 2,0 0,0 0,0 2,0-1,0 2,0 0,1 1,0 0,-1 1,2 0,-1 1,0 0,1 1,1 1,-1 0,1 0,0 1,-7 9,15-16,1 0,0 1,0-1,0 0,0 1,1-1,-1 1,1 0,-1-1,1 1,0 0,0 0,0 0,1 0,-1 0,1 0,-1 0,1 0,0 0,0 0,0 0,1 0,-1 0,1 0,0 0,0 0,0 0,0-1,0 1,0 0,1 0,-1-1,1 1,0-1,0 0,0 1,0-1,0 0,1 0,-1 0,0 0,1-1,0 1,-1-1,2 1,10 1,-1 0,0-2,1 1,-1-2,1 0,-1 0,1-1,-1-1,1 0,-1-1,0-1,0 0,0 0,-1-1,0-1,0 0,0-1,0 0,3-4,-8 7,-1-1,1 0,-1 0,0 0,0 0,0-1,-1 0,0-1,0 1,-1-1,1 0,-1 0,-1 0,0 0,1-2,-4 9,0 0,0 0,-1 0,1 0,0 1,0-1,0 0,0 0,-1 0,1 0,0 0,0 1,0-1,0 0,-1 0,1 0,0 0,0 0,0 0,-1 0,1 0,0 0,0 0,-1 0,1 0,0 0,0 0,0 0,-1 0,1 0,0 0,0 0,0 0,-1 0,1 0,0-1,0 1,0 0,-1 0,1 0,0 0,0 0,0 0,0-1,0 1,-1 0,-4 12,1 0,0 1,1-1,0 1,0 0,2 0,0 0,0 0,1 0,1 0,0 0,1 3,6 35,3 0,2-1,2 0,18 37,36 130,-66-203,-1 0,0 0,-1 1,0-1,-1 1,-1-1,0 3,0-13,0 0,1 1,-2-1,1 1,0-1,-1 0,0 0,0 0,0 0,0 0,-1 0,1 0,-1-1,0 1,0-1,-1 0,1 0,-1 0,1 0,-1-1,0 0,0 1,0-1,-2 0,0 0,-1 0,0-1,1 0,-1 0,0 0,0-1,0 0,1-1,-1 1,0-1,0-1,1 1,-1-1,1 0,0-1,-1 1,1-1,0 0,0-1,-9-6,-1 0,1-1,1 0,0-1,1-1,-6-7,7 7,1 0,0-1,1-1,1 0,0 0,1-1,1 0,0 0,1 0,1-1,0 0,1 0,0-13,3 26,1-1,0 0,0 0,1 0,-1 1,1-1,0 0,0 1,1-1,-1 0,1 1,0 0,0-1,1 1,-1 0,1 0,0 0,0 1,0-1,1 1,-1-1,1 1,0 0,0 1,0-1,0 0,1 1,113-43,-54 28</inkml:trace>
  <inkml:trace contextRef="#ctx0" brushRef="#br0" timeOffset="6550.824">0 2432,'48'-179,"-42"147,0 1,-2-1,-1 0,-2 0,-1 0,-1 0,-3-6,-11 2,15 36,0 0,0-1,-1 1,1-1,0 1,-1-1,1 1,-1 0,1-1,0 1,-1 0,1-1,-1 1,1 0,-1 0,1-1,-1 1,1 0,-1 0,1 0,-1 0,0 0,1 0,-1 0,1 0,-1 0,1 0,-1 0,1 0,-1 0,1 0,-1 0,1 1,-1-1,1 0,-1 0,1 1,-1-1,1 0,-1 1,1-1,-1 0,1 1,0-1,-1 1,1-1,0 0,-1 1,1-1,0 1,0-1,0 1,-1-1,1 1,0-1,0 1,0 0,0-1,0 1,0-1,0 1,0 0,-1 2,0 0,0 0,0 0,0 0,1 1,-1-1,1 0,0 1,0-1,0 0,0 0,1 1,0-1,-1 0,1 0,0 0,0 0,1 0,-1 0,1 0,-1 0,1 0,0 0,0-1,0 1,1-1,-1 0,0 1,1-1,0 0,-1-1,1 1,0 0,0-1,0 1,0-1,0 0,0 0,1 0,201 45,-201-44,0 0,0 0,0 1,0-1,0 1,-1 0,1 0,-1 0,0 1,0-1,0 1,0-1,0 1,-1 0,0 0,0 1,0-1,0 0,-1 0,1 1,-1-1,0 1,0 4,-5 110,2-100,-1 5,-1 70,4-91,0 0,1 0,-1 0,1 0,0 0,0 0,0 0,0 0,1 0,-1 0,1-1,0 1,0 0,-1-1,2 0,-1 1,0-1,0 0,1 0,-1 0,1 0,0-1,-1 1,1-1,0 0,2 1,4-1,-1-1,0 0,1 0,-1-1,0 0,0-1,0 0,0 0,0 0,0-1,0-1,-1 1,1-1,-1 0,0-1,0 0,-1 0,1 0,-1-1,0 0,-1 0,0 0,2-3,-2 3,1 0,-1 0,-1-1,1 0,-1 0,0 0,0 0,-1-1,0 0,-1 1,0-1,0 0,0 0,-1 0,0 0,-1-1,0 1,0 0,0 0,-1 0,-1 0,0-2,2 9,-1-1,1 0,-1 1,0-1,1 0,-1 1,0-1,0 1,0-1,0 1,-1 0,1-1,0 1,-1 0,1 0,0 0,-1 0,1 0,-1 0,0 0,1 1,-1-1,0 0,1 1,-1 0,0-1,0 1,1 0,-1 0,0 0,0 0,0 0,1 0,-1 0,0 1,0-1,1 1,-1-1,0 1,1 0,-1 0,1 0,-1-1,1 1,-1 1,1-1,-1 0,0 1,-1 4,0 1,0-1,1 1,0 0,0 0,0-1,1 1,0 1,0-1,1 0,0 0,0 0,1 0,0 0,0 0,1 0,-1 0,1 0,1-1,0 1,1 3,1-3,0-1,0 0,1 0,-1-1,1 1,0-1,1 0,-1-1,1 0,0 0,0 0,0-1,1 0,-1 0,1-1,0 0,3 1,138 8,-120-12,1-2,-1 0,0-3,0 0,0-1,-1-2,0-1,-1-2,0 0,-1-2,20-13,-39 22,0-1,0 0,0 0,-1-1,0 0,0 0,-1 0,0-1,0 0,-4 6,1 0,-1-1,0 1,0 0,0-1,-1 1,1-1,0 1,-1-1,0 1,0-1,0 1,0-1,0 0,0 1,0-1,-1 1,1-1,-1 1,0-1,0 1,0 0,0-1,0 1,-1 0,1 0,-1 0,1 0,-1 0,0 0,1 0,-1 0,-2 0,-4-4,-1 1,-1 1,1 0,0 0,-1 0,0 1,0 1,0 0,0 0,0 1,-1 0,1 1,0 0,0 0,-1 1,1 1,0 0,0 0,0 1,0 0,1 1,-1 0,-5 4,10-7,1 1,0 0,0 0,0 1,0-1,0 1,0 0,1 0,-1 0,1 0,0 1,0-1,0 1,0 0,1 0,-1 0,1 0,0 0,0 1,1-1,-1 1,1-1,0 1,0 0,1-1,-1 1,1 0,0-1,0 1,1 0,-1-1,1 1,0-1,1 1,-1-1,1 1,-1-1,1 0,1 1,-1-1,3 3,-1-3,1-1,-1 1,1-2,0 1,0 0,0-1,0 0,0 0,0 0,1-1,-1 0,1 0,-1 0,1 0,-1-1,1 0,-1 0,1-1,-1 0,1 0,-1 0,0 0,1-1,2-1,4-1,-1-1,1 0,-1-1,0-1,0 0,-1 0,0-1,0 0,-1 0,3-4,-4 3,-1-1,-1 0,0 0,0 0,0-1,-2 0,1 0,0-6,-4 37,1 42,3 0,2 0,3 0,3-1,7 15,2 16,-14-53,0-13,-1 1,-1 0,-2 0,0 0,-2 1,-1-1,-1 1,-2-1,-1 1,-3 15,5-40,1 0,-1 0,1 0,-1-1,0 1,0 0,-1-1,1 1,0-1,-1 1,0-1,1 0,-1 1,0-1,0 0,0 0,0-1,-1 1,1 0,0-1,-1 1,1-1,-1 0,0 0,1 0,-1 0,0 0,0 0,0-1,1 1,-1-1,0 0,0 0,-3 0,-3-4,1-1,-1 1,1-1,-1 0,2-1,-1 0,0-1,1 1,1-1,-1-1,1 1,0-1,0-1,-1 0,-19-22,3-1,0-1,2-1,1-1,2-1,2 0,-11-36,24 67,2-1,-1 1,0-1,1 0,0 1,0-1,1 0,0 0,0 0,0 1,0-1,1 0,0 0,1 1,-1-1,1 1,0-1,0 1,1 0,-1 0,1 0,2-2,4-2,1 1,0 1,0-1,1 2,0-1,0 2,1-1,-1 2,1-1,0 2,11-3,-12 3,53-16</inkml:trace>
  <inkml:trace contextRef="#ctx0" brushRef="#br0" timeOffset="8309.68">2008 2500,'88'-200,"-26"82,-62 117,0-1,1 1,-1 0,1-1,-1 1,1 0,0-1,-1 1,1 0,0 0,0-1,0 1,0 0,0 0,0 0,0 0,0 0,0 0,1 1,-1-1,0 0,1 1,-1-1,0 0,1 1,-1 0,1-1,-1 1,1 0,-1 0,1 0,-1 0,0 0,1 0,-1 0,1 0,-1 1,1-1,-1 0,0 1,1-1,-1 1,1 0,-1 0,0-1,0 1,0 0,1 0,0 1,66 96,-57-85,-2-2,1 1,-2 0,1 0,-2 1,1 0,-2 0,0 0,0 1,-2 0,1 0,1 14,-6-27,0 0,0 0,1 0,-1 0,0 0,0 0,0 0,0 0,-1 0,1 0,0 0,0 0,-1 0,1 0,0 0,-1-1,1 1,-1 0,1 0,-1 0,1 0,-1-1,0 1,0 0,1-1,-1 1,0 0,0-1,1 1,-1-1,0 1,0-1,0 0,0 1,0-1,0 0,0 1,0-1,0 0,0 0,0 0,0 0,0 0,0 0,0 0,0-1,0 1,-43-20,10-26,33 44,0 1,0-1,1 1,-1-1,0 1,1-1,0 0,-1 1,1-1,0 1,-1-1,1 0,0 1,0-1,1 0,-1 1,0-1,0 0,1 1,-1-1,1 1,0-1,-1 0,1 1,0 0,0-1,0 1,0-1,0 1,0 0,0 0,1-1,86-29,-57 24,-9 1,-9 4,0 0,0-2,-1 1,0-2,0 0,0 0,0-1,-1 0,0-1,0-1,0 1,-1-2,1-1,-10 9,0 0,0 0,0-1,0 1,0 0,0-1,-1 1,1-1,0 1,-1-1,1 1,-1-1,0 1,1-1,-1 1,0-1,0 0,0 1,0-1,0 1,-1-1,1 1,0-1,-1 1,1-1,-1 1,1-1,-1 1,0-1,0 1,0 0,1-1,-1 1,0 0,-1 0,1 0,0 0,0 0,0 0,-1 0,1 0,0 0,-1 0,1 1,-1-1,1 1,-1-1,1 1,-1 0,1-1,-1 1,0 0,1 0,-1 0,1 0,-1 0,1 0,-2 1,1-1,0 0,0 1,0-1,0 1,0-1,0 1,0 0,1 0,-1 0,0 0,0 0,1 0,-1 0,1 1,-1-1,1 0,0 1,-1-1,1 1,0 0,0-1,0 1,0 0,0 0,0-1,1 1,-1 0,1 0,-1 0,1 0,-1 2,0 64,2-56,1 0,1 0,0 0,0-1,1 1,1-1,0 0,0 0,1 0,0-1,1 0,1 0,-1-1,1 0,1 0,0-1,0 0,0 0,1-1,7 4,-13-9,1-1,0 1,-1-1,1 0,0 0,0 0,0-1,0 1,0-1,0 0,0-1,-1 1,1-1,0 0,0 0,0-1,-1 1,1-1,-1 0,1 0,-1-1,0 1,0-1,0 0,0 0,0-1,-1 1,4-4,2-3,0-1,-1 0,0-1,0 0,-1 0,-1 0,0-1,0 0,1-10,0 2,-2 0,-1-1,-1 0,-1 0,0 0,-2 0,-1 0,-1-12,2 33,0 1,0-1,0 1,1-1,-1 1,0-1,0 1,0-1,0 1,0-1,0 1,0 0,0-1,0 1,0-1,0 1,0-1,0 1,0-1,0 1,-1-1,1 1,0-1,0 1,-1-1,1 1,0 0,0-1,-1 1,1 0,0-1,-1 1,1 0,-1-1,1 1,0 0,-1 0,1-1,-1 1,1 0,-1 0,1 0,-1 0,1 0,-1-1,1 1,-1 0,1 0,-1 0,1 0,-1 3,1-1,0 0,0 0,0 0,0 0,1 1,-1-1,1 0,-1 0,1 0,0 0,0 0,-1 0,2 0,-1 0,0-1,0 1,0 0,1 0,-1-1,1 1,0-1,-1 0,1 1,0-1,0 0,-1 0,1 0,0 0,2 1,65 17,75-12,-142-7,0 0,1 0,-1 0,0 1,0-1,0 1,1 0,-1-1,0 1,0 0,0 0,0 0,-1 0,1 1,0-1,0 0,-1 1,1-1,0 1,-1 0,0-1,1 1,-1 0,0 0,0 0,0 0,0 0,0 0,-1 0,1 0,-1 1,1-1,-1 0,0 0,0 0,0 1,0-1,0 1,-17 91,13-82,0 1,2 0,-1 0,1 0,1 0,1 0,0 7,0-17,1 0,-1 0,1 0,0 0,0 0,0 0,0 0,1 0,-1 0,1 0,0-1,0 1,0-1,0 1,0-1,0 0,1 0,-1 0,1 0,-1 0,1 0,0-1,0 0,0 1,-1-1,1 0,1 0,-1 0,0-1,0 1,0-1,6 1,0 0,0-1,0 0,0-1,0 1,0-2,0 1,0-1,-1-1,5-1,0-3,-1 1,0-2,-1 1,0-2,0 0,-1 0,0 0,0-1,-1-1,-1 0,1 0,-2-1,0 0,0 0,-1 0,-1-1,0 0,0 0,-2 0,1-1,-2 1,0-1,0 0,-2 0,1 0,-3-4,-9 31,6 9,0 1,1-1,2 0,0 1,1 0,2 19,-1-39,0-1,0 1,0 0,0-1,0 1,1-1,-1 1,1-1,0 1,-1-1,1 1,0-1,1 1,-1-1,0 0,1 0,-1 1,1-1,0 0,-1-1,1 1,0 0,0 0,1-1,-1 1,0-1,0 0,1 0,-1 1,0-2,1 1,-1 0,1 0,2 0,15-3</inkml:trace>
  <inkml:trace contextRef="#ctx0" brushRef="#br0" timeOffset="8572.053">3551 1817,'-16'-3,"-8"5,-2 4,3 7,9 7,10 4,13 6,6-3</inkml:trace>
  <inkml:trace contextRef="#ctx0" brushRef="#br0" timeOffset="8825.377">3769 2281,'11'2,"-1"0,1-1,0 0,0-1,0 0,-1 0,1-1,0-1,-1 0,1 0,-1-1,1-1,-1 0,0 0,-1-1,1 0,-1 0,0-1,0-1,-1 1,0-1,0-1,0 1,0-3,1 3,-1-1,-1 0,1-1,-1 0,-1 0,0-1,0 1,-1-1,0 0,0-1,-1 1,-1-1,2-8,-5 17,0-1,0 0,0 1,0-1,-1 1,1-1,-1 0,0 1,0 0,0-1,0 1,0-1,0 1,-1 0,1 0,-1 0,0 0,1 0,-1 0,0 0,0 0,0 1,-1-1,1 1,0 0,0-1,-1 1,1 0,-1 0,1 1,-1-1,1 0,-1 1,1 0,-1-1,0 1,1 0,-1 0,0 1,1-1,-1 0,1 1,-1 0,1-1,-1 1,1 0,-1 0,1 1,0-1,0 0,-2 2,-4 1,1 0,-1 1,1 0,0 0,1 1,-1-1,1 2,0-1,0 1,1 0,0 0,0 0,1 1,0-1,0 1,1 0,0 0,0 1,1-1,0-1,0-1,1 0,0 0,0 1,1-1,-1 1,2-1,-1 1,1-1,-1 0,2 1,-1-1,1 0,0 0,0 0,1 0,0 0,0 0,0-1,0 1,1-1,0 0,0 0,1-1,4 5,10 2,1-1,0-1,1-1,0-1,0-1,0 0,1-2,0 0,0-2,0 0,0-2,0 0,0-1,0-2,14-2,45-7</inkml:trace>
  <inkml:trace contextRef="#ctx0" brushRef="#br0" timeOffset="9170.173">4930 1612,'-2'23,"-6"27,-6 32,-7 30,-8 26,-5 23,-6 16,-4 10,-1 4,5-5,9-34</inkml:trace>
  <inkml:trace contextRef="#ctx0" brushRef="#br0" timeOffset="10138.899">5012 2254,'17'41,"-2"0,-1 1,-2 0,-2 1,-3 0,3 35,-2-5,-3 0,-3 0,-3 13,-2-73,-1-21,-25-201,-27-154,57 280,0 81,1 0,0 0,-1 0,1 0,0 0,0 1,0-1,1 0,-1 1,0 0,0-1,1 1,-1 0,1 0,-1 0,1 1,0-1,-1 1,1-1,0 1,-1 0,1 0,0 0,-1 0,1 1,-1-1,1 1,0-1,-1 1,1 0,-1 0,1 0,-1 0,0 1,1-1,0 2,7 0,178 58,-187-61,0 1,1-1,-1 1,0-1,1 1,-1 0,0-1,0 1,0 0,1 0,-1 0,0 0,0 0,0 0,-1 0,1 0,0 0,0 1,0-1,-1 0,1 0,-1 1,1-1,-1 0,1 1,-1-1,0 1,0-1,0 0,0 1,0-1,0 1,0-1,0 0,0 1,-1-1,1 1,-1-1,1 0,-1 1,1-1,-1 0,0 0,1 0,-1 1,0-1,0 0,0 0,0 0,0 0,0 0,0-1,-1 1,1 0,0 0,0-1,-1 1,-124 74,108-64,18-11,0 0,0-1,1 1,-1 0,0 0,0 0,1-1,-1 1,0 0,0 0,1 0,-1 0,0 0,1 0,-1 0,0-1,0 1,1 0,-1 0,0 0,1 0,-1 0,0 0,1 0,-1 0,0 1,0-1,1 0,-1 0,0 0,1 0,-1 0,0 0,0 0,1 1,-1-1,0 0,0 0,0 0,1 1,-1-1,0 0,0 0,0 1,1-1,-1 0,0 0,0 1,0-1,0 0,0 1,0-1,0 0,0 1,0-1,0 0,0 0,0 1,31-10,5-2</inkml:trace>
  <inkml:trace contextRef="#ctx0" brushRef="#br0" timeOffset="11782.792">5641 2254,'-13'-2,"0"1,1 0,-1 0,0 2,1-1,-1 2,0-1,1 2,-2 0,8-1,1 0,0 0,0 0,0 0,1 1,-1 0,1 0,-1 0,1 1,0 0,0-1,0 1,1 1,-1-1,1 0,0 1,1 0,-1-1,1 1,0 0,0 1,-1 1,2-4,0 0,0 1,0-1,0 0,0 1,1-1,0 1,-1-1,1 1,0-1,1 1,-1-1,1 1,-1-1,1 0,0 1,1-1,-1 0,0 0,1 0,0 0,-1 0,1 0,1 0,-1 0,0-1,1 1,-1-1,1 0,-1 0,1 1,0-2,0 1,0 0,0-1,1 1,-1-1,0 0,1 0,-1 0,0-1,1 1,-1-1,1 0,-1 0,1 0,-1 0,4-1,3-3,0-1,0 0,0 0,-1-1,1-1,-2 1,1-1,-1-1,0 0,0 0,-1 0,0-1,0 0,-1 0,0-1,-1 0,0 0,-1 0,0-1,0 0,-4 11,0 0,0 0,0 0,0 1,0-1,0 0,0 0,0 0,1 1,-1-1,0 0,0 0,0 0,0 0,0 0,1 1,-1-1,0 0,0 0,0 0,0 0,1 0,-1 0,0 0,0 0,0 0,1 1,-1-1,0 0,0 0,0 0,1 0,-1 0,0 0,0 0,1 0,-1-1,0 1,0 0,0 0,1 0,-1 0,0 0,0 0,0 0,0 0,1 0,-1-1,0 1,0 0,0 0,0 0,0 0,1-1,-1 1,0 0,0 0,0 0,0-1,0 1,0 0,5 23,-4-19,21 66,-21-69,0 1,0 0,0-1,0 1,0-1,1 1,-1-1,0 1,1-1,-1 0,1 0,0 1,-1-1,1 0,0-1,0 1,-1 0,1 0,0-1,0 1,0-1,0 0,0 1,0-1,0 0,0 0,0 0,0-1,0 1,-1 0,1-1,0 1,0-1,0 0,1 0,6-5,0-1,0 0,-1 0,0-1,-1 0,0 0,0 0,0-1,-1 0,-1-1,1 1,-2-1,1 0,-1 0,0-4,37-105,-40 119,-1-1,0 0,0 1,1-1,-1 0,0 1,1-1,-1 1,0-1,1 1,-1-1,1 0,-1 1,1 0,-1-1,1 1,0-1,-1 1,1 0,-1-1,1 1,0 0,-1 0,1-1,0 1,-1 0,1 0,0 0,-1 0,1 0,0 0,0 0,-1 0,1 0,0 0,-1 0,1 1,0-1,-1 0,1 0,0 1,-1-1,1 0,-1 1,1-1,0 1,-1-1,25 29,-20-21,96 112,-97-113,-1 0,0 1,0 0,-1 0,1 0,-2 0,1 0,-1 0,-1 0,0 0,0 1,0 2,8 67,-6-74,0 1,0-1,0 0,1 0,-1 0,1-1,0 1,0 0,1-1,-1 0,1 0,-1 0,1 0,0-1,0 0,0 1,1-1,-1-1,0 1,1-1,-1 1,1-1,0 0,3 0,4 0,0 0,-1 0,1-1,0-1,0 0,-1 0,1-1,-1-1,7-2,8-8,-1 0,0-2,-1-1,-1 0,0-2,-2-1,0-1,-1 0,-1-2,7-9,-17 20,-7 9,0 1,-1 1,0-1,0 0,0 0,0 1,1-1,-1 0,0 0,0 0,-1 0,1 0,0-1,0 1,0 0,-1 0,1 0,-1-1,1 1,-1 0,1-1,-1 1,0 0,1-1,-1 1,0 0,0-1,0 1,0-1,0 1,-1 0,1-1,0 1,-1 0,1-1,-1 1,1 0,-1-1,1 1,-1 0,0 0,0 0,0 0,0 0,0 0,0-1,-7-1,0 0,1 0,-1 1,-1 0,1 0,0 1,0 0,-1 0,1 1,-1 0,1 1,0-1,-1 2,1-1,0 1,0 0,0 1,0 0,-5 3,9-4,1-1,0 1,0 0,-1 0,1 1,0-1,1 0,-1 1,0 0,1 0,-1 0,1 0,0 0,0 0,0 0,1 1,-1-1,1 1,0-1,0 1,0 0,0-1,0 1,1 0,0-1,0 1,0 0,0 0,0 0,1-1,0 1,0 0,0-1,0 1,0-1,1 1,0-1,-1 0,1 1,0-1,1 1,3 0,1 0,-1 0,1 0,0-1,0 1,0-2,0 1,0-1,1 0,-1-1,1 1,-1-2,1 1,-1-1,1 0,0 0,-1-1,1 0,-1-1,1 0,-1 0,0 0,0-1,0 0,0 0,0-1,-1 0,1 0,-1 0,0-1,1-2,27-26,-34 33,1-1,0 1,-1 0,1 0,-1 0,1 0,0 0,-1 0,1 1,0-1,-1 0,1 0,-1 0,1 0,-1 1,1-1,0 0,-1 1,1-1,-1 0,1 1,-1-1,0 1,1-1,-1 1,1-1,-1 1,0-1,1 1,-1-1,0 1,0-1,1 1,-1 0,0-1,0 1,0-1,0 1,0 0,0-1,0 1,0 0,0-1,0 1,0-1,0 1,0 0,0-1,-1 1,1-1,0 1,0-1,-1 1,1-1,0 1,-1-1,1 1,-1 0,2 7,-1-4,1-1,0 0,1 0,-1 0,0 0,1 0,0 0,0 0,0 0,0-1,0 1,0-1,1 0,-1 1,1-1,-1 0,1 0,0-1,0 1,0 0,0-1,0 0,0 0,0 0,1 0,-1 0,0-1,1 1,-1-1,0 0,1 0,-1 0,0-1,1 1,-1-1,0 0,0 1,1-2,-1 1,0 0,0 0,0-1,0 0,15-7,0-2,0 0,-1-1,0-1,-1 0,-1-1,0-1,-1-1,-1 0,0 0,-1-1,-1-1,0 0,-2 0,0-1,-1-1,-1 1,0-1,0-11,-3 18,0-1,-1 0,-1 0,0 0,-2 0,1 0,-1-1,-1 1,-1 0,0 0,-1 0,0-2,3 15,-1 0,1-1,0 1,0 0,-1 0,1-1,-1 1,1 0,-1 0,0 0,1-1,-1 1,0 0,0 0,0 0,1 0,-1 0,0 0,-1 1,1-1,0 0,0 0,0 1,0-1,0 1,-1-1,1 1,0-1,-1 1,1 0,0 0,0 0,-1 0,1 0,0 0,-1 0,1 0,0 0,-1 0,1 1,0-1,-1 0,1 1,0 0,0-1,0 1,0-1,-1 1,1 1,-8 8,1 1,0-1,1 2,0-1,1 1,0 0,1 1,0-1,1 1,0 0,1 0,1 0,-1 12,-2 4,1 0,1-1,2 1,1 0,1 0,3 13,-3-34,1 1,-1-1,1 1,1-1,-1 1,2-1,-1 0,1 0,0-1,1 1,-1-1,2 0,-1 0,1 0,0-1,0 0,1 0,-1-1,1 0,1 0,-1 0,1-1,2 1,-2-2,1-1,0 0,0-1,0 1,0-2,1 1,-1-1,0-1,0 0,0 0,0-1,0 0,0 0,0-1,0 0,-1-1,0 0,0 0,0-1,0 0,0 0,-1-1,0 1,0-2,-1 1,0-1,0 0,0-1,-1 1,0-1,-1 0,0 0,0 0,0-1,1-6,1-4,0 0,-2-1,0 1,-1-1,-1 0,-1 0,0-6,-2 5,1 21,0 0,0 0,0 0,1 1,-1-1,0 0,0 0,0 1,0-1,0 0,0 0,0 1,0-1,0 0,0 1,0-1,0 0,0 0,0 1,0-1,0 0,0 0,0 1,0-1,0 0,0 0,-1 1,1-1,0 0,0 0,0 1,0-1,-1 0,1 0,0 0,0 0,0 1,-1-1,1 0,0 0,0 0,-1 0,1 0,0 0,0 1,-1-1,1 0,0 0,0 0,-1 0,1 0,0 0,-1 0,1 0,0 0,0 0,-1 0,1-1,0 1,0 0,-1 0,1 0,-4 20,1 0,1 0,1 0,0 0,2 1,0-1,1 0,4 15,-5-30,1 0,0 0,0 0,0 0,0-1,1 1,-1 0,1-1,0 0,1 0,-1 0,1 0,0 0,0-1,0 1,0-1,1 0,-1-1,1 1,0-1,-1 0,1 0,0 0,1-1,-1 1,0-1,0-1,0 1,1-1,-1 0,0 0,5-1,9-3,0-1,0 0,0-2,0 0,-1-1,0-1,-1-1,0-1,-1 0,0-1,0 0,-2-2,7-6,1 0,-1-2,-1 0,0-2,-2 0,-1 0,-1-2,-1 0,-1-1,-2 0,-1-1,0-1,-3 0,0 0,-2 0,-1-1,-1 0,-1 0,-2-25,-2 47,1 0,-1 0,0 0,-1 0,0 0,0 0,-1 0,0 1,0-1,-1 1,-1-1,5 6,-1 1,0 0,0-1,0 1,1 0,-1 0,-1 0,1 0,0 0,0 0,0 0,0 0,-1 1,1-1,0 0,-1 1,1-1,0 1,-1-1,1 1,-1 0,1-1,-1 1,1 0,-1 0,1 0,-1 0,1 1,-1-1,1 0,0 0,-1 1,1-1,-1 1,1 0,0-1,-1 1,1 0,0 0,0-1,0 1,-1 0,1 0,0 1,0-1,0 0,1 0,-2 1,-38 67,26-26,1 0,3 1,2 0,1 1,3-1,0 30,3-39,1-1,1 1,2 0,1-1,3 2,-5-25,0-1,1 1,1-1,-1 0,2 0,-1 0,1-1,1 1,0-1,0-1,1 1,0-1,0 0,1 0,0-1,1 0,-1-1,2 1,61 21,1-14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29:28.443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38 999,'-9'31,"1"0,1 0,1 1,2 0,2 0,0 0,3 0,1 16,-1-31,-1 89,5 0,5-1,4 0,24 84,-32-166,1-1,1 0,1 0,1-1,0 0,2-1,1 0,0-1,1-1,1 0,1 0,0-2,2 0,0-1,0-1,6 3,4-1,0-2,1-1,0-1,1-2,0 0,1-3,-1 0,2-2,9 0,61 2,1-5,20-5,-107 3,118-4,806-5,314 45,-961-35,782 25,-585 13,-100-6,2-16,34-18,604-82,-415 72,-480 3,0-6,-1-6,-1-6,116-38,-241 61,0 2,0-1,0 0,0 0,-1-1,1 0,-1 0,0 0,0-1,0-1,0 1,-1-1,1 0,-1 0,-1-1,1 0,-1 0,0 0,1-3,59-192,-50 136,-2-1,-4-1,-3 0,-2 0,-3 0,-4-1,-2 1,-3 0,-3 1,-16-53,-8-16,-5 2,-55-120,79 218,-1 2,-1 0,-2 1,-1 0,-1 2,-2 1,-1 1,-1 1,-2 1,0 1,-2 2,0 1,-2 1,0 1,-1 3,-13-5,-38-7,-1 4,-1 3,-1 4,-28 0,30 4,-262-32,-3 14,-347 15,-921 52,339 54,352 2,802-78,-474 61,474-51,-25 6,-1-7,-117 1,93-13,0 8,0 8,-19 11,179-35,0 1,0 0,1 1,-1 1,1 0,0 1,0 0,1 1,0 1,0 0,-7 6,-7 12,1 1,2 1,0 1,2 1,2 1,0 1,-5 14,19-31,1-1,1 1,0-1,1 1,0 0,1 0,1 1,0-1,1 0,1 0,1 0,1 10,-9 36,-4-31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08:58.28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1 161,'8'504,"-2"38,-6-541,0 1,0-1,0 1,0-1,0 0,0 1,1-1,-1 1,0-1,1 0,-1 1,1-1,0 0,-1 1,1-1,0 0,0 0,0 0,0 1,0-1,0 0,0 0,0-1,0 1,0 0,0 0,1 0,-1-1,0 1,1-1,-1 1,0-1,1 0,-1 1,1-1,-1 0,1 0,-1 0,0 0,1 0,-1 0,1 0,-1-1,1 1,-1 0,1-1,195-30,-142 26,1 2,-1 3,1 2,-1 3,43 9,-44-5,36 9,0-5,1-4,60-2,-116-8,0-1,0-1,-1-2,0-1,0-2,4-3,-66-3,18 8</inkml:trace>
  <inkml:trace contextRef="#ctx0" brushRef="#br0" timeOffset="1">138 106,'-1'0,"1"0,-1 0,1-1,-1 1,1 0,-1-1,1 1,-1 0,1-1,-1 1,1-1,0 1,-1-1,1 1,0-1,-1 1,1-1,0 1,-1-1,1 1,0-1,0 1,0-1,0 0,0 1,-1-1,1 1,0-1,0 0,0 1,1-1,-1 1,0-1,0 1,0-1,0 0,0 1,1-1,-1 1,0-1,1 1,-1-1,0 1,1-1,-1 1,1-1,29-4,-21 5,535-66,-438 58,-1 4,1 5,-1 4,54 12,-45 2,-113-18,1 0,-1 0,1 0,-1 1,0-1,1 1,-1-1,0 1,0 0,0-1,0 1,-1 0,1-1,0 1,-1 0,1 0,-1 0,1 0,-1 0,0 0,0 0,0-1,0 1,0 0,-1 0,1 0,0 0,-1 0,0 7,3 126,12 81,-6-116,30 453,-38-427,0-124,-1-1,0 1,0 0,1-1,-1 1,0-1,0 0,0 1,0-1,-1 0,1 1,0-1,0 0,-1 0,1 0,-1 0,1 0,-1-1,1 1,-1 0,0-1,1 1,-1-1,0 1,1-1,-1 0,0 0,0 0,1 0,-1 0,0 0,0 0,1-1,-1 1,0-1,0 1,-5 0,-33 0,-4-1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29:31.749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1,'0'20,"0"18,2 10,1 7,3 3,-1-1,2-4,-1-5,2-10,-1-10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29:32.002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12 0,'-5'16,"-1"15,5 7,7 4,10-1,2-7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29:32.309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16 258,'14'-7,"51"-26,-1-2,46-35,-68 30,-42 39,1 0,0 0,0 0,-1 0,1 0,0-1,-1 1,1 0,-1-1,0 1,1 0,-1-1,0 1,0 0,0-1,0 1,0 0,0-1,0 1,0 0,-1-1,1 1,0 0,-1-1,1 1,-1 0,0 0,1-1,-1 1,0 0,0 0,0 0,1 0,-1 0,0 0,-1 0,1 0,0 0,-7-3,-1 0,0 0,0 1,0 0,0 1,0 0,0 0,-1 1,1 0,-1 1,1 0,-1 1,1-1,0 2,-1-1,1 1,0 1,0 0,0 0,-2 2,4-2,0 1,0 0,0 0,1 0,-1 1,1 0,0 0,1 1,-1 0,1 0,0 0,1 0,-1 1,1 0,1 0,-1 0,1 0,0 1,1-1,0 1,0 0,1-1,0 1,0 0,0 0,1 0,1 0,-1 0,1-1,1 1,-1 0,1 0,1 2,1 3,1 0,0 0,0-1,2 0,-1 0,1 0,1-1,0 0,1 0,0-1,0 0,1-1,1 0,0 0,0-1,0-1,1 0,0 0,0-1,1-1,0 0,0-1,12 3,36-1,-4-7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29:32.834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152 2,'-10'0,"3"-1,0 1,-1-1,1 1,0 0,-1 1,1 0,0 0,0 0,0 1,0 0,0 1,0-1,0 1,1 1,0-1,-1 1,1 0,0 1,0 0,5-2,0 0,1 0,-1 0,0 1,1-1,0 0,0 0,0 1,0-1,1 0,-1 0,1 1,0-1,0 0,0 0,0 0,0 0,1 0,-1 0,1 0,0-1,0 1,0 0,0-1,0 0,1 1,-1-1,1 0,-1 0,1 0,0-1,0 1,0-1,0 1,0-1,104 62,-89-54,1 0,-1 1,0 1,-1 1,-1 0,0 2,0-1,-1 2,-1 0,9 14,-20-26,-1 0,0 1,0 0,0-1,0 1,-1 0,1 0,-1 0,0 0,0 1,-1-1,1 0,-1 0,0 0,0 0,0 1,-1-1,0 0,1 0,-1 0,-1 0,1 0,-1 0,1 0,-1 0,0-1,0 1,-1-1,1 1,-1-1,0 0,0 0,0 0,0 0,0 0,-3 1,-63 20,67-24,1 0,-1 1,1-1,-1 0,0 0,1 0,-1 0,0 0,1 0,-1 0,0 0,1-1,-1 1,1-1,-1 1,1-1,-1 0,1 1,-1-1,1 0,0 0,-1 0,1 0,0 0,0-1,0 1,0 0,0 0,0-1,0 1,0-1,0 1,0-1,1 1,-1-1,1 1,-1-1,1 1,0-1,0 0,-1-1,3-4,-1-1,1 0,0 0,0 1,1-1,0 1,1 0,-1 0,1 0,1 0,-1 1,1 0,4-5,-6 7,30-34,1 1,1 2,2 2,2 1,1 2,40-23,-75 50,-4 2,0 0,0-1,0 1,0 0,0 0,0 0,0 0,1 0,-1 0,1 0,-1 0,0 1,1-1,-1 1,1-1,0 1,-1-1,1 1,-1 0,1 0,0 0,-1 0,1 0,-1 0,1 0,0 0,-1 1,1-1,-1 0,1 1,-1 0,1-1,-1 1,1 0,-1 0,0 0,1 0,-1 0,0 0,0 0,0 0,1 0,4 15,0-1,-1 1,-1 1,-1-1,0 0,-1 1,0 4,3 20,35 177,-40-217,-1 0,1 0,0 0,0 0,0-1,0 1,0 0,0 0,1 0,-1 0,0 0,0 0,0-1,1 1,-1 0,1 0,-1 0,0-1,1 1,-1 0,1 0,0-1,-1 1,1 0,0-1,-1 1,1-1,0 1,-1-1,1 1,0-1,0 0,0 1,0-1,-1 0,1 0,0 1,0-1,0 0,0 0,0 0,0 0,0 0,-1 0,1 0,0-1,0 1,0 0,0 0,0-1,-1 1,1 0,1-1,8-14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29:33.078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100 1,'-16'0,"-8"2,-2 6,3 6,13 7,17 8,19 5,17 6,13 6,-4-5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29:33.631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29 529,'17'-108,"-14"60,-1 0,-2 1,-3-1,-2 0,-1 1,-10-33,-4 26,26 61,0 1,0-1,1 0,0-1,1 0,-1 0,1 0,0-1,1 0,-1-1,1 0,0 0,0-1,0 0,0 0,3-1,158 19,-158-20,8 0,78 12,-95-12,0 0,1 1,-1-1,0 1,1-1,-1 1,0 0,0 1,0-1,-1 0,1 1,-1-1,1 1,-1 0,0 0,0 0,0 0,0 0,0 1,-1-1,0 0,0 1,0-1,0 1,0-1,-4 116,-3-42,5-70,1 0,0 0,0 0,0 1,1-1,0 0,1 0,-1-1,1 1,1 0,-1 0,1-1,0 0,0 1,1-1,0 0,0-1,1 1,-1-1,1 0,0 0,1 0,-1-1,1 0,4 3,-4-5,0 1,0-2,0 1,0-1,0 0,0 0,0 0,0-1,1 0,-1-1,0 1,0-1,0 0,0-1,0 1,0-1,0 0,-1-1,1 1,0-1,-1 0,0-1,0 1,0-1,0 0,-1 0,1-1,-1 1,3-6,9-13,-1 0,-1-1,-1-1,-2 0,0-1,-2 0,0-1,2-20,3-1,5 3,-13 47,6 99,-11-84,0 8,1 1,1-1,1 0,1 0,2 0,0 0,2-1,6 12,-14-33,0-1,0 1,0-1,0 1,1-1,-1 0,1 0,-1 1,1-1,0 0,0 0,0-1,0 1,0 0,0-1,1 1,-1-1,0 0,1 0,-1 0,1 0,-1 0,1 0,0-1,-1 1,1-1,0 0,-1 0,1 0,0 0,-1 0,1 0,0-1,-1 1,1-1,0 0,-1 0,1 0,-1 0,1 0,1-2,17-16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29:33.892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0,'9'14,"10"5,2-2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29:34.951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316 509,'-11'-3,"-1"1,0 0,0 1,0 0,0 1,0 0,0 1,0 1,0-1,0 2,1 0,-1 0,1 1,0 1,0 0,0 0,0 1,1 0,0 1,0 0,1 1,0 0,-1 1,4 0,1-1,-1 1,1 0,0 1,1-1,1 1,-1 0,1 0,1 0,0 0,0 0,1 0,0 1,1-1,0 1,1-1,0 0,1 1,0-1,0 0,1 0,0 0,1 0,0-1,1 0,0 1,0-2,1 1,3 3,-4-8,-1 0,1-1,-1 0,1 0,0 0,0-1,1 0,-1 0,0 0,1 0,-1-1,1 0,0 0,-1-1,1 1,0-1,-1-1,1 1,-1-1,1 0,0 0,-1 0,1-1,-1 0,1 0,9-4,-1-1,1 0,-1-1,-1-1,1 0,-1-1,-1 0,4-5,5-8,-1-1,-1-1,-1-1,-1 0,-1-2,-2 0,0 0,-2-1,-2-1,0 0,-2 0,-1-1,-2 0,-1 0,-1-1,-2 1,-1-1,-2 1,0-1,-7-25,8 44,-1 0,-1 0,0 0,-1 1,0-1,0 1,-2 0,1 0,-2 1,0-1,0 1,-6-6,12 16,-1-1,1 0,-1 1,0-1,1 1,-1-1,0 1,0 0,0 0,0 0,0 0,-1 0,1 1,0-1,0 1,0-1,-1 1,1 0,0 0,0 0,-1 0,1 0,0 0,-1 1,1-1,0 1,0-1,0 1,0 0,0 0,-1 0,2 0,-1 0,0 1,0-1,0 0,0 1,1 0,-1-1,1 1,-1 0,1 0,0 0,-1 1,-7 15,0 0,1 0,1 1,1 0,1 0,0 1,1-1,2 1,0 0,1 0,0 0,4 19,-2-2,2 0,1 0,2-1,2 0,1 0,2 0,1-2,2 1,1-2,2 0,1 0,2-2,1 0,1-2,15 15,-31-37,0 0,0 0,1-1,-1 1,1-2,1 1,-1-1,1 0,0-1,0 0,0 0,1 0,-1-1,1-1,0 1,0-1,0-1,0 0,0 0,0-1,0 0,0 0,0-1,0 0,0-1,0 0,0 0,3-3,-4 1,0-2,-1 1,0-1,0 0,0-1,-1 0,0 0,0 0,-1 0,0-1,0 0,-1 0,0-1,0 1,-1-1,0 0,0 1,-1-1,-1-1,1-6,0 2,-1 0,0 0,-2 0,1 0,-2 0,0 0,0 0,-2 0,1 1,-2-1,0 1,0 0,-3-3,5 10,0 0,0 0,-1 0,0 1,0 0,0-1,0 1,-1 1,0-1,0 1,0 0,-1 0,1 0,-1 1,0 0,-2-1,5 4,1 0,-1 1,1 0,0-1,-1 1,1 0,0 0,-1 1,1-1,0 0,0 1,0-1,0 1,0 0,1 0,-1-1,0 1,1 0,0 0,-1 1,1-1,0 0,0 0,0 1,0-1,0 0,1 1,-1-1,1 1,0-1,-1 1,1-1,0 1,1 1,-3 8,1 0,0 0,1 0,1 0,0 0,0 0,1 0,1 0,0-1,0 1,1-1,1 0,0 0,0 0,1-1,1 0,5 8,1-2,1 0,1 0,0-2,1 0,0 0,1-2,1 0,0-1,16 7,4-1,2-1,0-3,0-1,13 1,48 7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29:36.481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294 709,'-16'2,"0"0,0 1,1 0,-1 2,0 0,1 0,0 1,1 1,-1 1,1 0,1 1,0 0,0 1,0 0,1 1,1 1,0 0,-5 7,13-15,1 0,-1-1,1 1,0 0,0 0,0 0,0 0,1 1,0-1,0 0,0 1,0-1,1 0,-1 1,1-1,0 1,1-1,-1 1,1-1,0 1,0-1,0 0,0 1,1-1,0 0,0 0,0 0,0 0,1-1,-1 1,1-1,0 1,1 0,1 0,1-1,-1 0,1 0,-1 0,1-1,0 0,0 0,0-1,0 1,1-1,-1 0,0-1,0 0,0 0,1 0,-1-1,0 1,0-2,0 1,1-1,-2 0,1 0,6-3,3-2,0-1,0 0,-1-1,0-1,0 0,-1-1,0-1,3-4,-1-2,0 0,-2-1,0-1,-1 0,-1 0,-1-1,-1 0,-1-1,0 0,-2-1,-1 1,1-12,0-4,-3-1,-1 0,-2 1,-1-1,-2 0,-2 1,-2-3,-25-54,32 93,-1 1,0 0,0 0,1 0,-1 0,0 0,0 0,0 1,0-1,0 0,-1 0,1 1,0-1,0 0,0 1,-1 0,1-1,0 1,-1 0,1-1,0 1,0 0,-1 0,1 0,0 0,-1 0,1 0,0 1,-1-1,1 0,0 1,-1-1,1 1,0-1,0 1,0 0,0-1,0 1,-1 0,1 0,0 0,1 0,-1 0,0 0,0 0,0 0,1 0,-1 0,0 0,1 1,-1-1,1 0,-1 0,1 1,0-1,0 0,-1 1,1-1,0 0,0 1,0-1,-8 23,1 1,1-1,1 1,1 0,1 1,2-1,0 6,-2 2,1 0,2 0,2 0,0 0,2 0,2 0,1-1,2 0,0 0,3-1,0-1,2 1,1-2,15 21,-23-41,-1-1,1 0,1-1,-1 0,1 0,0 0,1-1,0 0,0-1,0 0,1-1,-1 0,1 0,0-1,0 0,0 0,1-1,-1-1,0 0,1 0,-1-1,1-1,-1 1,1-2,-1 1,0-2,1 1,-1-1,1-1,0 0,-1 0,1-1,-1 0,0-1,0-1,-1 1,0-1,0-1,0 1,-1-2,-1 1,1-1,-1 0,-1-1,1 1,-2-1,1-1,-1 1,-1-1,0 0,-1 0,0 0,0 0,-1-1,-1 1,0-5,-2 10,-1 0,0 0,0 0,0 1,-1-1,0 1,0 0,0-1,-1 1,0 1,0-1,0 1,-1-1,1 1,-1 0,0 1,0-1,0 1,-1 0,1 0,-1 1,1 0,-1 0,0 0,0 0,0 1,0 0,0 0,0 1,-1 0,1 0,0 0,0 1,0 0,0 0,0 0,0 1,0 0,1 0,-6 3,1-1,1 1,0 0,0 0,1 1,-1 0,1 1,0-1,1 2,0-1,0 1,1 0,0 0,-3 6,6-11,1 1,0 1,0-1,0 0,0 0,1 1,0-1,-1 1,2-1,-1 1,0-1,1 1,0 0,0-1,0 1,1 0,0-1,0 1,0-1,0 1,1-1,-1 0,1 1,0-1,0 0,1 0,-1 0,1-1,0 1,3 2,2 0,1 0,0 0,0-1,1 0,0-1,0 0,0 0,0-1,0-1,0 1,1-2,0 1,-1-2,1 1,-1-2,1 1,0-1,-1-1,1 0,-1 0,0-1,0 0,0-1,0 0,4-3,-8 4,0 0,-1 0,1-1,-1 1,0-1,0 0,0 0,0-1,-1 1,0-1,0 0,0-1,-1 1,1 0,-1-1,-1 0,1 0,-1 0,0 0,0 0,-1 0,0-1,1-2,-7 0,0 24,3-7,1 0,1-1,0 1,0 0,0 0,1 0,0-1,0 1,1 0,0-1,1 0,0 1,0-1,0 0,1 0,0-1,0 1,1-1,-1 0,2 0,-1 0,0-1,1 1,0-1,1-1,-1 1,1-1,-1-1,1 1,0-1,1 0,-1 0,1-1,-1 0,1-1,-1 1,1-1,0-1,0 0,5 0,-2-3,0-1,0 1,-1-2,0 0,0 0,0-1,0 0,-1 0,0-1,0-1,-1 1,0-1,0-1,-1 1,3-7,3-3,-1-1,0-1,-2 0,-1 0,0-1,-1-1,1-9,6-42,-3 0,-4-1,-3 0,-2 0,-5-1,-6-42,6 87,0 1,0 0,-2 0,-1 0,-7-20,12 48,0 0,0 0,0 1,0-1,0 0,0 0,0 1,0-1,0 0,0 1,-1-1,1 0,0 0,0 1,-1-1,1 0,-1 1,1-1,0 1,-1-1,1 1,-1-1,1 1,-1-1,0 1,1-1,-1 1,0-1,1 1,-1 0,0 0,1-1,-1 1,0 0,1 0,-1 0,0 0,0 0,1-1,-1 1,0 1,0-1,1 0,-1 0,-17 31,10 4,2-1,1 1,1 0,2 23,1-41,-2 59,4-1,2 1,4 0,3-1,3 0,18 51,-27-108,1 0,1-1,1 0,0 0,1 0,1-1,0 0,2-1,-1 0,2-1,0 0,10 9,-18-20,0-1,0 1,0-1,0 0,0-1,1 1,-1-1,1 1,-1-1,1 0,-1-1,1 1,-1-1,1 0,0 0,-1-1,1 1,-1-1,1 0,-1 0,1 0,-1-1,0 0,0 0,1 0,-1 0,-1 0,1-1,0 0,-1 0,1 0,-1 0,0 0,0-1,2-1,9-15,0-1,-1 0,-1-1,-1 0,-1-1,-1 0,-1 0,-1-1,-2 0,0 0,-1-1,-1 1,-1-13,-7-16,-4 58,5 4,1 0,-1 0,2 1,-1-1,1 1,1 0,0-1,0 1,1 0,0 5,-1-4,1 0,0 0,1 0,0 0,1 0,0 0,1 0,0 0,0-1,1 1,1-1,0 0,0 0,1-1,0 0,0 0,1 0,1 0,-1-1,1-1,1 1,-1-1,1-1,1 0,-1 0,1 0,6 1,-9-3,0-1,0 0,1-1,-1 1,1-2,0 1,-1-1,1 0,0-1,0 1,0-2,-1 1,1-1,0 0,0-1,-1 0,1 0,-1 0,0-1,1 0,-1-1,1 0,15-18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29:36.683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38,'24'0,"30"-2,34-1,30-2,25-3,14-2,-20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08:58.29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325 177,'-9'-4,"0"0,0 1,0 0,0 1,-1 0,1 1,-1 0,1 0,-1 1,0 0,1 1,-1 0,1 0,-1 1,1 1,0-1,0 1,0 1,0 0,0 0,1 1,0 0,0 0,-2 2,-1 0,0 1,0 0,1 0,0 1,1 0,-1 1,2 0,-7 9,15-17,0 1,-1-1,1 0,1 0,-1 1,0-1,0 0,1 1,0-1,-1 0,1 0,0 0,0 1,0-1,0 0,0 0,1 0,-1-1,1 1,-1 0,1 0,-1-1,1 1,0-1,0 0,0 1,0-1,0 0,0 0,0 0,0 0,1-1,-1 1,0-1,0 1,1-1,-1 0,2 0,6 5,23 8,0 2,-2 2,0 1,5 5,-28-18,0 1,-1 0,0 0,0 1,0 0,-1 0,0 1,0 0,-1 0,0 0,0 1,-1-1,0 1,0 0,-1 0,-1 1,1-1,-2 1,0-8,-1 0,0 1,0-1,0 0,0 0,0 0,-1 1,1-1,-1 0,1 0,-1 0,0 0,0 0,0 0,0 0,0 0,-1 0,1-1,0 1,-1 0,1-1,-1 1,0-1,1 1,-1-1,0 0,0 0,0 0,0 0,0 0,0 0,0 0,0-1,-2 1,-81 7,77-8,-162-3,157 8,31-3,4-5,2-2</inkml:trace>
  <inkml:trace contextRef="#ctx0" brushRef="#br0" timeOffset="1">626 245,'-3'-14,"0"0,0 7,1 12,0 9,1 10,3 8,3 7,1 4,0 4,-5 2,-3-2,-5-1,-3-4,0-6,2-8,2-8</inkml:trace>
  <inkml:trace contextRef="#ctx0" brushRef="#br0" timeOffset="2">571 668,'-7'-2,"-2"-4,2 0,5 1,10-1,8 0,9-1,6 1,3-1,1 0,-4 2,-7 2</inkml:trace>
  <inkml:trace contextRef="#ctx0" brushRef="#br0" timeOffset="3">516 67,'-2'-2,"6"-1,9-2,14-3,12-4,9-1,0 3,-5 2,-10 3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29:43.452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1,'3'18,"0"16,0 12,-1 6,0 2,-1-1,-3-3,-1-8,0-8,1-15,0-10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29:43.733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5 1,'-5'14,"11"9,15 6,18 1,17 2,-2-6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29:44.005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1,'0'20,"1"1,1-1,1 0,1 0,0 0,2 0,6 15,34 74,-46-108,0 0,0-1,0 1,0-1,0 1,0 0,0-1,1 1,-1-1,0 1,0-1,1 1,-1 0,0-1,1 1,-1-1,1 0,-1 1,1-1,-1 1,0-1,1 0,0 1,-1-1,1 0,-1 1,1-1,-1 0,1 0,-1 0,1 0,0 1,-1-1,1 0,0 0,-1 0,1 0,-1 0,1 0,0-1,-1 1,1 0,-1 0,1 0,0 0,-1-1,1 1,-1 0,1-1,-1 1,1 0,-1-1,1 1,-1-1,0 1,1-1,-1 1,1-1,-1 1,18-40,-16 33,60-189,-56 196,-5 19,-1-15,0 9,-1 0,2 0,0 0,0 0,1 0,1 0,0-1,1 1,0-1,1 0,0 0,1 0,1-1,-1 0,2 0,0 0,0-1,1 0,0-1,0 0,1-1,7 5,2-4,0 0,1-2,0 0,0-1,1-2,0 0,0-1,0 0,10-2,48 2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29:44.683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0 503,'8'4,"1"0,-1-1,1 0,-1-1,1 0,0 0,0-1,0 0,0-1,0 0,0 0,-1-1,1 0,0 0,0-1,0 0,-1-1,1 0,-1 0,0-1,0 0,0 0,0-1,-1 0,6-5,2-3,-1 1,-1-2,0 0,-1 0,0-2,-1 1,-1-1,0-1,-1 0,-1 0,4-14,-5 14,-1 0,-1-1,0 1,-1-1,-2 0,1-1,-2 1,-1 0,0 0,-1-1,-1 1,0 0,-2 0,-3-12,7 31,0 0,0 1,-1-1,1 0,0 0,0 0,0 0,-1 0,1 0,-1 0,1-1,-1 1,1 0,-1 0,1 0,-1 0,0 0,1-1,-1 1,0 0,0-1,0 1,0 0,1-1,-1 1,0-1,0 0,0 1,0-1,0 0,0 1,0-1,0 0,0 0,0 0,0 0,0 0,0 0,0 0,0 0,0 0,-1-1,1 1,1 0,-1-1,0 1,0-1,0 1,0-1,0 1,0-1,0 1,1-1,-1 0,0 0,0 1,1-1,-1 0,1 0,-1 0,1 0,-1 0,1 0,-1 0,1 0,0 0,-1 0,1 0,0 0,-10 30,1 0,1 1,2 0,1 1,0 20,2-24,-45 691,38-492,-10 145,11-296,2-62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29:45.089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0 186,'508'-23,"-502"22,1 0,0 0,0 1,-1-1,1 2,0-1,0 1,-1 0,1 1,0-1,-1 1,1 0,-1 1,0 0,0 0,0 0,0 1,-1 0,1 0,-1 0,0 1,0-1,2 4,6 69,-13-72,-1 0,1 1,0-1,0 0,1 0,0 1,0-1,0 0,0 0,1 0,0 0,0 0,0 0,1 0,-1-1,1 1,0-1,0 0,1 0,0 0,-1 0,4 2,-1-5,-1 0,1 0,0-1,0 0,0 0,0 0,0 0,-1-1,1 0,0 0,0-1,-1 0,1 0,-1 0,0 0,1-1,-1 0,0 0,0-1,-1 1,1-1,-1 0,0 0,0 0,0-1,0 0,-1 1,3-6,1 0,0-1,-1 0,0 0,-1 0,0 0,-1-1,0 0,-1 0,0 0,-1 0,0 0,-1-1,0-8,-1 14,0-1,0 1,-1 0,0 0,-1 0,1 0,-1 0,-1 0,1 1,-1-1,0 1,-1-1,1 1,-1 0,0 0,-1 1,0-1,0 1,0 0,0 0,-1 1,1-1,-1 1,-2 0,3 2,0-1,0 1,0 1,-1-1,1 1,0 0,-1 0,1 0,-1 1,1 0,-1 0,1 0,-1 1,1 0,-1 0,1 0,0 1,-1 0,1 0,0 0,0 0,0 1,1 0,-1 0,0 0,1 1,0-1,0 1,0 0,1 0,-1 1,1-1,0 1,0-1,0 1,1 0,0 0,0 0,0 1,0-1,1 0,0 1,0-1,1 1,-1-1,1 3,7 38,8-6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29:46.640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1262,'11'-42,"-1"0,-3 0,-2 0,-1-1,-2 0,-3-22,1 63,-1 1,1 0,0-1,0 1,0 0,0-1,0 1,0 0,0-1,0 1,1-1,-1 1,1 0,-1 0,1-1,-1 1,1 0,-1 0,1 0,0-1,0 1,0 0,0 0,0 0,0 0,0 0,0 1,0-1,0 0,0 0,0 1,1-1,-1 1,0-1,1 1,-1 0,0-1,1 1,-1 0,0 0,1 0,-1 0,0 0,1 0,-1 0,1 0,-1 1,0-1,1 0,-1 1,0-1,1 2,74 5,0 4,-1 3,17 8,-87-21,1 0,-1 0,0 1,1-1,-1 1,0 0,0 0,-1 1,1-1,0 1,-1 0,0 1,1-1,-1 1,0 0,-1 0,1 0,-1 0,0 0,0 1,0 0,-1-1,1 1,-1 0,0 2,-1 3,-2 1,1-1,-2 0,1 0,-1 0,-1-1,0 1,0 0,-1-1,-4 8,-15 51,22-66,1 0,-1-1,1 1,-1 0,1 0,0 0,0 0,0 0,0 0,0 0,0-1,1 1,-1 0,1 0,-1 0,1 0,0-1,-1 1,1 0,0 0,0-1,0 1,0-1,1 1,-1-1,0 0,1 1,-1-1,1 0,-1 0,1 0,-1 0,1 0,0 0,0 0,-1-1,1 1,0-1,0 1,0-1,1 0,7 1,0-2,0 0,0 0,0-1,0 0,0 0,-1-1,1 0,-1-1,0 0,0-1,0 0,0 0,-1-1,0 0,0-1,-1 1,1-1,-1-1,-1 0,5-6,-2 0,-1-1,0-1,-1 0,-1 0,0 0,-1-1,-1 0,-1 0,13-43,-13 86,-4-17,0 1,1-1,0 1,0-1,1 0,0 1,0-1,1 0,0 0,1 0,0 0,1 0,-1-1,2 1,-1-1,1 0,0 0,1-1,0 0,0 0,1 0,0-1,0 1,0-2,1 1,-1-1,2 0,-4-3,0 0,0 0,1-1,-1 0,1 0,-1 0,1 0,0-1,-1 0,1 0,-1-1,1 1,-1-1,1 0,-1-1,1 1,-1-1,0 0,0-1,0 1,0-1,0 0,0 0,-1-1,0 1,1-1,-1 0,-1 0,2-2,5-6,-1 1,-1-2,-1 1,1-1,-2 0,0-1,0 1,-2-1,1 0,0-11,2-64,-7 88,0 1,0 0,0-1,0 1,0-1,0 1,0-1,0 1,0-1,0 1,0-1,0 1,0-1,0 1,0-1,-1 1,1 0,0-1,0 1,-1-1,1 1,0 0,-1-1,1 1,0 0,-1-1,1 1,0 0,-1-1,1 1,-1 0,1 0,0 0,-1-1,1 1,-1 0,1 0,-1 0,1 0,-1 0,1 0,-1 0,1 0,-1 0,1 0,-1 0,1 0,-1 0,1 0,0 0,-1 1,1-1,-1 0,1 0,-1 1,1-1,0 0,-1 0,1 1,0-1,-1 1,-17 26,13-15,0 1,1 0,0 0,1 0,0 1,1-1,1 1,0 3,1-12,0-1,0 1,1-1,-1 1,1-1,0 1,1-1,-1 0,1 0,-1 1,1-1,0 0,1-1,-1 1,1 0,-1-1,1 1,0-1,1 0,-1 0,1 0,-1 0,1-1,0 1,0-1,3 2,0-2,0 0,0 0,-1 0,1-1,0 0,0 0,0 0,1-1,-1-1,0 1,0-1,0 0,0 0,-1-1,1 0,0 0,0-1,-1 0,0 0,0-1,0 1,6-5,-4 1,1 0,-1 0,0 0,-1-1,0 0,0 0,-1-1,0 0,-1 0,0-1,0 1,-1-1,0 0,2-10,-2 6,-1-1,-1 1,-1-1,0 0,0 0,-2 1,0-7,0 21,0 1,0-1,0 0,0 1,0-1,0 1,1-1,-1 1,0-1,0 1,0 0,1-1,-1 1,1 0,-1-1,0 1,1 0,-1 0,1 0,-1-1,1 1,0 0,-1 0,1 0,0 0,0 0,0 0,-1 0,1 0,0 0,0 0,0 0,1 1,-3 4,0 0,1 1,0-1,0 1,0-1,1 1,0-1,0 1,1 0,0-1,0 1,0-1,1 0,0 1,0-1,1 0,0 0,0 0,0-1,1 1,-1-1,2 0,-1 1,0-2,1 1,0-1,0 1,14 5,0 0,0-2,1 0,0-1,0-1,0-1,1-1,0-1,0 0,0-2,13 0,2 2,0-1,1-2,-1-1,1-2,-1-2,0-1,0-1,27-11,-59 17,1 0,-1 0,1-1,-1 1,1-1,-1 0,0-1,0 1,0-1,0 1,0-1,-1 0,1-1,-1 1,0-1,0 1,0-1,0 0,-1 0,1 0,-1 0,0-1,-1 1,1-1,-1 1,1-1,-2 1,1-1,0 0,-1 1,0-1,0 0,0 0,-1 1,1-1,-1 0,0 1,-2-5,-1 2,0 1,0 0,-1-1,0 1,-1 1,1-1,-1 1,0 0,0 0,0 1,-1 0,0 0,0 0,0 1,0 0,0 0,-1 1,1 0,-1 0,0 1,-6-1,8 2,0-1,0 1,0 0,0 0,0 1,-1 0,1 0,0 0,1 1,-1 0,0 0,0 0,1 1,-1 0,1 0,0 0,0 1,0 0,0 0,1 0,0 0,-1 1,2 0,-1 0,0 0,1 0,-2 4,3-5,0 0,0 0,1 0,-1 0,1 1,0-1,0 1,0-1,0 1,1-1,0 1,0-1,0 1,1-1,-1 1,1-1,0 1,1-1,-1 0,1 0,-1 1,1-1,0 0,1 0,-1-1,1 1,0 0,0-1,0 0,0 0,0 0,1 0,0 0,-1 0,5 1,2 0,-1-1,2-1,-1 1,0-2,0 1,1-1,-1-1,0 0,1 0,-1-1,0-1,0 1,1-2,-1 1,0-2,-1 1,1-1,-1 0,1-1,-2 0,1-1,0 0,-1 0,0-1,0 0,-1 0,5-7,-12 14,1 1,0-1,-1 0,1 0,-1 1,1-1,-1 1,1-1,-1 0,1 1,-1-1,1 1,-1-1,0 1,1-1,-1 1,0-1,1 1,-1-1,0 1,0-1,0 1,1 0,-1-1,0 1,0 0,0-1,0 1,0-1,0 1,0 0,0-1,0 1,0-1,-1 1,1 0,0-1,0 1,-1-1,1 1,0-1,0 1,-1 0,1-1,-1 0,1 1,-1 3,0-2,1 1,-1-1,1 1,-1-1,1 0,0 1,0-1,0 1,0-1,0 1,1-1,-1 1,1-1,-1 1,1-1,0 0,0 1,0-1,0 0,1 0,-1 0,1 0,-1 0,1 0,0 0,-1 0,1-1,0 1,0-1,0 1,0-1,1 0,-1 0,0 0,0 0,1 0,-1 0,1-1,-1 1,1-1,-1 1,1-1,6-2,1 0,-1 0,1-1,-1 0,0 0,-1-1,1-1,0 1,-1-1,0-1,0 1,-1-2,0 1,0-1,0 0,-1 0,0 0,3-6,16-24,-2-1,-2-2,-2 0,-1-1,-2 0,-2-1,-1-1,-3-1,-1 1,-1-16,10-62,-5 1,-6-2,-5-32,-5 103,-2 32,-5 31,-1 20,1 0,2 1,1 0,0 16,4-28,-8 51,3 1,3 1,3-1,4 1,4 16,-2-55,1 0,2-1,2 0,1 0,1 0,2-2,1 1,2-2,1 0,1-1,22 27,-32-46,1 0,0-1,0 0,1-1,0 0,0-1,1 0,0 0,1-1,6 3,-16-9,-1-1,1 1,0-1,-1 1,1-1,-1 1,1-1,0 0,-1 0,1 0,0 0,-1 0,1 0,-1 0,1-1,0 1,-1 0,1-1,-1 1,1-1,-1 0,1 0,-1 1,1-1,-1 0,0 0,1 0,0-1,10-16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29:46.890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57 43,'-14'-7,"-9"-2,4 0,19 2,30 2,41 2,45 1,42 2,37 2,21 1,3 3,-36-1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29:47.339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24 1,'-2'14,"-3"16,-2 14,2 15,3 7,3 8,2 2,2 3,0-4,-2-2,-3-7,-4-10,-3-14,-1-15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29:47.623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34,'16'-6,"1"0,0 1,0 1,0 1,0 0,0 1,16 0,-30 2,32-2,1 1,-1 2,0 2,1 0,-1 3,-1 1,6 3,33 23,-71-32,0 0,0 0,-1 0,1 0,0 0,-1 1,1-1,-1 0,0 1,0-1,1 1,-1 0,0-1,0 1,0 0,-1 0,1 0,0-1,-1 1,1 0,-1 0,1 0,-1 0,0 0,0 0,0 0,0 0,0 0,-1 0,1 0,0 0,-1 0,0 0,1 0,-1-1,-1 3,-5 4,0-1,0 1,-1-2,0 1,0-1,0 0,-1 0,0-1,0-1,-1 1,1-1,-1-1,-5 2,-13 5,0-1,-1-1,0-1,0-2,-21 1,39-6,11-3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29:49.349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393 883,'-19'-11,"0"0,-1 2,-1 0,0 2,0 0,0 1,-1 1,1 1,-1 1,-13 0,26 3,-1 0,1 1,0 0,-1 0,1 1,0 0,0 1,0 0,0 0,-4 3,10-5,0 0,1 1,-1-1,0 1,1 0,-1 0,1 0,0 0,-1 0,1 1,0-1,0 0,1 1,-1 0,0-1,1 1,0 0,-1 0,1 0,0 0,1 0,-1 0,0 0,1 0,0 0,0 0,0 1,0-1,0 0,0 0,1 0,0 3,3 0,0 0,0 0,1 0,0 0,0 0,0-1,1 0,-1 0,1-1,1 1,-1-1,0-1,1 1,0-1,0 0,0-1,0 1,0-1,1-1,-1 0,0 0,1 0,-1-1,7 0,-2 1,0 0,1 0,-1-2,0 1,0-2,1 1,-1-2,0 0,-1 0,1-1,0 0,-1-1,0-1,0 1,-1-2,0 0,0 0,0 0,-1-2,4-3,-12 12,0 0,0 0,0 0,0 0,0 0,0 0,0 0,-1 0,1 1,0-1,0 0,0 1,0-1,0 0,-1 1,1-1,0 1,0-1,-1 1,1 0,0-1,-1 1,1 0,0-1,-1 1,1 0,-1 0,0 0,1-1,-1 1,1 0,-1 0,0 0,0 0,0 0,1 0,-1-1,0 1,0 0,0 0,0 0,-1 0,1 0,0 0,0 0,0 0,-1 0,1 0,4 13,-2-10,0 0,0 0,0 0,1-1,0 1,0 0,0-1,0 0,1 0,-1 0,1 0,0 0,-1-1,1 0,1 0,-1 0,0 0,0 0,1-1,-1 0,1 0,-1 0,1-1,-1 1,1-1,-1 0,1 0,-1-1,1 1,0-1,-1 0,0 0,1-1,-1 1,0-1,0 0,0 0,0-1,0 1,0-1,0 0,0-1,4-4,-1-1,0 0,0 0,-1-1,-1 1,0-1,0-1,-1 1,0-1,0 0,-2 0,1 0,0-7,11-39,-11 54,-1-1,0 1,1 0,0 0,0 0,0 0,0 0,0 1,0-1,1 1,-1 0,1 0,0 0,0 0,0 1,-1 0,1-1,1 1,-1 1,0-1,0 1,0-1,0 1,0 1,0-1,1 0,-1 1,0 0,0 0,0 0,1 1,6-1,4 0,18 1,-1 2,0 1,0 1,-1 1,18 8,-44-13,0 0,-1 1,0-1,1 1,-1 0,0 0,0 1,0-1,-1 1,1-1,-1 1,0 1,0-1,-1 0,1 1,-1-1,0 1,0-1,0 1,-1 0,1 0,-1 0,0 0,-1 0,1 0,-1 0,0 1,-1-1,1 0,-1 0,-1 5,-19 134,21-141,0 0,0 0,0 0,1 0,0 0,-1 0,1 0,0-1,0 1,1 0,-1 0,1-1,-1 1,1-1,0 0,0 1,0-1,0 0,0 0,0 0,1 0,-1-1,1 1,-1 0,1-1,-1 0,1 0,0 0,0 0,2 1,93 9,-47-15,0-1,0-3,-1-2,0-2,-1-2,-1-2,0-3,20-12,-68 31,19-7,0-1,-1 0,-1-2,1 0,-2-1,1-1,-1 0,-1-1,5-6,-19 18,0-1,0 0,0 1,0-1,0 0,0 0,0 1,0-1,0 0,-1 0,1 0,-1 0,0 0,0 0,1 0,-1 0,0 0,-1 0,1 0,0 0,0 0,-1 0,0 0,1 0,-1 1,0-1,0 0,0 0,0 0,0 1,0-1,0 1,0-1,-1 1,1-1,-1 1,1 0,-1 0,0-1,1 1,-1 0,0 1,0-1,0 0,0 0,-1 0,-13-4,0-1,0 2,0 0,0 1,0 1,-1 0,0 2,1-1,-1 2,1 0,-1 1,1 1,-4 1,14-3,-1 0,0 1,0-1,0 1,1 1,-1-1,1 1,0 0,0 1,0-1,0 1,0 0,1 1,0-1,0 1,0 0,0 1,1-1,0 1,0 0,0 1,4-4,0 1,0 0,1-1,-1 1,1-1,0 1,0-1,0 1,1-1,-1 0,1 0,0 1,-1-1,2 0,-1 0,0-1,1 1,-1 0,1-1,0 0,-1 1,1-1,0 0,1-1,-1 1,0 0,0-1,1 0,-1 0,1 0,-1 0,1 0,-1-1,1 1,2-1,16 4,1-1,0 0,0-2,1-1,-1 0,0-2,0-1,0-1,0 0,-1-2,13-5,-34 10,0 0,0 0,0 0,1 1,-1-1,0 0,0 1,1-1,-1 1,0-1,1 1,-1 0,0 0,1-1,-1 1,0 0,1 0,-1 0,1 1,-1-1,0 0,1 0,-1 1,0-1,1 1,-1-1,0 1,0-1,1 1,-1 0,0 0,0 0,0 0,0 0,0 0,0 0,0 0,0 0,-1 0,1 0,0 0,-1 1,1-1,-1 0,1 0,-1 1,0 1,0 0,0 1,0-1,0 0,0 0,1 0,-1 0,1 0,0 0,0 0,0 0,1 0,-1 0,0 0,1-1,0 1,0 0,0-1,0 1,0-1,0 0,1 0,-1 0,1 0,-1 0,1-1,0 1,0-1,0 1,13 1,-1-1,0-1,0 0,1-1,-1-1,1 0,-1-1,0-1,0 0,0-1,-1-1,1 0,-1-1,11-6,-4 1,0-1,-1 0,0-2,-1-1,-1 0,0-1,-1-1,-1-1,0 0,-2-1,0 0,-1-2,-1 1,2-6,4-12,-2-1,-2-1,-1 0,-2 0,-2-2,-1 1,0-28,-5 52,-1 1,-1-1,-1 0,0 0,-1 0,0 0,-2 0,0 1,-1-1,0 1,-4-5,7 18,0 1,0-1,0 1,-1 0,0-1,1 1,-1 0,0 0,0 0,0 0,0 1,0-1,0 0,-1 1,1 0,0-1,-1 1,1 0,-1 0,1 0,-1 1,0-1,1 1,-1-1,0 1,0 0,1 0,-1 0,0 0,0 1,1-1,-1 1,1-1,-1 1,0 0,1 0,-1 0,1 1,0-1,-1 1,1-1,0 1,-2 1,-13 13,1 0,1 0,0 2,2 0,0 0,1 1,0 1,2 0,0 1,2 0,0 0,-3 16,1-12,2 0,1 0,1 0,1 1,1 0,1 0,1 0,2 0,1 0,0 0,2 0,1 0,2 0,0-1,1 1,2-2,1 2,-3-16,1 0,1 0,-1 0,1-1,1-1,0 1,0-2,1 1,-1-2,2 1,-1-1,1-1,-1 0,2-1,-1 0,0-1,1 0,-1-1,1 0,0-1,0-1,0 0,-1 0,1-1,0-1,0-1,-1 1,0-2,1 0,-1 0,0-1,-1-1,0 0,1 0,-2-1,1 0,-1-1,0-1,-1 1,8-9,-2-1,0 0,-1-1,0-1,-2 0,-1-1,0 0,-1 0,-2-1,5-18,-6 10,-7 30,-1 1,1-1,0 0,0 0,-1 1,1-1,0 0,-1 0,1 0,0 0,0 1,-1-1,1 0,0 0,-1 0,1 0,0 0,-1 0,1 0,-1 0,1 0,0 0,-1 0,1 0,0 0,-1 0,1 0,0 0,-1 0,1-1,0 1,0 0,-1 0,1 0,0 0,-1-1,1 1,0 0,0 0,-1-1,1 1,0 0,0 0,0-1,0 1,-1 0,1-1,0 1,0 0,0-1,0 1,0 0,0-1,0 1,0 0,0-1,0 1,0 0,0-1,0 1,-8 11,1 0,0 1,1 0,0 0,1 1,0 0,1 0,0 0,-1 13,3-20,0 0,0-1,0 1,1 0,0 1,0-1,1 0,-1 0,1 0,1 0,-1 0,1 0,0 1,1-1,-1-1,1 1,0 0,1 0,-1-1,1 1,0-1,0 0,1 0,0 0,0 0,3 3,4-4,-1-1,1 0,-1 0,1-1,0 0,-1-1,1-1,0 1,0-2,0 1,0-2,0 1,-1-2,1 1,-1-1,1-1,-1 0,0 0,0-1,-1 0,9-7,14-12,0-1,-2-1,-1-2,-1-2,-2 0,-1-1,-1-2,-2 0,-1-2,6-16,1 4,-3-2,-2 0,-2-1,-2-2,-3 0,-1 0,-4-2,0-3,-13-47,2 101,-1 0,0 0,1 0,-1 0,0 0,-1 0,1 0,0 1,-1-1,0 0,0 1,1-1,-2 1,1 0,0-1,0 1,-1 0,1 0,-1 1,1-1,-1 0,0 1,0 0,0-1,1 1,-1 1,0-1,-1 0,1 1,-2-1,-4 2,-1 1,1 0,0 0,0 1,0 0,0 1,0 0,0 0,1 1,0 0,0 1,0 0,1 0,0 0,0 1,1 0,-1 0,1 1,1 0,0 0,0 0,0 0,-2 9,-8 18,1 1,2 0,2 1,1 0,2 1,2 0,1 0,2 0,1 0,3 0,1 0,1 0,8 28,-8-40,2-1,0 0,2 0,1 0,0-1,2 0,1-1,1 0,1-1,1-1,8 10,-17-25,-1-1,1 0,1 0,-1 0,0-1,1 0,0 0,0-1,0 0,1 0,-1-1,1 1,-1-2,1 1,0-1,0 0,0-1,-1 0,1 0,0 0,0-1,1-1,12-2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09:41.061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341 141,'0'-1,"0"1,-1 0,1-1,0 1,0-1,0 1,-1-1,1 1,0 0,0-1,-1 1,1 0,0-1,-1 1,1 0,0-1,-1 1,1 0,0-1,-1 1,1 0,-1 0,1 0,-1-1,1 1,-1 0,1 0,0 0,-1 0,1 0,-1 0,1 0,-1 0,1 0,-1 0,1 0,-1 0,1 0,-1 1,1-1,0 0,-1 0,1 0,-1 1,1-1,0 0,-1 0,1 1,-1-1,1 0,0 1,0-1,-1 1,1-1,0 0,0 1,-1 0,-4-15,-1 1,0 1,-1-1,0 1,-1 0,-1 1,-1-1,7 8,0 1,0 0,-1-1,1 2,-1-1,0 0,0 1,0-1,0 1,0 0,0 1,-1-1,1 1,-1 0,1 0,-1 0,1 0,-1 1,0 0,1 0,-1 0,1 1,-4 0,-1 2,-1 1,1 1,0 0,0 0,1 0,0 1,0 0,0 1,0 0,1 0,1 1,-1 0,1 0,0 0,1 1,0 0,0 0,1 0,0 0,1 1,0 0,-1 7,1-4,1 0,0 0,1 0,0 0,1 0,1 1,0-1,0 0,2 0,0 0,0 0,1-1,1 2,-3-8,0 0,1 0,0-1,0 1,0-1,1 0,0 0,0 0,0 0,0-1,1 1,0-1,0 0,0-1,0 1,1-1,-1 0,1 0,0-1,0 0,0 0,0 0,0 0,0-1,0 0,1-1,-1 0,2 0,7-2,-1-1,0 0,0-1,0-1,0 0,-1-1,0-1,0 0,0-1,2-2,0 1,96-62,-84 52</inkml:trace>
  <inkml:trace contextRef="#ctx0" brushRef="#br0" timeOffset="248.45">560 59,'0'-7,"0"0,0 6,0 8,0 12,0 11,0 11,0 7,0 6,2 1,1 2,2-4,0-7,5-9,2-11,1-9,-1-8</inkml:trace>
  <inkml:trace contextRef="#ctx0" brushRef="#br0" timeOffset="622.505">847 73,'-13'20,"0"0,0-1,-2 0,0-2,-2 1,1-2,-2 0,0-1,-1-1,-19 11,5-5,33-19,0 0,1 0,-1 1,0-1,1 0,-1 0,1 0,0 0,-1 0,1-1,-1 1,1 0,0 0,0 0,0 0,0-1,-1 1,1 0,0-1,0 1,0-1,0 1,0-1,0 0,1 1,-1-1,0 0,0 0,0 1,0-1,0 0,0 0,0 0,1-1,1 2,50 14,187 64,-75 3,-150-76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30:36.143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30:41.607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533 272,'-1'-2,"1"1,-1 0,1 0,-1 0,1-1,-1 1,1 0,-1 0,0 0,0 0,0 0,0 0,0 0,0 1,0-1,0 0,0 0,0 1,0-1,0 0,0 1,-1 0,1-1,0 1,0 0,-1-1,1 1,0 0,0 0,-1 0,1 0,0 0,-1 0,1 0,0 1,0-1,-1 0,1 1,0-1,0 1,-1 0,-47 35,6 14,1 3,3 1,2 1,-6 18,2-7,3 1,4 2,2 2,3 0,4 2,0 12,14 30,11-112,0 1,0 0,1-1,-1 1,1 0,0-1,0 1,1-1,-1 1,1-1,-1 0,1 0,0 1,0-1,1 0,-1-1,0 1,1 0,0-1,0 1,0-1,0 0,0 0,0 0,0-1,1 1,-1-1,1 1,-1-1,6-1,0 0,-1 0,1-1,0 0,-1 0,1-1,-1 0,1-1,-1 0,0 0,0 0,0-1,-1-1,1 1,-1-1,0 0,0-1,-1 0,4-3,29-32,-1 0,-2-3,-2-1,-2-1,-2-2,-3-1,-1-1,17-50,-10 31,-4-2,-2-1,-4-1,-3-2,-3 1,-1-18,-14 77,-1 0,-1-1,0 1,-1 0,-1 0,0 0,-5-13,6 23,0 1,-1-1,0 0,0 1,0-1,0 1,-1 0,0-1,0 1,0 0,0 1,-1-1,1 1,-1-1,0 1,0 0,0 1,0-1,-1 1,1 0,-1 0,1 0,-1 0,0 1,-2-1,-1 3,0-1,-1 1,1 1,0 0,0 0,0 0,1 1,-1 0,0 1,1-1,0 2,0-1,0 1,1 0,-1 0,1 1,0-1,1 2,0-1,0 0,0 1,0 0,1 0,0 1,-2 6,-4 7,1 0,1 0,1 1,1 0,1 0,1 1,1 0,1-1,1 1,1 0,21 230,-20-238,98 590,-97-596,3 19,0 0,-2 0,-1 1,-1-1,-3 20,-1-30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30:42.179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198 248,'-179'419,"165"-389,9-18,12-19,62-104,-3-2,-6-3,-6-3,12-42,-40 88,-13 64,-8 30,20 310,-16-134,-6-162,-3-10,2 0,0 1,2-1,1 0,1 0,1-1,1 0,9 21,-16-44,-1 0,1 1,-1-1,1 0,-1 0,1 0,0 0,0 1,0-1,-1 0,1-1,0 1,0 0,0 0,0 0,0 0,1-1,-1 1,0 0,0-1,0 1,1-1,-1 0,0 1,0-1,1 0,-1 0,0 0,2 0,4-5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30:42.426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24 46,'-9'-3,"-1"2,6 1,10 3,19 1,21-3,24-3,20-9,19-7,-10-1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30:42.919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0,'14'9,"14"6,18 3,20-3,23-3,18-3,15-4,7-5,1-2,-4-4,-11 0,-16 1,-18 0,-21 2,-17 4,-19 2,-16-3,-9-1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30:43.274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51 6,'0'0,"1"0,-1-1,0 1,0 0,0 0,0 0,0 0,0 0,0 0,0 0,1 0,-1-1,0 1,0 0,0 0,0 0,0 0,0 0,0-1,0 1,0 0,0 0,0 0,0 0,0 0,0 0,0-1,0 1,0 0,0 0,0 0,0 0,0 0,0-1,0 1,0 0,0 0,19 2,27 7,1 2,-2 2,0 1,0 3,-2 2,0 1,-1 2,21 17,-50-30,0 1,-1 0,0 0,-1 2,0-1,0 1,-2 1,0 0,0 0,1 4,-7-11,0 0,-1 1,1-1,-1 1,0 0,-1 0,0 0,0 0,0-1,-1 1,0 0,0 0,-1 0,0 0,0 0,0 0,-1 0,0-1,-1 1,1-1,-1 1,-1-1,1 0,-2 1,-15 16,0-2,-2 0,0-2,-1 0,-1-2,0 0,-2-2,0-1,0 0,-15 3,35-14,-286 130,262-117,30-15,1-1,-1 0,0 0,0 0,1 0,-1 1,0-1,0 0,0 0,0 1,1-1,-1 0,0 0,0 1,0-1,0 0,0 0,0 1,0-1,0 0,0 0,0 1,0-1,0 0,0 1,0-1,0 0,0 0,0 1,0-1,0 0,0 1,0-1,0 0,-1 0,1 1,0-1,0 0,0 0,0 0,-1 1,1-1,0 0,18-4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30:43.896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303 494,'-18'11,"1"1,0 1,1 1,1 0,0 1,1 0,0 1,1 1,1 0,1 1,0 0,2 0,0 1,1 1,-3 8,-5 7,1 0,2 1,1 1,2-1,1 2,2-1,2 1,0 19,5-53,0-1,0 0,0 1,0-1,0 0,1 0,0 1,-1-1,1 0,0 0,1 0,-1 0,0 0,1 0,0 0,0 0,-1-1,2 1,-1-1,0 1,0-1,1 0,-1 0,1 0,0 0,0 0,0-1,0 1,0-1,0 0,0 0,0 0,0 0,0 0,1-1,-1 1,0-1,1 0,-1 0,0 0,1-1,16-4,0-1,-1-1,0 0,0-2,-1 0,0-1,-1-1,0-1,0 0,-2-1,1-1,-2 0,2-4,26-22,-3-2,-1-2,-2-2,-3-1,-1-1,-3-2,-1-1,-4-1,-1-2,-2 0,3-23,-17 50,-1-1,-1 1,-2-1,-1 0,-1 0,-1-1,-3-12,3 31,-1 1,-1-1,0 0,-1 1,1 0,-2 0,1 0,-1 0,-1 0,1 1,-2-1,1 1,-1 1,0-1,-1 1,1 0,-2 0,1 1,-1 0,1 1,-2-1,1 1,-2 0,3 2,0 0,-1 1,1-1,-1 1,1 1,-1 0,0 0,0 0,0 1,0 0,1 1,-1-1,0 2,0-1,1 1,-1 0,1 0,-1 1,1 0,0 1,0 0,0 0,1 0,0 1,-1-1,1 2,1-1,-1 1,1 0,0 0,0 0,1 0,0 1,-2 3,-1 6,0 0,0 0,2 0,0 1,1-1,0 1,2 0,0 0,1 1,0-1,2 0,0 6,6 35,3-1,2-1,3 3,5 22,-3 19,-3 1,-5 0,-5 1,-4-1,-5 13,-1 110,7-223,-2 2,1 0,0 0,0 0,1 0,-1 1,1-1,-1-1,1 1,0 0,0 0,0 0,1 0,-1-1,1 1,-1 0,1-1,0 0,0 1,0-1,2 1,6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30:44.164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71 0,'-6'21,"-6"19,-2 13,1 10,2 9,4 2,3-1,1-4,3-6,0-10,0-12,1-9,2-12,0-8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30:44.442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57 0,'-4'19,"-5"17,-2 15,0 12,2 7,3 6,2 1,2-2,1-6,4-7,2-7,2-6,-1-9,-2-9,0-10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30:44.657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9,'0'-2,"9"-1,15 2,17 2,20 0,19 0,16 0,10-2,4-2,-17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20:20.177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588 197,'-43'-12,"35"9,0 1,0 0,0 0,0 0,0 1,-1 0,1 1,0 0,-1 0,1 1,-2 0,-19 7,-1 1,1 1,1 1,0 2,1 1,0 1,1 1,1 1,1 2,0 1,13-11,0 1,1 0,1 1,0 0,0 1,1 0,1 0,0 1,1 0,0 0,1 0,0 1,1-1,1 1,-2 11,-10 80,5 1,3 70,7-165,-1 1,2-1,-1 0,2 0,0 0,0 0,0 0,2 0,-1 0,1-1,1 1,0-1,1-1,5 10,30 29,3-1,1-2,2-2,30 19,-37-29,1-2,2-1,1-3,1-1,1-3,1-1,1-3,10 1,-2-4,1-3,0-3,1-2,0-3,28-2,10-1,-1-6,1-3,21-7,-21-4,0-3,-1-5,-1-3,-2-5,14-11,-61 21,-1-2,-1-2,-1-2,-2-2,-1-1,-2-2,-1-1,-2-3,19-26,-39 48,-1-1,-1 0,0-1,-2 0,0-1,-1 0,-1 0,-1-1,0 0,-2 0,-1-1,0 0,-2 1,0-1,-1 0,-2 0,0 0,-1 0,-1 0,-5-13,-6-5,-2 1,-1 0,-3 1,-1 0,-1 2,-2 1,-2 1,-1 1,-26-24,34 37,-1 0,-2 1,0 1,0 2,-2 0,0 1,-1 1,0 2,-1 0,0 2,-1 0,-2 2,-55-10,0 5,-2 3,1 4,-1 3,-51 7,-17 6,1 6,0 7,2 7,1 7,1 6,3 6,-3 9,40-13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09:50.794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1 753,'0'-1,"1"1,0-1,-1 1,1-1,0 1,0-1,-1 1,1-1,0 1,0 0,0-1,-1 1,1 0,0 0,0 0,0 0,0-1,0 1,0 1,-1-1,1 0,0 0,0 0,0 0,0 0,0 1,-1-1,1 0,0 1,0-1,0 1,0 0,2-1,24 5,0-1,1-2,-1-1,1-1,-1-1,16-3,50-1,-92 5,1 0,-1 0,1 0,-1 0,0 0,1 0,-1 0,1 0,-1 0,1 0,-1-1,0 1,1-1,-1 1,0-1,1 0,-1 1,0-1,0 0,0 0,1 0,-1 0,0 0,0 0,0 0,-1 0,1 0,0 0,0-1,-1 1,1 0,0-1,-1 1,0 0,1-1,-1 1,0 0,1-1,-1 1,0-1,0 1,0-1,2-51,-2 0,-2 0,-9-43,0 37,-3 1,-2 1,-3 0,-2 1,-10-13,29 65,0 0,-1 0,2-1,-1 1,0-1,1 1,0-1,0 1,0-1,0 1,1-1,0 0,0 1,0-1,0 0,1 1,0-1,0 0,0 1,1-1,-1 1,2-2,-3 6,1 0,0 0,0-1,0 1,0 0,0 0,0 0,-1 0,1 0,0 0,0 0,0 0,0 1,0-1,0 0,-1 0,1 1,0-1,0 0,0 1,-1-1,1 1,0-1,-1 1,1 0,0-1,-1 1,1-1,-1 1,1 0,-1 0,1-1,-1 1,1 0,-1 0,0 0,1-1,-1 1,0 0,0 0,0 0,9 10,-1-6,1-1,-1 0,1 0,0-1,0 0,0-1,0 1,1-2,-1 0,1 0,-1 0,1-1,-1-1,1 0,4-1,-2 2,142-13,-153 13,1 0,0 0,0 0,-1 0,1 0,0 1,-1-1,1 1,0-1,-1 1,1 0,-1 0,1 0,-1-1,1 1,-1 1,0-1,1 0,-1 0,0 0,0 1,0-1,0 1,0-1,0 1,0-1,0 1,-1-1,1 1,-1 0,1-1,-1 1,0 0,1 0,-1-1,0 1,0 0,0 0,-1-1,1 1,0 0,-1-1,1 1,-1 0,1-1,-1 1,0 0,1-1,-1 1,0-1,-4 20,1 1,1-1,0 1,2 0,1 0,1-1,0 1,4 16,2 53,-6 206,13-166,-14-130,0-1,0 1,0 0,0 0,0-1,0 1,1 0,-1 0,0-1,0 1,1 0,-1 0,0-1,1 1,-1 0,1-1,-1 1,1-1,-1 1,1 0,-1-1,1 1,0-1,-1 0,1 1,0-1,-1 1,1-1,0 0,0 0,-1 1,1-1,0 0,0 0,-1 0,1 0,0 0,0 0,-1 0,1 0,0 0,0 0,0 0,0-1,37-18,-22 10,11-1,0 0,0 2,1 1,0 2,0 0,1 2,-1 1,1 2,27 2,22-3,-1-3,60-12,-82 18,-54-2,0-1,0 1,-1 0,1-1,0 1,0-1,-1 1,1-1,0 1,-1-1,1 0,0 1,-1-1,1 0,-1 1,1-1,-1 0,1 0,-1 0,0 0,1 1,-1-1,0 0,0 0,1 0,-1 0,0 0,0 0,0 1,0-1,0 0,0 0,-1 0,1 0,0 0,0 0,-1 0,1 1,0-1,-1 0,1 0,-1 0,1 1,-1-1,0-3,-20-115,-4-105,10-5,15 228,1-1,0 1,0-1,1 1,-1-1,0 1,0 0,1 0,-1-1,0 1,1 0,0 0,-1 1,1-1,-1 0,1 0,0 1,-1-1,1 1,0 0,0-1,0 1,-1 0,1 0,0 0,0 0,0 0,-1 1,1-1,0 0,0 1,-1-1,1 1,0 0,-1 0,1-1,1 2,6 0,121 25,-4-31,-124 4,0 0,-1 0,1 0,-1 0,1 1,0-1,-1 0,1 1,-1-1,1 1,-1 0,1-1,-1 1,0 0,1 0,-1 0,0 0,0 0,1 0,-1 0,0 1,0-1,0 0,-1 0,1 1,0-1,0 1,-1-1,1 1,-1-1,1 1,-1-1,0 1,1 0,-1-1,0 1,0-1,0 1,0 0,0-1,-1 1,1-1,0 1,-1-1,1 1,-1-1,0 1,1-1,-3 376,27-199,-23-177,0 0,-1 1,1-1,0 1,0-1,0 0,0 0,1 1,-1-1,0 0,0 0,1 0,-1 0,1 0,-1-1,1 1,-1 0,1-1,-1 1,1-1,-1 0,1 1,0-1,-1 0,1 0,0 0,-1 0,1 0,0 0,-1-1,1 1,-1 0,1-1,0 1,-1-1,1 0,-1 1,0-1,1 0,-1 0,1 0,-1 0,1-1,14-4,32-3,-1 1,2 3,-1 1,0 3,45 4,6-1,-92-2,-6 1,1-1,-1 1,0-1,0 0,1 1,-1-1,0 0,0 0,1 0,-1 0,0 0,0 0,1 0,-1-1,0 1,0 0,1-1,-1 1,0 0,0-1,0 0,0 1,0-1,1 0,-1 1,0-1,-1 0,1 0,0 0,0 0,0 0,0 0,-1 0,1 0,-1 0,1-1,-1 1,1 0,-1 0,1 0,-1-2,-54-460,34 327,21 135,0-1,-1 1,1 0,0 0,-1 0,1 0,0 0,0 0,0 0,0 0,0 1,0-1,0 0,0 0,0 1,0-1,1 1,-1-1,0 1,0-1,0 1,1 0,-1 0,0-1,1 1,-1 0,0 0,1 0,-1 1,0-1,0 0,1 0,-1 1,0-1,0 1,0-1,1 1,-1-1,0 1,1 0,10 1,435 3,-446-6,0 1,0 0,0-1,0 1,0 0,0 0,0 0,0-1,0 1,0 0,0 1,0-1,0 0,0 0,0 0,0 1,0-1,0 0,0 1,0-1,0 1,0-1,0 1,-1-1,1 1,0 0,0-1,0 1,-1 0,1 0,0 0,-1 0,1-1,-1 1,1 0,-1 0,0 0,1 0,-1 0,0 0,1 0,-1 0,0 0,0 0,0 1,0-1,0 0,0 0,0 0,-35 98,30 124,7-134,-5 101,-2-164,38-42,-13 9,0 1,1 2,-1 0,1 1,0 1,0 0,0 2,0 1,2 1,20-2,-37 0,45 0,0 2,-1 2,35 7,-1 1,-82-13,0-1,-1 1,1 0,-1-1,1 1,-1-1,0 1,1-1,-1 0,0 1,0-1,0 0,0 0,-1 0,1 0,0 0,-1 0,0 0,1 0,-1 0,0 0,0 0,0 0,0 0,0 0,-1 0,1 0,-1 0,1 0,-1 0,0 0,1 0,-1 1,0-1,0 0,0 0,-1 1,1-1,-1 0,-2-11,-11-66,3-1,4-1,4 0,2 0,6-27,-3 58,7 37,6 28,-8-7,4-1,0 0,1-1,-1 0,1-1,1 0,-1-1,1 0,0 0,0-2,0 1,0-2,0 1,1-2,-1 1,0-2,1 0,-1 0,4-2,27 2,77 2,-119-1,1 0,-1 1,1-1,-1 1,0-1,1 1,-1 0,0-1,1 1,-1 0,0 0,0 0,0 0,0 0,0 0,0 0,0 0,0 0,0 1,0-1,-1 0,1 1,0-1,-1 0,1 1,-1-1,0 1,1-1,-1 1,0-1,0 1,0-1,0 2,-11 55,4-30,4 211,17-45,-14-193,0-1,0 1,0-1,0 1,1-1,-1 1,0 0,0-1,0 1,1-1,-1 1,0-1,0 1,1-1,-1 0,1 1,-1-1,0 1,1-1,-1 0,1 1,-1-1,1 0,-1 1,1-1,-1 0,1 0,-1 0,1 1,-1-1,1 0,-1 0,1 0,-1 0,1 0,0 0,-1 0,1 0,-1 0,1 0,-1 0,1 0,-1-1,1 1,0 0,-1 0,1-1,-1 1,1 0,-1-1,33-18,-22 12,5 1,0 0,0 1,0 1,1 1,-1 0,1 1,0 1,-1 0,1 2,0 0,4 1,28 0,249-2,-297 0,0 0,-1 0,1 0,0 0,0 0,-1 0,1 0,0 0,0 0,0 0,-1 0,1 0,0-1,0 1,-1 0,1-1,0 1,-1 0,1-1,0 1,-1-1,1 1,-1-1,1 1,-1-1,1 0,-1 1,1-1,-1 0,1 1,-1-1,0 0,1 0,-1 1,0-1,0 0,0 0,1 1,-1-1,0 0,0 0,0 1,0-1,0 0,-1 0,1 0,0 1,0-1,0 0,-1 0,1 1,0-1,-1 0,1 1,-1-1,1 0,-1 1,1-1,-1 1,1-1,-1 0,1 1,-1 0,0-1,0 1,-9-17,1 1,0-2,1 1,1-1,1 0,0 0,1-1,1 0,1 1,0-15,-4-10,-53-276,60 296,15 28,-11 0,0 0,1 0,-1 0,1 0,0-1,1 0,-1 0,1 0,-1-1,1 0,0 0,0 0,1-1,5 2,20 0,0-1,0-2,0 0,-1-3,32-4,65-2,-126 8,3-1,-1 1,1 0,0 0,-1 0,1 1,0 0,0 0,-1 0,1 0,-1 0,1 1,-1 0,0 0,0 0,0 1,1 0,-5-1,0-1,0 1,0 0,0 0,0 0,0 0,-1 0,1 0,-1-1,1 1,-1 0,0 0,1-1,-1 1,0 0,0-1,0 1,-1-1,1 1,0-1,-1 0,1 1,-6 8,3 0,0 0,1 1,0 0,1-1,0 1,1 0,0 0,0 1,2-1,-1 0,2 6,-1 15,9 204,-8-218,-3-16,1 0,0 0,0 1,-1-1,1 0,1 0,-1 0,0 0,0 0,1 0,-1 0,1 0,0 0,0 0,-1-1,1 1,0 0,0 0,1-1,-1 1,0 0,1-1,-1 1,1-1,-1 0,1 1,0-1,-1 0,1 0,0 0,0 0,0-1,0 1,1 0,220-2,35 8,-239-4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30:44.838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34 0,'2'0,"-4"0,-12 0,-5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30:46.671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382 769,'-9'-5,"1"0,-1 0,0 1,0 0,0 1,-1 0,1 0,-1 1,0 0,1 1,-1 0,0 0,0 1,0 1,0 0,0 0,1 0,-1 1,0 1,1 0,0 0,-1 1,1 0,1 1,-1-1,1 2,-1-1,2 1,-1 1,1-1,-1 1,2 1,-1-1,1 1,1 0,-1 0,-2 6,0-1,1 1,1-1,0 1,1 0,0 0,1 0,0 1,2 0,0 0,0 1,1-9,1 0,0 0,0 0,1 0,0 0,0 0,0 0,1 0,0-1,1 1,-1 0,1-1,0 0,1 0,0 0,0 0,0 0,0-1,1 0,0 0,0 0,3 1,-1-1,1 0,0 0,0-1,1 0,-1 0,1-1,0 0,0-1,0 0,0 0,0-1,0-1,1 1,-1-1,0-1,0 1,1-2,-1 1,0-1,5-2,0-1,0 0,-1-1,1-1,-1 0,-1 0,0-1,0-1,0 0,-1 0,0-2,-1 1,7-10,-3 0,-1 0,0-1,-2-1,0 0,-2 0,0-1,-1 0,-2 0,4-23,1-27,-3 0,-1-47,-7-370,-4 417,-2 79,-23 171,4 62,8 64,15-274,1 1,1 0,2 0,1-1,1 1,1-1,2 0,1 0,1-1,1 0,2-1,1 0,1 0,9 11,-20-34,-1 0,1 0,1 0,-1 0,1 0,-1 0,1-1,0 0,0 0,0 0,1 0,-1-1,1 0,0 0,-1 0,1 0,0-1,0 0,0 0,0 0,0 0,0-1,0 0,0 0,1 0,-1-1,0 0,0 0,0 0,0 0,-1-1,1 0,0 0,-1 0,1-1,-1 1,0-1,1 0,2-3,2-9,0 1,-1-1,-1 0,-1-1,0 0,0 0,-2 0,0-1,-1 1,-1-1,0 0,-1 0,-1 0,2-9,9-258,-12 282,1 1,-1 0,1-1,0 1,0-1,0 1,0 0,0-1,0 1,0 0,0-1,1 1,-1 0,1-1,-1 1,1 0,-1-1,1 1,-1 0,1 0,0 0,0 0,0 0,0 0,0 0,0 0,0 0,0 0,0 0,0 0,0 1,0-1,1 1,-1-1,0 1,1-1,-1 1,0-1,2 1,184 0,-161 0,-12-1,1 1,-1 0,1 1,0 1,-1 0,0 1,1 0,-1 1,0 1,11 5,-22-6,1-1,-1 1,0-1,-1 1,1 0,-1 0,1 0,-1 1,-1-1,1 0,0 1,-1-1,0 1,0 0,-1-1,1 1,-1 0,0-1,0 1,0 0,-1-1,0 1,0 0,0-1,0 1,-1-1,1 1,-1-1,-1 1,-2 19,0-6,1 1,1 0,1-1,1 1,0 0,1 0,2 0,0-1,2 10,-3-25,0 1,1-1,-1 1,1-1,0 0,0 1,0-1,1 0,-1-1,1 1,-1 0,1-1,0 1,0-1,0 0,0 0,1 0,-1 0,0-1,1 1,0-1,-1 0,1 0,-1 0,1-1,0 1,0-1,-1 0,1 0,2 0,8-1,-1 0,0-1,0-1,0 0,0 0,0-1,-1-1,3-1,6-4,0 0,-1-1,0 0,-1-2,0 0,-1-2,-1 0,0-1,-1 0,0-1,-2-1,0-1,-1 0,-1 0,-1-1,0-1,-2 0,-1 0,0-1,4-20,-11 35,0 0,-1-1,0 1,0 0,0-1,-1 1,0 0,-1 0,1-1,-3-5,3 11,0 1,0-1,0 0,0 0,0 0,0 1,0-1,-1 0,1 1,0 0,-1-1,0 1,1 0,-1-1,0 1,1 0,-1 0,0 0,0 1,0-1,0 0,0 1,0-1,0 1,0 0,0 0,0-1,0 1,0 1,0-1,0 0,0 0,0 1,0-1,0 1,0 0,0 0,0-1,0 1,0 1,-6 2,0 1,0 0,0 1,1 0,0 0,0 0,0 1,1 0,0 0,0 1,1 0,0 0,1 0,-1 1,2-1,-1 1,1 0,0 0,1 0,0 0,1 1,-1-1,2 1,0-1,0 0,0 1,1-1,1 1,-1-1,2 2,1-3,0 0,1 0,0 0,1 0,-1-1,1 0,1 0,-1 0,1-1,1 0,-1 0,1-1,0 0,0-1,0 1,0-1,1-1,0 0,19 7,1-1,0-2,0-1,1-1,0-2,178 9,-111-11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30:47.847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453 719,'-10'-7,"0"0,-1 1,1 1,-1 0,0 0,-1 1,1 0,-1 1,1 1,-1-1,0 2,0 0,0 0,0 1,0 1,0 0,0 1,0 0,0 0,0 1,1 1,0 0,0 1,0 0,0 0,1 1,-1 1,-2 2,3 0,-1 0,1 0,1 1,0 1,0-1,1 2,0-1,1 1,0 0,1 0,1 1,0 0,0 0,2 0,-1 0,2 1,-1-1,1 6,2-15,1 0,-1 0,1 0,-1 0,1 0,0 0,0-1,1 1,-1 0,1-1,0 1,0-1,0 1,0-1,0 0,1 0,0 0,-1 0,1-1,0 1,0-1,1 0,-1 1,0-1,1-1,0 1,-1 0,1-1,0 0,0 0,5 2,1-1,0-1,0 0,-1 0,1-1,0 0,0-1,0 0,0 0,-1-1,8-2,-4 0,0-1,-1 0,1-1,-1-1,0 0,-1 0,1-1,-1 0,-1-1,0-1,0 1,-1-2,0 1,0-1,-2 0,1-1,-1 0,-1 0,0-1,-1 1,0-1,-1-1,-1 1,0 0,0-1,-1-2,-3 16,1 0,0 0,0 0,0 0,0 1,-1-1,1 0,0 0,0 0,-1 0,1 0,0 0,0 0,0 0,-1 0,1 0,0 0,0 0,-1 0,1 0,0 0,0 0,-1 0,1 0,0 0,0 0,0 0,-1 0,1-1,0 1,0 0,0 0,-1 0,1 0,0 0,0-1,0 1,0 0,-1 0,-4 11,0 0,1 0,0 0,1 1,0 0,1-1,0 1,1 0,0 0,1 0,0 0,1 0,1 0,1 6,-1-12,0-1,0 0,1-1,-1 1,1 0,1-1,-1 1,0-1,1 0,0 0,0-1,0 1,1-1,-1 0,1 0,0 0,-1-1,1 1,0-1,1 0,-1-1,0 1,1-1,-1 0,5 0,5 0,1 0,-1 0,1-2,-1 0,0 0,1-2,-1 0,11-4,-10 2,-1-1,0 0,0-1,-1-1,0 0,0-1,0-1,-1 0,-1-1,0 0,-1-1,0 0,0-1,-1 0,-1 0,0-1,-1-1,-1 1,0-1,-1 0,0-1,-2 0,0 0,0 0,-1-4,0-22,-8 65,-5 97,6 0,5 0,9 46,-3-54,-4 0,-5 0,-12 69,11-158,0 0,-2 0,0-1,-1 0,-2 0,0 0,-9 14,17-35,0 0,0 1,0-1,-1 0,1 1,0-1,-1 0,1 0,-1 0,0 0,1 1,-1-1,0 0,1 0,-1 0,0 0,0 0,0-1,0 1,0 0,0 0,0 0,-1-1,1 1,0-1,0 1,0-1,-1 1,1-1,0 0,0 0,-1 0,1 1,0-1,-1 0,1 0,0-1,-1 1,1 0,0 0,0-1,-1 1,1-1,0 1,0-1,0 1,0-1,-1 0,1 1,0-1,0 0,0 0,1 0,-1 0,0 0,0 0,0 0,1 0,-1 0,0 0,1-1,-1 1,1 0,0 0,-1-1,-4-15,0 0,1 0,0 0,2-1,0 1,0-7,1-67,4 0,4 0,3 0,5 1,3 1,5 0,3 2,12-21,-28 82,4-19,3 0,1 1,3 1,19-30,-38 69,1 0,-1 0,1 0,0 1,0-1,0 1,0 0,0 0,1 0,0 0,-1 1,1-1,0 1,0 0,0 0,1 0,-1 1,0 0,1 0,-1 0,1 0,-1 0,1 1,-1 0,1 0,-1 0,1 1,-1-1,1 1,-1 0,1 0,-1 1,0 0,0-1,0 1,4 3,6 5,-1 2,0 0,-1 0,0 1,-1 0,0 1,-2 1,1-1,-2 2,0-1,0 1,-2 0,0 1,-1-1,3 16,-7-28,1 1,-1-1,0 1,0 0,0-1,0 1,-1 0,0 0,0-1,-1 1,1 0,-1 0,0-1,0 1,0 0,-1-1,1 0,-1 1,-1-1,1 0,0 0,-1 0,0 0,0 0,0 0,0-1,-1 0,1 0,-1 0,0 0,-1 1,3-3,0 1,1-1,-1 0,0 0,0 0,0 0,0-1,0 1,0 0,0-1,0 1,0-1,0 0,0 0,0 1,0-1,-1-1,1 1,0 0,0-1,0 1,0-1,0 1,0-1,0 0,0 0,1 0,-1 0,0 0,0 0,1 0,-1-1,0 1,1-1,0 1,-1-1,1 0,0 1,0-1,0 0,-1-2,1-5,0 0,1 0,0 0,0 0,1 0,1 1,-1-1,1 0,1 0,0 1,0-1,0 1,1 0,5-7,118-208,-87 160,-2-1,27-67,-53 103,-2 1,0-2,-2 1,-1-1,-1 0,-2-1,-1 1,-1-1,-1 0,-4-28,-19 6,22 52,-1 0,0 0,0 0,0 0,0 0,0 0,1 0,-1 0,0 0,0 0,0 0,0 1,1-1,-1 0,0 1,0-1,1 0,-1 1,0-1,0 1,1-1,-1 1,1 0,-1-1,0 1,1 0,-1-1,1 1,-1 0,1-1,0 1,-1 0,1 0,0 0,0-1,-1 1,1 0,0 0,0 0,0 0,0 0,0-1,0 1,-7 27,1 0,1 1,1-1,2 1,1 2,-1 0,-9 171,10 0,13 77,-11-269,-1 11,1 0,1 0,1 0,1 0,1 0,1-1,0 0,2 0,0-1,10 16,-17-33,0 0,0 0,0-1,1 1,-1 0,1-1,-1 1,1-1,0 1,0-1,-1 0,1 0,0 0,0 0,0 0,0 0,0 0,0 0,1-1,-1 0,0 1,0-1,0 0,1 0,-1 0,0 0,0 0,0 0,1-1,-1 1,0-1,0 0,0 0,0 1,0-1,0 0,0-1,0 1,0 0,23-25,-4-6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30:48.093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1,'17'0,"27"0,35 0,32 0,23 0,11 0,2 4,-23 2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30:48.452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393 0,'-60'8,"44"-9,0 2,-1 0,1 2,0-1,0 2,0 0,0 1,0 0,1 2,0-1,1 2,-1 0,1 1,1 0,0 1,0 1,-2 3,8-5,0 0,1 0,0 1,0 0,1 0,1 1,-1 0,2-1,0 1,-2 11,4-17,0 0,0 1,1-1,0 1,0-1,0 0,1 1,-1-1,1 0,1 1,-1-1,1 0,0 0,0 0,0 0,1 0,0-1,0 1,0-1,0 0,1 0,0 0,3 3,2-1,1-1,0 0,0 0,0-1,0 0,1-1,-1 0,1-1,0 0,0-1,-1 0,1-1,0 0,0 0,0-1,0-1,0 0,-1 0,1-1,-1-1,1 1,-1-2,0 1,-1-2,1 1,5-5,-4 0,-1-1,0 0,-1 0,0-1,0 0,-1 0,-1-1,0 0,-1-1,-1 1,0-1,0 0,-2 0,1-1,-2 1,0-1,-1 0,0 1,-1-1,-1 0,0 0,-2-1,-1-3,-7 33,8-2,-1-1,2 1,0-1,0 1,1 0,0 0,1 0,1 0,0 0,0-1,1 1,1 0,0-1,0 1,1-1,1 0,0 0,0-1,1 1,0-1,1 0,0-1,6 6,-2-7,1 1,1-2,-1 0,1 0,0-1,1-1,-1 0,1-1,0 0,1-1,-1-1,8 1,14 0,0-2,1-2,-1-1,20-4,93-22,-7-8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34:27.95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215 438,'-8'-2,"0"1,0 0,1 1,-1-1,0 2,0-1,0 1,0 0,1 1,-1 0,1 0,-1 0,1 1,0 0,0 1,0 0,0 0,1 0,-1 1,1 0,0 0,1 0,-1 1,1 0,0 0,0 0,1 1,0 0,0 0,1 0,0 0,0 0,0 1,0 3,3-8,0 1,0-1,0 0,1 1,-1-1,1 0,0 0,0 0,0 1,0-1,0 0,1 0,-1-1,1 1,0 0,0 0,0-1,0 1,0-1,1 0,-1 0,1 0,-1 0,1 0,0 0,0 0,0-1,3 1,3 2,2 0,-1-1,0 0,1-1,-1-1,1 1,0-1,3-1,13-1,0-1,-1-1,1-2,-1 0,0-2,-1-1,1-1,-1-1,-1-1,0-1,-1-1,0-1,-1-1,-1-2,5-4,9-22,-37 34,-11 21,7-4,1 0,0 0,1 0,0 1,0 0,1 0,0 0,1 0,0 0,0 1,1-1,0 1,1-1,0 1,0-1,1 1,0-1,1 0,0 1,3 8,-3-15,0 1,1-1,-1 0,1 1,0-1,-1 0,1-1,1 1,-1 0,0-1,1 0,-1 0,1 0,-1 0,1 0,0-1,0 0,0 0,0 0,0 0,1 0,23 1</inkml:trace>
  <inkml:trace contextRef="#ctx0" brushRef="#br0" timeOffset="162.607">556 192,'10'5,"11"3,3 1</inkml:trace>
  <inkml:trace contextRef="#ctx0" brushRef="#br0" timeOffset="576.099">938 14,'1'0,"0"0,0-1,0 1,0 0,0 0,0-1,0 1,0 0,0 0,0 0,0 0,0 0,0 1,0-1,0 0,0 0,0 1,-1-1,1 0,0 1,0-1,0 1,0-1,0 1,-1 0,1-1,0 1,-1 0,1-1,0 1,-1 0,1 0,-1 0,1 0,-1 0,11 14,-2 1,0-1,0 2,-2-1,0 1,-1 0,0 1,-2-1,0 1,-1 0,0 10,3 35,-4 1,-2-1,-6 46,1-33,10 18,-4-92,0 1,0 0,0-1,0 1,0-1,0 1,1-1,-1 0,1 0,0 1,-1-1,1 0,0 0,0-1,0 1,1 0,-1-1,0 1,1-1,-1 0,1 1,-1-1,1 0,-1-1,1 1,0 0,-1-1,1 0,0 1,0-1,-1 0,2-1,12-1,-1-1,0-1,0-1,-1 0,1-1,-1 0,0-1,-1-1,0 0,0-1,-1 0,4-5,84-85,-83 81,-17 17,1 1,0 1,-1-1,1 0,-1 0,1 0,0 0,-1 0,1 0,-1 1,1-1,-1 0,1 1,-1-1,1 0,-1 1,1-1,-1 0,1 1,-1-1,1 1,-1-1,0 1,1-1,-1 1,0-1,1 1,-1-1,0 1,0 0,0-1,0 1,1-1,-1 1,0 0,0-1,0 1,0-1,0 1,0 0,-1-1,1 1,0-1,0 1,0 0,0-1,-1 1,1-1,0 1,-1-1,1 1,0-1,-1 1,1-1,-1 1,1-1,-1 0,1 1,-1-1,1 2,-4 16,2-13,0 0,0-1,1 1,0 0,0 0,0 0,0 0,1 0,-1 0,2 0,-1 0,0 0,1 0,0 0,0 0,0 0,1 0,0-1,-1 1,2 0,-1-1,1 0,-1 1,1-1,0 0,1 0,-1-1,3 3,21 3,0-5</inkml:trace>
  <inkml:trace contextRef="#ctx0" brushRef="#br0" timeOffset="838.421">1607 369,'-11'-2,"-5"-1</inkml:trace>
  <inkml:trace contextRef="#ctx0" brushRef="#br0" timeOffset="1119.247">966 97,'14'0,"21"0,25 2,24 1,17 0,12-1,-1 0,-19-1</inkml:trace>
  <inkml:trace contextRef="#ctx0" brushRef="#br0" timeOffset="1301.759">1922 1,'14'2,"4"8,0 14,-4 14,-8 15,-9 12,-7 10,-7 5,-1 0,1-3,3-8,6-9,7-10,8-11,8-12,3-11,1-13,-2-7</inkml:trace>
  <inkml:trace contextRef="#ctx0" brushRef="#br0" timeOffset="1632.627">1758 328,'62'13,"0"-2,1-3,35-1,25 3,-102-8,15 1,-1 2,0 1,-1 2,14 5,-44-12,0 0,0 0,1 1,-1 0,0 0,-1 0,1 0,0 1,0-1,-1 1,0 0,1 0,-1 0,-1 1,1-1,0 1,-1-1,1 1,-1 0,0 0,0 0,-1 0,1 0,-1 1,0-1,0 0,-1 1,1-1,-1 2,-7 53,4-54,1 0,1 0,-1 0,1 0,0 0,0 0,1 0,-1 1,1-1,0 0,0 0,1 0,0 1,0-1,0 0,0 0,1 0,0 0,0-1,0 1,1 0,0-1,-1 0,1 1,1-1,-1 0,4 3,-1-4,1 0,-1 0,1 0,0-1,0 0,-1-1,1 1,0-1,1-1,-1 1,0-1,0 0,0-1,0 0,0 0,0 0,0-1,0 0,-1 0,1-1,-1 0,1 0,-1-1,0 1,0-1,0-1,-1 1,0-1,1 0,-2 0,1 0,-1-1,1 0,-2 0,1 0,-1 0,1 0,-2-1,2-2,-3 4,0 0,0 0,0 0,-1-1,1 1,-1 0,0 0,-1 0,0 0,1 0,-1 0,-1 0,1 0,-1 0,0 0,0 0,0 1,-1-1,0 1,0 0,0-1,0 1,-1 1,1-1,-1 0,0 1,0 0,0 0,-1 0,1 1,-1-1,1 1,-1 0,0 0,0 0,0 1,0 0,0 0,-4 0,1 1,0 0,0 0,1 1,-1 0,0 0,1 1,-1 0,1 0,0 1,0-1,0 2,0-1,0 1,1 0,-1 1,1-1,0 1,1 1,-1-1,1 1,0 0,0 0,1 0,0 1,0-1,0 1,1 0,0 0,0 1,0 3,2-8,1 0,0 0,0 0,-1-1,2 1,-1 0,0 0,1 0,-1 0,1-1,0 1,0 0,0 0,0-1,0 1,1-1,-1 1,1-1,-1 0,1 0,0 1,0-1,0 0,0-1,3 3,14 8</inkml:trace>
  <inkml:trace contextRef="#ctx0" brushRef="#br0" timeOffset="1917.864">2878 547,'0'16,"2"8,1 0</inkml:trace>
  <inkml:trace contextRef="#ctx0" brushRef="#br0" timeOffset="1918.864">3150 943,'10'0,"5"0,2-2,-1-6,-4-1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34:26.98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0 825,'6'4,"0"-2,0 1,0-1,0 0,0 0,0 0,0-1,1 0,-1-1,1 1,-1-1,1 0,-1-1,0 0,1 0,-1 0,0 0,0-1,1 0,-1-1,-1 1,1-1,0 0,-1-1,1 1,-1-1,0 0,0-1,2-2,0 1,1-2,-1 1,-1-1,0 0,0 0,0-1,-1 1,0-1,-1 0,0-1,0 1,-1-1,0 0,-1 0,0 0,-1 0,1-4,-3 13,1 0,-1-1,1 1,-1 0,1-1,-1 1,0 0,0 0,0 0,1-1,-1 1,0 0,-1 0,1 1,0-1,0 0,0 0,0 0,-1 1,1-1,0 0,-1 1,1 0,0-1,-1 1,1 0,-1-1,1 1,0 0,-1 0,1 0,-1 0,1 1,-1-1,1 0,0 0,-1 1,1-1,0 1,-1-1,1 1,0 0,0 0,-1-1,1 1,0 0,0 0,0 0,0 0,0 0,0 0,1 1,-1-1,0 0,0 0,0 2,-8 7,1 0,0 1,0 0,1 0,1 1,0 0,0 0,1 1,1 0,0 0,0 0,2 0,0 0,0 1,1-1,1 0,0 3,1-8,0 0,1-1,-1 1,2 0,-1-1,1 1,0-1,1 0,0 0,0 0,0-1,1 1,0-1,0 0,1 0,-1-1,1 0,0 0,1 0,-1-1,1 1,0-2,0 1,1-1,-1 0,1-1,-1 1,1-1,0-1,-1 0,1 0,0 0,0-1,0 0,0-1,0 0,0 0,7-2,-6 0,-1 1,0-1,1 0,-1 0,-1-1,1-1,-1 1,1-1,-1 0,0-1,-1 1,0-1,0-1,0 1,0-1,4-7,56-128,-49 99,-16 41,-1 0,0 1,0-1,0 0,0 0,1 1,-1-1,1 0,-1 0,1 1,0-1,-1 1,1-1,0 0,0 1,0 0,0-1,0 1,1 0,-1-1,0 1,1 0,-1 0,1 0,-1 0,1 0,-1 1,1-1,0 0,-1 1,1-1,0 1,0-1,-1 1,1 0,0 0,0 0,0 0,-1 0,1 0,0 1,0-1,-1 0,1 1,14 10,-2 1,1 0,-1 1,-1 1,0 0,-1 1,-1 0,6 11,-12-19,0 1,-1 0,0 0,0 0,-1 1,0-1,0 1,-1 0,1 6,-2-12,-1 1,0-1,0 1,0-1,-1 1,1-1,-1 1,0-1,1 0,-2 1,1-1,0 0,-1 0,1 0,-1 0,0 0,0 0,0 0,-1-1,1 1,0-1,-1 1,0-1,0 0,1 0,-2 0,-35 10,38-12,1 0,-1 0,0 0,0 0,0-1,1 1,-1 0,0 0,0-1,1 1,-1-1,0 1,0 0,1-1,-1 1,1-1,-1 0,0 1,1-1,-1 1,1-1,-1 0,1 1,0-1,-1 0,1 0,0 1,-1-1,1 0,0 0,0 0,0 1,0-1,-1 0,1 0,0 0,1 0,-1 1,0-1,0 0,0 0,0 0,1 1,-1-1,0 0,1 0,-1 0,5-12,0 1,0-1,2 1,-1 0,1 1,1-1,0 2,6-7,2-4,33-46,-2-3,-3-2,-4-1,5-19,-28 51,-1 0,-2-1,-1-1,-3 0,-2-1,-1 0,-2 0,-2-38,-13 31,0 55,4 7,1 0,0 0,1 0,0 1,0-1,2 1,-1 0,1 0,1 5,-1-5,-4 62,3 0,3 0,3 0,4-1,2 1,4-2,14 40,-24-100,2 16,1 0,2-1,1 0,1 0,1-1,2-1,1 2,-12-24,-1 0,1-1,0 1,0-1,0 1,0-1,0 0,1 0,-1 0,0 0,1-1,0 1,-1-1,1 1,0-1,0 0,0 0,0 0,0 0,0-1,0 1,0-1,0 0,0 0,0 0,0 0,0 0,1-1,-1 1,0-1,0 0,-1 0,1 0,0 0,0-1,0 1,-1-1,1 0,11-8,-1 0,-1-2,0 1,0-1,-1-1,-1 0,0-1,-1 0,0 0,-1-1,-1 0,0 0,-1-1,-1 0,-1 0,1-2,-1-11,-4 30,-1-1,1 1,0-1,0 0,0 1,0-1,-1 0,1 1,0-1,0 0,-1 1,1-1,0 0,-1 0,1 1,0-1,-1 0,1 0,0 0,-1 1,1-1,0 0,-1 0,1 0,0 0,-1 0,1 0,-1 0,1 0,0 0,-1 0,1 0,-1 0,1 0,0 0,-1 0,1 0,0 0,-1-1,1 1,-1 0,1 0,0 0,-1-1,1 1,0 0,0 0,-1-1,1 1,0 0,0-1,-1 1,1 0,0-1,0 1,0 0,-1-1,1 1,0 0,0-1,0 1,0-1,0 1,0-1,-8 13,0 0,1 0,0 1,1 0,1 0,0 0,1 1,0-1,1 1,1 0,-1 5,2-14,0 1,0 0,1-1,0 1,0-1,0 1,1 0,-1-1,1 1,1-1,-1 1,1-1,0 1,0-1,0 0,1 0,0 0,0 0,0-1,0 1,1-1,0 0,0 0,0 0,0 0,1-1,0 0,-1 0,1 0,0 0,0-1,1 0,-1 0,0 0,2 0,31 1,-4-6</inkml:trace>
  <inkml:trace contextRef="#ctx0" brushRef="#br0" timeOffset="273.297">956 429,'-16'-4,"-8"-3,3 2,13 0,28 4,33 2,36 3,32 1,24-1,-13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34:25.16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110 366,'-5'21,"-1"19,0 15,1 11,1 6,2 2,-1 0,-3-3,0-7,-1-12,-3-12,2-13</inkml:trace>
  <inkml:trace contextRef="#ctx0" brushRef="#br0" timeOffset="399.022">0 461,'17'34,"2"-2,1 0,1-1,2-1,8 7,-25-30,212 243,-218-250,1 1,-1-1,0 0,0 1,0-1,0 1,0-1,0 1,1-1,-1 0,0 1,0-1,0 0,1 1,-1-1,0 0,1 1,-1-1,0 0,1 0,-1 1,0-1,1 0,-1 0,0 0,1 1,-1-1,1 0,-1 0,1 0,-1 0,0 0,1 0,-1 0,1 0,-1 0,0 0,1 0,-1 0,1 0,-1 0,1 0,-1 0,0-1,1 1,-1 0,1 0,-1 0,0-1,1 1,-1 0,0-1,0 1,1 0,-1-1,0 1,1 0,-1-1,0 1,0 0,0-1,0 1,1-1,-1 1,0 0,0-1,0 0,1-35,-1 27,12-442,-2 38,-9 408,0 13,33 127,-19-81</inkml:trace>
  <inkml:trace contextRef="#ctx0" brushRef="#br0" timeOffset="787.996">669 529,'-7'27,"1"0,1 0,2 0,0 0,2 1,1-1,1 1,4 18,27 36,-30-80,-1 0,0 1,1-1,0 0,-1 0,1 0,0 0,0-1,0 1,0 0,0-1,1 0,-1 1,0-1,1 0,-1 0,1 0,-1 0,1-1,-1 1,1-1,0 1,-1-1,1 0,0 0,-1 0,1-1,-1 1,1 0,0-1,0 0,6-4,-1-1,0 1,0-2,0 1,-1-1,0 0,0 0,0-1,-1 0,-1 0,1-1,-1 0,-1 0,3-7,7-14,-1-1,-2-1,-1 0,-2 0,-1-1,1-17,-7 40,-5 22,0-1,1 0,0 1,1 0,0-1,1 1,0 0,1 0,1 0,-1 0,2-1,0 1,0 0,1-1,1 1,-1-1,2 0,0 0,0-1,1 1,0-1,1 0,0-1,6 6,36 17,2-10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34:24.23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342 31,'0'-16,"0"1,3 15,4 24,9 24,9 20,9 17,8 8,8 3,6-5,4-7,-1-9,-5-11,-8-11,-12-10,-15-12,-13-12</inkml:trace>
  <inkml:trace contextRef="#ctx0" brushRef="#br0" timeOffset="282.369">766 222,'-5'-14,"-4"-4,-2 5,-4 14,-5 19,-7 22,-7 17,-7 16,-3 9,-1-1,3-5,3-12,8-14,8-16,7-16,5-19,3-10</inkml:trace>
  <inkml:trace contextRef="#ctx0" brushRef="#br0" timeOffset="557.631">178 468,'-16'-5,"-13"-1,-5 0,-2 4,5 6,8 6,15 5,22 2,28-1,32-4,34-9,31-11,24-14,19-10,7-6,-5-4,-35 5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7T06:34:56.225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  <inkml:brush xml:id="br1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4166 3333,'-9'46,"2"249,8-256,11 167,24 114,-8-89,-10 5,-7 82,18 342,2 135,-21-387,-7-358,-5-63,-1-8</inkml:trace>
  <inkml:trace contextRef="#ctx0" brushRef="#br0" timeOffset="1">4043 3456,'10'-36,"-1"0,-1-1,-3 0,-1 0,-1 0,-3-22,5-38,-5 83,1 0,0 0,2 0,-1 0,2 0,0 1,0 0,1 0,2-3,-3 13,0 0,0 0,0 0,1 1,-1 0,1 0,-1 0,1 0,0 1,-1-1,1 1,0 1,0-1,0 1,0 0,0 0,0 0,-1 0,1 1,0 0,0 0,0 0,-1 1,3 1,11 0,143 13,1-7,121-9,-261-1,563-12,-93-16,191-47,-363 36,1229-109,-212 54,-374 33,294-10,-722 54,812-15,-95 18,234 42,-1108-17,673 9,-396-6,18 2,568-16,-873 24,-335-20,1 1,-1 2,0 1,-1 2,25 10,-51-17,0 0,0 1,-1 0,1 0,0 0,-1 1,0-1,0 1,0 1,-1-1,1 1,-1 0,0 0,0 0,0 0,-1 1,0-1,0 1,-1 0,1 0,0 5,-2 160,-4 378,-8-402,-6-1,-21 72,-12 91,33-170,6 1,7 0,5-1,7 1,8 13,51 323,-52-341,7-1,5-1,6-1,13 23,129 405,-170-540,3 15,2-1,1 0,2 0,1-1,1-1,2 0,1-1,-16-29,-1 1,1-1,-1 0,1 1,0-1,0 0,0 0,0 0,0-1,0 1,0 0,1-1,-1 0,1 1,-1-1,1 0,-1 0,1 0,0-1,0 1,-1-1,1 1,0-1,0 0,-1 0,1 0,2-1,17-7</inkml:trace>
  <inkml:trace contextRef="#ctx0" brushRef="#br0" timeOffset="2">4220 6992,'12'-14,"8"-6,3-4,-2 2,-3 1,-4 2,-4 5</inkml:trace>
  <inkml:trace contextRef="#ctx0" brushRef="#br0" timeOffset="3">4357 6829,'-7'20,"1"0,2 0,0 0,1 1,1-1,0 1,2 0,1-1,0 1,1 0,2-1,3 12,-7-28,12 95,-5 1,-3 0,-6-1,-3 1,-10 40,-27 194,41-328,1-3,-1 1,0-1,1 0,0 1,0-1,0 1,0-1,1 0,-1 1,1-1,0 1,0-1,0 0,0 0,1 0,-1 0,1 0,0 0,-1 0,3 2,-2-5,-1 0,0 0,0 0,0 0,1-1,-1 1,0 0,0-1,0 1,0-1,0 1,0-1,0 1,0-1,0 0,0 0,0 1,0-1,0 0,0 0,-1 0,1 0,0 0,-1 0,1 0,-1 0,1 0,-1-2,5-4,5-1,0 1,0 0,0 0,1 1,0 0,0 1,0 1,1-1,-1 2,1 0,0 0,0 1,1 0,-1 1,0 1,0 0,1 0,-1 1,0 1,1 0,26-1,625-11,242-27,-232 18,159-23,87-23,97 1,-516 40,655-14,-1113 38,548-15,339-46,414 13,-294-10,-681 34,451-15,-440 33,24-1,250 34,441 38,-187-47,-378-4,574-15,-918 15,-17-6,-161-6,1 0,-1-1,0 0,1 0,-1-1,1 0,-1-1,1 0,7-1,-15 0,0 1,1-1,-1 0,0 0,0 0,0 1,-1-1,1 0,0 0,-1 0,1 0,-1 0,0 0,1 0,-1 0,0 0,0-1,-1 1,1 0,0 0,-1 0,1 0,-1 0,1 0,-1 0,0 1,0-1,0 0,0 0,0 1,0-1,-1 0,1 1,-1-1,1 1,-1 0,1-1,-1 1,0 0,-2-5,-7-9,2 0,-1-1,2 0,0-1,1 0,0 0,2 0,0-1,1 0,1 0,-1-15,3-10,2 0,2 1,2 0,2-4,15-77</inkml:trace>
  <inkml:trace contextRef="#ctx0" brushRef="#br0" timeOffset="4">9259 424,'6'56,"79"943,-66-287,-11-616,-2-74</inkml:trace>
  <inkml:trace contextRef="#ctx0" brushRef="#br0" timeOffset="5">10228 1380,'14'7,"12"2,8-5,-2-3</inkml:trace>
  <inkml:trace contextRef="#ctx0" brushRef="#br0" timeOffset="6">11171 1311,'14'0,"4"0</inkml:trace>
  <inkml:trace contextRef="#ctx0" brushRef="#br0" timeOffset="7">12113 1243,'17'-4,"4"-3</inkml:trace>
  <inkml:trace contextRef="#ctx0" brushRef="#br0" timeOffset="8">12837 1189,'0'0</inkml:trace>
  <inkml:trace contextRef="#ctx0" brushRef="#br0" timeOffset="9">13821 1189,'20'-10,"8"-2</inkml:trace>
  <inkml:trace contextRef="#ctx0" brushRef="#br0" timeOffset="10">14489 1161,'0'0</inkml:trace>
  <inkml:trace contextRef="#ctx0" brushRef="#br0" timeOffset="11">16156 150,'7'31,"-11"227,1 870,4-1061,3 1,12 60,-10-75,-6-91,-1 14</inkml:trace>
  <inkml:trace contextRef="#ctx0" brushRef="#br0" timeOffset="12">15842 902,'-13'-8,"19"28,21 30,2-1,2-1,27 30,-28-37,-18-26,12 21,2-1,2-2,0 0,3-2,0-1,31 21,-58-48,0 1,0-2,0 1,0 0,0-1,1 0,-1 0,1 0,-1 0,1-1,0 1,0-1,-1-1,1 1,0-1,0 0,0 0,0 0,0 0,0-1,0 0,0 0,-1-1,1 1,0-1,-1 0,1 0,-1 0,3-3,6-11,0 0,-1-1,0-1,-2 0,0-1,-1 0,-1 0,0-1,-2 0,0 0,-2 0,3-20,-6 34,10-41,7-39,4 0,4 2,28-62,-37 110</inkml:trace>
  <inkml:trace contextRef="#ctx0" brushRef="#br0" timeOffset="13">8849 1066,'137'129,"-83"-74,3-2,2-3,3-3,53 32,-109-74,1-1,0 1,0-1,0 0,0-1,1 0,-1 0,1-1,0 1,0-2,0 1,0-1,0 0,0-1,1 0,-1 0,0-1,0 0,0-1,0 1,0-2,0 1,-1-1,4-1,4-10,0 0,-1-1,0-1,-1 0,-1-1,-1 0,0-1,-1 0,-1 0,-1-1,-1 0,0-2,-5 16,67-174,-43 103,3 2,4 1,26-42,-25 63</inkml:trace>
  <inkml:trace contextRef="#ctx0" brushRef="#br0" timeOffset="14">9341 3155,'0'2,"0"8,2 12,1 13,3 15,-1 10,2 8,0 0,-2-4,1-6,-1-8,-1-10,1-10,0-10</inkml:trace>
  <inkml:trace contextRef="#ctx0" brushRef="#br0" timeOffset="15">9314 3291,'-1'-8,"0"0,1 0,1 0,-1 0,1 0,0 0,1 0,0 0,0 0,1 1,0-1,0 1,1 0,0 0,0 0,1 0,-1 1,2-1,-1 1,1 0,-1 1,2 0,-1 0,0 0,1 0,0 1,0 0,1 1,-1 0,3-1,5-2,0 0,0 1,1 0,0 1,0 1,0 1,0 0,0 1,0 1,0 0,9 2,-21-1,0 0,0 1,0 0,0-1,0 1,0 1,0-1,0 0,-1 1,0 0,1 0,-1 0,0 0,0 0,0 1,-1-1,0 1,1 0,-1 0,0 0,-1 0,1 0,0 1,19 102,-21-107,10 98,-6-30,4 0,2 0,4-1,2-1,23 59,-14-77,-16-36</inkml:trace>
  <inkml:trace contextRef="#ctx0" brushRef="#br0" timeOffset="16">9382 3510,'0'-2,"9"-1,15 0,17-2,21-2,17-2,17-3,13 0,11-2,-15 2</inkml:trace>
  <inkml:trace contextRef="#ctx0" brushRef="#br0" timeOffset="17">11622 3291,'0'10,"9"0,17-6,16-11,1-3</inkml:trace>
  <inkml:trace contextRef="#ctx0" brushRef="#br0" timeOffset="18">12701 3291,'13'-2,"17"-3,15-6,0 0</inkml:trace>
  <inkml:trace contextRef="#ctx0" brushRef="#br0" timeOffset="19">13615 3250,'0'0</inkml:trace>
  <inkml:trace contextRef="#ctx0" brushRef="#br0" timeOffset="20">14339 3237,'0'0</inkml:trace>
  <inkml:trace contextRef="#ctx0" brushRef="#br0" timeOffset="21">14994 3169,'21'-3,"7"0</inkml:trace>
  <inkml:trace contextRef="#ctx0" brushRef="#br0" timeOffset="22">16087 2868,'5'19,"3"17,4 15,1 9,-1 10,-3 6,-3 4,-2 0,-2-1,0-9,4-7,1-11,1-14</inkml:trace>
  <inkml:trace contextRef="#ctx0" brushRef="#br0" timeOffset="23">16360 2787,'2'4,"4"7,0 10,-1 12,2 8,-1 9,-2 9,-1 5,-1 3,1 2,1 1,1-2,0-4,2-5,1-6,1-10,-1-7,0-10</inkml:trace>
  <inkml:trace contextRef="#ctx0" brushRef="#br0" timeOffset="24">16046 3305,'2'0,"6"0,8 0,13-2,14-4,15-2,12-3,8 1,-1 0,-3 1,-10 2,-13 3,-18 2,-17 1,-6-2,-3-2,-3 0</inkml:trace>
  <inkml:trace contextRef="#ctx0" brushRef="#br0" timeOffset="25">9327 4179,'-16'12,"-8"10,-4 9,0 6,2 6,6 7,7 7,7 5,9 4,10 0,8-2,7-5,4-8,2-10,2-10,0-10,-7-9</inkml:trace>
  <inkml:trace contextRef="#ctx0" brushRef="#br0" timeOffset="26">9559 4289,'-4'16,"-2"12,0 9,1 5,4 2,4-2,2-1,2-2,0-7,-1-5,-2-6,-1-5</inkml:trace>
  <inkml:trace contextRef="#ctx0" brushRef="#br0" timeOffset="27">9478 4315,'35'17,"5"9,-1 2,-2 1,-1 2,8 11,-35-33,0 0,0 0,0 0,-2 1,1 1,-1-1,0 1,-1 0,-1 1,0-1,0 1,-1 0,0 1,0 4,-4-15,0 1,0 0,0-1,-1 1,1 0,-1-1,1 1,-1 0,0-1,0 1,0-1,0 0,0 1,-1-1,1 0,-1 0,1 1,-1-1,0 0,0-1,0 1,0 0,0-1,-1 1,1-1,0 1,-1-1,1 0,-1 0,1 0,-2 0,-87 16,84-17,-104 10,115-5,10-4</inkml:trace>
  <inkml:trace contextRef="#ctx0" brushRef="#br0" timeOffset="28">9996 4576,'-1'2,"-1"0,1 0,0 0,0 0,0 0,0 1,0-1,1 1,-1-1,1 0,-1 1,1-1,0 1,0-1,0 1,1-1,-1 1,0-1,1 0,-1 1,1-1,0 0,0 1,0-1,0 0,0 0,1 0,-1 0,1 0,-1 0,1 0,0 0,0-1,-1 1,1-1,0 1,0-1,3 1,1 1,1 0,0-1,1 0,-1-1,0 1,0-2,1 1,-1-1,0 0,1 0,-1-1,0 0,1 0,-1-1,0 0,0 0,0 0,0-1,-1 0,1-1,-1 0,0 0,0 0,0 0,0-1,3-4,-8 8,0-1,0 1,0-1,0 1,0-1,0 0,-1 1,1-1,-1 0,1 0,-1 1,0-1,1 0,-1 0,0 0,0 1,0-1,0 0,-1 0,1 0,-1 1,1-1,-1 0,1 0,-1 1,0-1,0 0,0 1,0-1,0 1,0-1,0 1,0 0,-1 0,1-1,0 1,-1 0,1 0,-1 0,1 0,-2 0,-71-28,64 27,1 0,0 0,0 1,-1 0,1 0,0 1,-1 1,1-1,-1 2,1-1,0 1,0 1,0 0,0 0,0 0,1 1,-1 1,-3 2,11-6,-1 0,1 1,-1-1,1 0,0 1,-1 0,1-1,0 1,0 0,0-1,0 1,1 0,-1 0,0 0,1 0,-1 0,1 0,0 0,0 0,0 0,0 0,0 0,0 0,0 0,1 0,-1 0,0 0,1-1,0 1,0 0,-1 0,1 0,0-1,0 1,1 0,-1-1,0 1,0-1,1 1,-1-1,1 0,-1 1,1-1,0 0,-1 0,1 0,2 0,22 13</inkml:trace>
  <inkml:trace contextRef="#ctx0" brushRef="#br0" timeOffset="29">10283 4098,'19'18,"12"16,9 11,4 7,0 7,-4 4,-8 4,-10 4,-18 6,-20 5,-23 1,-18-1,1-15</inkml:trace>
  <inkml:trace contextRef="#ctx0" brushRef="#br0" timeOffset="30">16333 3988,'0'16,"0"15,0 11,0 8,0 5,0 0,0-3,2-5,4-6,4-10,4-11,1-8,-1-6</inkml:trace>
  <inkml:trace contextRef="#ctx0" brushRef="#br0" timeOffset="31">16305 3947,'12'8,"0"1,-1 0,0 0,-1 1,0 1,0 0,-1 0,-1 1,4 6,-8-12,32 47,-2 1,-3 1,12 33,-37-76,-1 0,-1 1,0 0,0-1,-1 1,-1 1,0 5,-1-14,-1-1,-1 1,1-1,-1 1,1-1,-1 1,0-1,-1 1,1-1,-1 0,0 0,0 0,0 0,-1 0,1 0,-1 0,0-1,0 1,0-1,-1 0,1 0,-1 0,0 0,-3 2,-1 0,0 0,0-1,-1 0,1 0,-1-1,0 0,0 0,0-1,0 0,0-1,-1 0,1-1,0 0,0 0,-1-1,1 0,0 0,-9-3,2-4</inkml:trace>
  <inkml:trace contextRef="#ctx0" brushRef="#br0" timeOffset="32">16728 4166,'16'-4,"-1"1,1 0,-1 1,1 1,0 1,0 0,-1 1,1 0,0 1,1 2,-12-2,0 0,0 0,0 1,-1-1,1 1,-1 0,0 1,0-1,0 1,0-1,0 1,-1 0,0 1,0-1,0 1,0-1,-1 1,0 0,0 0,0 0,0 0,-1 0,0 0,0 1,9 131,-10-127,-3 113,2-105</inkml:trace>
  <inkml:trace contextRef="#ctx0" brushRef="#br0" timeOffset="33">16838 4384,'16'-3,"13"0,10-2,8 0,8-2,3-2,0 1,-4-1,-11 1</inkml:trace>
  <inkml:trace contextRef="#ctx0" brushRef="#br0" timeOffset="34">17384 3852,'16'0,"13"4,8 10,5 8,2 10,-2 8,-6 10,-6 8,-8 8,-13 6,-18 3,-20 3,-19 1,-21 2,2-13</inkml:trace>
  <inkml:trace contextRef="#ctx0" brushRef="#br0" timeOffset="35">15895 3933,'-16'14,"-10"16,-5 20,2 17,7 15,11 11,22 1,27-4,29-10,23-17,-4-19</inkml:trace>
  <inkml:trace contextRef="#ctx0" brushRef="#br0" timeOffset="36">9491 6788,'-34'25,"0"2,2 1,1 1,1 2,2 1,1 2,2 0,1 2,2 0,-12 29,18-35,1 1,1 1,2 0,2 0,-4 19,13-48,0 0,0 0,0-1,0 1,0 0,0 1,1-1,0 0,-1 0,1 0,0 0,1 0,-1 0,0 0,1 0,0 0,0 0,0 0,0 0,0 0,0 0,1 0,-1-1,1 1,0 0,0-1,0 0,0 1,0-1,1 0,-1 0,1 0,-1-1,1 1,5-2,0 0,0-1,-1 1,1-2,0 1,-1-1,1 0,-1-1,0 0,1 0,-1 0,-1-1,1 0,0 0,-1-1,0 0,3-3,17-12,-2-2,-1 0,0-1,-2-1,-1-1,0-1,-2-1,-1-1,-2 0,0-1,-2 0,1-8,-9 24,-1 0,0 0,-1 0,0 0,-1-1,-1 1,0-1,-1 1,0-1,-1 1,0-1,-1 1,-1-1,0 1,-1 0,-1 0,0 1,0-1,-1 1,-1 0,0 1,0-1,-1 2,-6-7,12 14,0 1,0 0,0 0,0 0,0 0,-1 0,1 0,-1 1,1-1,-1 1,1 0,-1 0,0 0,0 0,1 0,-1 0,0 1,0-1,0 1,0 0,0 0,0 0,0 0,0 1,1-1,-1 1,0 0,0 0,0 0,1 0,-1 0,0 0,1 1,-1-1,-1 3,-3 5,1 0,1 1,0 0,0 0,1 0,0 0,1 1,0 0,1 0,0 0,0 0,1 0,1 0,0 0,0 0,2 6,3 17,2 1,2-1,0 0,3-1,1 0,1-1,1 0,2-1,10 12,-21-33,28 47,-23-41,0 0,-1 1,-1 0,-1 1,0 0,-1 0,-1 0,-1 1,0 0,1 17,-7 2</inkml:trace>
  <inkml:trace contextRef="#ctx0" brushRef="#br0" timeOffset="37">9846 7320,'-59'213,"53"-205,7-32,5-19,2 0,1 1,3 0,1 0,2 1,13-24,-27 62,-1 1,1 0,0 0,0 0,0 0,0 0,0 0,0 0,1 0,-1 0,1 0,-1 1,1-1,0 1,-1-1,1 1,0-1,0 1,0 0,0 0,0 0,1 0,-1 1,0-1,0 0,1 1,-1 0,0-1,0 1,1 0,-1 0,0 0,1 1,-1-1,0 0,0 1,1 0,-1-1,0 1,5 7,0 0,0 0,-1 0,0 1,-1 0,0 0,0 0,-1 1,0-1,-1 1,0 0,0 1,-1 0,2 3,52 246,-51-236,1-6</inkml:trace>
  <inkml:trace contextRef="#ctx0" brushRef="#br0" timeOffset="38">9805 7415,'9'-4,"13"-2,16-2,16-5,12-2,12 0,6-1,-11 3</inkml:trace>
  <inkml:trace contextRef="#ctx0" brushRef="#br0" timeOffset="39">11881 7075,'14'0,"14"0,1 0</inkml:trace>
  <inkml:trace contextRef="#ctx0" brushRef="#br0" timeOffset="40">12659 7006,'19'0,"19"-5,5-1</inkml:trace>
  <inkml:trace contextRef="#ctx0" brushRef="#br0" timeOffset="41">13738 6965,'14'-2,"5"-1</inkml:trace>
  <inkml:trace contextRef="#ctx0" brushRef="#br0" timeOffset="42">14393 6952,'3'0,"2"0,6-3,0 0</inkml:trace>
  <inkml:trace contextRef="#ctx0" brushRef="#br0" timeOffset="43">16811 6391,'-3'-1,"-1"-1,1 1,-1-1,0 1,1 0,-1 0,0 1,0-1,1 1,-1 0,0 0,0 0,0 0,1 1,-1 0,0-1,0 1,1 1,-1-1,1 0,-1 1,1 0,-1 0,-70 53,59-42,0 0,2 1,0 1,0 0,1 1,1 0,1 1,0 0,1 0,1 1,1 1,-1 4,7-20,1 0,-1 1,1-1,0 0,0 1,1-1,-1 1,0-1,1 0,0 1,0-1,0 0,0 0,1 1,-1-1,1 0,0-1,0 1,0 0,0 0,0-1,1 1,-1-1,1 0,-1 0,1 0,0 0,0 0,0 0,0-1,0 1,0-1,0 0,1 0,-1 0,0-1,1 1,-1-1,2 0,15 1,0 0,-1-2,1 0,-1-1,0-1,0-1,0-1,0-1,0 0,-1-1,0-1,-1-1,0 0,0-2,-1 0,0 0,-1-2,-1 0,0 0,0-1,8-13,-8 11,-2-1,0 0,-1-1,0 0,-2-1,0 0,-1 0,-1-1,-1 0,-1 0,0-1,-2 0,0 1,-2-1,0 0,-1 0,-1 0,-1 0,-1 0,-1 1,0-1,-2 1,0 0,-2 1,0-1,-3-3,8 18,1 0,0 0,-1 1,0 0,0-1,-1 1,1 0,-1 0,0 1,0-1,0 1,0 0,-1 0,1 0,-1 1,1-1,-1 1,0 0,0 1,0-1,-1 1,1 0,0 0,0 0,-1 1,1 0,0 0,0 1,-1-1,1 1,0 0,0 0,0 1,-4 1,0 1,0 2,0-1,0 1,1 0,0 1,0 0,0 0,1 1,0 0,1 0,0 1,0 0,1 0,0 0,0 0,1 1,0 0,1 0,0 0,1 0,0 0,0 8,-1 5,2 1,0-1,2 1,0 0,2-1,0 1,2-1,1 0,5 14,-3-17,1-1,0 0,2 0,0-1,1 0,1-1,0-1,2 0,-1-1,2 0,0-1,1-1,0 0,3 0,95 60,-102-64</inkml:trace>
  <inkml:trace contextRef="#ctx0" brushRef="#br0" timeOffset="44">17398 6542,'0'9,"0"13,0 11,0 13,0 9,0 7,0 2,0-2,0-6,0-9,5-10,3-12,6-13,0-8</inkml:trace>
  <inkml:trace contextRef="#ctx0" brushRef="#br0" timeOffset="45">17684 6528,'-7'14,"-4"11,-3 12,1 7,2 9,4 5,3 1,4-2,7-4,4-6,3-7,-1-7,0-10,-3-9</inkml:trace>
  <inkml:trace contextRef="#ctx0" brushRef="#br0" timeOffset="46">17357 6842,'14'-2,"16"-3,20-2,19 0,17-3,14-1,10 1,-1 0,-19 2</inkml:trace>
  <inkml:trace contextRef="#ctx0" brushRef="#br0" timeOffset="47">18477 6746,'-18'3,"-17"0,0 0</inkml:trace>
  <inkml:trace contextRef="#ctx0" brushRef="#br0" timeOffset="48">9682 7948,'17'64,"15"151,-9 0,-7 59,-7 405,-8-398,8-166,-9-113,0-1,0 1,1-1,-1 1,0-1,1 1,-1-1,1 0,-1 1,1-1,0 0,-1 0,1 1,0-1,0 0,0 0,0 0,0 0,0 0,0 0,0 0,1 0,-1-1,0 1,0 0,1-1,-1 1,1 0,11-5</inkml:trace>
  <inkml:trace contextRef="#ctx0" brushRef="#br0" timeOffset="49">9272 8754,'123'131,"-108"-117,1-1,0 0,1-1,1-1,-1 0,2-2,-1 0,2-1,-1-1,1-1,0 0,0-2,0 0,1-1,-1-1,19-1,-36-2,0 1,1-1,-1 0,0 0,0 0,0 0,0-1,0 1,0-1,0 0,0 0,0 0,-1 0,1 0,-1 0,0-1,1 0,-1 1,0-1,-1 0,1 0,0 0,-1 0,0 0,1 0,-1 0,-1 0,1-1,0 1,-1 0,1-1,-1 1,0 0,0-1,8-70,-7 53,1 0,1 0,0 0,2 1,0 0,2 0,0 0,3-3,39-27,-20 34</inkml:trace>
  <inkml:trace contextRef="#ctx0" brushRef="#br0" timeOffset="50">11826 8918,'19'3,"6"0</inkml:trace>
  <inkml:trace contextRef="#ctx0" brushRef="#br0" timeOffset="51">12440 8945</inkml:trace>
  <inkml:trace contextRef="#ctx0" brushRef="#br0" timeOffset="52">13411 8918,'21'-4,"6"-3</inkml:trace>
  <inkml:trace contextRef="#ctx0" brushRef="#br0" timeOffset="53">14421 8864</inkml:trace>
  <inkml:trace contextRef="#ctx0" brushRef="#br0" timeOffset="54">15295 8836</inkml:trace>
  <inkml:trace contextRef="#ctx0" brushRef="#br0" timeOffset="55">16101 8768,'-19'0,"-8"0,1 2,6 3,14 2,15-2,6-1</inkml:trace>
  <inkml:trace contextRef="#ctx0" brushRef="#br0" timeOffset="56">17002 7744,'1'-10,"0"26,64 540,70 306,-121-781,3-1,4-1,3 0,18 36,-9-61,-22-46</inkml:trace>
  <inkml:trace contextRef="#ctx0" brushRef="#br0" timeOffset="57">16770 8494,'85'118,"-58"-76,-12-16,1 0,1-2,2 0,0-1,2-1,0-1,1 0,1-2,1-1,1-1,23 12,-42-26,0 0,0 0,0-1,1 0,-1 0,1-1,-1 0,1 0,0-1,-1 1,1-1,0-1,-1 1,1-1,-1-1,1 1,-1-1,1 0,-1 0,0-1,0 0,0 0,0 0,-1-1,1 0,-1 0,3-3,14-15,-2-2,0-1,-2 0,-1-1,-1-1,-1 0,3-9,45-97,-6-3,4-32,-3 2</inkml:trace>
  <inkml:trace contextRef="#ctx0" brushRef="#br0" timeOffset="58">4370 6637,'22'3,"0"0,-1 2,1 0,-1 2,0 0,-1 2,0 0,0 1,-1 1,8 6,-15-10,-1 0,-1 1,1 0,-1 1,-1 0,0 0,0 1,-1 1,0-1,0 1,0 4,-7-13,0 0,0 0,-1 0,1 0,-1 0,1 0,-1 0,0 0,0 0,0 0,0 0,0 0,-1 0,1 0,0 0,-1 0,0 0,1 0,-1 0,0 0,0 0,0 0,0 0,-1-1,1 1,0-1,-1 1,1-1,-2 2,-54 36,45-33,-304 169,297-158,36-8,2-10</inkml:trace>
  <inkml:trace contextRef="#ctx0" brushRef="#br0" timeOffset="59">5217 6610,'0'11,"1"3,-3-21,-1 1,0 0,0 0,0 0,-1 0,0 0,0 1,0 0,-1-1,0 2,0-1,0 1,-1-1,1 1,-1 1,0-1,0 1,0 0,-1 1,1-1,-1 1,1 1,-1-1,0 1,-3 0,6 0,-1 1,0 0,0 0,0 0,0 1,0 0,0 0,1 0,-1 0,0 1,1 0,-1 0,1 0,0 0,-1 1,1-1,0 1,1 0,-1 1,0-1,1 1,0-1,0 1,0 0,0 0,1 1,-1-1,0 3,-4 8,1 0,1 0,0 0,1 1,1 0,0 0,1 0,1 3,0-2,1 0,0-1,1 1,1 0,1-1,0 1,5 12,-6-23,0 0,0 0,1 0,0 0,0 0,1 0,-1-1,1 0,0 0,1 0,-1 0,1-1,0 1,0-1,1 0,-1-1,1 0,0 1,-1-2,1 1,2 0,8 0,1-1,0 0,0-1,0-1,-1-1,1 0,0-1,0-1,-1-1,0 0,1-1,-2 0,1-2,-1 0,0 0,0-2,-1 0,0 0,0-1,10-12,-1 1</inkml:trace>
  <inkml:trace contextRef="#ctx0" brushRef="#br0" timeOffset="60">5531 6514,'-15'419,"15"-413,0-5,-1 0,1 1,0-1,0 0,-1 1,1-1,0 0,0 1,0-1,0 0,0 1,1-1,-1 1,0-1,1 0,-1 0,1 1,-1-1,1 0,0 0,-1 1,1-1,0 0,0 0,0 0,0 0,0 0,0 0,0-1,0 1,0 0,0 0,1-1,-1 1,0-1,1 1,97-25,-64 15,1 1,1 1,-1 3,1 1,12 1,-38 4,-6 1</inkml:trace>
  <inkml:trace contextRef="#ctx0" brushRef="#br0" timeOffset="61">6050 6514,'-3'5,"0"8,0 9,1 8,0 8,1 7,1 5,0 3,0 0,0-3,2-4,1-6,3-8,-1-8</inkml:trace>
  <inkml:trace contextRef="#ctx0" brushRef="#br0" timeOffset="62">6378 6528,'-8'15,"-1"1,-1-1,0 0,-1-1,-1 0,0-1,-1 0,0-1,-1-1,0 0,0 0,-2-2,-4 3,-105 28,214-24,-53-3,0 1,-1 1,0 3,-1 0,-1 3,24 18,112 64,-166-101,-1-1,1 1,0-1,-1 0,1 0,0 0,0 0,0 0,0 0,-1-1,1 0,0 1,0-1,0 0,0 0,0-1,0 1,0-1,0 1,2-2,3-4</inkml:trace>
  <inkml:trace contextRef="#ctx0" brushRef="#br0" timeOffset="63">7047 6842,'-2'0,"-1"0</inkml:trace>
  <inkml:trace contextRef="#ctx0" brushRef="#br0" timeOffset="64">4684 4725,'-8'-2,"-1"1,1 0,0 0,-1 1,1 0,-1 0,1 1,0 0,-1 0,1 1,0 0,0 1,0-1,0 2,0-1,1 1,-5 3,10-6,-17 7,1 1,0 1,1 1,0 0,-12 12,25-20,0 0,0 0,0 1,1-1,0 1,0 0,0 0,0 0,1 1,-1-1,1 1,0-1,1 1,-1 0,1 0,0-1,0 1,0 0,1 0,-1 0,1 0,0 0,1 0,-1 0,1 0,1 2,-1-4,1 0,-1 0,1 0,0 0,0 0,0 0,0-1,0 1,0-1,1 1,-1-1,1 0,0 0,0 0,0-1,0 1,0-1,0 1,0-1,0 0,0 0,1 0,0-1,81 8,-83-8,7-1,0 0,0 1,0 0,0 0,0 1,0 1,0-1,-1 1,1 1,0 0,-1 0,1 0,-1 1,0 0,-1 1,1 0,-1 0,1 1,-2 0,1 0,-1 0,0 1,5 6,-9-10,1 1,0-1,-1 1,0 0,0-1,0 1,0 0,-1 0,0 0,0 0,0 1,0-1,0 0,-1 0,0 1,0-1,0 0,0 0,-1 1,1-1,-1 0,0 0,-1 0,1 0,-1 0,1 0,-1 0,-1 0,1-1,0 1,-1-1,0 1,1-1,-1 0,-1 0,1 0,0-1,-1 1,1-1,-4 2,-10-1,0 0,0-1,0 0,0-2,0 0,0-1,0 0,0-2,0 0,-11-4,49-3,-1 4</inkml:trace>
  <inkml:trace contextRef="#ctx0" brushRef="#br0" timeOffset="65">4930 4767,'0'383,"8"-285,-5-88,-3-18,-3-18,-17-69,-9-74,27 139,2-1,0 1,2 0,1-1,2 1,1 0,9-26,-15 53,1 1,0 0,1-1,-1 1,0 0,1 0,-1 0,1 0,0 0,-1 0,1 0,0 1,0-1,0 1,1-1,-1 1,0 0,0 0,1 0,-1 0,1 0,-1 0,1 1,-1-1,1 1,-1 0,1 0,2 0,76 14,-61-9,4 0,99 34,-119-36,1-1,0 1,0 0,-1 0,0 1,0-1,0 1,0 0,0 0,-1 0,0 1,0-1,0 1,0 0,-1 0,1 0,-1 0,-1 0,1 0,-1 1,0-1,0 0,0 0,-1-1,-1 0,1 1,0-1,-1 0,0 0,0 0,0 0,0 0,-1 0,0 0,0 0,0 0,0 0,0-1,-1 1,0-1,1 0,-1 0,0 0,-1 0,1 0,-2 0,-89 46,69-43,1 0,-1-2,0 0,0-2,-10-1,29-1,6 0,-1 0,0-1,1 1,-1 0,0-1,0 1,1 0,-1 0,0 0,0 0,1-1,-1 1,0 0,0 0,0 0,1 1,-1-1,0 0,0 0,1 0,-1 1,0-1,0 0,1 1,-1-1,0 0,1 1,-1-1,1 1,-1-1,0 1,1-1,-1 1,1 0,-1-1,1 1,0 0,-1-1,1 1,0 0,-1-1,1 1,0 0,0 0,0-1,-1 1,1 0,0 0,0-1,0 1,0 0,1 0,-1 0,0-1,0 1,0 0,1 0,-1-1,0 1,0 0,1-1,-1 1,1 0,-1-1,1 1,0 0,15 14,1 0,0-1,2-1,-1-1,1 0,1-2,6 3,29 11,0-3,1-2,2-2,-1-3,4-2,-45-9,-4-1</inkml:trace>
  <inkml:trace contextRef="#ctx0" brushRef="#br0" timeOffset="66">5872 4739,'-12'-2,"-1"0,0 1,1 1,-1 0,0 1,1 0,-1 1,1 0,0 1,-1 1,1-1,1 2,-1 0,0 1,1 0,0 0,-1 2,9-7,0 1,0-1,0 1,0 0,0 0,0 0,0 0,1 1,-1-1,1 1,-1-1,1 1,0 0,0 0,0 0,1 0,-1 0,1 0,0 1,0-1,0 0,0 1,0-1,1 1,-1-1,1 1,0-1,0 1,0-1,1 1,-1-1,1 1,0-1,0 1,0-1,0 0,1 0,0 0,1 3,6 1,0 0,1 0,0-1,0 0,1 0,0-1,0-1,0 0,5 1,15 7,-25-10,95 49,-98-49,0 0,0 0,0 1,0-1,0 1,0 0,-1 0,1 0,-1 0,0 0,0 1,0-1,-1 1,1-1,-1 1,1-1,-1 1,0 0,-1 0,1 0,-1-1,0 1,0 0,0 0,0 0,0 0,-1 1,-3 1,1 0,-1-1,0 0,0 0,-1 0,0 0,1-1,-1 1,-1-1,1-1,-1 1,1-1,-1 0,0 0,0 0,-1-1,1 0,0-1,-1 1,1-1,-2 0,-8 4,1-2,-1 1,0-2,0 0,0-1,0-1,-6 0,21 0,0 0,0 0,0 0,0 0,0 0,0 0,-1 0,1-1,0 1,0 0,0-1,0 1,0 0,0-1,0 0,0 1,0-1,0 1,1-1,-1 0,0 0,0 0,0 1,1-1,-1 0,0 0,1 0,-1 0,1 0,-1 0,1 0,0 0,-1 0,1 0,0-1,0 1,0 0,0 0,0 0,0 0,0 0,0 0,0 0,0-1,1 1,-1 0,0 0,1 0,-1 0,1 0,-1 0,1 0,-1 0,1 0,0 1,0-1,-1 0,1 0,0 1,0-1,1 0,14-17</inkml:trace>
  <inkml:trace contextRef="#ctx0" brushRef="#br0" timeOffset="67">5995 4835,'12'119,"13"17,-23-130,0 1,1-1,0 0,0 1,0-1,1-1,0 1,0-1,0 1,1-1,0 0,0-1,0 1,1-1,-1 0,1-1,0 1,0-1,0 0,9 2,-1-2,1 1,0-2,-1 0,1 0,0-2,0 0,0 0,0-2,0 0,0 0,-1-1,1-1,-1-1,9-3,29-26,-37 18</inkml:trace>
  <inkml:trace contextRef="#ctx0" brushRef="#br0" timeOffset="68">5913 5026,'24'-5,"18"-6,15-3,8-2,6-3,-1 0,-2 0,-9 2,-14 3</inkml:trace>
  <inkml:trace contextRef="#ctx0" brushRef="#br0" timeOffset="69">6501 4657,'12'58,"-1"0,-4 1,-2-1,-2 4,0 152,-31-678,27 461,1-1,-1 0,1 0,0 0,0 0,0 0,1 0,-1 0,1 1,0-1,0 0,0 0,0 1,1-1,0 1,-1-1,1 1,1-1,-1 1,0 0,1 0,-1 0,1 1,0-1,0 1,0-1,0 1,1 0,-1 0,1 0,-1 1,3-2,5 4,0-1,0 2,0-1,0 2,0-1,0 1,-1 1,0 0,0 0,0 1,0 1,-1 0,1 0,-1 0,-1 1,0 1,5 4,-6-7,-1-1,-1 1,1 0,-1 0,0 0,0 1,0 0,-1 0,0 0,0 0,0 1,-1 0,0 0,0 0,-1 0,0 0,1 4,-4-8,1 0,0 0,-1-1,0 1,0-1,0 1,0 0,0-1,0 0,-1 1,1-1,-1 0,0 0,1 1,-1-1,0-1,0 1,-1 0,1 0,0-1,0 1,-1-1,1 0,-2 1,-64 22,51-21,14-3,1 0,-1 0,0 0,1 0,-1 0,0 1,1-1,-1 1,0 0,1-1,-1 1,1 0,-1 1,1-1,-1 0,1 1,0-1,0 1,0 0,0 0,0 0,0 0,0 0,1 0,-1 0,1 1,-1-1,1 0,0 1,0-1,0 1,0 0,1-1,-1 1,1 1,2 4,2 0,-1 0,1-1,0 1,0-1,1 0,0 0,1 0,-1-1,1 0,1 0,-1 0,1-1,0 0,0 0,0-1,3 1,1 2,1-2,-1 1,1-1,1-1,-1 0,0-1,1 0,0-1,0 0,0-1,0 0,12-2,11-13,-27 5</inkml:trace>
  <inkml:trace contextRef="#ctx0" brushRef="#br0" timeOffset="70">6050 4793,'-5'-9,"-3"-3,-4 0,4 2,9 4,12 1,16 3,13 1,15 1,6-2,2-2,-5-2,-11 1,-14 2</inkml:trace>
  <inkml:trace contextRef="#ctx0" brushRef="#br0" timeOffset="71">1 5148,'319'-21,"187"22,18-1,214-35,-578 34,487-20,-520 10,1 5,113 10,-145 3,1-4,7-4,33-13,108 14,-236-2,-12-1</inkml:trace>
  <inkml:trace contextRef="#ctx0" brushRef="#br0" timeOffset="72">1529 4848,'1'5,"-1"-1,1 1,0-1,0 1,0-1,1 1,-1-1,1 0,0 1,0-1,1 0,-1 0,1-1,0 1,0 0,0-1,1 0,-1 0,1 0,0 0,-1-1,3 2,96 39,246 44,-344-86,1 0,-1 0,1 0,-1 1,0 0,0-1,0 2,0-1,0 0,0 1,0 0,-1 0,1 0,-1 0,0 0,0 1,0-1,0 1,-1 0,0 0,0 0,0 0,0 0,0 1,0 3,-3-3,-1 1,0-1,0 1,0-1,-1 0,0 1,0-1,0-1,0 1,-1 0,0-1,0 0,0 0,-1 0,1 0,-4 1,-45 36,-2-2,-2-3,-47 22,2-3</inkml:trace>
  <inkml:trace contextRef="#ctx0" brushRef="#br0" timeOffset="73">328 7156,'5'4,"1"-1,0 0,0 0,0-1,1 0,-1 0,0 0,1-1,0 0,-1 0,1-1,-1 0,1 0,1 0,0 0,401-18,516-47,-152 28,-653 34,129-10,99-23,-184 14,163 0,-91 23,-291-9,28 2</inkml:trace>
  <inkml:trace contextRef="#ctx0" brushRef="#br0" timeOffset="74">1980 6733,'24'16,"16"8,13 2,10-1,5-2,3-4,-4 1,-6-1,-9 0,-13 5,-16 4,-23 10,-35 12,-44 14,-50 17,-57 15,3-8</inkml:trace>
  <inkml:trace contextRef="#ctx0" brushRef="#br0" timeOffset="75">21099 4561,'1664'-40,"-174"-58,-1259 80,-192 14,867-43,-873 47,-24 1,-19-1,-10 1</inkml:trace>
  <inkml:trace contextRef="#ctx0" brushRef="#br0" timeOffset="76">22983 4289,'-11'1,"-1"1,1 0,0 1,0 0,0 1,1 0,-1 1,1 0,-1 2,-5 0,-25 13,1 1,1 2,1 2,1 1,-15 15,6 13,44-52,1 0,0 0,0 0,0 0,1 0,-1 0,0 0,1 0,-1 0,1 0,-1 0,1 0,0 1,0-1,0 0,1 0,-1 0,0 0,1 0,-1 0,1 0,0 1,-1-2,1 1,0 0,0 0,1 0,-1 0,0-1,0 1,1 0,8 5,-1-1,1 0,0 0,1-1,-1-1,1 0,0 0,0-1,0 0,0-1,7 0,-7 0,173 22,42 9,-207-28,-34-33,-9-1,2-2,1-1,1-1,2 0,2-1,-13-35,1 7,19 55</inkml:trace>
  <inkml:trace contextRef="#ctx0" brushRef="#br0" timeOffset="77">18872 4207,'-10'-3,"0"0,0 1,-1 0,1 1,-1 0,0 1,1 0,-1 1,0 0,1 1,0 0,-1 0,1 1,0 0,0 1,0 0,1 1,-1 0,1 0,0 1,-1 1,0 0,1 0,0 1,0 0,0 0,1 1,1 0,-1 0,1 1,1 0,0 0,0 0,1 1,1 0,-1 0,2 1,0-1,-2 8,5-16,1 1,-1 0,0-1,1 1,-1 0,1-1,0 1,1-1,-1 1,0-1,1 0,0 1,0-1,0 0,0 0,0 0,1 0,-1-1,1 1,0-1,0 1,3 1,72 36,-2-12,78 39,-152-66,1-1,-1 1,1 0,-1 1,1-1,-1 0,0 1,0-1,0 1,0 0,0-1,0 1,0 0,0 0,-1 0,1 1,-1-1,0 0,1 0,-1 1,0-1,0 1,-1-1,1 1,0 0,-1-1,0 1,1-1,-1 1,0 0,0-1,-1 1,1 0,-1-1,1 1,-1-1,0 1,0-1,0 1,0-1,0 1,0-1,-1 0,1 0,-2 2,-13 6,1-1,-1-1,0-1,-1 0,0-1,0-1,0 0,0-1,-1-1,-16 0,26-1,-10 1,1-1,-1 0,0-1,1-1,-1-1,-10-1,28 2,-1 0,0 0,1 0,-1 0,0 0,1 0,-1 0,0 0,1 0,-1 0,0-1,1 1,-1 0,1 0,-1-1,0 1,1 0,-1-1,1 1,-1 0,1-1,-1 1,1-1,-1 1,1-1,0 1,-1-1,1 1,0-1,-1 0,1 1,0-1,0 1,-1-1,1 0,0 1,0-1,0 0,0 1,0-1,0 0,0 1,0-1,0 1,0-1,0 0,1 1,-1-1,0 0,0 1,1-1,-1 1,0-1,1 0,-1 1,0-1,1 1,-1-1,1 1,10-11</inkml:trace>
  <inkml:trace contextRef="#ctx0" brushRef="#br0" timeOffset="78">18982 4289,'8'48,"-8"-42,-49 229,46-218,0-6,0 1,1-1,1 1,0 0,0-1,1 1,1 0,0-1,1 1,0-1,2 6,-3-14,1 0,0 0,1 0,-1 0,0 0,1 0,0-1,0 1,0-1,0 0,0 0,0 0,0 0,1 0,-1-1,0 0,1 1,0-1,-1 0,1-1,0 1,3-1,84-2,-70-2,0 0,0-2,0 0,-1-1,0-1,0-1,-1-1,0-1,11-8</inkml:trace>
  <inkml:trace contextRef="#ctx0" brushRef="#br0" timeOffset="79">19488 4398,'-10'21,"0"0,2 0,1 1,0 0,2 1,0-1,2 1,0 0,2 0,0 0,2 0,1 2,-1-9,-1-40,1-53,-3 25,4 0,1 0,3 0,7-29,-13 77,1 0,0 0,0-1,0 1,0 0,1 0,-1 0,1 0,0 1,0-1,1 0,-1 1,1 0,-1-1,1 1,0 0,1 1,-1-1,0 0,1 1,-1 0,1 0,0 0,0 0,0 0,0 1,0 0,0 0,0 0,0 0,1 0,3 1,0 1,0-1,0 1,0 1,0-1,0 2,0-1,-1 1,1 0,-1 0,1 1,-1 0,-1 0,1 1,0 0,-1 0,0 0,0 1,-1 0,0 0,0 1,0-1,3 8,-7-12,0 1,-1 0,0 0,1 0,-1-1,0 1,0 0,0 0,-1 0,1-1,-1 1,0 0,1 0,-1-1,0 1,-1 0,1-1,0 1,-1-1,1 0,-1 1,0-1,0 0,0 0,0 0,0 0,0-1,0 1,-1-1,0 1,-77 40,-39 2,117-43,-1 0,1 0,0 1,-1-1,1 1,0 0,0 0,0-1,0 1,0 1,0-1,1 0,-1 0,1 1,0-1,-1 1,1-1,0 1,0-1,1 1,-1 0,1-1,-1 1,1 0,0 0,0-1,0 1,0 0,0 0,1-1,-1 1,1 0,0 0,0-1,0 1,0 0,3 6,0 0,0-1,1 0,0 0,0 0,0-1,1 1,1-1,-1-1,3 2,0 0,0-1,0 0,0-1,1 0,0-1,0 0,1-1,0 0,-1 0,1-1,0 0,1-1,-1-1,0 1,0-2,1 0,-1 0,1-1,-1 0,0-1,0 0,6-3,10-7</inkml:trace>
  <inkml:trace contextRef="#ctx0" brushRef="#br0" timeOffset="80">19938 4357,'-10'7,"-4"7,-1 8,3 7,3 6,3 1,5 2,5 1,6-1,9-3,8-4,6-6,7-7,4-6,1-8,-3-7,-7-3</inkml:trace>
  <inkml:trace contextRef="#ctx0" brushRef="#br0" timeOffset="81">19870 4466,'18'5,"16"1,14-3,7-3,5-5,-4-4,-7-2,-9-2,-12 1</inkml:trace>
  <inkml:trace contextRef="#ctx0" brushRef="#br0" timeOffset="82">19966 4275,'30'-4,"36"-6,1 3,0 3,45 4,-107 0,1 0,-1 0,0 0,1 1,-1 0,0 0,0 0,0 1,0-1,0 1,0 0,0 1,-1-1,1 1,-1 0,1 0,-1 0,0 1,0 0,-1-1,1 1,-1 1,0-1,0 0,0 1,-1-1,1 3,1 13,-1 0,-1 0,-1 1,-1-1,0 1,-2-1,0 0,-2 0,0 0,-4 12,1 0,-24 98,47-235,2-59,14-78,-32 240,0 0,0 1,0-1,0 1,0-1,0 1,1-1,-1 1,1-1,-1 1,1-1,-1 1,1-1,0 1,0 0,0-1,-1 1,1 0,0 0,1 0,-1 0,0 0,0 0,0 0,1 0,-1 0,0 0,1 1,-1-1,1 1,-1-1,1 1,-1-1,1 1,-1 0,1 0,-1 0,1 0,-1 0,1 0,0 0,-1 0,1 1,-1-1,1 0,-1 1,1-1,0 1,156 73,-74-29,-84-44,1 0,0 0,0 0,0 0,0 0,-1 0,1 0,-1 0,1 0,0 0,-1 0,0 0,1 0,-1 0,0 1,1-1,-1 0,0 0,0 0,0 1,0-1,0 0,-1 0,1 0,0 1,0-1,-1 0,1 0,-1 0,1 0,-1 0,1 0,-1 0,0 0,1 0,-1 0,0 0,0 0,0 0,0 0,0-1,0 1,0 0,0-1,0 1,-1 0,-53 28,55-29,-52 19,36-14,0 0,0 1,1 1,0 1,0 0,1 1,0 0,-6 5,19-13,0 0,0 0,0 1,0-1,0 0,0 0,0 0,0 1,1-1,-1 0,0 1,1-1,-1 1,1-1,-1 1,1-1,0 1,0-1,0 1,0-1,0 1,0 0,0-1,0 1,1-1,-1 1,0-1,1 1,-1-1,1 0,0 1,0-1,-1 0,1 1,0-1,0 0,0 0,1 1,51 37,-5-17,1-2,0-3,2-1,0-3,0-2,1-2,23-1,52 2,-117-11</inkml:trace>
  <inkml:trace contextRef="#ctx0" brushRef="#br1" timeOffset="83">5681 0,'-10'28,"29"191,34 126,-19-133,3 139,-34-229,-3-62,2-1,3 0,8 32,-9-70,12 50,-4 0,-2 2,-2 29,-10 209,-25-57,36-107,-4-5,-5-127</inkml:trace>
  <inkml:trace contextRef="#ctx0" brushRef="#br1" timeOffset="84">5791 3442,'-26'4,"1"0,1 2,-1 0,1 2,0 1,1 1,0 1,0 1,1 1,1 0,0 2,-4 5,10-11,9-5,-1 0,0 0,1 1,0 0,0 0,0 0,1 1,0-1,0 1,0 1,1-1,0 1,-3 6,6-12,1 0,0 0,0 1,0-1,0 0,0 1,0-1,0 0,0 1,1-1,-1 0,0 1,1-1,-1 0,1 0,-1 0,1 1,0-1,0 0,-1 0,1 0,0 0,0 0,0 0,0 0,0-1,0 1,0 0,0 0,1-1,-1 1,0-1,0 1,0-1,1 1,-1-1,0 0,1 0,55 10,-51-9,0 0,28 1,-1 2,-1 1,1 2,30 11,-55-16,-1 1,0-1,0 2,-1-1,1 1,-1 0,1 0,-1 1,0 0,-1 0,1 0,-1 1,0-1,-1 1,1 0,-1 1,0-1,-1 1,0 0,0 0,0 0,-1 0,0 1,1 3,-2-5,-1 0,0 0,0 0,0-1,-1 1,0 0,0 0,0-1,-1 1,0 0,0-1,0 0,-1 1,1-1,-1 0,-1 0,1-1,-1 1,1-1,-1 1,-1-1,1 0,0-1,-1 1,0-1,0 0,0 0,0 0,-2 0,-10 5,-1-1,1-1,-1 0,0-1,-1-1,0-1,1 0,-11-1,-23 4,73 7,-5-10</inkml:trace>
  <inkml:trace contextRef="#ctx0" brushRef="#br1" timeOffset="85">6009 3988,'0'-44,"-3"-1,-2 0,-2 1,-1 0,-7-15,14 86,51 281,-31-249,-10-41</inkml:trace>
  <inkml:trace contextRef="#ctx0" brushRef="#br1" timeOffset="86">6487 82,'18'30,"-7"21,-3 1,-1 0,-3 0,-2 8,0-10,86 1347,-41-851,-42-485,3 0,16 56,-4-48,-10-62,-4-11</inkml:trace>
  <inkml:trace contextRef="#ctx0" brushRef="#br1" timeOffset="87">7088 3387,'-17'1,"0"1,1 0,-1 2,1-1,-1 2,1 0,0 1,1 1,0 0,0 1,0 1,1 0,0 1,0 2,11-10,0 0,1 0,0 1,0-1,0 1,0-1,0 1,0 0,1 0,-1 0,1 0,0 0,0 0,0 0,0 0,0 0,1 1,-1-1,1 0,0 0,0 1,0-1,1 0,-1 0,1 1,0-1,0 0,0 0,0 0,0 0,1 0,0 2,3 3,0 0,0 0,0-1,1 0,0 0,0-1,1 1,-1-1,2-1,-1 1,4 1,152 58,-150-60,0 1,-1 1,0 0,0 0,0 1,-1 0,0 1,-1 1,0 0,0 0,2 4,-11-13,0 0,-1 1,1-1,0 0,0 1,-1-1,1 1,0-1,-1 1,0-1,1 1,-1 0,0-1,0 1,0-1,0 1,0 0,0-1,0 1,-1-1,1 1,0 0,-1-1,1 1,-1-1,0 0,0 1,1-1,-1 1,0-1,0 0,0 0,0 1,-1-1,1 0,0 0,0 0,-1 0,1-1,0 1,-1 0,0 0,-68 24,-139 4,195-23,98-32,-47 12</inkml:trace>
  <inkml:trace contextRef="#ctx0" brushRef="#br1" timeOffset="88">7457 3797,'4'8,"0"0,1 0,0 0,1-1,0 0,0 0,0 0,1-1,0 0,0 0,1-1,0 0,-1 0,2 0,-1-1,0-1,1 0,0 0,0 0,0-1,0 0,0-1,0 0,0-1,0 1,1-2,-1 1,0-1,0-1,0 0,0 0,2-1,-6 1,0 0,0-1,-1 1,1-1,-1 0,1 0,-1-1,0 1,0-1,0 0,-1 0,1 0,-1 0,0-1,0 1,0-1,-1 0,0 0,0 0,0 0,0 0,-1 0,0-1,0 1,0 0,-1-1,0 1,0 0,0-1,-1 1,0-1,0 1,0 0,0 0,-1 0,0-1,0 2,-1-3,-3 1,0 0,-1 1,0-1,1 1,-2 1,1 0,0 0,-1 0,0 1,0 0,0 0,0 1,0 0,-1 0,1 1,-1 0,1 1,-1 0,1 0,0 1,-1 0,1 0,-1 1,1 0,0 1,0 0,-5 2,3 0,0 1,0-1,1 2,-1 0,1 0,1 1,-1 0,1 0,1 1,-1 0,2 0,-1 0,1 1,1 0,-1 1,-6 16</inkml:trace>
  <inkml:trace contextRef="#ctx0" brushRef="#br1" timeOffset="89">5490 1189,'28'48,"19"6,3-2,2-3,2-2,27 16,-68-52,82 54,-95-64,1 0,0-1,0 1,0-1,0 1,0-1,0 0,1 1,-1-1,0 0,0 0,0 0,0 1,0-1,0-1,0 1,1 0,-1 0,0 0,0 0,0-1,0 1,0-1,0 1,0 0,0-1,0 0,0 1,0-1,0 0,0 1,-1-1,1 0,0 0,0 0,-1 0,1 0,-1 0,1 1,0-2,-1 1,0 0,1 0,7-51,-8 48,0-39,3 0,1 1,2-1,2 1,2 1,14-41,2 24,-1 9</inkml:trace>
  <inkml:trace contextRef="#ctx0" brushRef="#br1" timeOffset="90">6365 1202,'7'20,"1"1,1-2,1 1,1-2,0 1,1-1,2-1,-1 0,2-1,4 3,-9-10,-1 0,2-1,-1 0,1-1,1 0,-1 0,1-2,0 1,0-1,1-1,0 0,-1-1,1-1,0 0,1 0,-1-1,4-1,-10-1,-1 0,1 0,-1 0,0-1,1 0,-1 0,0-1,0 0,-1 0,1 0,-1-1,1 1,-1-1,0-1,0 1,-1-1,0 1,1-1,0-2,61-111,6-42,17-72,-63 150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09:50.795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341 141,'0'-1,"0"1,-1 0,1-1,0 1,0-1,0 1,-1-1,1 1,0 0,0-1,-1 1,1 0,0-1,-1 1,1 0,0-1,-1 1,1 0,0-1,-1 1,1 0,-1 0,1 0,-1-1,1 1,-1 0,1 0,0 0,-1 0,1 0,-1 0,1 0,-1 0,1 0,-1 0,1 0,-1 0,1 0,-1 1,1-1,0 0,-1 0,1 0,-1 1,1-1,0 0,-1 0,1 1,-1-1,1 0,0 1,0-1,-1 1,1-1,0 0,0 1,-1 0,-4-15,-1 1,0 1,-1-1,0 1,-1 0,-1 1,-1-1,7 8,0 1,0 0,-1-1,1 2,-1-1,0 0,0 1,0-1,0 1,0 0,0 1,-1-1,1 1,-1 0,1 0,-1 0,1 0,-1 1,0 0,1 0,-1 0,1 1,-4 0,-1 2,-1 1,1 1,0 0,0 0,1 0,0 1,0 0,0 1,0 0,1 0,1 1,-1 0,1 0,0 0,1 1,0 0,0 0,1 0,0 0,1 1,0 0,-1 7,1-4,1 0,0 0,1 0,0 0,1 0,1 1,0-1,0 0,2 0,0 0,0 0,1-1,1 2,-3-8,0 0,1 0,0-1,0 1,0-1,1 0,0 0,0 0,0 0,0-1,1 1,0-1,0 0,0-1,0 1,1-1,-1 0,1 0,0-1,0 0,0 0,0 0,0 0,0-1,0 0,1-1,-1 0,2 0,7-2,-1-1,0 0,0-1,0-1,0 0,-1-1,0-1,0 0,0-1,2-2,0 1,96-62,-84 52</inkml:trace>
  <inkml:trace contextRef="#ctx0" brushRef="#br0" timeOffset="1">560 59,'0'-7,"0"0,0 6,0 8,0 12,0 11,0 11,0 7,0 6,2 1,1 2,2-4,0-7,5-9,2-11,1-9,-1-8</inkml:trace>
  <inkml:trace contextRef="#ctx0" brushRef="#br0" timeOffset="2">847 73,'-13'20,"0"0,0-1,-2 0,0-2,-2 1,1-2,-2 0,0-1,-1-1,-19 11,5-5,33-19,0 0,1 0,-1 1,0-1,1 0,-1 0,1 0,0 0,-1 0,1-1,-1 1,1 0,0 0,0 0,0 0,0-1,-1 1,1 0,0-1,0 1,0-1,0 1,0-1,0 0,1 1,-1-1,0 0,0 0,0 1,0-1,0 0,0 0,0 0,1-1,1 2,50 14,187 64,-75 3,-150-76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31:04.85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0,'0'0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31:09.08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1,'11'2,"12"4,10 0,9 2,7-1,5-2,-1-1,-2 1,-7-1,-12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31:09.34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1,'16'6,"17"3,14-2,14-5,8-3,1-4,0 0,-11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31:09.53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0 510,'17'-41,"-2"-1,-2 0,-1 0,-3-1,-1-1,-2 0,-2 0,-2 0,-2-5,-10-25,5 75,-7 51,-3 55,6 0,3 71,5-170,1 0,0-1,1 1,-1-1,2 1,-1-1,1 0,0 1,0-1,1 0,0 0,0-1,1 1,0 0,0-1,4 4,15 10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31:09.87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36 215,'-5'7,"0"0,1 1,0 0,1 0,0 0,0 1,1-1,0 1,0 0,1 3,0-8,1-1,0 1,0-1,0 1,1-1,-1 0,1 1,-1-1,1 1,0-1,1 0,-1 0,1 0,-1 0,1 0,0 0,0 0,0 0,0 0,1-1,-1 0,1 1,0-1,-1 0,1 0,0 0,1 0,6 2,0 0,0-1,0-1,1 1,-1-2,1 1,-1-2,1 1,0-1,-1-1,1 0,-1 0,1-1,-1-1,0 0,0 0,0-1,0 0,0 0,-1-1,0-1,0 0,0 0,-1 0,0-1,7-8,-10 8,0-1,0 0,-1 0,0 0,0-1,-1 0,0 0,-1 1,0-2,0 1,-1 0,0 0,-1 0,0-1,0 1,-1 0,0 0,-1 0,0 0,0 0,-1 0,0 0,-1 1,0-1,0 1,0 0,-1 0,-1 1,1-1,-1 1,0 0,-1 1,0-1,0 1,0 1,-1-1,0 1,0 1,0 0,0 0,-9-3,12 6,1-1,-1 1,0 0,1 1,-1-1,0 1,0 0,0 0,1 0,-1 1,0 0,0 0,1 0,-1 0,1 1,-1 0,1 0,0 0,-1 0,1 1,0 0,1-1,-1 1,0 1,1-1,0 1,-1-1,2 1,-1 0,0 0,1 0,-1 1,-2 3,1 1,0-1,1 1,0 0,0 0,1 0,0 0,0 0,1 1,0-1,1 1,0-1,1 0,0 1,0-1,1 2,13 26,3-8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31:10.35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1,'19'2,"19"4,18 0,18-1,17-1,14-3,8-7,-16-3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31:11.69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6,'2'0,"3"0,4-2,-1-1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31:13.11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15 0,'-10'14,"5"10,10 6,3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31:12.86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1 444,'21'-31,"-2"0,-1-2,-1 0,-2-1,-1-1,-2 0,-1 0,1-19,-8 39,-3 9,0 0,0 0,0 0,1 0,0 1,0-1,0 1,1-1,0 1,0 0,0 0,1 0,0 0,2-1,-3 5,0 2,-1-1,1 0,0 0,0 1,0 0,0-1,0 1,0 0,-1 1,1-1,0 0,-1 1,1-1,-1 1,1 0,-1 0,0 0,0 0,0 0,0 1,0-1,0 0,-1 1,1 0,-1 0,8 9,-1 0,-1 0,0 1,-1 0,0 0,-1 1,0-1,-1 1,-1 0,0 1,-1-1,0 1,-1-1,-1 4,0-14,0 0,0 0,-1 0,0 0,1 0,-1 0,0-1,-1 1,1 0,-1 0,0-1,0 1,0-1,0 1,-1-1,1 0,-1 0,0 0,0 0,0-1,0 1,0-1,0 0,-1 0,1 0,-1 0,-1 0,4-2,0 0,0-1,0 1,0 0,0 0,0-1,0 1,1-1,-1 1,0-1,0 1,0-1,0 0,1 1,-1-1,0 0,0 1,1-1,-1 0,1 0,-1 0,1 0,-1 0,1 0,-1 1,1-1,0 0,0 0,-1 0,1 0,0 0,0 0,0 0,0 0,0-1,0 1,1 0,-1 0,0 0,0 1,1-1,-1 0,0 0,1 0,-1 0,1 0,-1 0,1 0,0 1,-1-1,1 0,6-7,0 1,1 0,-1 0,2 0,-1 1,1 0,-1 1,1 0,1 0,-1 1,1 0,0 1,1 0,-4 0,29-9,-27 10,1 0,-1-1,0 0,0 0,0-1,0 0,0-1,-1 0,0 0,0-1,0 1,-1-2,0 1,0-1,-1 0,0-1,0 0,0 1,-1-3,-4 9,0-1,0 0,0 0,-1 0,1 0,-1 0,0 0,1 0,-1 0,0 0,0 0,0 0,0 1,-1-1,1 0,0 0,-1 0,0 0,1 0,-1 0,0 0,0 1,0-1,0 0,0 1,0-1,-1 1,1-1,0 1,-1-1,1 1,-1 0,1 0,-1 0,0 0,0 0,1 0,-1 0,0 1,0-1,0 1,0-1,0 1,0 0,0-1,0 1,0 0,0 0,-1 1,-1 2,-1-1,1 1,1 1,-1-1,0 1,1-1,-1 1,1 0,0 0,1 1,-1-1,1 1,0-1,0 1,0-1,0 1,1 0,0 0,0 0,0 0,1 0,0 0,0 0,0 0,0 0,1 0,0 0,0 0,0 0,1 0,-1 0,1-1,1 3,2 2,-1 0,1 0,1 0,0 0,0-1,1 0,-1-1,2 1,-1-1,1 0,0-1,1 0,0 0,-1-1,2 0,-1-1,0 0,1 0,0-1,0 0,0-1,0 0,1-1,6 1,-14-2,1 0,0-1,-1 1,1-1,0 1,-1-1,1 0,-1-1,1 1,-1-1,1 1,-1-1,0 0,0 0,0 0,0-1,0 1,-1-1,1 0,-1 1,1-1,-1 0,0 0,0-1,-1 1,1 0,-1-1,1 1,-1-1,0 1,0-1,-1 0,1 1,-1-1,1-1,1-24,-1 0,-2 0,-1 0,0 0,-3-4,1 3,3 29,1-1,-1 1,1-1,-1 0,1 1,0-1,0 1,0-1,0 0,0 1,0-1,0 1,1-1,-1 0,0 1,1-1,-1 1,1-1,0 1,0-1,-1 1,1 0,0-1,0 1,0 0,0 0,0-1,1 1,-1 0,0 0,1 0,-1 1,0-1,1 0,-1 0,1 1,-1-1,1 1,-1-1,1 1,0 0,-1-1,2 1,144 10,26 19,-170-28,1 0,0 0,0 0,0 1,-1 0,1 0,-1 0,1 0,-1 0,0 1,0-1,0 1,0 0,-1 0,1 0,-1 0,1 0,-1 1,0-1,0 1,-1-1,1 1,-1 0,0 0,0 0,0-1,0 1,-1 0,1 0,-1 0,0 1,-2 45,0-42,1 0,1 0,-1 0,1 1,1-1,-1 0,1 0,1 0,0 0,0 0,0 0,1-1,3 7,-4-11,0-1,1 1,0-1,-1 1,1-1,0 0,0 0,0 0,1 0,-1-1,0 1,1-1,-1 0,1 0,-1 0,1 0,-1-1,1 0,0 1,-1-1,1 0,0-1,-1 1,4-1,84-29,-80 24,-1 0,0 0,0-1,-1 0,0-1,0 0,-1 0,0-1,0 0,-1 0,0-1,-1 0,0 0,0-1,-1 1,-1-1,0 0,0-1,-1 1,-1-1,0 1,0-1,-1 0,-1-10,-8 41,4 9,0-1,2 0,2 1,0-1,2 14,-1-37,-1 1,1 0,0 0,0 0,0-1,1 1,-1 0,1-1,0 1,1-1,-1 0,1 0,0 0,0 0,0 0,0-1,1 1,-1-1,1 0,0 0,0 0,0 0,0-1,1 0,-1 0,1 0,-1 0,1-1,0 0,0 0,0 0,-1 0,1-1,0 0,0 0,20-4</inkml:trace>
  <inkml:trace contextRef="#ctx0" brushRef="#br0" timeOffset="457.893">1872 199,'14'0,"-1"-1,0 0,1-1,-1 0,0-1,0 0,-1-1,1 0,-1-1,0-1,0 0,0 0,-1-2,0 1,5-6,-13 12,-1-1,1 0,-1 0,0 0,0 0,0-1,0 1,0 0,-1-1,1 0,-1 1,1-1,-1 0,0 1,0-1,0 0,-1 0,1 0,-1 0,1 0,-1 0,0 0,0 0,-1 0,1 0,0 0,-1 0,0 0,0 0,0 0,0 1,0-1,0 0,-1 1,1-1,-1 1,0-1,0 1,0 0,0-1,0 1,0 0,-1 1,1-1,-1 0,1 1,-1-1,0 1,-1-1,-2 1,-1-1,1 1,-1 1,0-1,0 1,1 0,-1 0,0 1,0 0,1 1,-1-1,1 1,-1 0,1 1,0-1,0 1,0 1,0-1,1 1,-1 0,1 0,0 0,0 1,0 0,1 0,-1 0,1 1,1-1,-1 1,1 0,0 0,0 0,1 1,0-1,0 0,0 1,1 0,0-1,0 1,1 0,-1 0,1-1,1 1,0 0,0-1,0 1,1 0,-1-1,2 0,-1 1,1-1,0 1,3 0,1 0,0 0,0-1,0 1,1-2,0 1,0-1,0 0,1-1,-1 0,1 0,0-1,0 0,1-1,-1 1,2-2,153 14,-163-15,85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31:10.68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124 288,'0'16,"0"12,0 12,0 7,2 3,1 0,1-4,-2-5,0-10</inkml:trace>
  <inkml:trace contextRef="#ctx0" brushRef="#br0" timeOffset="479.849">1 1,'151'100,"-113"-78,-2 1,0 2,-2 1,-1 2,12 13,-34-28,-1 2,-1-1,0 1,0 1,-2-1,0 1,0 1,-2-1,0 1,-1 0,0 0,-2 0,0 1,-1-1,-1 1,0-1,-3 13,2-19,0-8,1-1,-1 0,0 1,1-1,-1 0,1 1,0-1,0 1,0-1,0 0,0 1,0-1,1 1,-1-1,1 0,-1 1,1-1,0 0,0 0,0 0,0 0,1 1,-1-2,0 1,1 0,0 0,-1 0,1-1,0 1,0-1,0 1,0-1,0 0,1 1,5-3,1-1,-1 0,0-1,0 0,0 0,0 0,0-1,-1-1,0 1,0-1,0 0,0-1,-1 1,0-1,4-5,3-1,-1-1,0-1,-1 0,0 0,-1-1,-1 0,0-1,-1 0,-1 0,0-1,2-11,-14 47,-13 94,18-108,0 0,0-1,1 1,0 0,0 0,1-1,-1 1,1-1,0 1,0-1,0 0,1 0,-1 0,1 0,0 0,0-1,0 1,1-1,-1 0,1 0,0 0,0 0,2 0,6 3,1 0,1-2,-1 1,1-2,0 0,-1 0,1-1,1-1,2 0,32 2</inkml:trace>
  <inkml:trace contextRef="#ctx0" brushRef="#br0" timeOffset="746.586">1312 424,'-18'-8,"-1"1,0 1,0 0,-1 2,0 0,1 1,-1 1,0 1,-2 1,14 0,0 0,0 1,1 0,-1 0,0 1,0 0,1 0,-1 0,1 1,0 1,-1-1,2 1,-1 0,0 1,1 0,0 0,0 0,0 1,1-1,0 1,0 1,0-1,-3 6,6-6,0 0,0-1,0 1,1 0,0 0,0 0,0 0,1 0,0 1,0-1,0 0,1 0,0 0,0 0,0 0,1 0,0-1,0 1,1 0,0-1,0 0,0 1,0-1,1 0,0-1,0 1,0-1,0 0,1 0,0 0,0 0,0-1,0 0,0 0,1 0,4 1,20 9,1-2,0-1,1-1,0-2,1-1,0-1,-1-2,1-2,0 0,11-3,25-1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09:55.093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1 753,'0'-1,"1"1,0-1,-1 1,1-1,0 1,0-1,-1 1,1-1,0 1,0 0,0-1,-1 1,1 0,0 0,0 0,0 0,0-1,0 1,0 1,-1-1,1 0,0 0,0 0,0 0,0 0,0 1,-1-1,1 0,0 1,0-1,0 1,0 0,2-1,24 5,0-1,1-2,-1-1,1-1,-1-1,16-3,50-1,-92 5,1 0,-1 0,1 0,-1 0,0 0,1 0,-1 0,1 0,-1 0,1 0,-1-1,0 1,1-1,-1 1,0-1,1 0,-1 1,0-1,0 0,0 0,1 0,-1 0,0 0,0 0,0 0,-1 0,1 0,0 0,0-1,-1 1,1 0,0-1,-1 1,0 0,1-1,-1 1,0 0,1-1,-1 1,0-1,0 1,0-1,2-51,-2 0,-2 0,-9-43,0 37,-3 1,-2 1,-3 0,-2 1,-10-13,29 65,0 0,-1 0,2-1,-1 1,0-1,1 1,0-1,0 1,0-1,0 1,1-1,0 0,0 1,0-1,0 0,1 1,0-1,0 0,0 1,1-1,-1 1,2-2,-3 6,1 0,0 0,0-1,0 1,0 0,0 0,0 0,-1 0,1 0,0 0,0 0,0 0,0 1,0-1,0 0,-1 0,1 1,0-1,0 0,0 1,-1-1,1 1,0-1,-1 1,1 0,0-1,-1 1,1-1,-1 1,1 0,-1 0,1-1,-1 1,1 0,-1 0,0 0,1-1,-1 1,0 0,0 0,0 0,9 10,-1-6,1-1,-1 0,1 0,0-1,0 0,0-1,0 1,1-2,-1 0,1 0,-1 0,1-1,-1-1,1 0,4-1,-2 2,142-13,-153 13,1 0,0 0,0 0,-1 0,1 0,0 1,-1-1,1 1,0-1,-1 1,1 0,-1 0,1 0,-1-1,1 1,-1 1,0-1,1 0,-1 0,0 0,0 1,0-1,0 1,0-1,0 1,0-1,0 1,-1-1,1 1,-1 0,1-1,-1 1,0 0,1 0,-1-1,0 1,0 0,0 0,-1-1,1 1,0 0,-1-1,1 1,-1 0,1-1,-1 1,0 0,1-1,-1 1,0-1,-4 20,1 1,1-1,0 1,2 0,1 0,1-1,0 1,4 16,2 53,-6 206,13-166,-14-130,0-1,0 1,0 0,0 0,0-1,0 1,1 0,-1 0,0-1,0 1,1 0,-1 0,0-1,1 1,-1 0,1-1,-1 1,1-1,-1 1,1 0,-1-1,1 1,0-1,-1 0,1 1,0-1,-1 1,1-1,0 0,0 0,-1 1,1-1,0 0,0 0,-1 0,1 0,0 0,0 0,-1 0,1 0,0 0,0 0,0 0,0-1,37-18,-22 10,11-1,0 0,0 2,1 1,0 2,0 0,1 2,-1 1,1 2,27 2,22-3,-1-3,60-12,-82 18,-54-2,0-1,0 1,-1 0,1-1,0 1,0-1,-1 1,1-1,0 1,-1-1,1 0,0 1,-1-1,1 0,-1 1,1-1,-1 0,1 0,-1 0,0 0,1 1,-1-1,0 0,0 0,1 0,-1 0,0 0,0 0,0 1,0-1,0 0,0 0,-1 0,1 0,0 0,0 0,-1 0,1 1,0-1,-1 0,1 0,-1 0,1 1,-1-1,0-3,-20-115,-4-105,10-5,15 228,1-1,0 1,0-1,1 1,-1-1,0 1,0 0,1 0,-1-1,0 1,1 0,0 0,-1 1,1-1,-1 0,1 0,0 1,-1-1,1 1,0 0,0-1,0 1,-1 0,1 0,0 0,0 0,0 0,-1 1,1-1,0 0,0 1,-1-1,1 1,0 0,-1 0,1-1,1 2,6 0,121 25,-4-31,-124 4,0 0,-1 0,1 0,-1 0,1 1,0-1,-1 0,1 1,-1-1,1 1,-1 0,1-1,-1 1,0 0,1 0,-1 0,0 0,0 0,1 0,-1 0,0 1,0-1,0 0,-1 0,1 1,0-1,0 1,-1-1,1 1,-1-1,1 1,-1-1,0 1,1 0,-1-1,0 1,0-1,0 1,0 0,0-1,-1 1,1-1,0 1,-1-1,1 1,-1-1,0 1,1-1,-3 376,27-199,-23-177,0 0,-1 1,1-1,0 1,0-1,0 0,0 0,1 1,-1-1,0 0,0 0,1 0,-1 0,1 0,-1-1,1 1,-1 0,1-1,-1 1,1-1,-1 0,1 1,0-1,-1 0,1 0,0 0,-1 0,1 0,0 0,-1-1,1 1,-1 0,1-1,0 1,-1-1,1 0,-1 1,0-1,1 0,-1 0,1 0,-1 0,1-1,14-4,32-3,-1 1,2 3,-1 1,0 3,45 4,6-1,-92-2,-6 1,1-1,-1 1,0-1,0 0,1 1,-1-1,0 0,0 0,1 0,-1 0,0 0,0 0,1 0,-1-1,0 1,0 0,1-1,-1 1,0 0,0-1,0 0,0 1,0-1,1 0,-1 1,0-1,-1 0,1 0,0 0,0 0,0 0,0 0,-1 0,1 0,-1 0,1-1,-1 1,1 0,-1 0,1 0,-1-2,-54-460,34 327,21 135,0-1,-1 1,1 0,0 0,-1 0,1 0,0 0,0 0,0 0,0 0,0 1,0-1,0 0,0 0,0 1,0-1,1 1,-1-1,0 1,0-1,0 1,1 0,-1 0,0-1,1 1,-1 0,0 0,1 0,-1 1,0-1,0 0,1 0,-1 1,0-1,0 1,0-1,1 1,-1-1,0 1,1 0,10 1,435 3,-446-6,0 1,0 0,0-1,0 1,0 0,0 0,0 0,0-1,0 1,0 0,0 1,0-1,0 0,0 0,0 0,0 1,0-1,0 0,0 1,0-1,0 1,0-1,0 1,-1-1,1 1,0 0,0-1,0 1,-1 0,1 0,0 0,-1 0,1-1,-1 1,1 0,-1 0,0 0,1 0,-1 0,0 0,1 0,-1 0,0 0,0 0,0 1,0-1,0 0,0 0,0 0,-35 98,30 124,7-134,-5 101,-2-164,38-42,-13 9,0 1,1 2,-1 0,1 1,0 1,0 0,0 2,0 1,2 1,20-2,-37 0,45 0,0 2,-1 2,35 7,-1 1,-82-13,0-1,-1 1,1 0,-1-1,1 1,-1-1,0 1,1-1,-1 0,0 1,0-1,0 0,0 0,-1 0,1 0,0 0,-1 0,0 0,1 0,-1 0,0 0,0 0,0 0,0 0,0 0,-1 0,1 0,-1 0,1 0,-1 0,0 0,1 0,-1 1,0-1,0 0,0 0,-1 1,1-1,-1 0,-2-11,-11-66,3-1,4-1,4 0,2 0,6-27,-3 58,7 37,6 28,-8-7,4-1,0 0,1-1,-1 0,1-1,1 0,-1-1,1 0,0 0,0-2,0 1,0-2,0 1,1-2,-1 1,0-2,1 0,-1 0,4-2,27 2,77 2,-119-1,1 0,-1 1,1-1,-1 1,0-1,1 1,-1 0,0-1,1 1,-1 0,0 0,0 0,0 0,0 0,0 0,0 0,0 0,0 0,0 1,0-1,-1 0,1 1,0-1,-1 0,1 1,-1-1,0 1,1-1,-1 1,0-1,0 1,0-1,0 2,-11 55,4-30,4 211,17-45,-14-193,0-1,0 1,0-1,0 1,1-1,-1 1,0 0,0-1,0 1,1-1,-1 1,0-1,0 1,1-1,-1 0,1 1,-1-1,0 1,1-1,-1 0,1 1,-1-1,1 0,-1 1,1-1,-1 0,1 0,-1 0,1 1,-1-1,1 0,-1 0,1 0,-1 0,1 0,0 0,-1 0,1 0,-1 0,1 0,-1 0,1 0,-1-1,1 1,0 0,-1 0,1-1,-1 1,1 0,-1-1,33-18,-22 12,5 1,0 0,0 1,0 1,1 1,-1 0,1 1,0 1,-1 0,1 2,0 0,4 1,28 0,249-2,-297 0,0 0,-1 0,1 0,0 0,0 0,-1 0,1 0,0 0,0 0,0 0,-1 0,1 0,0-1,0 1,-1 0,1-1,0 1,-1 0,1-1,0 1,-1-1,1 1,-1-1,1 1,-1-1,1 0,-1 1,1-1,-1 0,1 1,-1-1,0 0,1 0,-1 1,0-1,0 0,0 0,1 1,-1-1,0 0,0 0,0 1,0-1,0 0,-1 0,1 0,0 1,0-1,0 0,-1 0,1 1,0-1,-1 0,1 1,-1-1,1 0,-1 1,1-1,-1 1,1-1,-1 0,1 1,-1 0,0-1,0 1,-9-17,1 1,0-2,1 1,1-1,1 0,0 0,1-1,1 0,1 1,0-15,-4-10,-53-276,60 296,15 28,-11 0,0 0,1 0,-1 0,1 0,0-1,1 0,-1 0,1 0,-1-1,1 0,0 0,0 0,1-1,5 2,20 0,0-1,0-2,0 0,-1-3,32-4,65-2,-126 8,3-1,-1 1,1 0,0 0,-1 0,1 1,0 0,0 0,-1 0,1 0,-1 0,1 1,-1 0,0 0,0 0,0 1,1 0,-5-1,0-1,0 1,0 0,0 0,0 0,0 0,-1 0,1 0,-1-1,1 1,-1 0,0 0,1-1,-1 1,0 0,0-1,0 1,-1-1,1 1,0-1,-1 0,1 1,-6 8,3 0,0 0,1 1,0 0,1-1,0 1,1 0,0 0,0 1,2-1,-1 0,2 6,-1 15,9 204,-8-218,-3-16,1 0,0 0,0 1,-1-1,1 0,1 0,-1 0,0 0,0 0,1 0,-1 0,1 0,0 0,0 0,-1-1,1 1,0 0,0 0,1-1,-1 1,0 0,1-1,-1 1,1-1,-1 0,1 1,0-1,-1 0,1 0,0 0,0 0,0-1,0 1,1 0,220-2,35 8,-239-4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31:08.48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391 142,'-5'-13,"0"0,-1 0,-1 0,0 1,0 0,-1 0,-1 0,6 9,0-1,-1 1,1 0,-1-1,1 1,-1 1,0-1,0 1,0-1,-1 1,1 0,0 1,-1-1,0 1,1 0,-1 0,0 0,1 1,-1 0,0-1,1 2,-4-1,-6 4,1 0,0 1,0 1,1 0,0 0,0 1,0 1,1 0,0 0,0 2,1-1,0 1,1 0,0 1,1 0,0 1,1-1,-2 5,5-10,0 0,0 0,1 0,-1 0,2 1,-1-1,1 1,0 0,0 0,1 0,0 0,0 0,1 0,-1 0,2 0,-1 0,1 0,0 0,0 0,1-1,0 1,0 0,1-1,0 1,0-1,0 0,1 0,0 0,0 0,1 0,11 8,1 0,1-2,0 0,1-1,0-1,0-1,4 1,-8-5,-1 1,1 0,-2 1,1 1,-1 0,0 1,0 0,-1 1,-1 0,0 1,0 1,-1-1,0 2,3 6,-10-14,-1-1,-1 1,1-1,-1 1,1 0,-1-1,0 1,-1 0,1 0,-1 0,0 0,-1 0,1 0,-1-1,0 1,0 0,0 0,-1-1,1 1,-1-1,0 1,-1-1,1 0,-1 1,0-1,0-1,0 1,0 0,-1-1,1 0,-1 1,0-2,0 1,0 0,0-1,-1 0,-1 1,-11 5,-1-1,0 0,0-2,-1 0,0-1,0-1,0-1,0 0,0-2,0 0,0-1,-17-5,52-1,13 5,4 1</inkml:trace>
  <inkml:trace contextRef="#ctx0" brushRef="#br0" timeOffset="323.44">568 688,'0'5,"1"0,0 0,0 0,0 0,0 0,0 0,1-1,0 1,0-1,1 1,-1-1,1 0,0 0,0 0,0 0,0 0,1-1,0 1,0-1,0 0,0 0,0-1,0 1,1-1,-1 0,1 0,0 0,-1-1,1 1,0-1,0 0,0-1,0 1,0-1,0 0,0-1,0 1,0-1,0 0,0 0,0 0,-1-1,1 1,0-1,-1 0,1-1,2 0,1-1,-1-1,-1 1,1-1,0 0,-1-1,0 1,-1-1,1-1,-1 1,0-1,0 0,-1 0,1-3,-3 7,0-1,-1 1,1-1,-1 0,0 0,0 0,-1 1,1-1,-1 0,0 0,0 0,0 0,0 0,-1 0,1 0,-1 0,0 1,0-1,-1 0,1 1,-1-1,0 0,0 1,0 0,0 0,0-1,-1 1,0 0,1 1,-4-3,1 1,0 1,0 0,-1 0,1 0,-1 1,0-1,0 1,0 1,0-1,0 1,0 0,0 1,0-1,0 1,0 0,-1 1,1-1,0 1,0 1,0-1,0 1,0 0,1 0,-1 1,1 0,-1 0,1 0,0 0,0 1,0 0,0 0,1 0,0 1,0-1,0 1,0 0,-2 5,5-8,0 0,0-1,0 1,1 0,-1 0,1 0,-1 0,1 0,0 0,-1 1,1-1,0 0,0 0,1 0,-1 0,0 0,1 0,-1 0,1 0,0 0,-1 0,2 0,9 15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31:07.67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384 13,'-13'-4,"0"1,-1 1,1 0,0 1,-1 0,1 1,-1 1,1 0,0 0,-1 2,1-1,0 2,0 0,1 0,-1 1,1 1,0 0,0 1,1 0,0 1,0 0,1 0,0 1,0 1,1 0,0 0,1 0,-2 5,6-11,1 0,-1 1,1-1,0 1,0 0,0 0,0 0,1 1,0-1,0 1,1-1,0 1,-1-1,2 1,-1 0,1 0,0-1,0 1,0 0,1 0,0-1,0 1,1-1,-1 1,1-1,0 1,1-1,-1 0,1 0,0 0,1 0,-1-1,1 1,-1-1,2 0,1 2,9 3,0-1,1 0,0-1,0-1,1 0,0-1,0-1,16 1,89 31,-119-36,-1 1,0 0,0 0,0 0,0 0,0 0,-1 0,1 1,0-1,0 1,-1-1,1 1,-1-1,1 1,-1 0,0 0,0 0,0 0,0 0,0 0,0 0,0 0,-1 0,1 0,-1 0,1 1,-1-1,0 0,0 0,0 0,0 1,0-1,-1 0,1 0,-1 0,1 1,-1-1,0 0,0 0,0 0,0 0,0 0,0-1,-1 1,1 0,0 0,-1-1,0 1,-10 9,-1-1,-1-1,1 0,-2 0,1-1,-1-1,0-1,0 0,-1-1,0-1,-2 1,17-5,-149 34,132-28,18-6,0 0,0 0,1 0,-1 0,0 0,0 0,0 0,1 0,-1 0,0 0,0 0,0 0,1 1,-1-1,0 0,0 0,0 0,0 0,1 0,-1 0,0 0,0 1,0-1,0 0,0 0,1 0,-1 0,0 1,0-1,0 0,0 0,0 0,0 0,0 1,0-1,0 0,0 0,0 0,0 1,0-1,0 0,0 0,0 0,0 1,0-1,0 0,0 0,0 0,0 1,0-1,0 0,0 0,0 0,-1 1,1-1,0 0,0 0,0 0,0 0,0 0,-1 1,1-1,0 0,14 3</inkml:trace>
  <inkml:trace contextRef="#ctx0" brushRef="#br0" timeOffset="320.257">520 709,'-5'-38,"2"1,1-1,2 0,1 0,3 1,0-1,3 1,9-32,-7 46,-10 24,1-1,0 0,0 0,-1 1,1-1,0 0,0 1,0-1,0 0,0 1,-1-1,1 0,0 1,0-1,0 0,0 1,0-1,0 0,0 1,0-1,0 0,0 1,0-1,1 0,-1 1,0-1,0 0,0 1,0-1,0 0,1 0,-1 1,0-1,0 0,0 1,1-1,-1 0,0 0,0 0,1 1,-1-1,0 0,1 0,-1 0,0 0,1 1,-1-1,0 0,1 0,-1 0,0 0,1 0,-1 0,0 0,1 0,-1 0,0 0,1 0,-1 0,0 0,1 0,-1-1,0 1,1 0,-1 0,3 297,-1-51,4-210,3-11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31:20.31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10,'16'2,"20"1,19 0,17-3,12-4,7 0,-2-1,-6 1,-12 4,-19 3,-18 2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31:20.82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191 469,'0'21,"3"14,2 7,6 5,5 0,3-5,-3-5,-3-9</inkml:trace>
  <inkml:trace contextRef="#ctx0" brushRef="#br0" timeOffset="728.44">0 237,'24'2,"-1"1,0 0,0 2,-1 1,0 1,0 1,0 1,-1 0,0 2,-1 1,0 0,-1 1,-1 1,0 1,0 1,0 2,-7-6,0 1,0 0,-2 1,1 0,-2 1,0-1,-1 2,0-1,-1 1,-1 0,-1 0,0 0,-1 1,0 0,-2-1,0 1,-1 0,0 0,-3 7,0 44,4-67,0 0,0 0,0 0,0 0,1 0,-1 0,0-1,1 1,-1 0,0-1,1 1,-1-1,1 0,-1 1,1-1,-1 0,1 0,-1 0,1 0,-1 0,1 0,-1 0,0 0,1-1,-1 1,1-1,-1 1,1-1,-1 1,0-1,1 0,-1 0,0 0,0 1,0-1,0 0,0-1,0 1,0 0,0 0,0 0,0-1,2 0,35-27,-2-1,0-2,22-27,-32 32,-25 27,-1-1,0 0,0 0,0 1,1-1,-1 0,0 1,1-1,-1 0,1 1,-1-1,1 1,-1-1,1 1,-1-1,1 1,-1-1,1 1,0-1,-1 1,1 0,0-1,-1 1,1 0,0 0,-1 0,1-1,0 1,0 0,-1 0,1 0,0 0,0 0,-1 0,1 0,0 1,0-1,-1 0,1 0,0 0,-1 1,1-1,0 0,-1 1,1-1,-1 1,1-1,0 1,-1-1,1 1,-1-1,1 1,-1-1,0 1,1 0,-1-1,1 1,7 32,-6-23,0 0,1 0,0-1,0 1,1-1,0 0,1 0,0 0,0 0,1-1,0 0,0 0,7 5,-8-9,0 0,0-1,0 1,1-1,-1 0,1-1,0 1,0-1,0 0,0-1,0 0,0 0,1 0,-1 0,0-1,1 0,-1-1,0 1,0-1,1 0,-1-1,0 1,0-1,0 0,0-1,-1 0,1 0,2-2,3-1,-1-1,0-1,0 0,0 0,-1-1,0 0,-1 0,0-1,-1-1,0 1,0-1,-1 0,-1 0,1-1,4-26,0 0,-3 0,-1-1,-2 0,-1 0,-3 0,-1-11,1 35,-6-245,3 232,-1 23,2 20,-18 362,19-340,-3 0,2-1,2 1,1 0,2 0,2-1,1 0,3 5,-7-34,0 1,0-2,1 1,0 0,0 0,1-1,-1 0,1 0,1 0,-1 0,1 0,0-1,1 0,-1 0,1-1,0 1,0-1,0-1,1 1,-1-1,1 0,0 0,0-1,0 0,0 0,0-1,1 0,-1 0,0 0,5-1,22-5</inkml:trace>
  <inkml:trace contextRef="#ctx0" brushRef="#br0" timeOffset="995.725">875 195,'30'0,"36"0,34-2,30-3,26-4,-14 1</inkml:trace>
  <inkml:trace contextRef="#ctx0" brushRef="#br0" timeOffset="2310.847">1625 824,'-2'-38,"2"0,2 0,1 0,2 1,7-30,1-7,-5 9,-9 68,0-1,0 0,0 1,0-1,1 1,-1-1,1 1,0-1,0 1,0-1,0 1,0-1,0 1,1-1,-1 1,1-1,0 1,0-1,-1 1,2-1,-1 0,0 0,0 0,1 0,-1 0,1 0,0 0,-1 0,1 0,0-1,0 1,0-1,1 1,-1-1,0 0,0 0,1 0,-1 0,0 0,1 0,-1-1,1 1,1-1,30 6,0-1,0-2,0-2,6-1,19 1,-36 0,-8-1,0 0,1 1,-1 1,0 1,0 0,0 0,0 2,0 0,-12-4,0 1,0 0,0-1,-1 1,1 0,0 0,-1 0,0 1,1-1,-1 0,0 1,0 0,0-1,-1 1,1 0,-1 0,1 0,-1 0,0 0,0 0,-1 1,1-1,0 0,-1 0,0 1,0-1,-14 91,4-43,9-48,1 0,-1 0,1 0,0 0,0 0,0 0,1 0,-1 0,1-1,0 1,-1 0,1 0,0 0,1-1,-1 1,1 0,-1-1,1 1,0-1,-1 0,1 1,1-1,-1 0,0 0,0 0,1-1,-1 1,1 0,-1-1,1 0,0 0,0 0,-1 0,1 0,0 0,0-1,0 1,2-1,16 2,-1-1,1-1,-1-1,1 0,-1-2,0-1,0 0,0-1,0-1,-1-1,0-1,0-1,-1 0,0-2,14-10,30-46,-61 65,0 0,1 0,-1-1,0 1,0-1,0 1,0-1,-1 1,1-1,-1 0,1 1,-1-1,0 0,0 1,0-1,-1 1,1-1,0 0,-1 1,0-1,0 1,0-1,0 1,0-1,0 1,0 0,-1-1,1 1,-1 0,0 0,0 0,0 0,-4-2,1 1,-1 0,0 0,1 1,-1 0,0 0,-1 0,1 0,0 1,0 0,-1 1,1-1,0 1,-1 1,1-1,-1 1,1 0,0 0,0 1,0 0,0 0,0 0,0 1,0 0,1 0,-1 0,1 1,0 0,0 0,0 0,1 1,-1-1,1 1,0 0,0 1,2-4,0 0,0 1,0-1,0 1,1-1,-1 1,1 0,0 0,-1 0,1 0,0 0,1 0,-1 0,1 0,-1 0,1 0,0 0,0 0,0 0,0 0,1 1,-1-1,1 0,0 0,0 0,0 0,0-1,1 1,-1 0,1 0,-1-1,1 1,0-1,0 1,0-1,1 0,-1 0,0 0,1 0,1 1,7 0,1 0,0 0,0-2,0 1,0-1,0-1,0 0,0-1,0 0,0 0,0-2,0 1,0-2,-1 0,0 0,1-1,-1 0,-1-1,1 0,2-2,18-16,-28 45,-4-16,-4 47,5-51,0 0,1 0,-1 0,0 0,0 0,1 0,-1 0,0 0,1 0,-1 0,1 0,0 0,-1-1,1 1,0 0,-1 0,1-1,0 1,0 0,-1-1,1 1,0-1,0 1,0-1,0 1,0-1,0 0,0 1,0-1,0 0,0 0,0 0,0 0,0 0,0 0,0 0,0 0,0 0,0 0,0 0,0-1,0 1,0 0,0-1,0 1,1-1,3-2,1 1,-1-1,1 0,-1-1,0 1,0-1,-1 0,1 0,-1 0,0-1,0 1,0-1,-1 0,0-1,0 1,0 0,0-1,1-5,28-109,-29 91,12-36,-13 63,0 0,0 1,0-1,1 1,-1 0,0 0,1 0,-1 0,1 0,-1 0,1 1,0-1,-1 1,1 0,0 0,-1 0,1 0,0 0,-1 0,1 1,1 0,5-1,2-1,-1 1,1 0,-1 0,0 1,1 0,-1 1,0 0,0 1,0 0,0 0,0 1,-1 1,0-1,0 1,0 1,0 0,-1 0,0 1,0 0,-1 0,0 1,0 0,0 0,-2 5,-1-1,-1 1,1 0,-2 0,0 0,-1 0,0 8,0-8,0 0,0 0,1-1,1 1,0 0,1-1,5 11,-7-19,-1-1,1 0,1 0,-1 0,0-1,1 1,-1 0,1-1,0 0,0 1,0-1,0 0,0-1,1 1,-1-1,0 1,1-1,-1 0,1 0,-1 0,1-1,0 1,-1-1,1 0,0 0,-1 0,1-1,0 1,0-1,6-1,0 0,-1-1,1 0,-1 0,1-1,-1 0,0-1,0 0,-1 0,1-2,1-1,1-1,-2 0,1-1,-1 0,-1 0,0-1,-1 0,0-1,0 1,-1-1,-1-1,0 1,0-1,-2 0,1 0,0-10,-3 22,-1 0,1 0,0 0,-1 0,1 0,-1 0,0-1,1 1,-1 0,0 0,0 0,0-1,0 1,0 0,0-1,0 1,0 0,0 0,0 0,-1-1,1 1,-1 0,1 0,-1 0,1 0,-1-1,1 1,-1 0,0 0,0 0,0 1,0-1,1 0,-1 0,0 0,0 1,-1-1,1 0,0 1,0-1,0 1,0-1,0 1,-1 0,1-1,0 1,0 0,-1 0,1 0,0 0,0 0,-1 0,1 0,0 0,-1 1,-3 4,-1 0,1 0,1 1,-1 0,1 0,0 0,1 0,-1 1,1-1,0 1,1 0,0 0,0 0,0 0,1 0,0 0,0 1,1-1,0 0,0 1,1 0,0-3,1 0,-1 1,1-1,0 0,1-1,-1 1,1 0,0-1,0 1,0-1,1 0,-1 0,1 0,0-1,0 1,1-1,-1 0,1 0,-1 0,1-1,0 0,1 1,115 29,-74-28,0-1,0-3,39-4,-19-3</inkml:trace>
  <inkml:trace contextRef="#ctx0" brushRef="#br0" timeOffset="2673.874">4070 756,'1'-10,"1"-1,-1 1,-1-1,0 1,-1-1,0 0,0 1,-1 0,0-1,-2-1,3 8,0 1,-1-1,1 0,-1 0,0 1,0-1,-1 1,1 0,-1 0,0 0,0 0,0 0,0 0,0 1,0-1,-1 1,1 0,-1 0,0 0,1 1,-1-1,0 1,0 0,0 0,0 0,0 1,-2-1,-1 2,0-1,1 1,-1 0,1 1,-1 0,1 0,-1 0,1 0,0 1,0 0,0 1,0-1,1 1,-1 0,1 1,0-1,0 1,1 0,0 0,-1 1,2-1,-1 1,1 0,-1 0,2 0,-1 0,1 1,0-1,0 1,0-1,1 1,0 0,1 4,0-7,0-1,1 0,-1 1,1-1,0 0,0 1,1-1,-1 0,1 0,-1 0,1 0,0 0,0 0,0-1,1 1,-1-1,1 1,-1-1,1 0,0 0,0 0,0 0,0-1,0 1,0-1,0 0,1 0,-1 0,0 0,1 0,-1-1,2 1,4 0,1 0,0 0,0-1,0 0,0-1,0 0,0 0,-1-1,1-1,7-2,-11 3,-1 0,1 0,-1-1,1 1,-1-1,0-1,0 1,-1-1,1 1,-1-1,1-1,-1 1,0-1,-1 1,1-1,-1 0,0 0,0-1,-1 1,1-1,-1 1,-1-1,1 0,-1 0,1-4,-16 26,14-12,0 0,1-1,-1 1,1 0,0 0,0-1,0 1,0-1,1 1,-1-1,1 0,0 1,0-1,0 0,0 0,1 0,-1 0,1-1,0 1,0-1,0 0,0 1,0-1,0-1,1 1,-1 0,1-1,-1 0,1 1,-1-2,1 1,3 0,30 9,0-2,0-2,1-2,0-1,33-2,-64 0,98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31:16.81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7211 914,'32'-61,"-26"46,0 0,1 0,0 1,1-1,1 2,0-1,1 2,1-1,0 1,0 1,1 0,0 0,1 1,1 1,-1 0,1 1,1 0,3 0,-12 7,0 0,0 0,0 1,1 0,-1 0,0 0,0 1,0 0,0 0,0 1,0-1,0 1,-1 1,1-1,-1 1,1 0,-1 0,0 0,0 1,0 0,-1 0,1 0,-1 1,0-1,0 1,-1 0,1 0,-1 0,0 1,-1-1,1 1,-1 0,0 0,0-1,-1 1,0 0,0 0,0 1,-1-1,0 0,0 0,0 0,-1 0,-1 4,1-5,-1 0,1 0,-1 0,0-1,-1 1,1-1,-1 1,0-1,0 0,0 0,-1 0,1-1,-1 1,0-1,0 0,0 0,0 0,-1 0,1-1,-1 0,0 0,0 0,1 0,-1-1,-2 0,6-1,0-1,0 1,0-1,0 0,0 0,1 1,-1-1,0 0,0 0,1 0,-1 0,1 0,-1 0,1 0,-1 0,1 0,0 0,-1 0,1 0,0-1,0 1,0 0,0 0,0 0,0 0,0 0,0 0,0-1,0 1,1 0,-1 0,1 0,-1 0,1 0,-1 0,1 0,-1 0,1 0,0 0,-1 1,1-1,0 0,0 0,0 0,147-229,-129 191,-1-1,-2-1,-2-1,-1 1,-3-2,-1 0,-2 0,-3-1,1-36,-5 69,1 0,-2 0,1 0,-2 1,1-1,-1 0,-1 0,0 1,0 0,-5-9,8 18,0 0,0 1,-1-1,1 0,0 0,0 1,-1-1,1 0,0 1,-1-1,1 0,-1 1,1-1,-1 1,1-1,-1 1,1-1,-1 1,0-1,1 1,-1 0,1-1,-1 1,0 0,1-1,-1 1,0 0,0 0,1 0,-1 0,0-1,0 1,1 0,-1 0,0 0,0 1,1-1,-1 0,0 0,1 0,-1 1,0-1,0 0,1 0,-1 1,1-1,-1 1,0-1,1 1,-1-1,1 1,-1-1,1 1,-1-1,1 1,-1-1,1 1,-1 0,-16 45,13-5,2 0,2 0,2 0,1 0,9 40,-10-72,22 137,36 122,-55-251,-3-6,1-1,0 1,1-1,0 0,0 0,1 0,0-1,2 2,2-2</inkml:trace>
  <inkml:trace contextRef="#ctx0" brushRef="#br0" timeOffset="248.336">7498 340,'16'7,"17"5,22 2,19 4,17 0,10 1,3-2,-7 0,-21-4</inkml:trace>
  <inkml:trace contextRef="#ctx0" brushRef="#br0" timeOffset="456.895">8139 708,'-7'16,"3"-7,0-1,0 0,1 1,0-1,1 1,0 0,1 0,-1 0,1 8,1-15,1 0,-1-1,1 1,0 0,-1 0,1-1,0 1,0-1,0 1,0-1,0 1,0-1,0 0,1 1,-1-1,1 0,-1 0,0 0,1 0,0 0,-1 0,1 0,0-1,-1 1,1-1,0 1,0-1,-1 0,1 1,0-1,0 0,0 0,-1 0,2-1,61-9,-57 8,-1-1,1 0,-1 0,1-1,-1 0,0 0,-1 0,1-1,-1 0,0 0,0 0,0 0,-1-1,0 0,0 0,0 0,-1-1,0 1,0-1,0 1,-1-1,0 0,-1 0,1 0,-1 0,-1-1,1 1,-1 0,0 0,-1 0,0 0,0 0,-1 0,1 0,-2-2,0 5,0 0,0 0,-1 1,1-1,-1 1,0 0,0 0,0 0,0 1,0-1,0 1,-1 0,1 0,-1 1,0-1,1 1,-1 0,0 0,0 1,0-1,0 1,1 0,-1 1,0-1,0 1,0 0,0 0,1 0,-1 1,1 0,-1 0,1 0,-1 0,1 1,0-1,0 1,0 0,1 0,-4 4,2-4,1 1,0-1,0 1,0 0,0 0,1 1,0-1,0 1,0-1,0 1,1 0,0 0,0 0,0 1,0-1,1 0,0 1,0-1,0 1,1-1,0 1,0-1,1 1,-1-1,1 0,0 1,0-1,1 1,0-1,2 5,13 12</inkml:trace>
  <inkml:trace contextRef="#ctx0" brushRef="#br0" timeOffset="686.38">8221 189,'-9'-16,"-3"-8,0-2,2 1,4 3,6 2,11 3,10 1,9 4,4 4,0 5,-3 11,-6 10,-8 3</inkml:trace>
  <inkml:trace contextRef="#ctx0" brushRef="#br0" timeOffset="932.727">8331 353,'-5'23,"-3"18,-1 7,1 4,2 0,4-5,6-3,5-5,5-3,1-4,2-6,-1-3,-3-7</inkml:trace>
  <inkml:trace contextRef="#ctx0" brushRef="#br0" timeOffset="2299.85">8535 586,'2'-13,"11"30,-2 7,-2 0,-1 0,0 1,-2 1,-1-1,-1 1,-1-1,-1 1,-2 1,0-27,0 1,0-1,0 1,-1-1,1 1,0 0,0-1,0 1,0-1,0 1,0-1,1 1,-1-1,0 1,0 0,0-1,0 1,1-1,-1 1,0-1,1 1,-1-1,0 1,1-1,-1 0,0 1,1-1,-1 1,1-1,-1 0,1 1,-1-1,1 0,-1 0,1 0,-1 1,1-1,-1 0,1 0,-1 0,1 0,0 0,-1 0,1 0,-1 0,1 0,-1 0,1 0,0 0,-1 0,26-19,-3-8,-2-1,0-1,-2-1,-1-1,-2 0,1-5,-46 96,28-56,0-1,1 0,0 0,-1 1,1-1,0 0,1 0,-1 1,1-1,-1 0,1 0,0 0,0 0,0 0,1 0,-1 0,1 0,0 0,-1 0,1-1,0 1,1-1,-1 1,0-1,1 0,-1 0,1 0,0 0,0-1,1 2,7 2,0 0,0-1,0-1,1 0,-1 0,1-1,11 1,21 2,1-3,-1-1,0-2,1-2,-1-2,11-4,-48 8,1 0,-1 0,1-1,-1 0,0 0,0-1,0 0,0 0,-1-1,1 1,-1-2,0 1,0-1,0 0,-1 0,0 0,0-1,0 1,0-2,-1 1,0 0,0-1,1-3,-5 7,1 0,-1 0,0 0,0 0,0 0,0 0,-1 0,1 0,-1 0,1 0,-1 1,0-1,0 0,-1 0,1 1,0-1,-1 1,0-1,1 1,-1-1,0 1,0 0,-1 0,1 0,0 0,-1 1,1-1,-1 1,1-1,-1 1,-2-1,-1-1,-1 0,0 1,-1-1,1 2,0-1,-1 1,1 0,0 0,-1 1,1 0,-1 1,-1 0,2 0,1 1,-1 0,1 1,0-1,0 1,0 1,1-1,-1 1,1 0,0 0,0 0,0 1,-4 5,7-8,0 0,0 0,0 0,1 0,-1 1,1-1,0 1,-1-1,1 1,0-1,0 1,1 0,-1-1,1 1,-1 0,1-1,0 1,0 0,0 0,0 0,0-1,1 1,-1 0,1-1,0 1,0 0,0-1,0 1,0-1,1 1,-1-1,1 0,-1 1,2-1,4 4,1-1,0-1,0 1,0-2,0 1,1-1,0 0,0 0,0-1,0-1,0 1,0-2,0 1,0-1,0 0,0-1,0 0,0-1,7-1,-5 0,-1 1,1-1,-1-1,0 0,0-1,-1 0,1 0,-1-1,0 0,0-1,-1 0,0 0,0-1,-1 0,4-5,0-1,-7 57,-9 32,4 0,2-1,4 1,3-1,5 7,41 231,-54-309,1 70,-1-71,0 1,0-1,0 0,-1 0,1 0,-1 0,0 0,1 0,-1 0,0-1,0 1,0 0,0 0,-1-1,1 1,0 0,-1-1,1 0,-1 1,1-1,-1 0,0 1,0-1,1 0,-1 0,0-1,0 1,0 0,0-1,0 1,-1-1,-4 0,0-1,0 0,0-1,0 0,1 0,-1 0,0-1,1 0,0 0,0-1,0 0,0 0,0 0,1-1,0 0,-5-4,-3-3,0 0,1-1,0 0,0-1,2-1,0 1,0-2,2 1,0-1,0-1,2 1,0-1,1 0,1 0,0-1,1 0,1 1,1-1,0 0,2 0,0 0,1 1,0-1,2 0,0 1,1 0,0 0,2 0,5-10,9-2,2 1,1 2,1 0,1 1,2 2,0 0,1 2,1 1,1 2,21-9,175-88,-182 91,-45 24,0 0,1 0,-1-1,0 1,0 0,1 0,-1 0,0 0,0-1,1 1,-1 0,0 0,0-1,1 1,-1 0,0 0,0-1,0 1,0 0,0 0,1-1,-1 1,0 0,0-1,0 1,0 0,0-1,0 1,0 0,0-1,0 1,0 0,0-1,0 1,0 0,0 0,0-1,-1 1,1 0,0-1,0 1,0 0,0 0,-1-1,1 1,0 0,0 0,0-1,-1 1,1 0,0 0,0 0,-1-1,1 1,0 0,-1 0,1 0,0 0,0 0,-1 0,1 0,0 0,-1-1,1 1,0 0,-1 0,1 0,-25-2,24 2,-5-1,1 1,-1 0,0 0,0 0,1 1,-1 0,0 0,1 1,-1-1,1 1,0 1,-1-1,1 1,0-1,0 1,1 1,-1-1,1 1,-1 0,1 0,0 0,1 0,-1 1,1 0,0-1,0 1,0 0,1 1,0-1,0 0,0 1,0-1,1 1,0 0,0-1,1 1,-1 0,1 2,1-3,-1-1,0 0,1 1,0-1,0 0,0 1,1-1,-1 0,1 0,0 0,0 0,1 0,-1-1,1 1,0-1,0 0,0 1,0-1,0-1,1 1,-1 0,1-1,0 0,0 1,0-2,0 1,0 0,0-1,0 0,1 0,-1 0,0 0,1-1,-1 1,1-1,-1-1,0 1,1 0,-1-1,1 0,-1 0,3-1,1-2,-1 1,1-1,-1 0,0 0,-1-1,1 0,-1 0,0-1,0 0,0 0,-1 0,0 0,3-5,16-19,-18 54,-4-17,1-1,0 0,1 0,0 0,-1 0,2-1,-1 1,1-1,0 0,0-1,0 1,1-1,-1 0,1 0,0-1,0 1,0-1,1-1,-1 1,1-1,4 1,30 9,0-2,0-1,1-3,-1-1,2-2,-1-2,0-2,-5-1,-37 2,0-1,-1 1,1 0,0 0,0-1,0 1,0 0,0-1,0 1,0 0,0-1,0 1,0 0,1 0,-1-1,0 1,0 0,0-1,0 1,0 0,0 0,1-1,-1 1,0 0,0 0,0-1,1 1,-1 0,0 0,0 0,1 0,-1-1,0 1,0 0,1 0,-1 0,0 0,1 0,-1 0,0 0,0 0,1 0,-1 0,0 0,-27-8,-8 2</inkml:trace>
  <inkml:trace contextRef="#ctx0" brushRef="#br0" timeOffset="-2864.42">396 640,'-6'0,"1"0,-1 0,1 0,-1 1,1-1,-1 1,1 1,0-1,-1 1,1 0,0 0,0 0,0 1,1 0,-1 0,1 0,-1 0,1 1,0 0,0 0,0 0,1 0,0 0,0 1,0 0,0 0,0-1,1 1,0 1,0-1,1 0,-1 0,1 1,0-1,1 1,-1-1,1 4,1-5,1 0,-1 0,1-1,0 1,0 0,0-1,0 0,0 0,1 1,0-1,0-1,-1 1,2 0,-1-1,0 1,0-1,1 0,-1 0,1 0,0-1,0 1,-1-1,1 0,0 0,1 0,102 10,-90-11,0-1,0 0,0-1,0-1,0 0,-1-1,0-1,0-1,0 0,0-1,-1-1,0 0,-1-1,0 0,0-1,-1-1,0-1,-1 1,-1-2,0 0,0-1,-8 11,-3 2,0 1,0-1,0 1,0 0,-1-1,1 1,0-1,1 1,-1 0,0-1,0 1,0-1,0 1,0 0,0-1,0 1,1-1,-1 1,0 0,0-1,0 1,1 0,-1-1,0 1,1 0,-1 0,0-1,1 1,-1 0,0 0,1-1,-1 1,0 0,1 0,-1 0,1 0,-1 0,0-1,1 1,-1 0,1 0,-1 0,0 0,1 0,-1 0,1 0,-1 1,0-1,1 0,-1 0,1 0,-1 0,0 0,1 1,-1-1,0 0,1 0,-1 1,0-1,1 0,-1 0,0 1,1-1,-1 0,6 43,-6-38,-1 0,1 0,1 0,-1 0,1 0,-1 0,1 0,1 0,-1 0,1-1,0 1,0 0,0-1,1 0,-1 1,1-1,0 0,0 0,1 0,-1-1,1 1,0-1,0 0,0 0,0 0,1-1,-1 1,1-1,1 0,3 0,1-1,-1 0,1 0,-1-1,1 0,-1-1,1 0,-1-1,1 0,-1 0,0-1,0 0,0-1,-1 0,1 0,-1-1,0 0,0 0,0-1,-1 0,0-1,0 1,0-1,-1-1,0 1,-1-1,0 0,0 0,0-1,-1 1,0-1,-1 0,0 0,-1 0,0-1,0 1,0 0,-3 9,1 1,-1-1,1 1,-1-1,0 1,1-1,-1 1,0-1,1 1,-1-1,0 0,1 1,-1-1,0 0,0 0,1 0,-1 1,0-1,0 0,1 0,-1 0,0 0,0 0,1 0,-1-1,0 1,0 0,1 0,-1 0,0-1,0 1,1 0,-1-1,0 1,1-1,-1 1,1-1,-1 1,0-1,1 1,-1-1,1 1,0-1,-1 0,1 1,-1-1,1 0,0 1,-1-1,1 0,0 0,0 1,0-1,0 0,0 0,0 1,0-1,0 0,0 0,0 0,0 1,0-2,-2 7,0 0,0 0,1 0,0 0,0 0,0 0,0 0,1 0,0 1,0-1,0 0,1 0,-1 0,1 0,1 0,-1 0,1 0,-1 0,2 0,-1 0,0-1,1 1,0-1,0 0,0 0,0 0,1 0,0-1,0 1,0-1,0 0,0 0,1 0,-1-1,1 1,-1-1,1 0,0-1,0 1,4 0,140 30,-69-24</inkml:trace>
  <inkml:trace contextRef="#ctx0" brushRef="#br0" timeOffset="-1663.185">3195 627,'-15'-8,"-1"0,0 2,0 0,-1 1,0 0,0 1,0 1,0 1,0 1,-1 0,1 1,-6 1,17-1,0 1,0 0,1 0,-1 1,0-1,0 1,1 1,-1-1,1 1,-1 0,1 0,0 1,1-1,-1 1,0 0,1 0,0 1,0-1,0 1,1 0,-1 0,1 0,1 0,-1 1,1-1,-1 1,2 0,-1 1,1-5,1 0,0 0,0 0,0 0,0 1,0-1,1 0,-1 0,1 0,-1 0,1 0,0 0,0 0,0 0,0 0,0-1,0 1,0 0,1 0,-1-1,1 1,-1-1,1 0,-1 1,1-1,0 0,0 0,0 0,0 0,0 0,0 0,0-1,0 1,1 0,73 1,-64-5,-1-1,0 1,-1-2,1 0,-1 0,0-1,0 0,0-1,-1 0,0 0,0-1,-1 0,0-1,-1 0,0 0,0 0,-1-1,0 0,0 0,-1-1,-1 0,0 1,0-1,-1-1,-1 1,1-2,0-9,-1 1,0-1,-2 0,0 0,-2 1,0-1,-1 0,-1 1,-2 0,0 0,-1-1,-36-44,41 64,1 1,-1-1,0 1,0 0,1 0,-1 0,0 0,0 0,-1 0,1 0,0 1,0-1,0 1,0-1,0 1,-1 0,1 0,0 0,0 0,-1 0,1 1,0-1,0 1,0-1,0 1,0 0,0 0,0 0,0 0,0 0,0 0,0 0,-1 1,-7 9,1 1,0-1,0 1,1 1,1 0,0 0,1 0,0 1,1 0,0 0,1 0,1 1,0-1,2 1,-1 6,-2-4,2-1,-1 1,2-1,1 1,0 0,0-1,2 1,0-1,1 1,1-1,1 0,0 0,0-1,2 1,0-1,1 0,0-1,1 0,1-1,0 1,1-2,0 1,1-2,6 5,-9-9,0 0,0-1,1 0,-1-1,1 0,0 0,1-1,-1-1,1 0,0 0,-1-1,1 0,0-1,0 0,1-1,-1 0,0-1,0 0,0-1,0 0,-1 0,1-1,-1-1,1 0,-1 0,0-1,0-1,1 0,0-5,-1 0,0 0,0 0,-2-1,1-1,-1 0,-1 0,-1 0,0-1,0 0,-1 0,-1 0,0-1,-2 1,1-1,-1-2,-5 43,2 0,1 1,0-1,5 23,-4-44,0-1,0 0,0 0,1 0,-1 0,1 0,0 0,0 0,1-1,-1 1,1-1,-1 1,1-1,0 0,0 0,1-1,-1 1,1 0,-1-1,1 0,0 0,0 0,0-1,0 1,0-1,0 0,0 0,0 0,1 0,-1-1,0 0,0 0,1 0,-1 0,1-1,15-3,-1-1,1-1,-1 0,0-2,-1 0,0-1,0-1,0-1,-2-1,1 0,-2-1,1 0,-2-1,0-1,-1 0,0-1,-1-1,6-11,-15 23,9-14,-12 19,0 1,0-1,0 0,0 0,0 0,0 1,0-1,0 0,0 0,0 0,0 0,0 1,0-1,1 0,-1 0,0 0,0 0,0 0,0 1,0-1,0 0,0 0,0 0,1 0,-1 0,0 0,0 1,0-1,0 0,0 0,1 0,-1 0,0 0,0 0,0 0,0 0,1 0,-1 0,0 0,0 0,0 0,0 0,1 0,-1 0,0 0,0 0,-33 187,29-101,4 1,3-1,4 0,4 3,-1 1,-8-68,-17-60,2-17,3 0,3-1,2 0,2 0,3 0,2 0,3 0,2 0,10-33,-14 73,1-1,1 0,0 1,1 0,1 0,0 1,1-1,8-10,-15 24,1 0,-1 1,1-1,-1 0,1 0,-1 1,1-1,0 1,0 0,0-1,0 1,0 0,0 0,0 0,0 0,1 1,-1-1,0 0,0 1,1 0,-1-1,0 1,1 0,-1 0,0 0,0 1,1-1,-1 1,0-1,1 1,-1 0,0 0,0-1,0 2,0-1,0 0,0 0,0 1,0-1,-1 1,1-1,0 1,0 1,16 15,0 1,-2 0,0 2,-1 0,-2 0,0 1,-1 1,-1 0,0 5,-9-26,-1 0,0 0,1 0,-1 0,0 0,0 0,-1 0,1 0,0 0,-1 0,1 0,-1 1,0-1,1 0,-1 0,0 0,-1 1,1-1,0 0,-1 0,1 1,-1-1,1 0,-1 0,0 0,0 0,0 0,0 0,-1 0,1 0,0-1,-1 1,1 0,-1-1,0 1,1-1,-1 0,0 1,0-1,0 0,-13 3,0-1,0-1,0 0,-1-1,1-1,0 0,0-1,-11-2,-38-15,43 6</inkml:trace>
  <inkml:trace contextRef="#ctx0" brushRef="#br0" timeOffset="-658.306">5409 682,'24'-31,"-1"-1,-1-1,-2-1,-1-1,-1 0,-3-1,0-1,-3-1,-1 0,-2 0,-1-1,0-21,-12-5,4 63,0 0,0 1,0-1,-1 0,1 1,-1-1,1 1,-1-1,0 0,0 1,0 0,1-1,-1 1,0-1,-1 1,1 0,0 0,0 0,-1 0,1 0,0 0,-1 0,1 0,-1 0,1 1,-1-1,1 0,-1 1,0 0,1-1,-1 1,0 0,1 0,-1 0,-1 0,-3 2,0 1,0-1,0 2,0-1,0 1,1-1,0 2,0-1,0 0,0 1,0 0,1 0,0 1,0-1,1 1,-1 0,1 0,-2 5,-9 17,2 1,0 0,2 1,2 0,0 1,2 0,1 0,2 0,1 0,1 1,3 10,-2-31,0-1,0 0,2 0,-1 1,1-1,1 0,0 0,0-1,1 1,0-1,0 0,1 0,1 0,0 0,0-1,0 0,1 0,0-1,0 0,1 0,0-1,1 1,-1-2,1 1,0-2,0 1,2 0,0-2,-1-1,1 0,0 0,0-1,0-1,0 0,0 0,0-1,-1 0,1-1,0 0,-1-1,1 0,-1-1,0 0,0-1,0 0,0 0,-1-1,0 0,0 0,-1-1,0-1,0 1,-1-1,0-1,0 1,-1-1,0 0,0-1,-1 1,0-1,-1 0,0-1,-1 1,0-1,0 1,-1-1,-1 0,0 0,-1 10,0-1,0 1,0-1,0 1,0-1,0 1,0-1,-1 1,1 0,-1-1,1 1,-1 0,1-1,-1 1,0 0,0-1,1 1,-1 0,0 0,0 0,0 0,0 0,-1 0,1 0,0 0,0 1,0-1,-1 0,1 1,0-1,-1 1,1-1,-1 1,1 0,-1-1,1 1,0 0,-1 0,1 0,-1 0,1 0,-1 1,1-1,-1 0,1 1,0-1,-1 1,1-1,0 1,-1-1,1 1,0 0,0 0,-1 0,1 0,0 0,0 0,0 1,-11 6,0 1,1 0,0 1,1 0,0 1,1 0,0 0,1 1,0 0,1 1,0-1,1 2,0 0,4-11,1-1,0 1,0-1,0 0,1 1,-1-1,0 1,1 0,0-1,-1 1,1 0,0-1,0 1,1-1,-1 1,1 0,-1-1,1 1,0-1,0 1,0-1,0 0,0 1,0-1,1 0,-1 0,1 1,0-1,-1-1,1 1,0 0,0 0,0-1,0 1,1-1,-1 1,0-1,1 0,-1 0,2 0,7 1,0-1,-1 0,1-1,0 0,0 0,0-1,0-1,0 0,-1 0,1-1,-1-1,0 1,0-2,0 1,0-1,-1-1,0 0,0 0,0-1,-1 0,0 0,0-2,-5 7,-1 0,1-1,-1 1,1-1,-1 0,0 1,0-1,0 0,0-1,-1 1,1 0,-1 0,0-1,0 1,0 0,-1-1,1 1,-1-1,1 0,-1-1,-1 4,1 1,0-1,-1 0,1 1,-1-1,1 0,-1 1,1-1,-1 1,0-1,1 1,-1-1,1 1,-1-1,0 1,0 0,1-1,-1 1,0 0,0 0,1-1,-1 1,0 0,0 0,1 0,-1 0,0 0,0 0,0 0,1 0,-1 0,0 1,0-1,1 0,-1 0,0 1,0-1,1 0,-1 1,0-1,1 1,-1-1,1 1,-1-1,0 1,1 0,-31 26,29-23,-1-1,0 0,1 1,0-1,0 1,0-1,0 1,1 0,-1 0,1 0,0 0,0 0,1 0,-1 0,1 0,0 1,0-1,0 0,1 0,-1 0,1 0,0 0,0 0,0 0,1 0,0 0,-1 0,1-1,0 1,1-1,0 2,6 2,0-1,0 1,0-1,1-1,0 0,0 0,1-1,0 0,-1-1,1 0,0-1,0 0,0-1,2 0,56 8</inkml:trace>
  <inkml:trace contextRef="#ctx0" brushRef="#br0" timeOffset="7983.245">0 2225,'19'-76,"3"1,3 1,17-30,-13 58,-28 45,0 0,0 0,0 0,0 1,0-1,0 0,0 0,0 1,0-1,0 1,0-1,0 1,0 0,1-1,-1 1,0 0,0 0,0 0,1 0,-1 0,0 0,0 0,1 0,-1 0,0 1,0-1,0 0,0 1,1-1,-1 1,0 0,0-1,0 1,0 0,0-1,0 1,0 0,-1 0,1 0,0 0,0 0,11 15,0 1,-1 0,-1 1,0 0,-1 0,-1 1,-1 0,0 4,-4-15,0-1,0 1,-1-1,0 1,0 0,-1 0,0 0,0 0,-1 0,0 0,-1 0,1 0,-3 7,2-13,1 0,-1-1,0 1,0-1,0 0,0 1,0-1,0 0,0 0,0 1,-1-1,1 0,0 0,-1 0,1 0,-1-1,1 1,-1 0,1-1,-1 1,0-1,1 1,-1-1,0 0,1 0,-1 0,0 0,1 0,-1 0,0 0,1 0,-1-1,0 1,1 0,-1-1,1 0,-1 1,1-1,-1 0,1 0,-1 0,1 0,0 0,-1 0,1 0,0 0,0-1,0 1,0 0,0-1,0 1,0-1,0 0,2-1,-1 0,1 0,0 0,0 0,0 0,0 0,1 0,-1 1,1-1,0 0,0 1,0 0,0-1,0 1,0 0,0 0,1 0,-1 0,1 1,0-1,-1 1,1-1,0 1,0 0,0 0,0 0,0 0,1 1,5-4,1 0,0 1,0-2,0 1,-1-1,0-1,0 1,-1-1,1-1,-1 0,-1 0,1-1,-1 0,-1 0,1 0,-1-1,-1 0,0 0,0 0,-1-1,3-7,-7 17,1-1,-1 0,0 1,1-1,-1 0,0 1,1-1,-1 0,0 1,0-1,0 0,0 0,1 1,-1-1,0 0,0 0,-1 1,1-1,0 0,0 0,0 1,0-1,-1 0,1 1,0-1,-1 0,1 1,0-1,-1 0,1 1,-1-1,1 1,-1-1,1 1,-1-1,0 1,1-1,-1 1,1-1,-1 1,0 0,1-1,-1 1,0 0,0 0,1 0,-1-1,0 1,0 0,1 0,-1 0,0 0,0 0,1 0,-1 1,0-1,0 0,1 0,-1 0,0 1,1-1,-1 0,0 1,1-1,-1 1,-3 4,1 0,0 0,0 1,1-1,-1 1,1 0,0 0,1 0,0 0,0 0,0 0,0 0,1 0,0 0,0 0,1 0,0 0,0 0,0 0,1 0,0 0,1 2,0-1,1 1,0-1,0-1,1 1,0 0,0-1,1 0,-1 0,1-1,0 0,1 0,0 0,-1-1,1 0,1 0,-1 0,0-1,1 0,0-1,0 0,0 0,0-1,0 0,0 0,0 0,-4-2,0 1,0-1,0 1,0-1,0 0,-1 0,1-1,0 1,0-1,-1 0,1 0,-1 0,0 0,0-1,0 1,0-1,0 0,0 0,-1 0,1 0,-1 0,0-1,0 1,0-1,0 1,-1-1,1 0,-1 0,1-3,17-118,-19 102,12-55,-9 76,0 0,0 0,0 0,1 0,-1 0,1 1,-1 0,1 0,-1 0,1 0,0 0,0 1,-1-1,1 1,0 0,0 0,-1 1,1-1,0 1,0 0,-1 0,1 0,-1 0,1 1,0 0,4 0,9 1,107 35,-118-35,0-1,-1 1,0 1,1-1,-1 1,0 0,-1 0,1 0,-1 1,1 0,-1-1,-1 2,1-1,-1 0,0 1,0-1,-1 1,1 0,-1 1,13 122,-14-126,0-1,1 0,-1 0,0 0,1 1,-1-2,1 1,0 0,0 0,0 0,0-1,0 1,0-1,0 0,0 0,0 1,1-1,-1-1,1 1,-1 0,0 0,1-1,-1 0,1 1,-1-1,1 0,0 0,-1 0,1-1,0 1,75-23,-63 13,0 0,-1-2,0 1,0-2,-1 0,-1 0,-1-1,1-1,-2 0,0 0,6-16,-6 17,-8 44,-2-30,1 105,-1-102,0 0,1-1,-1 1,1-1,0 1,0 0,0-1,0 0,0 1,0-1,1 0,-1 1,1-1,0 0,0 0,-1 0,1-1,0 1,1 0,-1-1,0 1,0-1,1 0,-1 1,1-1,-1 0,1-1,-1 1,1 0,-1-1,1 0,0 1,-1-1,1 0,0 0,-1-1,1 1,19-4</inkml:trace>
  <inkml:trace contextRef="#ctx0" brushRef="#br0" timeOffset="8215.622">1461 1596,'-14'-7,"-9"-2,0 2,0 8,5 10,10 13,16 9,15 8,5-3</inkml:trace>
  <inkml:trace contextRef="#ctx0" brushRef="#br0" timeOffset="9065.244">1899 2019,'-15'-15,"3"3,1 1,-2-1,0 2,0 0,-1 0,-5-2,15 11,1-1,-1 1,0 0,1 1,-1-1,0 1,0-1,1 1,-1 0,0 0,0 1,1-1,-1 1,0 0,0 0,1 0,-1 0,1 1,-1 0,1-1,0 1,0 0,0 1,0-1,0 0,0 1,0 0,-6 5,1 1,1-1,-1 1,1 1,1-1,0 1,0 0,-1 5,6-13,-1 0,0 0,1 0,0 0,-1 1,1-1,0 0,0 1,1-1,-1 1,0-1,1 1,-1 0,1-1,0 1,0 0,0-1,0 1,1-1,-1 1,1 0,-1-1,1 1,0-1,0 1,0-1,0 0,0 1,1-1,-1 0,1 0,-1 0,1 0,0 0,0 0,0 0,0-1,0 1,0-1,1 0,-1 1,0-1,1 0,-1 0,1 0,1 0,6-1,0 0,-1 0,1-1,0-1,-1 1,1-1,-1-1,0 0,0 0,0-1,0 0,0-1,-1 0,0 0,0 0,0-1,-1-1,0 1,0-1,-1 0,1-1,-2 0,1 1,-1-2,0 1,-1-1,0 0,0 1,-1-2,1-1,-3-6,-10 42,9-19,-1-1,1 1,1 0,-1 0,1-1,0 1,0 0,1-1,-1 1,1-1,1 1,-1-1,1 0,0 0,0 0,0-1,1 1,-1-1,1 1,0-1,1 0,-1-1,1 1,-1-1,1 0,0 0,0 0,1-1,-1 1,0-1,1-1,-1 1,1-1,0 0,-1 0,1-1,0 1,0-1,0-1,-1 1,1-1,0 0,4-2,0 1,0-2,0 1,-1-1,1-1,-1 0,0 0,-1-1,1 0,-1-1,0 1,-1-1,1-1,-2 0,1 0,-1 0,0-1,-1 1,0-2,3-5,6-16,-2 1,-1-2,-2 1,0-1,2-31,6-50,-5-1,-3-38,-10 116,0 36,1 0,0 1,-1-1,1 1,0-1,0 0,-1 0,1 1,0-1,-1 0,1 0,-1 1,1-1,0 0,-1 0,1 0,-1 1,1-1,-1 0,1 0,0 0,-1 0,1 0,-1 0,1 0,-1 0,1 0,-1 0,1 0,0-1,-1 1,1 0,-1 0,1 0,0-1,-1 1,1 0,-1 0,1-1,0 1,-1 0,1 0,0-1,0 1,-1 0,1-1,0 1,0-1,-1 1,1 0,0-1,0 1,0-1,0 1,0-1,-1 1,1 0,0-1,0 1,0-1,0 1,0-1,-9 16,0-1,1 1,1 1,0-1,1 1,1 0,0 1,1 3,3-17,-9 29,2 0,1 1,2 0,1 0,2 0,1 1,2-1,1 0,1 1,5 13,-7-37,2 0,0 0,0-1,1 1,0-1,0 0,1 0,0 0,1-1,0 1,0-1,1-1,0 1,0-1,1 0,0-1,0 0,1 0,-1-1,1 0,0-1,1 1,-1-2,1 1,-1-1,1-1,0 0,0 0,1-1,-1-1,0 1,0-2,0 1,1-1,0-3,0 0,0-1,-1 0,1 0,-1-1,-1-1,1 1,-1-2,0 1,-1-1,1-1,-2 1,1-1,-1-1,-1 1,3-6,-9 15,0 0,0 1,0-1,0 0,0 0,0 0,0 1,0-1,0 0,0 0,0 1,0-1,0 0,0 0,0 0,0 1,0-1,1 0,-1 0,0 0,0 1,0-1,0 0,0 0,1 0,-1 0,0 1,0-1,0 0,0 0,1 0,-1 0,0 0,0 0,1 0,-1 0,0 1,0-1,0 0,1 0,-1 0,0 0,0 0,1 0,-1 0,0 0,0 0,0 0,1-1,-1 1,0 0,0 0,0 0,1 0,-1 0,0 0,0 0,0 0,1-1,-1 1,0 0,0 26,-1-22,1 4,-1-4,0 0,0 0,0 0,1 0,-1 0,1 0,0 1,0-1,1 0,-1 0,1 0,0 0,0 0,1 0,-1 0,1 0,-1-1,1 1,0-1,1 1,-1-1,1 1,-1-1,1 0,0 0,0-1,0 1,1-1,-1 1,0-1,1 0,0 0,4-1,-1 0,1 0,0-1,-1 0,1 0,-1-1,1 0,-1 0,1-1,-1 1,0-2,0 1,0-1,0 0,0-1,0 0,-1 0,0 0,0-1,0 0,0 0,-1 0,0-1,0 0,0 0,-1 0,0 0,0-1,-1 0,1 0,-1 0,-1 0,0 0,0 0,0-1,-1 1,0-1,0 1,-1-1,0 1,0-1,-1-2,0 3,1 0,-2 0,1 0,-1 0,0 0,0 1,-1-1,0 0,0 1,-1 0,-2-4,4 8,1-1,-1 1,0 1,1-1,-1 0,0 0,0 1,0-1,0 1,-1-1,1 1,0 0,-1 0,1 0,0 0,-1 0,1 1,-1-1,1 1,-1 0,0-1,1 1,-1 0,1 1,-1-1,1 0,-1 1,1-1,-1 1,1 0,-1 0,1 0,-1 0,-4 4,-1 0,2 1,-1-1,1 1,0 1,0-1,0 1,1 0,0 0,1 0,-1 1,1 0,1 0,0 0,0 0,0 0,1 1,0-1,1 1,0 0,0-1,1 1,0 3,1-9,-1 0,1 0,-1 0,1 0,0 0,1 0,-1 0,0 0,1 0,-1-1,1 1,0 0,0-1,0 0,0 1,1-1,-1 0,1 0,-1 0,1 0,-1-1,1 1,0-1,0 1,0-1,0 0,0 0,0-1,0 1,0-1,1 1,-1-1,0 0,2 0,24-2</inkml:trace>
  <inkml:trace contextRef="#ctx0" brushRef="#br0" timeOffset="9338.068">2868 1446,'-16'0,"-13"3,-8 4,-2 9,3 11,7 8,9 7,11 3,10 1,13 0,11-1,1-8</inkml:trace>
  <inkml:trace contextRef="#ctx0" brushRef="#br0" timeOffset="9585.445">2840 2006,'3'16,"2"8,4 2,4-3,7-4,12-4,12-6,-2-3</inkml:trace>
  <inkml:trace contextRef="#ctx0" brushRef="#br0" timeOffset="10330.606">3769 2115,'13'-2,"0"-1,0 0,0-1,0 0,-1-1,0-1,0 0,0 0,-1-1,0-1,0 0,-1 0,0-1,-1-1,0 1,0-1,-1-1,0 0,-1 0,0 0,-1-1,0 0,1-5,-6 15,-1-1,1 0,-1 1,1-1,-1 0,0 0,0 1,0-1,0 0,-1 0,1 1,-1-1,0 0,1 1,-1-1,0 0,-1 1,1-1,0 1,-1 0,1-1,-1 1,0 0,0 0,0 0,0 0,0 1,0-1,0 0,-1 1,1-1,-1 1,1 0,-1 0,1 0,-1 0,0 1,1-1,-1 1,0-1,0 1,1 0,-1 0,0 0,-2 1,0-1,1 0,-1 1,0 0,1 0,-1 0,1 0,-1 1,1 0,0 0,-1 0,1 1,0-1,0 1,1 0,-1 0,1 0,-1 0,1 1,0 0,0-1,0 1,1 0,0 0,-1 1,1-1,1 0,-1 1,1-1,-1 3,0 1,0 0,1 0,0 0,0 0,1 0,0 0,1 0,-1 0,2 1,-1-1,1-1,0 1,1 0,-1 0,2-1,-1 0,1 1,2 1,1 0,0 0,1 0,-1-1,2 0,-1-1,1 0,0 0,0-1,1 0,0-1,0 0,0 0,1-1,0 0,0-1,0-1,0 1,0-2,0 1,0-2,4 0,-8-1,-1-1,0 0,0 0,0 0,0-1,-1 0,1 0,-1-1,0 0,0 0,0 0,0 0,0-1,-1 0,0 0,0 0,-1 0,1 0,-1-1,0 0,0 0,0-3,41-55,-36 57,0 0,0 1,0 0,1 1,0 0,0 0,0 1,0 0,1 1,0 0,0 0,0 1,0 0,0 1,0 0,0 1,9 0,-17 0,1 0,-1 0,1 0,-1 0,1 0,-1 1,0-1,1 1,-1 0,0-1,0 1,1 0,-1 0,0 1,0-1,0 0,0 1,0-1,0 1,-1 0,1-1,-1 1,1 0,-1 0,1 0,-1 0,0 0,0 0,0 1,0-1,0 0,-1 1,1-1,-1 0,1 1,-1-1,0 0,0 1,0-1,0 1,-1-1,1 0,-1 1,1-1,-1 0,0 1,0-1,0 1,-4 4,0 1,0-1,-1-1,0 1,0-1,0 0,-1 0,0-1,0 0,-1 0,1-1,-1 0,0 0,0-1,0 0,-3 1,11-4,-1 1,1-1,0 1,-1-1,1 1,0-1,-1 0,1 1,-1-1,1 1,-1-1,1 0,-1 0,1 1,-1-1,1 0,-1 0,1 1,-1-1,1 0,-1 0,1 0,-1 0,1 0,-1 0,0 0,1 0,-1 0,1 0,-1 0,1 0,-1-1,1 1,-1 0,1 0,-1 0,1-1,-1 1,1 0,-1-1,1 1,-1 0,1-1,0 1,-1-1,1 1,0-1,-1 1,1-1,0 1,-1-1,1 1,0-1,0 1,0-1,0 1,-1-1,1 1,0-1,0 1,0-1,0 0,74-80,-35 33,-1-1,-2-2,-3-2,-2-1,-2-1,-3-1,-2-2,-3 0,-3-2,-2 0,-1-9,-6-13,-8 82,-1 1,0-1,0 1,0-1,0 1,-1-1,1 1,0-1,0 1,0-1,0 1,0-1,-1 0,1 1,0-1,0 1,-1-1,1 0,0 1,-1-1,1 1,0-1,-1 0,1 0,0 1,-1-1,1 0,-1 0,1 1,-1-1,1 0,0 0,-1 0,1 0,-1 0,1 0,-1 0,1 0,-1 0,1 0,-1 0,1 0,-1 0,1 0,-1 0,1 0,0 0,-1-1,1 1,-1 0,1 0,-1 0,1-1,0 1,-1 0,1-1,0 1,-1 0,1-1,0 1,-1-1,1 1,0 0,0-1,0 1,-1-1,1 1,0-1,-14 28,1-1,1 2,2 0,1 0,0 1,3 0,0 0,1 6,-2 0,2-1,0 1,3 0,1 0,1 0,2-1,2 1,1 0,2-1,1 0,1 0,2-1,2 0,0-1,15 22,-22-45,0-1,1 1,0-1,1 0,0 0,0-1,1 0,0-1,8 5,-14-9,1 0,-1 0,1-1,0 1,-1-1,1 0,0 0,0 0,0-1,0 1,0-1,0 0,0 0,0 0,0-1,0 0,0 1,0-1,-1 0,1-1,0 1,-1-1,1 0,-1 0,1 0,-1 0,0 0,1-2,6-7,-1 0,-1-1,0 0,0 0,-2-1,1 0,-2 0,1-1,-2 0,0 1,-1-2,2-13,-1 13,7-42,-25 123,13-58,1 0,-1-1,1 1,1 0,-1 0,1-1,1 1,-1-1,1 1,1-1,-1 0,1 0,1 0,-1 0,1 0,0-1,1 1,-1-1,1-1,1 1,-1 0,1-1,0 0,0-1,0 1,1-1,-1 0,1-1,0 0,0 0,1 0,0 0,17 1</inkml:trace>
  <inkml:trace contextRef="#ctx0" brushRef="#br0" timeOffset="10588.005">4589 1541,'19'-2,"24"1,26 4,20 3,6 1,-13-1</inkml:trace>
  <inkml:trace contextRef="#ctx0" brushRef="#br0" timeOffset="16265.589">6282 1760,'-1'-3,"1"0,-1 1,0-1,0 0,0 0,0 1,0-1,-1 0,1 1,-1-1,1 1,-1 0,0-1,0 1,0 0,-1 0,1 0,0 1,-1-1,1 1,-1-1,0 1,1 0,-1 0,0 0,0 0,1 0,-1 0,0 1,0 0,0-1,0 1,0 0,0 1,0-1,0 0,0 1,0 0,-1 0,-22 2,-1 2,0 0,1 2,0 1,1 1,0 1,0 1,1 1,0 2,-5 4,-48 51,75-67,1 0,-1 1,0-1,1 1,-1 0,1-1,0 1,0 0,0 0,0 0,1 0,-1 0,1 0,-1 0,1 0,0 0,0 0,1 0,-1 0,1 0,-1 0,1-1,0 1,0 0,0 0,0 0,1-1,-1 1,1-1,0 1,0-1,0 1,10 8,0-2,0 0,1 0,0-1,1-1,-1 0,1-1,1 0,13 3,-15-4,32 11,2 0,-2 2,0 2,30 19,-69-36,-1 0,1 0,-1 1,0 0,0 0,-1 0,1 0,-1 1,0 0,0 0,-1 0,1 0,-1 1,-3-3,0-1,0 0,0 0,-1 0,1 0,-1 0,0 0,1 0,-1 0,0 0,0 0,0-1,0 1,-1 0,1 0,0-1,-1 1,1-1,-1 0,0 1,1-1,-1 0,0 0,0 0,1 0,-1 0,0 0,0 0,0-1,0 1,-1-1,1 0,0 1,0-1,0 0,0 0,-2 0,2 0,-38 8,-1-3,0 0,-35-3,-58 7,132-9,0 0,-1 0,1 0,0 0,0 0,-1 1,1-1,0 1,0-1,-1 1,1 0,0 0,0 0,0 0,0 0,0 0,0 1,1-1,-1 1,0-1,1 1,-1 0,0 0,26 15,0-11</inkml:trace>
  <inkml:trace contextRef="#ctx0" brushRef="#br0" timeOffset="16767.863">6637 1747,'-8'19,"-1"287,-7-62,16-240,0 1,0 0,0-1,1 1,-1-1,1 1,1-1,-1 1,0-1,1 0,0 1,0-1,0 0,1 0,-1-1,1 1,0 0,0-1,0 0,1 1,-1-1,1 0,0-1,-1 1,1-1,0 0,1 0,-1 0,0 0,1-1,2 1,25 2,0-1,0-1,-1-2,1-2,0-1,0-1,-1-1,0-2,19-7,-38 11,11-3,-16 4,-13 4,-4 1</inkml:trace>
  <inkml:trace contextRef="#ctx0" brushRef="#br0" timeOffset="19184.295">7579 1719,'-24'-1,"0"1,0 2,0 0,0 1,0 2,1 0,0 1,0 2,0 0,1 2,0 0,1 1,-20 15,36-23,0 0,1 0,0 0,0 1,0-1,0 1,1 0,-1 1,1-1,0 1,0-1,1 1,-1 0,1 0,0 0,1 0,-1 0,1 0,0 1,0-1,0 0,1 1,0-1,0 0,0 1,1-1,0 1,0-1,0 0,1 0,-1 0,1 0,1 0,-1 0,3 4,9 3,1-1,0-1,1 0,0-1,1 0,-1-2,2 0,-1 0,1-2,0 0,17 1,-14 0,17 3,-22-7,0 2,-1 0,1 1,-1 1,0 0,0 1,9 6,-22-12,-1 0,1 0,-1 0,1 0,-1 0,0 0,0 0,1 0,-1 1,0-1,0 0,0 1,-1-1,1 1,0-1,0 1,-1-1,1 1,-1 0,1-1,-1 1,0 0,0-1,0 1,0 0,0 0,0-1,0 1,0 0,-1-1,1 1,-1 0,1-1,-1 1,0-1,1 1,-1-1,0 1,0-1,0 0,0 1,0-1,-1 0,1 0,0 0,-1 1,-69 44,46-35,-1 0,0-2,-1-1,0-1,0-1,-1-2,1 0,-1-2,0-1,4-9,21 1</inkml:trace>
  <inkml:trace contextRef="#ctx0" brushRef="#br0" timeOffset="19509.264">7716 1855,'8'34,"2"269,-10-294,1-1,0 0,0 0,1 0,-1 0,2-1,0 1,0 0,0-1,0 0,1 0,1 0,-1 0,1 0,0-1,1 0,-1 0,1-1,0 1,1-1,-1-1,1 1,0-1,6 3,-4-4,0 1,0-2,1 1,-1-1,1 0,-1-1,1 0,0-1,0 0,-1 0,1-1,0-1,-1 1,1-2,-1 1,0-1,0-1,0 1,0-1,7-5,12-12</inkml:trace>
  <inkml:trace contextRef="#ctx0" brushRef="#br0" timeOffset="19791.546">7675 2061,'17'4,"13"2,15 0,10-1,8-4,5-7,-3-4,-7-6,-13 1</inkml:trace>
  <inkml:trace contextRef="#ctx0" brushRef="#br0" timeOffset="20414.168">7812 1760,'148'9,"1"-7,133-16,-222 15,-58 1,-1 0,1-1,-1 1,0 0,0 0,0-1,0 1,0 0,0 0,0 0,-1 1,1-1,-1 0,1 0,-1 0,0 0,0 0,0 0,0 1,0-1,0 0,-1 0,1 0,-1 0,0 0,1 0,-1 0,0 0,0 0,0 0,-1 1,-1 8,-8 49,2 1,3 0,3 0,4 43,-2 22,-1-108,-6-53,5-14,1-1,2 1,3-1,1 1,3 0,2 1,2-1,10-21,-20 66,-1-1,2 1,-1 0,1 0,-1-1,1 1,0 0,0 0,1 1,-1-1,1 0,0 1,0 0,0 0,1 0,-1 0,0 0,1 0,0 1,0 0,0 0,0 0,0 0,0 1,0-1,1 1,-1 0,1 0,-1 1,0-1,1 1,-1 0,2 0,4 4,1 1,-1-1,0 2,0-1,-1 1,0 1,0 0,0 0,-1 0,0 1,0 1,-1-1,0 1,-1 0,1 1,-2 0,0 0,0 0,0 1,-4-9,0 0,0 1,0-1,0 1,0-1,-1 1,1-1,-1 1,1 0,-1-1,0 1,0 0,0-1,-1 1,1-1,-1 1,1 0,-1-1,0 1,0-1,0 0,0 1,0-1,-1 0,1 1,-1-1,1 0,-1 0,0 0,0-1,0 1,0 0,0-1,0 1,0-1,-1 1,1-1,0 0,-1 0,0 0,-52 15,50-16,0 0,-1 1,1-1,-1 1,1 1,0-1,0 1,0 0,0 0,0 0,0 1,0 0,1 0,-1 0,1 0,0 1,0 0,0-1,1 2,-1-1,1 0,0 1,0-1,0 1,1 0,0 0,-1 3,2-2,1 1,0-1,0 1,1-1,0 1,0-1,0 0,1 1,0-1,0 0,1 0,0 0,0 0,0-1,1 1,-1-1,1 0,1 0,0 1,8 8,1-1,0 0,1-1,0-1,1 0,1-1,28 13,0-1,1-3,2-2,-1-2,2-3,15 2,15 2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31:28.91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0 397,'4'590,"-1"-526,4-1,2 1,3-2,3 1,2-2,3 0,3-1,2-1,16 23,-29-61,1 0,1-1,0 0,2-1,14 14,-21-28,0 1,1-2,-1 1,1-1,0-1,1 0,-1 0,0-1,1 0,-1-1,1 0,0-1,-1 0,1-1,0 0,1 0,12 0,580-36,672 13,-1191 22,-84 2,0 0,0 0,0 0,0 0,0 0,0-1,0 1,0 0,-1 0,1-1,0 1,0 0,0-1,0 1,-1-1,1 1,0-1,0 1,-1-1,1 0,0 1,-1-1,1 0,-1 1,1-1,-1 0,1 0,-1 0,1 1,-1-1,0 0,0 0,1 0,-1 0,0 0,0 0,0 0,0 1,0-1,0 0,0 0,0 0,0 0,-1 0,1-1,-23-36,1 15,-1 0</inkml:trace>
  <inkml:trace contextRef="#ctx0" brushRef="#br0" timeOffset="672.148">55 1,'349'62,"-158"-38,458 21,60-28,-444-14,-36-2,-46-1,34-3,-175-1,-37 1,-24 4,16 1,0 0,1 1,-1 0,1 0,0 0,0 0,0 0,0 0,0 0,1 0,-1 1,1-1,0 1,0-1,0 1,1 0,-1-1,1 1,0 0,0-1,0 1,0 0,1-1,0 1,-1 0,2 1,-1 12,2 82,4-1,5 0,15 55,68 168,-51-185,-40-123,3 6,-1 0,-1 1,-1 0,-1 0,0 0,-1 14,-2-29,-1 0,0 0,0-1,0 1,0 0,-1-1,0 1,0-1,0 0,0 1,-1-1,1 0,-1 0,0-1,-1 1,1-1,-1 1,1-1,-1 0,0 0,0-1,0 1,-101 42,89-40,-154 69,108-45,31-19</inkml:trace>
  <inkml:trace contextRef="#ctx0" brushRef="#br0" timeOffset="9957.873">1544 683,'24'-33,"-25"32,0 1,1-1,-1 0,0 0,0 1,1-1,-1 1,0-1,0 0,0 1,0 0,0-1,0 1,0 0,0-1,0 1,0 0,0 0,0 0,0 0,0 0,0 0,0 0,0 0,0 0,0 0,0 1,0-1,0 0,0 1,0-1,0 1,0-1,0 1,0 0,0-1,-41 10,1 3,1 1,0 1,1 3,0 1,2 2,-13 10,41-24,0 0,1 0,0 1,0 1,0-1,1 1,1 0,-1 1,1 0,1 0,0 0,1 0,-3 8,6-13,-1 0,1 1,0-1,0 1,0 0,1-1,0 1,0 0,1-1,-1 1,1-1,0 1,1-1,-1 1,1-1,0 0,1 0,-1 0,1 0,0 0,0 0,0-1,1 1,0-1,0 0,0 0,0 0,1-1,12 9,1-2,1 0,0-1,0-1,1-1,-1-1,1 0,7-1,73 26,-93-30,0 1,0 0,0 0,0 1,-1 0,1 0,-1 1,0-1,0 1,0 1,0-1,-1 1,1 0,-1 0,-1 1,1-1,-1 1,0 0,0 0,-1 1,1-1,-1 1,-1-1,1 1,-1 1,-2-3,0 0,0 0,0 0,0 0,-1 0,0 0,0 0,0 0,-1 0,0 0,0 0,0-1,0 1,-1-1,1 1,-1-1,-1 0,1 0,0 0,-1-1,0 1,0-1,0 0,0 0,-1 0,-15 7,0-2,0-1,-1 0,0-1,0-2,-1 0,1-1,-1-1,0-1,1-1,-1-1,-17-3,22 4,15 0,1 0,1 0,0 1,-1-1,1 0,-1 0,1 1,0-1,-1 0,1 0,-1 0,1 0,-1 0,1 0,0 1,-1-1,1 0,-1 0,1 0,-1 0,1-1,-1 1,1 0,-1 0,1 0,0 0,-1 0,1 0,-1-1,1 1,0 0,-1 0,1-1,-1 1,1 0,0-1,-1 1,1 0,0-1,0 1,-1 0,1-1,0 1,0-1,0 1,-1 0,1-1,0 1,0-1,0 1,0-1,0 1,0-1,0 1,0-1,0 1,0-1,8-5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31:46.37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31 503,'-21'28,"21"-28,0 0,0 0,0-1,0 1,0 0,0 0,0-1,0 1,0 0,0 0,0-1,0 1,0 0,-1 0,1-1,0 1,0 0,0 0,0-1,-1 1,1 0,0 0,0 0,0 0,-1-1,1 1,0 0,0 0,-1 0,1 0,0 0,0 0,-1 0,1-1,0 1,0 0,-1 0,1 0,0 0,0 0,-1 0,1 0,0 0,0 1,-1-1,1 0,0 0,0 0,-1 0,1 0,0 0,-1 1,54-135,83-205,-123 300,-6 25,-5 25,-33 254,22-87,9 121,4-233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31:47.28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184 208,'-4'16,"1"1,1 0,0 0,1 0,1 0,1 0,1 0,0 0,1-1,0 1,2 0,1 3,-5-18,0 1,0 0,0-1,0 1,0-1,1 1,-1-1,1 0,0 0,-1 1,1-1,0 0,0 0,0-1,1 1,-1 0,0-1,1 0,-1 1,1-1,-1 0,1 0,0 0,-1-1,1 1,0-1,0 1,0-1,-1 0,1 0,0 0,0 0,-1-1,1 1,0-1,0 0,-1 1,1-1,0 0,-1-1,1 1,-1 0,0-1,1 1,0-3,7-5,-1-2,0 1,-1-1,0 0,-1-1,0 0,-1 0,-1-1,0 1,0-1,-1 0,-1-1,0 1,-1-1,0 1,-1-1,-1 1,0-3,0 6,0 0,-1 0,-1 1,1-1,-1 0,-1 1,0-1,0 1,-1 0,0 0,-1 0,0 1,0 0,-1 0,0 0,0 0,-1 1,0 0,0 0,0 1,-1 0,0 0,-1 1,1 0,-1 0,0 1,0 1,0-1,-5 0,8 3,1 0,-1 1,0-1,0 1,0 1,1-1,-1 1,0 0,1 0,-1 0,0 1,1 0,0 0,-1 1,1-1,0 1,0 0,1 1,-1-1,1 1,-1 0,1 0,0 0,0 1,1-1,0 1,-1 0,1 0,-8 15,0 0,2 1,0-1,2 2,0-1,-2 11,-9 49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31:56.38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569 491,'-19'3,"1"0,1 1,-1 1,0 1,1 0,0 1,1 1,0 0,0 2,0 0,1 0,1 2,0-1,1 2,0 0,0 0,2 2,-2 2,-32 46,4 3,2 1,3 2,-18 54,38-69,2 1,3 1,3-1,2 2,2-1,3 1,6 52,-4-47,-1-41,-2 4,1 0,1-1,1 1,2-1,0 1,1-1,2 0,0 0,2-1,0 1,2-2,0 1,1-2,10 14,13-2,1 0,1-3,2-1,0-1,2-2,2-3,0 0,1-3,1-2,0-1,2-3,1-1,48 9,0-3,2-5,0-4,0-4,0-5,42-6,-13 4,87 2,19 12,408 27,-73-23,-113 21,409 17,180-56,211-41,-486 13,-411 8,-86 7,244-45,-460 48,0-1,0-3,-2-3,0-1,-1-3,29-19,-53 25,0-1,-1-1,-2-2,0 0,-1-2,0-1,-2-1,-1 0,-1-2,-2 0,0-1,1-6,-2-4,-2-1,-1 0,-2-1,-2-1,-1 1,-2-1,-2-1,-2 1,-2-1,-1 0,-2 1,-2-1,-2-5,-5-4,-1 0,-3 1,-2 1,-1 1,-3 0,-2 1,-2 1,-2 2,-2 1,-1 1,-3 1,-1 2,-1 1,-4 0,-19-12,-2 1,-1 4,-3 2,-2 3,-1 3,-1 2,-2 4,-43-11,-68-14,-2 7,-166-19,-283-21,-2 28,-335 22,524 41,-91 25,-1024 156,1169-117,-183 62,557-124,-176 46,2 8,-18 17,157-51,2 2,0 2,2 2,1 2,2 2,-33 34,-114 102,191-170,-1 0,-1 1,1 0,-1-1,1 1,0 0,0 0,0 0,0 0,0 1,0-1,1 1,-1-1,1 1,-1-1,1 1,0 0,0-1,0 1,1 0,-1 0,1 0,-1 0,1 0,0 0,0 0,0 0,1-1,-1 1,1 0,-1 0,2 1,11 7</inkml:trace>
  <inkml:trace contextRef="#ctx0" brushRef="#br0" timeOffset="617.351">5308 518,'-14'2,"0"0,1 1,-1 0,1 1,0 1,0 0,0 0,0 2,1-1,0 2,1-1,-5 6,-109 77,5 6,-43 49,143-127,-171 155,7 8,-32 54,187-201,2 0,1 2,2 1,-15 29,21-8,18-57,0-1,0 0,1 1,-1-1,0 0,0 1,1-1,-1 0,0 0,1 0,-1 1,0-1,1 0,-1 0,0 0,1 0,-1 0,0 1,1-1,-1 0,1 0,-1 0,0 0,1 0,-1 0,0 0,1 0,-1-1,1 1,-1 0,0 0,1 0,-1 0,0 0,1-1,-1 1,0 0,1 0,-1 0,0-1,0 1,1 0,-1-1,0 1,0 0,1 0,-1-1,0 1,0-1,0 1,0 0,1-1,-1 1,0 0,0-1,0 1,0-1,12-15</inkml:trace>
  <inkml:trace contextRef="#ctx0" brushRef="#br0" timeOffset="912.658">3791 819,'26'18,"24"21,28 19,25 19,23 15,19 10,14 6,10 2,5-5,-2-8,-12-9,-16-13,-22-12,-27-14,-24-13,-32-16,-29-12,-16-9</inkml:trace>
  <inkml:trace contextRef="#ctx0" brushRef="#br0" timeOffset="2949.588">3750 1379,'162'-6,"58"-14,-87 6,767-70,-817 70,-83 14,0 0,0 0,0-1,0 1,-1 0,1 0,0-1,0 1,0 0,0 0,0-1,0 1,0 0,0-1,0 1,0 0,0 0,0-1,0 1,0 0,0 0,0-1,1 1,-1 0,0 0,0-1,0 1,0 0,0 0,1 0,-1-1,0 1,0 0,0 0,0 0,1 0,-1-1,0 1,0 0,1 0,-1 0,0 0,-17-3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32:02.91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15 956,'-3'15,"-2"-41,2 0,1 0,1 0,1 0,1 1,1-1,2 0,0 0,2-2,-5 25,0 0,0 0,1 0,-1 0,1 0,-1 1,1-1,0 0,0 1,0-1,0 1,0-1,1 1,-1 0,1 0,0 0,-1 1,1-1,0 1,0-1,0 1,0 0,0 0,0 0,0 0,1 1,-1-1,0 1,0 0,1 0,-1 0,0 1,0-1,1 1,-1-1,0 1,0 0,0 0,0 1,0-1,1 1,5 4,1-1,-1 2,-1 0,1 0,-1 0,0 1,-1 0,0 0,0 1,-1 0,0 0,-1 1,0 0,0 0,-1 0,0 0,-1 1,0-1,-1 1,1 3,-2-10,0 1,-1-1,0 0,1 1,-1-1,0 0,-1 1,1-1,-1 0,0 1,0-1,0 0,-1 0,0 0,1 0,-1 0,-1 0,1-1,0 1,-1-1,0 1,0-1,0 0,0 0,0 0,-1 0,1-1,-1 0,0 1,0-1,0 0,0-1,0 1,0-1,0 0,0 0,-3 0,5-1,-1 0,1-1,0 0,0 1,-1-1,1 0,0 0,0 0,0-1,0 1,1 0,-1-1,0 1,0-1,1 0,-1 1,1-1,-1 0,1 0,0 0,0 0,0 0,0 0,0 0,0 0,1-1,-1 1,1 0,-1 0,1-1,0 1,0 0,0-1,0 1,0 0,1-1,-1 1,1 0,-1 0,1 0,0-1,0 1,0 0,0 0,0 0,1 0,0-1,8-14,1 0,1 0,1 2,0-1,1 1,1 1,0 1,1 0,0 1,1 0,0 2,1 0,0 1,0 0,1 2,5-1,-19 6,44-12,-48 13,0 1,0 0,1 0,-1-1,0 1,0 0,0 0,0 0,1 0,-1 0,0 0,0 1,0-1,0 0,0 1,1-1,-1 0,0 1,0-1,0 1,0 0,0-1,0 1,0 0,-1 0,1-1,0 1,0 0,-1 0,1 0,0 0,-1 0,1 0,-1 0,1 0,-1 0,1 1,-16 85,7-60,-1 48,9-72,0-1,1 0,-1 0,0 1,1-1,0 0,-1 0,1 0,0 0,0 0,1 0,-1 0,0 0,0 0,1 0,-1-1,1 1,0 0,-1-1,1 0,0 1,0-1,0 0,0 0,0 0,0 0,0 0,1-1,-1 1,0 0,1-1,6 0,0-1,-1 0,1 0,0-1,-1 0,0-1,1 0,-1 0,0 0,-1-1,1-1,0 1,-1-1,0 0,-1-1,1 0,-1 0,0 0,0-1,-1 0,0 0,0 0,0-1,-1 1,0-1,-1 0,0 0,0-1,20-108,-9 160,-12-30,-1-3,0 0,0 1,1-1,0 0,1 0,0-1,1 1,0-1,0 1,1-1,0 0,1-1,0 1,0-1,1-1,0 1,0-1,1 0,-1 0,5 1,9 0</inkml:trace>
  <inkml:trace contextRef="#ctx0" brushRef="#br0" timeOffset="633.878">1013 656,'-3'10,"1"0,0 1,1-1,0 0,1 1,0-1,0 1,2-1,-1 1,1-1,0 0,1 0,0 0,1 0,0-1,1 1,0-1,0 0,1 0,0-1,0 1,6 4,-9-11,-1 1,1-1,0 0,0 0,0 0,0-1,1 1,-1-1,0 1,1-1,-1 0,1 0,-1-1,1 1,-1-1,1 0,-1 0,1 0,0 0,-1 0,1-1,-1 0,1 0,-1 0,1 0,-1 0,0-1,0 1,1-1,-1 0,0 0,0 0,-1 0,1-1,0 1,-1-1,0 0,2-1,5-9,-1-1,0 0,-1 0,0 0,-1-1,-1 0,0 0,-1-1,0-6,13-40,-17 63,0-1,1 0,-1 0,0 0,0 1,0-1,1 0,-1 0,0 1,0-1,1 0,-1 0,0 0,0 0,1 0,-1 0,0 1,1-1,-1 0,0 0,0 0,1 0,-1 0,0 0,1 0,-1 0,0 0,1 0,-1 0,0 0,0-1,1 1,-1 0,0 0,1 0,-1 0,0 0,0-1,1 1,-1 0,0 0,0 0,0-1,1 1,-1 0,0 0,0-1,0 1,0 0,1 0,-1-1,0 1,0 0,0-1,0 1,0 0,0-1,0 1,0 0,0 0,0-1,0 1,0 0,0-1,0 1,0 0,0-1,0 1,9 25,-9-23,11 38,31 84,-39-118,0 1,1-1,0 0,0 0,0-1,1 1,0-1,0 0,0 0,0-1,1 1,0-1,0 0,0-1,0 0,6 3,-8-5,1 0,-1 0,0 0,0 0,1-1,-1 0,0 0,1 0,-1 0,0-1,1 0,-1 1,0-2,0 1,0 0,0-1,0 0,0 0,0 0,0 0,-1-1,1 1,-1-1,0 0,0 0,0 0,0-1,6-6,-1 0,0-1,-1 0,0-1,-1 0,0 0,-1 0,1-4,10-42,-2 1,-3-2,-3 1,0-29,-2 25,28-284,-34 333,-4 38,3-16,-6 30,-9 49,4 0,4 1,4 0,4 19,0-91,1 0,0-1,1 1,1-1,1 0,0 0,2 0,-1 0,2-1,0 0,1 0,0-1,1 0,1 0,0-1,0 0,2-1,8 7,-18-16,1-1,-1 0,1 0,0 0,0 0,0-1,0 1,0-1,0 0,0 0,0 0,1 0,-1 0,0-1,1 1,-1-1,0 0,1 0,-1 0,1-1,-1 1,0-1,0 0,1 0,-1 0,0 0,0 0,0-1,0 0,0 1,0-1,-1 0,1 0,0-1,-1 1,0 0,2-3,13-19</inkml:trace>
  <inkml:trace contextRef="#ctx0" brushRef="#br0" timeOffset="806.486">1532 341,'-17'-4,"-9"-3,2 2,11 0,21 2,28 1,35 1,37-2,36-5,-7-1</inkml:trace>
  <inkml:trace contextRef="#ctx0" brushRef="#br0" timeOffset="1584.29">2597 696,'-4'-3,"0"1,-1-1,1 1,-1 0,0 0,0 1,1-1,-1 1,0 0,0 0,0 1,0-1,0 1,0 0,0 1,0-1,0 1,0 0,0 0,0 1,0-1,0 1,1 0,-1 1,1-1,-1 1,1-1,0 1,0 1,1-1,-1 0,0 1,1 0,0 0,0 0,0 0,1 0,-2 4,1-4,0 1,1-1,0 1,0 0,0 0,1 0,-1 0,1 0,0 0,1 0,-1 0,1 0,0 1,0-1,1 0,0 0,-1 0,2 0,-1 0,1 0,-1 0,1 0,1-1,-1 1,1-1,-1 1,1-1,1 0,-1 0,0 0,1-1,0 1,0-1,0 0,0 0,1 0,-1-1,1 1,0-1,3 1,7-1,-1-1,1 0,-1-1,1-1,0 0,-1-1,1-1,-1 0,0-1,0 0,0-1,-1-1,1 0,-1-1,-1-1,1 0,8-7,-5 4,0 0,0 0,-1-2,-1 0,0 0,-1-2,-1 1,0-2,0 1,-2-2,0 1,0-4,-20 98,8-70,0-1,1 1,0 0,0-1,1 1,-1 0,2 0,-1-1,1 1,0 0,1-1,0 1,0-1,1 1,0-1,0 0,0 0,1 0,0-1,1 1,4 4,5-2</inkml:trace>
  <inkml:trace contextRef="#ctx0" brushRef="#br0" timeOffset="1861.544">2911 356,'4'4,"3"2</inkml:trace>
  <inkml:trace contextRef="#ctx0" brushRef="#br0" timeOffset="2200.523">3253 0,'14'52,"-1"0,-3 0,-2 1,-2 1,-3-1,-2 0,-3 1,-1-1,-3 0,-9 33,-6 11,10-55,2 1,2 0,0 29,6-67,1-1,-1 1,1 0,0-1,0 1,1 0,0-1,-1 1,1-1,1 1,-1-1,1 1,-1-1,1 0,1 0,-1 0,1 0,-1 0,1 0,0-1,0 1,1-1,-1 0,1 0,-1 0,1 0,0-1,0 0,0 0,0 0,1 0,-1 0,1-1,2 0,1-1,-1 0,0 0,0-1,0 0,0 0,0-1,0 1,0-2,0 1,0-1,-1 0,1 0,-1-1,0 0,0 0,0 0,4-5,3-4,0 0,0 0,-1-1,-1-1,0 0,7-14,33-85,-51 115,0-1,0 0,0 0,1 0,-1 1,0-1,0 0,0 0,0 0,0 1,1-1,-1 0,0 0,0 0,0 0,1 1,-1-1,0 0,0 0,0 0,1 0,-1 0,0 0,0 0,1 0,-1 0,0 0,0 0,1 0,-1 0,0 0,0 0,1 0,-1 0,0 0,0 0,1 0,-1 0,0 0,0 0,0 36,0-31,-1 9,0-3,0-1,0 1,1 0,1 0,-1 0,2-1,0 1,0 0,1-1,0 0,0 1,1-1,1-1,1 4,41 12,-21-22</inkml:trace>
  <inkml:trace contextRef="#ctx0" brushRef="#br0" timeOffset="2447.927">3812 587,'-16'0,"-11"0,-2 2,4 4,6 0</inkml:trace>
  <inkml:trace contextRef="#ctx0" brushRef="#br0" timeOffset="2619.466">3361 232,'28'-7,"28"-2,25 0,17 0,9 1,-3 2,-18 2</inkml:trace>
  <inkml:trace contextRef="#ctx0" brushRef="#br0" timeOffset="3079.318">4126 328,'6'66,"-4"1,-2 0,-3 0,-3-1,-8 32,-23 195,36-288,0 0,0 0,1 0,0 0,-1 0,2 0,-1 0,0 0,1 0,0 0,0 0,1-1,-1 1,1 0,0-1,0 1,1-1,-1 1,1-1,0 0,0 0,0-1,1 1,0-1,-1 1,1-1,0 0,0 0,1-1,-1 1,1-1,-1 0,1 0,-1-1,2 1,1-2,0 0,0 0,0 0,0-1,-1 0,1 0,0-1,-1 0,1 0,-1-1,1 0,-1 0,0 0,0 0,-1-1,1 0,-1-1,0 1,0-1,0 0,3-5,0 0,0-1,-1 0,0 0,-1 0,0-1,-1 1,-1-2,1 1,-2 0,0-1,0-2,-1-42,-2 56,-1 1,1 0,-1-1,1 1,-1-1,1 1,-1-1,1 1,-1 0,0 0,1-1,-1 1,0 0,1 0,-1 0,1-1,-1 1,0 0,0 0,1 0,-1 0,0 0,1 1,-1-1,0 0,1 0,-1 0,1 0,-1 1,0-1,1 0,-1 1,1-1,-1 0,0 1,1-1,-1 1,1-1,0 1,-1-1,1 1,-1-1,1 1,0 0,-1-1,1 1,0-1,0 1,-1 0,1-1,0 1,0 0,0-1,0 1,0 0,0-1,0 1,0 0,0-1,0 1,0 0,1-1,-5 7,0 1,1-1,1 0,-1 1,1 0,0-1,1 1,0 0,0 0,1 0,0 0,0 0,1 0,0-1,0 1,1 0,0 0,0-1,1 1,0-1,0 0,1 0,0 0,0 0,1-1,-1 1,1-1,1 0,2 1,0-1,0 1,1-1,-1-1,1 0,1 0,-1 0,1-1,0-1,0 0,0 0,0-1,0 0,1-1,-1 0,1-1,-1 0,1 0,6-2,13-6</inkml:trace>
  <inkml:trace contextRef="#ctx0" brushRef="#br0" timeOffset="3331.566">4126 587,'18'-3,"26"0,23 1,21-3,15-2,3-5,-17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09:55.094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341 141,'0'-1,"0"1,-1 0,1-1,0 1,0-1,0 1,-1-1,1 1,0 0,0-1,-1 1,1 0,0-1,-1 1,1 0,0-1,-1 1,1 0,0-1,-1 1,1 0,-1 0,1 0,-1-1,1 1,-1 0,1 0,0 0,-1 0,1 0,-1 0,1 0,-1 0,1 0,-1 0,1 0,-1 0,1 0,-1 1,1-1,0 0,-1 0,1 0,-1 1,1-1,0 0,-1 0,1 1,-1-1,1 0,0 1,0-1,-1 1,1-1,0 0,0 1,-1 0,-4-15,-1 1,0 1,-1-1,0 1,-1 0,-1 1,-1-1,7 8,0 1,0 0,-1-1,1 2,-1-1,0 0,0 1,0-1,0 1,0 0,0 1,-1-1,1 1,-1 0,1 0,-1 0,1 0,-1 1,0 0,1 0,-1 0,1 1,-4 0,-1 2,-1 1,1 1,0 0,0 0,1 0,0 1,0 0,0 1,0 0,1 0,1 1,-1 0,1 0,0 0,1 1,0 0,0 0,1 0,0 0,1 1,0 0,-1 7,1-4,1 0,0 0,1 0,0 0,1 0,1 1,0-1,0 0,2 0,0 0,0 0,1-1,1 2,-3-8,0 0,1 0,0-1,0 1,0-1,1 0,0 0,0 0,0 0,0-1,1 1,0-1,0 0,0-1,0 1,1-1,-1 0,1 0,0-1,0 0,0 0,0 0,0 0,0-1,0 0,1-1,-1 0,2 0,7-2,-1-1,0 0,0-1,0-1,0 0,-1-1,0-1,0 0,0-1,2-2,0 1,96-62,-84 52</inkml:trace>
  <inkml:trace contextRef="#ctx0" brushRef="#br0" timeOffset="1">560 59,'0'-7,"0"0,0 6,0 8,0 12,0 11,0 11,0 7,0 6,2 1,1 2,2-4,0-7,5-9,2-11,1-9,-1-8</inkml:trace>
  <inkml:trace contextRef="#ctx0" brushRef="#br0" timeOffset="2">847 73,'-13'20,"0"0,0-1,-2 0,0-2,-2 1,1-2,-2 0,0-1,-1-1,-19 11,5-5,33-19,0 0,1 0,-1 1,0-1,1 0,-1 0,1 0,0 0,-1 0,1-1,-1 1,1 0,0 0,0 0,0 0,0-1,-1 1,1 0,0-1,0 1,0-1,0 1,0-1,0 0,1 1,-1-1,0 0,0 0,0 1,0-1,0 0,0 0,0 0,1-1,1 2,50 14,187 64,-75 3,-150-76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32:00.98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54 356,'0'-9,"0"1,0 12,2 13,2 17,-1 16,-1 13,0 8,-3 3,-2-1,-2-7,-1-9,-1-13,1-13</inkml:trace>
  <inkml:trace contextRef="#ctx0" brushRef="#br0" timeOffset="264.431">0 328,'19'12,"15"12,11 15,5 9,3 7,-3 2,-2-3,-8-7,-5-6,-10-8,-8-11,-7-15,-6-18,-3-7</inkml:trace>
  <inkml:trace contextRef="#ctx0" brushRef="#br0" timeOffset="550.732">478 1,'-1'1,"0"-1,-1 1,1 0,0-1,0 1,0 0,0 0,0 0,0 0,0 0,0 0,0 1,1-1,-1 0,0 0,1 0,-1 1,1-1,-1 0,1 1,-1-1,1 1,0-1,0 0,0 1,0-1,0 1,0-1,0 2,0 25,1 1,1 0,1-1,6 18,1 22,-1 25,-5 1,-3-1,-11 75,8-144,4 61,-2-84,0 0,1 0,-1 0,1 0,-1 0,1 0,-1-1,1 1,-1 0,1 0,0 0,0 0,0-1,-1 1,1 0,0-1,0 1,0-1,0 1,0-1,0 1,0-1,0 0,0 1,0-1,0 0,0 0,0 0,1 0,13-1</inkml:trace>
  <inkml:trace contextRef="#ctx0" brushRef="#br0" timeOffset="979.587">696 506,'-1'55,"0"-23,1 0,1 0,2-1,3 13,-5-41,-1 1,0-1,1 0,0 1,0-1,0 0,0 0,0 0,1 0,-1 0,1 0,0 0,0 0,0-1,0 1,1-1,-1 1,1-1,-1 0,1 0,0 0,0 0,0-1,0 1,0-1,0 1,0-1,0 0,0-1,1 1,-1 0,0-1,1 0,-1 0,1 0,-1 0,2-1,1-1,1 0,-1-1,0 1,0-2,0 1,0-1,0 0,-1 0,1 0,-1-1,-1 0,1 0,0 0,-1 0,0-1,0 0,-1 0,1-1,4-9,0-1,-1 0,-1 0,0-1,-2 0,1-5,4-104,-17 105,-8 32,11 4,0 0,1 0,1 1,0-1,0 1,2 0,0 0,1 0,0 0,1-1,1 4,-1-10,1 0,0-1,0 1,0-1,1 0,0 0,0 0,1 0,0 0,0 0,1-1,0 0,0 0,0 0,1-1,0 0,0 0,4 3,30 14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32:16.036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4203 110,'29'0,"-20"0,-22 0,-339 24,97-24,-219-31,300 17,-511-20,389 10,236 17,-248-5,62 6,-179 1,89 19,-53-15,226 29,116-26,29-3,24-3,13-1,3-1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32:16.627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694 258,'-78'47,"-2"-4,-1-3,-20 3,29-11,-170 75,203-81,40-25,0 1,0-1,0 0,0 0,0 1,0-1,0 0,0 0,1 0,-1 0,0-1,1 1,-1 0,1 0,-1-1,1 1,-1-1,1 1,-1-1,1 0,-1 0,1 0,0 0,-1 0,1 0,-1 0,1 0,0 0,0 0,25 1,1 2,-1 1,0 2,0 0,-1 2,0 1,10 5,162 97,-146-78,2-2,1-3,1-2,7 0,-51-20,0-1,0-1,0 0,1-1,0 0,-1 0,1-2,0 0,0 0,0-1,0 0,0-2,0 1,0-1,0-1,9-4,-17 4,-1 0,1-1,-1 0,0 1,0-2,-1 1,1 0,-1-1,0 1,0-1,0 0,-1 0,0 0,0-1,0 1,-1 0,1-1,-1 1,-1-1,1 1,-1-5,-12-119,-64-114,50 173,3-1,-12-70,21-10,16 127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32:17.662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0,'7'16,"5"20,0 19,-2 17,-3 11,-2 6,-5 3,-4-1,-4-3,-1-9,2-10,1-17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32:18.387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1028,'2'0,"1"0,-1 1,0-1,0 1,0 0,1-1,-1 1,0 0,0 0,0 0,0 1,0-1,0 0,-1 1,1-1,0 1,-1 0,1 0,-1-1,0 1,1 0,-1 0,0 0,0 0,0 0,-1 1,1-1,0 1,10 23,-1 0,-1 1,-1 0,3 25,31 91,-41-140,-1-1,1 0,0 0,0 0,0 0,0 0,1 0,-1 0,1 0,-1 0,1 0,-1-1,1 1,0-1,0 1,0-1,0 1,0-1,0 0,0 0,0 0,1-1,-1 1,0 0,0-1,1 1,-1-1,0 0,1 0,-1 0,1 0,-1 0,0-1,1 1,-1-1,0 1,0-1,3-1,7-5,0-2,0 1,-1-2,0 1,0-2,-1 1,0-1,-1-1,-1 0,1 0,-2-1,0 0,0 0,2-9,38-88,-48 111,1-1,0 0,0 1,0-1,0 0,0 1,0-1,-1 0,1 1,0-1,0 1,0-1,0 0,0 1,0-1,1 0,-1 1,0-1,0 0,0 1,0-1,0 1,0-1,1 0,-1 0,0 1,0-1,0 0,1 1,-1-1,0 0,1 0,-1 1,0-1,0 0,1 0,-1 0,0 0,1 1,-1-1,0 0,1 0,-1 0,1 0,-1 0,0 0,1 0,-1 0,0 0,1 0,-1 0,1 0,-1 0,0 0,1 0,-1 0,0-1,1 1,-1 0,0 0,1 0,-1 0,0-1,0 1,1 0,-1 0,0-1,0 1,14 68,-11-43,2-1,1 1,1-1,1 0,1-1,-6-16,0 0,1-1,0 0,0 0,0 0,1 0,0-1,0 0,0 0,0 0,1 0,0-1,0 0,1 0,-1-1,1 0,-1 0,1 0,3 0,-1 0,0-1,0-1,1 0,-1 0,0 0,1-1,-1-1,1 1,-1-2,0 1,0-1,0-1,0 1,0-2,0 1,-1-1,1 0,-1-1,0 0,-1 0,1-2,6-4,0-1,-1-1,-1-1,0 0,-1 0,0-1,-1 0,-1-1,0 0,2-9,16-52,-4-1,-3-1,-3-1,-4 0,2-77,21-396,-39 447,3 105,0 0,1 0,-1 1,0-1,0 0,0 0,0 0,0 0,0 0,0 0,0 0,0 0,-1 0,1 0,0 0,-1 0,1 1,0-1,-1 0,1 0,-1 0,0 0,1 1,-1-1,1 0,-1 1,0-1,0 0,1 1,-1-1,0 1,0-1,0 1,0 0,1-1,-1 1,0 0,0 0,0-1,0 1,0 0,0 0,0 0,0 0,0 0,0 0,0 0,0 1,0-1,1 0,-1 0,0 1,0-1,0 1,0-1,0 1,1-1,-1 1,0-1,0 1,1 0,-1-1,0 1,1 0,-1-1,1 1,-1 0,1 0,-1 0,1 1,-8 12,1 0,1 0,0 1,1 1,0-1,1 0,1 1,1 0,0 0,1 10,-1-10,-6 94,5 0,5 1,4-1,5-1,7 14,-10-72,1 0,2 0,3-1,2-1,2 0,2-2,2 0,2-1,9 9,-29-48,0-1,0 1,1-1,0 0,0 0,0-1,1 1,0-1,0-1,0 1,1-1,-1 0,1 0,0-1,0 0,0 0,1-1,-1 1,1-2,-1 1,1-1,4 0,13-8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32:18.644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248 38,'-17'-5,"-20"-3,-15-1,-5 1,6 2,19 5,31 4,32 5,40 0,38 1,33 2,20 1,6 1,-26-2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32:19.890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1 581,'17'-24,"-1"-1,0 0,-2-1,-1-1,-2 0,0-1,-2-1,-1 1,-1-1,-2 0,0-1,-2 1,-2-1,0 0,-2 1,-2-2,4 26,-2-1,1 1,0-1,-1 1,0 0,-1-1,1 1,-1 0,0 0,0 0,0 0,-1 0,0 1,0-1,0 1,0 0,-1 0,0 0,0 0,-2-2,5 6,0-1,0 1,1 0,-1 0,0 0,0 0,0 0,1 0,-1 0,0 0,0 0,0 0,1 0,-1 0,0 0,0 1,0-1,1 0,-1 1,0-1,1 0,-1 1,0-1,1 1,-1-1,0 1,1-1,-1 1,1 0,-1-1,1 1,-1 0,1-1,0 1,-1 0,1 0,0-1,0 1,-1 0,1 0,0-1,0 1,0 0,0 0,0 0,0 0,0-1,0 1,0 0,0 0,1-1,-1 1,0 0,1 0,-1-1,0 1,1 0,-1 0,1-1,-1 1,1-1,-1 1,1 0,-1-1,2 1,3 4,1 0,0 0,1 0,-1-1,1 0,0-1,0 1,0-1,0-1,1 1,-1-1,1-1,-1 1,5-1,168 22,-136-20,1 2,-1 1,0 3,-1 1,16 8,-53-16,1 0,-1 0,0 1,0 0,0 0,-1 0,1 1,-1 0,0 0,0 0,0 1,-1-1,1 1,-1 0,0 1,-1-1,1 1,-1-1,0 1,0 0,-1 0,0 1,0-1,0 0,-1 3,-14 104,9-99,1 0,1 0,0 1,0-1,2 1,0-1,0 1,1-11,0 0,0 0,0 1,1-1,-1-1,1 1,0 0,0 0,0-1,1 1,-1-1,1 0,0 1,0-1,0-1,0 1,0 0,1-1,-1 1,1-1,0 0,-1-1,1 1,0 0,0-1,0 0,0 0,4 0,8 2,0-1,0-1,0 0,-1-1,1-1,0-1,2 0,15-3,0-2,0-1,-1-2,0-1,-1-1,0-2,-1-1,-1-1,21-16,-39 24,0 0,-1-2,-1 1,1-1,-2-1,1 1,3-8,-10 15,0 0,0 0,0 0,-1 0,1 0,-1 0,0-1,0 1,0-1,0 1,-1 0,1-1,-1 1,0-1,0 0,0 1,0-1,-1 1,1 0,-1-1,0 1,0-1,0 1,-1 0,1 0,-1-1,0 1,0 0,0 1,0-1,-1 0,-5-3,-1 0,0 1,0 0,0 1,0 0,-1 0,0 1,0 1,0-1,0 2,0-1,0 1,0 1,0 0,-1 0,1 1,0 0,0 1,0 0,0 1,0 0,-8 4,7-2,1-1,0 2,0-1,1 2,0-1,0 1,0 0,1 1,0 0,1 1,0-1,0 1,-5 9,9-13,0 0,0 0,1 0,0 1,-1-1,2 1,-1-1,1 1,0-1,0 1,1 0,-1 0,1-1,0 1,1 0,0 0,0-1,0 1,0-1,1 1,0-1,0 1,0-1,1 0,0 0,0 0,3 3,3 0,0 0,0-1,1 0,-1-1,2 0,-1 0,1-1,0-1,0 1,0-2,0 0,1 0,-1-1,1 0,0-1,0-1,-1 0,1 0,0-1,0-1,-1 0,1 0,-1-1,0-1,0 0,0 0,0-1,0-1,-3 2,-2-1,1 0,0 0,-1 0,0-1,0 0,-1 0,0-1,0 1,0-1,-1 0,0 0,0-1,0 1,-1-1,-1 0,1 0,-1 0,-1 0,1-3,-4 20,1 0,0 1,1-1,0 0,0 1,1-1,0 0,0 1,1-1,1 0,-1 0,2 0,-1-1,1 1,0-1,1 0,0 0,0 0,1-1,0 1,0-1,1-1,5 6,-7-10,0 1,0 0,0-1,0 0,0 0,0-1,1 0,-1 1,1-2,-1 1,1-1,-1 0,1 0,-1 0,1-1,-1 1,1-2,-1 1,1 0,-1-1,0 0,0 0,0-1,0 0,0 1,-1-2,1 1,-1 0,0-1,0 0,0 0,0 0,-1 0,1-1,0-1,7-16,-1 1,0-1,-2-1,-1 0,-1 0,0 0,-2 0,-1-1,0-23,0 25,1-25,-3 29,0 1,1-1,1 0,1 1,0-1,2 1,2-7,-6 21,0 0,0 0,0 0,0 0,1 1,-1-1,1 1,0 0,-1-1,1 1,0 1,0-1,0 0,1 1,-1-1,0 1,1 0,-1 0,0 0,1 1,-1-1,1 1,-1 0,1 0,-1 0,1 0,3 1,96 26,-97-25,12 3,-1 1,1 1,-1 0,0 1,-1 1,0 1,0 0,-1 1,-1 1,1 0,-2 1,0 1,3 4,-13-10,1 1,-1-1,-1 1,1 0,-2 0,1 0,-1 0,-1 0,1 1,-2-1,1 0,-1 0,-1 0,1 0,-2 0,1 0,-1 0,0-1,-1 1,-2 2,-10 40,13-45,1-1,0 1,0-1,1 1,0 0,0-1,0 1,1 0,0 0,0 0,0 0,1 0,-1-1,1 1,1 0,-1-1,1 1,0 0,1-1,-1 0,1 0,0 0,0 0,1 1,7 0,-1 1,2-1,-1-1,1 0,-1-1,1 0,0-1,1 0,-1-1,1 0,-1-1,1-1,-1 0,1 0,-1-1,1-1,-1 0,5-2,-1 1,-1-1,0-1,0 0,0-1,-1-1,0 0,0-1,0-1,-1 0,-1 0,1-1,-2-1,1 0,-2-1,1 0,-2 0,1-1,-2-1,0 0,0 0,-2 0,1-1,-2 1,0-2,-1 1,0 0,-2-1,1 0,-2 0,0 1,-1-1,-1 0,0 0,-1-3,1 12,0 1,0-1,0 1,-1 0,0 0,0-1,0 1,-1 0,0 1,0-1,-1 0,1 1,-1 0,0 0,-1 0,1 0,-1 1,0 0,0 0,0 0,-1 0,1 1,-1 0,0 0,0 1,-5-2,8 4,-1 0,1 1,0-1,-1 1,1 0,0 0,-1 0,1 1,0-1,0 1,0-1,0 1,0 0,1 0,-1 1,1-1,-1 0,1 1,0 0,0-1,0 1,0 0,0 0,1 0,-1 0,1 0,0 1,-27 93,27-80,0-1,2 1,-1 0,2 0,0 0,1-1,1 1,0-1,1 0,1 0,1-1,0 0,1 0,0 0,1-1,1 0,0-1,1 0,1-1,0 0,0-1,1 0,14 8,3 2,1-2,1-2,1-1,8 2,36 12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32:21.533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0 593,'23'-116,"4"2,15-27,-37 123,-3 10,0 0,0 0,1 0,0 1,0-1,1 1,0-1,0 1,0 0,1 1,3-3,-6 8,0 0,0 0,1 0,-1 1,0-1,1 1,-1-1,1 1,-1 0,1 0,-1 0,0 0,1 0,-1 1,1-1,-1 1,0 0,1-1,-1 1,0 0,0 0,1 1,-1-1,0 0,0 1,0-1,-1 1,1 0,0-1,-1 1,1 0,-1 0,2 1,23 25,-1 1,-1 0,-2 2,-1 1,-1 0,6 16,-20-36,0 1,0 0,-1 1,0-1,-1 1,-1 0,0 3,-2-13,-1-1,0 1,0 0,0-1,0 1,0 0,-1-1,1 1,-1 0,0-1,0 1,-1-1,1 0,-1 1,0-1,1 0,-1 0,-1 0,1 0,0 0,-1 0,1-1,-1 1,0-1,0 0,0 0,0 0,0 0,-4 1,2 0,-1 0,1-1,-1 0,1 0,-1 0,0 0,0-1,0 0,0-1,0 1,0-1,0 0,0-1,0 1,0-1,0 0,0-1,0 1,1-1,-1 0,0-1,1 1,0-1,-5-3,9 3,0 1,1-1,-1 1,0-1,1 1,0-1,0 0,-1 1,2-1,-1 1,0-1,0 1,1-1,-1 0,1 1,0-1,0 1,0 0,0-1,0 1,1 0,-1 0,1-1,-1 1,1 0,0 0,-1 1,1-1,0 0,1 1,-1-1,0 1,0 0,1-1,-1 1,0 0,1 1,0-1,30-16,0 1,2 2,-1 1,6 1,40-15,-72 24,10-2,-1-1,1-1,-1 0,-1-2,1 1,-1-2,-1 0,0-1,0-1,-2 0,1-1,-1-1,-11 12,-1 0,1 0,-1-1,0 1,0-1,0 1,0-1,0 1,-1-1,1 1,-1-1,0 0,0 1,0-1,0 0,0 1,0-1,-1 0,1 1,-1-1,1 1,-1-1,0 1,0-1,-1 1,1 0,0-1,-1 1,1 0,-1 0,0 0,0 0,0 0,0 0,0 1,0-1,0 1,-2-2,3 3,0 0,0-1,-1 1,1 0,0 0,0 0,0 0,0 0,0 0,0 0,0 0,-1 0,1 0,0 1,0-1,0 0,0 1,0-1,0 1,0-1,0 1,0 0,0-1,1 1,-1 0,0 0,0-1,0 1,1 0,-1 0,1 0,-1 0,0 0,1 0,0 0,-1 0,1 0,0 0,-1 1,-8 46,9-35,0 0,1 0,0 0,1 0,0 0,1-1,0 1,1-1,1 0,0 0,0 0,1-1,1 1,0-1,0-1,1 0,1 0,0 0,0-1,0 0,1-1,1 0,-1-1,1 0,1-1,-1 0,1 0,-7-5,0 0,0 0,0-1,-1 1,1-1,0-1,0 1,0 0,0-1,0 0,-1 0,1-1,0 1,-1-1,1 0,-1 0,0-1,1 1,-1-1,0 0,-1 0,1 0,1-2,68-94,-60 74,-1 0,-1-1,-1 0,-2-1,0 0,-2 0,-1 0,-1-1,0-22,-3 46,-1-1,1 0,-1 0,0 0,0 0,-1 1,1-1,-1 0,0 0,-1 1,1-1,-1 0,0 1,0-1,0 1,0 0,-1 0,0 0,0 0,0 0,0 1,-2-2,3 4,0 1,1 0,-1 0,0 0,0 0,1 0,-1 0,0 1,1-1,-1 1,0-1,1 1,-1-1,0 1,1 0,-1 0,1 0,0 0,-1 0,1 0,0 0,-1 0,1 0,0 1,0-1,0 1,0-1,0 1,0-1,1 1,-1-1,0 1,1 0,-1-1,1 1,0 0,0-1,-1 1,1 0,0-1,0 1,1 0,-1 0,0-1,0 1,1 1,2 0,0 1,0 0,0-1,0 0,1 0,-1 0,1 0,0 0,0-1,0 1,0-1,1 0,-1-1,0 1,1-1,-1 0,1 0,0 0,1 0,37 6,0-2,1-2,-1-2,36-4,-36 2,198 1,-237-1,0 1,1 0,-1 0,0 0,0 0,0 1,1 0,-1 0,0 0,0 0,0 0,0 1,0 0,-1 0,1 0,0 0,-1 1,0-1,1 1,-1 0,0 0,-1 0,1 0,0 0,-1 1,0-1,1 1,-2 0,1 0,0 0,-1 0,1 0,-1 0,0 0,-1 0,1 1,-20 100,14-90,1 0,1 1,0-1,1 1,1-1,0 1,2 14,0-25,0-1,0 1,0-1,1 0,0 1,0-1,0 0,0 0,1 0,0 0,0 0,0-1,0 1,0-1,1 0,-1 0,1 0,0 0,0-1,0 0,0 0,0 0,1 0,-1 0,5 0,0 1,0-1,0 0,0-1,1 0,-1 0,0-1,1-1,-1 1,0-1,1-1,-1 0,6-2,-4-1,0-1,0 0,0-1,-1 0,0 0,0-1,-1-1,0 0,0 0,-1-1,0 0,-1 0,0 0,-1-1,0 0,0-1,-1 1,-1-1,0 0,-1 0,0-1,-1 1,0-1,-1 1,0-1,-1 1,-1-6,-1-5,2 24,0-1,0 0,0 0,0 0,0 1,0-1,0 0,-1 0,1 0,0 1,0-1,0 0,0 0,0 0,-1 0,1 1,0-1,0 0,0 0,-1 0,1 0,0 0,0 0,0 0,-1 1,1-1,0 0,0 0,0 0,-1 0,1 0,0 0,0 0,-1 0,1 0,0 0,0 0,0 0,-1-1,1 1,0 0,0 0,-1 0,1 0,0 0,0 0,0 0,0-1,-1 1,1 0,0 0,0 0,0 0,0-1,-8 25,4-6,0 1,1 0,1 0,1 0,1 0,0 0,2 0,0 0,1 0,0-1,5 11,5-5,1-7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32:21.782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80 3,'-17'-2,"-6"1,-1 8,9 12,16 13,22 14,24 10,3-3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32:22.658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326 789,'-123'-132,"120"129,1 1,-1-1,1 1,-1 0,0 0,0 0,0 0,-1 0,1 1,0-1,0 1,-1 0,1 0,-1 0,1 0,-1 1,1-1,-1 1,0 0,1 0,-1 1,1-1,-1 1,1-1,-1 1,1 0,-1 1,1-1,0 0,0 1,-1 0,1 0,0 0,1 0,-1 0,-6 7,1-1,0 1,1 1,0-1,0 1,1 1,1-1,0 1,0 0,1 0,0 0,1 1,0-1,1 1,0 0,1 0,0 7,2-14,-1-1,0 0,1 0,0 0,0 0,0 0,0 0,1 0,-1 0,1 0,0-1,1 1,-1-1,0 1,1-1,0 0,0 0,0 0,0 0,0-1,0 1,1-1,-1 0,1 0,0 0,0 0,0-1,0 0,0 1,0-1,0-1,0 1,0-1,0 1,0-1,0 0,1-1,-1 1,3-1,4-2,-1 1,0-1,0-1,0 0,0-1,0 1,-1-2,0 1,0-2,0 1,-1-1,0 0,0-1,-1 1,0-2,0 1,-1-1,0 0,0 0,1-6,7 2,-7 35,-6-17,0 4,1 0,-1 0,2 0,-1 0,1-1,1 1,-1-1,1 0,1 0,0 0,0-1,0 1,1-1,0 0,0-1,1 0,0 0,0 0,0-1,1 0,0 0,0-1,0 0,1 0,-1-1,1 0,-1-1,1 1,0-2,0 1,8-1,-2-4,0-1,1 0,-1-1,-1 0,1-1,-1-1,0-1,0 0,-1 0,0-1,-1-1,0 0,0-1,-1 0,-1-1,0 0,0-1,-1 0,-1 0,0-1,3-8,9-26,-1-1,-3-1,-2 0,-2-1,-2 0,-2-1,-3 0,-2 0,-4-46,-10-65,-15 101,25 60,0 0,0 1,-1 0,1-1,-1 1,1 0,-1 0,0-1,1 1,-1 0,0 1,0-1,1 0,-1 1,0-1,0 1,0-1,0 1,0 0,0 0,0 0,0 0,0 0,0 0,0 0,0 1,0-1,0 1,0 0,1-1,-1 1,0 0,-8 5,1 0,0 0,0 1,1 0,0 0,0 1,1 0,0 1,0-1,1 2,-2 1,-12 20,2 1,0 1,2 1,2 0,1 1,2 0,1 1,2 0,1 1,2-1,1 1,2 36,3-58,0 0,1 1,1-1,1-1,0 1,0-1,2 1,-1-1,2-1,0 1,1-1,0 0,1-1,0 0,1 0,0-1,1 0,0-1,1-1,2 2,8 4,1-1,1-1,0-1,1-1,0-1,1-2,0 0,0-2,1 0,-1-2,1-1,0-1,22-2,-43 0,0 0,0 0,0-1,0 0,-1 0,1 0,0-1,-1 1,1-1,-1-1,0 1,1-1,-1 0,-1 0,1 0,0-1,-1 0,1 0,-1 0,0 0,0-2,3 28,-6-15,1 1,-1 0,1-1,1 1,-1-1,1 0,1 0,-1 0,1 0,0-1,1 1,0-1,0 0,0 0,0-1,1 0,0 0,0 0,1-1,-1 1,1-1,0-1,0 0,0 0,0 0,1-1,-1 0,1 0,1 0,6 0,0-1,1 0,-1-1,1 0,-1-2,1 0,-1 0,0-1,0-1,0-1,0 0,-1-1,5-3,-12 6,-1 0,1-1,-1 0,1-1,-1 0,0 0,-1 0,1 0,-1-1,0 0,-1 0,1 0,-1-1,-1 1,1-1,-1 0,0 0,0 0,-1-1,0 1,-1-1,1 1,-1-1,-1 1,1-1,-1 0,-1-4,-1 3,0 0,-1 0,0 0,-1 0,1 1,-2-1,1 1,-1 0,0 1,-1-1,0 1,0 0,-1 0,1 1,-1 0,-1 0,1 0,-1 1,0 0,0 1,-1 0,1 0,-1 1,0 0,0 0,0 1,0 0,-1 1,1 0,0 1,-1-1,1 2,0-1,-1 1,1 1,0 0,0 0,0 1,0 0,1 0,-1 1,1 0,-1 1,0 1,1 0,-1 0,2 0,-1 1,1 0,0 1,1 0,-1 0,2 0,-1 1,1-1,0 1,-2 8,5-12,0 0,0-1,1 1,0 0,0 0,0-1,0 1,1 0,0 0,0 0,0 0,1 0,0 0,0 0,0 0,0-1,1 1,-1 0,1-1,1 1,-1-1,0 0,1 0,0 0,0 0,4 3,-1-1,0-1,1-1,0 1,0-1,1 0,-1-1,1 0,-1 0,1 0,1-1,34 8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09:59.241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1 753,'0'-1,"1"1,0-1,-1 1,1-1,0 1,0-1,-1 1,1-1,0 1,0 0,0-1,-1 1,1 0,0 0,0 0,0 0,0-1,0 1,0 1,-1-1,1 0,0 0,0 0,0 0,0 0,0 1,-1-1,1 0,0 1,0-1,0 1,0 0,2-1,24 5,0-1,1-2,-1-1,1-1,-1-1,16-3,50-1,-92 5,1 0,-1 0,1 0,-1 0,0 0,1 0,-1 0,1 0,-1 0,1 0,-1-1,0 1,1-1,-1 1,0-1,1 0,-1 1,0-1,0 0,0 0,1 0,-1 0,0 0,0 0,0 0,-1 0,1 0,0 0,0-1,-1 1,1 0,0-1,-1 1,0 0,1-1,-1 1,0 0,1-1,-1 1,0-1,0 1,0-1,2-51,-2 0,-2 0,-9-43,0 37,-3 1,-2 1,-3 0,-2 1,-10-13,29 65,0 0,-1 0,2-1,-1 1,0-1,1 1,0-1,0 1,0-1,0 1,1-1,0 0,0 1,0-1,0 0,1 1,0-1,0 0,0 1,1-1,-1 1,2-2,-3 6,1 0,0 0,0-1,0 1,0 0,0 0,0 0,-1 0,1 0,0 0,0 0,0 0,0 1,0-1,0 0,-1 0,1 1,0-1,0 0,0 1,-1-1,1 1,0-1,-1 1,1 0,0-1,-1 1,1-1,-1 1,1 0,-1 0,1-1,-1 1,1 0,-1 0,0 0,1-1,-1 1,0 0,0 0,0 0,9 10,-1-6,1-1,-1 0,1 0,0-1,0 0,0-1,0 1,1-2,-1 0,1 0,-1 0,1-1,-1-1,1 0,4-1,-2 2,142-13,-153 13,1 0,0 0,0 0,-1 0,1 0,0 1,-1-1,1 1,0-1,-1 1,1 0,-1 0,1 0,-1-1,1 1,-1 1,0-1,1 0,-1 0,0 0,0 1,0-1,0 1,0-1,0 1,0-1,0 1,-1-1,1 1,-1 0,1-1,-1 1,0 0,1 0,-1-1,0 1,0 0,0 0,-1-1,1 1,0 0,-1-1,1 1,-1 0,1-1,-1 1,0 0,1-1,-1 1,0-1,-4 20,1 1,1-1,0 1,2 0,1 0,1-1,0 1,4 16,2 53,-6 206,13-166,-14-130,0-1,0 1,0 0,0 0,0-1,0 1,1 0,-1 0,0-1,0 1,1 0,-1 0,0-1,1 1,-1 0,1-1,-1 1,1-1,-1 1,1 0,-1-1,1 1,0-1,-1 0,1 1,0-1,-1 1,1-1,0 0,0 0,-1 1,1-1,0 0,0 0,-1 0,1 0,0 0,0 0,-1 0,1 0,0 0,0 0,0 0,0-1,37-18,-22 10,11-1,0 0,0 2,1 1,0 2,0 0,1 2,-1 1,1 2,27 2,22-3,-1-3,60-12,-82 18,-54-2,0-1,0 1,-1 0,1-1,0 1,0-1,-1 1,1-1,0 1,-1-1,1 0,0 1,-1-1,1 0,-1 1,1-1,-1 0,1 0,-1 0,0 0,1 1,-1-1,0 0,0 0,1 0,-1 0,0 0,0 0,0 1,0-1,0 0,0 0,-1 0,1 0,0 0,0 0,-1 0,1 1,0-1,-1 0,1 0,-1 0,1 1,-1-1,0-3,-20-115,-4-105,10-5,15 228,1-1,0 1,0-1,1 1,-1-1,0 1,0 0,1 0,-1-1,0 1,1 0,0 0,-1 1,1-1,-1 0,1 0,0 1,-1-1,1 1,0 0,0-1,0 1,-1 0,1 0,0 0,0 0,0 0,-1 1,1-1,0 0,0 1,-1-1,1 1,0 0,-1 0,1-1,1 2,6 0,121 25,-4-31,-124 4,0 0,-1 0,1 0,-1 0,1 1,0-1,-1 0,1 1,-1-1,1 1,-1 0,1-1,-1 1,0 0,1 0,-1 0,0 0,0 0,1 0,-1 0,0 1,0-1,0 0,-1 0,1 1,0-1,0 1,-1-1,1 1,-1-1,1 1,-1-1,0 1,1 0,-1-1,0 1,0-1,0 1,0 0,0-1,-1 1,1-1,0 1,-1-1,1 1,-1-1,0 1,1-1,-3 376,27-199,-23-177,0 0,-1 1,1-1,0 1,0-1,0 0,0 0,1 1,-1-1,0 0,0 0,1 0,-1 0,1 0,-1-1,1 1,-1 0,1-1,-1 1,1-1,-1 0,1 1,0-1,-1 0,1 0,0 0,-1 0,1 0,0 0,-1-1,1 1,-1 0,1-1,0 1,-1-1,1 0,-1 1,0-1,1 0,-1 0,1 0,-1 0,1-1,14-4,32-3,-1 1,2 3,-1 1,0 3,45 4,6-1,-92-2,-6 1,1-1,-1 1,0-1,0 0,1 1,-1-1,0 0,0 0,1 0,-1 0,0 0,0 0,1 0,-1-1,0 1,0 0,1-1,-1 1,0 0,0-1,0 0,0 1,0-1,1 0,-1 1,0-1,-1 0,1 0,0 0,0 0,0 0,0 0,-1 0,1 0,-1 0,1-1,-1 1,1 0,-1 0,1 0,-1-2,-54-460,34 327,21 135,0-1,-1 1,1 0,0 0,-1 0,1 0,0 0,0 0,0 0,0 0,0 1,0-1,0 0,0 0,0 1,0-1,1 1,-1-1,0 1,0-1,0 1,1 0,-1 0,0-1,1 1,-1 0,0 0,1 0,-1 1,0-1,0 0,1 0,-1 1,0-1,0 1,0-1,1 1,-1-1,0 1,1 0,10 1,435 3,-446-6,0 1,0 0,0-1,0 1,0 0,0 0,0 0,0-1,0 1,0 0,0 1,0-1,0 0,0 0,0 0,0 1,0-1,0 0,0 1,0-1,0 1,0-1,0 1,-1-1,1 1,0 0,0-1,0 1,-1 0,1 0,0 0,-1 0,1-1,-1 1,1 0,-1 0,0 0,1 0,-1 0,0 0,1 0,-1 0,0 0,0 0,0 1,0-1,0 0,0 0,0 0,-35 98,30 124,7-134,-5 101,-2-164,38-42,-13 9,0 1,1 2,-1 0,1 1,0 1,0 0,0 2,0 1,2 1,20-2,-37 0,45 0,0 2,-1 2,35 7,-1 1,-82-13,0-1,-1 1,1 0,-1-1,1 1,-1-1,0 1,1-1,-1 0,0 1,0-1,0 0,0 0,-1 0,1 0,0 0,-1 0,0 0,1 0,-1 0,0 0,0 0,0 0,0 0,0 0,-1 0,1 0,-1 0,1 0,-1 0,0 0,1 0,-1 1,0-1,0 0,0 0,-1 1,1-1,-1 0,-2-11,-11-66,3-1,4-1,4 0,2 0,6-27,-3 58,7 37,6 28,-8-7,4-1,0 0,1-1,-1 0,1-1,1 0,-1-1,1 0,0 0,0-2,0 1,0-2,0 1,1-2,-1 1,0-2,1 0,-1 0,4-2,27 2,77 2,-119-1,1 0,-1 1,1-1,-1 1,0-1,1 1,-1 0,0-1,1 1,-1 0,0 0,0 0,0 0,0 0,0 0,0 0,0 0,0 0,0 1,0-1,-1 0,1 1,0-1,-1 0,1 1,-1-1,0 1,1-1,-1 1,0-1,0 1,0-1,0 2,-11 55,4-30,4 211,17-45,-14-193,0-1,0 1,0-1,0 1,1-1,-1 1,0 0,0-1,0 1,1-1,-1 1,0-1,0 1,1-1,-1 0,1 1,-1-1,0 1,1-1,-1 0,1 1,-1-1,1 0,-1 1,1-1,-1 0,1 0,-1 0,1 1,-1-1,1 0,-1 0,1 0,-1 0,1 0,0 0,-1 0,1 0,-1 0,1 0,-1 0,1 0,-1-1,1 1,0 0,-1 0,1-1,-1 1,1 0,-1-1,33-18,-22 12,5 1,0 0,0 1,0 1,1 1,-1 0,1 1,0 1,-1 0,1 2,0 0,4 1,28 0,249-2,-297 0,0 0,-1 0,1 0,0 0,0 0,-1 0,1 0,0 0,0 0,0 0,-1 0,1 0,0-1,0 1,-1 0,1-1,0 1,-1 0,1-1,0 1,-1-1,1 1,-1-1,1 1,-1-1,1 0,-1 1,1-1,-1 0,1 1,-1-1,0 0,1 0,-1 1,0-1,0 0,0 0,1 1,-1-1,0 0,0 0,0 1,0-1,0 0,-1 0,1 0,0 1,0-1,0 0,-1 0,1 1,0-1,-1 0,1 1,-1-1,1 0,-1 1,1-1,-1 1,1-1,-1 0,1 1,-1 0,0-1,0 1,-9-17,1 1,0-2,1 1,1-1,1 0,0 0,1-1,1 0,1 1,0-15,-4-10,-53-276,60 296,15 28,-11 0,0 0,1 0,-1 0,1 0,0-1,1 0,-1 0,1 0,-1-1,1 0,0 0,0 0,1-1,5 2,20 0,0-1,0-2,0 0,-1-3,32-4,65-2,-126 8,3-1,-1 1,1 0,0 0,-1 0,1 1,0 0,0 0,-1 0,1 0,-1 0,1 1,-1 0,0 0,0 0,0 1,1 0,-5-1,0-1,0 1,0 0,0 0,0 0,0 0,-1 0,1 0,-1-1,1 1,-1 0,0 0,1-1,-1 1,0 0,0-1,0 1,-1-1,1 1,0-1,-1 0,1 1,-6 8,3 0,0 0,1 1,0 0,1-1,0 1,1 0,0 0,0 1,2-1,-1 0,2 6,-1 15,9 204,-8-218,-3-16,1 0,0 0,0 1,-1-1,1 0,1 0,-1 0,0 0,0 0,1 0,-1 0,1 0,0 0,0 0,-1-1,1 1,0 0,0 0,1-1,-1 1,0 0,1-1,-1 1,1-1,-1 0,1 1,0-1,-1 0,1 0,0 0,0 0,0-1,0 1,1 0,220-2,35 8,-239-4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32:22.907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167 62,'-16'-16,"-10"-5,-6 2,1 13,6 13,7 18,6 16,6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32:23.166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1,'4'16,"7"11,11 4,12-3,16-5,16-8,22-6,-5-4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32:27.113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6705 0,'-189'11,"33"17,-27 15,-186 22,-170 34,376-62,2 6,-115 50,-18 21,94-25,65 2,40-33,-89 40,-1-1,-115 44,-149 37,311-124,-103 26,75-34,-1-6,-141 13,-103-12,-135 11,509-46,1 1,0 1,1 2,-31 14,-4-1,46-17,1 1,1 1,0 1,0 2,0 0,-1 3,15-8,0 2,1-1,0 1,0 0,1 0,0 1,0 0,1 0,-1 2,-21 33,-7 4,6-12,2 1,2 1,1 1,2 0,2 2,1 2,-29 201,20-151,15-56,1 1,2 0,2 1,1-1,2 1,2 0,1 1,48 256,5 190,0-8,57 131,-95-504,-4 0,-4 88,-7-173,2 0,0 0,2 0,0-1,1 1,1-1,6 15,11 98,-18-122,-1 1,0-1,0 1,-1 0,0 0,-1 0,-1 0,0 9,-3-11,-3-3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32:27.987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13 68,'31'35,"-2"2,-1 1,-2 1,-2 1,-2 1,13 34,33 108,-64-164,-8-16,-49-87,-158-332,210 416,1-1,-1 0,0 1,0-1,0 0,0 0,1 1,-1-1,0 0,1 0,-1 0,1 0,-1 0,1 0,0 0,-1 0,1 0,0 0,-1 0,1 0,0 0,0-1,0 1,0 0,0 0,0 0,1 0,-1 0,0 0,0 0,1 0,-1 0,1 0,-1 0,1 0,-1 0,1 0,0 0,-1 0,1 0,0 1,0-1,0 0,-1 1,1-1,0 0,0 1,0-1,0 1,0-1,0 1,0 0,0-1,0 1,1 0,177-18,76 5,-188 21,-65-8,0 0,0 1,0 0,0 0,0-1,0 1,0 0,-1 0,1 1,0-1,-1 0,1 1,0-1,-1 1,0-1,1 1,-1 0,0-1,0 1,0 0,0 0,0 0,0 0,-1 0,1 0,-1 0,1 0,-1 0,0 1,-1 8,0-1,-1 0,0 0,-1 1,0-2,-1 1,0 0,0-1,-1 0,-2 3,-5 11,-19 38,14-32,0 1,2 1,1 0,2 1,1 0,2 1,0 0,3 0,1 1,1 0,1 23,9-14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32:28.789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25 1,'-7'2,"-2"3,0 1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32:29.087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14 1,'-2'0,"-1"2,0 3,0 4,2 2,0-1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32:29.377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49 1,'-14'9,"-4"6,5-1,9-1,11-4,8-5,2-4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32:29.672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1,'7'9,"2"6,2-1,2-6,-2-5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32:29.964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1,'0'7,"0"4,0 3,2 0,4-4,2-3,3-2,-2-3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32:30.246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8 1,'0'12,"0"5,0 4,-2-3,-1-7,0-4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09:59.242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341 141,'0'-1,"0"1,-1 0,1-1,0 1,0-1,0 1,-1-1,1 1,0 0,0-1,-1 1,1 0,0-1,-1 1,1 0,0-1,-1 1,1 0,0-1,-1 1,1 0,-1 0,1 0,-1-1,1 1,-1 0,1 0,0 0,-1 0,1 0,-1 0,1 0,-1 0,1 0,-1 0,1 0,-1 0,1 0,-1 1,1-1,0 0,-1 0,1 0,-1 1,1-1,0 0,-1 0,1 1,-1-1,1 0,0 1,0-1,-1 1,1-1,0 0,0 1,-1 0,-4-15,-1 1,0 1,-1-1,0 1,-1 0,-1 1,-1-1,7 8,0 1,0 0,-1-1,1 2,-1-1,0 0,0 1,0-1,0 1,0 0,0 1,-1-1,1 1,-1 0,1 0,-1 0,1 0,-1 1,0 0,1 0,-1 0,1 1,-4 0,-1 2,-1 1,1 1,0 0,0 0,1 0,0 1,0 0,0 1,0 0,1 0,1 1,-1 0,1 0,0 0,1 1,0 0,0 0,1 0,0 0,1 1,0 0,-1 7,1-4,1 0,0 0,1 0,0 0,1 0,1 1,0-1,0 0,2 0,0 0,0 0,1-1,1 2,-3-8,0 0,1 0,0-1,0 1,0-1,1 0,0 0,0 0,0 0,0-1,1 1,0-1,0 0,0-1,0 1,1-1,-1 0,1 0,0-1,0 0,0 0,0 0,0 0,0-1,0 0,1-1,-1 0,2 0,7-2,-1-1,0 0,0-1,0-1,0 0,-1-1,0-1,0 0,0-1,2-2,0 1,96-62,-84 52</inkml:trace>
  <inkml:trace contextRef="#ctx0" brushRef="#br0" timeOffset="1">560 59,'0'-7,"0"0,0 6,0 8,0 12,0 11,0 11,0 7,0 6,2 1,1 2,2-4,0-7,5-9,2-11,1-9,-1-8</inkml:trace>
  <inkml:trace contextRef="#ctx0" brushRef="#br0" timeOffset="2">847 73,'-13'20,"0"0,0-1,-2 0,0-2,-2 1,1-2,-2 0,0-1,-1-1,-19 11,5-5,33-19,0 0,1 0,-1 1,0-1,1 0,-1 0,1 0,0 0,-1 0,1-1,-1 1,1 0,0 0,0 0,0 0,0-1,-1 1,1 0,0-1,0 1,0-1,0 1,0-1,0 0,1 1,-1-1,0 0,0 0,0 1,0-1,0 0,0 0,0 0,1-1,1 2,50 14,187 64,-75 3,-150-76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32:30.527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1,'7'2,"5"2,0 1,0 1,-2-2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32:30.813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4,'4'-3,"5"3,0 2,-2 4,-3 1,-4-1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32:31.091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1,'5'9,"3"4,1 1,-1-2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32:32.794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485 10,'-1'-1,"0"0,0 0,0 0,1 1,-1-1,0 0,0 1,0-1,0 1,0-1,-1 1,1-1,0 1,0 0,0-1,0 1,0 0,0 0,-1 0,1 0,0 0,0 0,0 1,0-1,0 0,-1 0,1 1,0-1,-1 1,2-1,-131 49,117-45,0 1,0 0,0 1,1 0,0 1,0 1,0 0,1 1,1 0,-1 1,1 0,1 0,-2 4,-84 104,89-106,0 0,1 1,1-1,0 1,0 1,1-1,1 1,1-1,0 1,0 0,1 0,1 0,1 0,0 0,1 7,0 22,1 409,11-303,6-1,15 37,99 374,-102-395,-8 2,2 147,-13-133,-1-52,26 120,-24-159,-3 1,-4 1,-4-1,-4 4,14 91,-13-173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32:36.948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1,'2'2,"1"1,-1-1,0 1,0-1,0 1,0 0,-1 0,1 0,-1 0,0 0,1 1,-2-1,1 0,0 0,-1 1,1-1,-1 0,0 1,0-1,2 9,18 393,-2-317,-16-76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32:37.315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0,'2'21,"6"16,8 12,9 5,4 2,5-2,0-6,0-8,-4-12,-4-10,-5-15,-6-17,-5-16,-5-15,-7-10,-6-11,-2-7,1 8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32:42.777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343 1284,'472'3,"-245"37,-33-23,-96-12,238 26,-117-30,-79-2,122 16,-6 22,-57-33,-113-4,1 3,54 11,-14 4,2-6,79-4,-156-8,184 1,0-11,11-11,-69-1,178 2,146 5,31-10,-163 16,438-23,-128 5,-493 27,399-12,-79-4,-309 5,44-13,67-6,-268 27,92-5,-1-5,101-25,-146 18,-1-4,-1-4,-1-3,74-41,-132 55,0-1,-1-1,-1-1,-1-2,0 0,-2-1,5-8,1 0,-10 14,0-2,-1 0,0-1,-2-1,-1 0,0-1,-2-1,0 0,-2 0,0-1,-2 0,0 0,-2-1,-1 1,-1-1,-1 0,-1-1,-1-8,-3 21,-1 1,-1-1,0 1,-1 0,0 1,0-1,-1 1,-1 0,0 1,0 0,-1 0,-1 1,1 0,-1 1,-1 0,0 0,-5-2,-10-10,7 6,-1 1,0 0,-1 2,0 1,-1 0,0 2,0 0,-1 1,0 2,0 0,-12 0,-44-2,-1 3,-60 6,44 0,-131-2,-423 13,112 1,321-13,-291 13,-148 0,-732-14,781 13,246-6,68 1,-125-20,-630-44,171 46,177-9,691 19,-241 2,-27 14,-25 22,-5 15,-12 16,280-54,0 1,1 2,1 1,1 2,1 2,0 1,-15 16,43-35,1 1,0-1,1 1,-1 0,1 1,0-1,1 1,-1 0,2 0,-1 1,1-1,0 1,0-1,1 1,0 0,0 0,1 0,0 3,-4 22,1-18,1 1,0-1,2 1,0 0,0-1,1 1,1 0,1 0,0-1,1 1,1-1,0 0,1 0,5 11,17 14,1-1,2-2,1-1,31 27,-38-38,15 13,1-1,2-2,2-1,28 14,-31-23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32:44.374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 0,'-3'19,"0"15,1 11,-1 10,4 9,3 6,2 4,-1 2,2-1,-1-2,-2-5,-1-9,-1-8,0-14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32:44.778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1 294,'29'-2,"1"-1,0-1,-1-2,0-1,0-2,-1 0,0-2,-1-1,0-1,-1-1,15-12,-33 22,-2 1,1-1,0 0,-1-1,0 1,0-1,0-1,0 1,-1-1,0 0,0 0,-1 0,0-1,0 0,0 1,-1-1,0-1,0 1,-1 0,1-6,-3 11,0-1,-1 1,0-1,1 1,-1-1,0 1,0 0,-1-1,1 1,0 0,-1 0,1 0,-1 0,0 0,1 0,-1 1,0-1,0 0,0 1,-1 0,1-1,0 1,0 0,-1 0,1 0,-1 0,1 1,-1-1,1 1,-1 0,-1-1,-82 6,78-3,0 1,0-1,1 1,-1 0,1 1,-1 0,1 0,0 0,1 1,-1 0,1 0,0 1,0 0,0 0,1 0,0 1,0 0,1 0,0 0,0 0,1 1,0-1,0 1,0 0,1 0,1 0,-1 0,1 0,1 1,-1-1,2 7,0-6,1 0,0 0,0 0,1-1,0 1,1-1,0 0,0 1,1-2,0 1,0-1,1 1,0-1,0-1,0 1,1-1,0-1,1 1,-1-1,5 2,4 2,0-1,1 0,-1-1,1-1,1-1,-1-1,1 0,-1-1,18 0,24-1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32:45.282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217 3,'-10'0,"-1"-1,-1 0,1 1,0 0,0 0,-1 1,1 1,0 0,0 1,0 0,1 0,-1 1,1 0,-1 1,2 1,-1-1,-7 6,15-9,1 0,-1 0,1 1,-1-1,1 0,0 0,0 1,0-1,0 1,0-1,0 1,1-1,-1 1,1-1,0 1,0-1,0 1,0 0,0-1,0 1,1-1,-1 1,1-1,0 1,0-1,0 1,0-1,0 1,0-1,1 0,-1 0,1 0,-1 0,1 0,0 0,0 0,1 0,81 58,-24-31,-42-21,0 0,-1 1,-1 0,1 2,-1 0,-1 1,12 11,-24-20,-1 0,0 0,0 0,0 0,0 0,-1 0,1 0,-1 1,0-1,0 0,0 1,0-1,-1 1,1-1,-1 1,0-1,0 1,0 0,0-1,-1 1,0-1,1 1,-1-1,0 0,-1 1,1-1,-1 0,1 0,-1 1,0-1,0-1,0 1,-1 0,1 0,-1-1,1 0,-1 1,0-1,0 0,0 0,-41 16,43-18,0 0,0 0,0 0,0 0,0 0,1 0,-1 0,0 0,0-1,0 1,0 0,1-1,-1 1,0 0,0-1,1 1,-1-1,0 1,1-1,-1 0,0 1,1-1,-1 0,1 1,-1-1,1 0,0 1,-1-1,1 0,-1 0,1 0,0 0,0 1,0-1,0 0,-1 0,1 0,0 0,0 1,0-1,1 0,-1 0,0 0,0 0,0 0,1 1,-1-1,0 0,1 0,-1 0,1 1,-1-1,1 0,4-12,1 0,1 0,0 1,1 0,0 0,1 1,0 0,1 1,0 0,7-5,-10 8,43-40,1 2,3 3,50-31,-13 30,-90 42,1 1,-1 0,1-1,-1 1,1 0,-1 0,0 0,1 0,-1 1,1-1,-1 0,1 1,-1-1,1 1,-1-1,0 1,1 0,-1-1,0 1,0 0,1 0,-1 0,0 0,0 0,0 0,0 0,0 1,0-1,-1 0,1 0,0 1,-1-1,1 0,-1 1,1 0,6 56,-7-50,-1 8,0 0,2 0,-1 0,2 0,0 0,1 0,1 0,0 0,1-1,1 0,0 0,1 0,1-1,0 0,1-1,3 5,-10-17,-1 1,0-1,0 0,1 1,-1-1,1 0,-1 0,1 0,-1 0,1-1,0 1,-1 0,1-1,0 1,0-1,-1 0,1 1,0-1,0 0,0 0,-1 0,1 0,0 0,0-1,0 1,-1-1,1 1,1-1,10-8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09:39.083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1 753,'0'-1,"1"1,0-1,-1 1,1-1,0 1,0-1,-1 1,1-1,0 1,0 0,0-1,-1 1,1 0,0 0,0 0,0 0,0-1,0 1,0 1,-1-1,1 0,0 0,0 0,0 0,0 0,0 1,-1-1,1 0,0 1,0-1,0 1,0 0,2-1,24 5,0-1,1-2,-1-1,1-1,-1-1,16-3,50-1,-92 5,1 0,-1 0,1 0,-1 0,0 0,1 0,-1 0,1 0,-1 0,1 0,-1-1,0 1,1-1,-1 1,0-1,1 0,-1 1,0-1,0 0,0 0,1 0,-1 0,0 0,0 0,0 0,-1 0,1 0,0 0,0-1,-1 1,1 0,0-1,-1 1,0 0,1-1,-1 1,0 0,1-1,-1 1,0-1,0 1,0-1,2-51,-2 0,-2 0,-9-43,0 37,-3 1,-2 1,-3 0,-2 1,-10-13,29 65,0 0,-1 0,2-1,-1 1,0-1,1 1,0-1,0 1,0-1,0 1,1-1,0 0,0 1,0-1,0 0,1 1,0-1,0 0,0 1,1-1,-1 1,2-2,-3 6,1 0,0 0,0-1,0 1,0 0,0 0,0 0,-1 0,1 0,0 0,0 0,0 0,0 1,0-1,0 0,-1 0,1 1,0-1,0 0,0 1,-1-1,1 1,0-1,-1 1,1 0,0-1,-1 1,1-1,-1 1,1 0,-1 0,1-1,-1 1,1 0,-1 0,0 0,1-1,-1 1,0 0,0 0,0 0,9 10,-1-6,1-1,-1 0,1 0,0-1,0 0,0-1,0 1,1-2,-1 0,1 0,-1 0,1-1,-1-1,1 0,4-1,-2 2,142-13,-153 13,1 0,0 0,0 0,-1 0,1 0,0 1,-1-1,1 1,0-1,-1 1,1 0,-1 0,1 0,-1-1,1 1,-1 1,0-1,1 0,-1 0,0 0,0 1,0-1,0 1,0-1,0 1,0-1,0 1,-1-1,1 1,-1 0,1-1,-1 1,0 0,1 0,-1-1,0 1,0 0,0 0,-1-1,1 1,0 0,-1-1,1 1,-1 0,1-1,-1 1,0 0,1-1,-1 1,0-1,-4 20,1 1,1-1,0 1,2 0,1 0,1-1,0 1,4 16,2 53,-6 206,13-166,-14-130,0-1,0 1,0 0,0 0,0-1,0 1,1 0,-1 0,0-1,0 1,1 0,-1 0,0-1,1 1,-1 0,1-1,-1 1,1-1,-1 1,1 0,-1-1,1 1,0-1,-1 0,1 1,0-1,-1 1,1-1,0 0,0 0,-1 1,1-1,0 0,0 0,-1 0,1 0,0 0,0 0,-1 0,1 0,0 0,0 0,0 0,0-1,37-18,-22 10,11-1,0 0,0 2,1 1,0 2,0 0,1 2,-1 1,1 2,27 2,22-3,-1-3,60-12,-82 18,-54-2,0-1,0 1,-1 0,1-1,0 1,0-1,-1 1,1-1,0 1,-1-1,1 0,0 1,-1-1,1 0,-1 1,1-1,-1 0,1 0,-1 0,0 0,1 1,-1-1,0 0,0 0,1 0,-1 0,0 0,0 0,0 1,0-1,0 0,0 0,-1 0,1 0,0 0,0 0,-1 0,1 1,0-1,-1 0,1 0,-1 0,1 1,-1-1,0-3,-20-115,-4-105,10-5,15 228,1-1,0 1,0-1,1 1,-1-1,0 1,0 0,1 0,-1-1,0 1,1 0,0 0,-1 1,1-1,-1 0,1 0,0 1,-1-1,1 1,0 0,0-1,0 1,-1 0,1 0,0 0,0 0,0 0,-1 1,1-1,0 0,0 1,-1-1,1 1,0 0,-1 0,1-1,1 2,6 0,121 25,-4-31,-124 4,0 0,-1 0,1 0,-1 0,1 1,0-1,-1 0,1 1,-1-1,1 1,-1 0,1-1,-1 1,0 0,1 0,-1 0,0 0,0 0,1 0,-1 0,0 1,0-1,0 0,-1 0,1 1,0-1,0 1,-1-1,1 1,-1-1,1 1,-1-1,0 1,1 0,-1-1,0 1,0-1,0 1,0 0,0-1,-1 1,1-1,0 1,-1-1,1 1,-1-1,0 1,1-1,-3 376,27-199,-23-177,0 0,-1 1,1-1,0 1,0-1,0 0,0 0,1 1,-1-1,0 0,0 0,1 0,-1 0,1 0,-1-1,1 1,-1 0,1-1,-1 1,1-1,-1 0,1 1,0-1,-1 0,1 0,0 0,-1 0,1 0,0 0,-1-1,1 1,-1 0,1-1,0 1,-1-1,1 0,-1 1,0-1,1 0,-1 0,1 0,-1 0,1-1,14-4,32-3,-1 1,2 3,-1 1,0 3,45 4,6-1,-92-2,-6 1,1-1,-1 1,0-1,0 0,1 1,-1-1,0 0,0 0,1 0,-1 0,0 0,0 0,1 0,-1-1,0 1,0 0,1-1,-1 1,0 0,0-1,0 0,0 1,0-1,1 0,-1 1,0-1,-1 0,1 0,0 0,0 0,0 0,0 0,-1 0,1 0,-1 0,1-1,-1 1,1 0,-1 0,1 0,-1-2,-54-460,34 327,21 135,0-1,-1 1,1 0,0 0,-1 0,1 0,0 0,0 0,0 0,0 0,0 1,0-1,0 0,0 0,0 1,0-1,1 1,-1-1,0 1,0-1,0 1,1 0,-1 0,0-1,1 1,-1 0,0 0,1 0,-1 1,0-1,0 0,1 0,-1 1,0-1,0 1,0-1,1 1,-1-1,0 1,1 0,10 1,435 3,-446-6,0 1,0 0,0-1,0 1,0 0,0 0,0 0,0-1,0 1,0 0,0 1,0-1,0 0,0 0,0 0,0 1,0-1,0 0,0 1,0-1,0 1,0-1,0 1,-1-1,1 1,0 0,0-1,0 1,-1 0,1 0,0 0,-1 0,1-1,-1 1,1 0,-1 0,0 0,1 0,-1 0,0 0,1 0,-1 0,0 0,0 0,0 1,0-1,0 0,0 0,0 0,-35 98,30 124,7-134,-5 101,-2-164,38-42,-13 9,0 1,1 2,-1 0,1 1,0 1,0 0,0 2,0 1,2 1,20-2,-37 0,45 0,0 2,-1 2,35 7,-1 1,-82-13,0-1,-1 1,1 0,-1-1,1 1,-1-1,0 1,1-1,-1 0,0 1,0-1,0 0,0 0,-1 0,1 0,0 0,-1 0,0 0,1 0,-1 0,0 0,0 0,0 0,0 0,0 0,-1 0,1 0,-1 0,1 0,-1 0,0 0,1 0,-1 1,0-1,0 0,0 0,-1 1,1-1,-1 0,-2-11,-11-66,3-1,4-1,4 0,2 0,6-27,-3 58,7 37,6 28,-8-7,4-1,0 0,1-1,-1 0,1-1,1 0,-1-1,1 0,0 0,0-2,0 1,0-2,0 1,1-2,-1 1,0-2,1 0,-1 0,4-2,27 2,77 2,-119-1,1 0,-1 1,1-1,-1 1,0-1,1 1,-1 0,0-1,1 1,-1 0,0 0,0 0,0 0,0 0,0 0,0 0,0 0,0 0,0 1,0-1,-1 0,1 1,0-1,-1 0,1 1,-1-1,0 1,1-1,-1 1,0-1,0 1,0-1,0 2,-11 55,4-30,4 211,17-45,-14-193,0-1,0 1,0-1,0 1,1-1,-1 1,0 0,0-1,0 1,1-1,-1 1,0-1,0 1,1-1,-1 0,1 1,-1-1,0 1,1-1,-1 0,1 1,-1-1,1 0,-1 1,1-1,-1 0,1 0,-1 0,1 1,-1-1,1 0,-1 0,1 0,-1 0,1 0,0 0,-1 0,1 0,-1 0,1 0,-1 0,1 0,-1-1,1 1,0 0,-1 0,1-1,-1 1,1 0,-1-1,33-18,-22 12,5 1,0 0,0 1,0 1,1 1,-1 0,1 1,0 1,-1 0,1 2,0 0,4 1,28 0,249-2,-297 0,0 0,-1 0,1 0,0 0,0 0,-1 0,1 0,0 0,0 0,0 0,-1 0,1 0,0-1,0 1,-1 0,1-1,0 1,-1 0,1-1,0 1,-1-1,1 1,-1-1,1 1,-1-1,1 0,-1 1,1-1,-1 0,1 1,-1-1,0 0,1 0,-1 1,0-1,0 0,0 0,1 1,-1-1,0 0,0 0,0 1,0-1,0 0,-1 0,1 0,0 1,0-1,0 0,-1 0,1 1,0-1,-1 0,1 1,-1-1,1 0,-1 1,1-1,-1 1,1-1,-1 0,1 1,-1 0,0-1,0 1,-9-17,1 1,0-2,1 1,1-1,1 0,0 0,1-1,1 0,1 1,0-15,-4-10,-53-276,60 296,15 28,-11 0,0 0,1 0,-1 0,1 0,0-1,1 0,-1 0,1 0,-1-1,1 0,0 0,0 0,1-1,5 2,20 0,0-1,0-2,0 0,-1-3,32-4,65-2,-126 8,3-1,-1 1,1 0,0 0,-1 0,1 1,0 0,0 0,-1 0,1 0,-1 0,1 1,-1 0,0 0,0 0,0 1,1 0,-5-1,0-1,0 1,0 0,0 0,0 0,0 0,-1 0,1 0,-1-1,1 1,-1 0,0 0,1-1,-1 1,0 0,0-1,0 1,-1-1,1 1,0-1,-1 0,1 1,-6 8,3 0,0 0,1 1,0 0,1-1,0 1,1 0,0 0,0 1,2-1,-1 0,2 6,-1 15,9 204,-8-218,-3-16,1 0,0 0,0 1,-1-1,1 0,1 0,-1 0,0 0,0 0,1 0,-1 0,1 0,0 0,0 0,-1-1,1 1,0 0,0 0,1-1,-1 1,0 0,1-1,-1 1,1-1,-1 0,1 1,0-1,-1 0,1 0,0 0,0 0,0-1,0 1,1 0,220-2,35 8,-239-4</inkml:trace>
  <inkml:trace contextRef="#ctx0" brushRef="#br0" timeOffset="34622.192">288 316,'0'-2,"0"-1</inkml:trace>
  <inkml:trace contextRef="#ctx0" brushRef="#br0" timeOffset="38197.43">246 303,'1'0,"0"0,-1 0,1 0,-1 1,1-1,-1 0,1 0,-1 1,1-1,-1 0,1 1,-1-1,0 1,1-1,-1 0,1 1,-1-1,0 1,0-1,1 1,-1-1,0 1,0-1,1 1,-1 0,0-1,0 1,0-1,0 1,0-1,0 1,0 0,0-1,0 1,0-1,0 1,0-1,-1 1,1-1,0 1,0 0,0-1,-1 1,1-1,0 0,-1 1,1-1,0 1,-1-1,-61 160,61-159,1-1,-1 1,1-1,-1 1,1 0,-1 0,1-1,-1 1,1 0,0 0,0-1,-1 1,1 0,0 0,0 0,0 0,0-1,0 1,0 0,0 0,0 0,0 0,0-1,0 1,1 0,-1 0,0 0,1-1,-1 1,0 0,1-1,-1 1,1 0,-1 0,1-1,-1 1,1-1,0 1,-1-1,1 1,0-1,-1 1,1-1,0 1,0-1,-1 0,1 0,0 1,0-1,0 0,-1 0,1 0,1 0,87-22,-75 21,-1 1,1 0,-1 1,1 1,-1 0,0 0,1 2,11 4,-25-8,1 1,0-1,-1 1,1-1,-1 1,1-1,0 0,-1 1,1-1,0 0,0 1,-1-1,1 0,0 0,0 0,-1 0,1 0,0 0,0 0,-1 0,1 0,0 0,0 0,-1 0,1 0,0-1,0 1,-1 0,1 0,0-1,-1 1,1-1,0 1,-1-1,1 1,-1-1,1 1,0-1,-1 1,0-1,1 0,-1 1,1-1,-1 0,0 1,1-1,-1 0,0 0,0 1,0-1,1 0,-1 0,0 1,0-1,0 0,0 0,0 1,0-1,-1 0,1 0,0 1,0-1,-1 0,-70-138,69 134,1 0,-1 0,0 0,-1 0,1 1,-1-1,0 1,0 0,0 0,-1 0,1 0,-1 0,0 1,0-1,-1 1,1 0,0 1,-1-1,3 3,0 1,0-1,1 1,-1-1,0 1,1-1,-1 1,0 0,1 0,-1 0,1 0,-1 0,1 0,0 1,-1-1,1 0,0 1,0-1,0 1,0-1,0 1,0-1,0 1,1 0,-1 0,1-1,-1 1,-1 3,-81 151,83-156,0 0,0 0,0 0,0-1,-1 1,1 0,0 0,0 0,-1 0,1 0,0 0,0 0,0 0,-1 0,1 0,0 0,0 0,-1 0,1 0,0 0,0 0,0 0,-1 0,1 0,0 0,0 0,-1 0,1 0,0 0,0 1,0-1,0 0,-1 0,1 0,0 0,0 0,0 1,0-1,-1 0,1 0,0 0,0 1,0-1,0 0,0 0,0 1,4-24,4-5,1 0,2 1,1 0,12-19,-24 46,0 1,0-1,0 0,0 1,0-1,0 0,0 0,0 1,0-1,1 0,-1 1,0-1,0 0,0 0,1 1,-1-1,0 0,0 0,1 1,-1-1,0 0,0 0,1 0,-1 0,0 1,0-1,1 0,-1 0,0 0,1 0,-1 0,0 0,1 0,-1 0,0 0,1 0,-1 0,0 0,1 0,-1 0,0 0,1 0,-1 0,0 0,0-1,1 1,-1 0,0 0,1 0,-1-1,-2 37,-1-21,0 1,-2-1,0 0,-1-1,0 1,-1-1,0 0,-4 3,72-113,-61 96,0 1,0-1,0 1,0-1,0 0,1 1,-1-1,0 0,0 1,0-1,1 0,-1 0,0 1,0-1,1 0,-1 0,0 1,1-1,-1 0,0 0,1 0,-1 1,0-1,1 0,-1 0,0 0,1 0,-1 0,0 0,1 0,-1 0,1 0,-1 0,0 0,1 0,-1 0,0 0,1 0,-1 0,1 0,-1 0,0-1,1 1,-1 0,0 0,0 0,1-1,-1 1,0 0,1 0,-1-1,0 1,0 0,1-1,-1 1,0 0,0-1,0 1,0 0,0-1,1 1,-1 0,0-1,0 1,0-1,-5 32,-30 46,72-118,-35 39,-2 1,0 0,1 0,-1 0,1 0,-1 0,1 0,-1 1,1-1,-1 0,1 0,0 0,-1 1,1-1,0 0,0 1,-1-1,1 1,0-1,0 1,0-1,0 1,0-1,0 1,0 0,0 0,0-1,0 1,0 0,0 0,0 0,0 0,0 0,0 0,0 0,0 1,0-1,-1 0,1 1,0-1,0 0,37 70,-35-50,-25-31,-6-32,23 32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32:45.548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0,'7'21,"12"16,14 11,1-2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32:46.075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0 554,'15'-57,"-3"-1,-2 0,-3-1,-3 1,-2-1,-2 0,-9-53,1 80,13 38,1-1,-1-1,1 1,0-1,0 0,0 0,1-1,-1 0,1 0,0 0,0-1,0 0,0 0,0-1,0 0,1 0,3-1,115 8,-93-7,0 0,0 3,0 0,8 4,-35-6,0-1,0 1,-1 0,1 1,-1 0,0-1,0 2,0-1,0 0,0 1,-1 0,0 0,0 1,0-1,0 1,0 0,-1 0,0 0,0 0,0 0,-1 1,0-1,0 1,0 0,-1 0,0-1,0 3,8 216,-9-221,0-1,0 1,0-1,1 1,-1-1,1 1,0-1,0 1,0-1,0 0,0 0,0 1,0-1,1 0,-1 0,1 0,0 0,0 0,-1-1,1 1,0-1,0 1,1-1,-1 0,0 1,0-1,1 0,-1 0,0-1,1 1,-1 0,1-1,-1 0,1 1,-1-1,1 0,-1 0,1-1,-1 1,1 0,-1-1,1 0,-1 1,3-2,9-4,0-1,-1-1,1 0,-1 0,-1-2,0 1,0-2,-1 1,0-2,-1 1,0-1,1-4,5-5,-1-1,-1 0,-1-1,-1-1,0 0,-2 0,-2-1,0-1,-1 1,3-23,-15-12,4 59,0 0,-1 1,1-1,0 0,0 1,-1-1,1 1,0 0,-1-1,1 1,0 0,-1 0,1 0,0 0,-1 0,1 0,0 1,-1-1,1 0,0 1,-1-1,1 0,0 1,0 0,-1-1,1 1,0 0,0 0,0-1,0 1,0 0,0 0,0 0,0 0,0 0,1 1,-1-1,0 0,1 0,-1 0,1 1,-1-1,1 2,-5 3,0 0,1 1,0 0,1-1,0 2,0-1,0 0,1 1,0-1,0 1,1-1,0 1,0 0,1 0,0 0,0-1,1 1,0 0,0 0,1-1,0 1,0-1,1 0,0 1,0-1,1 0,0-1,0 1,1-1,-1 0,6 5,-1-5,1-1,0 0,0 0,0-1,0 0,1-1,0-1,0 1,7-1,45 6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32:46.355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1,'9'20,"8"15,6 10,6 4,0-1,-3-4,-5-8,-7-9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32:46.789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0,'47'6,"-1"2,-1 1,1 3,-2 2,0 1,0 3,-2 1,20 14,-49-26,0 0,-1 1,0 1,-1 0,0 1,0 0,-1 0,0 1,-1 0,0 1,-1 0,0 0,-1 1,-1 0,0 0,0 1,-1 0,-1 0,1 8,-8 152,2-173,1 0,0 1,0-1,0 0,0 0,0 0,0 1,0-1,0 0,0 0,0 0,1 0,-1 0,0 1,1-1,-1 0,1 0,-1 0,1 0,0 0,-1 0,1 0,0 0,0-1,0 1,0 0,-1 0,1-1,0 1,0 0,0-1,1 1,-1-1,0 1,0-1,0 0,0 0,0 1,1-1,-1 0,0 0,0 0,0 0,0 0,1 0,-1 0,0-1,0 1,0 0,0-1,0 1,0-1,1 1,-1-1,0 1,0-1,0 0,15-7,-1-1,-1-1,0 0,0-1,-1 0,0-1,0 0,-2-1,0 0,0-1,-1-1,-1 0,0 0,-1 0,-1-1,-1 0,0-1,-1 1,2-13,-5 20,-6 19,1 0,0 0,1-1,0 1,1 0,0 0,0 0,1 0,1 0,-1 0,2 0,-1 0,2 0,-1 0,1 0,1-1,-1 0,2 0,-1 0,1 0,1 0,-1-1,1 0,1 0,0-1,0 0,0 0,1 0,4 2,4 1,1-1,0-1,1 0,0-2,0 0,0 0,5-1,55 11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32:47.328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1 460,'0'4,"0"-1,0 0,1 0,0 1,0-1,0 0,0 0,0 0,0 0,1 0,-1 0,1 0,0-1,0 1,0 0,0-1,1 0,-1 1,1-1,-1 0,1 0,0-1,0 1,0 0,0-1,0 0,0 0,0 0,0 0,3 0,6 2,0-1,0 0,0-1,0 0,0-1,0 0,11-2,-4-1,0 0,0-2,0 0,-1 0,0-2,0-1,0 0,-1-1,-1 0,1-2,-1 0,-1-1,0 0,-1-1,0-1,-1 0,-1-1,0 0,-1-1,-1-1,0 1,-1-1,-1-1,-1 0,0 0,-1 0,-1-1,-1 0,-1 0,1-11,-4 23,1 0,-1 0,-1 0,1 0,-1-1,0 1,-1 1,0-1,0 0,0 0,-1 1,0-1,0 1,-1 0,1 0,-1 0,-4-4,6 9,1 0,0 0,0 0,0 0,-1 0,1 0,0 0,-1 1,1-1,-1 0,1 1,-1-1,1 1,-1 0,1 0,-1-1,0 1,1 0,-1 0,1 0,-1 1,1-1,-1 0,1 1,-1-1,1 1,-1-1,1 1,-1 0,1-1,0 1,-1 0,1 0,0 0,0 0,-1 0,1 0,0 1,0-1,0 0,0 2,-32 62,20-7,3 0,2 1,2-1,4 2,2 17,0-76,20 502,-6-292,-9 0,-9 7,1-176,-1 0,-2-1,-2 0,-2 5,9-43,0 0,1 1,-1-1,0 0,0 0,0 0,-1 0,1 0,-1 0,1 0,-1 0,0-1,0 1,0-1,-1 1,1-1,-1 1,-11-6,1-11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32:47.749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1 152,'191'17,"100"-8,-118-9,-171 1,0 0,1 0,-1 0,0 0,1 0,-1 1,0-1,0 1,0 0,0-1,-1 1,1 0,0 0,-1 0,1 0,-1 0,0 1,1-1,-1 0,0 1,-1-1,1 0,0 1,-1-1,1 1,-1 0,0-1,0 1,0-1,0 1,0-1,0 1,-1-1,1 1,-1-1,0 1,0-1,0 1,0 0,-2 22,2-21,1 0,0 0,-1 0,2 0,-1 0,0 0,1 0,0 0,0-1,0 1,0 0,0 0,1-1,0 1,0-1,0 1,0-1,0 0,1 0,-1 0,1 0,0 0,0 0,0-1,0 0,0 1,1-1,-1 0,1-1,0 1,-1 0,1-1,0 0,0 0,0 0,0-1,-1 1,2-1,2 0,1 0,-1-1,0 0,1 0,-1-1,0 0,0 0,0-1,0 0,0 0,0 0,-1-1,0 0,0 0,0-1,0 0,0 0,-1 0,0-1,0 1,-1-1,0 0,0-1,0 1,0-1,-1 0,0 0,1-6,0 3,0-1,-1 0,0 1,-1-1,0 0,-1 0,-1-1,1 1,-1 0,-1 0,0 0,-1 0,0 0,-1 0,0 0,0 1,-1-1,-1 1,-1-2,4 9,1-1,-1 1,0 0,-1-1,1 1,0 0,-1 1,0-1,0 0,0 1,0-1,0 1,0 0,0 0,-1 0,1 1,-1-1,1 1,-1 0,0 0,0 0,1 0,-1 1,0-1,0 1,0 0,1 0,-1 1,0-1,0 1,0 0,1 0,-1 0,0 0,1 1,-1-1,-2 3,2 0,0 1,0 0,0 0,1 0,0 1,0-1,0 1,1 0,0-1,0 1,0 0,1 0,-1 1,1-1,1 0,0 0,0 1,0-1,0 0,1 0,0 0,0 1,1-1,0 0,0 0,0-1,1 2,15 36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32:48.691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19 470,'-7'-50,"2"21,2-1,0 1,2-1,2 0,1-14,2 22,1-1,0 1,2 0,1 1,0 0,2 0,0 0,9-11,-19 31,0 0,0 0,0 0,1 0,-1 0,0 0,1 0,-1 0,1 0,-1 0,1 0,0 0,-1 1,1-1,0 0,0 0,0 1,-1-1,1 0,0 1,0-1,0 1,0-1,0 1,0-1,0 1,0 0,0-1,0 1,0 0,1 0,-1 0,0 0,0 0,0 0,0 0,0 0,0 0,0 1,0-1,0 0,0 1,0-1,0 1,0-1,0 1,0-1,0 1,0 0,0-1,-1 1,1 0,0 0,7 8,0 0,1-1,0 1,0-2,1 1,0-2,0 1,0-1,1-1,0 0,5 1,144 45,-156-49,-1 0,1 0,0 0,-1 1,0-1,1 1,-1 0,0 0,-1 0,1 0,0 1,-1-1,0 1,0 0,0 0,0-1,0 1,-1 0,0 1,0-1,0 0,0 0,-1 0,1 1,-1-1,0 0,-1 0,1 1,-1-1,1 0,-1 0,-2 4,-5 39,3-30,2-1,1 1,0 0,1-1,0 1,2 0,0 5,0-19,0 1,0-1,0 0,0 1,0-1,1 0,0 0,-1 0,1 0,0 0,1 0,-1 0,0-1,1 1,-1-1,1 0,0 1,0-1,0-1,0 1,0 0,0-1,1 1,-1-1,0 0,1 0,-1-1,1 1,-1-1,2 1,5-1,0 1,0-1,0-1,-1 0,1 0,0-1,-1 0,1-1,-1 0,5-3,-1-1,0-1,0 0,-1-1,-1-1,1 0,-1-1,-1 0,0 0,-1-1,0 0,-1-1,0 0,-1 0,0-1,-1 0,-1 0,0 0,-1-1,-1 1,0-1,-1 0,0 0,-1 0,-1 0,-1 0,0-6,0 21,1 1,0-1,-1 1,1-1,0 0,-1 0,1 1,0-1,-1 0,1 0,-1 1,1-1,-1 0,1 0,-1 0,1 0,0 0,-1 0,1 0,-1 0,1 0,-1 0,1 0,-1 0,1 0,-1 0,1 0,-1 0,1 0,-1-1,1 1,0 0,-1 0,1-1,-1 1,1 0,0 0,-1-1,1 1,0 0,-1-1,-2 14,0-1,0 1,1 0,1 0,0 0,0 1,2-1,0 0,2 11,-2-19,0 1,0 0,1-1,-1 1,2-1,-1 1,0-1,1 0,0 0,0 0,1 0,-1-1,1 1,0-1,0 0,1 0,-1 0,1-1,0 1,0-1,0 0,0-1,1 1,1-1,-1 0,0 0,0-1,1 0,-1 0,0 0,1-1,-1 0,1 0,-1-1,1 0,-1 0,0 0,0-1,1 0,-1 0,0 0,-1-1,1 0,0 0,-1-1,0 1,1-1,-2 0,1-1,0 1,-1-1,0 0,0 0,0 0,-1-1,1 1,-1-3,6-10,0 0,-2-1,0 0,-1 0,-2 0,1-1,-2 0,0-14,-6 28,-3 25,1 1,0 1,2 0,1 0,0 0,1 0,2 1,2 17,-3-35,1-1,-1 1,1-1,0 1,0-1,0 0,0 1,1-1,0 0,-1 0,1 0,0 0,0 0,1 0,-1 0,1-1,-1 1,1-1,0 0,0 0,0 0,0 0,0 0,0-1,1 0,-1 1,0-1,1 0,-1 0,1-1,-1 1,1-1,-1 0,1 0,0 0,-1 0,1-1,-1 1,1-1,-1 0,1 0,-1 0,0-1,1 1,-1-1,0 1,0-1,10-10,-1-1,-1 0,0 0,-1-1,0-1,-1 1,-1-2,0 1,-1-1,-1 0,0 0,-1-1,-1 0,0 0,-1-5,-3 21,16-74,-16 75,-1 1,1-1,0 0,-1 0,1 0,0 1,-1-1,1 0,0 0,-1 0,1 0,-1 0,1 0,-1 0,1 0,0 0,-1 0,1 0,-1 0,1 0,0 0,-1 0,1 0,-1 0,1 0,0-1,-1 1,1 0,0 0,-1-1,1 1,0 0,-1 0,1-1,0 1,0 0,-1-1,-2 8,-1 1,1 0,1-1,0 1,0 0,0 0,1 0,0 0,1 0,-1 1,2-1,-1 0,1 0,0 0,1 0,0 0,0 0,1 0,0-1,0 1,1-1,0 0,0 0,1 0,0-1,0 1,0-1,3 2,5 2,-1-2,1 1,1-2,-1 0,1 0,1-1,-1-1,1 0,0-1,14 1,29 6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32:49.332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207 1132,'0'-3,"1"0,-1 0,0 0,-1 1,1-1,0 0,-1 0,0 1,1-1,-1 0,0 1,0-1,-1 1,1-1,0 1,-1 0,0-1,1 1,-1 0,0 0,0 0,0 0,-1 1,1-1,0 0,0 1,-1 0,1-1,-1 1,0 0,1 0,-1 1,0-1,1 1,-1-1,0 1,0 0,1 0,-1 0,0 0,0 0,1 1,-1-1,0 1,0 0,1 0,-7 3,1 0,0 1,1 0,-1 0,1 1,0 0,0 0,1 1,0-1,0 2,0-1,1 1,0-1,1 1,0 1,0-1,1 0,-1 1,2 0,-2 9,3-14,1 0,0 0,0 0,0 0,1 0,-1 0,1-1,0 1,0 0,0 0,1 0,-1-1,1 1,0 0,0-1,0 0,0 1,1-1,-1 0,1 0,0 0,0-1,0 1,0-1,1 0,-1 1,1-1,-1-1,1 1,0-1,0 1,4 1,1 0,0 0,0-1,0 0,0-1,0 0,0 0,0-1,0 0,1-1,-1 0,0 0,2-2,-3 1,0-1,0 0,-1-1,1 1,-1-2,0 1,0-1,-1 0,1 0,-1 0,0-1,-1 0,1-1,-1 1,0-1,-1 0,0 0,2-4,2-1,-6 22,0 3,1-5,0-1,0 0,1 0,-1 0,2 0,-1 0,1-1,0 0,1 0,-1 0,1-1,0 0,0 0,1 0,0-1,0 0,0 0,0-1,0 1,1-2,-1 1,1-1,0 0,0-1,0 0,0 0,0-1,0 0,0 0,0-1,-1 0,1 0,0-1,0 0,0 0,-1-1,0 0,1 0,-1-1,0 0,4-3,4-8,-1-1,0-1,-1 0,0-1,-2 0,0-1,-1 0,-1-1,-1 0,0 0,-2-1,0 0,-2 0,3-21,31-173,-9 0,-5-78,-22 257,11-208,-17 222,-11 28,4 13,0-1,2 2,0 0,1 0,1 0,1 1,-3 15,5-20,-12 48,3 0,3 1,2 0,3 1,4-1,2 1,3 0,2-1,4 0,2-1,3 0,3 0,3-2,7 11,24 22,-52-94,1 0,-1 0,0 0,1 0,-1-1,1 1,-1 0,1 0,-1 0,1 0,0-1,-1 1,1 0,0 0,0-1,-1 1,1-1,0 1,0-1,0 1,0-1,0 1,0-1,0 0,0 0,0 1,0-1,0 0,0 0,0 0,0 0,0 0,0 0,0 0,0-1,0 1,0 0,0 0,0-1,0 1,0-1,0 1,-1-1,1 1,0-1,0 0,0 1,-1-1,1 0,0 1,-1-1,1 0,0 0,-1 0,1 0,-1 0,0 0,1 1,-1-1,0 0,1 0,-1 0,0 0,0 0,0 0,0 0,0 0,0 0,0-1,6-37,-3-3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32:49.581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220 158,'-14'-9,"-18"-11,-16-5,-4-2,4 4,23 6,30 6,39 5,40 3,35 2,30 0,17-1,7-2,-8-1,-32 2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32:50.755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85 0,'-2'24,"-3"21,-1 19,1 20,-2 14,1 12,1 7,2 3,1-3,1-8,-1-10,-1-13,0-16,-1-16,-3-17,-5-14,0-12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10:58.469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159 619,'-26'354,"26"-296,2-1,4 1,1-1,8 24,-12-67,-1-8,0 0,-1 0,0 0,0 0,0 0,-1 0,0 0,0 0,-1 1,0-1,0 1,0-7,1 1,0-1,-1 1,1-1,-1 1,0-1,1 0,-1 0,1 1,-1-1,1 0,-1 0,0 1,1-1,-1 0,0 0,1 0,-1 0,0 0,1 0,-1 0,0 0,1 0,-1 0,1-1,-1 1,0 0,1 0,-1 0,1-1,-1 1,0 0,1-1,-1 1,1-1,-1 1,1-1,0 1,-1 0,1-1,-1 0,1 1,0-1,-1 1,1-1,0 1,0-1,-1 0,1 1,0-1,0 1,0-1,0 0,0 1,0-1,0 0,0 1,0-1,0 0,0 1,0-1,1 0,-1 1,0-1,0 1,1-1,-1 1,0-1,3-34,-1 18</inkml:trace>
  <inkml:trace contextRef="#ctx0" brushRef="#br0" timeOffset="572.645">77 1178,'-1'3,"-1"-1,1 1,0 0,0 0,0-1,0 1,1 0,-1 0,1 0,0 0,-1 0,1 0,1 0,-1-1,0 1,1 0,-1 0,1 0,0 0,0 0,0-1,53 202,-49-190,-6-35,-7-5,0 1,-2 0,-1 0,0 1,-2 0,-1 1,-1 1,-10-12,9 11,16 22,0 0,1 1,-1-1,0 0,0 1,1-1,-1 0,0 1,1-1,-1 1,0-1,1 1,-1-1,1 1,-1-1,1 1,0-1,-1 1,1 0,-1-1,1 1,-1 0,1-1,0 1,-1 0,1 0,0 0,-1 0,1-1,0 1,0 0,-1 0,1 0,0 0,-1 1,1-1,0 0,-1 0,1 0,0 0,-1 1,1-1,-1 0,1 1,0-1,-1 1,1-1,-1 0,1 1,-1-1,1 1,-1-1,1 1,7 1,202-2,-208 0,0 0,0 0,0 0,0 1,0-1,0 0,1 1,-1 0,0-1,0 1,-1 0,1 0,0 0,0 0,0 1,-1-1,1 0,0 1,-1-1,1 1,-1-1,0 1,0 0,1 0,-1 0,0-1,0 1,-1 0,1 0,0 0,-1 1,1-1,-1 0,0 0,1 0,-1 0,0 0,0 0,-1 1,1-1,0 0,-2 9,-1 0,0 0,0 0,-1-1,0 1,-1-1,0 0,0-1,-1 1,-1 0,-27 52,35-42,8-18</inkml:trace>
  <inkml:trace contextRef="#ctx0" brushRef="#br0" timeOffset="1647.532">418 209,'13'-156,"-5"104,6 75,-5 26,-2 1,-2 0,-3 1,-1-1,-4 8,2 9,-1 3,2-68,1-1,0 0,0 0,0 0,0 0,0-1,0 1,0 0,0 0,0 0,0-1,0 1,0-1,0 1,1-1,-1 1,0-1,1 0,-1 1,0-1,0 0,1 0,-1 0,0 0,1 0,-1 0,0-1,1 1,-1 0,0-1,0 1,1-1,-1 1,0-1,0 1,0-1,0 0,0 0,0 0,0 1,0-1,0 0,0 0,0-1,6-1,112-33,-97 32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32:51.074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19 247,'-4'-6,"2"0,-1-1,1 1,0-1,0 1,1-1,0 0,0 0,1 0,0 1,0-1,0 0,1 0,0 0,0 0,1 1,0-1,0 1,1-1,-1 1,1 0,1 0,-1 0,1 0,0 1,2-3,7 0,0 1,0 1,1 0,0 0,0 2,0 0,0 0,1 1,0 1,-1 0,5 1,-7 0,71-8,1 3,0 5,66 7,-128-5,0 2,0 0,-1 1,1 2,13 5,-33-11,0 0,1 1,-1 0,1-1,-1 1,0 0,1 0,-1 1,0-1,0 0,0 1,0-1,0 1,0-1,-1 1,1 0,0 0,-1 0,0 0,1 0,-1 0,0 1,0-1,0 0,0 0,0 1,-1-1,1 1,-1-1,0 1,1-1,-1 1,0-1,0 1,-1-1,1 1,-1-1,1 0,-1 1,0-1,1 1,-1-1,0 0,-1 0,1 0,0 1,-10 9,-1 0,0 0,0-1,-1-1,0 0,-1-1,0 0,-1-1,0-1,-12 5,-25 10,0-2,-2-3,-51 10,59-13,43-10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32:51.830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442 378,'-17'-9,"-21"-14,-2 2,0 2,-1 1,-1 2,-27-5,65 19,0 1,-1 0,1 1,0-1,-1 1,1-1,-1 1,1 1,-1-1,1 1,0-1,-1 1,1 0,0 1,0-1,-1 1,1 0,1 0,-1 0,0 1,0-1,1 1,-1 0,1 0,0 0,0 0,0 1,0-1,1 1,-1 0,-3 9,0 1,1 1,1-1,0 1,1 0,0 0,1 0,1 0,1 0,0 0,1 0,0 1,-1-9,0 0,0 1,0-1,1 0,0 0,1 0,-1 0,1 0,1 0,-1-1,1 1,0-1,1 1,-1-1,1 0,1 0,-1-1,1 1,0-1,0 0,1-1,-1 1,1-1,0 0,0 0,0-1,1 1,0-2,-1 1,1-1,0 0,0 0,0-1,0 1,0-2,5 1,-2-2,-1-1,0 0,0 0,0-1,0 0,0-1,-1 0,1 0,-1-1,0 0,0 0,-1-1,0 0,0 0,0-1,0 0,-1 0,-1 0,4-6,4-8,-1 0,-1-1,-1 0,-1-1,-1 0,6-23,-10 28,23-50,-26 67,1 1,-1 0,1-1,-1 1,0 0,1 0,-1 0,1 0,-1 0,1 0,-1 0,0 1,1-1,-1 1,0-1,1 1,-1-1,0 1,1 0,-1-1,0 1,0 0,0 0,0 0,0 0,0 0,0 0,0 0,0 0,0 1,0-1,-1 0,1 0,-1 1,1-1,-1 0,1 1,-1 0,1 0,47 83,-39-65,1-1,0-1,1 1,2-2,-1 0,2 0,0-1,1-1,5 3,-18-16,-1 0,1 0,0-1,0 1,0-1,0 1,0-1,0 0,0 0,1 0,-1 0,0 0,1 0,-1-1,0 1,1-1,-1 1,1-1,-1 0,1 0,-1 0,1-1,-1 1,1 0,-1-1,0 0,1 1,-1-1,0 0,0 0,1-1,-1 1,0 0,0-1,0 1,0-1,-1 1,2-2,5-12,-1 0,-1 0,0-1,-1 1,-1-1,0-1,-1 1,-1 0,0-1,-2 1,1-1,-3-7,3 9,-1-221,-1 232,0-1,1 0,-1 0,1 1,1-1,-1 0,1 0,-1 0,1 1,1-1,-1 0,1 1,-1-1,1 1,1 0,-1-1,0 1,1 0,0 0,0 1,0-1,1 1,-1-1,1 1,2-1,4 0,0 2,1-1,0 1,-1 1,1-1,0 2,-1 0,11 1,-2-1,25 0,-1 1,1 2,-1 3,0 1,0 2,10 5,-48-13,0 0,0 0,0 1,-1-1,1 1,0 0,-1 1,1-1,-1 1,0 0,0 0,0 0,0 1,-1 0,1-1,-1 1,0 0,0 0,0 1,-1-1,1 1,-1-1,0 1,0 0,-1 0,0 0,1 0,-2 0,1 0,-1 0,1 1,-4 10,-1 0,-1 1,0-2,-1 1,-1-1,0 0,-1 0,-2 2,-16 31,-9 54,34-98,1-1,-1 0,1 1,0-1,0 0,0 1,1-1,-1 0,1 0,0 1,0-1,0 0,0 0,0 0,1 0,0 0,-1 0,1 0,0 0,0-1,0 1,1-1,-1 0,1 1,-1-1,1 0,0-1,0 1,0 0,2 0,10 3,0-1,0 0,1-2,0 1,-1-2,1 0,0-1,0-1,-1 0,1-1,6-2,53-7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32:52.998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394 1216,'-29'-9,"0"2,-1 0,1 2,-1 1,-7 1,28 3,0 1,0-1,0 2,0-1,0 1,1 1,-1 0,1 0,-1 0,1 1,0 0,0 1,1 0,-1 0,1 1,0 0,1 0,-1 0,1 1,1 0,-1 0,1 1,0-1,1 1,0 0,0 1,1-1,0 0,0 1,1 0,-2 9,4-14,-1 0,1 1,0-1,0 0,1 1,-1-1,1 1,0-1,0 0,0 0,1 0,-1 0,1 0,0 0,0 0,1 0,-1-1,1 1,0-1,-1 0,2 1,-1-1,0-1,1 1,-1 0,1-1,0 0,-1 0,1 0,0 0,1-1,-1 1,0-1,0 0,1 0,-1-1,0 1,1-1,3 0,5 0,0-1,-1 0,1-1,0 0,0-1,-1 0,0-1,0 0,0-1,0-1,-1 0,1 0,-2-1,1-1,-1 1,0-2,0 1,-1-2,-1 1,1-1,-2 0,1-1,-1 0,-1 0,0 0,4-13,-6 5,-4 20,0-1,0 0,0 0,0 0,0 0,0 1,-1-1,1 0,0 0,0 0,0 0,0 0,0 1,-1-1,1 0,0 0,0 0,0 0,0 0,-1 0,1 0,0 0,0 0,0 0,-1 0,1 0,0 0,0 0,0 0,-1 0,1 0,0 0,0 0,0 0,-1 0,1 0,0 0,0 0,0 0,-1 0,1 0,0-1,0 1,-3 7,1 0,0 0,0 0,0 0,1 0,0 0,0 0,1 0,0 1,0-1,1 0,0 0,0 0,1 0,0 0,0 0,0 0,1 0,0-1,0 1,1-1,0 0,0 0,0 0,1-1,0 1,0-1,0 0,1-1,0 1,0-1,0 0,2 0,2 0,1 0,0-1,-1-1,1 1,0-2,0 0,1 0,-1-1,0 0,0-1,0 0,0-1,0 0,0-1,5-2,6-3,1-1,-1 0,-1-2,0-1,0 0,14-12,-9 3,-1-1,-1-2,-1 0,0-1,-2-1,-2-1,0-1,-2-1,-1-1,-1 0,0-4,7-23,-2-1,-3 0,-2-1,-3-1,2-43,-9 65,-2 0,-2-1,-1 1,-2-1,-1 1,-5-15,8 48,-1 0,1 0,-1 0,0 0,-1-1,1 2,-1-1,0 0,0 0,0 0,-1 1,0 0,0-1,0 1,0 0,-1 0,1 1,-1-1,0 1,0 0,-1 0,1 0,0 0,-1 1,0 0,0-1,1 2,-4-2,1 4,-1 1,1-1,-1 1,1 0,0 1,0 0,0 0,0 1,0-1,1 1,0 1,0-1,0 1,0 0,1 1,0-1,0 1,0 0,1 0,0 1,0-1,-2 6,-13 24,2 2,1 0,2 1,2 0,2 1,1 0,2 1,2-1,1 2,3-1,1 0,2 3,-1-4,2-1,2 0,1 0,2-1,2 0,1 0,8 16,-11-35,1-1,0 0,1-1,1 0,1-1,0 0,1-1,0 0,2-1,-1 0,2-1,0-1,0-1,1 0,10 4,-9-7,1-1,1 0,-1-1,1-2,0 0,0-1,0 0,0-2,1 0,-1-2,0 0,0-1,1-1,-1-1,-1-1,1-1,-1 0,0-2,0 0,-1-1,0-1,-1 0,0-1,-1-1,0-1,0-1,-2 0,0 0,0-2,-2 1,9-15,-10 15,-1-1,0 0,-2 0,0-1,0 0,-2 0,0-1,-1 0,-1 0,-1 0,0-1,-1 1,-1-1,-1 1,-1-1,0 0,-2 1,0 0,-1 0,0 0,-2-2,5 17,0 0,1 0,-1 0,0 0,0 0,0 0,-1 1,1-1,-1 0,0 1,1-1,-1 1,0-1,-1 1,1 0,0 0,-1 0,1 0,-1 1,1-1,-1 0,0 1,0 0,0 0,1 0,-1 0,0 0,0 1,0-1,-1 1,1 0,0-1,0 2,0-1,0 0,0 1,0-1,0 1,0 0,0 0,0 0,0 0,0 1,-6 9,0 1,1 1,0 0,0 0,2 0,0 1,0 0,1 0,1 0,1 1,0 0,0-1,2 1,-1 5,0-6,0 0,0 0,1 0,1 1,0-1,1 0,1 0,0 0,1 0,1 0,0 0,0-1,1 0,1 0,1 0,-1 0,2-1,0 0,0-1,1 0,1 0,8 7,3-6,-1 0,2-2,0 0,0-2,0 0,1-2,0 0,0-2,1 0,0-2,-1-1,1 0,0-2,-1-1,1 0,7-4,0 3,-1-2,0-1,0-1,0-2,-1-1,-1-1,0-1,0-2,-1-1,-1-1,-1-1,0-1,-1-1,-1-1,-1-2,-1 0,0-1,6-12,-2-11,-2 0,-2-2,-2 0,-2-2,-2 1,-3-2,-1 0,-3 0,-3-1,-1 0,-3 0,-2 0,-6-36,7 58,-2 1,-1 0,-2 0,0 0,-2 0,-2 1,0 0,-1 1,-2 0,-1 0,-1 1,-13-17,23 39,0-1,0 0,0 1,0 0,-1 0,0 1,0-1,0 1,0 0,0 0,-1 0,1 1,-1 0,0 0,1 1,-1-1,0 1,0 0,0 1,0-1,0 1,0 1,0-1,0 1,0 0,0 0,0 1,-3 2,0 0,0 0,0 2,0-1,1 1,0 0,0 0,1 1,0 0,0 1,1-1,-1 1,2 1,-3 3,-6 12,1 1,1 0,1 0,-6 22,4-5,2 0,2 1,1 0,3 0,1 1,2-1,2 1,2 0,4 16,-1-30,0 0,2 0,2 0,0-1,2 0,1 0,2-2,0 1,2-2,1 0,1-1,1-1,16 16,-9-15,2-2,1 0,0-2,2-1,0-1,1-2,1-1,1-2,0-1,1-2,0-1,0-2,1-1,0-2,22 0,27-8,-63-3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32:57.560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7979 93,'-6'4,"1"0,-1 0,1 1,1-1,-1 1,0 0,1 0,0 1,0-1,1 1,0 0,0 0,0 0,0 1,1-1,0 0,1 1,-1-1,1 1,1 0,-1 0,1-1,0 1,1 0,-1-1,1 1,2 5,0-8,-1 0,1 0,0-1,1 0,-1 1,0-1,1-1,0 1,0 0,0-1,0 0,0 0,0 0,1 0,-1-1,0 1,1-1,-1-1,5 2,88 1,-83-4,-1-1,0-1,1 0,-1 0,-1-2,1 1,0-2,0 0,-8 3,0 1,-1-1,1 0,-1 0,0 0,0-1,0 1,0-1,0 0,-1 0,0 0,0-1,0 1,0-1,-1 0,0 1,0-1,0 0,-1 0,1 0,0-5,-2 5,0 1,-1-1,1 0,-1 1,1-1,-2 1,1-1,0 1,-1 0,0-1,0 1,0 0,0 0,-1 0,1 1,-1-1,0 1,0-1,-1 1,1 0,-1 0,1 0,-1 1,0-1,-2 0,-7-5,-1 1,0 1,0 0,-1 1,1 1,-1 0,-2 1,6 1,0 0,0 1,0 0,0 1,-1 1,1 0,0 0,0 1,0 0,-9 4,15-5,1 1,-1 0,1 0,0 0,0 0,0 1,0 0,0-1,1 2,-1-1,1 0,0 1,0-1,0 1,0 0,1 0,-1 0,1 0,0 1,0-1,1 0,-1 1,1 0,0-1,0 1,0 3,1-3,1 0,-1 0,0-1,1 1,0 0,0 0,1-1,-1 1,1-1,0 1,0-1,0 0,1 0,0 0,-1 0,1 0,1-1,-1 1,1-1,-1 0,1 0,0 0,0 0,2 0,6 4,0 0,0-1,0-1,1 0,0-1,0-1,0 1,3-2,-3 0,-1-1,1 0,0-1,-1 0,1-1,0-1,-1 0,1-1,-1 0,0-1,0 0,-7 2,1 0,-1 0,0-1,-1 0,1 0,0 0,-1 0,1-1,-1 1,0-1,-1 0,1-1,-1 1,1-1,-1 1,-1-1,1 0,-1 0,1 0,-1-1,-1 1,1 0,-1-1,0 1,0-1,-1 0,0 0,0-1,-1 1,0-1,-1 1,1-1,-1 1,0 0,-1 0,1 0,-1 0,0 0,-1 1,0-1,1 1,-2 0,1 0,-1 0,1 1,-1 0,0-1,-1 2,1-1,-1 1,-5-3,3 2,1 0,-1 0,0 1,0 0,-1 0,1 1,-1 0,1 1,-1 0,1 0,-1 1,0 0,1 0,-1 1,0 0,1 1,0 0,-7 2,8 0,0-1,0 1,1 0,0 1,0 0,0 0,1 0,-1 1,1-1,0 1,1 0,0 1,0-1,0 1,0 0,1 0,1 0,-1 0,0 2,2-4,0 0,0-1,0 1,1 0,-1-1,1 1,0 0,0 0,1 0,0-1,-1 1,2 0,-1-1,0 1,1-1,0 1,0-1,0 0,1 0,-1 0,1 0,0 0,0 0,1-1,-1 0,1 1,-1-1,1-1,0 1,0 0,0-1,7 3,-1-1,0 0,1 0,0-1,0 0,0-1,0-1,0 1,0-2,0 1,1-2,-1 0,0 0,0-1,0 0,0-1,0 0,-1 0,1-2,-1 1,0-1,0-1,1 0,-9 5,0-1,0 1,1-1,-1 0,0 1,0-1,-1 0,1 0,0 0,-1 0,1-1,-1 1,0 0,1-1,-1 1,0-1,0 1,-1-1,1 1,-1-1,1 1,-1-1,0 0,0 1,0-1,0 0,0 1,-1-1,1 0,-1 1,0-1,0 1,1-1,-2 1,1 0,0-1,0 1,-1 0,1 0,-3-2,-6-4,-1 1,0 1,0 0,0 0,-1 1,0 1,0 0,0 1,-1 0,1 0,-1 2,1-1,-1 2,0-1,-2 2,-47 14,60-15,1 1,-1-1,1 1,0 0,-1 0,1 0,0 0,0 0,0 0,0 0,0 0,0 0,0 0,0 1,0-1,1 0,-1 1,0-1,1 1,-1-1,1 0,0 1,-1-1,1 1,0-1,0 1,0-1,0 1,0-1,0 1,1-1,-1 1,0-1,1 1,-1-1,1 1,-1-1,1 0,0 1,0 0,6 5,1 0,0 0,0-1,0 0,0 0,1-1,0 0,0-1,1 0,-1-1,1 1,0-2,0 1,0-2,0 1,0-1,0-1,1 0,-1 0,-8 0,9 2,0-1,-1 0,1 0,0-1,0-1,-1 0,1 0,0-1,-1 0,0-1,1-1,4-1,-14 3,0 1,0-1,0 1,0-1,0 0,0 1,0-1,-1 0,1 1,-1-1,1 0,-1 0,0 0,0 1,0-1,0 0,0 0,0 0,0 0,0 1,-1-1,1 0,-1 0,0 0,1 1,-1-1,0 0,0 1,0-1,0 1,0-1,0 1,0 0,-1-1,1 1,-1 0,1 0,0 0,-1 0,0 0,1 0,-1 0,0 0,1 1,-3-1,-8-7,-1 1,-1 0,0 1,1 0,-2 1,1 1,0 0,-1 1,0 0,0 2,-6-1,19 2,0 0,0 0,1 0,-1 0,0 0,1 0,-1 0,0 1,0-1,1 1,-1-1,1 1,-1 0,0-1,1 1,-1 0,1 0,0 0,-1 0,1 0,0 1,0-1,-1 0,1 0,0 1,0-1,1 1,-1-1,0 1,0-1,1 1,-1 0,1-1,-1 1,1 0,0-1,0 1,-1 0,1 0,0-1,1 1,-1 0,0-1,0 1,1 0,-1 0,1-1,0 1,-1-1,1 1,0-1,1 2,2 3,1-1,0 1,1-1,-1-1,1 1,0-1,0 0,0 0,1-1,-1 1,1-1,0-1,0 0,0 0,0 0,0-1,0 1,0-2,1 1,-1-1,0 0,0-1,4 0,-12 1,0 0,0 0,0 0,0 0,0 0,0 0,0 0,0-1,-1 1,1 0,0-1,0 1,1-1,-1 1,0-1,0 1,0-1,0 1,0-1,0 0,1 0,-1 1,0-1,1 0,-1 0,0 0,1 0,-1 0,1 0,0 0,-1 0,1 0,0 0,-1 0,1 0,0 0,0 0,0 0,0 0,0 0,0 0,0 0,0 0,1 0,-1 0,0 0,1 0,-1 0,1 0,-1 0,1 0,-1 0,1 0,-1 0,1 0,0 1,0-1,-1 0,1 0,0 1,0-1,0 1,0-1,-67 19,-216-18,116 24,75-6,-431 39,309-37,-503 52,-228-16,61-6,-352 78,-150 81,1020-142,-156 30,-255 3,713-96,43-3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32:58.579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539 0,'-223'150,"173"-114,1 2,3 1,1 3,-26 33,64-68,1 0,1 1,-1 0,1 0,0 0,1 1,0 0,1-1,-1 1,0 9,3-17,1 1,0 0,0 0,0-1,0 1,0 0,0 0,1 0,-1-1,0 1,1 0,0-1,-1 1,1 0,0-1,0 1,0-1,0 1,0-1,0 0,0 1,0-1,1 0,-1 0,1 0,-1 0,0 0,1 0,0 0,-1 0,1 0,0-1,-1 1,2-1,61 7,64-36,-115 23,1 1,0 1,0 0,0 1,1 0,-1 1,1 1,-1 0,1 1,-1 1,1 0,9 3,7 6,-1 2,0 1,-1 2,19 12,-25-13,0-1,1-1,0-1,1-1,0-1,0-1,14 1,-37-8,0-1,0 1,0-1,1 1,-1-1,0 0,0 0,1 0,-1 0,0 0,0 0,1-1,-1 1,0-1,0 0,0 1,0-1,0 0,0 0,0 0,0-1,0 1,0 0,-1-1,1 1,0-1,-1 0,0 1,1-1,-1 0,0 0,0 0,0 0,0 0,0 0,1-2,-1-9,-1 0,0 0,0 0,-1 0,-1 0,0 0,-1 0,-1 1,0-1,0 1,-1 0,-1 0,0 1,-1-1,-2-8,-147-322,142 316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32:59.861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1,'0'18,"2"19,1 16,3 15,2 13,-1 9,0 5,-3 1,-1-3,-1-7,-2-19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33:00.114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1 124,'2'9,"6"4,10-4,14-7,16-9,13-10,8-7,4-4,-4-2,-10 2,-17 5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33:00.363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59,'16'-2,"15"-4,16-2,11-3,10-1,6 1,-11 2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33:00.674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73 322,'14'-12,"0"-1,0 0,-1-1,-1 0,-1-1,0 0,0-1,-2 0,0 0,-1-1,-1-1,0 1,0-7,-5 21,-1 0,-1 0,1 0,0-1,-1 1,0 0,1 0,-1-1,-1 1,1 0,0 0,-1-1,1 1,-1 0,0 0,0 0,-1 0,1 0,-1 0,1 0,-1 1,0-1,0 0,0 1,0-1,0 1,-1 0,1 0,-1 0,1 0,-1 0,0 0,0 1,0 0,0-1,0 1,0 0,0 0,0 1,-3-1,1 1,-1 0,0 1,1 0,-1 0,1 0,-1 1,1 0,0 0,-1 0,1 1,0-1,0 1,1 1,-1-1,1 1,-1-1,1 1,0 0,1 1,-1-1,1 1,-1 1,-3 3,1 2,0-1,0 0,2 1,-1 0,1 0,1 1,0-1,0 1,1 4,2-5,0-1,1 1,1 0,0-1,0 1,1-1,1 0,-1 1,2-2,-1 1,2 0,-1-1,1 0,0 0,1-1,0 0,0 0,1 0,0-1,0 0,1-1,0 0,0 0,1-1,-1 0,1-1,0 0,0 0,1-1,-1 0,1-1,-1 0,1-1,0 0,0-1,54 2,-5-7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33:01.167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157 3,'-29'-1,"19"0,-1 1,1 0,0 0,0 1,0 0,0 1,0 0,0 1,-3 1,12-4,-1 1,1-1,0 1,-1 0,1-1,0 1,0 0,-1 0,1 0,0 0,0 0,0 0,0 0,0 0,1 0,-1 1,0-1,0 0,1 1,-1-1,1 0,-1 1,1-1,0 1,-1-1,1 0,0 1,0-1,0 1,0-1,0 1,0-1,1 1,-1-1,0 0,1 1,-1-1,1 1,0-1,-1 0,1 0,0 1,41 49,34 16,-57-53,-1 1,0 1,-1 0,-1 2,-1 0,0 0,-1 1,8 18,-20-34,0 1,0-1,-1 1,1 0,-1 0,0 0,0-1,-1 1,1 0,-1 0,0 0,0 0,0 0,0 0,-1 0,1 0,-1 0,0 0,-1 0,1-1,-1 1,1 0,-1-1,0 1,0-1,-1 0,1 1,-1-1,1-1,-1 1,0 0,0 0,0-1,-1 0,1 0,-1 0,1 0,-1 0,1-1,-1 1,0-1,1 0,0-1,1 1,-1 0,1-1,-1 0,0 0,1 0,-1 0,0 0,1 0,-1-1,0 1,1-1,-1 0,1 0,-1 0,1 0,-1 0,1 0,0-1,0 1,-1-1,1 1,0-1,0 0,1 0,-1 0,0 0,1 0,-1-1,1 1,-1-3,-1-1,0 0,1 0,0 0,0-1,0 1,1-1,0 1,0-1,1 1,0-1,0 0,1 1,0-2,5-10,0 0,2 1,0-1,1 1,0 1,2 0,0 0,0 1,2 1,0 0,0 0,2 1,-1 1,2 1,-1 0,1 1,8-4,-15 7,1 1,-1 0,1 0,0 1,1 0,-1 1,1 0,0 0,0 1,0 1,0 0,1 0,7 1,-16 3,1-1,-1 1,0 0,1 0,-1 1,0-1,0 1,0-1,-1 1,1 0,-1 0,1 0,-1 0,0 1,0-1,0 1,-1-1,1 1,-1 0,0-1,0 1,0 0,-1 0,1 3,3 6,5 20,2 0,2-1,1 0,6 8,-15-30,1-1,0 0,0 0,1 0,0-1,1 0,0-1,0 0,1 0,0 0,0-1,0 0,1-1,0 0,5 1,8 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11:47.06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1 206,'0'5,"0"11,2 14,1 18,2 20,3 19,0 15,-2 12,-1 2,-2-2,1-8,2-14,2-15,0-16,1-16,-1-21,-2-14</inkml:trace>
  <inkml:trace contextRef="#ctx0" brushRef="#br0" timeOffset="1">42 138,'27'-10,"213"4,-35-10,-31 2,73 7,44 20,-59-2,12-11,588-40,-223 18,145 4,-724 18,227-7,-98 1,101 11,-120 0,1-5,0-7,-118 6,47-10,-62 5</inkml:trace>
  <inkml:trace contextRef="#ctx0" brushRef="#br0" timeOffset="2">110 1326,'73'4,"0"-4,0-3,0-3,33-9,28-1,790-52,-673 44,-210 12,-69-2,20 9,2-1</inkml:trace>
  <inkml:trace contextRef="#ctx0" brushRef="#br0" timeOffset="3">1407 180,'0'-7,"0"0,0 8,2 15,4 20,2 19,5 19,3 16,0 8,-2 4,-1 2,-1-4,-1-8,-4-18</inkml:trace>
  <inkml:trace contextRef="#ctx0" brushRef="#br0" timeOffset="4">1735 1149,'14'5,"1"0,0-1,-1 0,2-1,-1-1,0 0,0-1,13-1,0 1,1137 27,-1091-26,-74-2,1 0,-1 0,1 0,-1 0,1 0,-1 0,1 0,-1 0,1 0,-1 0,1 0,-1 0,1 0,-1 0,1-1,-1 1,1 0,-1 0,1-1,-1 1,1 0,-1-1,0 1,1 0,-1-1,1 1,-1 0,0-1,0 1,1-1,-1 1,0-1,0 1,1-1,-1 1,0-1,0 1,0-1,0 1,0-1,0 1,0-1,0 1,0-1,0 1,0-1,0 1,0-1,0 1,0-1,-1 1,1-1,0 1,0-1,-1 1,1-1,0 1,-2-12</inkml:trace>
  <inkml:trace contextRef="#ctx0" brushRef="#br0" timeOffset="5">3182 261,'0'-4,"0"2,0 9,2 13,1 17,3 18,2 16,2 14,1 12,0 8,0-1,-2-3,-3-7,-2-14,-1-12,0-14,0-16</inkml:trace>
  <inkml:trace contextRef="#ctx0" brushRef="#br0" timeOffset="6">3169 1230,'50'-10,"1"2,0 2,0 2,0 3,22 2,-27 0,662 7,-86-28,-540 24,-69 0,-25-8,3-1</inkml:trace>
  <inkml:trace contextRef="#ctx0" brushRef="#br0" timeOffset="7">4835 70,'2'5,"1"8,0 11,-1 16,0 17,-1 18,0 14,-1 11,0 7,0-1,-1-5,4-9,2-12,3-13,5-12,3-12,0-10,-1-11</inkml:trace>
  <inkml:trace contextRef="#ctx0" brushRef="#br0" timeOffset="8">4916 1149,'91'-8,"-1"3,25 5,-99 0,529 28,-55-1,-378-32,-128-4,-8 4</inkml:trace>
  <inkml:trace contextRef="#ctx0" brushRef="#br0" timeOffset="9">4999 29,'22'-11,"51"8,0 2,0 4,9 4,-9-2,204 15,94 6,1-16,-332-8,-40-1,0 0,0-1,0 1,1 0,-1 0,0 0,0 0,0 0,-1-1,1 1,0 0,0 0,0 0,-1 0,1-1,0 1,-1 0,1 0,-1-1,1 1,-1 0,1-1,-1 1,1 0,-1-1,0 1,1-1,-1 1,0-1,0 1,1-1,-1 0,0 1,0-1,0 0,1 1,-1-1,0 0,0 0,0 0,-5 4,1 0,1 1,-1-1,1 1,0 0,0 0,0 0,1 1,-1-1,2 1,-1 0,0 0,1 0,0 0,1 1,-1-1,1 0,1 1,-1-1,1 0,0 1,0-1,1 5,57 435,-54-394,10 100,21 84,-33-228,-1-6,0-1,0 1,0 0,-1-1,1 1,-1-1,1 1,-1 0,1 0,-1-1,0 1,0 0,0 0,0-1,0 1,0 0,0 0,-1-1,1 1,-1 0,1-1,-1 1,0 0,1-1,-1 1,0-1,0 1,0-1,0 1,-1-1,1 0,0 0,0 1,-1-1,1 0,-1 0,0 0,-81-17,54 6,-82-14,51 14</inkml:trace>
  <inkml:trace contextRef="#ctx0" brushRef="#br0" timeOffset="10">3210 138,'-3'-4,"0"-5,0 5,-2 9,0 19,1 20,4 22,3 16,5 10,2 6,0-14</inkml:trace>
  <inkml:trace contextRef="#ctx0" brushRef="#br0" timeOffset="11">1503 971,'0'3,"0"2,0 3,0 5,2 8,1 6,0 8,-5 10,-3-2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33:01.432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63 32,'-16'-11,"-6"-3,4 7,11 11,17 15,18 10,15 10,13 8,-3-5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33:01.931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15 457,'4'-43,"-2"0,-1 0,-2 0,-7-34,0-34,8 110,-1-1,1-1,-1 1,0 0,1 0,-1-1,1 1,0 0,0-1,-1 1,2 0,-1-1,0 1,0 0,1-1,-1 1,1 0,0 0,0-1,0 1,0 0,0 0,0 0,0 0,1 0,-1 0,1 1,-1-1,1 0,0 1,0-1,0 1,0 0,0-1,0 1,0 0,0 0,0 1,0-1,1 0,0 0,87 31,-22-10,-44-14,-1 1,0 0,-1 2,1 1,-2 0,13 10,-28-15,0 0,-1 1,0 0,0 0,0 1,-1-1,0 1,-1 0,1 0,-1 0,-1 1,1-1,-1 1,0-1,-1 1,0 0,0 0,-1 0,0-1,0 1,-1 0,0 0,0 0,0 2,0 0,1-1,0 1,1 0,0 0,0 0,1-1,0 1,1-1,0 0,1 1,0-1,0-1,4 6,-2-9,0 0,1 0,-1-1,1 0,0 0,1-1,-1 0,1 0,-1-1,1 0,0 0,0-1,-1 1,1-2,0 1,0-1,0-1,0 1,0-1,0-1,0 0,0 0,-1 0,1-1,-1 0,1 0,-1-1,6-4,5-1,0-1,0 0,-1-2,-1 0,0-1,0 0,-1-1,-1-1,-1 0,0-1,-1-1,0 0,-2 0,0-1,-1-1,0 0,-2 0,5-19,-10 33,-1-1,0 1,0 0,0-1,-1 1,0-1,0 1,0-1,-1 1,0 0,0-1,0 1,-1 0,1 0,-1-1,0 1,-1 1,0-1,1 0,-1 1,-1-1,1 1,-1 0,1 0,-1 0,0 1,-1-1,1 1,-1 0,1 0,-1 0,0 1,0 0,-2-1,5 2,-1-1,0 1,0-1,0 1,0 0,0 0,0 0,0 1,0-1,0 1,0-1,0 1,0 0,0 1,-1-1,1 0,0 1,0 0,0-1,0 1,0 0,0 1,1-1,-1 0,0 1,0 0,1 0,-1-1,1 2,0-1,-1 0,1 0,0 1,0-1,1 1,-1-1,0 1,1 0,0 0,0 0,0 0,0 0,0 0,0 0,1 0,-1 0,3 13,0 0,1-1,0 1,2-1,-1 0,2 0,0 0,1-1,0 0,1 0,1-1,0 0,7 7,0 0,0-1,1-1,0 0,2-1,0-1,1-1,0-1,2 0,-1-2,1 0,1-2,0 0,1-2,2 0,35 7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33:03.550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13 616,'-5'-119,"1"92,2 0,1-1,0 1,3-1,0 1,1-1,2 1,1 0,1 1,1 0,2-3,-8 25,-1 0,1 0,0 0,1 0,-1 0,1 0,-1 1,1-1,0 1,1 0,-1 0,0 0,1 0,0 0,-1 1,1 0,0 0,0 0,0 0,1 0,-1 1,0 0,1 0,-1 0,1 1,-1-1,1 1,-1 0,1 0,-1 0,1 1,-1 0,2 0,13 8,0 0,0 1,-1 2,0-1,-1 2,-1 0,0 1,0 1,-2 1,0 0,6 9,-12-18,-1 1,0 0,0 0,-1 1,0 0,-1 0,0 0,0 0,-1 1,0 0,-1 0,0 0,0 0,-1 1,-1-1,1 1,-2 4,-1-11,0 0,-1 0,1-1,-1 1,0-1,-1 1,1-1,0 0,-1 0,0 0,1 0,-1-1,0 1,-1-1,1 1,0-1,-1 0,1 0,-1-1,0 1,1-1,-1 0,0 0,0 0,-3 0,-3 1,0 0,-1-1,1 0,0-1,-1 0,1-1,-1 0,1-1,-5-1,12 2,0 1,-1-1,1 0,0 0,0 0,0-1,0 1,0-1,0 0,0 0,0 0,1 0,-1 0,1-1,-1 1,1-1,-1-1,3 3,1-1,-1 1,0-1,1 1,0 0,-1-1,1 1,0 0,0-1,0 1,0 0,0 0,0 0,0 0,0 0,0 0,0 0,1 0,-1 0,0 0,1 1,-1-1,1 0,-1 1,1 0,-1-1,1 1,-1 0,1 0,-1-1,1 1,-1 0,3-1,33-10,3 3,-1-3,-1-1,0-2,0-1,-1-3,-2 0,0-3,0 0,-2-3,20-17,-50 39,0 0,-1 0,1-1,0 1,-1-1,1 1,-1-1,0 0,1 0,-1 0,-1 0,1 0,0 0,-1-1,0 1,0 0,0-1,0 1,0-1,-1 1,1-1,-1 0,0 1,0-1,-1 1,1-1,-1 1,1-1,-1 1,0-1,-1 1,1-1,0 1,-2-2,0 2,-1 1,1-1,-1 1,0 0,1 0,-1 0,0 0,0 1,0 0,0 0,0 0,-1 0,1 1,0-1,0 1,0 0,-1 0,1 1,0-1,0 1,0 0,0 0,-1 0,2 1,-1 0,0-1,0 1,0 0,1 1,-1-1,1 1,0 0,0-1,0 1,0 1,0-1,1 0,-1 1,1-1,0 1,0 0,0 0,1-1,-1 1,1 1,0-1,0 2,3 5,1 1,0 0,1-1,0 0,1 0,0 0,1 0,0-1,1 0,0 0,0-1,1 0,0 0,1 0,0-1,0-1,1 0,4 3,-2-1,0 0,1 0,0-2,0 1,0-2,1 0,0 0,1-2,-1 1,1-2,0 0,0-1,0 0,15-1,-25-2,0 0,0 0,1 0,-1-1,0 0,0 0,-1-1,1 1,0-1,-1 0,1 0,-1 0,0-1,0 0,-1 0,1 0,-1 0,1 0,-1-1,-1 1,1-1,-1 0,0 0,0 0,0 0,0-3,4-13,-1 0,0-1,-2 0,-1 0,0-17,-2-124,0 162,-1 0,1 0,0-1,0 1,0 0,0 0,0-1,0 1,1 0,-1-1,0 1,0 0,1 0,-1 0,1-1,-1 1,1 0,0 0,-1 0,1 0,0 0,0 0,0 0,0 0,0 0,0 1,0-1,0 0,0 1,0-1,0 0,0 1,0-1,1 1,-1 0,0-1,0 1,0 0,1 0,-1 0,0 0,1 0,-1 0,0 0,0 0,1 0,0 1,21 9,0 1,0 2,-1 0,-1 1,8 8,-14-12,-3-2,-1 0,0 1,0 0,-1 0,0 1,-1 0,0 1,-1 0,0 1,0 0,-1 0,-1 0,0 1,-1 0,3 10,-1 21,-8-38,1 0,0 0,0 0,1 0,0-1,0 1,0 0,0 0,1-1,0 1,0-1,1 1,0-1,0 0,0 0,0 0,1-1,-1 1,1-1,0 0,1 0,-1 0,1 0,0-1,0 0,0 0,0 0,3 1,-1-3,0 0,0-1,1 0,-1 0,0 0,0-1,0 0,0 0,-1-1,1 0,0 0,-1-1,1 1,-1-1,1-1,-1 1,-1-1,1-1,0 1,4-5,2-2,-1-1,0 0,-1 0,0-1,-1-1,0 1,-1-2,3-8,-2 0,-1-1,-1 1,-1-1,-1-1,-2 1,0-1,-1-6,12 99,-9-33,3 0,0 0,3 0,3 3,-11-29,1 0,0 0,0-1,1 0,0 0,0 0,1 0,0-1,1 0,0 0,0-1,0 0,0 0,1-1,0 1,1-2,-1 1,3-1,23 6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33:03.798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13 1,'-9'18,"6"14,12 5,6-3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33:04.902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316 845,'0'-7,"0"1,0-1,-1 1,0 0,0-1,-1 1,0 0,0 0,0 0,-1 0,0 0,0 0,0 1,-1-1,0 1,0 0,0 0,-1 1,1-1,-1 1,0 0,0 0,-1 1,1-1,-1 1,0 0,0 1,-1-1,1 1,-1-1,1 1,0 1,-1-1,1 1,0 1,-1-1,0 1,1 0,-1 0,1 1,-1 0,1 0,0 1,-1-1,1 1,0 1,0-1,0 1,0 0,1 0,-1 1,1 0,0 0,0 0,0 1,0-1,1 1,0 0,0 0,0 1,1-1,-1 1,1 0,1 0,-1 0,1 0,0 0,1 1,-2 3,0-1,1 1,0 0,1 0,0 0,1 0,0 0,1-1,0 1,0 0,1 0,0 0,1-1,0 1,0-1,1 0,1 0,-1 0,1 0,1-1,-1 0,2 0,-1 0,1-1,0 0,0 0,1-1,1 1,-5-5,1 0,-1-1,1 1,-1-1,1 0,0 0,-1 0,1-1,0 1,0-1,-1 0,1-1,0 1,0-1,-1 0,1 0,0 0,-1-1,0 0,1 1,-1-2,0 1,0 0,0-1,0 0,0 0,-1 0,1 0,-1-1,2-1,5-7,0 0,-1-1,0 1,-1-2,-1 1,0-1,-1 0,4-14,16-62,-26 89,0 1,0-1,0 1,0-1,0 1,0 0,0-1,1 1,-1-1,0 1,0-1,1 1,-1-1,0 1,1 0,-1-1,0 1,1 0,-1-1,1 1,-1 0,0 0,1-1,-1 1,1 0,-1 0,1 0,-1-1,1 1,-1 0,1 0,-1 0,1 0,-1 0,1 0,-1 0,1 0,-1 0,1 0,-1 1,1-1,-1 0,1 0,-1 0,0 1,1-1,-1 0,1 0,-1 1,1-1,-1 0,0 1,1-1,-1 0,0 1,0-1,1 1,-1-1,0 0,1 1,20 33,-18-29,25 50,-17-32,0 0,2 0,1-1,0-1,2 0,0-1,1 0,18 14,-30-30,-1-1,1 1,0-1,0 0,0-1,1 1,-1-1,0 0,1 0,0-1,-1 1,1-1,0-1,0 1,-1-1,1 0,0 0,0-1,0 1,-1-1,1-1,0 1,-1-1,1 0,-1 0,0-1,1 1,-1-1,3-3,6-7,0-2,0 0,-2 0,0-1,-1-1,0 0,-1-1,-1 1,-1-2,-1 1,0-1,-1-1,0-4,10-34,-3-2,-2 0,-3 0,-2 0,-3-1,-3 0,-3-7,2 36,-2 1,-2-1,0 1,-3 0,0 1,-2 0,-1 0,-1 1,-9-13,-31-15,50 55,0 1,0 0,0 0,0 1,0-1,0 0,0 1,0-1,-1 1,1-1,0 1,0 0,0 0,-1 0,1 0,0 1,0-1,0 1,-1-1,1 1,0 0,0 0,0 0,0 0,0 0,0 0,1 0,-1 0,0 1,1-1,-1 1,0 0,-5 7,1 0,1 1,-1 0,1 0,1 0,0 0,0 0,1 1,1 0,0 0,0 0,1 0,0 0,1 2,-2 38,3-1,2 1,2-1,3 0,1 0,3-1,2-1,1 0,3 0,2-2,3-1,1 0,1-2,25 30,-34-49,1-1,0-1,2-1,0 0,2-2,0 0,1-1,1-1,0-2,2 0,-1-1,2-2,9 4,-29-14,1 1,0-1,0 0,0-1,0 1,1-1,-1-1,0 1,0-1,1-1,-1 1,0-1,0 0,0-1,0 0,0 0,0-1,0 1,-1-1,1-1,-1 1,0-1,0-1,3-1,0-5,0 1,-1-1,-1-1,0 1,0-1,-1-1,0-2,17-31,-22 46,0-1,0 1,0-1,0 1,0-1,0 1,0 0,0 0,0 0,0-1,0 1,0 0,0 0,0 0,0 0,0 1,0-1,0 0,0 0,0 1,0-1,0 1,0-1,0 0,0 1,0 0,0-1,0 1,0 0,-1-1,1 1,0 0,-1 0,1 0,0-1,-1 1,1 0,-1 0,1 0,-1 0,0 0,1 0,-1 0,0 0,0 0,1 0,-1 0,0 1,0-1,0 0,-1 0,1 0,3 5,0 2,0 1,1-1,0 0,0 0,1 0,0-1,0 0,0 0,1 0,0 0,1-1,0 0,0-1,0 1,0-1,1-1,0 1,0-1,0-1,0 1,1-1,0-1,-1 0,1 0,3 0,-3-3,1-1,0 0,-1 0,1-1,-1 0,0-1,0 0,0-1,-1 1,1-2,-1 1,0-1,-1 0,1-1,-1 0,-1 0,1 0,-1-1,0 0,-1 0,0-1,0 0,-1 1,0-1,-1-1,0 1,0 0,-1-1,0-1,-3 4,0 1,-1-1,0 1,0 0,-1 0,0 0,0 0,0 0,-1 0,0 1,0 0,0 0,-1 0,1 0,-1 1,0-1,-1 1,1 1,-1-1,0 1,1 0,-2 0,1 0,0 1,-1 0,-6-4,0 1,-1 1,1 0,-1 0,0 2,0 0,0 0,0 1,0 1,0 0,0 1,-1 1,10-1,0 1,0 0,0 0,0 1,1-1,-1 1,1 0,0 0,-1 1,1-1,1 1,-1 0,1 0,-1 0,1 0,0 1,0-1,1 1,0 0,0 0,0 0,0 0,0 0,1 0,0 0,-1 6,0 1,0-1,1 0,1 0,0 1,0-1,1 0,1 1,0-1,0 0,2 3,-1-6,0 0,1 0,0 0,0-1,0 0,1 0,0 0,1 0,-1-1,1 0,1 0,-1 0,1-1,0 0,0 0,1-1,29 14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33:05.100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83 1,'-14'5,"-7"8,0 9,4 7,7 7,12 1,6-6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33:05.274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2,'12'16,"10"13,9 8,6 3,6-4,3-8,2-8,3-12,2-18,4-13,-2-10,-2-6,-4-2,-8 3,-10 7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33:14.336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110 1,'-5'0,"3"4,5 10,6 5,8 8,7 8,5 7,8 9,4 4,2 3,1 0,-3-5,-1-6,-5-12,-8-12</inkml:trace>
  <inkml:trace contextRef="#ctx0" brushRef="#br0" timeOffset="267.791">423 14,'-4'19,"-5"15,-2 14,-4 12,-5 8,-5 3,-4 0,-3-5,-1-10,0-12,6-13</inkml:trace>
  <inkml:trace contextRef="#ctx0" brushRef="#br0" timeOffset="551.561">0 328,'16'-2,"20"-6,22-5,22-9,20-4,17-3,9 2,-2 4,-23 8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33:16.756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106 339,'-4'-2,"-4"1,1 1,2 1</inkml:trace>
  <inkml:trace contextRef="#ctx0" brushRef="#br0" timeOffset="800.367">38 721,'-2'-1,"0"1,0-1,0 0,0 0,0-1,0 1,0 0,0-1,0 1,1-1,-1 0,0 1,1-1,0 0,-1 0,1 0,0 0,0 0,0 0,0 0,0-1,1 1,-1 0,1 0,-1-1,1 1,0 0,0-1,0 1,0 0,0 0,1-1,-1 1,1 0,-1-1,1 1,0 0,0 0,0 0,1-2,9-39,3 1,1 0,19-36,-9 22,27-49,-52 105,1-1,-1 1,0-1,1 1,-1 0,0-1,1 1,-1 0,1-1,-1 1,1 0,-1-1,1 1,-1 0,1 0,-1 0,1 0,-1-1,1 1,0 0,-1 0,1 0,-1 0,1 0,-1 0,1 1,-1-1,1 0,-1 0,1 0,0 0,-1 1,1-1,-1 0,0 0,1 1,-1-1,1 0,-1 1,1-1,-1 1,0-1,1 0,-1 1,0-1,1 1,-1-1,0 1,0-1,0 1,1-1,-1 1,0-1,0 1,0 0,13 38,-11-32,82 236,-83-241,1 1,-1-1,1 1,-1-1,0 1,0-1,0 1,0 0,0-1,0 1,-1 0,0 0,1-1,-1 1,0 0,0 0,-1 0,1 0,0-1,-1 1,0 0,0-1,0 1,0 0,0-1,0 1,-1-1,1 1,-1-1,0 0,1 0,-1 0,0 0,0 0,0 0,-1 0,1-1,-2 2,1-1,-1 0,1-1,0 1,-1-1,1 0,-1 0,1 0,-1 0,1-1,-1 0,0 1,1-1,-1 0,0-1,1 1,-1-1,1 1,-1-1,1 0,-1-1,1 1,-1 0,1-1,0 0,0 0,0 0,0 0,0 0,0-1,1 1,-1-1,1 0,0 0,0 0,0 0,0 0,0 0,0 0,1-1,0 1,-1-3,2 4,0 0,1-1,-1 1,1 0,0 0,-1 0,1 1,0-1,0 0,0 0,0 0,1 1,-1-1,0 0,1 1,-1-1,1 1,0 0,-1-1,1 1,0 0,0 0,0 0,0 0,0 1,0-1,0 0,0 1,0 0,0-1,0 1,0 0,0 0,0 0,0 0,0 0,1 1,-1-1,0 1,0-1,12-1,20-3,-2-2,1-1,-1-2,0 0,0-3,-1 0,17-12,10-26,-57 48,1 1,-1-1,0 1,0-1,0 0,0 1,-1-1,1 0,0 0,-1 0,1 0,-1 1,0-1,0 0,1 0,-1 0,-1 0,1 0,0 0,0 0,-1 0,1 0,-1 0,1 1,-1-1,0 0,0 0,0 1,0-1,0 0,0 1,0-1,0 1,-1 0,1-1,-1 1,0-1,-1-1,1 1,-1 0,0-1,0 1,0 0,0 0,-1 1,1-1,0 1,-1-1,1 1,-1 0,1 0,-1 1,0-1,1 1,-1 0,0-1,1 2,-1-1,0 0,1 1,-1 0,0 0,1 0,-1 0,1 0,0 1,-1 0,1-1,0 1,0 0,0 1,0-1,0 0,1 1,-1 0,1 0,0-1,-1 1,1 1,1-1,-1 0,0 2,0 2,1 1,0 0,0-1,1 1,0 0,1 0,-1-1,2 1,-1 0,1-1,0 1,0-1,1 0,0 0,1 0,-1 0,1 0,0-1,2 2,103 112,-84-96,-20-19,-3-2,0 0,0 0,1 0,-1-1,1 1,0-1,0 1,0-1,0 0,0 0,1-1,-1 1,0 0,1-1,-1 0,1 0,0 0,-1-1,1 1,0-1,-1 1,1-1,0-1,0 1,-1 0,2-1,10-5,-1-1</inkml:trace>
  <inkml:trace contextRef="#ctx0" brushRef="#br0" timeOffset="1790.171">735 776,'70'-209,"-66"188,0 0,-2 0,0 0,-2 0,0-1,-1 1,-2 0,0 0,-1 0,-1 1,-4-11,-15-9,23 41,0-1,-1 1,1-1,0 1,0 0,0-1,0 1,0 0,0 0,0 0,0 0,1-1,-1 1,0 1,0-1,1 0,-1 0,1 0,-1 0,1 0,-1 1,1-1,0 0,0 0,-1 0,1 1,0-1,0 0,0 1,0-1,0 0,1 0,-1 1,0 3,-1 0,1 1,0-1,1 0,-1 0,1 0,0 0,1 0,-1 0,1 0,0 0,0-1,0 1,1-1,-1 1,1-1,0 0,1 0,-1 0,1 0,-1-1,1 1,0-1,1 0,-1 0,0-1,1 1,-1-1,1 0,0 0,3 0,146 12,-151-14,0 1,-1 0,0 0,1 0,-1 0,1 0,-1 0,0 1,0-1,0 1,0-1,0 1,0 0,0 0,-1 0,1 0,0 0,-1 0,0 0,1 0,-1 1,0-1,0 0,-1 1,1-1,0 1,-1-1,1 1,2 79,-4-64,0-6,9 94,-7-102,0-1,0 0,0 0,0 0,1 0,0 0,0 0,-1 0,2 0,-1-1,0 1,0-1,1 1,0-1,-1 0,1 0,0 0,0-1,0 1,0 0,0-1,0 0,1 0,-1 0,0 0,1-1,-1 1,0-1,2 0,2 0,0 0,0-1,0 0,0-1,0 0,-1 0,1 0,0-1,-1 0,0 0,0 0,0-1,0 0,0 0,-1 0,0-1,0 0,0 0,0 0,-1-1,0 0,0 0,-1 0,1 0,-1 0,0-1,-1 1,0-1,0 0,0 1,-1-1,0 0,0 0,-1 0,0 0,0 0,-1 0,1 0,-2 0,1 0,-1-1,2 8,0 1,0-1,0 0,0 1,0-1,0 1,1-1,-1 0,0 1,0-1,-1 0,1 1,0-1,0 1,0-1,0 0,0 1,0-1,0 0,-1 1,1-1,0 0,0 1,0-1,-1 0,1 1,0-1,-1 0,1 0,0 1,0-1,-1 0,1 0,0 0,-1 1,1-1,-1 0,1 0,0 0,-1 0,1 0,0 0,-1 0,1 0,-1 0,1 0,0 0,-1 0,1 0,0 0,-1 0,1 0,-1 0,1-1,0 1,-1 0,1 0,0 0,1 22,2 0,0 1,2-1,0-1,2 1,0-1,1 0,10 17,-17-34,1-1,0 1,0 0,0-1,1 1,-1-1,1 0,0 0,0 0,0 0,0-1,0 1,1-1,-1 1,1-1,-1 0,1-1,0 1,14 1</inkml:trace>
  <inkml:trace contextRef="#ctx0" brushRef="#br0" timeOffset="2040.807">1336 80,'-16'-11,"-11"-7,-4-3,0 3,5 7,8 12,13 12,17 12,16 8,10 6,-2-5</inkml:trace>
  <inkml:trace contextRef="#ctx0" brushRef="#br0" timeOffset="2316.109">1513 681,'8'4,"-1"-1,0 0,1 0,0 0,-1-1,1 0,0-1,0 0,0 0,0-1,0 0,0 0,0-1,0 0,0 0,0-1,0 0,0 0,-1-1,1 0,-1 0,0-1,0 0,0 0,0-1,-1 0,0 0,0 0,0-1,0 0,-1 0,0 0,0-1,-1 0,0 0,2-5,-4 8,0 1,-1-1,0 0,0 0,0 1,0-1,0 0,-1 0,0 0,0 0,0 0,0 0,-1 0,1 0,-1 0,0 0,0 1,-1-1,1 0,-1 1,1-1,-1 1,0-1,-1 1,1 0,-1 0,1 0,-1 0,0 0,0 1,0-1,0 1,-1 0,1 0,0 0,-1 0,0 1,1-1,-1 1,0 0,-2 0,0-1,0 1,-1 1,1-1,0 1,-1 0,1 1,0 0,-1 0,1 0,0 0,0 1,0 0,0 1,0-1,0 1,1 0,-1 1,1-1,0 1,0 0,0 0,0 1,1-1,0 1,0 0,0 0,0 0,1 1,0 0,0-1,1 1,0 0,-1 0,2 0,-1 1,1-1,0 0,0 0,1 1,0-1,0 1,1 4,0-4,0-1,0 1,1 0,0 0,0-1,1 1,-1-1,2 1,-1-1,1 0,-1 0,2-1,-1 1,1-1,-1 0,2 0,-1-1,0 1,1-1,0 0,0-1,0 1,3 0,7 4,1-2,0 0,0-1,1 0,-1-1,1-1,0-1,12 0,123-16,-86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33:23.583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137 0,'7'5,"7"8,5 9,8 12,5 13,2 9,0 4,-1 2,-2-3,-4-4,-4-10,-3-10,-3-11,-3-13,-3-10</inkml:trace>
  <inkml:trace contextRef="#ctx0" brushRef="#br0" timeOffset="261.299">492 13,'-14'17,"-7"14,-2 11,1 10,1 8,2 4,2-4,2-3,1-11,-2-9,2-13</inkml:trace>
  <inkml:trace contextRef="#ctx0" brushRef="#br0" timeOffset="427.422">1 382,'16'-2,"17"-1,19-2,18-6,12-6,8-7,4-2,-1-3,-6 2,-19 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12:29.603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16321 1981,'-29'0,"0"2,0 1,1 1,-1 1,1 2,-25 9,13-4,-1-2,1-1,-2-3,1-1,-1-2,1-2,-5-1,-41-1,0 4,-19 6,8 0,0-5,-16-4,-54 1,-108 14,-82-27,-357-28,122-22,-442-39,780 88,-242-21,-554-79,235 41,601 67,-50 12,93-2,-414-17,524 12,-28 2,-1-4,0-4,1-5,-58-14,-181-70,253 66,2-3,1-3,2-3,-13-13,5 4,1-3,4-4,1-3,3-3,-51-57,89 81,-50-57,-75-64,127 131,-2 0,0 3,-2 0,-1 2,0 2,-1 1,-22-7,-154-44,-2 9,-68-3,139 28,2-6,-34-19,93 30,-1 3,-1 3,-1 5,0 3,-88-4,-604 18,772 2,-365-12,-227 28,582-14,-120 9,-128-7,58-18,102 4,0 5,0 4,0 4,-33 9,-346 87,362-83,-1-5,1-6,-94-8,111-3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33:19.573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497 1,'-4'16,"-5"19,-4 21,-6 23,-3 24,-6 23,-7 22,-9 16,-8 10,-8 2,-3-9,8-19,10-25,13-26,17-31,15-25,8-21</inkml:trace>
  <inkml:trace contextRef="#ctx0" brushRef="#br0" timeOffset="1082.539">729 1011,'-4'1,"6"-17,38-125,37-80,-73 210,-3 6,1 0,-1 0,1 0,0 1,1-1,-1 0,1 1,0 0,0 0,0 0,1 0,3-4,-6 8,1 0,-1 0,1 0,-1 0,0 0,1 0,-1 1,1-1,-1 0,0 1,1-1,-1 1,0-1,0 1,1 0,-1 0,0-1,0 1,0 0,0 0,0 0,0 0,0 0,0 0,0 1,0-1,-1 0,1 0,0 1,-1-1,1 0,-1 1,0-1,1 0,-1 2,2 0,25 53,-3 1,16 56,-37-104,-1-5,0 1,0-1,-1 1,0 0,1 0,-2 0,1 0,0 0,-1 0,0 0,0 0,-1 0,1 0,-1 0,-1 4,0-9,1 1,0-1,0 0,-1 0,1 0,0 0,-1 0,1 0,0 0,-1 0,1 0,0-1,0 1,-1 0,1-1,0 1,0-1,0 0,0 1,0-1,-1 0,1 0,0 1,1-1,-1 0,0 0,0 0,0 0,0 0,1-1,-1 1,1 0,-1 0,1 0,-1-1,1 1,-1 0,1-1,-1 0,0 1,-1 0,1-1,0 1,0 0,0-1,0 1,0-1,0 1,0-1,0 1,1-1,-1 0,1 1,-1-1,1 0,0 0,-1 1,1-1,0 0,0 0,0 1,1-1,-1 0,0 0,1 1,-1-1,1 0,-1 1,1-1,0 0,0 1,-1-1,1 1,0-1,1 1,-1 0,0-1,0 1,1 0,-1 0,82-24,-64 19,5 0,-1-1,-1 0,1-2,-1-1,-1-1,0-1,0 0,9-9,-28 20,0 0,0-1,0 1,-1 0,1 0,0-1,-1 1,0-1,1 0,-1 1,0-1,1 0,-1 0,0 0,-1 0,1 0,0 0,0 0,-1 0,1 0,-1 0,0 0,0 0,1 0,-1 0,-1-1,1 1,0 0,0 0,-1 0,1 0,-1 0,0 0,0 0,0 0,0 0,0 0,0 0,-1-1,-2 1,1 0,-1 0,0 0,0 0,0 1,0-1,0 1,-1 0,1 1,0-1,0 1,-1-1,1 1,0 1,-1-1,1 1,0-1,-1 1,1 0,0 1,0-1,0 1,0-1,0 1,1 1,-1-1,0 0,1 1,0 0,-1 0,1 0,0 0,1 0,-1 1,0-1,1 1,0 0,0-1,0 1,0 0,1 0,0 0,-1 1,2-1,-1 0,0 0,1 1,0 0,0 2,1 0,0 0,0 1,0-1,1 0,1 0,-1 0,1-1,0 1,0-1,1 1,0-1,0 0,1 0,-1-1,1 0,4 4,101 72,-99-75,-4-1,0-1,1 0,0 0,-1-1,1 0,0 0,1-1,-1 0,0 0,8 0,5-9,-13 2</inkml:trace>
  <inkml:trace contextRef="#ctx0" brushRef="#br0" timeOffset="1776.8">1549 930,'17'-22,"-1"-1,-1-1,-2 0,0-1,-1 0,-2 0,-1-2,0 1,-2-1,-1 0,-2 0,0-2,-3 23,0 1,-1 0,1-1,-1 1,-1 0,1-1,-1 1,0 0,0 0,0-1,-1 1,1 0,-1 0,-1-2,2 7,1 0,0-1,0 1,0-1,0 1,0-1,-1 1,1 0,0-1,0 1,-1-1,1 1,0 0,-1-1,1 1,0 0,-1 0,1-1,0 1,-1 0,1 0,-1-1,1 1,0 0,-1 0,1 0,-1 0,1 0,-1 0,1-1,-1 1,1 0,-1 0,1 1,0-1,-1 0,1 0,-1 0,1 0,-1 0,1 0,0 1,-1-1,1 0,-1 0,1 0,0 1,-1-1,1 0,0 1,-1-1,1 0,0 1,-1-1,1 0,0 1,0-1,-1 1,1-1,0 1,0-1,0 0,0 1,0 0,-3 31,6-28,1 1,1-1,-1 0,0 0,1 0,0-1,0 1,0-1,0 0,1-1,-1 1,1-1,0 0,-1-1,1 1,0-1,0 0,0-1,0 1,0-1,0 0,2-1,-8 1,26 2,-21-3,0 0,1 1,-1 0,0 0,0 0,0 0,1 1,-1 0,0 0,0 1,0-1,0 1,-1 0,1 0,0 1,-1-1,1 1,-1 0,0 0,0 1,0-1,0 1,-1 0,0 0,0 0,0 1,2 3,-2 4,-1 1,0 0,-1 0,0-1,-1 1,0 0,-1 0,-1 0,-1 6,-4 50,7-66,1 1,-1-1,0 0,1 0,-1 0,1 0,0 0,0 0,1 0,-1 0,0 0,1 0,0-1,0 1,0-1,0 1,0-1,0 0,0 1,1-1,-1 0,1-1,0 1,-1 0,1-1,0 0,0 1,0-1,0 0,0-1,0 1,0 0,0-1,1 0,-1 1,0-1,0-1,0 1,1 0,-1-1,2 0,9-2,1 0,-1 0,0-2,0 1,0-2,-1 0,1-1,-1 0,-1-1,0 0,0-1,0 0,-1-1,-1-1,0 0,0 0,-1 0,0-1,1-5,7-28,-26 93,8-42,1 0,-1 0,1 0,0 0,0-1,1 1,0 0,0 0,0 0,1 0,0-1,0 1,0-1,1 1,0-1,0 0,0 0,1 0,-1 0,1-1,0 1,1-1,-1 0,1 0,0-1,0 0,0 1,0-2,0 1,1 0,1 0,24 0,-4-4</inkml:trace>
  <inkml:trace contextRef="#ctx0" brushRef="#br0" timeOffset="2036.815">2259 288,'3'16,"7"10,2 1</inkml:trace>
  <inkml:trace contextRef="#ctx0" brushRef="#br0" timeOffset="2294.395">2601 780,'11'1,"0"0,0 0,0-1,1-1,-1 0,0 0,0-1,0-1,-1 0,1 0,0-1,-1 0,0-1,0 0,-1-1,1 0,-1 0,0-1,-1 0,7-8,-11 13,0-1,-1 0,1-1,-1 1,0 0,0-1,0 0,0 1,-1-1,0 0,0-1,0 1,0 0,0 0,-1-1,0 1,0-1,0 1,-1-1,1 0,-1 1,0-1,0 0,-1 1,1-1,-1 1,0-1,-1 1,1-1,-1 1,1 0,-1-1,-1 1,1 0,0 0,-1 1,0-1,0 0,0 1,-3-3,2 4,0 0,1 0,-1 1,0-1,-1 1,1 0,0 0,0 0,-1 0,1 1,0-1,-1 1,1 1,0-1,-1 0,1 1,0 0,0 0,-1 0,1 1,0-1,0 1,1 0,-1 0,0 1,0-1,1 1,0-1,-1 1,1 0,0 1,0-1,1 0,-1 1,1-1,0 1,0 0,0 0,0 0,0 0,1 0,0 0,-1 5,0 0,0 0,1 0,-1 0,2 1,-1-1,2 0,-1 1,1-1,0 0,1 1,0-1,1 0,0 0,0-1,1 1,0-1,1 1,-1-1,2 0,-1-1,1 1,0-1,0-1,1 1,0-1,0 0,1 0,0-1,6 3,3 0,0-1,0-1,1 0,-1-2,1 0,1-1,-1-1,0 0,0-1,1-2,9 0,21-5</inkml:trace>
  <inkml:trace contextRef="#ctx0" brushRef="#br0" timeOffset="7082.294">593 1695,'-2'32,"-4"32,-2 31,-5 24,-7 18,-7 13,-9 7,-9 2,-4-5,-1-7,3-14,11-14,10-28</inkml:trace>
  <inkml:trace contextRef="#ctx0" brushRef="#br0" timeOffset="7703.12">920 2063,'-2'696,"1"-662,1 2,-2 1,-1-1,-2 0,-4 12,9-48,-1 0,1 0,0 0,0 0,-1 0,1 0,0-1,-1 1,1 0,0 0,0 0,-1 0,1 0,0 0,-1 0,1 0,0 0,-1 0,1 0,0 0,0 1,-1-1,1 0,0 0,-1 0,1 0,0 0,0 1,-1-1,1 0,0 0,0 0,0 1,-1-1,1 0,0 0,0 1,0-1,0 0,0 0,-1 1,1-1,0 0,0 0,0 1,0-1,0 0,0 1,0-1,0 0,0 1,0-1,0 0,0 0,0 1,0-1,0 0,0 1,1-1,-1 0,-5-25,-5-318,-10-92,25 354,-5 80,1 0,-1 0,1 0,-1 0,1 1,0-1,-1 0,1 0,0 0,0 0,-1 1,1-1,0 0,0 1,0-1,0 1,0-1,0 1,0 0,0-1,0 1,0 0,0 0,1-1,-1 1,0 0,0 0,0 0,0 0,0 1,0-1,0 0,0 0,1 1,-1-1,0 0,0 1,0 0,45 24,-37-19,1 0,6 3,-2 0,1 1,-1 0,-1 1,0 1,9 10,-21-21,0 1,0-1,0 1,0-1,0 1,0-1,0 1,-1 0,1-1,-1 1,1 0,-1 0,0-1,0 1,1 0,-1 0,-1-1,1 1,0 0,0 0,-1 0,1-1,0 1,-1 0,0-1,1 1,-1 0,0-1,0 1,0-1,0 1,0-1,-1 0,1 1,0-1,0 0,-1 0,0 1,-62 36,59-35,-43 17,78-36,0 2</inkml:trace>
  <inkml:trace contextRef="#ctx0" brushRef="#br0" timeOffset="9382.152">1385 2159,'-7'-4,"0"-1,-1 2,1-1,-1 1,0 0,0 0,0 1,0 1,-1-1,1 1,0 0,-1 1,1 0,0 0,-1 1,1 0,0 1,-1 0,1 0,0 0,1 1,-1 0,0 1,1 0,-6 4,11-5,0 0,0 0,0 1,0-1,1 1,-1-1,1 1,0 0,0 0,0-1,1 1,-1 0,1 0,0 0,0 0,0 0,1-1,-1 1,1 0,0 0,0-1,1 1,-1 0,1-1,-1 1,1-1,0 0,0 1,1-1,-1 0,1 0,-1-1,1 1,0 0,0-1,0 0,1 0,-1 0,0 0,1 0,-1-1,1 1,0-1,-1 0,1 0,0 0,0-1,0 1,7 1,-1 0,1 0,0-1,0-1,0 0,0 0,0-1,-1 0,1-1,0-1,-1 1,10-5,-14 5,0 0,-1 0,1-1,-1 0,1 0,-1-1,0 1,0-1,-1 0,1 0,-1-1,0 1,0-1,0 0,-1 0,1 0,-1-1,-1 1,1-1,-1 0,0 0,0 0,0-2,-4-19,-8 52,9-21,1-1,0 1,0-1,0 1,0 0,1-1,-1 1,1-1,0 1,0-1,0 1,0-1,1 0,-1 0,1 0,0 1,0-1,0-1,1 1,-1 0,1-1,-1 1,1-1,0 0,0 0,0 0,0 0,0 0,0-1,1 1,-1-1,0 0,1 0,-1 0,1 0,-1-1,1 1,1-1,2 0,1 1,-1-1,0-1,1 1,-1-1,0-1,1 1,-1-1,0 0,0-1,0 0,-1 0,1 0,-1-1,0 0,0 0,0-1,0 0,-1 0,1 0,-1 0,-1-1,1 0,-1 0,0 0,0-1,-1 1,0-1,0 0,-1 0,1 0,0-5,9-159,-11 169,0 0,0 0,0 0,1 0,-1 0,1 0,-1 0,1 1,0-1,0 1,0-1,0 1,0-1,0 1,0 0,0 0,0 0,1 0,-1 0,0 1,0-1,1 1,-1 0,1-1,-1 1,0 0,1 0,-1 0,1 1,-1-1,0 1,1-1,-1 1,2 0,8 0,8 0,0 0,0 2,-1 0,1 1,17 6,-32-8,0-1,1 1,-2 1,1-1,0 1,0 0,-1 0,0 0,1 0,-1 1,0 0,-1 0,1 0,-1 0,0 1,0-1,0 1,0 0,-1 0,0 0,0 0,0 0,-1 0,1 1,1 45,-4-46,0-1,1 1,0-1,-1 1,1-1,1 0,-1 1,1-1,0 1,0-1,0 0,0 1,1-1,-1 0,1 0,0 0,1 0,-1-1,1 1,-1 0,1-1,0 0,1 0,-1 0,0 0,1 0,0-1,-1 1,1-1,3 1,3 0,1-1,-1 0,0 0,0-1,1-1,-1 0,1 0,-1-1,0-1,1 0,-1 0,0 0,0-2,8-2,128-72,-139 73,23-13,-1-1,-1-1,0-2,-2-1,8-10,-32 32,-1 0,0 1,0-1,0 0,0 0,1 0,-1 0,0 0,-1 0,1 0,0 0,0 0,0-1,-1 1,1 0,0 0,-1-1,1 1,-1 0,0-1,1 1,-1-1,0 1,0 0,0-1,0 1,0-1,0 1,-1 0,1-1,0 1,-1-1,1 1,-1 0,1-1,-1 1,1 0,-1 0,0 0,0-1,0 1,0 0,0 0,0 0,0 0,0 0,0 1,0-1,0 0,-1 0,1 1,-1-1,-8-1,-1 1,1 0,0 1,-1 0,1 0,0 1,-1 0,1 1,0 1,0-1,0 1,0 1,1 0,0 0,-1 1,1 1,1-1,-1 1,-2 3,8-8,0 1,0 0,0-1,1 1,-1 0,1 0,-1 1,1-1,0 0,0 1,0 0,0-1,0 1,1 0,-1 0,1 0,0 0,0 0,0 0,0 0,0 0,1 0,-1 1,1-1,0 0,0 0,0 1,0-1,1 0,-1 0,1 1,0-1,0 0,0 0,0 0,1 0,-1 0,1 0,0 0,7 2,-1-1,1 0,0-1,-1 0,2 0,-1-1,0 0,0 0,1-1,-1-1,0 0,1 0,7-1,-5 0,0 0,0-1,0 0,0-1,0 0,0-1,-1-1,0 1,0-2,0 0,0 0,-1-1,9-7,-19 15,1-1,0 0,0 0,0 1,-1-1,1 1,0-1,-1 1,1-1,0 1,-1-1,1 1,-1-1,1 1,0 0,-1-1,0 1,1 0,-1-1,1 1,-1 0,0 0,0 0,1-1,-1 1,0 0,0 0,0 0,0-1,0 1,0 0,0 0,0 0,0 0,0-1,0 1,-1 0,1 0,0 0,-1-1,1 1,0 0,-1-1,0 1,2 13,0-10,0-1,0 0,0 0,0 0,1-1,0 1,-1 0,1 0,0-1,0 1,1-1,-1 0,0 1,1-1,-1 0,1-1,0 1,0 0,0-1,-1 1,1-1,1 0,-1 0,0 0,0-1,0 1,0-1,3 1,94-8,-81 2,0-1,0-1,-1-1,0 0,0-1,-1-1,0-1,-1-1,0 0,-1 0,0-2,-1 0,-1-1,0 0,-1-1,-1 0,0-1,-1 0,-1-1,-1 0,0 0,-1-1,4-19,-7 15,-1 0,-2 0,0-1,-1 1,-2 0,0 0,-1-1,-2 1,0 1,-1-1,-1 1,-2 0,0 1,9 19,-1 0,0-1,1 1,-1 0,0 0,0 0,0 0,0 0,-1 0,1 1,0-1,-1 0,1 1,-1-1,0 1,1-1,-1 1,0 0,0 0,0-1,0 2,0-1,0 0,0 0,-1 1,1-1,0 1,0-1,0 1,-1 0,1 0,0 0,0 0,-1 0,1 1,0-1,0 1,0-1,-5 6,1-1,0 1,0 0,1 0,0 1,0 0,0 0,1 0,0 0,0 1,1 0,0-1,0 1,1 0,0 3,-7 15,2-1,1 1,2 0,0 0,1 0,2 1,1-1,1 0,1 1,1-1,1 0,2 0,7 21,-11-41,0 1,0-1,1 1,0-1,0 0,0 0,1-1,0 1,0-1,1 1,0-1,-1-1,1 1,1-1,-1 0,1 0,0 0,0-1,0 0,0 0,0 0,1-1,-1 0,1 0,0-1,-1 0,1 0,0-1,0 1,0-1,-1-1,1 1,0-1,0-1,2 0,6-6,-1 0,0-1,0-1,0 0,-2-1,1 0,-1-1,-1 0,0-1,-1-1,0 1,-1-2,-1 1,0-1,-1 0,0-1,-1 0,-1 0,-1 0,0 0,-1-1,0-11,-3 9,0 19,0 0,0 0,0 1,1-1,-1 0,0 0,0 1,0-1,0 0,0 0,0 1,-1-1,1 0,0 0,0 1,0-1,0 0,0 0,0 1,0-1,0 0,-1 0,1 0,0 1,0-1,0 0,0 0,-1 0,1 1,0-1,0 0,0 0,-1 0,1 0,0 0,0 0,-1 1,1-1,0 0,0 0,-1 0,1 0,0 0,-1 0,1 0,0 0,0 0,-1 0,1 0,0 0,0 0,-1-1,1 1,0 0,0 0,-1 0,1 0,0 0,0 0,0-1,-1 1,1 0,0 0,0 0,0-1,-4 10,1 0,0 0,1 0,0 0,0 0,1 1,1-1,-1 0,1 1,1-1,0 0,0 1,1-1,0 0,0 0,1 0,1 0,-1-1,1 1,1-1,0 0,0 0,0 0,1-1,0 0,0 0,1 0,0-1,0 0,1-1,0 1,0-1,0-1,1 1,9-1,0-1,-1 0,1-1,0-1,0-1,0-1,0 0,0-1,0-1,0-1,-1 0,0-2,0 0,0 0,-1-2,0 0,0-1,-1 0,0-2,0 0,-1 0,-1-1,0-1,0-1,5-9,-1-1,-1-1,-1 0,-1-1,-1-1,-1 0,-2-1,-1 0,-1 0,-1-1,-2 0,-1 0,-1 0,-1-1,-2 1,-1-1,-1 1,-4-12,5 22,-1 0,-1 1,-1-1,-1 1,0 0,-2 0,0 1,0 0,-2 0,-1-1,9 15,-1 1,1-1,-1 1,1 0,-1-1,0 1,0 0,0 0,0 0,-1 0,1 0,0 1,-1-1,1 1,-1-1,0 1,1 0,-1 0,0 0,0 1,0-1,0 1,1-1,-1 1,0 0,0 0,0 0,0 1,0-1,0 0,0 1,1 0,-1 0,0 0,0 0,1 0,-1 1,1-1,-3 2,-5 7,1 0,0 0,0 1,1 0,1 1,-1 0,2 0,0 0,0 1,1-1,1 2,0-1,-1 11,-3 6,2 0,0 0,2 1,2 0,1-1,1 1,1 0,2 0,6 26,-6-42,0 0,2 0,0 0,0 0,1-1,1 0,1 0,0 0,0-1,2-1,-1 1,2-1,-1-1,2 0,-1-1,2 0,-1-1,1 0,1 0,3 0,-5-4,0 0,0 0,1-1,-1-1,1 0,0-1,0 0,0-1,0 0,0-1,1-1,4-1,27-6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33:25.743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12 753,'-4'-16,"1"0,1 0,0 0,1 0,1 0,1 0,0 0,1 0,0 0,2 0,0 0,0 1,2 0,0 0,0 0,4-3,2-13,2 1,1 1,1 0,1 1,8-8,-25 35,1 0,-1 1,0-1,1 0,-1 0,1 1,-1-1,1 0,-1 0,1 1,0-1,-1 1,1-1,0 1,0-1,-1 1,1-1,0 1,0 0,0-1,0 1,-1 0,1 0,0-1,0 1,0 0,0 0,0 0,0 0,0 0,-1 0,1 1,0-1,0 0,0 0,0 1,0-1,-1 0,1 1,0-1,0 1,-1-1,1 1,0-1,-1 1,1 0,0-1,-1 1,1 0,-1-1,1 1,-1 0,1 0,-1 0,0-1,1 1,-1 0,0 0,0 0,0 0,1 0,-1 0,73 216,-61-187,16 63,-28-92,0 0,0 0,0 0,-1 1,1-1,0 0,0 0,-1 0,1 0,-1 0,1 0,-1 0,1 0,-1 0,0 0,1 0,-1 0,0 0,0-1,0 1,0 0,1 0,-1-1,0 1,0-1,0 1,0-1,-1 1,1-1,0 0,0 1,0-1,0 0,0 0,0 0,-1 0,1 0,0 0,0 0,0 0,0 0,0-1,-1 1,-1-1,1 1,-1-1,1 1,-1-1,1 0,0 0,-1 0,1 0,0-1,0 1,-1-1,1 1,0-1,1 0,-1 1,0-1,0 0,1 0,-2-2,3 1,1 0,-1 0,0 0,1 1,-1-1,1 0,0 0,0 1,0-1,0 0,0 1,1-1,-1 1,1 0,-1-1,1 1,0 0,0 0,0 0,0 0,1 1,-1-1,0 0,1 1,-1 0,1-1,-1 1,1 0,0 0,-1 1,1-1,0 0,0 1,0 0,0 0,3-3,40-15,-14 7,-1-1,0-2,-1-1,-1-1,0-2,1-2,-28 19,0 0,0 0,0 0,-1 0,1 0,0 0,0-1,-1 1,1 0,-1-1,1 0,-1 1,0-1,1 0,-1 1,0-1,0 0,0 0,-1 0,1 0,0 0,-1 0,1 0,-1 0,0 0,0 0,0-1,0 1,0 0,0 0,0 0,-1 0,1 0,-1 0,1 0,-1 0,0 0,0 0,0 0,0 0,0 0,0 1,-1-1,1 0,-2 0,-61-25,63 27,-1 0,0 0,0-1,0 1,0 1,0-1,1 0,-1 0,0 1,0-1,0 1,1 0,-1-1,0 1,0 0,1 0,-1 0,1 0,-1 0,1 0,-1 1,1-1,0 0,0 1,0-1,-1 1,1-1,1 1,-1 0,0-1,0 1,1 0,-1 0,1 0,-1 0,-1 14,1-1,1 1,0 0,1 0,1 0,0-1,1 1,1-1,0 0,1 0,1 0,0 0,1-1,6 10,-9-17,0 1,0-1,0 0,1-1,0 1,1-1,-1 0,1 0,0 0,1-1,-1 0,1 0,0-1,0 0,1 0,-1-1,1 0,0 0,-1 0,1-1,1-1,-1 1,0-1,0-1,0 1,1-1,-1-1,0 1,8-3,-7 0,0-1,0 1,0-2,0 1,-1-1,0-1,0 1,0-1,-1-1,1 0,-2 0,1 0,-1 0,0-1,-1 0,1-1,-2 1,1-1,-1 0,-1 0,1 0,-2-1,1 1,-1-1,-1 1,1-1,-2 0,1 0,-2 0,1 1,-1-1,0 0,-1 1,-3-10,-1 2,5 16,0 0,0-1,-1 1,1 0,0-1,0 0,0 1,1-1,-1 1,0-1,1 0,-1 0,1 1,-1-1,1 0,0 0,0 0,0 1,0-1,0 0,0 0,0 0,1 1,-1-1,1 0,-1 0,1 1,0-1,0 0,-1 1,1-1,0 1,0-1,1 1,-1 0,0-1,0 1,1 0,-1 0,1 0,-1 0,1 0,-1 0,1 0,0 0,0 0,17 2,0 0,0 2,0 0,0 1,-1 0,0 2,10 4,-23-9,0 0,-1 0,1 0,-1 1,1-1,-1 1,1 0,-1 1,0-1,0 1,0-1,-1 1,1 1,0-1,-1 0,0 1,0 0,0-1,0 1,-1 0,0 1,1-1,-2 0,1 1,0-1,-1 1,1 3,-4 62,5 32,-2-99,0 0,0 0,0-1,0 1,0 0,1-1,-1 0,1 1,0-1,0 0,0 0,0 0,0 0,0 0,1 0,-1 0,1-1,-1 1,1-1,-1 0,1 0,0 0,0 0,-1 0,1-1,0 1,0-1,0 0,0 0,0 0,0 0,0 0,1-1,4 0,-1 0,1-1,-1 0,0-1,0 1,0-1,0-1,0 1,0-1,-1 0,0-1,3-2,-1-2,0 0,-1-1,0 0,0-1,-1 1,-1-1,0-1,0 1,-1-1,0 1,-1-1,-1 0,0 0,0-1,-1 1,-1 0,0 0,-1-1,0 1,0 72,2-46,0 0,0 0,1 0,1 0,1-1,0 1,0-1,1 0,1 0,0 0,1-1,0 0,1 0,0-1,1 0,9 8,-1-8</inkml:trace>
  <inkml:trace contextRef="#ctx0" brushRef="#br0" timeOffset="250.369">1377 16,'-14'-5,"-7"-1,1 2,2 7,10 7,16 7,12 7,14 5,-1-3</inkml:trace>
  <inkml:trace contextRef="#ctx0" brushRef="#br0" timeOffset="484.458">1663 575,'8'4,"1"0,-1-1,0-1,1 1,0-1,-1 0,1-1,0 0,0-1,0 0,0 0,0-1,-1 0,1 0,0-1,0 0,-1-1,1 0,-1 0,0-1,0 0,0 0,4-4,-2 2,0-1,0 0,-1-1,0 0,0 0,-1-1,0 0,0 0,-1-1,-1 0,1 0,-2-1,1 0,-1 0,-1 0,0 0,0-5,-3 12,1-1,-1 1,0 0,-1-1,1 1,-1-1,0 1,0 0,0-1,-1 1,0-1,1 1,-1 0,-1-1,1 1,-1 0,0 0,0 0,0 0,0 0,-1 1,1-1,-1 0,0 1,0 0,0 0,-1 0,1 0,-1 1,1-1,-1 1,0 0,0 0,0 0,0 0,-1 1,1 0,0 0,-1 0,1 0,0 1,-1-1,1 1,-1 0,-2 1,1 2,1 1,-1-1,1 1,0 0,1 0,-1 1,1-1,0 1,0 0,0 1,1-1,-1 0,2 1,-1 0,0 0,1 0,0 0,0 0,1 0,0 0,0 1,0-1,1 0,0 1,0-1,1 0,0 1,0-1,0 0,2 4,-1 0,2-1,-1 0,1 1,1-1,0-1,0 1,1-1,0 0,0 0,1 0,0-1,0 0,0-1,1 1,0-2,1 1,-1-1,1 0,0-1,0 0,1 0,-1-1,4 1,25 7,1-2,0-2,0-1,1-2,5-2,71 3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33:49.404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402 466,'-12'4,"0"1,0 0,1 1,0 0,0 1,1 0,0 0,0 1,1 1,0-1,0 1,-5 9,-82 128,65-90,3 1,3 1,1 1,4 1,-6 34,14 26,12-117,0 1,1 0,-1 0,1-1,0 1,0 0,0-1,0 1,1-1,-1 1,1-1,0 0,0 0,0 0,0 0,1 0,-1 0,1 0,0-1,0 1,0-1,0 0,0 0,0 0,0 0,1-1,-1 1,1-1,-1 0,2 0,6-1,0-1,1 0,-1 0,0-1,0-1,0 0,0-1,0 0,0 0,-1-1,0-1,0 0,-1 0,1 0,-1-2,-1 1,1-1,0-2,28-24,-2-1,-2-2,-2-1,-1-1,-1-2,-3-1,-1-1,7-22,8-26,-4 0,-4-3,14-74,-40 147,3-12,-1 0,-1 0,-1-1,-3 0,0 0,-2 0,-3-19,2 49,-1 0,1 0,-1 0,0 0,0 0,0 0,-1 1,1-1,-1 0,0 1,0-1,0 1,-1 0,1 0,-1 0,0 0,0 0,0 0,0 1,0 0,0-1,-1 1,1 0,-1 1,0-1,1 1,-1-1,0 1,0 0,0 0,0 1,0-1,0 1,0 0,0 0,0 0,0 1,1-1,-5 2,-7 2,-1 1,1 1,0 1,1 0,0 0,0 2,0-1,1 2,0 0,1 0,0 2,1-1,0 1,1 1,0 0,1 0,1 1,0 0,1 0,0 1,1 0,1 0,0 1,0 5,-6 38,2 0,3 0,3 0,2 1,3-1,9 56,-7-78,1-1,2 1,2-1,1-1,1 0,2 0,2-1,1-1,2 0,20 29,20 16,-37-49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33:50.002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245 222,'-87'263,"69"-194,-4 0,-2-2,-21 37,12-54,33-50,-1 0,1 0,-1 0,1 0,-1 0,0 0,1 0,-1 0,1 0,-1 0,1-1,-1 1,1 0,-1 0,1 0,-1-1,1 1,-1 0,1-1,-1 1,1 0,0-1,-1 1,1-1,-1 1,1 0,0-1,-1 1,1-1,0 1,0-1,0 1,-1-1,1 1,0-1,0 0,0 1,0-1,0 1,0-1,0 1,0-1,0 1,0-1,0 0,0 1,0-1,1 1,-1-1,0 1,0-1,0 1,1-1,-1 0,28-130,-19 102,46-156,54-118,-101 285,-4 4,1 1,1 1,0-1,0 1,1 0,1 1,0-1,0 1,1 1,1 0,8-8,-16 17,1 0,-1 0,0 0,0 0,0 0,1 1,-1-1,0 1,1-1,-1 1,0 0,1 0,-1 0,1 0,-1 0,0 1,1-1,-1 1,0 0,0-1,1 1,-1 0,0 0,0 1,0-1,0 0,0 1,0-1,0 1,-1-1,1 1,-1 0,1 0,-1 0,2 1,39 78,-29-35,-3 0,-2 1,-2 1,-2-1,-2 1,-3 29,1-59,-1 330,9-281,-3-49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33:50.266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84,'3'5,"14"1,23-4,28-11,28-12,25-12,-7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33:50.924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9 30,'-8'-4,"23"6,63 10,-1-3,2-4,21-3,-75-2,745-9,-637 5,206-8,289-3,-707 5,57 5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33:51.788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623 117,'-111'67,"-87"37,54-30,-3 12,145-85,1 0,-1 0,1 0,-1 0,1 0,0 0,-1 0,1 1,0-1,0 0,0 1,0-1,0 1,1-1,-1 1,0 0,1-1,-1 1,1 0,-1-1,1 1,0 0,0 0,0-1,0 1,0 0,0 0,0-1,1 1,-1 0,0-1,1 1,0 0,-1-1,1 1,0-1,0 1,0-1,0 1,0-1,0 1,0-1,0 0,1 0,-1 0,1 0,-1 0,0 0,1 0,0 0,-1 0,1-1,-1 1,1-1,0 1,203 46,-117-14,-1 3,-2 4,-1 4,58 42,-51-32,-91-55,-1 1,1-1,0 0,0 1,0-1,0 1,0-1,0 1,0-1,0 0,0 1,0-1,0 1,1-1,-1 1,0-1,0 1,1-1,-1 1,0-1,0 1,1-1,-1 1,1-1,-1 1,0-1,1 1,-1 0,1-1,-1 1,1 0,-1 0,1-1,-1 1,1 0,-1 0,1 0,-1-1,1 1,0 0,-1 0,1 0,-1 0,1 0,-1 0,1 0,0 0,-1 0,1 1,-1-1,1 0,-1 0,1 0,-1 1,1-1,-1 0,1 1,-1-1,1 0,-1 1,1-1,-1 1,0-1,1 0,-1 1,-64-178,45 127,2-1,2 0,3-1,1-1,3 1,3-2,1 1,3 0,3-1,6-44,4 46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33:52.864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423 416,'-12'-1,"0"1,1-1,-1 2,0 0,0 0,1 1,-1 0,1 1,0 0,0 1,0 0,0 1,1 0,0 1,0 0,0 1,0 0,1 0,1 1,-1 0,1 1,1 0,-1 0,1 0,-4 10,-12 17,3 1,1 0,1 2,2 0,2 0,2 2,2-1,1 2,2-1,2 3,3-29,1 1,0-1,2 0,0 0,0 0,1 0,1 0,3 7,-5-17,0 0,1-1,0 1,0-1,1 0,-1 0,1 0,0 0,0 0,0 0,0-1,1 1,-1-1,1 0,0 0,0-1,0 1,0-1,1 0,-1 0,1 0,-1 0,1-1,-1 0,1 0,0 0,0 0,0-1,3 0,1-1,-1 1,0-1,0-1,0 0,0 0,0 0,-1-1,1 0,-1-1,0 1,0-2,0 1,0-1,-1 0,2-1,89-99,-57 47,-3-1,-3-2,-2-2,-2-1,-4-1,-3-2,-2 0,-4-1,-2-1,4-58,-16 108,0 0,-1-1,-1 1,-1-1,-1 1,0-1,-2 1,0 0,-1 0,-3-7,6 22,-1 0,0 0,0 0,0 0,-1 0,1 0,-1 1,0-1,0 1,0 0,-1 0,1 0,-1 0,1 1,-1-1,0 1,0 0,0 0,0 0,-1 1,1-1,0 1,-1 0,1 0,-1 1,1 0,-1-1,1 1,-1 1,1-1,-3 1,-3 1,0 0,-1 1,1 0,0 0,0 1,0 1,1 0,0 0,0 1,0 0,0 0,-6 7,4-1,0 0,1 1,1 0,0 1,0 0,1 0,1 1,1 0,0 0,1 0,0 1,2 0,-1 0,2 0,0 0,1 0,1 10,2 31,2 0,3 0,2 0,7 18,15 74,76 318,-102-446,1 0,0 0,2-1,1 0,0 0,2-1,2 3,1-5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33:53.384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35 0,'-2'17,"-2"14,2 13,2 14,1 8,3 7,1 5,-1 1,-3-4,-6-8,-5-8,-1-11,2-13,2-11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33:53.683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98 1,'-3'14,"-2"13,-4 15,-4 13,-2 14,-2 9,3 8,4 0,3-2,3-7,7-6,5-12,3-10,3-12,1-11,-2-12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20:23.946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26 2004,'-1'0,"0"0,0 0,0 0,0 0,0 0,0 0,0 0,0-1,0 1,1 0,-1-1,0 1,0 0,0-1,0 1,1-1,-1 1,0-1,0 1,1-1,-1 0,0 1,1-1,-1 0,1 0,-1 1,1-1,-1 0,1 0,-1 0,1 0,0 0,0 1,-1-1,1 0,0 0,0 0,0 0,0 0,0 0,0 0,0 0,0 0,1 0,-1 0,0 1,0-1,1 0,-1 0,1 0,-1 0,1 0,-1 1,1-1,-1 0,1 1,0-1,-1 0,1 1,0-1,0 1,-1-1,1 1,0-1,0 1,0-1,0 1,124-64,1099-524,1221-594,-2196 1066,-249 115,-1 1,1 0,0 0,0-1,0 1,0 0,0 0,0-1,-1 1,1 0,0-1,0 1,0 0,0 0,0-1,0 1,0 0,0-1,0 1,0 0,0 0,1-1,-1 1,0 0,0-1,0 1,0 0,0 0,0-1,1 1,-1 0,0 0,0 0,0-1,1 1,-1 0,0 0,0 0,1-1,-1 1,0 0,0 0,1 0,-1 0,-31 3,26-3,-51 11,80-2,82-12,-89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12:32.899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18595 0,'-258'220,"-56"27,267-213,-3-2,0-2,-2-3,-1-2,-1-2,-34 9,5-8,0-3,-2-4,-47 1,128-17,-360 37,171-23,-50-9,57-2,-687 2,530-7,-630 1,697-15,-55-19,179 17,-435-67,399 50,-1 7,-38 6,117 16,-145-9,-21-13,96 7,0 7,-31 9,-681 6,275 11,-275 15,-39-28,-21 54,411-40,-132-29,320 2,-156 21,-290-1,498-8,170 1,-578-14,-36-14,33-10,624 31,-782-15,753 22,56 16,49-8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33:53.946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69,'0'-4,"7"0,11 1,18 1,15 1,18-1,19-4,12-4,8-4,0 1,-19 3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33:54.195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7,'0'-3,"0"0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33:55.468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447 2,'-13'-1,"-1"0,1 2,-1 0,1 0,-1 1,1 1,0 0,0 1,0 0,0 1,1 1,-1 0,1 0,1 2,0-1,0 1,-7 7,0 0,1 2,1 0,0 1,1 0,1 2,1-1,1 2,1 0,-7 16,5-4,2 1,1 1,1 0,2 0,2 0,1 1,1 0,3-1,1 1,1 0,5 23,-3-33,2 0,0 0,2 0,1-1,0 0,2-1,1 0,1 0,1-2,1 0,1 0,1-1,1-1,0-1,20 16,-11-16,1-1,0 0,1-2,1-2,0-1,1-1,2 0,31 7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33:56.243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5 993,'-1'-38,"-1"17,1 0,1 0,0 0,2 0,0-1,2 2,0-1,1 0,1 1,1 0,1 0,1 1,4-7,-9 22,-1-1,1 1,0 0,1 0,-1 1,1-1,-1 1,1 0,0 0,0 0,1 1,-1 0,0 0,1 0,-1 1,1-1,0 1,-1 1,1-1,0 1,0 0,-1 0,1 1,0-1,-1 1,1 1,0-1,-1 1,1 0,13 5,-1 1,0 0,0 1,-1 1,0 1,0 0,11 12,-21-19,1 1,-1 1,-1-1,1 1,-1 1,0-1,0 1,-1 0,0 0,0 0,0 1,-1 0,-1 0,1 0,-1 0,0 1,-1-1,0 1,0 6,-3-11,0-1,-1 1,1-1,-1 0,0 1,0-1,0 0,-1 0,1-1,-1 1,1 0,-1-1,0 0,0 1,0-1,0 0,0-1,-1 1,1 0,-1-1,1 0,-1 0,1 0,-1 0,0-1,1 1,-1-1,0 0,1 0,-1 0,0-1,0 1,1-1,-1 0,1 0,-1 0,1 0,-1-1,1 0,0 1,-1-1,1 0,0-1,0 1,0-1,0-1,1-1,0 1,0 0,0-1,0 1,1-1,0 0,0 1,0-1,1 0,0 0,-1 1,2-1,-1 0,0 0,1 0,0 1,0-1,1 0,-1 1,1-1,0 1,1-2,63-93,33-13,-43 51,-3-3,24-38,-63 81,-1-1,-1-1,0 0,-2 0,-1-1,-1 0,-1-1,-1 0,-1 0,0-8,-4 29,0 0,-1 0,1 0,-1 0,0 0,0 0,-1 0,1 1,-1-1,1 0,-2 0,1 0,0 0,-1 1,1-1,-1 1,-1-2,-6 24,10 6,1 0,1 0,2-1,0 0,5 12,2 13,79 413,-84-432,0-2,2 1,1-1,2 0,2 3,-10-24,-1 0,1 0,0-1,1 1,0-1,0 0,0 0,1-1,-1 1,1-1,1-1,-1 1,1-1,0 0,0-1,0 1,0-1,0-1,1 1,-1-1,1-1,0 1,-3-2,0 0,0 0,0 0,-1-1,1 1,0-1,0 0,-1-1,1 1,-1-1,1 0,-1 0,0 0,1 0,-1-1,24-19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33:56.496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94,'14'0,"25"0,32-5,34-8,32-9,20-6,-17 3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33:57.015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13 141,'-3'11,"0"0,1 0,0 1,1-1,0 0,1 1,0-1,0 1,2-1,-1 0,1 1,1-1,0 0,1 0,0-1,0 1,1-1,1 0,0 0,0 0,1-1,0 0,0 0,6 3,-8-7,1 0,1-1,-1 0,0-1,1 1,0-1,0 0,0-1,0 0,1 0,-1 0,0-1,1 0,-1-1,1 1,-1-2,1 1,-1-1,1 0,-1 0,0-1,0 0,1 0,-1-1,0 0,-1 0,1-1,-1 1,1-2,-1 1,0-1,-1 1,1-2,-1 1,0-1,0 1,3-7,-1 3,-1 1,-1-1,0 0,0-1,0 1,-1-1,-1 0,0 0,0 0,-1 0,0-1,-1 1,0-1,-1 1,0-1,0 1,-1-1,-1 1,0 0,0-1,-1 1,0 0,-1 0,0 1,0-1,-1 1,-1 0,1 0,-1 0,-1 1,0 0,0 0,0 1,-1 0,0 0,-1 1,1 0,-6-2,8 5,-1 0,1 1,-1 0,0 1,1-1,-1 1,0 1,0-1,0 1,0 0,0 1,0 0,0 0,0 0,1 1,-1 0,0 0,1 0,0 1,-1 0,1 1,0-1,1 1,-1 0,1 1,-1-1,1 1,1 0,-1 0,1 1,0-1,0 1,0 0,1 1,-4 5,1 0,1 0,0 0,0 1,1 0,1 0,0 0,1 0,1 0,0 0,0 1,2-1,-1 0,2 0,0 1,0-1,1 0,1 0,0-1,3 7,14 17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33:57.530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1 321,'5'-21,"3"-13,4-9,1-6,-1 1,-3 2,-3 3,-2 14,-2 22,1 21,2 17,3 13,2 8,4 2,2-3,3-6,1-8,-4-11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33:57.979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0,'0'14,"0"14,0 9,2 8,4 3,2 0,5-3,5-7,6-8,11-9,11-10,9-14,-5-6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33:58.539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1,'87'124,"-58"-86,-2 0,-1 2,-2 1,-2 1,5 18,-2 66,-4-165,23-59,5 3,3 2,16-16,-24 62,-43 47,0 0,0 1,0-1,0 0,0 0,0 1,0-1,0 1,-1-1,1 1,0-1,0 1,0 0,-1-1,1 1,0 0,0 0,-1-1,1 1,-1 0,1 0,-1 0,1 0,-1 0,0 0,1 0,-1 0,0 0,0 0,1 0,-1 0,0 0,0 0,0 0,0 0,0 0,14 109,-15-98,0 0,2 0,-1 0,2 0,-1 1,2-1,-1-1,2 1,0 0,0-1,1 0,0 0,1 0,0 0,1-1,0 0,1-1,0 1,0-2,1 1,3 2,2-4,0 0,1 0,-1-2,1 0,0 0,1-2,-1 0,1 0,0-2,0 0,43 3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33:59.818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503 50,'-7'-6,"0"0,-1 1,0 1,0-1,0 1,-1 0,1 1,-1 0,0 0,0 1,0 1,0-1,0 1,0 0,0 1,0 0,0 1,-1 0,1 0,0 1,-2 1,-4 3,0 1,0 0,0 1,1 0,0 2,0-1,1 2,1 0,0 0,0 1,1 1,1 0,0 0,0 1,2 0,0 1,0 0,1 0,1 0,1 1,-1 5,5-18,0 0,0 0,0 0,0 0,0 1,1-1,0 0,0 0,0 1,0-1,0 0,1 0,-1 1,1-1,0 0,0 0,0 0,0 0,0 0,1 0,0 0,-1-1,1 1,0 0,0-1,0 1,1-1,-1 0,1 0,-1 0,1 0,0 0,-1-1,1 1,0-1,0 1,0-1,0 0,1-1,10 2,0-2,-1 0,1 0,0-2,0 1,0-2,-1 0,1 0,-1-2,0 1,0-2,-1 0,1 0,-1-1,-1-1,1 1,-1-2,6-6,42-41,-58 56,1 1,-1-1,0 1,1-1,-1 1,0 0,0-1,1 1,-1 0,0 0,0 0,0 0,0 0,0 0,0 0,-1 0,1 0,0 1,0-1,-1 0,1 1,-1-1,1 0,-1 1,0-1,1 0,-1 1,0-1,0 1,0-1,0 0,0 2,1 0,50 168,-24-88,-3 1,-4 2,0 24,-17-84,-1 0,-1 0,-1 1,-1-1,-1 0,-1 0,-2-1,-1 1,0-1,-2 0,-1-1,-1 1,-3 2,2-7,-1-1,-1 0,-1-1,0 0,-1-1,-1 0,-1-2,0 0,-6 3,12-9,-1-2,0 1,0-1,-1-1,0 0,0-1,0 0,0-1,-1-1,0 0,0-1,0 0,0-1,0-1,-7 0,13-1,1 0,0 0,-1-1,1 0,0 0,0-1,0 0,0 0,1 0,-1-1,1 0,0-1,0 1,0-1,1 0,0 0,0-1,0 0,0 0,1 0,0 0,0-1,1 1,0-1,0 0,0-1,-3-10,2 0,-1-1,2 1,1-1,0 0,1 0,1 0,1 1,3-19,3-7,3-1,1 2,2 0,2 0,2 1,2 1,2 1,1 0,2 2,1 1,3 1,1 0,-5 11,0 1,1 1,2 1,0 1,1 2,1 1,1 1,1 1,0 2,3 0,23-6,1 3,1 2,0 2,1 3,16 2,73-4,-81 9,0-3,0-3,-1-2,-1-4,52-19,-118 34,6-1,-1-1,0 0,1 0,-1-1,0 1,0-1,-1-1,1 1,-1 0,1-1,-1 0,0 0,2-3,-6 6,1 1,-1-1,1 1,-1-1,0 0,0 1,1-1,-1 1,0-1,0 0,0 1,0-1,0 0,0 1,0-1,0 0,0 1,0-1,0 0,0 1,0-1,0 0,-1 1,1-1,0 1,0-1,-1 0,1 1,-1-1,1 1,0-1,-1 1,1-1,-1 1,1-1,-1 1,1 0,-1-1,1 1,-1 0,0-1,1 1,-1 0,0 0,1-1,-1 1,1 0,-1 0,0 0,1 0,-1 0,0 0,1 0,-1 0,-39 0,-75 46,81-29,29-14,-140 80,138-78,0 1,0 0,0 1,1-1,0 1,1 0,-1 1,1-1,0 1,1 0,0 1,0-1,1 1,0-1,1 1,0 0,0 1,1-5,1 0,0 0,0 0,0 0,0 0,1 0,0 0,0 0,0-1,1 1,-1 0,1 0,1-1,-1 1,0-1,1 0,0 0,0 0,0 0,1 0,-1-1,1 1,0-1,0 0,0 0,0 0,1-1,-1 0,1 1,2-1,3 2,0 0,0-1,0 0,1-1,-1 0,1-1,-1 0,1-1,0 0,-1 0,1-1,0-1,-1 0,2-1,-4 1,1-1,-1 0,0-1,0 0,0 0,0-1,-1 0,0 0,0-1,0 0,-1 0,0 0,0-1,0 0,-1 0,0-1,-1 1,1-1,-1 0,-1 0,0-1,0 1,0-1,-1 1,-1-1,1 0,-1 0,-1 0,0 0,0 0,-1 1,0-5,-9-14,9 26,1 1,-1 0,1 0,-1 0,1 0,-1 0,1 0,0 0,-1 0,1 0,-1 0,1 1,-1-1,1 0,-1 0,1 0,-1 1,1-1,0 0,-1 0,1 1,-1-1,1 0,0 1,-1-1,1 0,0 1,0-1,-1 1,1-1,0 0,0 1,0-1,-1 1,1-1,0 1,0-1,0 1,0-1,0 1,0-1,0 1,0-1,0 1,0-1,0 0,0 1,0-1,0 1,1-1,-1 1,0-1,0 1,1-1,-1 1,-2 8,1 1,0 0,0 0,1 0,0 0,1-1,0 1,1 0,0 0,0-1,1 1,0-1,1 0,0 0,1 0,-1 0,2-1,-1 0,1 0,0 0,1-1,0 0,0 0,0-1,4 3,4-2,0 0,0-1,0 0,1-1,-1-1,1-1,0 0,0-1,1 0,-1-2,0 0,1 0,-1-2,207-36,-218 37,112-28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12:36.754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17914 166,'-138'-5,"84"0,-1 4,1 1,-25 6,-308 56,182-53,-1-8,1-9,-98-21,92 10,-15-6,1-10,-29-16,118 26,-1 6,-1 6,0 6,-6 6,-914 3,699 9,-151 32,-144-6,23-3,-251 35,-32-44,-90 15,169-5,-143-6,19-25,-225-59,-56 56,557 26,65-12,-728-16,763 43,458-59,88 14,18 6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34:00.308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22 0,'7'19,"9"19,12 23,7 19,7 17,2 10,-3 9,-8 2,-9 3,-17 1,-24 1,-39 2,-52 7,-9-21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34:10.54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2486 2139,'14'14,"11"16,14 15,11 13,9 11,8 5,5 2,1 0,-2-5,-4-4,-7-7,-8-6,-9-11,-11-9,-12-12</inkml:trace>
  <inkml:trace contextRef="#ctx0" brushRef="#br0" timeOffset="247.623">3005 2166,'-5'23,"-1"22,0 19,-3 15,-5 9,-5 4,-8 2,-5-7,-1-8,3-13,4-16,4-16,3-16,6-11</inkml:trace>
  <inkml:trace contextRef="#ctx0" brushRef="#br0" timeOffset="570.911">2568 2617,'119'-8,"-1"-5,0-5,-1-5,-2-6,29-13,115-27,-168 51,-91 19,0-1,0 0,-1 0,1 1,0-1,0 0,0 0,0 1,0-1,0 0,0 0,0 1,0-1,0 0,0 0,0 1,0-1,0 0,0 0,0 1,0-1,0 0,1 0,-1 1,0-1,0 0,0 0,0 1,0-1,1 0,-1 0,0 0,0 0,0 1,1-1,-1 0,0 0,0 0,0 0,1 0,-1 1,0-1,0 0,1 0,-1 0,0 0,1 0,-1 0,0 0,0 0,1 0,-1 0,0 0,0 0,1 0,-1 0,0-1,-19 14,-55 21,57-30</inkml:trace>
  <inkml:trace contextRef="#ctx0" brushRef="#br0" timeOffset="1866.508">14 841,'5'17,"3"16,4 17,-2 16,-1 9,-3 2,-2-1,-2-10,-1-14,2-15,-1-14</inkml:trace>
  <inkml:trace contextRef="#ctx0" brushRef="#br0" timeOffset="2248.527">1 855,'18'11,"-1"2,0-1,0 2,-2 1,0 0,0 0,-2 2,4 4,-1-1,203 236,-165-212,-53-44,1 0,-1 0,0 0,1 0,-1 0,0 0,1-1,-1 1,0 0,0-1,1 1,-1-1,0 0,0 1,0-1,0 0,0 0,1 1,-2-1,1 0,0 0,0 0,0 0,0 0,-1-1,1 1,0 0,-1 0,1 0,-1-1,1 1,-1 0,0 0,0-1,1 1,-1 0,0-1,0 1,0 0,0-1,-1 1,1 0,0-1,0 1,-1 0,1 0,-1-1,-2-33,-1 1,-1-1,-2 1,-9-24,4 13,-116-484,125 513,11 48,36 98,-28-87</inkml:trace>
  <inkml:trace contextRef="#ctx0" brushRef="#br0" timeOffset="2716.826">615 978,'48'153,"-19"-48,-29-102,0 1,1-1,0 0,-1 1,1-1,0 1,1-1,-1 0,1 0,-1 0,1 0,0 0,0 0,1 0,-1-1,0 1,1-1,-1 0,1 1,0-1,0 0,0-1,0 1,0 0,0-1,1 0,-1 0,0 0,1 0,-1 0,1-1,-1 1,1-1,-1 0,1 0,-1 0,1-1,-1 1,3-1,3-6,-1 0,0-1,0 0,0 0,-1 0,-1-1,1 0,-2 0,1-1,-1 1,0-1,-1-1,-1 1,1 0,-1-1,-1 0,0 0,-1 0,0 0,2-11,-2 1,0 0,-1-1,-1 1,-1 0,-1 0,-1 0,-1 0,0 0,-2 1,-2 1,8 19,1-1,0 1,0 0,-1 0,1 0,0 0,-1 0,1-1,0 1,-1 0,1 0,0 0,-1 0,1 0,0 0,-1 0,1 0,0 0,-1 1,1-1,0 0,-1 0,1 0,0 0,-1 0,1 0,0 1,0-1,-1 0,1 0,0 1,-1-1,1 0,0 0,0 1,0-1,-1 0,1 0,0 1,0-1,0 0,0 1,0-1,0 0,0 1,-1-1,1 0,0 1,0-1,0 0,0 1,0-1,0 0,1 1,-1-1,0 0,0 1,0-1,0 0,0 1,0-1,1 0,-1 1,0-1,0 0,0 0,1 1,-1-1,0 0,0 0,1 15,1-1,0 0,1 0,0 0,1 0,1 0,0-1,1 0,0 0,1 0,1-1,0 0,0 0,1-1,1 0,-1-1,2 0,0 0,0-1,0-1,1 0,1 0,-1-1,11 3,29 10</inkml:trace>
  <inkml:trace contextRef="#ctx0" brushRef="#br0" timeOffset="3891.265">1803 1074,'199'-209,"-168"158,-30 50,0 0,-1 0,1-1,-1 1,1-1,-1 1,1 0,-1-1,0 1,0-1,0 1,0-1,0 1,0-1,0 1,0 0,-1-1,1 1,0-1,-1 1,0 0,1-1,-1 1,0 0,1 0,-1-1,0 1,0 0,0 0,0 0,0 0,0 0,0 0,0 0,-1 0,1 1,-1-1,-4 0,0-1,0 2,0-1,-1 1,1 0,0 0,-1 0,1 1,0 0,0 0,0 1,0 0,0 0,0 0,0 1,0 0,1 0,0 0,-1 1,1 0,1 0,-1 0,0 1,1-1,0 1,0 0,0 0,1 0,0 1,0-1,-1 3,2-2,-1 0,1 0,0 0,1 1,-1-1,1 0,1 1,-1-1,1 1,0-1,0 1,1-1,0 1,0-1,1 0,-1 1,1-1,1 0,-1 0,1 0,0-1,0 1,1-1,0 1,0-1,0 0,0 0,1-1,0 0,0 0,0 0,1 0,-1-1,1 1,-1-1,3 0,2 2,0 0,0 0,0-1,1-1,-1 0,1 0,0-1,0 0,0-1,0 0,0-1,0 0,0-1,0 0,-1-1,1 0,0-1,0 0,-1 0,0-1,0-1,0 0,0 0,-1-1,1 0,-2 0,1-1,-1 0,0-1,0 0,-1 0,0-1,3-5,18-80,-26 82,0 0,1 1,0-1,1 1,0 0,1 0,0 0,0 1,3-2,-6 9,0 0,0 1,1-1,-1 1,1-1,0 1,0 0,0 0,0 0,0 0,0 1,1-1,-1 1,0 0,1 0,-1 0,1 0,-1 1,1-1,0 1,-1 0,1 0,-1 0,1 1,0-1,-1 1,1 0,-1 0,0 0,1 1,-1-1,0 1,1 0,7 3,0 2,-1-1,0 2,0-1,-1 1,0 1,0 0,-1 0,1 2,-1-2,-1 0,-1 1,0 0,0 0,-1 1,0-1,-1 1,2 7,-6-19,-1 1,1-1,-1 0,1 1,-1-1,1 1,-1-1,0 1,1-1,-1 1,0-1,1 1,-1-1,0 1,1 0,-1 0,0-1,0 1,0 0,1 0,-1 0,0 0,0 0,0 0,1 0,-1 0,0 0,0 0,0 0,1 0,-1 1,0-1,0 0,1 1,-1-1,0 0,1 1,-1-1,0 1,1-1,-1 1,0-1,1 1,-1 0,1-1,-1 1,1 0,0-1,-1 1,1 0,0 0,-1-1,1 1,0 0,0 0,0-1,0 1,-1 0,1 0,0 0,0 0,-5-9,0 1,1-1,0 0,0 0,0-1,1 1,0-1,1 0,0 1,0-1,1 0,0 0,1 0,-1 0,2 0,0 0,0 0,0 0,2-6,7-18,0 0,2 1,2 0,9-15,-12 24,6-9,0-1,-3 0,0-1,-3-1,0 0,-3-1,-1 1,-1-2,-2 1,-2 0,-1-1,-2-13,0 44,1 1,-1-1,0 1,0-1,0 1,-1 0,0-1,0 1,-1 0,1 0,-1 0,0 1,0-1,-1 1,-1-2,4 6,-1 0,0 0,1 0,-1 1,0-1,1 0,-1 1,1 0,-1-1,1 1,-1 0,1 0,-1 0,1 0,0 0,-1 0,1 0,0 0,0 0,0 1,0-1,0 0,0 1,0-1,1 1,-1-1,0 1,1-1,-1 1,1 0,0-1,-1 1,1 0,0-1,0 1,0 0,0 1,-5 30,0 0,2 1,2 0,1 0,1-1,2 1,2-1,1 1,1-1,2-1,1 1,1-2,16 29,-19-38,2 0,1 0,1-1,0 0,2-1,0-1,1 0,1-1,1-1,0 0,1-1,1-1,1-1,0-1,0 0,2-2,15 7,-33-16,0-1,0 1,0-1,0 0,1 0,-1 0,0 0,0-1,1 0,-1 0,0 0,1 0,-1-1,0 1,0-1,1 0,-1-1,0 1,0-1,0 1,-1-1,1 0,0-1,-1 1,1-1,-1 0,2-1,1-9,0 0,-1 0,0-1,-2 0,1 0,-2 0,0 0,0 0,-2 0,1 0,-2 0,0-1,-1 0,-13-69,14 84,0 1,0-1,0 1,0-1,0 1,0 0,0-1,0 1,0 0,0 0,1-1,-1 1,0 0,0 0,1 0,-1 0,1 0,-1 0,1 0,-1 0,1 1,0-1,0 0,-1 0,1 0,0 0,0 0,0 1,0-1,0 0,0 0,1 1,-4 13,1-1,1 1,1 0,0 0,0 0,2-1,0 1,4 13,-5-21,1-1,1 1,-1-1,1 0,1 0,-1 0,1 0,0-1,0 1,0-1,1 0,-1-1,2 1,-1-1,0 0,1 0,-1 0,1-1,0 0,6 3,1-2,0-1,0 0,0 0,0-1,1-1,-1 0,0-1,1 0,-1-1,0-1,0 0,1-1,-1 0,3-2,25-11</inkml:trace>
  <inkml:trace contextRef="#ctx0" brushRef="#br0" timeOffset="4094.717">2540 336,'-21'-5,"-11"-1,4 0,16 2,25 0,30 2,31-1,29-5,22-6,14-5,-2-2,-23 3</inkml:trace>
  <inkml:trace contextRef="#ctx0" brushRef="#br0" timeOffset="4973.895">670 2207,'-5'-1,"0"1,0 0,0-1,1 1,-1 1,0-1,0 1,0 0,0 0,1 0,-1 1,1 0,-1 0,1 0,-1 0,1 1,0-1,0 1,0 0,1 0,-1 1,-1 1,-1 4,1 0,0 1,0 0,1 0,0 0,1 0,0 0,1 1,0-1,0 1,1 0,1-1,0 1,0 0,1 0,0-1,1 1,1-1,-1 1,1-1,5 9,-6-15,1 0,0 0,0 0,1 0,-1-1,1 0,0 1,0-1,0-1,0 1,0-1,0 1,1-1,-1 0,1-1,0 1,0-1,-1 0,1 0,0-1,0 1,0-1,0 0,0 0,0-1,-1 1,1-1,0 0,0-1,0 1,-1-1,1 0,-1 0,0 0,1 0,-1-1,0 0,3-2,15-11,-1-1,-1-1,0-1,-1 0,-1-1,-1-1,-1-1,-1-1,-1 0,-1 0,-1-1,8-22,3-48,-23 107,0-1,1 1,1 0,0-1,1 1,0-1,0 0,2 0,-1 0,6 7,-7-11,1-1,0 0,0 0,0-1,1 1,0-1,0 0,1-1,0 1,0-1,0 0,0 0,1-1,0 0,0 0,0-1,0 1,1-2,5 3,-10-5,1 1,-1-1,1 0,-1 0,1 0,-1 0,1 0,-1-1,1 0,-1 0,0 0,1 0,-1 0,0-1,3 0,15-13</inkml:trace>
  <inkml:trace contextRef="#ctx0" brushRef="#br0" timeOffset="5237.19">970 1824,'-11'0,"0"5,9 4,13 2,12 0,3-3</inkml:trace>
  <inkml:trace contextRef="#ctx0" brushRef="#br0" timeOffset="5580.347">1271 1647,'27'55,"-3"-3,-2 2,-3 0,-2 1,5 32,13 42,-32-118,1-1,0 0,0 0,1 0,0 0,1-1,0 0,3 3,-7-10,-1 0,1 0,0 0,0-1,0 1,0 0,0-1,0 0,0 1,0-1,1 0,-1 0,0-1,1 1,-1 0,1-1,-1 1,0-1,1 0,-1 0,1 0,-1 0,1 0,-1 0,1-1,-1 1,1-1,-1 0,0 0,1 0,-1 0,0 0,0 0,1-1,-1 1,0-1,-1 1,2-2,10-10,-1-2,0 1,-1-1,-1-1,0 0,-2 0,1-1,-2 0,0-1,-2 1,1-1,-2 0,1-9,3-22,7 105,-13-50,-1 1,1-1,-1 0,2 1,-1-1,1 0,0 0,0-1,1 1,-1-1,1 1,0-1,1 0,-1-1,1 1,0-1,1 0,-1 0,0 0,1-1,0 0,0 0,0-1,5 2,11-2</inkml:trace>
  <inkml:trace contextRef="#ctx0" brushRef="#br0" timeOffset="5831.069">1817 1771,'-17'0,"-4"0</inkml:trace>
  <inkml:trace contextRef="#ctx0" brushRef="#br0" timeOffset="6126.304">1312 1701,'-14'-2,"-7"-3,2-1,10-2,17-3,22-6,21-6,22-6,13-6,7-1,-12 6</inkml:trace>
  <inkml:trace contextRef="#ctx0" brushRef="#br0" timeOffset="6344.721">2049 1388,'7'11,"7"14,6 11,1 10,0 7,-1 5,-2 2,-2-3,-1-4,-1-8,0-10,-1-11,1-9,-3-10,-3-5</inkml:trace>
  <inkml:trace contextRef="#ctx0" brushRef="#br0" timeOffset="6345.721">1926 1647,'16'-7,"22"-7,21-6,13-3,10-4,1 2,-5 4,-17 6</inkml:trace>
  <inkml:trace contextRef="#ctx0" brushRef="#br0" timeOffset="6607.579">2568 1552,'-1'9,"1"1,-1 0,1-1,1 1,0 0,1-1,0 1,0-1,1 1,0-1,0 0,1 0,0 0,1-1,0 1,0-1,1 0,0-1,1 0,5 6,-9-11,1 0,-1-1,0 0,1 1,-1-1,1 0,-1 0,1-1,0 1,-1-1,1 0,0 0,-1 0,1 0,-1-1,1 0,0 1,-1-1,1 0,-1-1,1 1,-1-1,0 1,0-1,0 0,0 0,0 0,0-1,0 0,3-2,-1 0,0 0,0-1,-1 0,1 0,-1 0,0 0,-1-1,0 1,0-1,0 0,-1 0,0 0,0-2,-1 4,0 0,0 0,-1 0,0 0,1-1,-2 1,1 0,-1 0,0 0,0 0,0 0,0 0,-1 0,0 0,0 1,-1-1,1 0,-1 1,0 0,0 0,0 0,-1 0,1 0,-1 1,0-1,0 1,0 0,-1 0,1 1,-1-1,1 1,-1 0,0 0,0 1,0-1,0 1,0 0,0 0,0 1,0 0,0 0,-1 0,1 0,0 1,0 0,-2 2,0 1,0 1,1-1,0 1,-1 1,2-1,-1 1,1 0,0 0,0 0,0 1,1 0,0 0,1 0,-1 0,2 0,-1 1,1-1,0 1,0 0,1 0,0 0,0 0,1 0,0 5,1-9,0 0,0 0,1-1,-1 1,1 0,0-1,0 1,0-1,0 0,0 0,1 0,0 0,0 0,-1 0,1-1,1 1,-1-1,0 0,1 0,-1 0,1 0,-1-1,1 1,0-1,0 0,0 0,-1-1,1 1,0-1,0 0,0 0,0 0,0 0,0-1,0 1,0-1,0 0,-1 0,4-2,29-7</inkml:trace>
  <inkml:trace contextRef="#ctx0" brushRef="#br0" timeOffset="6787.128">2677 1223,'-14'5,"-9"6,-1 6,4 7,10 6,11 3,15 3,14-1,13 2,0-7</inkml:trace>
  <inkml:trace contextRef="#ctx0" brushRef="#br0" timeOffset="6974.628">2978 1688,'16'12,"10"3,8 0,5-4,5-7,4-12,4-13,4-16,-1-10,-8 3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6T13:48:13.537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1312 125,'0'-5,"-1"-1,-1 1,1 0,-1 0,0 0,0 0,0 0,-1 0,1 1,-1-1,0 1,-1 0,1-1,-1 2,0-1,0 0,0 1,0 0,-1 0,1 0,-1 0,0 1,1-1,-1 1,-1 1,1-1,0 1,-1-1,-59-7,-1 3,0 3,-45 4,51 0,22 0,-1 1,1 3,0 1,1 1,0 2,0 2,1 2,0 1,1 1,0 2,2 2,0 1,1 1,-7 9,16-8,2 1,0 1,2 1,0 0,2 2,1 0,1 1,-2 7,-1 1,3-9,1-5,1 0,1 1,1 1,1 0,1 1,1 0,2 0,0 1,1-1,2 1,0 10,5-23,-1-1,2 1,0-1,1 1,0-1,0 0,1-1,1 1,0-1,1 0,0 0,0-1,1 0,1-1,7 8,8 5,1 0,0-2,2-1,0-1,18 8,-2-3,1-1,1-3,0-2,2-2,0-2,0-2,1-2,0-2,1-2,0-3,-1-1,1-3,0-2,18-4,-12-2,0-2,-1-2,-1-3,0-1,5-6,-31 11,-1 0,0-2,-1-1,-1-1,0-1,-2-1,0-1,-1-1,-1-1,9-12,-12 9,-1 0,-1-1,-1-1,-1 0,-2 0,0-2,-2 1,-2-1,0-1,-2 1,-1-1,-1 0,-2-25,-1 34,-1-1,-2 1,0-1,-1 1,-1 0,-1 0,-1 1,0-1,-2 1,0 1,-1 0,-2 0,1 1,-2 1,0 0,-2 0,1 2,-2 0,-8-7,3 7,-1 1,0 1,-1 1,-1 1,1 0,-2 2,1 1,-1 1,0 2,-1 0,1 1,-1 2,0 0,0 2,0 1,-54 4,0 4,1 4,0 3,-22 10,-187 54,5 7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6T13:48:19.259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400 784,'-3'-2,"1"0,0 0,-1 0,1 0,-1 1,0-1,1 1,-1 0,0 0,0 0,0 0,0 0,0 1,0-1,0 1,0 0,0 0,0 0,0 0,0 1,0-1,0 1,0 0,0-1,0 2,0-1,0 0,0 0,1 1,-1 0,1-1,-1 1,1 0,0 0,-1 0,1 1,0-1,1 0,-1 1,0-1,-1 4,-18 21,1 1,1 0,2 2,1 0,1 1,1 1,2 0,1 1,2 0,1 0,2 1,-1 17,0 18,3 0,3 0,2 0,6 21,3-1,-8-55,1 0,2-1,1 0,2 0,1 0,2-1,1 0,106 198,-24-8,-72-177,2-1,2-2,2 0,1-2,3-1,1-2,4 2,35 43,-37-41,2-1,1-1,2-3,2-1,1-2,6 2,31 8,1-2,2-4,58 16,-54-21,5 3,2-5,1-4,1-4,43 2,88-1,1-9,102-13,-245-5,0-4,0-4,-1-4,0-4,52-20,44-24,169-87,-224 84,-2-4,-4-7,2-7,-91 65,0-1,-2-1,0-2,-2-1,-1 0,-1-2,-1-1,-1-1,-2-1,-1-1,-1 0,-2-1,-1-1,-1-1,8-34,12-190,-20 122,-4 66,-2-1,-4 0,-2 0,-4 0,-8-46,-8 24,-5 0,-4 2,-34-78,47 137,-1 1,-1 0,-2 1,0 1,-3 1,0 1,-18-17,-40-34,-3 3,-4 4,-2 4,-4 4,-2 4,-2 4,-3 4,-2 5,-2 4,-1 4,-107-22,84 33,0 5,-1 5,-1 7,0 5,-100 10,-21 21,1 11,2 11,3 10,-16 17,68-23,2 8,3 8,-121 66,143-31,109-59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43:50.82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7677 3797,'0'0</inkml:trace>
  <inkml:trace contextRef="#ctx0" brushRef="#br0" timeOffset="21225.802">6436 2295,'-11'-4,"-1"1,1 0,-1 0,1 1,-1 1,0 0,1 0,-1 2,0-1,1 1,-1 1,0 0,1 1,0 0,-1 0,1 1,0 1,1 0,-1 1,1 0,0 0,1 1,-6 5,13-12,1 1,-1 0,1-1,-1 1,1 0,-1 0,1 0,0 0,-1 0,1 1,0-1,0 0,0 0,0 1,0-1,0 1,0-1,0 1,1-1,-1 1,1 0,-1-1,1 1,-1 0,1-1,0 1,0 0,0-1,0 1,0 0,0-1,1 1,-1 0,0-1,1 1,-1 0,1-1,0 1,0 0,77 29,-47-23,-22-7,-1 1,0 0,0 0,0 1,0-1,-1 2,1-1,-1 1,0 0,0 1,0 0,0 0,-1 0,0 1,0 0,-1 0,1 0,-1 1,-1 0,1 0,-1 0,0 0,-1 1,3 7,-5-12,0 0,0 0,-1 0,1 0,-1 0,0 0,0 0,0 0,0 0,0 0,-1 0,1 1,-1-1,0 0,0-1,0 1,0 0,0 0,-1 0,0-1,1 1,-1-1,0 1,0-1,0 0,0 1,-1-1,1 0,-1-1,1 1,-1 0,1-1,-1 1,0-1,0 0,0 0,0 0,0 0,-1 0,-6 0,1-1,-1 0,0 0,0-1,1 0,-1 0,1-1,-1-1,-6-2,-60-9,76 15,1-1,-1 0,0 1,0-1,1 0,-1 1,0-1,0 0,1 1,-1-1,0 1,0-1,0 1,0-1,0 0,0 1,0-1,0 1,0-1,0 1,0-1,0 1,0-1,0 0,0 1,0-1,0 1,0-1,-1 1,1-1,0 0,0 1,-1-1,1 0,0 1,0-1,-1 0,1 1,0-1,-1 0,1 1,-1-1,1 0,0 0,-1 0,1 1,-1-1,1 0,0 0,-1 0,20 5,3-2</inkml:trace>
  <inkml:trace contextRef="#ctx0" brushRef="#br0" timeOffset="22094.577">6489 2718,'2'-9,"0"0,1 1,0-1,0 0,1 1,0 0,0 0,1 0,0 0,0 1,1 0,3-3,4-7,26-29,-39 46,0 0,0 0,0 0,0 0,0 1,0-1,0 0,0 0,0 0,0 1,0-1,0 0,1 0,-1 0,0 0,0 0,0 1,0-1,0 0,0 0,0 0,1 0,-1 0,0 0,0 1,0-1,0 0,1 0,-1 0,0 0,0 0,0 0,0 0,1 0,-1 0,0 0,0 0,0 0,1 0,-1 0,0 0,0 0,0 0,0 0,1 0,-1 0,0 0,0 0,0-1,0 1,1 0,-1 0,0 0,0 0,0 0,0 0,-6 21,4-16,-3 15,2 1,0-1,2 0,0 1,2 16,-9 86,6-115,1-1,-1 0,0 0,-1 0,0 0,0 0,-1 0,1-1,-1 0,-4 5,9-10,-1 0,1-1,-1 1,1 0,0 0,0-1,-1 1,1 0,0-1,0 1,0 0,0-1,0 1,0-1,0 0,0 1,0-1,0 0,0 0,0 1,0-1,0 0,0 0,0 0,0 0,0-1,0 1,0 0,0 0,0 0,0-1,0 1,0-1,0 1,0-1,0 1,4-1,93 2,-98-1,0 0,1 0,-1 0,1 0,-1 0,0 0,1 0,-1 1,0-1,1 0,-1 0,0 1,1-1,-1 0,0 0,0 1,1-1,-1 0,0 1,0-1,0 0,1 1,-1-1,0 0,0 1,0-1,0 1,0-1,0 0,0 1,0-1,0 1,0-1,0 0,0 1,0-1,0 0,0 1,0-1,0 1,0-1,0 0,-1 1,1-1,0 0,0 1,0-1,-1 0,1 1,0-1,-1 0,-7 12</inkml:trace>
  <inkml:trace contextRef="#ctx0" brushRef="#br0" timeOffset="18170.333">6162 970,'-52'25,"42"-21,-1 1,0 0,1 0,0 1,0 0,1 0,0 1,0 1,0 0,1 0,0 0,1 1,-4 5,10-11,-1-1,1 1,-1 0,1 0,0 0,0 0,0 0,1 0,-1 0,1 0,0 1,-1-1,1 0,1 0,-1 0,0 0,1 0,0 0,-1 1,1-1,1 0,-1-1,0 1,1 0,-1 0,1-1,0 1,0 0,0-1,0 0,0 0,1 1,1 0,97 50,-90-49,117 53,-123-54,-1-1,1 1,-1 0,0 0,0 1,0-1,0 1,-1 0,1 0,-1 0,0 0,0 1,-1-1,1 1,-1 0,0-1,-1 1,1 0,-1 0,0 1,0-1,0 0,-1 0,1 0,-1 1,-1-1,1 0,-1 3,-2-4,1 0,-1 0,0 0,0 0,0 0,0-1,0 1,-1-1,0 0,0 0,0-1,0 1,0-1,0 0,-1 0,1 0,-1 0,1-1,-1 0,0 0,1 0,-1-1,0 1,-1-1,-185 8,181-3,28 1,34-4,-24-1</inkml:trace>
  <inkml:trace contextRef="#ctx0" brushRef="#br0" timeOffset="18527.914">6394 1502,'2'6,"0"0,0 0,0 0,0 0,1-1,0 1,0-1,1 0,-1 0,1 0,0-1,1 1,-1-1,1 0,0 0,0 0,0-1,0 0,0 0,1 0,0 0,-1-1,1 0,0 0,0-1,0 0,0 0,1 0,-1-1,0 1,0-2,0 1,0-1,1 0,-1 0,0 0,0-1,-1 0,1 0,0-1,-1 0,1 0,-1 0,1-1,-2 2,0 0,0-1,-1 0,1 1,-1-1,0-1,0 1,0 0,0-1,-1 1,1-1,-1 0,0 0,0 0,0 0,-1 0,1 0,-1 0,0-1,0 1,-1 0,1-1,-1 1,0-1,0 1,0 0,-1-1,0 1,0-1,0 1,0 0,0 0,-1 0,0 0,-1-2,-3-1,0 0,-1 1,1-1,-1 1,-1 0,1 1,-1 0,0 0,-1 1,1 0,-1 0,1 1,-8-2,11 4,1 0,-1-1,1 1,-1 1,0-1,0 1,0 0,1 0,-1 0,0 1,0-1,1 1,-1 0,0 1,1-1,-1 1,1 0,0 0,-1 0,1 1,0 0,1-1,-1 1,0 1,1-1,-1 0,0 2,-28 66,20-32</inkml:trace>
  <inkml:trace contextRef="#ctx0" brushRef="#br0" timeOffset="32031.521">6285 1066,'-2'-3,"-4"-2,-2-6,-3-2,-4-3,-8 0,-1 3</inkml:trace>
  <inkml:trace contextRef="#ctx0" brushRef="#br0" timeOffset="55612.186">16609 574,'0'0,"1"0,-1 0,1 0,-1-1,1 1,-1 0,1 0,-1-1,0 1,1 0,-1-1,1 1,-1 0,0-1,1 1,-1-1,0 1,1-1,-1 1,0-1,0 1,1-1,-1 1,0-1,0 1,0-1,0 1,0-1,0 1,0-1,0 1,0-1,0 1,0-1,0 1,0-1,0 1,0-1,-1 1,1-1,0 1,0-1,-1 1,1-1,0 1,-1-1,1 1,0 0,-1-1,1 1,-1 0,1-1,0 1,-1-1,-27-14,-84 6,-202-4,38-4,-197 3,326-4,1-7,-14-10,-73-7,-30 8,258 33,-493-50,-539-65,678 82,-316-20,-141-2,527 42,0 12,-104 19,-190 2,-22 4,574-20,-1035 58,-204-20,513-33,253-3,151-19,-492 14,535-13,185 3,-91-21,104 12,-1 6,-36 2,-247 4,290 3,-1 4,1 5,0 5,-3 5,-171 25,121-21,1 7,1 7,-125 45,50 3,92-28,-62 37,182-82,0 1,1 1,0 1,0 0,1 2,1 0,0 1,1 0,1 2,0-1,1 2,1 0,0 1,-1 3,-85 171,75-158,2 0,2 1,1 1,2 1,2 0,1 1,1 1,-4 30,10 3,3-1,6 70,-1-43,0-87,-1 84,4-1,8 29,67 374,-66-405,5-1,18 57,-13-43,-5 2,-5 0,-4 0,-5 12,13 143,61 258,-66-411,0 7,5-1,18 60,6-17,-11-32,5-2,51 116,-15-98,6-2,22 20,-90-146,30 43,3-1,1-2,4-3,1-1,49 38,-78-71,0-2,1-1,1 0,0-2,0 0,2-1,-1-2,1 0,0-1,1-2,0 0,3-1,333 33,-223-24,115-3,-113-7,111 17,-185-11,126 18,124-1,36-29,60-19,-143 5,946-55,-647 60,37 26,16-2,273 15,500 108,-393-67,-471-37,1-24,211-35,279-16,-814 40,-1-10,0-8,-2-10,128-38,-157 15,-3-9,-2-6,22-21,-83 39,-28 17,-3-5,-1-2,-1-4,58-48,-53 19,-4-4,-2-3,-5-3,-3-4,45-79,-62 92,-4-2,-3-1,-3-3,-4-1,3-21,28-134,9-95,-24 98,132-566,-43 204,-120 520,-3-1,-4-1,-3 0,-3 0,-4-1,-6-69,-62-364,64 222,2 280,-2 0,1 1,-1-1,-1 0,0 1,0-1,-1 1,0 0,0-1,-1 2,-1-1,1 0,-1 1,-1 0,0 0,0 0,0 1,-1 0,0 0,0 1,-1 0,0 0,0 0,0 1,-1 1,-4-3,-198-61,50 21,114 34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6T13:42:25.29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360 327,'4'7,"7"9,11 9,8 7,6 6,4 2,2 0,1-1,-3-1,-2-6,-4-3,-5-7,-6-6,-4-7,-5-5</inkml:trace>
  <inkml:trace contextRef="#ctx0" brushRef="#br0" timeOffset="244.346">660 327,'-5'-2,"-1"6,0 9,-1 14,-1 14,-5 12,-2 8,-3 6,-1 0,0-4,2-7,1-15,3-13</inkml:trace>
  <inkml:trace contextRef="#ctx0" brushRef="#br0" timeOffset="431.844">182 682,'5'-2,"13"-1,17-5,17-5,16-3,9-4,7-2,0-1,-4 2,-10 2,-16 5</inkml:trace>
  <inkml:trace contextRef="#ctx0" brushRef="#br0" timeOffset="880.674">742 122,'-28'-19,"-2"1,-1 1,0 2,-1 1,-29-9,47 19,-1 0,1 2,-1-1,0 2,0 0,0 0,1 2,-1 0,0 0,0 1,1 1,-1 1,1 0,-13 6,8-1,1 1,0 0,1 2,0 0,1 1,0 1,1 0,0 1,2 0,0 1,0 1,2 0,0 1,1 0,0 1,2-1,0 2,-3 14,2-2,0 1,3-1,0 2,2-1,2 1,1-1,1 1,2-1,2 1,1-1,3 8,-5-24,2 0,0 0,1 0,0-1,2 0,0 0,0-1,2 0,-1 0,2-1,0 0,1-1,0-1,1 0,1 0,0-1,0-1,1 0,0-1,13 5,2-3,0-3,0 0,1-2,0-1,0-2,1-1,-1-1,0-2,1-1,-1-1,0-2,-1-1,1-1,-1-2,0-1,-1-1,0-2,-1-1,-1-1,0-1,-1-1,18-17,-31 25,-1-1,0 0,0-1,-1 0,0-1,-1-1,-1 1,0-1,-1-1,0 0,-1 0,0-1,-1 1,-1-1,0-1,-2 1,1-1,-2 1,0-1,-1 0,0 0,-2 0,1 0,-2 1,0-1,-2-3,-5-4,-1 0,-1 0,0 1,-2 1,-1 0,0 1,-2 0,0 1,-1 1,-1 1,-1 0,0 1,-1 1,-1 1,0 1,0 1,-2 1,1 1,-2 0,1 2,-1 1,0 1,-1 1,-1 0,6 2,0 1,0 1,1 0,-1 2,0 0,0 1,1 1,-1 1,1 0,0 2,0 0,1 1,-1 1,2 1,-1 0,1 2,1 0,0 0,0 2,1 0,1 0,0 2,1 0,-11 15,12-11,1 1,0 1,2-1,0 2,1-1,2 1,-3 10,-6 50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6T13:46:01.35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339 315,'4'12,"24"27,2-1,2-1,24 21,-17-18,-38-39,88 92,75 60,-157-147,-3-2,0 0,0-1,0 1,0-1,1 0,0 0,-1 0,1-1,0 1,0-1,1-1,-1 1,0-1,1 0,4 1,-7-3,-1-1,0 1,0 0,0-1,0 0,0 1,0-1,0 0,-1 0,1 0,-1 0,1 0,-1-1,0 1,0 0,0-1,0 1,0 0,0-1,-1 1,1-1,-1 0,0 1,0-1,0 1,0-1,0-2,0 5,2-24,-1 0,-1 0,0 0,-2 0,-1 0,-1 0,-1 1,-2-1,0 1,-1 1,-1-1,-1 1,-1 1,-1 0,-6-8,17 26,-1 1,1-1,0 0,-1 1,1-1,-1 1,0 0,0-1,0 1,0 0,0 0,-1 0,1 1,0-1,-1 0,1 1,-1 0,0-1,0 1,1 0,-1 0,0 1,0-1,0 1,0-1,0 1,0 0,0 0,0 0,1 0,-1 1,0-1,0 1,0 0,0 0,0 0,1 0,-1 0,-6 9,1 0,0 0,0 0,1 1,0 0,1 1,1-1,-1 1,-1 10,1-9,-25 75,3 0,4 2,-9 76,25-126,2-14</inkml:trace>
  <inkml:trace contextRef="#ctx0" brushRef="#br0" timeOffset="262.299">257 644,'-16'-3,"-8"0,0 2,5 7,9 3,17 4,20-1,25-2,24-8,24-14,19-11,13-9,1-6,-7-1,-13 4,-27 7</inkml:trace>
  <inkml:trace contextRef="#ctx0" brushRef="#br0" timeOffset="647.444">1009 166,'-29'-21,"-1"1,-1 2,-1 1,0 1,-1 2,-1 1,0 2,-1 1,0 2,0 1,-1 2,1 1,-1 2,-29 3,44 2,-1 2,1 1,1 0,-1 2,1 0,1 1,-1 1,2 1,-1 1,2 0,-1 1,2 1,0 1,0 0,2 1,0 1,1 0,0 1,-8 16,3-3,2 1,1 1,1 1,2 0,1 0,2 1,2 1,1-1,1 1,2 0,2 22,1-30,1-1,1 0,2 0,1 0,0 0,3-1,0 0,1 0,1-1,2 0,1 0,0-2,2 0,1 0,0-2,2 0,0 0,2-2,0-1,1 0,21 13,-15-16,1-1,0-1,0-1,2-2,-1-1,1-1,1-2,-1-1,1-1,0-2,0-1,3-2,13-1,-1-2,0-2,0-2,0-3,-1-1,-1-2,31-15,-42 15,0-2,-2-1,0-1,-1-2,-1-1,0-1,-2-2,10-12,-26 25,-1 0,0-1,-1 0,-1-1,1 0,-2 0,0-1,-1 0,0 0,-1-1,-1 1,0-1,-1 0,0-1,-1 1,-1 0,-1 0,0-1,-1 1,-2-12,-2 5,-1 1,-1 1,-1-1,0 1,-2 0,0 1,-1 0,-1 1,-1 0,-1 1,0 0,-1 2,-12-11,-7-3,0 1,-2 2,-1 1,0 3,-2 0,-14-3,16 8,0 3,-1 1,0 2,0 1,-1 2,-1 2,1 1,-15 2,29 3,1 0,-1 2,1 1,-1 1,1 1,0 1,1 1,0 1,0 1,0 1,1 1,1 1,0 1,-1 2,-1 6,0 0,2 1,0 1,2 1,1 1,1 0,0 2,2-1,2 2,0 0,2 1,1 0,1 1,2-1,1 2,1-1,1 1,2 20,-3 89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6T13:47:23.826"/>
    </inkml:context>
    <inkml:brush xml:id="br0">
      <inkml:brushProperty name="width" value="0.1" units="cm"/>
      <inkml:brushProperty name="height" value="0.1" units="cm"/>
      <inkml:brushProperty name="ignorePressure" value="1"/>
    </inkml:brush>
    <inkml:brush xml:id="br1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11950 16439,'10'1,"0"-1,-1 0,1 0,-1 0,1-2,-1 1,1-1,-1 0,0-1,0 0,0 0,0-1,1-1,-5 2,0 0,-1 1,1-1,-1-1,0 1,0-1,0 0,0 0,0 0,-1 0,0 0,0-1,0 0,-1 1,1-1,-1 0,0 0,-1 0,1-1,-1 1,0 0,0-1,-1-4,0 6,0 0,0-1,-1 1,0 0,0 0,0-1,-1 1,1 0,-1 0,0 0,0 1,0-1,-1 0,1 1,-1 0,0-1,0 1,0 0,0 0,-1 1,1-1,-1 1,0-1,1 1,-1 0,0 1,0-1,-4 0,-1-1,-1 0,1 1,0 0,-1 0,0 1,1 1,-1-1,0 2,1-1,-1 1,0 1,-4 1,9-2,1-1,-1 1,1 1,0-1,-1 1,1 0,0 0,0 0,0 0,0 1,1-1,-1 1,1 0,-1 0,1 1,0-1,0 1,0-1,1 1,-1 0,1 0,0 0,0 0,1 0,-1 1,1-1,0 1,0-1,0 1,1-1,-1 1,1 0,17 26,9-4</inkml:trace>
  <inkml:trace contextRef="#ctx0" brushRef="#br0" timeOffset="152433.172">25538 1594,'28'0,"30"0,30 0,27-2,21-4,13-2,4-3,-3-1,-10-2,-20 2,-24 3,-32 4,-37 1,-22 3</inkml:trace>
  <inkml:trace contextRef="#ctx0" brushRef="#br0" timeOffset="152745.349">26398 1253,'72'21,"49"15,-1 5,19 15,-138-56,13 5,0 1,-1 0,1 1,-1 1,-1 0,1 1,-1 0,-1 1,0 0,0 1,7 9,-16-17,0 0,-1 0,0-1,1 1,-1 0,0 0,0 0,-1 0,1 0,-1 0,1 1,-1-1,0 0,0 0,-1 0,1 0,0 0,-1 0,0 0,0 0,0 0,0 0,0 0,-1 0,1 0,-1-1,0 1,0-1,1 1,-2-1,-1 2,-85 57,31-36,-1-2,0-3,-38 6,-102 34,173-49</inkml:trace>
  <inkml:trace contextRef="#ctx0" brushRef="#br0" timeOffset="153402.892">27668 1294,'-16'-2,"0"0,1 1,-1 1,0 1,1 0,-1 1,1 0,-1 2,1 0,0 0,0 1,1 1,-1 1,1 0,1 1,-1 0,-5 5,7-4,1 0,0 1,0 0,1 1,0 0,1 1,0 0,1 0,0 1,1 0,0 0,1 1,1 0,0 0,1 0,0 1,2-1,-1 1,2 0,0 2,1-12,1 1,0 0,1-1,-1 1,1-1,0 0,0 1,1-1,-1 0,1 0,0-1,1 1,-1 0,1-1,0 0,0 0,0 0,1-1,-1 1,1-1,0 0,0 0,0-1,0 1,1-1,0 0,6 2,1-1,-1 0,1 0,-1-2,1 1,0-2,0 0,0 0,0-1,-1-1,5-1,0-1,-1-1,1 0,-1-2,-1 0,1 0,-1-2,-1 0,0 0,0-2,-1 1,0-2,0 0,-2 0,1-1,-2-1,0 1,0-2,-1 1,0-4,6-11,-1-1,-2 0,-1-1,-1-1,-2 0,-1 0,-2 0,-1-1,0-20,-3 43,1 0,-2-1,1 1,-2-1,1 1,-1-1,-1 1,0 0,0 0,-1 0,0 0,-1 0,0 1,-1-1,0 1,0 0,-1 0,0 1,-1 0,1 0,-2 0,1 1,-1 0,0 1,0-1,-10-4,12 8,-1 0,0 1,0 0,0 0,0 0,0 1,0 0,-1 0,1 1,0 0,0 1,-1-1,1 1,0 0,0 1,0 0,0 0,0 1,0-1,1 1,-1 1,1-1,0 1,0 1,0-1,1 1,-1 0,1 0,0 0,1 1,-1 0,1-1,0 2,1-1,-1 0,-1 5,1 13,0 0,1 0,2 0,0 0,2 0,0 0,2 0,0 0,2 0,1-1,0 0,2 0,6 11,128 353,-134-366,-2 0,0 1,-2-1,0 1,0 16,-4-21</inkml:trace>
  <inkml:trace contextRef="#ctx0" brushRef="#br0" timeOffset="153687.705">28023 1498,'0'17,"-2"14,-2 11,2 8,-1 4,2 1,2-2,1-4,3-5,1-6,1-6,2-10,2-7,-1-8</inkml:trace>
  <inkml:trace contextRef="#ctx0" brushRef="#br0" timeOffset="153909.052">28269 1540,'0'-14,"0"-7,-2 2,-4 12,-2 14,-3 17,1 14,2 12,3 9,3 6,6 2,6-2,4-2,4-6,-1-9,-1-9,-6-10,-4-11</inkml:trace>
  <inkml:trace contextRef="#ctx0" brushRef="#br0" timeOffset="154135.922">27996 1799,'14'-5,"16"-1,19 3,16 3,10 5,6 4,-1-1,-9 2,-15-1,-14 0,-17-1,-20-3,-17-1,-14-2,-2-1</inkml:trace>
  <inkml:trace contextRef="#ctx0" brushRef="#br0" timeOffset="-172123.018">25852 4776,'-26'0,"4"-2,1 0,-1 2,0 1,0 1,1 0,-1 2,1 0,0 2,0 0,0 1,1 1,0 1,1 1,-1 1,18-10,0 0,0 0,0 0,0 1,1-1,-1 0,0 1,1-1,-1 1,1-1,0 1,-1 0,1 0,0-1,0 1,0 0,0 0,1 0,-1 0,0 0,1 0,-1 1,1-1,0 0,0 0,0 0,0 0,0 0,0 0,1 1,-1-1,1 0,-1 0,1 0,0 0,0 0,0 0,0 0,1 1,6 2,1 1,0-1,0 0,0-1,1 0,-1 0,1-1,0 0,0-1,0 0,0-1,1 0,-1-1,0 0,1 0,-1-1,2 0,0 0,-1 1,0-1,1-1,-1 0,0-1,0 0,0 0,0-1,0-1,-1 0,0 0,0-1,0 0,-1-1,0 0,0 0,-1-1,0 0,0-1,-1 0,0 0,-1 0,1-1,-2 0,0 0,0-1,-1 1,1-3,6-39,-3 0,-2 0,-2-1,-2 1,-3-12,1 35,-4-145,0 151,-2 23,-9 62,7-16,3 1,1 0,3 0,2 0,2 0,2-1,2 1,2-1,1 0,3-1,2-1,17 35,-30-75,1 4,1 0,0 0,1 0,0 0,0-1,0 0,1 0,0 0,0-1,1 0,0 0,0 0,6 3,-12-9,1 1,-1-1,1 0,-1 0,0 1,1-1,-1 0,1 0,-1 0,1-1,-1 1,1 0,-1-1,0 1,1 0,-1-1,0 0,1 1,-1-1,0 0,0 0,1 1,-1-1,0 0,0 0,0 0,0 0,0-1,-1 1,1 0,0 0,0-1,-1 1,1 0,0-2,16-50,-14 21,0 0,-2 0,-2 0,0 0,-3 0,-1-7,-4-36,9 74,-1 0,1-1,-1 1,1-1,0 1,0-1,0 1,0-1,0 1,0-1,0 1,0-1,0 1,1-1,-1 1,0-1,1 1,0 0,-1-1,1 1,0 0,-1-1,1 1,0 0,0 0,0 0,0 0,0 0,1 0,-1 0,0 0,0 0,1 0,-1 1,0-1,1 0,-1 1,1-1,-1 1,2 0,13 0,0 1,-1 1,1 0,0 1,-1 1,1 0,8 5,5 0,-3-1,-12-6,0 2,-1 0,1 0,-1 1,0 1,0 0,-1 1,0 0,0 1,-1 1,6 5,-14-9,0 0,0 0,0 0,-1 1,0-1,0 1,-1-1,1 1,-1 0,0 0,-1-1,1 1,-1 0,0 0,-1 0,0 0,0 0,0-1,0 1,-3 5,-3 55,7-64,1 0,-1 1,1-1,0 1,-1-1,1 0,0 0,0 1,0-1,1 0,-1 0,0 0,1 0,0 0,-1-1,1 1,0 0,0-1,0 1,0-1,0 0,0 0,0 1,0-2,1 1,-1 0,0 0,1-1,-1 1,0-1,1 1,-1-1,2 0,83-7,-79 5,0 0,0-1,-1 1,1-1,-1-1,0 0,0 0,0 0,0-1,-1 0,0 0,0 0,0-1,-1 0,0 0,0 0,0-1,-1 0,0 0,0 0,0 0,-1-1,-1 0,1 1,-1-1,0 0,-1 0,0 0,0 0,-1 0,0 0,0 0,-1-4,0 9,1 1,0-1,-1 0,1 1,-1-1,0 1,0 0,0-1,0 1,0 0,0-1,-1 1,1 0,-1 0,0 0,1 0,-1 0,0 1,0-1,0 0,0 1,-1 0,1-1,0 1,0 0,-1 0,1 0,-1 1,1-1,-1 0,1 1,-1 0,0-1,1 1,-1 0,1 1,-1-1,1 0,-1 1,1-1,-1 1,1 0,-1 0,1 0,-1 0,1 0,0 0,0 1,0-1,0 1,0 0,0-1,0 1,-1 1,0 2,0-1,0 1,1 0,0 0,-1 0,2 0,-1 1,0-1,1 0,0 1,1-1,-1 1,1-1,0 1,0-1,0 1,1-1,0 0,0 1,1-1,-1 0,1 1,0-1,1 0,-1 0,1-1,0 1,0-1,0 1,1-1,0 0,0 0,0 0,0-1,0 1,1-1,-1 0,2 0,11 7,1 0,1-1,-1-2,1 1,0-2,1-1,-1 0,14 0,30 5</inkml:trace>
  <inkml:trace contextRef="#ctx0" brushRef="#br0" timeOffset="-170973.149">27367 4831,'-16'-10,"-1"1,0 1,-1 1,1 0,-2 2,1 0,0 0,-1 2,0 1,0 0,-16 1,31 0,0 1,0 0,0 0,0 0,0 0,0 1,0 0,0-1,0 1,0 1,0-1,1 1,-1-1,0 1,1 0,0 0,-1 1,1-1,0 1,0-1,0 1,0 0,1 0,-1 0,1 1,0-1,0 1,0-1,0 1,1 0,-1-1,1 1,0 0,0 0,0 0,1 0,-1 3,4 1,1 0,0-1,0 1,0-1,1 0,0 0,0 0,1-1,0 0,0 0,1 0,-1-1,1 0,0 0,1-1,-1 0,1 0,-1-1,1 0,1 0,-1-1,0 0,6 1,-1 0,1 0,0 0,-1-1,1-1,0 0,0-1,0-1,13-2,-23 3,1-1,-1 0,1 0,-1-1,0 1,0-1,1 0,-1 0,0 0,-1-1,1 1,0-1,-1 0,1 0,-1 0,0 0,0-1,0 1,-1-1,1 0,-1 0,0 0,0 0,0 0,-1 0,1-1,-1 1,1-3,-1-36,-2 68,2-21,0 1,0-1,1 0,-1 0,1 0,0 0,1 0,-1-1,0 1,1 0,0-1,0 0,0 0,0 0,1 0,-1 0,1-1,-1 1,1-1,0 0,0 0,0-1,0 1,0-1,3 1,111 14,-100-16,-1 0,0-1,0 0,0-2,-1 0,1 0,-1-2,5-2,-14 5,0-2,-1 1,1-1,-1 1,1-2,-1 1,0-1,-1 0,1 0,-1-1,0 1,-1-1,1 0,-1-1,0 1,-1-1,1 0,-1 0,1-4,-1 3,-1 1,0 0,0-1,-1 1,0-1,0 1,-1-1,0 0,0 1,-2-7,2 15,0-1,0 1,0-1,0 1,0 0,0-1,0 1,-1 0,1-1,0 1,0-1,-1 1,1-1,0 1,-1-1,1 1,0-1,-1 1,1-1,-1 1,1-1,-1 1,1-1,-1 0,1 1,-1-1,1 0,-1 0,0 1,1-1,-1 0,1 0,-1 0,0 0,1 0,-1 0,0 0,1 0,-1 0,1 0,-1 0,0 0,1 0,-1 0,1-1,-1 1,0 0,1 0,-1-1,1 1,-1 0,1-1,-1 1,1-1,-1 1,1-1,0 1,-1-1,1 1,-1-1,1 1,0-1,0 1,-1-1,1 1,0-1,0 0,-8 24,2-1,1 2,1-1,0 0,2 1,1-1,1 1,2 18,5 42,3-1,4 0,4-1,3-1,4-1,5 3,-3-13,-22-67,-7-17,-16-85,4-1,4 0,5-1,4 1,6-21,-4 102,1 0,1 0,1 0,1 1,0-1,7-14,-11 32,-1-1,1 0,-1 0,1 1,0-1,0 0,0 1,0-1,0 1,0-1,0 1,1 0,-1-1,0 1,1 0,-1 0,1 0,-1 0,1 0,0 0,-1 0,1 1,0-1,0 1,-1-1,1 1,0 0,0-1,0 1,0 0,-1 0,1 0,0 1,0-1,0 0,-1 1,1-1,0 1,0-1,-1 1,1 0,0 0,-1 0,1 0,0 0,6 6,0 0,-1 0,0 0,0 1,0 0,-1 0,0 1,-1-1,0 1,0 1,-1-1,-1 1,1-1,-1 1,-1 0,0 0,0 1,-1-1,0 0,-1 0,0 1,-1-1,-1 9,0-14,0 1,0-1,0 0,-1 0,0 0,0 0,0 0,0 0,-1-1,0 0,0 0,0 0,0 0,-1-1,1 1,-1-1,0 0,0 0,0-1,0 0,-1 0,1 0,-1 0,1-1,-1 0,1 0,-1-1,0 1,-3-1,8 0,0 0,0-1,0 1,0 0,0 0,0-1,0 1,0 0,0-1,0 1,1-1,-1 1,0-1,0 1,0-1,1 0,-1 1,0-1,1 0,-1 0,1 0,-1 1,1-1,-1 0,1 0,-1 0,1 0,0 0,-1 0,1 0,0 0,0 0,0 0,0 0,0 0,0 0,0 0,0 0,0 0,1 0,-1 0,0 1,0-1,1 0,-1 0,1 0,-1 0,1 0,-1 0,2 0,28-45,-26 41,36-42,-1-3,-3-1,-2-1,24-50,-38 54,-1-2,-2 1,-3-2,-2 0,-2-1,-3 0,1-45,-7 93,0-4,0 1,0-1,-1 0,0 1,0-1,-1 1,0-1,0 1,-1-1,0 1,0 0,-1 0,1 0,-2 0,1 0,-1 0,0 1,-2-2,5 7,-1 1,0-1,0 1,1-1,-1 1,0 0,0 0,0 0,0 0,1 0,-1 0,0 1,0-1,1 1,-1-1,0 1,0-1,1 1,-1 0,1 0,-1 0,1 0,-1 0,1 0,-1 0,1 1,0-1,0 0,0 1,-1-1,2 1,-1-1,0 1,0 0,0-1,1 1,-1 0,1-1,-1 1,1 0,0 0,-1 0,1-1,0 1,0 0,1 1,-5 28,2 0,1 0,2 0,1 0,1 0,2 0,1-1,1 0,6 12,-12-37,46 162,7-1,46 90,-77-210,-23-46,1 0,-1 0,0 0,0 0,1 1,-1-1,0 0,1 0,-1 0,0 0,0 0,1 0,-1 0,0 0,1 0,-1 0,0 0,0 0,1 0,-1 0,0 0,0 0,1-1,-1 1,0 0,1 0,-1 0,0 0,0 0,0-1,1 1,-1 0,0 0,0 0,0-1,1 1,-1 0,0 0,0-1,0 1,0 0,0 0,0-1,1 1,-1 0,0 0,0-1,0 1,0 0,0-1,0 1,0 0,0 0,0-1,0 1,-1 0,1-1,0 1,0 0,0 0,0-1,0 1,0 0,0-1,1-16</inkml:trace>
  <inkml:trace contextRef="#ctx0" brushRef="#br0" timeOffset="-170496.437">28119 4653,'150'23,"-111"-13,388 94,-350-74,-77-29,1-1,-1 1,1 0,-1-1,0 1,1 0,-1-1,0 1,0 0,1 0,-1 0,0-1,0 1,0 0,0 0,0 0,0-1,0 1,0 0,0 0,0 0,-1-1,1 1,0 0,0 0,-1-1,1 1,0 0,-1-1,1 1,-1 0,1-1,-1 1,1-1,-1 1,0-1,1 1,-1-1,0 1,1-1,-1 1,0-1,0 0,1 1,-1-1,0 0,0 0,1 0,-1 0,0 0,0 0,0 0,1 0,-1 0,0 0,-3 2,-103 67,103-66,1 1,-1-1,1 0,0 1,0 0,0-1,1 1,-1 0,1 1,0-1,0 0,0 1,1-1,-1 1,1-1,0 1,0 0,1 0,0-1,0 1,0 0,0 0,1-1,-1 1,2 2,0-1,1-1,0 0,1 0,-1 0,1-1,0 1,0-1,0 0,1 0,0 0,-1 0,1-1,0 0,1 0,-1 0,1-1,-1 0,1 0,0 0,-1-1,1 1,0-1,0-1,0 1,0-1,0 0,0-1,0 1,0-1,0 0,0-1,-1 1,1-1,0 0,-1-1,1 0,-1 1,0-1,0-1,0 1,-1-1,1 0,-1 0,0 0,2-3,-3 3,0 1,-1-1,1 0,-1 0,0 0,0 0,-1 0,1 0,-1 0,0-1,0 1,-1 0,1-1,-1 1,0-1,0 1,0-1,-1 1,1 0,-1-1,0 1,0 0,-1-1,0 5,0 0,0-1,1 1,-1 0,0 0,0 0,0 0,0 1,0-1,0 0,0 1,0-1,0 1,1 0,-1 0,0 0,0 0,1 0,-1 0,1 0,-1 0,1 0,-1 1,1-1,0 1,-1-1,1 1,0-1,0 1,0 0,1 0,-1-1,0 1,0 2,-2 1,1 1,0-1,0 1,0-1,1 1,0 0,0-1,0 1,1 0,-1 0,1 0,1 0,-1-1,1 1,0 0,1 0,-1-1,1 1,0-1,1 1,-1-1,1 0,0 0,0 0,1 0,-1 0,1-1,0 0,0 0,1 0,-1 0,1 0,0-1,0 0,0 0,0-1,0 1,1-1,-1 0,5 1,74 1,-46-11</inkml:trace>
  <inkml:trace contextRef="#ctx0" brushRef="#br0" timeOffset="-170244.111">29294 4339,'2'21,"5"25,7 24,5 20,4 19,-2 14,-4 8,-14 2,-23-4,-32-10,-40-15,-5-26</inkml:trace>
  <inkml:trace contextRef="#ctx0" brushRef="#br0" timeOffset="-101938.52">25756 6210,'0'428,"0"-405,-9-58,-10-168,7-59,20 202,-7 59,1 0,-1 0,1 0,-1 0,1 1,0-1,0 0,-1 1,1 0,0-1,0 1,-1 0,1 0,0 0,0 0,0 0,-1 0,1 1,0-1,0 1,0-1,-1 1,1-1,0 1,-1 0,1 0,-1 0,1 0,-1 0,0 0,1 1,0-1,0 1,23 13,0 1,-1 1,-1 1,-1 2,11 12,-32-32,1 1,-1 0,1 0,-1 0,0 0,0 0,1 0,-1 0,0 0,0 0,0 0,0 1,0-1,-1 0,1 1,0-1,-1 1,1-1,0 1,-1-1,0 1,1-1,-1 1,0 0,0-1,0 1,0-1,0 1,0 0,-1-1,1 1,0-1,-1 1,1-1,-1 1,0-1,1 1,-1-1,0 0,0 1,0-1,0 0,0 0,0 1,0-1,0 0,-1 0,-78 15,29-10,51-6,0 0,1 0,-1 1,0-1,0 0,0 0,0 0,1 1,-1-1,0 0,0 0,0 0,0 1,0-1,0 0,0 0,0 1,0-1,0 0,0 0,0 1,0-1,0 0,0 0,0 0,0 1,0-1,0 0,0 0,0 1,0-1,0 0,-1 0,1 0,0 1,0-1,0 0,0 0,0 0,-1 0,1 1,0-1,0 0,0 0,-1 0,1 0,0 0,0 0,0 1,-1-1,1 0,0 0,0 0,-1 0,1 0,0 0,0 0,-1 0,1 0,0 0,0 0,0 0,-1 0,1-1,20 9,-9-4,15 2,0 1,0 2,-1 1,0 1,-1 1,0 1,-1 1,11 9,-31-21,-1-1,0 1,1-1,-1 1,0 0,0 0,0 0,0 0,-1 0,1 0,-1 0,1 1,-1-1,0 1,1-1,-1 1,-1-1,1 1,0 0,-1 0,1-1,-1 1,0 0,0 0,0-1,0 1,0 0,-1 0,1-1,-1 1,0 0,0-1,0 1,0-1,0 1,0-1,-1 1,1-1,-1 0,-1 2,-9 5,-1 0,1-1,-1-1,-1 0,1-1,-1-1,0 0,-1 0,1-2,-14 3,11-2,-1-1,1 0,0-1,-1 0,1-2,-1 0,1-1,-2-1,18 2,-1 0,1 0,0 0,0 0,-1 0,1 0,0-1,-1 1,1 0,0-1,0 1,0-1,-1 1,1-1,0 0,0 1,0-1,0 0,0 0,0 0,0 0,0 0,0 0,1 0,-1 0,0 0,1 0,-1 0,1-1,-1 1,1 0,-1 0,1-1,0 1,0 0,0 0,-1-1,1 1,1 0,-1-1,0 1,0 0,0-1,1 1,-1 0,0 0,1-1,-1 1,1 0,0 0,-1 0,1 0,0 0,0-1,13-14</inkml:trace>
  <inkml:trace contextRef="#ctx0" brushRef="#br0" timeOffset="-101476.228">26289 6291,'-108'273,"92"-225,17-47,0-1,0 0,0 0,0 0,0 0,0-1,0 1,0 0,0 0,0-1,0 1,0 0,0-1,0 1,0-1,0 1,0-1,0 0,0 1,0-1,-1 0,1 0,0 1,-1-1,1 0,0 0,-1 0,1 0,-1 0,1 0,-1 0,0 0,1-1,23-39,-1-2,-2 0,-3-1,-1-1,11-46,27-71,-47 158,-5 24,-2-14,15 77,4 0,3-1,14 27,20 68,-48-143,-2-9</inkml:trace>
  <inkml:trace contextRef="#ctx0" brushRef="#br0" timeOffset="-100845.834">26303 6360,'432'11,"-431"-11,2 0,-1-1,0 1,1 0,-1-1,1 1,-1 1,1-1,-1 0,0 0,1 1,-1-1,0 1,1 0,-1 0,0 0,0 0,1 0,-1 0,0 1,0-1,0 1,-1-1,1 1,0 0,-1 0,1-1,-1 1,1 0,-1 1,0-1,0 0,0 0,0 0,0 1,-1-1,1 2,-30 167,19-91,10-220,0 96,-1 14,1 0,1 0,2 0,1 1,7-25,-10 50,-1 1,1 0,1-1,-1 1,0 0,1 0,0 0,0 0,0 0,0 1,0-1,0 0,1 1,-1-1,1 1,0 0,0 0,0 0,0 1,0-1,0 0,0 1,0 0,1 0,-1 0,0 0,1 1,-1-1,1 1,-1 0,1 0,-1 0,0 0,1 1,1 0,7 1,-1 1,1 0,-1 1,0 0,0 1,0 1,-1-1,1 2,-1-1,-1 1,0 1,0 0,0 0,4 6,-11-12,-1-1,0 0,1 0,-1 1,0-1,0 1,0-1,0 1,0-1,0 1,-1 0,1 0,0-1,-1 1,0 0,1 0,-1-1,0 1,0 0,0 0,0 0,0 0,0-1,0 1,-1 0,1 0,-1-1,1 1,-1 0,0 0,0-1,0 1,0-1,0 1,0-1,0 1,0-1,-8 4,1 0,-1-1,1 0,-1 0,0-1,0-1,-1 1,1-1,-7 0,7-1,0 0,1 1,-1 0,1 0,-1 1,1 0,0 1,0-1,1 2,-1-1,1 1,-1 0,7-3,-1 0,0 0,1 0,0 0,-1 0,1 0,0 0,0 1,0-1,0 0,0 0,1 1,-1-1,1 1,-1-1,1 1,0-1,0 1,0-1,0 0,0 1,1-1,-1 1,1-1,0 0,0 1,0-1,0 0,0 0,1 3,50 55,-35-48,0-1,1-1,1-1,-1 0,1-1,1-1,0-1,0-1,0-1,0-1,1 0,-1-2,1 0,0-1,8-2,5-1</inkml:trace>
  <inkml:trace contextRef="#ctx0" brushRef="#br0" timeOffset="-100394.676">27395 6360,'-19'65,"-70"163,91-214,12-29,13-36,-2-1,-3-1,-1 0,-4-2,-1 0,-3-1,-2-3,2 1,-7 36,-1 36,-4 56,4-1,3 1,2-1,15 46,52 94,-72-193,-5-8</inkml:trace>
  <inkml:trace contextRef="#ctx0" brushRef="#br0" timeOffset="-100151.304">27314 6483,'23'-2,"19"1,17 1,9 1,6-1,-6 1,-15 0</inkml:trace>
  <inkml:trace contextRef="#ctx0" brushRef="#br0" timeOffset="150996.978">24076 1362,'-59'30,"0"2,3 3,-31 25,54-37,2 1,0 1,2 2,0 1,2 1,-19 27,46-56,-2 2,-1 0,1 0,0 1,0-1,0 0,0 1,1-1,-1 1,1 0,-1 0,1-1,0 1,0 0,0 0,1 0,-1 0,1 0,-1 0,1 0,0 0,0 0,0 0,1 0,-1 0,1 0,0 0,0 0,0 0,0 0,0 0,0 0,1-1,-1 1,7 0,-1 0,0 0,0-1,1 0,0-1,-1 0,1 0,0 0,-1-1,1 0,0 0,0-1,-1 0,1-1,-1 0,1 0,1-1,14-3,-1-1,0-1,-1-2,0 0,0-1,-1 0,-1-2,0-1,0 0,-1-1,-1-1,-1-1,0 0,-2-1,0-1,0 0,-2-1,-1 0,0-1,-1 0,-2-1,4-11,-2 7,-2 0,-1-1,0 0,-2 0,-1 0,-2-1,0 1,-2-1,-1 0,-1 1,-5-24,6 47,0 0,-1 0,1 0,0 0,-1 0,0 0,0 1,0-1,-1 1,1-1,-1 1,0 0,1 0,-1 0,-1 0,1 1,0-1,-1 1,1 0,-1 0,0 0,0 0,0 1,0-1,0 1,0 0,0 0,0 1,0-1,0 1,-1 0,1 0,0 0,0 1,0 0,-1-1,1 1,0 1,-1 0,-3 1,0 1,1 0,-1 0,1 1,0 0,0 0,0 1,1 0,0 0,0 0,1 1,0 0,0 0,0 1,1-1,0 1,0 1,-4 9,1 2,1-1,0 1,2 0,0 0,0 15,3 26,4-1,2 0,3 0,2 0,3-1,2-1,3 0,3-1,11 19,10 56,-38-120</inkml:trace>
  <inkml:trace contextRef="#ctx0" brushRef="#br0" timeOffset="151459.768">24350 1757,'-20'36,"2"0,1 1,2 0,1 2,2 0,1 7,7-26,21-44,100-304,-83 224,-11 58,-15 55,18 127,63 346,-87-471,-1-8</inkml:trace>
  <inkml:trace contextRef="#ctx0" brushRef="#br0" timeOffset="151736.03">24350 1922,'21'0,"21"0,16 0,12 0,6 0,-2 0,-9-3,-16 0</inkml:trace>
  <inkml:trace contextRef="#ctx0" brushRef="#br0" timeOffset="-173264.659">23052 4980,'30'-27,"-1"-2,-1 0,-2-2,-1-2,-2 0,-1-1,-1-1,-2-1,-2 0,-1-2,-2 0,-2-1,-1 0,4-35,-14 64,-1 0,0-1,0 1,-1-1,0 1,-1 0,0-1,-1 1,-2-4,4 11,0 1,0-1,0 1,0-1,-1 1,1 0,-1 0,0-1,1 1,-1 0,0 1,0-1,-1 0,1 0,0 1,0-1,-1 1,1 0,-1 0,1 0,-1 0,0 0,1 0,-1 1,0-1,1 1,-1 0,0 0,0 0,1 0,-1 1,0-1,0 0,1 1,-1 0,0 0,-1 0,-9 7,-1 0,1 0,1 1,-1 1,1 0,1 0,0 1,1 1,0 0,1 0,0 1,1 0,0 1,1 0,0 0,-1 6,1-6,1-1,0 1,1 1,0-1,1 1,0-1,2 1,0 0,0 1,1-1,1 0,1 0,0 0,1 0,0 0,2 0,-1 0,2-1,0 0,1 0,0 0,1 0,0-1,1 0,8 8,1-4,1-2,0-1,1 0,1-1,0-1,1-1,0 0,0-2,1-1,1 0,-1-2,1 0,0-2,1-1,-1 0,1-2,-1 0,23-4,-38 4,0-1,0 0,0-1,0 0,0 0,0-1,0 0,-1 0,1 0,0-1,-1-1,0 1,0-1,0 0,0-1,-1 0,0 0,0 0,0 0,0-1,-1 0,0-1,0 1,-1-1,0 0,0 0,0 0,-1 0,0-1,-1 1,1-2,-2 4,-1 0,0 1,1-1,-2 1,1-1,0 1,-1-1,0 1,0-1,-1 1,1 0,-1-1,0 1,0 0,0 0,0 0,-1 0,1 1,-1-1,0 1,-1 0,1-1,0 1,-1 1,0-1,1 0,-1 1,0 0,0 0,-1 0,1 0,0 1,-1 0,-1-1,-2 0,1 1,-1 0,0 0,1 0,-1 1,0 0,1 1,-1-1,0 1,1 1,-1 0,1 0,-1 0,1 1,0 0,0 0,0 1,1 0,-1 0,-1 2,5-3,0 0,0-1,0 1,0 0,0 1,1-1,-1 0,1 1,0 0,0-1,0 1,1 0,-1 0,1 0,0 0,0 0,0 0,1 0,-1 0,1 1,0-1,0 0,1 0,-1 0,1 0,0 0,0 1,0-1,1-1,-1 1,1 0,0 0,0-1,0 1,1-1,-1 1,1-1,0 0,0 0,2 1,5 3,1 0,1-1,-1 0,1-1,0 0,1-1,-1-1,1 0,-1 0,1-1,0-1,0 0,0-1,0 0,0-1,0-1,-1 0,1 0,0-1,-1-1,7-3,-12 5,-1 0,0 0,-1-1,1 0,0 0,-1-1,0 1,1-1,-1 0,-1-1,1 1,-1-1,1 0,-2 0,1 0,0-1,-1 1,0-1,0 0,-1 0,0 0,2-5,-4 11,0 0,0 1,-1-1,1 0,0 1,0-1,0 0,0 1,-1-1,1 0,0 0,0 1,-1-1,1 0,0 0,-1 1,1-1,0 0,0 0,-1 0,1 0,0 1,-1-1,1 0,-1 0,1 0,0 0,-1 0,1 0,0 0,-1 0,1 0,0 0,-1 0,1 0,-1 0,1 0,0-1,-1 1,1 0,0 0,0 0,-1 0,1-1,0 1,-1 0,1 0,0-1,0 1,-1 0,1 0,0-1,0 1,-1 0,1 3,-1 0,0 1,1-1,0 1,0-1,0 1,0-1,1 1,-1-1,1 1,0-1,0 1,0-1,0 0,1 0,-1 0,1 1,0-1,0-1,0 1,0 0,1 0,1 1,69 48,-15-30,-1-5</inkml:trace>
  <inkml:trace contextRef="#ctx0" brushRef="#br0" timeOffset="127817.97">2322 4789</inkml:trace>
  <inkml:trace contextRef="#ctx0" brushRef="#br0" timeOffset="136712.686">5996 64,'-16'56,"2"0,2 0,3 1,2 1,3 8,1-32,-15 272,20-270,-2-36,-1 1,1-1,0 0,0 1,0-1,0 0,0 1,0-1,0 0,0 1,-1-1,1 1,0-1,0 0,1 1,-1-1,0 0,0 1,0-1,0 0,0 1,0-1,0 0,0 1,1-1,-1 0,0 1,0-1,1 0,-1 0,0 1,0-1,1 0,-1 0,0 0,0 1,1-1,-1 0,0 0,1 0,-1 0,0 1,1-1,-1 0,0 0,1 0,-1 0,1 0,-1 0,0 0,1 0,-1 0,0 0,1 0,-1 0,0-1,1 1,-1 0,0 0,1 0,-1 0,0-1,1 1,-1 0,0 0,0 0,1-1,13-20,-13 20,19-42,-17 35,0-1,0 1,1 0,0 0,0 0,1 1,0-1,1 1,-1 0,1 1,1-1,-1 1,1 1,0-1,0 1,4-2,-8 6,0 1,0-1,0 0,1 1,-1 0,0 0,0 0,0 0,0 0,1 1,-1-1,0 1,0 0,0 0,0 0,0 0,0 0,-1 1,1 0,0-1,-1 1,1 0,-1 0,1 0,-1 1,1 0,44 71,-44-70,-1 1,0-1,0 1,-1 0,0 0,1 0,-2 0,1 0,0 0,-1 0,0 0,0 0,-1 0,0 0,1 0,-1 0,-1 0,1 0,-1-1,0 1,0 0,0-1,-1 1,0-1,0 0,0 0,0 0,0 0,-1-1,0 1,0 0,-11 3,-1 0,1 0,-1-1,-1-1,1-1,-1 0,0-2,1 1,-1-2,0 0,0-1,-16-3,-46-6,80 9,0 0,-1-1,1 1,-1 0,1-1,-1 1,1 0,-1-1,1 1,-1-1,1 1,-1-1,0 1,1-1,-1 0,0 1,0-1,1 1,-1-1,0 0,0 1,0-1,0 1,0-1,0 0,1 1,-2-1,1 0,0 1,0-1,0 0,0 1,0-1,0 1,-1-1,1 0,0 1,-1-1,1 1,0-1,-1 1,1-1,0 1,-1-1,1 1,-1-1,1 1,-1 0,1-1,-1 1,0 0,1-1,-1 1,1 0,-1 0,0-1,1 1,-1 0,1 0,-1 0,0 0,1 0,-1 0,0 0,1 0,-1 0,0 0,1 1,-1-1,49-21,390-75,-415 90,-7 3,0 0,-1-2,0 0,0 0,0-2,-1 1,0-2,0 0,7-6,-21 14,1-1,0 1,0-1,-1 1,1-1,0 1,-1-1,1 0,-1 1,1-1,0 0,-1 1,0-1,1 0,-1 0,1 1,-1-1,0 0,0 0,1 0,-1 0,0 1,0-1,0 0,0 0,0 0,0 0,0 0,0 0,0 1,-1-1,1 0,0 0,0 0,-1 0,1 1,-1-1,1 0,0 0,-1 1,0-1,1 0,-1 1,1-1,-1 1,0-1,1 1,-1-1,0 1,0-1,1 1,-1-1,0 1,-47-14,41 12,1 1,-1 0,0 1,0 0,0 0,0 0,0 1,0 0,0 0,0 1,0-1,1 2,-1-1,1 1,-1 0,1 0,0 1,0-1,1 1,-1 1,1-1,0 1,0 0,0 0,1 1,-1-1,1 1,1 0,-1 0,1 0,0 1,1-1,-1 1,1-1,0 1,1 2,0-6,1 1,0-1,0 0,0 0,1 0,-1 1,1-1,-1 0,1 0,0 0,1 0,-1 0,0 0,1 0,-1 0,1-1,0 1,0-1,0 1,1-1,-1 0,0 0,1 0,-1 0,1 0,0 0,0-1,0 1,0-1,0 0,0 0,0 0,0 0,0 0,2-1,4 2,0-1,0 0,1-1,-1 1,0-2,0 0,0 0,0 0,0-1,0-1,-1 1,4-3,-3 1,0-1,0-1,-1 0,0 0,0-1,0 0,-1 0,0 0,-1-1,1 0,-1-1,-1 1,0-1,1-3,-6 12,0 1,0 0,0-1,0 1,0 0,0-1,0 1,0 0,0-1,0 1,0 0,1-1,-1 1,0-1,0 1,1 0,-1-1,0 1,1-1,-1 1,0-1,1 1,-1-1,1 1,-1-1,1 1,-1-1,1 0,0 1,-1-1,1 0,-1 1,1-1,0 0,-1 0,1 0,0 1,-1-1,1 0,-1 0,1 0,0 0,-1 0,1 0,0 0,-1-1,1 1,0 0,-1 0,1 0,0-1,-1 1,1 0,-1-1,1 1,-1 0,1-1,-1 1,1-1,-1 1,1-1,-1 1,1-1,-1 1,0-1,1 0,-1 1,0-1,0 1,1-1,3 9,2 4,1-1,0 1,1-2,1 1,-1-1,2-1,-1 1,1-2,4 3,-9-7,0-1,0 1,0-1,0 0,1-1,0 1,-1-1,1 0,0-1,0 0,0 1,0-2,0 1,0-1,0 0,1 0,-1-1,0 1,0-1,0-1,2 0,-4 0,1 0,-1 0,0 0,0-1,0 0,-1 1,1-1,0-1,-1 1,0 0,0-1,0 0,0 0,-1 0,0 0,1 0,-1 0,-1 0,1-1,-1 1,1-1,-1-2,7-103,-15 39,8 69,0 0,0 0,1 0,-1 1,1-1,-1 1,1-1,0 1,-1-1,1 1,0 0,0 0,0 0,0 0,0 0,0 1,0-1,1 0,-1 1,0 0,0-1,0 1,1 0,-1 0,0 0,0 1,0-1,1 0,-1 1,1 0,6-1,14-1,0 1,0 1,0 1,0 1,-1 1,1 1,-1 1,0 1,-1 1,19 10,-35-14,1 1,-1 0,0 0,0 1,-1 0,0-1,0 1,0 1,-1-1,0 0,0 1,0 0,-1 0,0 0,0 0,-1 0,0 0,0 0,-1 0,0 0,0 1,0-1,-1 0,-1 5,2-12,-1 5,0 0,1-1,0 1,0 0,0 0,0 0,1-1,0 1,0 0,0-1,1 1,-1-1,1 1,0-1,1 0,-1 0,1 0,-1 0,1 0,0 0,1-1,-1 1,1-1,-1 0,1 0,3 2,6-2,0-1,-1 0,1-1,0 0,0-1,0 0,0-1,0 0,0-1,-1-1,1 0,-1-1,0 0,0-1,0 0,0-1,-1 0,0-1,0 0,6-6,51-32,-67 45,1 0,-1 1,1-1,0 0,-1 1,1-1,-1 1,1 0,-1-1,1 1,-1 0,0 0,1 0,-1 0,0 0,0 0,1 0,-1 0,0 0,0 1,0-1,-1 0,1 1,0-1,0 1,0 1,7 8,-3-6,0 0,1 0,-1-1,1 1,0-1,1-1,-1 1,0-1,1 0,0-1,0 1,0-1,0-1,0 1,0-1,0-1,1 1,4-1,-8 0,0 0,1-1,-1 1,1-1,-1 0,1 0,-1 0,0-1,0 1,0-1,0 0,0-1,0 1,0 0,-1-1,1 0,-1 0,0 0,0 0,0-1,0 1,0-1,-1 0,0 0,1 0,-1 0,-1 0,1 0,-1 0,1-3,-1 1,0 0,0 0,-1-1,0 1,0 0,0 0,-1-1,0 1,0 0,-1 0,0 0,0 0,0 0,-1 0,1 1,-1-1,-1 1,1 0,-1 0,0 0,0 0,0 1,-3-2,0-1,-1 0,0 1,0 0,-1 1,1 0,-1 0,-1 1,1 0,0 0,-1 1,0 0,0 1,0 0,-2 1,1 0,1 1,-1 1,1-1,-1 2,1 0,0 0,0 0,0 2,0-1,0 1,0 0,1 1,0 0,0 1,-1 1,5-3,0-1,1 2,-1-1,1 0,-1 1,1 0,1 0,-1 0,1 1,0-1,0 1,0-1,1 1,0 0,0 0,0 0,1 1,0-1,0 0,1 0,0 1,0-1,0 0,1 1,0 3,2-4,-1 1,1 0,0-1,0 0,0 0,1 0,0 0,0 0,1-1,0 0,0 0,0 0,0 0,1-1,-1 0,1 0,0-1,1 1,-1-1,1-1,-1 1,1-1,0 0,0-1,0 1,0-1,0-1,0 1,35 4</inkml:trace>
  <inkml:trace contextRef="#ctx0" brushRef="#br0" timeOffset="136981.514">7935 160,'-14'-4,"-11"-3,-9 1,-5 4,-1 6,1 8,9 8,8 8,11 9,11 7,13 3,12 3,0-8</inkml:trace>
  <inkml:trace contextRef="#ctx0" brushRef="#br0" timeOffset="137250.793">7976 761,'9'16,"8"8,6 4,3 0,5-4,6-8,8-5,8-7,7-7,5-8,0-6,-1-2,-12 1</inkml:trace>
  <inkml:trace contextRef="#ctx0" brushRef="#br0" timeOffset="132787.068">1 420,'16'210,"-11"-104,-4-47,4 0,1 0,6 14,-12-70,0 0,0 0,0 0,1 0,-1 0,1 0,-1 0,1 0,0 0,0-1,0 1,1 0,-1-1,1 1,-1-1,1 1,0-1,0 0,0 0,0 1,0-2,1 1,-1 0,0 0,1-1,0 1,-1-1,1 0,0 0,0 0,-1 0,1 0,0-1,0 1,0-1,0 0,0 1,0-2,0 1,0 0,0 0,10-8,-1 0,0 0,0-1,-1 0,0-1,-1-1,0 0,0 0,-1 0,-1-1,0-1,-1 0,3-5,3-8,0-2,-2 0,-1 0,-2-1,0 0,-2 0,-1-1,-2 0,0 0,-2 0,-2 0,0 0,-2 0,-2 0,-2-7,-10-13,17 50,-1 0,1-1,0 1,-1 0,1 0,0 0,-1 0,1 0,0 0,-1 0,1 0,0 0,-1 0,1 0,0 0,-1 0,1 0,0 0,-1 0,1 0,0 1,-1-1,1 0,0 0,-1 0,1 0,0 1,0-1,-1 0,1 0,0 1,0-1,0 0,-1 0,1 1,0-1,0 0,0 1,0-1,-1 0,1 1,0-1,0 0,0 1,0-1,0 0,0 1,0-1,0 0,0 1,0-1,0 0,0 1,0-1,0 0,1 1,-1-1,0 0,0 1,0-1,0 0,1 0,-1 1,0-1,0 0,1 0,-1 1,19 204,14 77,-31-268,-1-1,2 1,0-1,1 0,0 0,0 0,2-1,0 1,4 6,8 4</inkml:trace>
  <inkml:trace contextRef="#ctx0" brushRef="#br0" timeOffset="134949.879">656 747,'25'95,"-20"-77,-2-3,1 1,0-1,1 0,1-1,0 1,1-1,1 0,2 2,-9-14,1 0,0 0,0 0,-1-1,1 1,0 0,1-1,-1 1,0-1,0 0,1 1,-1-1,0 0,1-1,-1 1,1 0,-1-1,1 1,0-1,-1 0,1 0,-1 0,1 0,0 0,-1-1,1 1,-1-1,1 1,-1-1,1 0,-1 0,1 0,-1-1,0 1,0 0,0-1,2-1,5-4,0-1,0 0,0 0,-1-1,0 0,-1 0,5-9,-4 5,0 0,-1-1,0 0,-1-1,-1 0,0 0,-1 0,0 0,-2-1,1 1,-2-1,0 1,-2-16,1 32,0-1,0 0,-1 1,1-1,0 0,0 1,-1-1,1 0,0 1,0-1,-1 0,1 0,0 1,-1-1,1 0,-1 0,1 0,0 0,-1 0,1 1,0-1,-1 0,1 0,-1 0,1 0,0 0,-1 0,1 0,-1 0,1 0,0 0,-1 0,1-1,0 1,-1 0,1 0,-1 0,1 0,0-1,-1 1,1 0,0 0,-1-1,1 1,0 0,0-1,-4 17,0 0,2 0,0 0,1 0,0 0,1 1,1-1,1 0,3 14,-3-23,0-1,1 0,-1 1,1-1,1 0,-1 0,1-1,0 1,1-1,-1 0,1 0,0 0,0-1,1 1,-1-1,1-1,0 1,0-1,0 0,0 0,1-1,-1 0,1 0,0 0,-1-1,1 0,0 0,0-1,0 0,-1 0,1-1,0 1,0-2,-1 1,1-1,4-1,-4 1,1 0,-1-1,0 0,0 0,0-1,-1 0,1 0,-1 0,0-1,0 0,0 0,-1 0,0-1,0 0,0 0,-1 0,0-1,0 1,0-1,-1 0,0 0,-1 0,1-1,-1 1,-1-1,1 1,-1-6,-1 10,2-3,-1-1,0 0,-1 0,0 0,0 0,0 0,-1 0,0 0,0 0,-1 0,0 0,0 0,-1-2,2 8,-1 1,1 0,0-1,0 1,0 0,0 0,0 0,0 0,-1 0,1 0,0 0,0 0,0 0,0 0,0 0,0 1,0-1,-1 1,1-1,0 1,0-1,0 1,0-1,1 1,-1 0,0-1,0 1,0 0,0 0,1 0,-1 0,0 0,1 0,-1 0,1 0,-1 0,1 0,0 0,-1 0,1 0,0 0,0 0,-1 1,1-1,0 0,0 0,0 0,1 1,-4 6,1 0,0 1,0-1,1 1,0-1,1 1,-1-1,2 1,-1 0,1-1,1 1,-1-1,2 0,-1 1,1-1,0 0,1-1,-1 1,2 0,-1-1,1 0,0 0,1 0,-1-1,1 0,1 0,-1 0,1-1,0 0,0 0,0-1,2 1,5 1,1 0,-1-1,1-1,0 0,0-1,0 0,0-1,1-1,-1-1,0 0,1-1,-1 0,0-2,0 0,0 0,0-1,0-1,-1 0,0-1,0-1,-1 0,1-1,-1-1,-1 0,0 0,0-1,-1-1,0 0,-1 0,0-1,-1 0,-1-1,1 0,-2-1,0 1,-1-1,5-14,-9 20,1 1,-1-1,-1-1,1 1,-1 0,-1 0,1 0,-1 0,-1-1,0 1,0 0,0 0,-1 0,-2-4,4 11,-1 0,0 0,0 0,0 0,1 0,-1 0,0 0,0 0,0 0,-1 1,1-1,0 0,0 1,0-1,0 0,-1 1,1 0,0-1,-1 1,1 0,0-1,0 1,-1 0,1 0,0 0,-1 0,1 1,0-1,-1 0,1 0,0 1,-1-1,1 1,0-1,0 1,0 0,0-1,-1 1,1 0,0 0,0 0,0 0,0 0,1 0,-1 0,0 0,0 0,1 0,-1 0,0 0,1 1,-1-1,1 0,0 0,-1 1,1-1,0 0,0 1,0-1,0 0,0 1,0-1,0 1,-4 26,0 0,2 0,1 1,2-1,0 0,2 0,1 0,5 15,89 395,-62-182,-40-239,-6-41,-13-68,4-2,4 0,-2-83,9 68,5-1,6-36,-3 143,0-8,0 1,1-1,0 0,1 1,0 0,1-1,0 1,1 0,0 0,0 1,1-1,2-3,-5 11,-1 1,1-1,0 1,-1 0,1-1,0 1,0 0,0 0,0 0,0 0,0 0,0 0,0 1,0-1,0 1,0-1,0 1,0 0,1 0,-1 0,0 0,0 0,0 1,1-1,-1 1,0-1,0 1,0 0,0 0,0 0,0 0,0 0,-1 0,1 0,0 1,1 0,57 57,-47-43,-1 0,-1 1,0 1,-1 0,-1 0,-1 1,0 0,-2 0,0 1,0 4,-6-22,1 1,0-1,-1 1,1-1,-1 1,0 0,0-1,0 1,0 0,0-1,0 1,-1-1,0 1,1 0,-1-1,0 1,0-1,0 0,0 1,-1-1,1 0,-1 0,1 0,-1 0,0 0,0 0,0 0,0 0,0-1,0 1,0-1,-1 0,1 1,-1-1,1 0,-1 0,-6 1,1-1,-1 0,0 0,0-1,0 0,0 0,1-1,-1 0,0-1,1 0,-1 0,1-1,-1 0,1 0,0-1,0 0,1-1,-1 1,-1-3,8 6,0 1,0-1,-1 0,1 0,0-1,0 1,1 0,-1 0,0 0,0-1,0 1,1 0,-1-1,1 1,-1-1,1 1,0-1,-1 1,1-1,0 1,0-1,0 1,0-1,0 1,0-1,1 1,-1 0,0-1,1 1,-1-1,1 1,-1 0,1-1,0 1,0 0,0-1,0 1,-1 0,2 0,48-43,-42 38,-1 1,75-56,-3-3,0-5,-55 46,-2 0,0-2,-2-1,-1 0,-1-1,-1-1,-1-1,4-14,-9 18,-2 0,-1 0,-1-1,-1 0,-1 0,-2-1,-1 1,0-1,-2 1,-1-1,-2 0,-3-16,6 40,0 0,0-1,-1 1,1 0,-1 0,0 0,0 0,0-1,-1 1,1 1,-1-1,1 0,-1 0,0 0,0 1,0-1,-1 1,1 0,0 0,-1 0,0 0,1 0,-1 0,0 0,0 1,0 0,0-1,0 1,0 0,-1 1,1-1,0 1,0-1,-1 1,1 0,0 0,0 0,-1 0,1 1,0 0,0-1,-2 2,-6 6,0 0,1 1,1 0,-1 1,2 0,-1 0,1 1,1 0,0 0,1 1,0 0,0 0,1 0,1 1,0-1,1 1,-1 13,-3 8,2 0,1 0,2 1,2-1,1 0,1 1,2-1,2 0,0 0,3-1,1 0,1 0,2-1,1-1,1 0,2-1,1 0,1-2,2 0,0-1,18 15,-29-31,0 0,0-1,2 0,-1 0,1-1,0-1,1 0,0-1,0 0,1-1,-1 0,1-1,1-1,-1 0,2-1,-12-3,1 0,-1-1,1 1,-1-1,0 0,1 0,-1 0,0-1,0 0,0 0,0 0,0 0,0 0,-1-1,1 0,-1 0,1 0,-1 0,0 0,-1 0,1-1,0 0,-1 1,0-1,2-3,38-106,-35 90,-1 0,-1 0,-2-1,0 0,-1 0,-2-13,1 36,-1 0,0 0,1 0,-1 0,0 0,0 0,0 0,0 0,0 0,0 0,0 0,0 0,0 0,0 0,-1 0,1 0,0 0,-1 0,1 0,0 0,-1 0,1 0,-1 0,0 1,1-1,-1 0,0 0,1 1,-1-1,0 0,0 1,0-1,0 1,0-1,1 1,-1-1,0 1,0 0,0-1,0 1,0 0,0 0,0 0,0 0,0 0,0 0,0 0,-1 0,1 0,0 0,0 0,0 1,1-1,-1 0,0 1,0-1,0 1,0-1,0 1,0 0,0-1,1 1,-1 0,0-1,1 1,-1 0,-5 9,1-1,0 2,0-1,1 0,1 1,0 0,0 0,1 0,0 0,1 0,0 0,1 0,0 0,1 1,2 7,-1-8,1-1,0 0,1-1,0 1,0-1,1 1,0-1,1-1,0 1,1-1,-1 0,2 0,-1-1,1 0,0-1,0 1,1-1,0-1,0 0,0 0,1-1,-1 0,1 0,0-1,0-1,0 1,1-2,-1 1,0-2,1 1,-1-1,1-1,-1 0,0 0,1-1,-1-1,0 1,0-2,5-2,-8 3,0-2,0 1,0-1,0 0,-1 0,0-1,0 0,0 0,-1-1,0 1,0-1,-1 0,0 0,0-1,0 1,-1-1,0 0,-1 0,0 0,0 0,-1 0,1-4,0-5,-1 1,-1-1,0 0,-1 0,-1 0,0 1,-2-1,0 1,0 0,-6-11,-20-26,38 63,7 0,0-2,1 1,0-2,0-1,1 0,-1 0,1-2,1 0,-1-1,8 0,7 2,-17-2,-9-3,-1 0,0 0,1 0,-1 1,0 0,1 0,-1 0,0 1,0-1,0 1,0 0,0 1,0 0,-1-1,1 1,-1 1,0-1,0 1,0-1,0 1,-1 0,0 0,1 1,-1-1,-1 1,1 0,-1-1,0 1,1 2,-7 60,3-63,-1 0,1 0,0 0,0 1,0-1,1 1,-1-1,1 0,0 1,1-1,-1 1,1-1,-1 0,2 1,-1-1,0 0,1 0,-1 0,1 0,0 0,1 0,-1 0,1-1,-1 1,1-1,0 1,1-1,-1 0,0-1,1 1,-1 0,1-1,1 0,9 2,1-1,0-1,-1 0,1-1,0 0,0-2,0 0,0 0,0-1,0-1,-1-1,0 0,1 0,-1-2,-1 0,1 0,-1-1,0-1,-1 0,0-1,8-7,-9 8,-1-1,0 0,0 0,-1-1,0 0,-1 0,0-1,-1 0,0-1,0 1,-2-2,1 1,-1 0,-1-1,-1 0,1 0,-2 0,1-6,-3 15,1 1,-1-1,0 1,0-1,0 0,-1 1,1-1,-1 1,0-1,0 1,0-1,0 1,-1-1,1 1,-1 0,0 0,0 0,0 0,0 0,0 0,-1 1,1-1,-1 1,0 0,0-1,0 1,0 1,0-1,0 0,-1 1,1-1,0 1,-1 0,1 0,-1 0,0 1,1-1,-1 1,1 0,-1 0,0 0,1 1,-1-1,-4 3,1-1,0 1,0 0,0 0,1 1,-1 0,1 0,0 1,0 0,0 0,1 0,0 1,0-1,0 1,0 1,1-1,0 1,1-1,-3 7,3-8,1-1,1 1,-1 0,1-1,-1 1,2 0,-1 0,0 0,1 0,0 0,0 0,0 0,1 0,-1-1,1 1,1 0,-1 0,0 0,1-1,0 1,0-1,1 1,-1-1,1 0,0 0,0 0,0 0,1-1,-1 1,5 2,5 1,0 0,1 0,0-2,0 0,0 0,1-1,0-1,-1 0,1-2,0 1,0-2,8 0,-21 0,100 3,-3-4</inkml:trace>
  <inkml:trace contextRef="#ctx0" brushRef="#br0" timeOffset="138683.055">2623 2195,'-7'-2,"0"-2,8 1,11 1,18 0,16 1,18 0,12 1,7-2,0-1,-2 0,-7 1,-10 0,-13 1,-14 1,-14 0,-12 0</inkml:trace>
  <inkml:trace contextRef="#ctx0" brushRef="#br0" timeOffset="140332.283">4617 1744,'-18'-6,"0"1,-1 0,1 2,-1 0,0 1,0 1,0 1,0 0,0 2,0 0,0 1,0 1,1 1,-1 0,-7 7,-1 1,2 1,0 1,0 1,2 1,-20 19,41-35,0 0,0 1,0-1,0 1,0-1,0 1,1 0,-1 0,1-1,-1 1,1 0,0 1,-1-1,1 0,0 0,1 0,-1 1,0-1,0 0,1 1,0-1,-1 1,1-1,0 0,0 1,0-1,1 1,-1-1,0 1,1-1,0 0,0 1,-1-1,1 0,0 0,1 0,-1 0,0 0,1 0,-1 0,13 7,0-2,0 0,0 0,1-2,0 1,0-2,0 0,0-1,1-1,9 1,-6 0,25 4,-24-6,0 0,0 2,0 1,-1 0,0 1,0 2,0-1,0 2,-1 1,-1 0,1 1,-2 1,1 0,4 6,-17-12,0 1,0-1,-1 1,1 0,-1 0,0 0,-1 1,0-1,0 1,0-1,-1 1,1 6,-1-9,-1-1,0 0,0 0,0 1,0-1,0 0,-1 0,0 1,1-1,-1 0,0 0,0 0,-1 0,1 0,-1 0,0 0,1 0,-1-1,0 1,-1-1,1 1,0-1,-1 0,1 0,-1 0,0 0,0 0,-11 3,-1 0,1-2,-1 1,1-2,-1 0,0-1,0 0,0-1,-7-1,2 0,-257-16,284 14,9 0</inkml:trace>
  <inkml:trace contextRef="#ctx0" brushRef="#br0" timeOffset="140798.492">4808 2496,'3'-27,"1"0,1 1,1 0,1 0,1 0,2 1,4-7,-5 9,18-46,-22 81,1 230,-4-218,1-1,1 0,1 0,2-1,0 1,5 8,-4-16</inkml:trace>
  <inkml:trace contextRef="#ctx0" brushRef="#br0" timeOffset="141357.289">5573 1812,'-19'-4,"0"2,1 0,-2 0,1 2,0 1,0 0,0 1,1 1,-1 1,0 0,1 2,0 0,0 1,1 1,0 0,-4 4,12-7,0 1,1-1,0 1,0 1,0 0,1 0,0 0,0 1,-3 6,8-12,0 1,0-1,1 1,0 0,-1-1,1 1,0 0,1 0,-1 0,0 0,1 0,-1 0,1 0,0 0,0 0,0 0,1 0,-1 0,1 0,-1 0,1 0,0-1,0 1,0 0,1 0,-1-1,1 1,-1-1,1 1,0-1,0 0,0 1,0-1,2 1,12 8,1-1,0 0,1-1,0-1,0-1,0 0,1-1,0-1,0-1,1-1,2 0,6 2,-13-2,9 1,0 0,0 2,-1 1,0 1,-1 0,1 2,3 3,-22-10,0-1,-1 1,1 0,-1 0,1 0,-1 1,0-1,0 1,-1 0,1-1,-1 1,0 0,0 1,0-1,0 0,-1 1,0-1,0 0,0 1,0 0,-1-1,0 1,0-1,0 1,0 0,-1-1,1 1,-1-1,-1 1,1-1,0 0,-1 1,0-1,0 0,0 0,-1 0,1 0,-1-1,0 1,0-1,-1 0,1 1,-5 3,1-1,-2 0,1 0,-1-1,1 0,-1 0,-1-1,1 0,-1-1,1 0,-1 0,0-1,0-1,0 1,0-1,0-1,-8-1,-10 0,0-1,1-2,-1-1,1-1,-21-8,88 13,-8 2</inkml:trace>
  <inkml:trace contextRef="#ctx0" brushRef="#br0" timeOffset="141709.787">5846 2358,'4'8,"2"0,-1-1,1 1,0-1,0-1,1 1,0-1,0 0,1-1,0 0,0 0,0 0,0-1,1 0,-1-1,1 0,0-1,0 1,0-2,0 1,1-1,-1 0,0-1,0 0,1-1,-1 0,0-1,0 1,0-2,0 1,0-1,0-1,-1 1,1-1,-1-1,0 0,1-1,-6 3,0 0,0 0,-1 0,1 0,-1-1,1 0,-1 1,0-1,-1 0,1 0,-1 0,1 0,-1 0,0 0,-1 0,1 0,-1-1,0 1,0 0,0 0,0-1,-1 1,1 0,-1 0,-1 0,1 0,0 0,-1 0,0 0,0 0,0 1,0-1,-1 1,1-1,-1 1,0 0,0 0,0 0,0 0,-1 1,1-1,-1 1,1 0,-1 0,0 0,0 1,0-1,0 1,-6-2,0 1,-1 0,1 1,-1 0,1 1,0 0,-1 0,1 1,-1 1,1-1,0 2,0 0,0 0,0 0,1 1,-1 1,1 0,0 0,0 1,1 0,-1 0,1 1,1 0,-4 4,9-9,0 1,0-1,0 1,0-1,1 1,-1 0,1-1,0 1,0 0,0 0,0 0,0 0,0 0,1 0,0 0,-1 0,1 0,0 0,1 1,-1-1,1 0,-1 0,1 0,0 0,0 0,0 0,2 2,13 16</inkml:trace>
  <inkml:trace contextRef="#ctx0" brushRef="#br0" timeOffset="142261.785">6924 1922,'17'2,"14"1,13 0,14-1,11-3,4-3,-2-1,-6 0,-15 1</inkml:trace>
  <inkml:trace contextRef="#ctx0" brushRef="#br0" timeOffset="142511.65">7020 2181,'21'4,"16"3,14-1,9-1,6-2,4-1,-1-3,-3-4,-13-1</inkml:trace>
  <inkml:trace contextRef="#ctx0" brushRef="#br0" timeOffset="142991.072">8072 1785,'-9'0,"1"-1,-1 1,0 0,0 1,0 0,1 1,-1 0,0 0,1 1,0 0,-1 0,1 1,0 0,1 0,-1 1,1 0,0 0,0 1,1 0,-1 0,1 1,1-1,-1 1,1 1,0-1,-3 8,4-3,1 0,0 1,1-1,0 1,1 0,0-1,1 1,1 0,0-1,0 1,2 0,-1-1,2 0,-1 0,2 0,-1 0,2 0,0-1,0 0,1 0,0-1,1 0,0 0,0-1,1 0,0 0,1-1,0 0,1-1,-1 0,1 0,0-1,1-1,0 0,0-1,0 0,0 0,13 1,-16-5,0 0,0-1,0 0,0 0,0-1,0 0,0 0,0-1,-1 0,0-1,1 0,-1 0,0-1,-1 0,1 0,-1-1,0 0,-1 0,1-1,-1 0,-1 0,1 0,-1-1,0 1,-1-1,0 0,1-2,-1 1,1-1,-1 0,-1 0,0 0,0 0,-1-1,0 1,-1 0,0-1,-1 0,0 1,-1-1,0 1,0-1,-1 1,-1-1,1 1,-2 0,1 0,-2 0,1 1,-1-1,-2-1,2 5,0 1,0-1,0 1,-1 0,0 0,0 0,0 1,-1 0,0 1,0-1,0 1,0 0,0 1,0 0,-1 0,1 0,-1 1,1 0,-1 1,1 0,-1 0,0 0,1 1,-8 1,3 1,0-1,0 1,1 1,-1 0,1 1,0 0,0 0,1 1,0 1,0 0,0 0,1 1,0 0,0 1,-3 4,6-6,0 1,1-1,0 1,0 0,1 1,0-1,0 1,1 0,0 0,1 0,0 0,0 0,1 0,0 1,1-1,0 1,0-1,1 0,1 6,10 22</inkml:trace>
  <inkml:trace contextRef="#ctx0" brushRef="#br0" timeOffset="143596.606">8713 2018,'4'-35,"2"1,1 0,2 1,1-1,2 2,1 0,1 0,16-24,-30 55,0 0,0 0,1 1,-1-1,0 0,0 0,0 1,0-1,1 0,-1 0,0 1,0-1,1 0,-1 1,1-1,-1 0,1 1,-1-1,1 0,-1 1,1-1,0 1,-1-1,1 1,-1 0,1-1,0 1,0 0,-1-1,1 1,0 0,0 0,-1 0,1-1,0 1,0 0,-1 0,1 0,0 0,0 0,0 1,-1-1,1 0,0 0,0 0,-1 1,1-1,0 0,-1 1,1-1,0 1,-1-1,1 1,0-1,-1 1,1-1,-1 1,1-1,-1 1,1 0,-1-1,1 2,3 14,-1 1,0 0,-1 1,-1-1,-1 0,-1 14,1 0,1 364,6-306,-9-88,1 1,-1-1,0 1,0-1,0 0,0 1,0-1,-1 0,1 0,0-1,-1 1,1 0,0-1,-1 0,1 1,0-1,-1 0,1 0,-1 0,1 0,-1-1,1 1,0-1,-1 1,1-1,0 0,0 0,-2-1,1 1,-55-16,52 11,22 4,442-12,-449 14</inkml:trace>
  <inkml:trace contextRef="#ctx0" brushRef="#br0" timeOffset="144657.376">10598 1922,'14'2,"14"1,11 0,11-1,8-3,7-1,1 0,-4 0,-5 0,-11 1,-12 3,-13 3,-9 1</inkml:trace>
  <inkml:trace contextRef="#ctx0" brushRef="#br0" timeOffset="144937.128">10734 2099,'14'5,"14"1,14 0,9-1,5-2,2 0,1-2,-3-1,-6 0,-7-2,-11-2</inkml:trace>
  <inkml:trace contextRef="#ctx0" brushRef="#br0" timeOffset="145216.768">11185 1676,'27'6,"-1"0,0 2,-1 2,0 0,-1 1,4 4,-25-14,12 5,0 1,0 0,-1 2,0-1,0 2,-1 0,0 0,-1 1,0 1,-1 0,0 0,-1 1,0 1,-1 0,-1 0,0 0,-1 1,-1 1,0-1,-1 1,0 0,0 10,-4-16,-2 1,1 0,-1 0,-1-1,0 1,0 0,-1-1,-1 0,1 0,-2 0,1 0,-2 0,1-1,-1 0,0 0,-1-1,-6 7,-7 6,-1-1,-1-1,0-1,-1-1,-1-1,-3 0,-60 30,54-30</inkml:trace>
  <inkml:trace contextRef="#ctx0" brushRef="#br0" timeOffset="160855.987">4822 3520,'-19'-11,"1"2,-1 0,0 2,-1 0,0 1,0 1,0 1,-1 0,1 2,-1 0,0 2,0 0,1 1,-1 1,0 1,1 1,-6 2,15-5,1 1,-1 0,1 1,-1 0,1 0,0 1,0 0,1 1,-1 0,1 1,0 0,0 0,1 1,0 0,0 0,1 1,-1 0,1 2,5-7,1 0,1-1,-1 1,0 0,1 0,-1 0,1-1,0 1,0 0,0 0,0 0,1 0,-1 0,1-1,0 1,0 0,0 0,0-1,0 1,0-1,1 1,-1-1,1 1,0-1,0 0,0 0,0 0,0 0,0 0,0 0,1 0,-1-1,1 1,88 42,242 41,-326-83,-1 0,0 0,0 1,0-1,0 1,0 1,0-1,-1 1,0 0,1 1,-2-1,1 1,0 0,-1 0,0 0,0 1,-1-1,1 1,-1 0,0 0,-1 0,0 0,0 1,0-1,0 1,-1-1,0 1,-1 0,1-1,-1 1,-1 0,1-1,-1 1,0-1,-1 1,-1-1,0 0,-1 0,0 0,0 0,0-1,-1 0,0 0,0 0,0-1,0 1,-1-1,0-1,0 1,0-1,0 0,0 0,-1-1,0 1,-4 0,-7 1,0 0,0-1,0-1,-1-1,1 0,0-2,-1 0,0-1,0 0,1-2,-1 0,1-1,0-1,0 0,-10-6,28 12,1-1,-1 1,0 0,1 0,-1 0,0-1,0 1,1 0,-1 0,0-1,0 1,0 0,1-1,-1 1,0 0,0 0,0-1,0 1,0 0,0-1,0 1,1 0,-1-1,0 1,0 0,0-1,0 1,-1 0,1-1,0 1,0 0,0-1,0 1,0 0,0-1,0 1,-1 0,1-1,0 1,0 0,0 0,-1-1,1 1,0 0,0 0,-1-1,1 1,0 0,0 0,-1 0,17-2</inkml:trace>
  <inkml:trace contextRef="#ctx0" brushRef="#br0" timeOffset="161527.83">5109 3616,'-6'31,"2"0,1 1,2-1,1 1,2 8,-1-29,22 228,-29-301,1 36,-11-57,4-1,4 0,2-27,5 104,1 0,0-1,0 1,0-1,1 1,1 0,-1-1,1 1,0 0,1 0,-1 0,1 0,1 1,-1-1,1 1,0 0,1 0,0 0,0 1,0-1,0 1,1 0,0 1,0 0,1-1,3 1,1 1,-1 0,1 1,-1 0,1 1,0 0,0 0,-1 2,1-1,0 1,-1 1,1 0,0 0,-1 1,0 0,0 1,0 0,0 1,-1 0,1 0,-1 1,-1 0,1 1,-1 0,6 7,-12-12,0 0,-1 0,1 0,-1 0,1 1,-1-1,0 1,0-1,0 1,0-1,0 1,-1 0,1-1,-1 1,0 0,0 0,0-1,0 1,0 0,0-1,-1 1,0 0,1-1,-1 1,0 0,0-1,0 1,-1-1,1 0,0 1,-1-1,0 0,1 0,-1 0,0 0,0 0,0 0,-2 0,-7 7,0-1,-1 0,0-1,-1-1,1 0,-1 0,-1-1,-183 48,195-52,0-1,-1 1,1 0,0 0,0 0,0 0,0 0,0 0,0 0,0 0,0 1,0-1,1 1,-1 0,1-1,-1 1,1 0,0 0,-1 0,1 0,0 0,0 0,0 0,1 0,-1 1,0-1,1 0,0 0,-1 1,1-1,0 0,0 0,0 1,1-1,-1 0,0 1,5 8,0 0,1 0,0 0,1-1,0 1,1-2,0 1,0-1,1 0,0-1,1 0,0-1,0 0,0 0,1-1,3 1,12 6,0-2,0 0,1-2,0-1,1-2,0 0,0-2,0-1,1-1,-1-1,1-2,18-3,0-2</inkml:trace>
  <inkml:trace contextRef="#ctx0" brushRef="#br0" timeOffset="162550.341">6283 3438,'-22'-4,"0"1,0 1,0 1,0 1,0 1,0 1,0 0,0 2,0 1,1 1,-1 0,1 2,1 0,0 1,-10 7,27-15,1 0,-1 1,1-1,-1 0,1 1,0-1,0 1,0 0,0 0,0-1,0 1,0 1,0-1,1 0,0 0,-1 1,1-1,0 1,0-1,0 1,0-1,0 1,1 0,-1-1,1 1,0 0,0-1,0 1,0 0,0 0,0-1,1 1,0 0,-1-1,1 1,0-1,0 1,0-1,1 1,-1-1,0 0,1 1,0-1,-1 0,1 0,0 0,12 6,0 0,0-1,1-1,-1 0,1-1,1-1,-1 0,1-1,-1 0,2-2,25 7,-26-5,5 0,1 1,0 1,-1 1,0 1,-1 1,1 0,-2 2,1 0,-1 1,4 4,-20-12,0-1,0 1,0-1,0 1,0 0,-1 0,1 0,-1 1,0-1,0 1,0-1,-1 1,1-1,-1 1,0 0,0 0,0 0,0 0,-1 0,1-1,-1 1,0 0,0 0,-1 0,1 0,-1 0,0 0,0 0,0 0,-1-1,1 1,-1 0,0-1,0 1,0-1,0 0,-1 0,1 0,-1 0,0 0,-3 2,-10 4,-2 0,1-1,-1-1,0-1,0 0,-1-2,0 0,0-1,0-1,0 0,0-2,0 0,0-1,-5-1,-69-18,92 19,1 1,-1 0,1-1,-1 1,1 0,-1-1,1 1,-1 0,1-1,-1 1,1-1,-1 1,1-1,0 1,-1-1,1 0,0 1,-1-1,1 1,0-1,0 0,0 1,-1-1,1 1,0-1,0 0,0 1,0-1,0 0,0 1,0-1,0 0,1 1,-1-1,0 1,0-1,1 0,-1 1,0-1,0 1,1-1,-1 1,1-1,-1 1,0-1,1 1,-1-1,1 1,-1-1,1 1,0 0,-1-1,1 1,-1 0,1 0,-1-1,1 1,0 0,-1 0,1 0,0 0,-1 0,1 0,0 0,-1 0,1 0,0 0,21-8</inkml:trace>
  <inkml:trace contextRef="#ctx0" brushRef="#br0" timeOffset="162848.543">6584 3520,'-10'12,"1"2,0-1,1 1,0 0,1 1,1 0,1 0,0 0,1 1,0 0,1 0,1 0,1 0,0 0,1 0,0 0,2 0,0 0,1 0,0 0,1 0,1-1,1 0,0 0,3 5,-2-11,1 0,0 0,1-1,-1 0,1 0,1-1,0 0,0-1,0 0,1-1,-1 0,1 0,1-1,-1-1,0 0,1 0,0-1,0-1,-1 0,1 0,0-1,0-1,0 0,0-1,-1 0,1 0,3-3,54-28,-48 14</inkml:trace>
  <inkml:trace contextRef="#ctx0" brushRef="#br0" timeOffset="163095.962">6392 3765,'21'0,"18"0,19-2,16-3,10-4,3-2,-2 1,-10 0,-15-1,-18 1</inkml:trace>
  <inkml:trace contextRef="#ctx0" brushRef="#br0" timeOffset="163765.683">6652 3492,'47'-9,"1"2,0 2,0 3,2 1,-8 0,324 1,-254 19,-108-17,0-1,0 1,0-1,0 1,-1 0,1 1,-1-1,1 1,-1-1,0 1,0 0,0 0,0 0,-1 1,1-1,-1 1,0-1,0 1,0 0,0 0,-1 0,1 0,-1 0,0 0,0 2,-1 11,0 1,-1 0,-1 0,-1 0,0-1,-2 1,0-1,-1 1,-1 6,7-21,-14 41,3 1,2 0,1 1,3-1,1 8,8-24,-4-29,0 0,0-1,1 1,-1 0,0 0,0-1,0 1,1 0,-1 0,0 0,1-1,-1 1,0 0,0 0,1 0,-1 0,0 0,1 0,-1 0,0-1,1 1,-1 0,0 0,1 0,-1 0,0 0,0 0,1 0,-1 1,0-1,1 0,-1 0,0 0,1 0,-1 0,0 0,0 1,1-1,-1 0,0 0,1 0,-1 1,0-1,0 0,0 0,1 1,-1-1,0 0,0 0,0 1,0-1,0 0,1 1,-1-1,0 0,0 1,0-1,0 0,0 1,0-1,0 0,0 1,0-1,0 0,0 1,4-12,0-1,0 1,-1-1,-1 1,0-1,0 0,-1 0,-1-11,1 10,8-375,-10 383,1 1,0 0,1-1,-1 1,1 0,0 0,0-1,0 1,0 0,1 0,-1 0,1 0,0 0,1 0,-1 1,1-1,-1 1,1 0,0 0,0-1,1 2,-1-1,0 0,1 1,2-2,4 2,1 0,0 1,0 0,0 0,-1 1,1 0,0 1,0 1,-1-1,1 2,0-1,-1 2,0-1,0 1,6 4,-10-7,-1 1,1 1,0-1,-1 1,1 0,-1 0,0 1,0 0,0 0,-1 0,1 0,-1 1,0-1,0 1,-1 0,1 0,-1 1,0-1,0 1,-1-1,0 1,0 0,0 0,-1 0,0 0,0 0,0 0,-1 1,0-1,0 0,0 0,-1 0,0 0,-1 0,0 5,-9 4,-1 0,0-1,-1-1,0 0,-1 0,0-1,-1-1,0-1,-1 0,0 0,-1-2,0 0,-4 0,-90 41,97-31,38-6,53 4,0-3,50-1,-63-5,149 18,-204-23,41 18,-46-10</inkml:trace>
  <inkml:trace contextRef="#ctx0" brushRef="#br0" timeOffset="166797.076">8932 3669,'9'3,"11"0,10 0,10 0,10-2,7 0,7-2,1-2,-4-1,-5 2,-12 2,-13 5,-13 0</inkml:trace>
  <inkml:trace contextRef="#ctx0" brushRef="#br0" timeOffset="167058.192">9000 3875,'23'4,"20"2,18 0,15-1,9-2,4-1,1-3,-16-2</inkml:trace>
  <inkml:trace contextRef="#ctx0" brushRef="#br0" timeOffset="149524.868">18668 1840,'-144'-11,"135"12,1-1,-1 2,1-1,0 1,-1 0,1 1,0 0,1 0,-1 0,0 1,1 1,0-1,0 1,0 0,-5 5,9-6,0-1,0 0,0 1,1 0,-1 0,1-1,0 2,0-1,0 0,0 0,1 0,0 1,0-1,0 1,0-1,1 1,-1-1,1 1,1 0,-1-1,0 1,1-1,0 1,0-1,1 0,-1 1,1-1,0 0,0 0,0 0,0 0,1 0,0 0,0-1,0 0,0 1,0-1,1 0,-1 0,1-1,0 1,0-1,0 0,0 0,0 0,0 0,2-1,5 2,0-2,0 0,1 0,-1-1,0 0,0-1,0 0,1-1,-1 0,-1-1,1 0,0-1,-1 0,0-1,0 0,0 0,0-1,-1-1,0 1,0-1,-1-1,0 0,0 0,-1 0,0-1,0 0,-1-1,0 1,-1-1,0 0,1-6,7-18,-3 0,-1-1,-1-1,-2 1,-1-1,-3 0,0 0,-2 0,-5-32,4 50,1 10,1 1,-2-1,1 0,-1 1,-1-1,1 1,-1 0,0-1,-1 1,0 0,0 0,-1-1,3 8,-1-1,1 1,0-1,-1 1,1-1,-1 1,1 0,0 0,-1 0,1 0,0 0,-1 0,1 0,-1 0,1 1,0-1,-1 0,1 1,0-1,-1 1,1-1,0 1,0 0,0 0,-1 0,1-1,0 1,0 0,0 0,0 0,0 1,1-1,-1 0,0 0,1 0,-1 1,0-1,1 0,-1 0,1 1,0-1,-1 1,1-1,0 0,0 1,-10 21,2 0,0 0,2 0,1 1,0 0,2 0,0 1,2-1,1 0,1 1,2 10,-2-22,1 0,1 1,0-1,1 0,0 0,1-1,0 1,1-1,1 0,0-1,0 0,1 0,0 0,1-1,1 0,-1-1,1 0,1 0,0-1,0-1,0 1,1-2,0 0,1 0,-1-1,1-1,4 1,0-1,1-1,0 0,0-1,0-1,0-1,0 0,16-3,-25 2,-1-1,0 0,1 0,-1 0,0-1,0 0,-1-1,1 0,-1 0,0 0,0-1,0 0,0-1,-1 1,0-1,0 0,4-6,-7 7,0 0,-1 0,1 0,-1 0,0 0,-1 0,1-1,-1 1,0 0,0-1,0 1,-1-1,0 1,0-1,-1 1,1-1,-1 1,0-1,-1 1,1 0,-1-1,0 1,0 0,-1 0,0 0,1 1,-2-1,1 1,0-1,-1 1,0 0,0 0,0 1,-1-1,1 1,-1 0,1 0,-1 1,0-1,0 1,-3-1,5 3,1 0,-1 0,0 0,0 0,0 1,1-1,-1 1,0 0,0 0,1 0,-1 0,1 0,-1 0,1 1,-1-1,1 1,0 0,-1-1,1 1,0 0,0 0,1 1,-1-1,0 0,1 1,-1-1,1 1,0-1,0 1,0-1,0 1,0 0,1 0,-1-1,1 1,0 0,0 0,0 0,0 0,0-1,0 1,1 0,-1 0,1-1,0 1,0 0,0-1,1 2,2 5,0 0,0 0,1-1,0 1,0-1,1 0,0-1,1 0,0 0,0 0,0-1,1 0,0 0,0-1,0 0,5 2,14 7,1-2,0-1,1-1,17 4,35 5</inkml:trace>
  <inkml:trace contextRef="#ctx0" brushRef="#br0" timeOffset="150361.161">21222 1949,'25'-32,"-2"-1,-1-2,-1 0,-2-1,-2-1,-1-1,-2 0,-2-1,-2-1,-1 0,-2 0,-1 0,-1-34,-12-24,6 96,1 0,-1-1,0 1,1 0,-1 0,0-1,0 1,0 0,-1 0,1 0,0 0,-1 1,0-1,1 0,-1 0,0 1,0-1,0 1,0 0,0 0,0 0,0-1,0 2,0-1,0 0,-1 0,1 1,0-1,-1 1,1 0,0 0,-1 0,1 0,-1 0,1 0,0 1,-1-1,1 1,0-1,-11 6,1 0,0 1,1 0,-1 1,1 0,1 1,0 0,0 1,1 0,0 0,0 1,1 0,1 1,0 0,-4 10,-2 1,0 1,2 1,1 0,2 0,0 1,1 0,2 0,-2 17,6-32,0 1,1-1,0 0,0 1,1-1,1 0,0 0,1 0,0 0,0 0,1 0,0-1,1 1,1-1,-1-1,2 1,-1-1,1 0,1 0,-1-1,6 4,5 0,1 0,0-2,0 0,1-2,1 0,-1-1,2-1,-1 0,0-2,1-1,0-1,-1 0,1-2,0 0,0-2,5-1,-11 3,-1-2,1 0,0-1,-1 0,1-1,-1-1,0-1,-1 0,1 0,-1-2,0 0,-1 0,0-1,0-1,-10 7,0 0,-1 0,1 0,-1 0,1 0,-1-1,0 1,0-1,-1 1,1-1,-1 0,0 0,0 0,0 0,0 0,-1 0,1 0,-1 0,0 0,0 0,-1 0,1 0,-1 0,0 1,0-1,0 0,-1 0,1 0,-1 1,0-1,0 1,0-1,0 1,-1 0,1 0,-1 0,0 0,0 0,0 1,-2-2,-1 0,0 0,-1 1,1 0,-1 0,0 0,0 1,0 0,0 0,-1 0,1 1,0 0,-1 1,1 0,-1 0,1 0,0 1,-1 0,1 1,0 0,0 0,0 0,0 1,0 0,1 0,-1 1,1 0,0 0,0 0,0 1,0 0,1 0,0 0,0 1,0-1,1 1,-2 3,5-5,0-1,0 0,0 0,0 0,1 0,-1 1,1-1,0 0,0 0,0 1,1-1,-1 0,1 0,0 1,-1-1,1 0,1 0,-1 0,0 0,1 0,0 0,-1-1,1 1,0 0,0-1,1 0,-1 1,0-1,1 0,2 1,3 3,0 0,1-1,0 0,0-1,0 0,0-1,1 0,-1 0,8 1,-7-2,0-1,1 0,-1 0,1-1,-1 0,1-1,-1 0,1-1,-1 0,0 0,0-1,0-1,0 0,0 0,-1-1,0 0,0 0,0-1,-1 0,0-1,0 0,0 0,-1-1,0 0,0 0,-6 7,0-1,0 1,0-1,-1 1,1 0,0-1,0 1,-1-1,1 0,-1 1,1-1,-1 1,0-1,0 0,0 1,0-1,0 0,0 1,0-1,0 0,-1 1,1-1,0 1,-1-1,0 0,0 0,0 3,0-1,0 0,0 1,0-1,0 1,0-1,1 1,-1-1,0 1,0 0,0-1,0 1,1 0,-1 0,0-1,1 1,-1 0,0 0,1 0,-1 0,1 0,0 0,-1 0,1 0,0 0,-1 0,1 0,0 0,0 0,0 0,0 0,0 1,-1 3,0 1,1-1,-1 0,1 1,0-1,1 0,-1 1,1-1,0 0,1 0,-1 1,1-1,0 0,0-1,0 1,1 0,0-1,0 1,0-1,0 0,1 0,2 3,3 1,1 1,0-2,0 1,1-1,0-1,0 0,0-1,1 0,0 0,42 13</inkml:trace>
  <inkml:trace contextRef="#ctx0" brushRef="#br0" timeOffset="147060.392">12715 2018,'-12'-6,"0"0,-1 2,0-1,1 2,-2 0,1 0,0 1,-1 1,1 0,0 1,-1 0,1 1,-1 1,1 0,0 1,0 0,-5 2,14-2,-1-1,1 1,-1 0,1 0,0 0,0 1,0-1,1 1,-1 0,1 0,0 0,0 1,0-1,1 1,-1-1,1 1,0 0,1 0,-1 0,1 0,0 0,0 0,1 1,-1-1,1 0,0 0,1 0,-1 1,1-1,0 0,0 0,1 0,-1 0,1 0,0 0,1-1,-1 1,1-1,0 1,0-1,0 0,1 0,-1 0,1-1,0 1,0-1,3 2,-1-1,0-1,0 0,1 0,-1-1,1 0,0 0,-1-1,1 1,0-1,0-1,0 1,0-1,-1-1,1 1,0-1,0 0,0-1,-1 1,1-1,0-1,-1 1,0-1,0 0,1-1,5-3,0-1,-1 0,1-1,-1 0,-1-1,0 0,0-1,-1 1,-1-2,1 0,0-3,5-15,-2 0,-2 0,0-1,-2-1,-1 1,-2-1,-1-1,-2 1,-1 0,-1-1,-2 1,-4-23,-16-76,22 131,0 0,0-1,0 1,0 0,0-1,0 1,0-1,0 1,0 0,0-1,0 1,0 0,0-1,0 1,0-1,0 1,-1 0,1-1,0 1,0 0,0-1,-1 1,1 0,0 0,0-1,-1 1,1 0,0 0,-1-1,1 1,0 0,-1 0,1 0,0 0,-1-1,1 1,0 0,-1 0,1 0,0 0,-1 0,1 0,0 0,-1 0,1 0,-1 0,1 0,0 0,-1 0,1 0,0 0,-1 1,1-1,0 0,-1 0,1 0,0 0,-1 1,1-1,0 0,-1 0,1 1,0-1,0 0,0 1,-1-1,1 0,0 1,0-1,-11 27,-1 37,2 1,3 0,2 56,4-99,-1-2,0 0,1 0,1-1,1 1,1 0,0 0,2-1,0 1,1-1,1 0,1 0,1-1,3 6,-7-19,0-1,0 1,1-1,0 1,0-1,0-1,0 1,0-1,1 0,0 0,-1 0,1-1,0 0,0 0,1-1,-1 1,0-1,0-1,1 1,-1-1,0 0,1 0,4-2,3 0,-1 0,1-2,-1 1,0-1,0-1,0-1,-1 0,0 0,0-1,6-5,-11 8,0-1,0-1,-1 1,0-1,1 0,-2 0,1-1,-1 0,0 0,-1 0,1 0,-1-1,-1 0,0 0,0 0,0 0,-1 0,0 0,-1-1,0 1,0-1,-1 1,0-1,0 1,-2-9,2 15,-1 0,1 0,-1 0,0 0,1 0,-1 0,0 1,0-1,-1 0,1 0,0 1,0-1,-1 1,1-1,-1 1,1 0,-1-1,0 1,0 0,1 0,-1 0,0 0,0 1,0-1,0 0,0 1,0 0,0-1,0 1,0 0,0 0,0 0,0 0,0 0,0 0,0 1,0-1,0 1,0 0,0-1,0 1,0 0,0 0,0 0,1 0,-1 0,0 1,1-1,-1 0,1 1,0-1,-1 1,1 0,0-1,0 1,0 0,0 0,0 1,-2 3,1 0,0 0,0 0,1 0,0 1,0-1,0 0,1 1,0-1,0 0,1 1,0-1,0 0,0 1,1-1,0 0,0 0,0 0,1 0,0-1,0 1,1-1,-1 0,1 1,0-2,1 1,-1 0,1-1,0 0,0 0,0 0,0-1,1 0,1 1,10 4,-1-2,1 0,1 0,-1-2,1 0,-1-1,1-1,0-1,0 0,0-1,0-1,0-1,0-1,0 0,-1-1,1-1,11-5,-20 6,0 0,1-1,-2 0,1-1,-1 0,1 0,-2-1,1 0,-1 0,0-1,0 0,-1 0,0-1,-1 1,0-1,0 0,-1-1,0 1,0-1,-1 0,-1 0,0 0,0 0,-1-1,0 1,0-9,-1 17,0 0,1 0,-1 0,0 0,0 0,0 1,0-1,0 0,-1 0,1 0,-1 0,1 0,-1 0,0 0,1 1,-1-1,0 0,0 0,0 1,-1-1,1 1,0-1,-1 1,1-1,0 1,-2 0,-14 34,11 9,1 1,3-1,2 32,0-31,0 99,5 1,20 105,-10-181,-15-67,0 0,0 0,1-1,-1 1,0 0,0 0,0 0,0 0,1 0,-1 0,0 0,0 0,0-1,1 1,-1 0,0 0,0 0,1 0,-1 0,0 0,0 0,0 0,1 0,-1 1,0-1,0 0,1 0,-1 0,0 0,0 0,0 0,0 0,1 0,-1 1,0-1,0 0,0 0,0 0,1 0,-1 0,0 1,0-1,0 0,0 0,0 0,0 1,0-1,0 0,1 0,-1 1,2-24,-27-198,-9-46,11-19,22 274,0 10,0 0,0 0,1 0,-1 0,0 0,1 0,0 0,0 0,-1 0,1 0,0 0,0 0,1 0,-1 0,0 0,1 0,-1 0,1 0,0 0,0 0,-1 1,1-1,0 0,1 0,-1 1,0-1,0 0,1 1,-1-1,1 1,-1 0,1 0,0-1,-1 1,1 0,0 0,0 1,0-1,0 0,0 1,0-1,0 1,19 4,-1 1,0 0,0 2,0 1,-1 0,-1 1,1 2,12 8,-18-12,-1 0,0 0,0 1,-1 1,0 0,0 0,-1 1,0 1,-1 0,-1 0,1 0,-2 1,1 0,-1 3,-6-12,0 0,0 1,0-1,-1 0,1 0,-1 1,0-1,0 0,0 0,-1 1,1-1,-1 0,0 0,0 0,0 0,0 0,0 0,-1 0,1 0,-1 0,0 0,0-1,0 1,0-1,0 1,-1-1,1 0,-1 0,1 0,-1 0,0-1,0 1,0-1,0 1,-2 0,-4 2,-1-1,1 0,-1-1,0 0,1 0,-1-1,0 0,0-1,0 0,0 0,-5-2,13 3,1-1,-1 0,0 0,0 0,0-1,0 1,0 0,0-1,0 1,0-1,1 1,-1-1,0 0,0 0,1 0,-1 0,0 0,1 0,-1-1,1 1,0 0,-1-1,1 1,0-1,0 1,0-1,0 0,0 0,0 1,1-1,-1 0,0 0,1 0,0 0,-1 0,1 1,0-1,0 0,0 0,0 0,0 0,0 0,1 0,-1 0,1 0,0-1,7-9,1 1,0 0,1 0,1 1,-1 0,2 0,-1 2,1-1,3 0,17-15,-9 9,-2-2,0 0,-1-1,-1-1,-1-1,0-1,-2 0,0-1,-2-1,0-1,-1 0,-2 0,-1-1,5-16,-8 9,0-1,-3 0,0 0,-2 0,-2 0,0-1,-3 1,-1 0,-4-18,-24-25,31 75,0-1,0 1,0 0,0-1,0 1,-1 0,1 0,0 0,-1 0,1 0,-1 0,1 0,-1 0,1 1,-1-1,1 0,-1 1,0 0,0-1,1 1,-1 0,0 0,1 0,-1 0,0 0,0 0,1 0,-1 1,0-1,1 1,-1-1,1 1,-1-1,0 1,1 0,-1 0,1 0,0 0,-1 0,1 0,0 0,0 1,-1-1,1 0,0 1,-10 13,1 1,0 1,1-1,1 1,1 1,0-1,2 1,-1 1,2-1,1 1,0-1,1 1,1 3,-3 12,2-1,0 1,2-1,2 1,1-1,2 0,1 0,1 0,2-1,1 0,2-1,1 0,2-1,0 0,4 2,-8-17,0-2,0 1,1-2,1 1,0-2,14 10,22 10</inkml:trace>
  <inkml:trace contextRef="#ctx0" brushRef="#br0" timeOffset="147432.137">14627 1963,'-12'-6,"-1"1,1 0,-1 1,0 1,0 0,-1 0,1 2,0-1,-1 2,-7 0,14 0,0 1,0-1,0 1,0 1,0 0,0 0,0 0,1 1,-1-1,1 2,0-1,0 1,0 0,0 0,1 0,-1 1,1 0,1 0,-1 1,-2 3,5-7,0 1,0 0,1 0,-1 0,1 0,0 0,0 0,0 0,0 0,0 1,1-1,-1 0,1 1,0-1,0 0,0 1,1-1,-1 0,1 0,0 1,0-1,0 0,0 0,0 0,1 0,-1 0,1 0,0 0,0-1,0 1,0-1,0 1,1-1,-1 0,1 0,0 0,-1 0,1 0,0-1,0 1,1 0,5 1,0 0,1 0,-1-1,0 0,1 0,0-1,-1-1,1 1,0-2,-1 1,1-1,-1-1,1 0,-1 0,0-1,1 0,-1 0,-1-1,1 0,0-1,-1 0,0 0,0-1,-1 0,1 0,-2-1,3-2,-8 8,0 0,0 0,0 0,0 0,0 0,0 0,0 0,0 0,-1 0,1 0,0-1,-1 1,1 0,-1-1,1 1,-1 0,0-1,0 1,1 0,-1-1,0 1,0 0,0-1,0 1,-1-1,1 1,0 0,-1-1,1 1,-1 0,1-1,-1 1,1 0,-1 0,0 0,0-1,0 1,1 0,-1 0,0 0,0 0,-1 1,1-1,0 0,0 0,0 1,0-1,-1 0,1 1,-1-1,-1 2,-1 1,1-1,0 1,0 0,0-1,0 1,0 1,0-1,1 0,-1 1,1-1,0 1,-1 0,1 0,0 0,1 0,-1 0,0 0,1 0,0 1,0-1,0 0,0 1,0-1,1 1,-1-1,1 4,0-4,0 0,0 0,0 0,1 0,-1 0,1 0,0 0,-1 0,1 0,1-1,-1 1,0 0,1-1,-1 1,1-1,0 1,0-1,0 0,0 0,0 0,0 0,0 0,1 0,-1-1,1 1,0-1,-1 1,1-1,80 25,-39-20</inkml:trace>
  <inkml:trace contextRef="#ctx0" brushRef="#br0" timeOffset="147815.192">15268 1867,'-31'-8,"0"1,-1 2,0 1,0 1,0 2,-9 2,39-2,0 1,0-1,-1 1,1 0,0-1,-1 1,1 0,-1 1,1-1,0 0,-1 1,1-1,0 1,0 0,-1 0,1 0,0 0,0 0,0 0,0 0,0 1,0-1,1 1,-1 0,0-1,1 1,-1 0,1 0,0 0,-1 0,1 0,0 0,0 0,0 1,1-1,-1 0,1 0,-1 1,1-1,0 0,-1 1,1-1,0 0,1 1,-1-1,0 1,1-1,-1 0,1 0,0 1,0-1,0 1,6 6,1-1,1 0,-1 0,1 0,1-1,-1 0,1-1,0 0,1-1,-1 0,1-1,0 0,0 0,10 1,1 3,9 2,-14-6,-1 2,0 0,-1 0,0 2,0 0,0 0,5 5,-19-12,-1 0,1-1,0 1,0 0,0 0,0-1,-1 1,1 0,0 0,-1 0,1 0,-1 0,1 0,-1 0,1 0,-1 0,0 0,1 0,-1 0,0 0,0 0,0 1,0-1,0 0,0 0,0 0,0 0,-1 0,1 0,0 0,0 0,-1 0,1 0,-1 0,1 0,-1 0,0 0,1 0,-1 0,0 0,0 0,1-1,-1 1,0 0,0 0,0-1,-1 1,-50 26,4-11,0-3,0-2,-1-2,-40 2,22-9,67-2,0 0,0 0,1-1,-1 1,0 0,0 0,0-1,1 1,-1 0,0 0,0-1,0 1,0 0,0-1,0 1,1 0,-1 0,0-1,0 1,0 0,0-1,0 1,0 0,0-1,0 1,-1 0,1-1,0 1,0 0,0-1,0 1,0 0,0 0,0-1,-1 1,1 0,0 0,0-1,-1 1,1 0,0 0,0-1,0 1,-1 0,1 0,0 0,-1 0,1 0,0-1,0 1,-1 0,1 0,0 0,-1 0,1 0,0 0,-1 0,1 0,0 0,-1 0,1 0,0 0,-1 0,1 0,14-9</inkml:trace>
  <inkml:trace contextRef="#ctx0" brushRef="#br0" timeOffset="148732.739">15691 2086,'1'-6,"0"0,-1 1,1-1,-1 0,-1 0,1 1,-1-1,0 0,-1 1,1-1,-1 0,0 1,0 0,-1 0,1 0,-1 0,-1 0,1 0,-1 1,1-1,-1 1,0 0,-1 0,1 0,-1 1,1 0,-1 0,0 0,-1 0,-3-1,2 3,1 0,-1 1,0 0,0 0,0 0,0 1,0 0,1 0,-1 1,0-1,1 2,-1-1,1 1,0 0,0 0,0 1,0-1,0 1,1 1,0-1,0 1,0 0,0 0,1 0,0 1,0-1,0 1,1 0,0 0,0 1,0-1,1 1,0 0,1-3,1-1,0 1,0 0,0-1,1 1,-1-1,1 1,0-1,-1 1,2-1,-1 0,0 1,1-1,-1 0,1 0,0 0,0 0,1 0,-1-1,0 1,1-1,-1 1,1-1,0 0,0 0,0 0,0 0,3 1,4 2,0-1,1 0,-1 0,1-1,0 0,0-1,0-1,8 1,-12-1,0 0,-1 0,1-1,0 0,0 0,0-1,0 1,0-2,-1 1,1-1,0 0,-1 0,0-1,1 0,-1 0,0 0,0-1,-1 0,1 0,-1 0,0-1,0 0,0 0,-1 0,0-1,0 1,0-1,-1 0,1 0,-4 10,1 1,0-1,1 1,-1-1,1 0,0 1,0-1,0 0,1 0,-1 0,1-1,0 1,0-1,0 1,1-1,-1 0,1 0,0 0,-1-1,1 1,0-1,1 0,-1 0,2 0,-1 0,1 0,-1 0,1-1,0 0,0 0,0 0,-1-1,1 0,0 0,0-1,0 1,0-1,0 0,-1-1,1 0,-1 1,1-2,-1 1,1-1,-1 0,0 0,0 0,-1 0,1-1,-1 0,0 0,0 0,0-1,0 0,-1 1,1-1,-1 0,-1 0,1-1,-1 1,0-1,0 1,1-6,-1-5,-1-1,0 0,-1 1,-1-1,-1 0,0 1,-1-1,-3-6,6 22,-1 0,1 0,0-1,0 1,0 0,0 0,0-1,0 1,0 0,0 0,0-1,0 1,1 0,-1 0,0-1,1 1,-1 0,1 0,0 0,-1 0,1 0,0 0,0 0,-1 0,1 0,0 0,0 0,0 0,0 1,0-1,0 0,0 1,1-1,-1 1,0-1,0 1,0 0,1-1,-1 1,0 0,1 0,57 1,-51 0,9-1,0 2,-1 0,1 1,-1 1,0 1,0 0,0 1,0 0,-1 1,0 1,10 8,-21-13,-1 1,1 1,-1-1,0 0,0 1,-1-1,1 1,-1 0,0 0,0 0,-1 0,0 1,1-1,-2 0,1 0,-1 1,1-1,-1 0,-1 1,1-1,-1 0,0 1,0-1,-1 0,-1 3,-2 62,7-65,0-1,0 0,0-1,1 1,0 0,0-1,0 1,0-1,0 0,1 0,0 0,-1-1,1 1,0-1,0 0,0 0,0 0,1-1,-1 1,0-1,1 0,-1 0,1-1,-1 1,1-1,0 0,-1 0,1-1,-1 1,4-2,12 2,-1-2,1 0,-1-1,0 0,0-2,0-1,0 0,-1-1,5-3,-15 6,-1 0,1 0,0-1,-1 0,0 0,0-1,-1 0,1 0,-1-1,-1 0,1 0,-1 0,0 0,-1-1,0 0,0 0,0 0,-1-1,-1 1,1-1,-1-3,-1 10,0-1,-1 0,1 1,-1-1,1 0,-1 1,0-1,0 0,0 1,-1-1,1 0,-1 1,1-1,-1 0,0 1,0-1,0 1,0-1,0 1,-1 0,1-1,-1 1,0 0,1 0,-1 0,0 0,0 0,0 1,0-1,-1 1,1-1,0 1,-1 0,1 0,-1 0,1 0,-1 0,0 0,1 1,-1 0,0-1,1 1,-1 0,0 0,0 0,0 0,0 1,0-1,0 1,0-1,0 1,0 0,0 0,1 0,-1 1,0-1,1 1,-1-1,1 1,-1 0,1 0,0 0,0 0,0 0,0 1,0-1,0 1,1-1,-1 1,1 0,0-1,0 1,0 0,0 0,0 1,-1 2,1 0,0 0,0 1,1-1,-1 0,2 1,-1-1,0 0,1 1,1-1,-1 0,1 0,1 5,4 0,1-1,0 0,0 0,1-1,0 0,0-1,1 0,0 0,0-1,1-1,0 1,1-2,-1 1,1-2,0 1,0-2,0 0,1 0,-1-1,1-1,6 1,60 5,-4-5</inkml:trace>
  <inkml:trace contextRef="#ctx0" brushRef="#br0" timeOffset="169299.55">13124 3561,'-2'14,"-1"11,0 9,1 5,2 1,5 0,5-4,3-3,0-8</inkml:trace>
  <inkml:trace contextRef="#ctx0" brushRef="#br0" timeOffset="169808.975">13016 3260,'22'-2,"0"1,0 0,0 2,0 0,0 2,-1 0,1 2,-1 0,1 1,-2 1,1 2,-1-1,0 2,-1 1,0 0,5 6,-11-5,-1 2,0-1,-1 1,-1 1,0 0,-1 0,-1 1,0 0,-1 0,-1 1,0 0,-2 0,0 0,0 1,-2 0,0-1,-1 1,-1 0,-1 0,-1 8,2-21,-1-2,1 1,-1-1,1 1,0-1,0 1,0-1,0 1,0-1,1 1,0-1,0 1,0-1,0 0,0 0,1 1,-1-1,1 0,0 0,0 0,0-1,0 1,0 0,1-1,0 1,-1-1,1 0,0 0,0 0,8-1,-1 0,0-1,0-1,0 1,1-2,-1 0,0 0,0 0,-1-1,1-1,-1 0,1 0,-1-1,0 0,-1 0,1-1,-1 0,6-7,-3 6,-1-1,-1 0,1 0,-1-1,0 0,-1-1,0 0,-1 0,0-1,-1 0,0 0,0 0,-1-1,-1 0,0 0,0 0,-1 0,0-6,-4 19,1 0,-1-1,0 1,1 0,-1 0,0-1,1 1,-1 0,0-1,0 1,0-1,0 1,0-1,1 1,-1-1,0 0,0 1,0-1,0 0,0 0,0 0,0 0,0 0,0 0,0 0,0 0,0 0,0 0,0 0,0-1,0 1,0 0,0-1,0 1,0-1,0 1,0-1,1 0,-1 1,0-1,0 0,1 1,-1-1,0 0,1 0,-1 0,1 1,-1-1,1 0,-1 0,1 0,0 0,-1 0,1 0,0 0,0 0,0 0,0 0,0 0,0 0,0 0,0 0,0 0,0 0,0 0,1 0,-1 0,0 0,1 0,-3 6,0 0,0 1,0-1,1 1,0-1,0 1,0 0,1-1,0 1,0 0,1 0,-1-1,1 1,0-1,1 1,-1 0,1-1,0 0,0 0,1 1,0-1,0 0,0-1,0 1,1-1,0 1,0-1,0 0,0-1,1 1,-1-1,1 1,0-2,0 1,0 0,4 1,24 9,-1-1,2-2,0-1,0-1,0-2,1-1,0-2,22-2,32 3</inkml:trace>
  <inkml:trace contextRef="#ctx0" brushRef="#br0" timeOffset="170334.508">15323 3274,'0'23,"0"19,0 20,0 11,0 12,0 6,-2 2,-4 1,-2-3,-3-8,-1-10,-2-11,3-19,2-24,3-15</inkml:trace>
  <inkml:trace contextRef="#ctx0" brushRef="#br0" timeOffset="173508.079">15241 3807,'-26'-307,"26"302,-1 1,0 0,1 0,0 0,0 0,0 0,0-1,1 1,0 0,-1 0,1 0,1 0,-1 0,1 0,-1 0,1 1,0-1,1 1,-1-1,1 1,-1 0,1 0,0 0,0 0,0 0,1 1,-1-1,1 1,-1 0,3-1,10 0,1 0,0 2,-1 0,1 0,0 2,0 0,-1 1,1 0,-1 2,1 0,-1 1,0 0,-1 1,0 1,1 1,-2 0,6 4,46 46,-64-56,-1 0,1 0,-1 0,0 0,1 0,-1 1,0-1,-1 1,1-1,0 0,-1 1,1-1,-1 1,0 0,0-1,0 1,0-1,0 1,-1-1,1 1,-1-1,1 1,-1-1,0 0,0 1,0-1,0 0,-1 0,1 1,-1-1,1 0,-2 1,-9 5,1 0,-1-1,-1 0,1-1,-1 0,0-1,-1 0,1-1,-1-1,1 0,-1-1,0 0,0-1,0-1,-1 0,-9-2,21 2,-1 0,0 0,0 0,1 0,-1 0,0 0,0-1,0 0,1 0,-1 0,1 0,-1 0,1-1,-1 0,1 1,-3-3,21-7,158 3,-120 9,-27-1,3 2,1-2,-1-1,1-2,-1 0,0-2,0-2,7-2,-34 8,1 1,-1-1,0 0,1 1,-1-1,0 0,0 0,0 0,0-1,0 1,0 0,0-1,0 0,0 1,-1-1,1 0,0 0,-1 0,0 0,1 0,-1 0,0 0,0 0,0-1,-1 1,1 0,0-1,-1 1,1 0,-1-1,0 1,0-1,0 1,0 0,0-1,-1 1,1-1,-1 1,0 0,1-1,-1 1,0 0,0 0,-1 0,1-1,-1 1,-1-2,-1 1,0-1,0 1,0 0,0 1,0-1,-1 1,1 0,-1 0,0 0,1 0,-1 1,0 0,0 0,0 0,0 1,0 0,0 0,0 0,2 0,0 0,0 0,0 0,0 1,1-1,-1 1,0 0,0 0,1 0,-1 0,0 0,1 1,0-1,-1 1,1 0,0 0,0-1,-1 1,1 1,1-1,-1 0,0 0,1 1,-1-1,1 1,0-1,-1 1,1 0,0-1,1 1,-1 0,1 0,-1 0,2 6,0 0,1-1,0 1,0-1,1 1,0-1,0 0,1 0,0-1,1 1,0-1,0 0,0 0,1 0,0-1,0 0,1 0,-1 0,1-1,1 0,-1-1,1 1,3 0,7 5,-1-1,2 0,-1-2,1 0,0-1,1-1,-1-1,1-1,0 0,0-2,0 0,2-1,-16-1,-1 0,1 0,-1 0,1-1,-1 0,1 0,-1 0,0 0,0-1,0 0,-1 0,1-1,-1 1,1-1,-1 0,0 0,-1 0,1-1,-1 1,0-1,0 0,0 0,-1 0,1 0,-1 0,0-1,-1 1,0 0,1-1,-2 0,1 1,-1-1,0 0,0-3,0-11,-2-1,0 1,-1 1,-1-1,-5-17,3 15,6 20,-1 1,1 0,0 0,-1 0,1 0,0 0,0 0,0-1,0 1,0 0,0 0,1 0,-1 0,0 0,0 0,1-1,-1 1,1 0,-1 0,1 0,-1 0,1 0,0 1,0-1,-1 0,1 0,0 0,0 0,0 1,0-1,0 0,0 1,0-1,0 1,0-1,0 1,0 0,0-1,0 1,0 0,0 0,1 0,-1 0,53 1,-42 0,0 1,0 0,0 0,0 1,0 1,-1 0,1 0,-1 1,0 0,-1 1,1 1,-1 0,0 0,-1 1,0 0,0 0,-1 1,0 0,0 1,-1 0,0 0,-1 1,0-1,-1 1,2 4,11 103,-18-116,1 1,-1-1,1 0,0 1,0-1,0 0,0 1,1-1,-1 0,0 0,1 0,-1 0,1 0,0 0,0 0,0-1,0 1,0-1,0 1,0-1,0 0,1 0,-1 0,0 0,1 0,-1-1,1 1,-1-1,1 1,-1-1,1 0,-1 0,1 0,-1 0,2-1,85-27,-79 23,-1 0,0-1,0 1,0-2,-1 1,0-1,0-1,-1 1,1-1,-2-1,1 1,-1-1,-1 0,0 0,0-1,0 0,-1 0,-1 0,0 0,0 0,-1-1,0 1,-1-1,0 1,-1-8,-9 32,7-7,0 0,1 0,-1 0,2 0,-1 1,1-1,0 0,0 0,1 0,0 0,1 0,-1 0,1 0,0 0,1 0,0-1,0 1,0-1,1 0,0 0,0 0,0-1,1 1,0-1,0 0,1 0,-1-1,1 1,0-1,0-1,0 1,2 0,-2-1,0 0,-1-1,1 0,0 0,1 0,-1-1,0 0,0 0,1 0,-1-1,0 0,1 0,-1 0,0-1,0 0,1-1,-1 1,0-1,0 0,0-1,-1 1,1-1,0 0,-1-1,0 1,0-1,0 0,0 0,-1-1,1 1,-1-1,0 0,-1 0,1-1,-1 1,0-1,0 0,0-2,0 1,-1 1,0-1,0 0,-1 0,1 0,-2 0,1 0,-1 0,0 0,0 0,-1 0,0 0,0 0,-1 1,0-1,0 0,0 1,-1-1,0 1,-2-3,5 9,0-1,0 1,-1-1,1 1,-1 0,1-1,0 1,-1-1,1 1,-1 0,1-1,-1 1,1 0,-1 0,1-1,-1 1,1 0,-1 0,1 0,-1 0,0 0,1 0,-1 0,1 0,-1 0,1 0,-1 0,0 0,1 0,-1 0,1 0,-1 0,1 1,-1-1,1 0,-1 0,1 1,-1-1,1 0,-1 1,1-1,0 1,-1-1,1 0,0 1,-1-1,1 1,0-1,-1 1,1-1,0 1,0-1,0 1,-1 0,1-1,0 1,0-1,0 1,0 0,-7 34,9-26,0-1,0 0,1 1,0-1,0 0,1 0,0-1,0 1,1-1,-1 0,2 0,-1 0,1-1,0 0,1 0,-1-1,1 1,0-1,1-1,-1 1,1-2,0 1,0-1,0 0,0 0,0-1,1 0,-1 0,1-1,0-1,-1 1,8-2,-11 1,-1-1,1 0,-1 0,0-1,1 1,-1-1,0 0,0 0,0 0,0-1,0 1,-1-1,1 0,-1 0,0 0,0 0,0-1,0 0,0 1,-1-1,0 0,0 0,0 0,1-2,1-5,-1 0,0-1,0 1,-1-1,0 0,-1 1,-1-1,0-10,-6-7,6 28,0 1,0-1,0 1,0 0,0-1,0 1,-1 0,1-1,0 1,0 0,0-1,0 1,-1 0,1-1,0 1,0 0,-1-1,1 1,0 0,-1 0,1-1,0 1,-1 0,1 0,0 0,-1 0,1-1,0 1,-1 0,1 0,-1 0,1 0,0 0,-1 0,1 0,0 0,-1 0,1 0,-1 0,1 0,0 0,-1 0,1 1,0-1,-1 0,1 0,0 0,-1 0,1 1,0-1,-1 0,1 0,0 1,-1-1,1 0,0 1,0-1,0 0,-1 1,1-1,0 0,0 1,0-1,0 0,-1 1,1-1,0 0,0 1,0-1,-2 6,-1-1,1 1,0-1,1 1,-1 0,1-1,0 1,1 0,-1 0,1 0,0 0,1 0,-1 0,1-1,0 1,1 0,-1 0,1-1,0 1,1-1,-1 0,1 1,0-1,1 0,-1-1,1 1,0-1,0 1,0-1,3 1,14 8,1-1,0-2,1 0,0-1,1-2,0 0,0-1,0-2,1 0,0-2,-1-1,22-1,-5 2,1-2,0-2,-1-1,1-3,-1-1,13-5,-44 9,0-1,0 0,-1 0,0-1,1 0,-2-1,1 0,-1 0,0-1,2-2,-8 7,0 0,0 0,0 0,0-1,0 1,-1-1,1 1,-1-1,0 1,0-1,0 0,0 0,0 1,0-1,-1 0,1 0,-1 0,0 0,0 0,0 0,0 0,-1 0,1 0,-1 0,1 1,-1-1,0 0,0 0,-1 1,1-1,-1 0,1 1,-1-1,0 1,1 0,-1 0,-2-2,-4-2,-1 0,0 0,0 1,-1 0,1 1,-1 0,0 0,0 1,-1 0,1 1,0 0,-1 1,0 0,1 1,-1 0,1 0,-2 1,3 0,1-1,-1 1,0 1,0-1,1 2,-1-1,1 1,0 0,-5 3,10-5,1 1,-1-1,1 1,-1-1,1 1,0 0,0 0,-1 0,1 0,1 1,-1-1,0 0,0 1,1-1,0 1,-1 0,1-1,0 1,0 0,0 0,1 0,-1 0,1 0,0 0,0 0,0 0,0 0,0 0,1 2,2 2,1 0,0 0,0 0,1-1,0 0,0 0,0 0,1-1,0 1,0-1,0-1,0 1,1-1,0 0,0-1,0 0,0 0,1 0,-1-1,1 0,0 0,-1-1,1 0,3 0,5 2,-1-1,1 0,-1-2,1 1,0-2,0 0,-1-1,6-1,-15 1,-1 1,1-1,-1 1,1-1,-1-1,0 1,0-1,0 0,0 0,-1-1,1 1,-1-1,0 0,0 0,0 0,0-1,-1 0,0 1,0-1,0 0,-1 0,1-1,-1 1,0-2,1-4,0-1,-1 1,-1-1,0 1,0-1,-1 0,0 1,-1-1,-1 0,0 1,-3-10,5 20,1 1,-1-1,0 0,0 1,0-1,0 1,0-1,-1 0,1 1,0-1,0 0,0 1,0-1,-1 1,1-1,0 1,0-1,-1 0,1 1,-1-1,1 1,0 0,-1-1,1 1,-1-1,1 1,-1-1,1 1,-1 0,1 0,-1-1,0 1,1 0,-1 0,1-1,-1 1,0 0,1 0,-1 0,0 0,1 0,-1 0,1 0,-1 0,0 0,1 1,-1-1,0 0,1 0,-1 0,1 1,-1-1,1 0,-1 1,1-1,-1 0,1 1,-1-1,1 1,-1-1,1 1,-19 36,17-30,0 1,1-1,0 1,0-1,1 1,0 0,0-1,1 1,0 0,0-1,1 1,0-1,0 0,1 1,-1-1,2 0,-1-1,1 1,0-1,0 1,1-1,0 0,0-1,1 1,-1-1,1 0,0 0,0-1,1 0,4 3,-2-3,-1 1,0-1,1-1,0 0,0 0,0 0,0-1,0-1,1 0,-1 0,0-1,1 0,-1 0,0-1,1 0,-1-1,0 0,0 0,0-1,0 0,0-1,-1 0,0 0,0-1,0 0,0-1,-1 1,1-1,-2-1,1 1,-1-1,5-7,-5 2,-1 0,0 0,-1-1,0 0,-1 0,0 0,-1 0,-1 0,0 0,-1-1,-1-9,-12-8,13 30,-1 1,1 0,-1-1,1 1,-1 0,0 0,1 0,-1-1,1 1,-1 0,0 0,1 0,-1 0,0 0,1 0,-1 0,0 0,1 0,-1 0,1 1,-1-1,0 0,1 0,-1 1,1-1,-1 0,1 1,-1-1,1 0,-1 1,1-1,-1 1,1-1,0 1,-1-1,1 1,-1-1,1 1,0-1,0 1,-1-1,1 1,0 0,0-1,0 1,0-1,0 1,-1 0,1-1,0 1,1 0,-4 5,1 1,0 0,0 0,1 0,0 0,0 0,1 0,0 0,0 0,1 1,0-1,0 0,0 0,1 0,0-1,0 1,1 0,0-1,0 1,1-1,-1 0,1 0,1-1,-1 1,1-1,0 0,0 0,1 0,-1-1,1 0,0 0,0 0,0-1,1 0,-1 0,7 1,-4-1,1-2,0 1,0-1,0-1,0 1,0-2,0 1,0-2,0 1,-1-1,1-1,0 0,-1 0,0-1,0 0,0 0,0-1,0 0,-1-1,0 0,-1 0,1-1,-1 0,0 0,-1-1,1 1,-2-2,1 1,-1 0,3-8,-2 7,0-1,0-1,-1 1,-1-1,0 0,0 0,-1 0,0-1,0-10,-3 21,0 0,0 1,0-1,0 0,0 0,0 1,0-1,0 0,0 1,0-1,-1 0,1 1,0-1,-1 0,1 1,0-1,-1 0,1 1,-1-1,1 1,-1-1,1 1,-1-1,0 1,1 0,-1-1,1 1,-1 0,0-1,1 1,-1 0,0 0,1-1,-1 1,0 0,0 0,1 0,-1 0,0 0,1 0,-1 0,0 0,0 0,1 0,-1 1,0-1,1 0,-1 0,0 1,1-1,-1 0,0 1,1-1,-1 1,1-1,-1 1,1-1,-1 1,1-1,-1 1,1 0,0-1,-1 1,1-1,0 1,-1 0,1 0,-2 1,1 1,-1 0,0 0,1 0,0 0,0 0,0 0,0 0,1 1,-1-1,1 0,0 0,-1 1,2-1,-1 0,0 0,1 1,-1-1,1 0,0 0,0 0,0 0,0 0,1 0,-1 0,1 0,0-1,0 1,1 1,4 5,0-1,1 1,0-2,0 1,0-1,1 0,0-1,4 2,8 1,1 0,0-2,0 0,1-2,0 0,0-1,0-2,0 0,1-1,19-3,-20 2,1-1,0-2,0 0,-1-1,1-1,9-5,-26 8,0 0,0-1,0 0,0-1,0 1,-1-1,1-1,-1 1,0-1,-1 0,1 0,-1-1,0 0,0 0,-1 0,0 0,0-1,0 1,-1-1,0 0,0 0,0-1,-3 4,1 0,-1 0,0 0,0 0,0 0,0 0,-1 0,1 0,-1 0,0 0,0 0,-1 1,1-1,-1 0,0 1,0-1,0 1,0 0,0-1,-1 1,0 0,0 1,1-1,-2 0,1 1,0-1,0 1,-1 0,1 0,-1 1,0-1,1 1,-1-1,0 1,0 0,0 1,0-1,0 1,0 0,0 0,0 0,0 0,0 1,0-1,0 1,0 0,-2 1,3-1,1 1,-1-1,1 1,-1-1,1 1,0 0,-1 0,1 0,0 0,0 0,0 0,1 1,-1-1,1 0,-1 1,1 0,0-1,0 1,0 0,0 0,0 0,0-1,1 1,0 0,-1 0,1 0,0 0,1 0,-1 4,0 0,1 0,0 0,0 0,1 0,0 0,0 0,0 0,1-1,0 1,1 0,1 1,1-1,0 0,0-1,1 1,0-1,0 0,0-1,1 0,-1 0,1-1,0 1,1-2,-1 1,1-1,0-1,-1 1,1-2,5 2,2-1,0-1,-1 0,1 0,0-2,0 0,0-1,-1 0,1-2,-1 0,6-2,-11 3,-1-2,1 1,0-1,-1-1,0 0,0 0,-1 0,0-1,0-1,-1 1,1-1,-2-1,1 1,-1-1,0 0,-1-1,0 1,-1-1,0 0,0 0,-1 0,0-1,-1 1,0-1,-1-3,-6 2,-3 33,7-14,-1 0,1 0,0 1,1-1,0 0,0 1,1-1,0 1,0-1,0 0,1 0,0 0,1 0,-1 0,2 0,-1 0,0-1,1 0,1 0,-1 0,1 0,0 0,0-1,0 0,1 0,0-1,0 1,0-1,0 0,1-1,-1 0,2 1,1-2,0-1,0 0,-1 0,1-1,0 0,0 0,0-1,0 0,-1-1,1 1,0-2,-1 1,1-1,-1-1,0 0,0 0,-1 0,1-1,-1 0,0 0,0-1,-1 0,1 0,-1-1,-1 0,1 0,-1 0,0-1,-1 1,0-1,0 0,-1-1,0 1,0 0,-1-1,0 0,15-83,-20 83,-3 23,6-7,-1 0,1 0,0 0,1 0,0 0,0 0,0 0,1-1,0 1,1-1,-1 1,1-1,0 0,1 1,-1-2,1 1,0 0,1-1,-1 0,1 0,0 0,1 0,-1-1,1 0,0 0,0-1,0 0,0 0,1 0,-1 0,1-1,-1 0,1-1,0 0,0 0,1 0,2 2,1 0,-1 0,1-1,-1-1,1 0,0 0,-1-1,1-1,0 0,-1 0,1-1,-1 0,1-1,-1 0,0 0,0-1,0-1,-1 0,1 0,-1-1,0 0,-1 0,0-1,2-2,0-9,-2 0,0 0,-1-1,0 0,-2-1,-1 1,0-1,-1 1,-1-1,-1 0,-2-15,2 32,2-123,-6 0,-5 0,-24-117,29 222,1 6,0 1,-1 0,0 0,-1 1,0-1,-2 1,1 0,-6-8,11 20,0 0,-1 1,1-1,-1 1,1-1,-1 0,1 1,-1-1,1 1,-1-1,1 1,-1 0,1-1,-1 1,0-1,1 1,-1 0,0 0,1-1,-1 1,0 0,1 0,-1 0,0 0,0 0,1 0,-1 0,0 0,0 0,1 0,-1 0,0 0,1 0,-1 1,0-1,1 0,-1 1,0-1,1 0,-1 1,0-1,1 1,-1-1,1 1,-1-1,1 1,-1-1,1 1,0-1,-1 1,1 0,0-1,-1 1,1 0,-8 13,0 0,1 1,1-1,0 1,1 1,1-1,0 1,1-1,0 15,2-27,-8 55,3 1,2 0,3 0,3 0,7 50,-4-71,2-1,2 0,1 0,1-1,3 0,0-1,3-1,1-1,14 21,-24-41,1-1,0 0,0-1,1 0,1-1,0 1,0-2,1 0,11 7,-21-15,-1 0,0 0,0 0,1 0,-1 0,1-1,-1 1,1 0,-1-1,1 1,-1-1,1 0,0 1,-1-1,1 0,-1 0,1 0,0 0,-1 0,1 0,0-1,-1 1,1 0,-1-1,1 1,-1-1,1 0,-1 1,1-1,-1 0,0 0,1 0,-1 0,0 0,0 0,0-1,0 1,0 0,0 0,0-1,0 1,0-1,0 1,-1-1,1 1,-1-1,1 1,-1-1,0 1,0-1,1 0,-1 1,0-1,0 0,-1 1,1-1,0-1,-3-13,0-1,-1 0,0 1,-2 0,0 0,-1 0,0 1,-1 0,-1 0,0 1,-2-2,-24-35</inkml:trace>
  <inkml:trace contextRef="#ctx0" brushRef="#br0" timeOffset="173973.638">20499 3068,'-43'-24,"51"20,81 9,62 11,-2 7,24 12,-157-31,-2-2,-1 1,1 0,0 2,-1-1,0 2,0 0,-1 0,1 1,-1 0,10 9,-20-14,0 0,-1 1,1-1,0 0,-1 0,1 1,-1-1,0 1,0-1,0 1,0 0,0-1,0 1,-1 0,0-1,1 1,-1 0,0 0,0 0,0-1,-1 1,1 0,-1 0,0-1,1 1,-1 0,0-1,-42 72,20-41,21-30,-1 0,1 0,0 0,0 0,1 0,-1 1,1-1,-1 1,1-1,0 1,0-1,1 1,-1 0,1-1,-1 1,1 0,1-1,-1 1,0 0,1-1,0 1,0 0,0-1,0 1,0-1,1 0,0 1,-1-1,1 0,0 0,1 0,-1 0,0 0,1-1,2 3,1-2,0 0,0-1,0 1,0-1,0-1,0 1,1-1,-1 0,0 0,1-1,-1 0,1 0,-1-1,1 1,-1-1,0-1,1 1,-1-1,0 0,0-1,0 1,0-1,-1 0,1-1,-1 1,0-1,0 0,0-1,0 1,-1-1,0 0,0 0,0 0,0-1,-1 1,0-1,0 0,-1 0,1-2,0 3,-1 0,-1 1,1-1,-1 0,1 0,-2-1,1 1,0 0,-1 0,0 0,0 0,-1-1,1 1,-1 0,0 0,-1 0,1 0,-1 0,0 1,0-1,-1 0,1 1,-1-1,0 1,0 0,0 0,-1 0,1 1,-1-1,-2-1,-5 2,0 0,0 0,0 1,0 1,0 0,0 0,0 1,0 1,0 0,0 0,0 1,0 1,0-1,0 2,1 0,-1 0,1 0,0 2,-1 0,3-1,0 0,0 0,0 0,1 1,0 0,0 1,0-1,1 1,0 0,1 1,-1 1,4-6,0-1,0 1,1 0,0 0,-1 0,1 1,0-1,1 0,-1 0,0 0,1 1,0-1,0 0,0 0,0 1,0-1,1 0,-1 1,1-1,0 0,0 0,0 0,1 0,-1 0,1 0,-1 0,1 0,0-1,0 1,0-1,1 1,1 0,7 5,2 0,-1-1,1-1,0 0,0-1,1 0,-1-1,1-1,0 0,0 0,0-2,1 0,-1 0,0-2,0 0,1 0,2-2,35-6,-7-3</inkml:trace>
  <inkml:trace contextRef="#ctx0" brushRef="#br0" timeOffset="174266.879">21496 3000,'-12'-10,"-1"0,0 1,-1 1,1 0,-2 1,1 0,-15-4,22 8,0 1,0 0,0 1,0-1,0 1,-1 1,1-1,0 1,0 1,-1-1,1 1,0 1,0-1,0 1,0 0,0 1,0 0,-1 1,4-2,0 1,0 0,0 0,1 0,-1 1,1-1,0 1,0 0,0 0,1 0,-1 0,1 0,0 1,0-1,0 1,1-1,0 1,0 0,0-1,0 1,1 0,0 0,0 0,0 0,0-1,1 1,0 0,1 4,2 9,1 0,1 0,0-1,2 1,0-1,9 14,19 24,2 0,3-3,1-1,4-1,-38-41,0 0,0 0,1-1,0 0,1 0,-1-1,1-1,1 0,-1 0,1-1,0 0,0-1,1 0,3 0,30 1,1-3,-1-2,0-2,31-5,30-8,-65 7</inkml:trace>
  <inkml:trace contextRef="#ctx0" brushRef="#br0" timeOffset="167712.63">10366 3711,'6'-31,"2"1,1 0,1 0,1 1,11-16,16-47,-30 85,-8 32,0-17,23 447,-22-439,0-12,0-1,-1 1,1 0,-1 0,0 0,0 0,0-1,-1 1,1 0,-1 0,0 0,0-1,0 1,-1 0,-1 2,1-5,1 0,-1 0,0 0,0-1,1 1,-1 0,0-1,0 0,0 1,0-1,0 0,1 0,-1 0,0 0,0 0,0-1,0 1,0-1,0 1,-1-1,-5-1,163-6,109-18,-246 21</inkml:trace>
  <inkml:trace contextRef="#ctx0" brushRef="#br0" timeOffset="168146.99">10052 3014,'2'-3,"4"5,2 8,5 10,3 11,2 9,2 7,1 5,0 1,-2-3,-3-8</inkml:trace>
  <inkml:trace contextRef="#ctx0" brushRef="#br0" timeOffset="168484.093">10885 3000,'0'-2,"0"6,0 9,0 10,2 12,6 10,8 8,9 8,8 1,5-1,-5-12</inkml:trace>
  <inkml:trace contextRef="#ctx0" brushRef="#br0" timeOffset="-205510.693">2651 3984,'165'1,"36"2,1-9,148-26,-343 31,-4 0,-36 5,15-5</inkml:trace>
  <inkml:trace contextRef="#ctx0" brushRef="#br0" timeOffset="-180301.162">8427 5335,'16'-46,"1"-33,-12 49,2 0,1-1,1 2,1 0,12-23,-21 49,1 0,-1 0,0 0,1 0,0 0,0 0,0 0,0 0,0 0,0 1,1-1,-1 1,1 0,0 0,0 0,0 0,0 0,0 1,0-1,0 1,0 0,1 0,-1 0,0 0,1 1,-1-1,1 1,-1 0,1 0,-1 0,0 0,1 1,-1-1,1 1,-1 0,3 1,4 7,0 0,-1 1,0 0,-1 0,0 1,-1 0,0 0,-1 0,0 1,-1 0,0 1,-1-1,0 1,-1 0,1 10,-2-17,0-1,0 0,-1 1,0 0,0-1,0 1,0-1,-1 1,0 0,-1 0,1-1,-1 1,0 0,0-1,-1 1,0-1,0 0,0 1,0-1,-1 0,0 0,0 0,0-1,-1 1,0-1,0 1,2-4,1-1,0 1,-1-1,1 1,-1-1,1 1,0-1,-1 0,1 0,-1 0,1 0,-1 0,1 0,-1 0,1-1,-1 1,1 0,-1-1,1 1,0-1,-1 1,1-1,0 0,-1 0,1 0,0 1,0-1,0 0,0 0,0-1,0 1,0 0,0 0,0 0,0-1,1 1,-1 0,1-1,-1 1,1-1,-1 1,1 0,0-1,-1 0,-6-69,11 65,-1 0,2 0,-1 0,0 0,1 1,0 0,1 0,-1 0,1 0,0 1,0 0,0 1,0-1,1 1,0 0,-1 1,1-1,0 1,0 1,0-1,1 1,1 1,14-7,6-1,-1 1,0-1,-1-2,0 0,0-2,-1-1,11-8,-35 20,-1 1,1-1,-1 1,0-1,1 0,-1 1,0-1,1 0,-1 0,0 0,0 0,0 0,0 0,0 0,0-1,0 1,0 0,0 0,-1-1,1 1,0-1,-1 1,1 0,-1-1,0 1,1-1,-1 1,0-1,0 1,0-1,0 0,0 1,0-1,-1 1,1-1,0 1,-1 0,1-1,-1 1,0-1,1 1,-2-1,-3 0,0 0,-1 0,0 0,1 1,-1 0,0 0,1 1,-1-1,0 1,0 0,0 1,1 0,-1 0,0 0,0 0,1 1,-1 0,1 0,0 1,0-1,0 1,0 0,0 1,0-1,1 1,-1 0,1 0,0 0,1 1,-1-1,0 2,1-1,0-1,0 1,1-1,0 1,0 0,0 0,1 0,-1 0,1 0,1 0,-1 1,1-1,-1 0,2 0,-1 0,0 1,1-1,0 0,0 0,1 0,-1 0,1 0,0 0,1-1,-1 1,1-1,0 1,0-1,0 0,0 0,1 0,0 0,-1-1,2 0,-1 1,0-2,0 1,3 1,8 5,0-1,1-1,0 0,0-1,0 0,1-1,0-2,0 1,0-2,0 0,1-1,-1-1,0 0,1-2,-1 0,0 0,0-2,2-1,-14 3,0 1,0-1,-1-1,1 1,-1-1,0 0,1 0,-1 0,0 0,-1-1,1 1,-1-1,1 0,-1 0,0-1,-1 1,1-1,-1 1,0-1,0 0,0 0,-1 0,1 0,-1 0,-1 0,1 0,-1 0,0 0,0-2,-9-113,8 119,1 0,-1-1,0 1,1 0,-1-1,1 1,0-1,-1 1,1 0,0-1,0 1,0-1,0 1,0-1,0 1,0-1,1 1,-1 0,1-1,-1 1,1-1,-1 1,1 0,-1 0,1-1,0 1,0 0,0 0,0 0,0 0,0 0,0 0,0 0,0 0,0 0,1 0,-1 1,0-1,1 0,-1 1,0-1,1 1,-1 0,1-1,0 1,24-2,0 1,0 1,0 1,1 2,-1 1,6 2,-26-6,0 0,0 1,0 0,0 0,0 0,0 1,-1 0,1 0,0 1,-1-1,0 1,0 1,0-1,0 0,0 1,-1 0,1 0,-1 1,0-1,0 1,-1 0,1 0,-1 0,0 0,-1 1,1-1,-1 1,1 4,-17 156,14-164,0 0,0 0,1 0,-1 0,0 0,1 0,-1 0,1 0,0 0,-1 0,1-1,0 1,0 0,0 0,0-1,1 1,-1-1,0 1,1-1,-1 1,1-1,0 0,-1 0,1 0,0 0,-1 0,1 0,0 0,0 0,0-1,0 1,0-1,0 0,0 1,0-1,0 0,1 0,77-13,-64 7,0-1,0 0,-1-2,0 0,0 0,-1-2,-1 0,1 0,-2-1,0-1,0 0,-1 0,-1-1,0-1,-1 0,-1 0,0-1,1-4,4-3,-6 40,-7-9,0-1,1 1,0-1,0 0,1 0,0 0,0 0,1 0,0 0,0 0,0-1,1 1,0-1,1 0,-1 0,1-1,0 1,0-1,1 0,0 0,0-1,0 0,0 0,0 0,1-1,2 1,75 14,-46-16</inkml:trace>
  <inkml:trace contextRef="#ctx0" brushRef="#br0" timeOffset="-180051.794">10147 4749,'16'12,"18"8,16 5,0-1</inkml:trace>
  <inkml:trace contextRef="#ctx0" brushRef="#br0" timeOffset="-183594.072">4494 4640,'-13'5,"0"1,0 0,0 1,0 1,1 0,1 1,-1 0,2 1,-1 0,1 0,1 1,0 1,0-1,1 2,1-1,0 1,-2 4,-5 9,0 1,2 0,1 0,1 1,2 1,0 0,2 0,1 0,2 0,0 7,2-20,1 1,1 0,1-1,0 1,1-1,0 0,1 0,1 0,1-1,0 1,1-1,1 0,0-1,1 0,1-1,0 1,0-2,11 11,-5-9,1 0,0-1,0-1,1-1,1 0,0-1,0-1,1-1,0-1,0-1,1 0,2-1,13 0</inkml:trace>
  <inkml:trace contextRef="#ctx0" brushRef="#br0" timeOffset="-183350.723">4795 5103,'4'16,"5"13,-1 6,2 3,-1 4,-2-2,-2-3,-2-8</inkml:trace>
  <inkml:trace contextRef="#ctx0" brushRef="#br0" timeOffset="-182623.668">4740 4927,'28'-6,"1"3,0 0,0 2,-1 1,1 1,0 2,0 0,-1 2,0 2,7 2,-27-6,-1 0,0 1,0-1,0 1,0 1,-1 0,1 0,-1 0,0 0,-1 1,1 0,-1 0,-1 1,1-1,-1 1,0 0,0 0,-1 1,0-1,-1 1,1-1,-1 1,-1 0,1 0,-1 0,-1 2,7 134,-6-142,-1 0,1 0,-1 0,1 1,0-1,0 0,0 0,0 0,0 0,0-1,0 1,1 0,-1 0,1-1,-1 1,1-1,0 1,0-1,0 0,0 0,-1 1,1-1,1-1,-1 1,0 0,0 0,0-1,0 1,1-1,-1 0,0 0,0 0,0 0,1 0,0 0,5-1,-1-1,0 0,0 0,0 0,0-1,0 0,-1 0,1 0,-1-1,2-2,4-3,0 0,-1-1,-1-1,1 0,-2 0,0-1,0-1,-1 1,0-1,-1 0,-1-1,0 0,1-7,14 100,-17-68,1-1,0 1,0-1,1 0,0 0,1-1,0 0,1 0,0 0,0-1,1 0,1 0,-6-5,1 1,-1-1,1 0,0 0,0-1,0 0,0 1,1-2,-1 1,0-1,1 0,-1 0,1 0,0-1,-1 1,1-1,0-1,-1 1,1-1,-1 0,1-1,-1 1,0-1,1 0,-1 0,0-1,2-1,0 0,-1-1,1 0,-1 0,-1-1,1 0,-1 0,0 0,0-1,0 1,-1-1,0 0,-1 0,1-1,-1 1,-1-1,2-3,1-10,-1 0,0 0,-2 0,0 0,-2 0,0-4,-4-43,-4 0,-2 1,-19-64,8 67,14 64,0 56,7 7,2 0,3-1,3 0,2 0,9 22,-14-64,1 0,1-1,1 0,1 0,0-1,1 0,7 8,-13-20,1 1,0-1,0-1,0 1,0-1,1 0,0 0,0-1,0 1,1-1,0-1,-1 1,1-1,1-1,-1 1,0-1,0 0,1-1,-1 1,1-2,4 1,15-4</inkml:trace>
  <inkml:trace contextRef="#ctx0" brushRef="#br0" timeOffset="-182353.874">5518 4831,'10'2,"18"1,26-3,25-3,19-3,10-2,-4 4,-20 2</inkml:trace>
  <inkml:trace contextRef="#ctx0" brushRef="#br0" timeOffset="-181969.899">6174 5377,'11'-125,"-7"103,0-1,-2 1,-1 0,-1-1,0 1,-2-1,-1 1,-3-14,5 33,1 0,-1 0,0 0,0 0,0 0,0 1,0-1,-1 0,1 0,-1 1,0-1,0 1,0 0,0-1,0 1,0 0,-1 0,1 0,-1 0,1 1,-1-1,0 1,0 0,-1-1,3 2,0 0,1 0,-1 0,0 0,1 1,-1-1,0 0,1 0,-1 1,0-1,1 0,-1 1,1-1,-1 1,1-1,-1 0,1 1,-1-1,1 1,-1 0,1-1,-1 1,1-1,0 1,-1 0,1-1,0 1,0 0,0-1,-1 1,1 0,0-1,0 1,0 0,0-1,0 1,0 0,0 0,0-1,1 1,-1 0,0-1,0 1,1 0,-1-1,0 1,1-1,-1 1,0 0,1-1,-1 1,1-1,-1 1,1-1,0 1,65 12,-53-12,194 3,-205-4,1 0,-1 1,1 0,-1-1,1 1,-1 0,0 0,0 0,1 0,-1 1,0-1,0 1,0-1,0 1,-1 0,1-1,0 1,-1 0,1 0,-1 0,0 1,1-1,-1 0,0 0,0 1,-1-1,1 0,0 1,-1-1,0 1,1 0,-7 81,2-62,3-9,-4 100,5-110,1 1,0 0,0-1,0 1,0-1,1 1,-1-1,1 1,0-1,0 0,0 0,1 0,-1 0,1 0,-1 0,1-1,0 1,0-1,0 0,0 0,0 0,1 0,-1-1,1 1,-1-1,1 0,0 0,0 0,58 4,-30-7</inkml:trace>
  <inkml:trace contextRef="#ctx0" brushRef="#br0" timeOffset="-181694.633">6993 5350,'3'4,"4"2,5-4,-1-4</inkml:trace>
  <inkml:trace contextRef="#ctx0" brushRef="#br0" timeOffset="-179131.257">10789 5076,'-5'-3,"-13"-9,-1 1,0 0,0 2,0 0,-2 1,1 1,-1 1,1 1,-2 0,1 2,-5 0,22 3,-1 1,0-1,1 1,-1 0,1 0,-1 1,1-1,-1 1,1 0,0 0,0 0,0 1,0-1,0 1,1 0,-1 0,1 0,0 1,0-1,0 1,0 0,0 0,1 0,0 0,0 0,0 1,0-1,1 0,0 1,-1-1,2 1,-1 0,0-1,1 1,0 0,0-1,1 1,-1 0,1-1,0 1,0-1,1 3,0-2,0 1,1-1,0 1,0-1,0 0,0 0,1 0,0-1,0 1,0-1,1 0,-1 0,1 0,0-1,0 0,0 0,1 0,-1 0,1-1,-1 0,1 0,0-1,0 1,4-1,4 1,-1 0,1-1,-1-1,1 0,0-1,-1 0,1-1,-1-1,0 0,7-3,-10 3,0-1,1-1,-2 1,1-2,0 1,-1-1,0-1,-1 1,1-2,-1 1,-1-1,1 0,-1-1,-1 1,0-1,4-7,-9 1,-14 26,9-4,0 0,0 0,1 1,-1-1,1 1,1-1,0 1,0 0,0 0,1 0,1 0,-1 6,1-10,0 0,0 0,0 0,1-1,0 1,0 0,0 0,0 0,0-1,1 1,-1 0,1-1,0 0,0 1,1-1,-1 0,1 0,-1 0,1 0,0-1,0 1,0-1,0 0,1 0,-1 0,0 0,1 0,3 0,0 0,0 0,0-1,0 1,1-2,-1 1,0-1,0 0,1-1,-1 1,0-1,0-1,0 1,0-2,0 1,0 0,0-1,-1-1,6-3,2-1,-1-1,0 0,0-1,-1-1,-1 0,0 0,0-1,6-10,-4 2,-1 0,-1-1,-1-1,0 1,-2-2,0 1,-2-1,0 0,0-16,12-214,-18 238,1-13,0-1,-2 0,-2 0,0 1,-2-1,-7-24,11 50,1 0,-1-1,0 1,0 0,0 0,0 0,0 0,-1 0,0 0,1 0,-1 0,0 1,0-1,-1 1,1-1,0 1,-1 0,1 0,-1 0,0 0,0 0,0 1,0-1,0 1,0 0,0 0,0 0,0 0,-1 0,1 1,0 0,-1-1,1 1,0 1,-1-1,0 0,-4 5,0 0,1 1,0-1,0 1,0 1,1-1,0 1,0 0,1 1,0-1,0 1,1 0,0 0,0 1,1-1,0 1,-1 4,-4 9,1-1,0 1,2 0,1 0,1 1,0-1,2 1,1 0,0-1,2 1,1 0,0-1,2 0,0 0,2 0,0-1,2 1,0-2,1 1,10 12,-7-13,2 0,1-1,0-1,2 0,0-2,0 0,2-1,0 0,0-2,1 0,1-2,0 0,1-2,0 0,21 4,-35-11,0 0,1-1,-1 0,0 0,1-1,0 0,-1-1,0 0,1 0,-1-1,0-1,1 1,-1-1,-1-1,1 0,0 0,-1-1,0 0,0 0,-1-1,1 0,-1 0,0-1,-1 1,4-6,3 2,-14 27,0-11,0-2,0 0,0 0,0 0,0 0,1 0,0 0,0 0,0 1,0-1,1 0,0 0,-1 0,1 0,1 0,-1-1,1 1,-1 0,1 0,0-1,0 1,1-1,-1 0,1 0,0 0,0 0,0 0,0 0,0-1,0 0,1 1,-1-1,1 0,0-1,-1 1,4 0,0 0,1-1,-1 0,0 0,1-1,-1 0,1 0,-1-1,0 0,1 0,-1-1,0 0,0 0,0-1,0 1,0-1,0-1,-1 0,0 0,0 0,5-4,-7 4,0 1,0 0,-1-1,1 0,-1 0,0 0,0 0,0-1,-1 1,1-1,-1 1,0-1,-1 0,1 0,-1 0,0 0,0 0,0 0,-1 0,0 0,0 0,0-1,0 1,-1 0,0 0,0 0,-1 0,1 0,-1 0,0 0,-2-2,1 1,-1 0,0 0,-1 0,1 1,-1-1,0 1,0 0,-1 1,0-1,0 1,0 0,0 1,0-1,-1 1,0 0,1 1,-1 0,0 0,0 0,0 1,-1 0,1 0,0 1,0 0,-1 0,-1 0,0 1,-1 0,1 0,0 1,1 0,-1 0,0 1,1 1,-1-1,1 1,0 0,0 1,1 0,-1 1,1-1,0 1,0 0,1 1,0 0,-3 4,7-8,0-1,1 1,-1 0,0 0,1 0,0 0,0 0,0 0,0 1,0-1,0 0,1 1,0-1,0 0,0 1,0-1,0 0,1 1,-1-1,1 0,0 0,0 1,0-1,0 0,1 0,-1 0,1 0,0-1,0 1,0 0,0-1,0 1,1-1,-1 0,1 0,-1 0,1 0,0 0,2 1,5 2,0 0,1 0,0-1,0-1,0 0,0 0,0-1,1-1,-1 0,1 0,5-1,29-2</inkml:trace>
  <inkml:trace contextRef="#ctx0" brushRef="#br0" timeOffset="-178880.92">11800 4749,'-7'6,"0"0,1 0,0 0,0 1,1 0,0 1,0-1,0 1,1 0,1 0,-1 0,1 0,0 1,1-1,0 1,0 0,1-1,0 1,1 0,0 0,0 0,1 0,0 0,1-1,0 1,0 0,1-1,0 0,0 1,1-1,0 0,4 6,7 14,2-1,0 0,2-1,0-1,2-1,1 0,6 3,-14-19,-1 0,1-1,1 0,-1-1,1-1,0 0,1-1,-1-1,0 0,1-1,0-1,0 0,-1-1,1-1,5-1,1 2,82-2,-1-1</inkml:trace>
  <inkml:trace contextRef="#ctx0" brushRef="#br0" timeOffset="-178017.723">13917 4803,'-5'88,"4"1,4 0,4-1,4 0,5 4,21 242,-43-288,5-46,1 0,-1 0,0-1,0 1,0 0,0-1,1 1,-1-1,0 1,0-1,1 1,-1-1,0 1,1-1,-1 0,0 1,1-1,-1 0,1 0,0 1,-1-1,1 0,-1 0,1 0,0 0,0 1,-1-1,1 0,0 0,0 0,0 0,0 0,-10-37,2 0,2 0,-2-39,3 31,-8-82,5-1,6 0,7-8,9 56,-14 80,0-1,1 1,-1 0,0 0,1 0,-1 0,1 1,0-1,-1 0,1 0,0 0,-1 0,1 0,0 1,0-1,0 0,0 1,-1-1,1 1,0-1,0 1,0-1,0 1,0 0,1-1,-1 1,0 0,0 0,0 0,0 0,0 0,0 0,0 0,0 0,0 0,0 1,0-1,1 0,-1 1,0-1,0 0,-1 1,2 0,36 34,-21-13,0 2,-2 0,-1 1,-1 0,-1 1,-1 1,4 14,-14-39,1 0,-1 1,0-1,0 1,0 0,0-1,0 1,0 0,-1 0,1-1,-1 1,0 0,0 0,0 0,0 0,0-1,0 1,-1 0,0 0,1 0,-1-1,0 1,-1 0,1-1,0 1,-1-1,1 0,-1 1,0-1,1 0,-1 0,0 0,-1 0,1 0,0 0,0-1,-1 1,1-1,-1 0,0 0,1 1,-1-2,-2 2,1-3,0 1,-1-1,1 0,0-1,0 1,1-1,-1 1,0-1,0 0,1-1,-1 1,1 0,0-1,0 0,0 0,0 0,0 0,1-1,-1 1,1-1,0 1,0-1,0 0,0 0,1 1,0-1,-1-1,2 1,-1 0,0 0,1 0,0 0,0 0,0-1,0 1,1 0,-1 0,1 0,0 0,1-1,4-18,1 1,1-1,1 2,1-1,1 1,5-7,12-25,-10 19,-2-1,-2-1,-1-1,-1 0,-3-1,-1 0,-2 0,-1 0,-2-1,-2-1,-1 38,1-4,-1 0,0 0,0 0,-1 0,0 0,0 0,0 0,-1 0,1 0,-2 0,1 1,0-1,-1 1,0 0,-2-3,4 7,0 1,0-1,0 0,0 1,0-1,0 0,0 1,0 0,0-1,0 1,0 0,0-1,0 1,-1 0,1 0,0 0,0 0,0 0,0 0,0 0,-1 0,1 0,0 1,0-1,0 0,0 1,0-1,0 1,0 0,0-1,0 1,0-1,0 1,0 0,0 0,1 0,-1 0,0-1,1 1,-1 0,0 1,-25 44,18-21,2 1,1-1,1 1,1 0,1 1,1-1,2 0,0 0,2 0,1 0,1 0,1 0,2-1,0 0,2 0,1 4,3-1,0 0,1 0,2-2,1 0,1-1,1-1,1 0,2-2,0-1,1 0,9 4,33 7,-42-30</inkml:trace>
  <inkml:trace contextRef="#ctx0" brushRef="#br0" timeOffset="-177756.861">13917 4585,'28'2,"27"1,28 2,21 1,14 3,0 5,-20 1</inkml:trace>
  <inkml:trace contextRef="#ctx0" brushRef="#br0" timeOffset="-177352.668">14599 5254,'9'-15,"-1"0,0-1,-1 0,-1 0,0 0,-1-1,-1 0,-1 0,0 0,-2 0,0 0,0-1,-2 1,0 0,-1 0,0-1,-2 1,-4-13,7 25,0 0,-1 1,1-1,-1 0,0 1,0 0,-1-1,1 1,-1 0,0 0,0 1,-1-1,1 1,-1-1,1 1,-1 0,0 0,0 1,0-1,-1 1,-2-1,6 3,0-1,0 1,0 1,0-1,0 0,0 0,-1 0,1 0,0 1,0-1,0 1,0-1,0 1,0-1,0 1,0-1,1 1,-1 0,0-1,0 1,0 0,1 0,-1 0,0 0,1 0,-1 0,1 0,-1 0,1 0,-1 0,1 0,0 0,-1 0,1 0,0 0,0 0,0 0,0 0,0 0,0 1,0-1,0 0,1 0,-1 0,0 0,0 0,1 0,-1 0,1 0,-1 0,1 0,0 0,-1 0,1 0,0-1,0 1,-1 0,1 0,0-1,0 1,0 0,0-1,0 1,0-1,12 5,-1 0,1-2,-1 1,1-2,0 0,0 0,1-1,-1-1,11 0,-2 0,16 0,106 14,-142-14,1 1,0 0,0 0,-1 0,1 0,-1 0,1 0,-1 1,1-1,-1 1,0 0,0 0,0 0,0 0,0 0,0 0,0 0,-1 1,1-1,-1 1,0-1,0 1,0-1,0 1,0 0,0 0,-1-1,1 1,-1 0,0 0,0 0,0 0,0-1,0 1,-19 79,15-72,1 1,0-1,0 1,1 0,1 0,0 0,0 0,1 0,0 0,2 3,-1-10,0 0,1 0,-1 0,1 0,0-1,0 1,1-1,-1 1,1-1,-1 0,1 0,0 0,0 0,1 0,-1-1,1 0,-1 1,1-1,0 0,-1-1,1 1,0-1,0 0,0 0,0 0,1 0,1 0,11 1,-1-1,1 0,0-1,-1-1,1 0,6-3,9-2,-1-1,-1-2,1-2,-2 0,13-8,15-10</inkml:trace>
  <inkml:trace contextRef="#ctx0" brushRef="#br0" timeOffset="-175510.727">17208 4940,'-18'-3,"1"2,0-1,-1 2,1 1,-1 0,1 1,0 0,-8 4,19-5,0 1,1 0,-1 0,0 1,1 0,-1 0,1 0,0 1,0 0,0 0,0 0,1 0,0 1,0 0,0 0,0 0,1 0,0 0,0 1,0-1,1 1,0 0,0 0,-1 5,2-7,1 0,0 1,0-1,0 0,0 0,0 0,1 0,0 0,0 0,0 0,0 0,1 0,-1 0,1 0,0-1,0 1,1-1,-1 1,1-1,-1 0,1 0,0 0,0 0,1-1,-1 1,0-1,1 0,0 0,-1 0,1 0,0-1,0 1,0-1,0 0,0 0,0-1,0 1,0-1,0 0,1 0,-1 0,2-1,7 0,0-1,-1-1,1 0,-1 0,0-1,0-1,0 0,-1 0,0-2,0 1,0-1,-1-1,0 0,0 0,-1-1,0 0,0-1,-1 0,-1 0,0 0,0-1,-1-1,0 1,-1-1,0 0,-1 0,0 0,-1 0,0-2,3-30,-1 0,-2 0,-2 0,-3 0,-1-1,-1 1,-9-26,-5 9,17 61,1-1,-1 1,1-1,-1 1,1-1,-1 1,1 0,-1-1,1 1,-1 0,1 0,-1-1,0 1,1 0,-1 0,0 0,1 0,-1 0,1 0,-1 0,0 0,1 0,-1 0,0 0,1 0,-1 0,1 0,-1 1,0-1,1 0,-1 1,1-1,-1 0,1 1,-1-1,1 0,-1 1,1-1,-1 1,1-1,-1 1,1-1,0 1,-1-1,1 1,0 0,0-1,-1 1,1-1,0 1,0 0,0 0,-8 14,1 0,1 1,0 0,1 0,1 1,0-1,1 1,1 2,1-14,-4 26,1 0,1 0,2 0,1 0,1 0,2 0,6 25,-7-45,1 0,0 0,1 0,0 0,0-1,1 0,1 0,0 0,0 0,1-1,0 0,1-1,0 1,0-1,0-1,1 0,1 0,-1 0,1-2,0 1,0-1,8 2,-7-3,1-1,-1 0,1-1,0 0,0-1,0 0,0-1,0 0,0-1,0-1,0 0,0 0,0-1,-1-1,1 0,-1 0,0-1,3-3,-6 4,0 0,-1-1,0 0,0-1,0 1,-1-1,0-1,0 1,0-1,-1 0,0 0,0-1,-1 1,0-1,0 0,-1 0,0-1,-1 1,0-1,0 1,0-1,-1 0,-1 1,1-1,-1-3,-1 7,0-1,0 0,0 0,0 0,-1 1,0-1,0 1,-1-1,1 1,-1 0,0 0,-3-3,5 6,-1 0,1 1,-1-1,0 0,1 1,-1-1,0 1,0 0,0 0,0-1,0 1,0 0,0 1,0-1,0 0,-1 1,1-1,0 1,-1-1,1 1,0 0,0 0,-1 0,1 1,0-1,-1 0,1 1,0-1,0 1,0 0,-1 0,0 1,-1 1,0 0,0 0,0 1,1-1,-1 1,1 0,0 0,0 0,0 1,1-1,0 1,0-1,0 1,0 0,1 0,-1 0,1 0,0 0,1 0,-1 0,1 0,0 0,1 0,-1 0,1 0,0 0,0 0,0 0,1 0,0 0,0-1,0 1,0-1,2 2,6 4,0 0,0-1,1-1,1 0,-1 0,1-1,1 0,-1-1,1-1,0 0,0-1,1 0,-1-1,1 0,0-1,0-1,0 0,-1-1,1-1,1 0,-1 2,0-1,0 0,-1-1,1-1,0 0,-1-1,1-1,-1 0,0 0,0-2,0 1,-1-2,0 1,0-2,-1 0,0 0,0-1,-1 0,0-1,0 0,-1 0,5-10,18-75,-39 127,3 52,3 1,4-1,4 0,3 0,19 68,14 84,-54-344,1 27,-7-59,6 0,5-89,7 218,-2-2,2-1,0 1,0 0,1 0,1 0,0 0,1 0,0 1,2-2,-6 12,1 0,0 0,0 1,0-1,0 0,0 1,1-1,-1 1,0-1,1 1,-1 0,1 0,-1 0,1-1,0 1,-1 1,1-1,0 0,0 0,0 1,0-1,-1 1,1-1,0 1,0 0,0 0,0 0,0 0,0 0,0 0,0 1,0-1,0 1,0-1,-1 1,1-1,0 1,0 0,-1 0,1 0,0 0,-1 0,1 1,-1-1,60 65,-55-56,0 0,0 1,-1 0,-1 0,0 0,-1 1,0 0,0-1,-1 1,-1 0,0 0,-1 0,0 0,0 0,-2 0,0 6,0-13,0-1,0 0,-1 0,1 0,-1 0,0 0,0 0,0-1,0 1,0-1,-1 0,0 0,0 0,-1 1,3-3,0 0,0 0,0 0,1 0,-1 0,0 0,0-1,0 1,0-1,-1 1,1-1,0 0,0 1,0-1,0 0,0 0,0-1,0 1,0 0,-1-1,1 0,0 1,0-1,0 0,1 0,-1 0,0 0,0 0,0 0,1-1,-1 1,0-1,0-1,0 1,1 0,0-1,-1 1,1-1,0 0,0 1,0-1,1 0,-1 1,1-1,-1 0,1 0,0 0,0 1,0-1,1 0,-1 0,1 0,-1 1,1-1,0 0,0 1,0-1,0 1,1-1,1-2,47-65,-48 68,19-23,24-24,-2-2,-2-2,-3-2,-2-2,-2 0,18-49,-40 80,-2 0,-1-1,-1-1,-2 1,0-1,-2 0,0-21,-4 48,0-1,1 1,-1 0,0 0,0-1,0 1,0 0,-1 0,1-1,0 1,0 0,-1 0,1-1,-1 1,1 0,-1 0,1 0,-1 0,0 0,0 0,1 0,-1 0,0 0,0 0,0 0,0 0,0 1,0-1,0 0,0 1,-1-1,1 1,0-1,0 1,0 0,-1-1,1 1,0 0,0 0,-1 0,1 0,0 0,-1 0,1 0,0 0,0 1,-1-1,1 0,0 1,0-1,0 1,0-1,-1 1,1 0,0-1,0 1,0 0,-12 10,1-1,-1 2,2 0,0 0,0 1,2 0,-1 1,2 0,0 1,0 0,1 0,1 0,-1 7,-1-3,2-1,0 1,1 1,1-1,0 1,2 0,0-1,2 1,0 0,1 0,1 0,0 0,2-1,1 1,0-1,1 0,1-1,1 1,0-1,2-1,0 1,1-2,4 5,-2-4,2-2,0 1,1-2,0 0,1-1,1-1,0 0,1-1,0-1,1-1,-10-4,1-1,0 0,0-1,1 0,-1-1,1 0,-1 0,1-2,0 1,-1-1,1-1,0 0,-1-1,1 0,-1-1,0 0,0-1,0 0,1-1,-6 2,0 0,0 0,0-1,-1 0,1 0,-1 0,0 0,0-1,-1 0,1 0,-1 0,0-1,-1 0,1 1,-1-1,0 0,-1-1,1 1,-1 0,0-1,-1 1,0-1,0 0,0 1,-1-1,0 0,0 1,-1-1,1 0,-3-5,2 8,-1 1,0 0,0 0,0 0,0 0,-1 0,1 0,-1 1,1-1,-1 1,0 0,0 0,0 0,0 0,-1 0,1 1,-1-1,1 1,0 0,-1 0,0 0,1 0,-1 1,0 0,1-1,-3 2,-3-1,0 0,0 1,1 0,-1 1,0 0,1 0,-1 1,1 0,0 1,-5 2,5-1,1 0,0 0,0 0,0 1,0 0,1 1,0-1,1 1,-1 0,1 1,-3 6,6-11,0 1,1-1,-1 0,1 1,0-1,0 1,0-1,0 1,1 0,-1-1,1 1,0 0,0-1,1 1,-1 0,1-1,0 1,-1 0,2-1,-1 0,0 1,1-1,-1 1,1-1,0 0,0 0,1 0,-1 0,2 1,4 2,0-1,1 1,0-1,1-1,-1 0,1 0,0-1,-1 0,2 0,-1-1,0-1,0 0,0 0,1-1,-1 0,0-1,1 0,-1 0,0-1,0-1,4-1,-8 2,0 0,1 0,-1 0,0-1,0 0,0 0,0-1,-1 0,1 0,-1 0,0 0,0-1,-1 0,1 0,-1 0,0-1,0 1,-1-1,0 0,0 0,0 0,-1-1,0 1,0-1,0 1,-1-1,0 1,-1-1,1 0,-1-6,0 11,-1-1,1 1,0 0,-1 0,1 0,-1 0,0-1,0 1,0 0,0 0,0 1,0-1,0 0,0 0,-1 0,1 1,-1-1,0 1,1-1,-1 1,0 0,0-1,0 1,0 0,0 0,0 0,0 1,0-1,0 0,0 1,0-1,-1 1,1 0,0 0,0 0,-1 0,1 0,0 0,0 1,0-1,0 1,-1 0,1-1,0 1,0 0,0 0,0 0,0 0,1 1,-1-1,0 0,1 1,-1 0,0-1,0 2,0-1,-1 1,1 0,-1 0,1 1,0-1,0 0,0 1,0-1,1 1,0 0,-1-1,1 1,1 0,-1 0,0 0,1 0,0-1,0 1,0 0,0 0,1 0,0 0,-1 0,1 0,1-1,-1 1,1 0,-1-1,1 1,0-1,0 0,0 1,1-1,-1 0,1 0,0-1,0 1,0-1,0 1,0-1,0 0,1 0,-1 0,1 0,-1-1,4 1,34 11,2-4</inkml:trace>
  <inkml:trace contextRef="#ctx0" brushRef="#br0" timeOffset="-175146.187">19857 4817,'-42'-9,"0"1,0 2,-1 3,1 1,-23 2,7 10,57-10,0 1,1 0,-1 0,0-1,1 1,-1 0,1 0,-1 0,1 0,-1 0,1 0,0 0,-1 0,1 0,0-1,0 1,0 0,0 1,0-1,0 0,0 0,0 0,0 0,0-1,1 1,-1 0,0 0,1 0,-1 0,1 0,-1 0,1 0,-1 0,1-1,-1 1,1 0,0 0,-1-1,1 1,0 0,0-1,0 1,0-1,-1 1,1-1,0 1,0-1,0 0,0 1,0-1,0 0,0 0,0 0,0 0,0 0,151 59,-94-40,-34-11,-6-2,0 0,0 0,0 2,-1 0,0 1,0 1,-1 1,13 11,-27-20,0-1,0 1,0 0,0 0,0 1,-1-1,1 0,-1 1,1-1,-1 1,0-1,0 1,0-1,-1 1,1 0,-1 0,1-1,-1 1,0 0,0 0,0-1,0 1,-1 0,1 0,-1-1,1 1,-1 0,0-1,0 1,0-1,-1 1,1-1,-1 1,1-1,-1 0,0 0,1 0,-1 0,0 0,-1 0,1-1,0 1,-1 0,-15 8,0 0,0-2,-1 0,-1-1,1 0,-1-2,0-1,0 0,0-1,-1-2,-2 0,18 0,0 0,0 0,-1-1,1 1,-1-1,1 0,0-1,-1 1,1-1,-1 0,1-1,0 1,0-1,0 0,0 0,-1-1,1-10,8-1</inkml:trace>
  <inkml:trace contextRef="#ctx0" brushRef="#br0" timeOffset="-174254.326">20321 4967,'-6'-7,"0"0,-1 1,1 0,-2 0,1 1,0 0,-1 0,0 1,0 0,0 0,-1 1,1 0,-1 0,0 1,0 0,0 1,0 0,-5 0,11 1,0 1,0-1,1 1,-1-1,0 1,0 0,1 0,-1 0,0 1,1-1,0 1,-1-1,1 1,0 0,-1 0,1 0,0 0,1 0,-1 0,0 0,1 1,-1-1,1 1,-1-1,1 1,0 0,0-1,1 1,-1 0,0 0,1 1,-1 2,0-1,1 1,0-1,0 1,0-1,1 1,0-1,0 1,0-1,1 0,0 0,0 1,0-1,0 0,1-1,1 3,4 0,0 0,1-1,-1 0,1-1,1 1,-1-2,1 1,-1-1,1-1,1 0,-1 0,0-1,1 0,-1-1,1 0,-1-1,1 0,-1-1,1 0,-1 0,1-1,-1 0,0-1,9-4,-11 5,-1-1,1 0,-1-1,1 0,-1 0,0 0,-1-1,1 0,-1 0,0-1,0 0,-1 0,1-1,-7 10,0-1,0 1,-1 0,2 0,-1 0,0-1,1 1,-1 0,1 0,0 0,0 0,0 0,0 0,0 0,1 0,-1 0,1 0,0 0,0 0,0 0,0-1,1 1,-1-1,1 1,1 0,0 0,0 0,0 0,0-1,0 0,1 0,-1 0,1 0,-1 0,1 0,0-1,-1 0,1 0,0 0,0 0,0-1,0 1,0-1,0 0,0 0,0-1,0 1,0-1,0 0,0 0,2-1,2 0,-1-1,0 0,0 0,0 0,-1-1,1 0,-1-1,0 1,0-1,0 0,-1-1,1 1,2-5,-1-4,-1 0,-1 0,0 0,0-1,-1 1,-1-1,-1 0,0 0,-1-1,-1 1,0 0,-1 0,0 0,-2 0,1 0,-2 0,0 0,-4-8,8 21,0 1,0 0,1 0,-1 0,0 0,1 0,-1-1,1 1,-1 0,1 0,-1 0,1 0,0 0,0 0,-1 0,1 1,0-1,0 0,0 0,0 1,0-1,0 0,0 1,0-1,0 1,0-1,1 1,-1 0,0 0,0-1,0 1,1 0,-1 0,0 0,0 0,0 0,0 0,1 1,-1-1,0 0,0 1,0-1,0 0,0 1,1-1,-1 1,0 0,0-1,0 1,-1 0,2 1,8 0,15 1,-1 1,0 2,0 0,-1 2,0 1,0 0,12 9,-31-16,0 1,0 0,-1 0,0 0,0 1,0-1,0 1,0 0,-1-1,1 1,-1 1,0-1,0 0,-1 0,1 1,-1-1,0 1,0-1,-1 1,1-1,-1 1,0-1,0 1,0 0,-1-1,0 1,0-1,0 1,0-1,-1 1,0 0,-4 14,4-16,0 0,1 0,-1 0,1 0,0 0,0 0,0 1,0-1,0 0,1 1,0-1,-1 1,1-1,0 0,1 1,-1-1,1 0,-1 1,1-1,0 0,0 1,1-1,-1 0,1 0,-1 0,1 0,0 0,0-1,0 1,0 0,3 1,8 1,0-1,0-1,0 0,0-1,0 0,1-1,-1-1,1 0,-1-1,0 0,1-1,-1 0,0-2,0 1,2-2,-2 2,-1 0,1-1,-1-1,0 0,0-1,-1 0,1 0,-1-2,-1 1,1-1,-1-1,-1 0,0 0,0-1,0 0,-1 0,-1-1,0 0,-1 0,0-1,0 0,-1 0,-1 0,2-6,-6 16,1 0,0 0,-1 0,1 0,-1 0,0 0,0 0,0 0,0 0,0 0,0 0,0 0,-1 0,1 0,-1 0,1 0,-1 0,0 0,0 0,0 0,0 1,0-1,0 0,0 1,0-1,-1 1,1-1,-1 1,1 0,-1-1,0 1,1 0,-1 0,0 0,0 0,0 1,0-1,0 0,0 1,0-1,0 1,0 0,0 0,0 0,0 0,0 0,-4 1,0 0,-1 1,1 0,0 0,0 1,1 0,-1 0,0 0,1 1,0 0,0 0,0 0,0 0,1 1,-1 0,1 0,0 0,1 0,0 1,-1-1,1 1,1 0,0 0,-1 0,2 0,-1 1,1-1,0 0,0 1,1-1,-1 0,1 1,1-1,0 1,-1-1,2 0,-1 1,2 1,4 2,1 0,1-1,-1-1,2 1,-1-1,1-1,0 0,1 0,-1-1,1 0,1-1,-1 0,1-1,0 0,0-1,0 0,0-1,0-1,7 1,184 15,-105-16</inkml:trace>
  <inkml:trace contextRef="#ctx0" brushRef="#br0" timeOffset="-168312.469">2691 6920,'16'2,"18"1,18 0,20-1,18-2,17-4,11-4,4 0,-4 1,-14 2,-19 4,-24 4,-23 2</inkml:trace>
  <inkml:trace contextRef="#ctx0" brushRef="#br0" timeOffset="-160804.974">5122 6592,'1'-3,"0"0,0-1,0 1,0 0,-1 0,1 0,-1 0,0-1,0 1,0 0,0 0,-1-1,1 1,-1 0,0 0,0 0,0 0,0 0,-1 0,1 0,-1 0,0 1,1-1,-1 0,0 1,-1 0,1-1,0 1,-1 0,1 0,-1 0,0 0,0 1,1-1,-1 1,0 0,-2-1,-6 4,-1-1,0 2,1-1,0 2,0-1,0 2,0-1,1 1,-1 1,1 0,0 1,1 0,0 0,0 1,-1 1,-16 13,1 2,1 0,1 1,1 1,2 1,1 1,0 1,3 0,0 1,2 1,1 1,2 0,0 0,-4 33,13-55,1 0,0 0,0 1,1-1,1 0,0 0,0 0,1 0,0 0,1 0,0-1,-2-5,1 0,0 0,0 0,0 0,1 0,-1-1,1 1,0-1,0 0,0 0,0 0,0 0,1-1,0 1,-1-1,1 0,0 0,0 0,0-1,0 1,0-1,1 0,-1 0,0 0,1-1,0 1,3-1,-1-1,1 1,0-1,-1-1,0 1,1-1,-1 0,0-1,0 0,0 0,0 0,-1-1,1 0,-1-1,0 1,0-1,-1 0,4-4,83-112,-69 80,-2-2,-1 0,-2-1,-3 0,-1-2,-2 0,-2 0,-3-1,-1 0,-2 0,-3-4,0 35,-2-1,0 1,-1 0,-1 0,-1 0,0 0,-4-9,7 21,-1 0,1 0,-1 0,0 1,0-1,0 1,-1-1,1 1,-1 0,0 0,0 0,0 0,0 1,0-1,-1 1,1 0,-1 0,0 0,1 0,-1 1,0-1,0 1,0 0,0 0,0 1,0-1,0 1,0 0,-1 0,1 0,0 0,-1 1,-6 3,0 0,0 1,1 1,-1-1,1 2,1-1,-1 1,1 1,0 0,1 0,0 1,0 0,1 0,0 1,1-1,0 2,0-1,1 1,0-1,1 1,0 1,1-1,-1 9,-2 11,0 1,3 0,0 1,3-1,0 0,2 1,1-1,2 0,1 0,2-1,1 0,1 0,1-1,2 0,1-1,2 0,0-2,4 3,16 23,-22-35,0 1,-2 1,0 0,-1 0,-1 1,0 1,-2 0,-1 0,-1 0,1 6,-6-6</inkml:trace>
  <inkml:trace contextRef="#ctx0" brushRef="#br0" timeOffset="-160422.977">5286 6879,'0'4,"0"9,0 12,0 10,0 11,0 7,0 4,0 2,0-3,0-4,0-3,0-6,0-7,2-11,1-9</inkml:trace>
  <inkml:trace contextRef="#ctx0" brushRef="#br0" timeOffset="-160143.692">5532 6933,'0'5,"0"6,0 10,0 12,0 8,0 10,0 7,2 6,1 1,0-4,2-4,-1-11,0-10,-1-12</inkml:trace>
  <inkml:trace contextRef="#ctx0" brushRef="#br0" timeOffset="-159881.678">5163 7220,'5'0,"10"-2,13-1,14-5,18-3,11-2,9-3,3-2,1 0,-6 4,-16 3</inkml:trace>
  <inkml:trace contextRef="#ctx0" brushRef="#br0" timeOffset="-159095.899">6133 6729,'20'0,"18"-2,12-4,8 0,5-2,-1 1,-3 1,-6 2,-9 2,-12 3,-12 4,-8 1</inkml:trace>
  <inkml:trace contextRef="#ctx0" brushRef="#br0" timeOffset="-158846.566">6214 6988,'14'0,"14"0,16 0,12-2,11-6,8-4,2 1,0 2,-6 2,-15 3</inkml:trace>
  <inkml:trace contextRef="#ctx0" brushRef="#br0" timeOffset="-158305.81">7225 6797,'-1'-17,"1"-1,1 0,1 1,0 0,1-1,1 1,1 0,1 1,0-1,1 1,0 0,1 1,1 0,1 0,4-5,-13 19,15-22,-16 23,0 0,0 0,0-1,1 1,-1 0,0-1,0 1,0 0,0-1,0 1,0 0,0 0,1-1,-1 1,0 0,0 0,0-1,1 1,-1 0,0 0,0 0,0-1,1 1,-1 0,0 0,1 0,-1 0,0 0,0-1,1 1,-1 0,0 0,1 0,-1 0,0 0,1 0,-1 0,0 0,0 0,1 0,-1 0,0 0,1 1,-1-1,0 0,0 0,1 0,-1 0,0 0,1 0,-1 1,0-1,0 0,0 0,1 1,-1-1,0 0,0 0,0 0,1 1,-1-1,0 0,0 1,0-1,0 0,0 0,0 1,0-1,0 1,-8 100,3-14,3 0,4 0,3-1,5 3,7 78,-17-165,0 1,0-1,0 1,0-1,-1 1,1-1,-1 0,0 1,0-1,0 0,0 1,0-1,0 0,0 0,-1 0,1 0,-1 0,0 0,1-1,-1 1,0 0,0-1,0 0,0 1,0-1,-1 0,1 0,0 0,0 0,-1 0,1-1,-1 1,1-1,-1 1,1-1,0 0,-1 0,1 0,-2-1,-3 1,1-1,0 1,-1-2,1 1,0-1,0 0,0 0,0 0,0-1,1 0,-1 0,1-1,4 4,1 0,0 0,-1 0,1-1,0 1,-1 0,1 0,0-1,-1 1,1 0,0-1,0 1,-1 0,1-1,0 1,0 0,-1-1,1 1,0 0,0-1,0 1,0-1,0 1,0 0,0-1,-1 1,1-1,0 1,0 0,1-1,-1 1,0-1,0 1,0 0,0-1,0 1,0-1,0 1,1 0,-1-1,0 1,0 0,1-1,-1 1,0 0,0-1,1 1,-1 0,0 0,1-1,-1 1,0 0,1 0,-1-1,1 1,-1 0,0 0,1 0,-1 0,1 0,-1 0,0 0,1 0,-1 0,34-8,-30 7,308-29,-286 29,133-2,-122 6</inkml:trace>
  <inkml:trace contextRef="#ctx0" brushRef="#br0" timeOffset="-158020.568">7990 7234,'2'0,"3"0,4-3,-1 0</inkml:trace>
  <inkml:trace contextRef="#ctx0" brushRef="#br0" timeOffset="-113463.042">11063 6032,'-12'-4,"-1"-3,6 4,11 4,10 6,2 2</inkml:trace>
  <inkml:trace contextRef="#ctx0" brushRef="#br0" timeOffset="-115215.833">8891 6701,'302'-8,"44"-18,-283 23,-55 6,-16-3,6-2</inkml:trace>
  <inkml:trace contextRef="#ctx0" brushRef="#br0" timeOffset="-114810.86">8945 6947,'21'0,"16"0,16 0,13 0,9 0,5 0,2 0,-7 0,-9 0,-14 2,-12 1,-12 1,-8-7,-7-1</inkml:trace>
  <inkml:trace contextRef="#ctx0" brushRef="#br0" timeOffset="-114458.281">9533 6346,'-16'-6,"19"13,24 17,14 0,1-2,0-1,2-2,1-2,-11-6,-1 2,0 2,-1 1,-1 1,-1 2,0 1,-2 1,0 1,-22-17,-1 1,0 0,0-1,0 2,-1-1,0 0,0 1,0 0,-1 0,0 0,-1 0,1 1,-1-1,-1 0,0 1,0 0,0-1,-1 1,0 0,0-1,-1 1,0 0,0-1,-1 1,0-1,0 0,-1 1,-2 2,-12 22,-2-2,-2 0,0-1,-2-2,-1 0,-2-1,0-2,-24 18,45-38,-178 154,148-126</inkml:trace>
  <inkml:trace contextRef="#ctx0" brushRef="#br0" timeOffset="-113712.918">10789 6852,'183'-345,"-175"326,-3 54,2 54,4 0,4-1,3-1,16 42,-8-34,-4 1,-5 1,2 58,-16-136,-2 0,0 0,-1 0,-1 0,-1 0,-1 0,0 0,-2 0,0-1,0 0,-2 0,-1 0,0-1,-1 0,0 0,-9 8,16-21,-1-1,0 0,-1 0,1 0,0 0,-1-1,0 1,0-1,1 0,-1 0,0 0,-1-1,1 1,0-1,0 0,-1 0,1-1,0 1,-1-1,1 0,-1 0,1 0,-1-1,1 0,0 0,0 0,-1 0,1 0,0-1,0 0,0 0,-1-1,-8-8,1-1,1-1,0 1,1-2,1 0,0 0,0 0,1-1,1 0,1-1,0 0,1 0,1 0,-1-5,1 10,1 0,0 0,0 0,1-1,0 1,1-1,1 1,0-1,0 0,1 1,0-1,1 1,1-1,0 1,0 0,1 0,0 0,1 0,1 1,-1 0,2-1,85-80,-62 66</inkml:trace>
  <inkml:trace contextRef="#ctx0" brushRef="#br0" timeOffset="-113104.471">11363 6701,'-4'12,"1"0,0 1,1 0,0-1,1 1,1 0,0 5,0-15,0 1,1-1,-1 0,1 0,0 0,0 0,0 0,1 0,-1 0,0 0,1 0,0-1,0 1,0 0,0-1,0 0,0 1,1-1,-1 0,1 0,0-1,-1 1,1 0,0-1,0 0,0 1,0-1,0 0,0-1,0 1,2 0,2 0,0-1,-1 0,1 0,-1 0,1-1,0 0,-1 0,1-1,-1 1,0-2,1 1,-1-1,0 1,0-2,-1 1,1-1,-1 1,0-2,0 1,0-1,0 1,-1-1,0 0,0-1,0 1,0-1,-1 0,0 0,0 0,-1 0,0 0,0 0,0-1,-1 1,0-1,0 0,-1 1,1-1,-1 0,-1 1,1-1,-1 1,-1-1,1 1,-3-6,2 5,-1 1,-1-1,1 1,-1 0,0 0,0 0,-1 1,0 0,0-1,0 2,0-1,-1 0,0 1,0 0,0 1,0-1,-1 1,1 0,-1 1,0 0,1 0,-1 0,0 1,-1 0,1 0,0 1,0 0,0 0,0 0,0 1,0 0,0 1,0 0,0 0,0 0,0 1,1 0,-1 0,1 0,0 1,0 0,1 1,-4 2,6-5,0 0,0 0,1 1,-1 0,1-1,0 1,0 0,0 0,0 0,0 0,0 0,1 1,0-1,-1 0,1 1,1-1,-1 1,0-1,1 1,0-1,0 1,0 0,0-1,0 1,1-1,-1 1,1-1,0 1,0-1,1 1,-1-1,1 0,-1 0,1 0,0 0,1 2,3-1,1 1,-1 0,1-1,0-1,0 1,0-1,1 0,-1 0,1-1,5 1,37 8</inkml:trace>
  <inkml:trace contextRef="#ctx0" brushRef="#br0" timeOffset="-112233.03">12155 6592,'-20'-6,"0"2,0 0,0 2,-1 0,1 1,-1 1,1 1,0 1,-1 1,1 0,0 2,1 0,-1 1,1 1,0 1,0 1,-49 46,66-54,0 1,1 0,0 0,-1 0,1 0,0 0,0 1,0-1,0 0,0 1,1-1,-1 0,1 1,-1-1,1 1,0-1,0 0,0 1,0-1,1 1,-1-1,0 0,1 1,0-1,0 0,0 1,0-1,0 0,0 0,0 0,1 0,-1 0,1 0,0 0,7 6,0-2,1 1,0-2,0 1,0-1,0-1,1 0,0 0,0-1,0 0,1-1,-1-1,11 1,19 3,0-1,0-3,0-1,1-2,-1-2,-1-1,1-3,-1-1,0-2,35-15,-60 21,-1-1,-1-1,1 0,-1-1,-1 0,1-1,-1-1,-1 1,0-2,3-3,-13 13,-1 1,1-1,0 1,-1-1,1 1,-1-1,1 0,-1 0,1 1,-1-1,1 0,-1 0,0 1,1-1,-1 0,0 0,0 0,0 0,0 1,1-1,-1 0,0 0,-1 0,1 0,0 0,0 1,0-1,0 0,-1 0,1 0,0 0,-1 1,1-1,0 0,-1 1,1-1,-1 0,0 0,1 1,-1-1,1 1,-1-1,0 1,1-1,-1 1,0-1,0 1,0 0,1-1,-16-5</inkml:trace>
  <inkml:trace contextRef="#ctx0" brushRef="#br0" timeOffset="-111301.509">12387 6646,'-5'-5,"0"0,0 0,-1 0,0 1,0 0,0 0,0 0,-1 1,1 0,-1 0,0 1,0-1,0 2,0-1,0 1,-1 0,1 0,-4 1,6-1,-41-5,0 2,0 2,0 2,0 2,0 2,-43 9,-5 16,90-27,1 0,-1 0,1 0,-1 0,1 0,0 0,0 1,0 0,0-1,1 1,-1 0,1 0,0 1,0-1,0 0,0 1,0 0,1-1,-1 1,1 0,0-1,0 1,0 2,2-3,-1-1,0 1,1-1,-1 1,1-1,0 1,0-1,0 0,0 1,0-1,0 0,1 0,-1 0,1 0,-1 0,1 0,0 0,0 0,0-1,0 1,0-1,0 0,0 1,0-1,1 0,-1 0,0 0,1-1,-1 1,1-1,-1 1,1-1,-1 0,2 0,16 4</inkml:trace>
  <inkml:trace contextRef="#ctx0" brushRef="#br0" timeOffset="-109601.96">12496 6551,'-9'12,"-3"8,0 5,2 4,8-2,11 1,13-4,15-5,12-6,10-5,6-7,4-5,0-4,-13-1</inkml:trace>
  <inkml:trace contextRef="#ctx0" brushRef="#br0" timeOffset="-108984.577">13220 6497,'-13'-5,"0"2,0 0,-1 0,1 2,-1-1,1 2,-1 0,1 0,-13 3,21-3,0 1,1 0,-1 0,0 0,1 1,0 0,-1-1,1 2,0-1,0 0,0 1,0 0,0 0,0 0,1 0,0 1,-1-1,1 1,1 0,-1 0,0 0,1 0,0 0,0 1,0-1,1 1,-1-1,1 1,0 1,1-2,-1-1,1 0,0 0,0 1,1-1,-1 0,1 1,-1-1,1 0,0 0,0 0,1 0,-1 0,1 0,-1 0,1 0,0-1,0 1,0 0,0-1,1 0,-1 0,1 1,-1-1,1-1,0 1,1 0,85 32,-37-26,1-1,-1-4,1-1,0-3,-1-2,1-2,-1-2,4-4,41-14,-96 25,0-1,0 1,1 0,-1 0,0 0,0 0,1 0,-1 0,0 1,0-1,1 0,-1 0,0 1,0-1,0 1,0-1,0 1,1 0,-1-1,0 1,0 0,-1 0,1 0,0 0,0-1,0 1,0 0,-1 1,1-1,-1 0,1 0,0 0,-1 0,0 0,1 1,-1-1,12 18,-5-15,0 1,1-1,-1 0,1 0,0-1,0 0,0-1,0 1,1-2,-1 1,0-1,1 0,-1-1,1 0,8-1,-6 1,0 1,-1-2,1 1,0-1,0-1,-1 0,1-1,-1 0,1 0,-1-1,0-1,-1 1,1-2,-1 1,0-1,0-1,-1 1,1-2,3-3,-11 8,1 1,0-1,-1 1,1-1,-1 1,0-1,0 0,0 0,0 0,-1 1,1-1,-1 0,1 0,-1 0,0 0,0 0,-1 0,1 0,0 0,-1 0,0 0,0 1,0-1,0 0,0 0,0 1,-1-1,1 1,-1-1,0 0,-3-2,0-1,0 1,0 0,-1 1,1-1,-1 1,0 0,0 0,-1 1,1 0,-1 0,0 0,-6 0,0-1,0 2,-1-1,1 2,0 0,-1 1,1 0,-1 1,1 0,-1 1,1 1,0 0,0 0,0 2,0-1,1 2,0 0,0 0,0 1,1 1,0-1,1 2,-6 5,13-12,1-1,0 1,0 0,0 0,0 0,0 1,0-1,1 0,-1 1,1-1,0 1,-1-1,1 1,0 0,1 0,-1-1,0 1,1 0,0 0,-1 0,1 0,0-1,0 1,1 0,-1 0,1 0,-1 0,1-1,0 1,0 0,0-1,0 1,1-1,-1 1,1-1,-1 1,1-1,0 0,0 0,0 0,0 0,10 3,1 0,-1-1,1 0,0-1,-1 0,1-1,1-1,-1 0,0-1,0 0,0-1,0 0,7-2,31-3</inkml:trace>
  <inkml:trace contextRef="#ctx0" brushRef="#br0" timeOffset="-108733.7">14040 6210,'-19'-7,"-13"-5,-10 0,-3 2,2 5,3 8,9 8,10 7,12 5,15 5,7-1</inkml:trace>
  <inkml:trace contextRef="#ctx0" brushRef="#br0" timeOffset="-108561.618">14026 6674,'7'14,"7"9,6 3,6-2,6-7,9-5,11-7,14-9,-5-4</inkml:trace>
  <inkml:trace contextRef="#ctx0" brushRef="#br0" timeOffset="-107473.915">15391 6784,'13'-31,"-2"-1,-1 1,-2-1,-1-1,-1 0,-2 0,-1 0,-2 0,-1-1,-1 1,-7-33,-16-27,24 93,0-1,0 1,0-1,0 1,0-1,0 1,1 0,-1-1,0 1,0-1,1 1,-1 0,0-1,0 1,1-1,-1 1,0 0,1 0,-1-1,1 1,-1 0,0-1,1 1,-1 0,1 0,-1 0,1 0,-1 0,1-1,-1 1,1 0,-1 0,1 0,-1 0,0 0,1 0,-1 0,1 1,-1-1,1 0,-1 0,1 0,-1 0,1 1,-1-1,0 0,1 0,-1 1,1-1,-1 0,1 1,241 70,-236-70,-1 1,1-1,0 1,-1 0,0 1,0-1,1 1,-1 0,-1 1,1-1,0 1,-1 0,0 0,0 0,0 0,0 1,-1 0,0 0,0 0,0 0,0 0,-1 0,0 1,0-1,-1 1,1 1,-20 165,18-169,0 1,1-1,-1 1,1-1,0 0,0 1,0-1,1 0,-1 0,1 0,-1 0,1 0,0 0,0 0,0 0,1-1,-1 1,1-1,-1 0,1 0,0 0,0 0,0 0,0-1,0 1,0-1,0 0,1 0,-1 0,0 0,1 0,-1-1,1 1,1-1,13 2,0-1,0 0,0-1,0-1,0-1,-1-1,1 0,-1-1,1-1,-1 0,0-2,-1 0,0 0,0-2,0 0,8-7,-16 8,-8 8,0 1,0-1,1 0,-1 0,0 0,0 1,0-1,1 0,-1 0,0 0,0 0,0 0,1 1,-1-1,0 0,0 0,0 0,1 0,-1 0,0 0,0 0,1 0,-1 0,0 0,0 0,1 0,-1 0,0 0,0 0,1 0,-1 0,0 0,0 0,1 0,-1 0,0 0,0-1,1 1,-1 0,0 0,0 0,0 0,1-1,-2 4,1-1,-1 0,1 0,0 1,0-1,0 0,0 1,0-1,1 0,-1 1,1-1,-1 0,1 0,0 0,0 1,0-1,0 0,0 0,0 0,1 0,-1-1,1 1,-1 0,1-1,0 1,-1-1,1 1,0-1,0 0,0 0,0 1,0-2,3 2,77 15,-73-17,-1 0,0 0,0-1,1 0,-1-1,0 0,0 0,0 0,-1-1,1-1,-5 3,-1 0,0 0,1 0,-1-1,0 1,0-1,0 0,0 1,0-1,0 0,-1 0,1 0,0 0,-1-1,0 1,1 0,-1-1,0 1,0-1,-1 1,1-1,0 1,-1-1,0 0,1 1,-1-1,0 0,0 1,-1-1,1 0,0 1,-2-3,-1-3,-1 0,-1 0,0 0,0 1,0 0,-1 0,0 0,0 1,-1 0,0 0,0 0,0 1,-1 0,0 1,0 0,0 0,0 0,0 1,-1 0,0 1,-7-1,8 0,1 1,0 0,-1 0,0 1,1 0,-1 0,0 1,1-1,-1 2,0-1,1 1,-1 1,1-1,-1 1,1 1,0-1,-7 4,14-6,-1 1,1-1,-1 1,1-1,-1 1,1 0,-1-1,1 1,-1-1,1 1,0 0,-1-1,1 1,0 0,0 0,-1-1,1 1,0 0,0-1,0 1,0 0,0 0,0-1,0 1,0 0,1 0,-1-1,0 1,0 0,0-1,1 1,-1 0,0-1,1 1,-1 0,1-1,-1 1,1-1,-1 1,1-1,-1 1,1-1,-1 1,1-1,0 1,-1-1,1 0,0 1,-1-1,1 0,0 0,39 16,-7-12,-1-1,1-1,0-2,0-2,0 0,0-2,-1-2,0-1,0-1,0-2,-1-1,-1-2,0-1,18-11,-32 16,0 0,-1-1,0 0,-1-1,-1-1,1 0,-2-1,0 0,0-1,-1 0,-1-1,-1-1,0 1,-1-1,0-1,-1 1,-1-1,-1 0,-1-1,3-16,-5 17,-1 0,0 0,-2 0,0 0,0-1,-2 2,0-1,-1 0,-1 1,-4-12,6 21,0-1,-1 1,0-1,0 1,-1 0,1 1,-1-1,-1 1,0 0,1 0,-2 1,1-1,-1 1,1 1,-1-1,-1 1,1 1,0-1,-1 1,0 0,0 1,0 0,0 0,-3 2,1 0,-1 0,1 1,-1 1,1 0,-1 0,1 1,0 0,0 0,0 2,1-1,-1 1,1 0,0 1,0 0,1 1,0-1,0 2,1-1,0 1,0 0,0 1,1-1,1 1,-1 0,1 1,1-1,0 1,0 0,1 0,0 1,1-1,0 0,0 7,-1 6,0 0,2 0,0 1,2-1,1 0,0 0,2 0,0 0,2 0,0-1,2 0,0 0,2-1,0 0,11 14,-3-6,2 0,1-2,1-1,2-1,0 0,2-2,0-1,1-1,2-2,12 7,9 0,0-2,1-2,1-3,1-2,17 2,31 5</inkml:trace>
  <inkml:trace contextRef="#ctx0" brushRef="#br0" timeOffset="-106766.247">18177 6565,'-15'-4,"0"1,-1 1,1 0,0 1,-1 1,1 0,-1 1,1 1,-1 0,1 1,0 1,0 0,1 1,-1 1,1 0,0 1,1 0,-1 1,-4 5,16-13,0 1,0 0,0 0,0 0,0 1,1-1,-1 0,0 1,1-1,-1 1,1-1,0 1,-1 0,1-1,0 1,0 0,0 0,0 0,0 0,1 0,-1 0,1 0,-1 0,1 0,0 0,0 1,-1-1,2 0,-1 0,0 0,0 0,1 0,-1 0,1 0,-1 1,1-1,0-1,0 1,0 0,0 0,0 0,1 0,-1-1,0 1,1-1,-1 1,1-1,0 1,-1-1,1 0,0 0,0 0,11 2,-1 0,1-2,0 1,0-2,0 0,0 0,0-1,0-1,0 0,0-1,-1 0,1-1,-1-1,0 1,4-4,-4 3,0 0,0-1,0-1,-1 0,0 0,0-1,-1 0,0-1,0-1,-1 1,-1-1,1-1,-1 1,-1-2,0 1,-1-1,0 0,-1 0,0 0,-1-1,0 0,0-8,1-3,-2 1,-1-1,-1 0,-1 0,-1 0,-1 0,-1 0,-1 1,-1-1,-1 1,-1 0,-2 1,0-1,-5-6,-19-13,32 41,0 0,0 1,0-1,0 1,-1-1,1 1,0-1,0 1,0-1,-1 1,1 0,0 0,-1 0,1 0,0 0,0 0,-1 0,1 0,0 0,-1 1,1-1,0 1,0-1,0 1,-1-1,1 1,0-1,0 1,0 0,0 0,0-1,0 1,0 0,0 0,1 0,-1 0,0 0,0 1,-6 11,0 0,1 1,1 0,0 1,0-1,2 1,0-1,0 1,2 0,-1 0,2 0,0 1,0-5,-2 19,1 0,1 1,2-1,1 1,2-1,1 0,2 2,-5-19,2-1,-1 1,2-1,0-1,0 1,1-1,0 0,1 0,0-1,1 0,0-1,0 0,1 0,0-1,1 0,0-1,9 5,-9-6,1-1,0 0,1-1,-1-1,1 1,-1-2,1 0,0 0,0-1,0-1,0 0,0-1,0-1,4 0,-10 0,1 1,-1-2,0 1,0-1,-1 0,1 0,-1 0,1-1,-1 0,0-1,0 1,-1-1,1 0,-1 0,0-1,-1 0,1 0,-1 0,0 0,-1-1,1 1,-1-1,-1 0,1 0,0-4,-2 4,0-1,0 1,0 0,-1-1,0 1,-1-1,1 1,-1 0,-1-1,0 1,0 0,0 0,-1-1,2 5,0 0,0 1,-1-1,1 1,-1-1,1 1,-1-1,0 1,0 0,0 0,0 0,0 0,0 0,0 1,-1-1,1 1,-1-1,1 1,-1 0,0 0,1 0,-1 0,0 1,0-1,0 1,1-1,-1 1,0 0,0 0,0 1,0-1,1 0,-1 1,0 0,0-1,-1 2,-1 0,1 1,0-1,0 1,0 0,0 0,0 0,1 0,-1 1,1-1,0 1,0 0,0 0,1 0,-1 0,1 1,0-1,0 1,0-1,1 1,0-1,0 1,0 0,0 0,1 0,0 0,0-1,0 1,1 0,-1 0,1 0,0-1,1 1,-1 0,1-1,0 1,0-1,0 0,1 1,6 6,1 0,0-1,0 0,1-1,0 0,1-1,0 0,1 0,-1-2,1 1,1-2,-1 0,1 0,10 1,63 21</inkml:trace>
  <inkml:trace contextRef="#ctx0" brushRef="#br0" timeOffset="-105503.66">20759 6183,'-26'-4,"0"1,0 1,-1 1,1 1,0 2,0 0,0 2,0 1,1 1,0 1,-9 4,30-10,1 0,-1 0,1 1,-1-1,1 1,0-1,-1 1,1 0,0 1,0-1,0 0,1 1,-1-1,1 1,-1 0,1 0,0 0,0 0,0 1,0-1,1 0,-1 1,1-1,0 1,0 0,0-1,1 1,-1 0,1-1,0 1,0 0,0 2,4 1,1 0,0 0,0-1,0 0,1 0,0 0,0 0,0-1,1 0,0-1,0 1,0-1,0-1,1 1,-1-1,-6-3,149 62,-112-50,-1 3,-1 1,0 1,16 12,-50-28,0-1,0 1,0 0,0 0,0 0,-1 0,1 0,0 0,0 1,-1-1,1 1,-1-1,1 1,-1-1,0 1,1 0,-1 0,0 0,0-1,0 1,-1 0,1 0,0 0,-1 0,1 1,-1-1,0 0,0 0,0 0,0 0,0 0,0 0,0 0,-1 1,1-1,-1 0,1 0,-1 0,-6 4,0-1,0 0,0 0,-1-1,0 0,1-1,-1 1,-1-1,1-1,0 0,-1 0,1 0,-7-1,5 1,-28 6,0-2,0-2,0-2,-1-1,-9-2,47 1,0 1,-1-1,1 1,-1-1,1 0,-1 0,1 1,-1-1,1 0,-1 0,1-1,-1 1,1 0,-1 0,1-1,-1 1,1-1,0 1,-1-1,1 0,0 1,-1-1,1 0,0 0,0 0,0 0,0 0,0 0,0 0,0 0,0-1,0 1,0 0,1-1,-1 1,0 0,1-1,-1 1,1-1,0 1,-1-1,1 1,0-1,0 1,0-1,0 1,0-1,0 1,1 0,-1-2,17-16</inkml:trace>
  <inkml:trace contextRef="#ctx0" brushRef="#br0" timeOffset="-105226.235">21059 6306,'-14'4,"-7"9,0 9,4 10,9 7,11 5,9 3,12 1,9-5,9-3,5-7,7-7,2-7,-3-8,-3-7,-7-10,-9-7,-11-3</inkml:trace>
  <inkml:trace contextRef="#ctx0" brushRef="#br0" timeOffset="-104961.941">20908 6428,'19'-2,"20"-1,21 0,15 0,9 1,2 1,-5 1,-14-1,-16-1,-16-1</inkml:trace>
  <inkml:trace contextRef="#ctx0" brushRef="#br0" timeOffset="-104390.443">21059 6251,'201'-12,"76"10,-163 2,-76-1,88 11,-124-10,0 0,0 1,-1-1,1 1,0 0,-1-1,1 1,-1 0,1 0,-1 0,1 0,-1 0,0 1,1-1,-1 0,0 1,0-1,0 0,0 1,0 0,0-1,0 1,-1-1,1 1,-1 0,1 0,-1-1,1 1,-1 0,0 0,0-1,0 1,0 0,0 0,0 0,-1-1,1 2,-29 68,19-52,10-19,-16 31,2 0,1 1,2 0,1 1,1 0,2 2,6-34,1 0,-1 0,0 0,1 0,-1 0,1 0,0 0,-1 0,1 1,0-1,0 0,0 0,0 0,0 0,0 0,0 0,0 0,0 1,0-1,0 0,1 0,-1 0,0 0,1 0,-1 0,1 0,0 0,-1 0,1 0,0 0,-1-1,1 1,0 0,0 0,0-1,-1 1,1 0,0-1,0 1,0-1,0 1,0-1,0 1,1-1,-1 0,0 0,0 1,0-1,0 0,0 0,1 0,5-7,0 0,0 0,-1-1,0 0,-1 0,0 0,0 0,-1-1,0 0,0 0,-1 0,2-8,-2 9,72-200,-74 208,-1 0,1 0,-1 0,0 0,1 0,-1 0,1-1,-1 1,1 0,-1 0,0 0,1 0,-1 1,1-1,-1 0,1 0,-1 0,0 0,1 0,-1 0,1 1,-1-1,0 0,1 0,-1 1,0-1,1 0,-1 0,0 1,1-1,-1 0,0 1,0-1,1 1,-1-1,0 0,0 1,0-1,0 1,1-1,-1 0,0 1,0-1,0 1,0-1,0 1,0-1,0 1,0-1,0 0,0 1,-1-1,1 1,0-1,0 0,0 1,0-1,-1 1,1-1,0 0,0 1,-1-1,1 0,0 1,-1-1,1 0,0 1,-1-1,1 0,0 1,0 14,0-1,1 0,0 1,2-1,-1 0,2 0,0 0,0 0,2-1,-1 0,2 0,0 0,0-1,1 0,5 6,-4-9,-1 0,1 0,1-1,0 0,0-1,0 0,1-1,0 0,0-1,0 0,1-1,0 0,0-1,0 0,5 0,-14-2,-1-1,1 1,0-1,-1 0,1 0,0 0,-1-1,1 1,0-1,-1 1,1-1,0 0,-1 0,1 0,-1 0,0-1,1 1,-1 0,0-1,0 0,0 0,0 1,0-1,0 0,0 0,-1-1,1 1,-1 0,0-1,1 1,-1-1,0 1,0-1,-1 1,1-1,0-1,2-22,0 0,-2-1,0 1,-2-1,-1 1,-2 0,0 0,-1 0,-9-22,-21-47,35 95,0 0,0 0,0 0,1 0,-1 0,0 0,1 1,-1-1,0 0,0 0,1 0,-1 0,0 0,0 0,1 0,-1 0,0 0,1 0,-1 0,0 0,0 0,1-1,-1 1,0 0,0 0,1 0,-1 0,0 0,0-1,1 1,-1 0,0 0,0 0,0 0,0-1,1 1,-1 0,0 0,0-1,0 1,0 0,0 0,1-1,-1 1,0 0,0 0,0-1,0 1,0 0,0-1,0 1,0 0,0 0,0-1,0 1,0 0,-1-1,1 1,0 0,0 0,0-1,0 1,0 0,0 0,-1 0,1-1,0 1,0 0,0 0,13 4</inkml:trace>
  <inkml:trace contextRef="#ctx0" brushRef="#br0" timeOffset="-104047.36">22533 6210,'14'-3,"-1"0,1 1,-1 1,1 0,0 1,-1 1,1 0,0 1,11 3,-16-5,0 2,0-1,0 1,0 1,-1-1,0 2,1-1,-1 1,0 0,0 1,-1 0,0 0,1 0,-2 1,1 0,-1 1,0-1,0 1,-1 0,0 1,0-1,0 1,-1 0,0 0,-1 1,0-1,0 1,-1-1,0 1,-1 0,1 6,-4 3,0-1,-1 1,-1-1,0 0,-2 0,0 0,0-1,-8 11,-29 98,43-121,-1 0,0 0,1 0,0 0,0 0,0 0,0 0,1 0,0 0,0 0,0 0,0 0,0-1,1 1,-1 0,1-1,0 1,1-1,-1 0,0 1,1-1,0 0,-1-1,1 1,0 0,1-1,-1 0,0 1,1-1,-1-1,1 1,3 1,3 0,1 0,-1 0,1-1,0-1,0 0,0 0,0-1,0 0,0-1,-1 0,1-1,0 0,0-1,-1 0,5-2,-8 2,-1 1,1-1,-1 0,0-1,0 1,0-1,0 0,-1-1,1 0,-1 1,0-2,-1 1,1 0,-1-1,0 0,-1 0,1 0,-1-1,-1 1,1-1,-1 1,0-1,0 0,-1-1,1-27</inkml:trace>
  <inkml:trace contextRef="#ctx0" brushRef="#br0" timeOffset="-103581.717">22520 6414,'178'-17,"287"-18,-455 35,61 5,-69-5,0 1,0 0,0-1,0 1,0 0,0 0,0 0,0 0,-1 0,1 0,0 1,-1-1,1 1,-1-1,0 1,1-1,-1 1,0 0,0-1,0 1,0 0,0 0,-1 0,1 0,0 0,-1 0,0 0,1 0,-1 0,0 0,0 1,-7 55,5-54,0 1,1 0,0 0,0 0,0 0,1 0,-1 0,1 0,0 0,0 0,1 0,0 0,0 0,0-1,0 1,1 0,0 0,0-1,0 1,0-1,1 0,-1 1,1-1,1 0,-1-1,1 2,3-1,-1 0,1 0,0 0,1-1,-1 0,0-1,1 0,0 0,-1 0,1-1,0 0,0-1,0 1,0-1,-1-1,1 0,0 0,0-1,-1 1,1-2,-1 1,1-1,-1 0,0-1,0 1,0-1,-1-1,1 1,-1-1,0-1,0 1,-1-1,0 0,0 0,0 0,-1-1,0 1,0-1,0 0,-1 0,0-1,0-1,-1 2,0 0,0 0,-1 0,0 0,0-1,-1 1,0 0,0 0,-1 0,0-1,0 1,0 0,-1 0,0 0,-1 1,1-1,-1 0,-1 1,1 0,-1 0,0 0,0 0,-1 0,0 1,0 0,0 0,-1 0,1 1,-1 0,0 0,0 0,-1 1,-5-3,2 3,0 0,0 0,-1 1,1 1,-1-1,0 2,1-1,-1 2,0-1,1 2,-1-1,1 1,-1 1,1 0,0 0,0 1,0 0,1 1,-1 0,1 1,0 0,1 0,-1 1,1 0,1 0,-1 1,1 0,0 0,1 1,0 0,1 0,-2 3,5-7,0 0,1 0,0 0,0 1,0-1,1 0,0 0,0 0,0 1,0-1,1 0,0 0,0 0,0 0,1 0,0 0,0 0,0 0,0-1,1 1,0-1,0 1,0-1,0 0,1 0,-1-1,1 1,0-1,0 0,0 0,1 0,3 1,30 19</inkml:trace>
  <inkml:trace contextRef="#ctx0" brushRef="#br0" timeOffset="-102915.248">24050 6319,'-18'74,"4"1,2 1,5 0,1 48,1-58,3-60,0-16,0-17,-1-114,6 0,7-10,-8 137,-2 5,0 0,1 0,0 0,0 0,1 1,0-1,1 0,0 1,0 0,1 0,0 0,1 0,-1 0,6-6,-5 13,-1-1,1 1,0 0,-1 0,1 0,0 1,-1-1,1 1,0 0,0 1,-1-1,1 1,0 0,-1 0,1 1,-1-1,1 1,-1 0,0 0,0 0,0 1,0-1,1 2,6 1,1 0,-1 1,0 0,-1 1,0 1,0-1,0 1,-1 1,0 0,-1 0,0 1,0 0,4 9,-11-17,0 1,-1-1,1 0,-1 1,1-1,-1 1,0-1,0 1,0-1,0 1,-1-1,1 1,-1-1,1 0,-1 1,0-1,0 0,0 1,0-1,0 0,-1 0,1 0,-1 0,1 0,-1 0,0 0,1-1,-1 1,0-1,0 1,-3 0,-71 35,74-36,-149 57,150-58,0 1,0-1,0 0,0 1,1-1,-1 1,0-1,0 1,0-1,1 1,-1-1,0 1,1 0,-1-1,0 1,1 0,-1 0,1 0,-1-1,1 1,0 0,-1 0,1 0,0 0,-1 0,1 0,0 0,0 0,0 0,0-1,0 1,0 0,0 0,0 0,1 0,-1 0,0 0,0 0,1 0,-1 0,1 0,-1-1,1 1,-1 0,1 0,-1-1,1 1,0 0,45 26,18-8,0-2,1-3,1-3,0-3,51-1,-5-1,-12-2</inkml:trace>
  <inkml:trace contextRef="#ctx0" brushRef="#br0" timeOffset="-106401.713">19571 5991,'-3'18,"-2"14,-2 8,2 7,1-1,1 0,2-4,2-7,4-9,6-9,1-8</inkml:trace>
  <inkml:trace contextRef="#ctx0" brushRef="#br0" timeOffset="-106216.672">19734 5951,'-3'4,"0"11,0 15,1 14,0 10,6 6,7 2,3 0,-1-11</inkml:trace>
  <inkml:trace contextRef="#ctx0" brushRef="#br0" timeOffset="-98046.792">28269 6196,'0'21,"0"16,0 11,0 7,0 3,0 1,-2-2,-6-5,-3-5,-3-10,-1-10,2-12,3-9</inkml:trace>
  <inkml:trace contextRef="#ctx0" brushRef="#br0" timeOffset="-97734.63">28119 6183,'-3'-15,"1"11,1-1,-1 0,1 0,0 1,0-1,1 0,-1 0,1 0,0 0,1 0,-1 0,1 0,0 0,0 0,0 0,1 0,0 0,0 1,0-1,0 1,1 0,0-1,-1 1,4-2,6 1,0 2,0-1,0 1,1 1,0 0,-1 1,1 0,0 1,-1 1,1 0,0 0,12 4,104 27,-123-30,0 0,-1 1,0-1,1 1,-1 1,0-1,-1 1,1 0,-1 0,1 0,-1 0,0 1,-1 0,1 0,-1 0,0 0,0 0,0 1,-1-1,2 6,-4-6,1 1,-1-1,1 1,-2-1,1 0,0 1,-1-1,0 0,-1 1,1-1,-1 0,0 0,0 0,0 0,-1 0,0-1,0 1,0-1,0 0,-1 0,0 1,-91 72,-58 17,152-94,1 0,0 0,-1 0,1 0,0 0,-1 0,1 0,0 1,0-1,-1 0,1 0,0 0,-1 0,1 1,0-1,0 0,-1 0,1 1,0-1,0 0,0 0,0 1,-1-1,1 0,0 1,0-1,0 0,0 0,0 1,0-1,0 0,0 1,0-1,0 0,0 1,0-1,0 0,0 1,0-1,0 0,0 1,0-1,0 0,0 1,0-1,1 0,-1 0,0 1,0-1,0 0,1 0,-1 1,0-1,0 0,1 0,-1 1,0-1,0 0,1 0,-1 0,0 0,12 4</inkml:trace>
  <inkml:trace contextRef="#ctx0" brushRef="#br0" timeOffset="-97399.587">28583 6210,'1'0,"0"-1,-1 1,1 0,-1 0,1 0,0 0,-1 1,1-1,0 0,-1 0,1 0,-1 0,1 1,0-1,-1 0,1 1,-1-1,1 0,-1 1,1-1,-1 0,1 1,-1-1,0 1,1-1,-1 1,0-1,1 1,-1 0,0-1,1 1,-1-1,0 1,0-1,0 1,0 0,0-1,0 1,0 0,0-1,0 1,0 0,0-1,0 1,0-1,0 1,0 0,-1-1,1 1,3 24,-1-1,-1 1,-2 0,0 0,-2-1,0 1,-2-1,-6 20,-13 98,24-140,-1 0,1 1,0-1,0 0,-1 0,1 1,1-1,-1 0,0 0,0 1,1-1,0 0,-1 0,1 0,0 0,0 0,0 0,0 0,0 0,1 0,-1 0,0-1,1 1,0 0,-1-1,1 1,0-1,0 0,-1 0,1 0,0 0,0 0,1 0,-1 0,0 0,0-1,0 1,2-1,12 1,0 0,1-1,-1-1,0-1,0 0,0-1,0-1,0-1,-1 0,1-1,-1 0,-1-1,1-1,-1 0,9-9,0 0</inkml:trace>
  <inkml:trace contextRef="#ctx0" brushRef="#br0" timeOffset="-97123.327">29116 6264,'0'-9,"0"-1,0 6,-2 13,-4 16,0 17,-2 11,-1 9,-2 3,-2 0,0-4,-1-8,3-13</inkml:trace>
  <inkml:trace contextRef="#ctx0" brushRef="#br0" timeOffset="-96550.857">29334 6374,'-13'23,"1"1,2 0,0 1,2 1,1-1,-4 22,10-41,-1 0,1-1,0 1,0 0,1 0,0 0,0 0,0 0,1-1,0 1,0 0,0 0,1-1,0 1,0-1,0 1,1-1,2 4,-4-8,0 0,1 0,-1 0,1 0,-1 0,0 0,1-1,-1 1,1 0,0-1,-1 1,1-1,-1 0,1 0,0 1,-1-1,1 0,0 0,-1-1,1 1,0 0,-1 0,1-1,0 1,-1-1,1 0,-1 1,1-1,-1 0,1 0,-1 0,0 0,0 0,1 0,-1 0,0 0,0-1,1 0,37-55,-29 31,-1 0,-2-1,-1 0,-1 0,-1-1,-1-13,-3 58,0-1,1 0,1 0,0 0,1 0,1 0,1-1,0 1,1-1,0 0,1-1,1 1,0-2,10 14,-17-26,0 1,0 0,0 0,0 0,0-1,1 1,-1 0,0-1,1 0,-1 1,1-1,0 0,-1 1,1-1,0 0,0 0,0-1,0 1,0 0,-1 0,1-1,1 0,-1 1,0-1,0 0,0 0,0 0,0 0,0 0,0 0,0-1,0 1,0-1,0 1,0-1,0 0,0 0,0 0,-1 0,1 0,0 0,-1 0,1-1,-1 1,1-1,-1 1,1-1,-1 1,0-1,1-2,7-17,-1-1,-1-1,-1 1,-1-1,-1 0,-1 0,-1 0,-2-1,0 1,-1-1,2-27,-1 46,0 3,0-1,0 0,0 1,0-1,0 0,0 1,1-1,-1 0,1 1,0-1,0 1,0-1,0 1,0 0,1-1,-1 1,1 0,-1 0,1 0,0-1,9-2</inkml:trace>
  <inkml:trace contextRef="#ctx0" brushRef="#br0" timeOffset="-96071.46">29908 6332,'-121'286,"122"-286,-1 0,0 1,1-1,-1 0,0 0,1 0,-1 0,0 0,0 0,1 0,-1 0,0 1,1-1,-1 0,0 0,0 0,1 1,-1-1,0 0,0 0,0 1,1-1,-1 0,0 0,0 1,0-1,0 0,0 0,0 1,1-1,-1 0,0 1,0-1,0 0,0 1,0-1,0 0,0 1,0-1,0 0,-1 1,1-1,0 0,0 0,0 1,0-1,0 0,0 1,-1-1,1 0,0 0,0 1,0-1,-1 0,1 0,0 0,0 1,-1-1,1 0,22-18,-1-8,-1 0,-1-2,-2 0,-1 0,-1-2,-1 0,7-26,16-88,-27 245,1-40,4-1,2 0,7 10,21 74,-40-121,-4-7</inkml:trace>
  <inkml:trace contextRef="#ctx0" brushRef="#br0" timeOffset="-95885.009">29908 6510,'11'-2,"14"-1,9 0,6-2,3 1,1-5,-4-3,-10 1</inkml:trace>
  <inkml:trace contextRef="#ctx0" brushRef="#br0" timeOffset="-95511.118">30249 5991,'6'-18,"-1"1,2 0,1 1,0-1,0 1,2 1,0 0,6-7,-16 22,0-1,0 0,1 1,-1-1,0 1,0-1,0 0,0 1,1-1,-1 1,0-1,1 1,-1-1,0 1,1-1,-1 1,1-1,-1 1,1 0,-1-1,1 1,-1-1,1 1,-1 0,1 0,-1-1,1 1,0 0,-1 0,1 0,-1 0,1 0,0-1,-1 1,1 0,-1 0,1 1,0-1,-1 0,1 0,-1 0,1 0,0 0,-1 1,1-1,-1 0,1 0,-1 1,1-1,-1 1,1-1,-1 0,1 1,-1-1,1 1,-1-1,0 1,1-1,-1 1,0-1,1 1,-1 0,0-1,0 1,0-1,0 1,1 0,-1-1,0 1,0 0,0 48,0-46,-1 12,-1-1,1 0,0 1,1-1,1 1,0-1,1 0,0 0,1 0,1 0,-3-12,-1 0,0-1,1 1,0-1,-1 1,1-1,0 0,0 1,0-1,0 0,0 0,0 1,0-1,0 0,1 0,-1 0,0 0,1 0,-1-1,0 1,1 0,-1-1,1 1,0-1,-1 1,1-1,-1 0,1 0,-1 0,1 1,0-2,-1 1,1 0,-1 0,1 0,0-1,-1 1,1-1,-1 1,1-1,-1 0,1 1,-1-2,53-47,-44 32,-1-1,-1 0,0-1,-2 1,0-2,-1 1,-1 0,0-1,-1-7,-2 17,0 19,13 212,-3-152</inkml:trace>
  <inkml:trace contextRef="#ctx0" brushRef="#br0" timeOffset="-54118.11">25347 9801,'16'-2,"24"-1,31-3,31-1,26-1,19 2,8-1,1 1,-10 1,-21 2,-26 3,-31 5,-26 3,-26 1,-24-2,-11-1</inkml:trace>
  <inkml:trace contextRef="#ctx0" brushRef="#br0" timeOffset="-53548.584">25839 9528,'-56'9,"-32"20,2 3,1 5,-42 25,121-58,-2-1,1 1,-1 0,1 0,0 1,0-1,1 2,-1-1,1 1,1 0,-1 0,1 1,-2 2,7-7,0 0,0 0,0-1,0 1,0 0,1 0,-1-1,1 1,-1 0,1-1,0 1,0-1,0 1,0-1,0 1,0-1,0 1,0-1,0 0,1 0,-1 1,1-1,-1 0,1 0,-1-1,1 1,-1 0,1 0,0-1,-1 1,1-1,0 1,0-1,-1 0,1 0,0 0,0 0,1 0,-2 0,95 26,-41-13,0 2,-1 3,-1 2,9 7,222 124,-277-148,46 14,-52-17,1 0,-1 0,0 0,1 0,-1 0,1 0,-1 0,1 0,-1 0,0-1,1 1,-1 0,1-1,-1 1,0-1,1 0,-1 1,0-1,0 0,0 0,0 0,0 0,0 0,0 0,0 0,0 0,0 0,0-1,0 1,-1 0,1-1,-1 1,1 0,0-2,2-15,-1-1,-1 1,0-1,-2 0,0 1,-1-1,0 0,-2-2,-8-42,-2 0,-2 1,-16-33,23 67,8 28,1-1,0 1,0 0,-1-1,1 1,0 0,0-1,0 1,0 0,0-1,0 1,-1-1,1 1,0 0,0-1,0 1,0 0,0-1,1 1,-1-1,0 1,0 0,0-1,0 1,0 0,0-1,0 1,1 0,-1-1,0 1,0 0,1-1,-1 1,0 0,0 0,1-1,-1 1,0 0,1 0,-1 0,0-1,1 1,-1 0,0 0,1 0,-1 0,0 0,1 0,-1 0,1-1,-1 1,0 0,1 1,-1-1,0 0,1 0,-1 0,1 0,-1 0,0 0,1 0,-1 0,0 1,1-1,-1 0,0 0,1 0,-1 1,16 5</inkml:trace>
  <inkml:trace contextRef="#ctx0" brushRef="#br0" timeOffset="-51307.618">25948 9432,'7'-7,"2"1,-5 7,-15 18,-21 22,-32 22,-34 20,-1-5</inkml:trace>
  <inkml:trace contextRef="#ctx0" brushRef="#br0" timeOffset="-52796.204">27627 9187,'-12'4,"-1"1,1 1,0 0,0 1,1 0,0 1,0 0,1 0,0 2,0-1,1 1,1 0,-1 1,2 0,-1 0,1 1,1 0,0 0,-1 7,-9 14,1 1,2 0,1 1,2 0,1 1,2 0,2 0,1 1,1 0,3 23,0-51,0 1,1 0,0-1,1 1,0-1,1 0,-1 1,2-1,-1 0,1-1,1 1,-1-1,2 0,-1 0,1 0,0-1,1 0,-1 0,1 0,1-1,-1 0,1-1,0 1,7 2,-4-4,1 0,0-1,0 0,0-1,1-1,-1 0,1 0,-1-1,0-1,1 0,-1 0,0-1,0-1,0 0,0-1,2-1,6-3,0-1,0-1,-1 0,-1-2,0 0,0-1,-1-1,13-13,-6 0,-2-2,-1 0,-1-1,-1 0,-2-2,-1 0,-2-1,-1-1,-1 0,-2-1,-2 0,-1 0,-1-1,-2 1,-2-1,-2-26,1 47,-1 1,0 0,-1 0,0 0,-2 0,1 0,-2 0,0 1,0-1,-1 1,-1 0,0 0,-1 1,-1 0,0 0,0 1,-1 0,0 0,-1 1,0 0,-1 1,0 0,0 0,-1 2,0-1,-10-3,11 6,-1 0,1 2,-1-1,0 1,0 1,0 0,0 1,0 0,-1 1,1 0,0 1,0 0,0 1,0 1,0-1,0 2,1 0,-1 0,1 1,0 1,0 0,1 0,0 1,0 0,0 1,1 0,0 0,-7 10,9-6,0 0,0 1,1 0,1 0,0 1,1-1,0 1,1 0,1 0,0 0,1 0,0 0,1 1,1-1,0 0,1 0,1 0,2 9,5 13,1 0,2-1,2 0,1-1,2-1,11 16,37 49,5-4,5-1,-9-10,-58-72,-2-3,1 0,-1 0,-1 1,0 0,0 1,-1-1,0 1,0 0,-1 1,-1-1,0 1,0-1,-1 2,-2 0</inkml:trace>
  <inkml:trace contextRef="#ctx0" brushRef="#br0" timeOffset="-52533.906">28323 9761,'-2'14,"-1"13,0 15,1 9,2 7,7 5,6 2,6-3,4-6,1-7,1-10,-2-12,-2-10,-3-10,-4-7</inkml:trace>
  <inkml:trace contextRef="#ctx0" brushRef="#br0" timeOffset="-52270.605">28570 9829,'0'-91,"11"127,18 103,5-1,7-1,19 33,-50-146,-4-10</inkml:trace>
  <inkml:trace contextRef="#ctx0" brushRef="#br0" timeOffset="-51974.391">28433 10047,'-7'-5,"7"-1,18 3,21 3,21 3,14 2,6 2,-6-2,-13-1,-18-1</inkml:trace>
  <inkml:trace contextRef="#ctx0" brushRef="#br0" timeOffset="-62155.672">23940 9474,'-24'12,"1"1,1 1,0 1,0 1,2 1,0 0,1 2,1 0,0 2,2 0,0 0,2 1,0 1,2 1,0 0,-1 7,10-26,1 0,0 0,0 0,1 0,-1 1,1-1,0 1,0-1,1 1,0-1,0 1,0-1,0 1,1-1,0 1,0-1,1 0,-1 1,1-1,1 0,-1 0,0 0,1 0,0-1,0 1,1-1,-1 0,1 0,0 0,0 0,0-1,1 1,3 2,5-2,0 0,0-1,1-1,-1 0,0 0,1-2,-1 1,1-2,-1 0,1 0,-1-1,1-1,-1 0,0-1,-1-1,1 0,-1 0,0-1,0-1,0 0,-1 0,0-2,-1 1,0-1,0 0,7-10,-2-1,-1-1,-1-1,-1 0,-1-1,-1 0,-1 0,-1-1,-1 0,-1-1,-1 1,-1-1,-2 0,0 0,-1-1,-2 1,-1 0,-1 0,-2-7,2 9,-1 0,-1 0,-1 1,-1 0,0 0,-4-5,7 20,1 0,-1 0,0 0,0 0,-1 1,0 0,0 0,0 0,-1 0,0 1,0 0,0 0,-1 1,1 0,-1 0,0 0,0 1,-1 0,-7-2,9 4,0 0,0 1,-1-1,1 1,0 1,-1-1,1 1,0 0,-1 0,1 1,0 0,0 0,0 0,1 1,-1 0,0 0,1 1,0-1,0 1,0 0,0 0,-1 3,-4 3,0 1,1 0,1 1,-1 0,2 1,0-1,0 2,1-1,0 5,-1 4,1 1,1 0,2 0,0 1,1-1,2 0,0 1,1-1,2 1,0-1,2 0,0 0,2 0,0-1,8 15,14 27,2-1,3-3,3 0,30 35,-48-68,-6-6,1-1,1-1,1 0,0-1,1-1,1-1,1 0,5 2,-6-8</inkml:trace>
  <inkml:trace contextRef="#ctx0" brushRef="#br0" timeOffset="-61859.465">24405 9801,'-3'19,"0"17,2 12,4 8,6 2,4 0,4-4,2-6,0-10,-4-8,-1-9,-2-9,-2-10,-3-6</inkml:trace>
  <inkml:trace contextRef="#ctx0" brushRef="#br0" timeOffset="-54878.077">24282 9910,'12'-10,"0"0,1 0,0 1,0 1,1 0,0 1,0 1,1 0,0 1,0 0,1 1,-1 1,1 0,-1 1,8 1,-10 0,-1 1,1 0,0 1,0 1,0 0,-1 1,1 0,-1 0,0 2,0-1,0 2,-1-1,1 2,-1 0,-1 0,1 0,-1 2,-1-1,0 1,0 1,0-1,-1 1,-1 1,0 0,0 0,-1 0,0 1,-1-1,-1 1,1 2,3 137,-10-129,2 0,0 0,2 0,0 0,1-1,1 1,2 1,1-3</inkml:trace>
  <inkml:trace contextRef="#ctx0" brushRef="#br0" timeOffset="-54613.783">24350 10088,'-2'-2,"3"-1,9 0,15 0,16 2,16 2,11 1,7 1,-1-1,-6 0,-12-1,-15 0</inkml:trace>
  <inkml:trace contextRef="#ctx0" brushRef="#br0" timeOffset="-209975.298">22274 8286,'0'0</inkml:trace>
  <inkml:trace contextRef="#ctx0" brushRef="#br0" timeOffset="-76609.402">7047 8381,'-2'0,"-1"1,1 0,0 0,0 1,-1-1,1 0,0 1,0-1,0 1,0 0,1-1,-1 1,0 0,1 0,-1 0,1 1,0-1,0 0,0 0,0 1,0-1,0 1,0-1,1 1,0-1,-1 1,1 1,0-4,-10 58,2-1,4 1,1 0,3 0,3 0,9 51,-12-108,21 137,-21-137,0-1,0 1,0 0,0-1,0 1,0-1,0 1,0-1,1 1,-1-1,0 1,0-1,1 1,-1-1,0 1,1-1,-1 0,0 1,1-1,-1 0,1 1,-1-1,1 0,-1 1,0-1,1 0,-1 0,1 1,0-1,-1 0,1 0,-1 0,1 0,-1 0,1 0,-1 0,1 0,-1 0,1 0,-1 0,1 0,0 0,-1 0,1 0,-1-1,1 1,-1 0,1 0,-1-1,0 1,1 0,-1-1,1 1,-1 0,1-1,-1 1,0-1,1 1,23-34,-18 24,4-6,2 0,0 1,1 0,1 1,0 1,1 0,0 1,1-1,-10 9,1 0,-1 1,0-1,1 1,0 0,0 1,-1 0,2 0,-1 0,0 1,0 0,0 0,1 1,-1 0,0 0,0 1,1 0,-1 0,0 1,0 0,0 0,0 0,0 2,-2-3,-1 1,1 1,-1-1,0 1,0 0,0 0,0 0,-1 0,1 1,-1-1,0 1,0 0,0 0,0 0,-1 0,1 0,-1 1,0-1,-1 1,1 0,-1-1,0 1,0 0,0 0,-1 0,0 0,0 0,0 0,0-1,-1 1,0 0,0 0,0 0,0-1,-1 1,0 0,-1 2,-7 2,1 0,-1 0,-1-1,1 0,-1-1,-1 0,1-1,-1 0,0-1,-1 0,1-1,-1-1,0 0,0 0,0-1,-12 0,-134 4,150-9,9-1</inkml:trace>
  <inkml:trace contextRef="#ctx0" brushRef="#br0" timeOffset="-75067.436">7853 8928,'-12'-9,"0"1,-1 0,0 1,-1 0,1 2,-1-1,-1 2,1 0,-1 0,1 1,-1 1,0 1,0 0,0 1,0 0,0 1,0 1,1 0,-15 5,25-6,1 0,-1 0,1 0,-1 0,1 1,-1 0,1-1,0 1,0 0,0 1,0-1,0 0,1 1,-1 0,1 0,-1-1,1 1,0 1,0-1,1 0,-1 0,1 1,-1-1,1 1,0-1,0 1,1 0,-1-1,1 1,0 0,0-1,0 1,0 0,0-1,1 1,0 0,0-1,0 1,0-1,0 1,1-1,5 4,1-1,-1 0,1-1,0 0,1 0,-1-1,1 0,0-1,0 1,1-2,-1 1,0-1,1-1,-1 0,1 0,7-1,-7 2,1-1,-1 0,1-1,0 0,-1-1,1 0,-1-1,1 0,-1 0,0-1,0 0,0-1,0 0,0-1,-1 0,0-1,0 0,-1 0,1 0,-1-1,-1-1,1 1,3-7,-9 35,-2-16,0 0,-1 1,2-1,-1 0,1 0,0 0,0 1,0-1,1 0,0 0,0-1,0 1,0 0,1-1,0 1,0-1,0 0,0 0,1 0,-1 0,1-1,0 1,0-1,1 0,-1 0,1-1,-1 1,1-1,0 0,0 0,0-1,0 1,0-1,0 0,0-1,0 1,1-1,3 0,-4-1,0-1,0 0,0 0,-1 0,1 0,0-1,-1 0,0 0,1 0,-1 0,-1-1,1 0,0 1,-1-1,0-1,0 1,0 0,0-1,-1 0,1 1,-1-1,0-1,28-118,-27 106,-4 12,1 1,1-1,-1 0,1 1,0-1,0 1,0 0,1-1,0 1,0 0,0 0,1 0,-1 0,1 0,0 1,1-1,-1 1,1 0,0 0,0 0,0 0,1 1,-1 0,1 0,0 0,0 0,0 1,0 0,0 0,0 0,1 0,9 2,0 1,0 0,0 1,-1 1,1 0,-1 1,1 1,-1 0,0 0,-1 2,1 0,-1 0,-1 1,8 6,-10-6,-1-1,0 1,0 1,-1-1,0 2,0-1,-1 1,0 0,-1 0,0 1,-1 0,0 0,-1 0,0 1,0-1,-2 1,2 11,-3-18,-1 0,1-1,0 1,0 0,1 0,-1-1,1 1,0-1,0 1,1-1,-1 0,1 0,0 0,0 0,0 0,0-1,1 0,0 1,-1-1,1 0,0-1,1 1,-1-1,0 0,1 0,-1 0,2 0,9 0,-1 0,1-2,-1 1,1-2,0 0,-1 0,1-2,-1 0,0 0,0-1,0-1,0 0,-1-1,0-1,0 0,-1-1,0 0,0 0,0-2,-1 1,-1-2,0 1,0-1,4-7,-8 9,0 0,0-1,-1 0,-1 1,1-1,-2-1,1 1,-1-1,-1 1,1-4,-3 10,1 1,-1-1,1 0,-1 1,0-1,0 0,-1 1,1-1,-1 0,0 1,0-1,0 1,0-1,-1 1,1 0,-1-1,0 1,0 0,0 0,-1 0,1 0,0 1,-1-1,0 1,0-1,0 1,0 0,0 0,0 0,0 1,-2-1,1 0,1 1,-1 0,0 0,0 0,1 0,-1 1,0-1,0 1,0 0,0 0,0 1,0-1,0 1,1 0,-1 0,0 0,1 0,-1 1,0-1,1 1,0 0,-1 0,1 0,0 1,0-1,0 1,0 0,1 0,-1 0,1 0,0 0,-1 0,2 1,-1-1,0 1,1-1,-1 1,1 0,0-1,0 1,1 0,-1 0,1 0,0 0,-1 3,1 1,0-1,1 0,0 1,0-1,1 0,0 0,0 0,1 0,-1 0,1 0,1-1,-1 0,1 1,1-1,-1 0,1-1,0 1,0-1,3 2,5 5,1-1,0-1,1-1,0 1,1-2,0 0,0-2,2 1,-2 0,-1-1,1-1,0 0,0-1,0-1,1 0,-1-2,1 1,-1-2,1 0,0-2,-1 1,0-2,1 0,-1-1,0-1,0 0,-1-1,0-1,0 0,0-1,-1-1,0 0,-1-1,12-12,-14 9,-1 0,-1-2,0 1,-1-1,-1 0,0-1,-1 1,0-1,-2-1,0 1,-1-1,1-6,0-24,-1 0,-2-1,-5-37,-1 15,-3 1,-2 0,-4 0,-10-25,21 82,-1 0,0 1,-1 0,-1 0,1 0,-2 1,1-1,-7-5,12 14,0 0,-1 1,1 0,0-1,-1 1,1 0,-1 0,1 0,-1-1,0 2,1-1,-1 0,0 0,0 1,0-1,0 1,1-1,-1 1,0 0,0 0,0-1,0 1,0 1,0-1,0 0,0 0,0 1,1-1,-1 1,0 0,0 0,0-1,1 1,-1 0,0 0,1 0,-1 1,1-1,0 0,-1 1,1-1,0 1,-1 0,-42 78,35-50,0 0,3 1,0 1,2-1,2 1,0-1,2 1,2 0,1-1,1 1,1-1,2 0,2-1,0 1,2-2,1 1,2-2,1 0,6 9,-5-12,1 0,2-1,0-1,1-1,2-1,0 0,1-2,1-1,0 0,2-2,0-1,0-1,2-1,14 4,-36-15,0 0,0 0,0-1,1 1,-1-1,0-1,1 1,-1-1,1 0,-1 0,1-1,-1 0,0 0,1-1,-1 0,0 0,0 0,0-1,0 0,0 0,-1 0,0-1,1 1,-1-1,0-1,-1 1,1-1,-1 0,3-4,4-9,-2 0,0-1,-1 0,-1 0,-1-1,0 0,-2 0,0-1,-2 1,0-1,-1 0,-1 1,-1-10,-2 12,-5 27,6-1,0 1,0-1,1 1,0 0,1-1,0 1,0 0,1-1,0 1,0-1,1 1,0-1,1 1,0-1,0 0,1 0,0 0,0-1,1 1,-1-1,2 0,-1-1,1 1,0-1,1 0,-1 0,1-1,0 0,0 0,1-1,0 0,5 2,7 0,2-1,-1-1,0-1,1 0,0-2,-1-1,1 0,-1-2,1 0,-1-1,1-2,11-4,-23 6,0-2,0 1,-1-1,1-1,-1 0,-1 0,1-1,-1 0,0 0,-1-1,1 0,-2 0,1-1,-1 1,0-2,-1 1,0-1,-1 1,0-1,0-1,-1 1,4 1,-6 27,-1-18,-2 10,1 0,0 0,1 0,0 0,1 0,0 0,0 0,1 0,1-1,-1 1,2-1,-1 1,1-1,0 0,1 0,0-1,1 1,0-1,0-1,1 1,0-1,0 0,3 2,-2-4,0-1,-1 0,2 0,-1-1,0 0,0-1,1 1,0-2,-1 1,1-1,0-1,8 1,19-4</inkml:trace>
  <inkml:trace contextRef="#ctx0" brushRef="#br0" timeOffset="-74793.172">10517 8558,'-17'-2,"-9"-4,-6 1,1-3,4-1,0 0,6 2</inkml:trace>
  <inkml:trace contextRef="#ctx0" brushRef="#br0" timeOffset="-74547.826">8932 8381,'30'-5,"36"-1,37-2,30 0,22 2,6 2,-23 1</inkml:trace>
  <inkml:trace contextRef="#ctx0" brushRef="#br0" timeOffset="-80424.195">397 8695,'0'14,"0"7,0 2,0 0,0-3,0-5,0-9,0-8,0-5,0-4,0-3,-2 2,-1 2</inkml:trace>
  <inkml:trace contextRef="#ctx0" brushRef="#br0" timeOffset="-80023.846">1025 8654,'-60'7,"1"2,0 3,1 2,1 3,0 3,1 2,1 2,2 3,-44 29,82-46,1 2,1-1,0 2,1-1,0 2,1 0,1 0,0 1,-6 12,12-19,0 0,1 0,-1 0,2 1,-1-1,1 1,1 0,0 0,0 0,1-1,-1 1,2 0,0 0,0 0,0 0,1-1,0 1,1-1,0 1,1 1,3 2,0 0,0-1,1 0,1-1,-1 1,2-2,-1 1,1-1,1-1,0 0,0 0,0-1,1-1,1 1,16 6,0 0,1-2,1-2,0 0,13 0,-13-2,1-2,-1-1,1-1,0-2,0-1,0-2,0-1,0-1,0-2,-1-1,12-6,27-28,-52 21</inkml:trace>
  <inkml:trace contextRef="#ctx0" brushRef="#br0" timeOffset="-79697.538">602 9036,'-125'3,"137"3,46-4,1-3,0-2,-1-2,56-13,-92 14,306-41,-325 44,-1 1,1-1,-1 0,1 1,-1 0,1-1,0 1,-1 0,1 0,0 0,-1 1,1-1,0 1,-1-1,1 1,-1 0,1 0,-1 0,0 1,1-1,-1 0,0 1,0-1,0 1,0 0,0 0,0 0,0 0,-1 0,1 0,-1 0,0 0,1 1,-1-1,0 1,0-1,0 1,-1-1,1 1,-1-1,1 1,-1 0,0-1,0 3,-29 99,24-95,0 1,1-1,1 1,0 0,0 1,1-1,0 0,0 1,1-1,1 1,0-1,0 1,1-1,1 1,-1-1,2 0,-1 1,4 5,-2-10,0 0,0 0,0 0,1-1,0 0,0 0,1 0,-1-1,1 0,0 0,0 0,0-1,1 0,0 0,22 9</inkml:trace>
  <inkml:trace contextRef="#ctx0" brushRef="#br0" timeOffset="-79323.948">1544 9200,'-3'5,"1"0,-1 0,1 0,0 0,0 1,1-1,0 1,0-1,0 1,0-1,1 1,0-1,0 1,0-1,1 1,0 0,0-1,1 0,-1 1,1-1,0 0,0 0,1 0,0 0,0 0,0 0,0-1,1 0,0 1,-1-1,2-1,-1 1,0 0,1-1,3 2,0-1,1-1,-1 0,1 0,0-1,0 0,-1 0,1-1,1 0,-1-1,0 0,0 0,0-1,0 0,0-1,-1 0,1 0,6-3,-9 3,0 0,0-1,0 0,0 0,-1 0,1-1,-1 1,0-1,0-1,0 1,0-1,-1 0,0 0,0 0,0 0,-1-1,1 0,-1 1,-1-1,1 0,-1-1,0 1,0 0,0-5,-2 6,1-1,-1 1,-1 0,1-1,-1 1,0 0,0 0,0-1,-1 1,0 0,0 0,0 1,0-1,-1 0,0 1,0-1,0 1,-1 0,1 0,-1 0,0 1,0-1,0 1,-1 0,1 0,-1 1,1-1,-2 1,-7-5,0 2,0-1,-1 2,0 0,0 1,0 0,0 1,0 0,-1 1,1 1,5 0,1 0,-1 0,0 1,1 0,-1 1,0 0,1 0,0 0,0 1,0 1,0-1,0 2,0-1,1 1,0 0,0 0,0 1,1-1,0 2,0-1,-1 2,6-6,0 1,0-1,0 1,0-1,0 1,0-1,1 1,-1 0,1-1,0 1,0 0,0-1,0 1,0 0,1-1,-1 1,1 0,-1-1,1 1,0-1,0 1,0-1,1 1,-1-1,0 0,1 0,0 1,-1-1,1 0,0 0,0-1,0 1,0 0,1-1,-1 1,0-1,2 1,32 19</inkml:trace>
  <inkml:trace contextRef="#ctx0" brushRef="#br0" timeOffset="-78791.714">2050 9187,'25'-62,"-4"-1,-1-1,-4-1,-3-1,-2 0,-3 0,-4-1,-2 1,-3-2,2 51,-1 0,-1 1,-1-1,0 0,-1 1,-1 0,0 0,-2 0,0 0,0 1,-1-1,-1 2,-1-1,0 1,-1-1,6 12,1 0,-1 0,0 1,1-1,-1 1,0 0,0 0,-1 0,1 0,0 1,-1 0,1-1,0 2,-1-1,0 1,1-1,-1 1,1 0,-1 1,1-1,-1 1,1 0,-1 0,1 0,0 1,-1 0,1-1,-1 2,-5 3,0-1,0 2,1-1,0 1,0 1,1 0,0 0,0 0,1 1,-6 9,1 4,1 0,2 0,0 2,1-1,1 1,1 0,1 0,2 0,0 1,1 0,2-1,1 1,0 0,2-1,1 1,1-1,5 16,5-2,1 0,1-1,3-1,1 0,1-2,2 0,1-2,2-1,1-1,2-1,0-2,2-1,1-1,1-2,28 15,-61-38,16 12,1 0,0-2,1 0,0-1,0-1,1-1,0-1,14 3,-31-9,0-1,0 0,0 0,0 0,0 0,-1-1,1 1,0-1,-1 1,1-1,-1 0,0 0,0 0,1 0,-1 0,0-1,-1 1,1-1,0 1,-1-1,0 0,1 1,-1-1,0 0,0 0,-1 0,1 0,-1 0,1 0,-1 0,0 0,0 0,0 0,0 0,-1 0,1 0,-2-2,3-7,16-208,-11 262,-4-21,2 0,0 0,1-1,1 0,1 0,4 7,-9-21,1-1,-1-1,1 1,0 0,0-1,0 1,1-1,0 0,0 0,0 0,0-1,0 1,1-1,-1 0,1 0,0-1,0 1,0-1,0 0,1-1,-1 1,0-1,1 0,-1 0,1-1,3 1,20-4</inkml:trace>
  <inkml:trace contextRef="#ctx0" brushRef="#br0" timeOffset="-78547.367">2487 8599,'-19'-4,"-6"2,6 7,16 12,19 10,22 9,3-1</inkml:trace>
  <inkml:trace contextRef="#ctx0" brushRef="#br0" timeOffset="-77490.047">2937 9364,'-5'-231,"7"172,-3-1,-2 1,-4-15,2 46,17 41,1-1,1 0,0-1,1 0,0-2,0 1,1-2,0 0,1-1,0-1,0 0,0-1,10 0,-8 1,-10-3,0-2,0 1,-1 0,1 0,-1 1,0 0,1 0,-1 1,-1 0,1 0,0 1,-1 0,0 0,0 1,-1 0,0 0,0 1,0 0,0 0,-1 0,-1 0,1 1,-1 0,2 5,1 27,-7-35,0 1,0-1,1 1,0-1,0 1,0-1,0 0,1 1,0-1,0 0,1 0,-1 0,1-1,0 1,0-1,1 1,0-1,-1 0,1 0,0-1,1 1,-1-1,8 0,0 0,0-2,0 1,0-1,0-1,0 0,0-1,0 0,0-1,0 0,0-1,0-1,-1 1,1-2,-1 0,0 0,-1-1,1 0,-1-1,0 0,8-8,-8 7,-1 0,-1 0,1-1,-2 0,1-1,-1 0,0 0,-1 0,0-1,2-8,-5 14,-1-1,0 0,-1 1,1-1,-1 0,0 0,0 0,-1 0,0 0,0 0,-1 0,1 0,-1 0,0 0,-1 0,1 1,-1-1,-1 0,1 1,-1-1,0 1,0-1,0 3,1 0,-1 1,1-1,-1 1,0-1,0 1,0 0,0 0,0 0,0 1,-1-1,1 1,0 0,-1-1,1 2,-1-1,0 0,1 1,-1-1,0 1,1 0,-1 0,0 1,1-1,-1 1,1 0,-1 0,1 0,-1 0,1 1,0-1,-1 1,1 0,0 0,0 0,0 0,0 1,1-1,-1 1,1-1,-1 1,1 0,0 0,0 0,0 0,0 2,-2 1,0 0,1 0,-1 0,1 0,1 1,-1-1,1 1,0 0,1 0,-1 0,1-1,1 1,-1 0,1 0,1 0,-1 0,1 0,0 0,1 0,0 0,0 0,0-1,1 1,0-1,0 0,0 0,1 0,0 0,0 0,1-1,-1 0,1 0,1 0,0 0,15 7,1-1,0-2,1 0,-1-1,2-2,-1 0,1-1,-1-2,1 0,0-1,0-2,21-2,-45 2,82 2,-1-3,0-5,-1-2,1-4,20-9,-101 21,9-1,0-1,-1 0,1 0,-1 0,1-1,-1-1,0 1,0-1,0-1,-1 0,1 0,-1 0,-1-1,1 0,-1 0,0 0,0-1,1-2,-6 6,0 1,-1-1,1 0,-1 0,0 0,1 1,-1-1,0 0,-1 0,1 0,0 1,-1-1,0 0,0 0,1 1,-2-1,1 1,0-1,0 1,-1-1,1 1,-1 0,0-1,0 1,0 0,-1 0,-61-45,50 40,1 1,-2 0,1 1,-1 0,1 1,-1 1,0 0,0 1,-15 0,23 2,1 0,0 1,0-1,-1 1,1 0,0 0,0 1,0 0,0 0,1 0,-1 1,0 0,1 0,0 0,0 1,0 0,0 0,0 0,1 1,0-1,0 1,0 0,0 0,1 0,-2 4,3-4,-1 0,1 1,1-1,-1 1,1-1,0 1,0 0,0-1,1 1,0 0,0 0,0 0,1-1,0 1,0 0,0-1,1 1,0-1,0 1,0-1,1 0,0 0,0 0,0 0,1 0,-1-1,1 1,0-1,0 0,1 0,8 7,-1-1,2 0,-1-1,1-1,1 0,-1 0,1-2,1 0,-1-1,5 1,-5-2,0-1,0 0,0-1,1-1,-1 0,1-1,-1-1,0 0,2-2,-11 2,1 0,-1-1,0 0,0 0,1-1,-2 0,1 0,0 0,-1-1,1 1,-1-1,0-1,0 1,-1-1,0 0,1 0,-1 0,-1 0,1-1,-1 0,0 1,1-4,0-2,-1-1,1 1,-2 0,0-1,0 0,-1 0,0 1,-1-1,-1 0,0 0,0 1,-3-7,4 19,0-1,0 1,0 0,0-1,0 1,0 0,0-1,-1 1,1 0,0-1,0 1,-1 0,1-1,-1 1,1-1,0 1,-1-1,1 1,-1-1,1 1,-1-1,1 1,-1-1,0 0,1 1,-1-1,0 0,1 1,-1-1,0 0,1 0,-1 0,0 0,1 0,-1 0,0 0,1 0,-1 0,0 0,1 0,-1 0,0 0,1 0,-1-1,0 1,1 0,-1 0,0-1,1 1,-1-1,1 1,-1 0,1-1,-1 1,1-1,-1 1,1-1,-1 1,1-1,0 0,-1 1,1-1,0 0,-1 1,1-1,0 0,-1 9,0-1,0 0,0 0,1 0,0 0,1 1,-1-1,2 0,-1 0,1 0,0 0,0 0,1 0,-1-1,2 1,-1-1,1 0,0 0,0 0,1 0,-1-1,1 0,1 0,-1 0,1-1,-1 1,1-1,0 0,1-1,-1 0,1 0,0 0,-1-1,3 1,29 7,0-1,1-1,-1-3,1-1,1-2,-1-1,17-3,135-14,-112 4</inkml:trace>
  <inkml:trace contextRef="#ctx0" brushRef="#br0" timeOffset="-73514.31">1722 10566,'14'2,"20"1,24 0,25-3,24-1,17-1,10 0,4 1,-6 0,-16 2,-27 2</inkml:trace>
  <inkml:trace contextRef="#ctx0" brushRef="#br0" timeOffset="-67746.782">10980 10197,'16'3,"18"0,16 0,16-1,11-3,4-1,-3 0,-7 0,-16 0</inkml:trace>
  <inkml:trace contextRef="#ctx0" brushRef="#br0" timeOffset="-67498.708">10980 10361,'19'5,"19"1,23 0,19-4,15-4,9-6,2-5,-18 0</inkml:trace>
  <inkml:trace contextRef="#ctx0" brushRef="#br0" timeOffset="-67297.24">11567 9884,'17'16,"18"10,19 8,15 2,10 2,4 2,-7-1,-12 2,-18 0,-19 4,-23 2,-24 1,-21-1,-14-1,-5-5,3-3,11-10</inkml:trace>
  <inkml:trace contextRef="#ctx0" brushRef="#br0" timeOffset="-69674.093">6884 10402,'16'2,"20"1,19 1,19-4,16-4,7-1,0 0,-10 1,-18 1</inkml:trace>
  <inkml:trace contextRef="#ctx0" brushRef="#br0" timeOffset="-69430.743">7130 10566,'21'5,"23"1,22 0,22-4,15-6,8-5,-15-2</inkml:trace>
  <inkml:trace contextRef="#ctx0" brushRef="#br0" timeOffset="-68875.229">7963 10402,'-1'-1,"0"0,0 1,0-1,0 0,0 0,0 0,0 0,0 0,0 0,1 0,-1 0,0-1,1 1,-1 0,1 0,-1 0,1-1,0 1,-1 0,1-1,0 1,0 0,0-1,0 1,0 0,0 0,1-1,-1 1,0 0,1-1,-1 1,1 0,-1 0,1 0,-1 0,1-1,0 1,0 0,-1 0,1 0,0 0,0 0,1 0,1-5,11-35,-2 0,-1-1,-2 0,2-41,-6 53,-2 12,3 29,16 77,3 0,19 34,-25-73,0-3,-2 1,-2 1,5 29,-18-74,-1 1,0-1,0 1,0-1,-1 1,1-1,-1 1,0 0,0-1,0 1,0-1,0 1,-1-1,0 1,0-1,0 1,0-1,0 1,-1-1,0 0,1 0,-1 0,0 0,0 0,-1 0,1 0,-1-1,1 1,-1-1,0 0,0 0,0 0,0 0,-2 1,0-2,0-1,0 1,0-1,0 0,0 0,-1 0,1-1,0 1,0-1,0 0,1-1,-1 0,0 1,0-1,1-1,-1 1,1-1,0 0,0 0,0 0,0 0,0-1,-3-3,8 6,-1 0,0 0,1-1,-1 1,1 0,-1 0,1 0,0 0,-1 0,1 0,0 0,0 0,-1 1,1-1,0 0,0 0,0 1,0-1,0 0,0 1,0-1,0 1,0 0,1-1,-1 1,0 0,0-1,0 1,0 0,1 0,-1 0,0 0,0 0,0 0,2 1,-1-2,296-30,-87 5,-158 17</inkml:trace>
  <inkml:trace contextRef="#ctx0" brushRef="#br0" timeOffset="-68426.88">9068 10307,'-5'3,"-1"1,1-1,-1 1,1 0,0 1,1 0,-1-1,1 1,0 1,0-1,0 1,1-1,0 1,0 0,0 0,1 0,0 1,0-1,1 0,0 1,0-1,0 1,1 0,0-1,0 1,1-1,-1 1,1-1,1 1,0-1,-1 1,2-1,-1 0,1 0,0 0,0 0,1-1,-1 1,1-1,1 0,1 2,5 3,1 0,0-1,0-1,1 0,0-1,0 0,0-1,1 0,0-1,0-1,1 0,-1-1,1-1,0 0,-1-1,1 0,0-1,0-1,0 0,-1-1,1-1,-1-1,1 1,8-5,-16 5,1 0,-1 0,0-1,0 0,0 0,-1 0,0-1,1 0,-2 0,1-1,-1 0,1 0,-2 0,1 0,-1-1,0 0,0 0,0 0,-1 0,-1-1,1 1,-1-1,0 0,-1 1,0-1,0 0,-1 0,1 0,-2 0,1 0,-1 1,-1-1,-1-6,0 1,-1 0,0 0,-2 0,1 1,-1-1,-1 1,0 1,-1-1,0 1,-1 1,0 0,-1 0,0 0,0 1,-1 1,0 0,-9-4,11 6,-1 0,0 1,0 1,-1 0,1 0,-1 1,1 0,-1 1,0 0,0 1,0 0,0 0,-1 2,1-1,0 1,0 1,0 0,1 1,-1 0,0 0,1 1,0 0,-2 2,0 1,-1 1,1 1,1 0,0 1,0-1,1 2,1 0,-1 0,2 1,-1 0,-1 6,5-11,2 0,-1 0,1 0,0 1,0-1,1 1,0 0,1 0,0 0,0 0,0 0,1 0,1 0,-1 0,1 0,0 0,1 0,0 0,0-1,1 1,0 0,18 28</inkml:trace>
  <inkml:trace contextRef="#ctx0" brushRef="#br0" timeOffset="-71236.475">4385 10033,'-46'2,"1"1,-1 2,1 2,1 3,-1 1,1 2,1 2,-40 20,81-34,-5 1,0 0,0 1,0 0,0 0,1 1,-1-1,1 1,0 1,0-1,1 1,-1 0,1 0,0 1,0 0,1 0,0 0,0 0,0 0,1 1,0 0,0 0,0 1,5-3,0 0,0 0,0 0,1 0,0-1,0 1,0-1,1 0,-1 0,1 0,0 0,0-1,0 0,1 0,-1 0,1 0,0 0,-1-1,1 0,0 0,1-1,-1 1,0-1,0 0,4 0,184 42,-149-36,1 2,-1 2,0 1,-1 3,33 16,-67-26,-1-1,0 2,0-1,0 1,-1 0,1 1,-1 0,4 6,-9-11,0 1,0 0,0-1,-1 1,1 0,-1 0,1 0,-1 0,0 0,0 1,-1-1,1 0,-1 0,1 0,-1 1,0-1,0 0,-1 0,1 1,-1-1,1 0,-1 0,0 0,0 0,0 0,-1 0,0 2,-7 5,0 0,0 0,-1-1,0-1,-1 1,0-2,0 1,-1-1,0-1,0 0,0-1,-1-1,0 1,1-2,-2 0,1-1,-8 1,-38 4,1-2,-1-3,-8-2,28 0,-13 5,55 2,18 3,8 0</inkml:trace>
  <inkml:trace contextRef="#ctx0" brushRef="#br0" timeOffset="-70955.156">4808 10730,'-20'-89,"4"-1,-3-76,43 317,-21-130,6 51,3 0,3-1,15 39,-13-66</inkml:trace>
  <inkml:trace contextRef="#ctx0" brushRef="#br0" timeOffset="-70491.473">5600 10061,'-33'-5,"0"0,-1 3,1 0,-1 3,1 0,0 3,0 0,0 2,0 2,1 1,0 1,-1 2,-34 32,66-43,-1 1,0 0,1-1,-1 1,1 0,-1 0,1 0,0 0,0 0,0 0,0 0,0 0,0 1,1-1,-1 0,1 0,0 1,-1-1,1 0,0 1,0-1,1 0,-1 1,0-1,1 0,-1 0,1 1,0-1,0 0,0 0,0 0,0 1,9 7,-1 0,1 0,1-1,0-1,0 1,1-2,-1 0,2 0,-1-1,1 0,0-2,0 1,9 4,58 25,-41-20,0 2,-1 2,-1 1,-1 2,-1 1,-1 2,13 13,-43-35,-1 0,0 0,1 1,-1-1,0 1,-1 0,1 0,0 0,-1 0,0 1,0-1,0 1,0-1,0 1,-1 0,1-1,-1 1,0 0,0 0,-1 0,1 0,-1 0,0 0,0 0,0 0,0 0,-1 0,0 0,0 0,0 0,0-1,0 1,-1 0,0-1,0 1,0-1,0 1,0-1,-1 0,0 1,-10 4,-1-1,0 0,0-2,-1 1,1-2,-1 0,0 0,0-2,-1 0,1 0,0-2,-1 0,-5-1,17 1,-176-10,169 5,34 3,11 1</inkml:trace>
  <inkml:trace contextRef="#ctx0" brushRef="#br0" timeOffset="-70134.444">6064 10566,'-8'0,"-1"0,1 1,-1 0,1 1,0 0,-1 0,1 1,0 0,0 0,1 1,-1 0,-2 2,7-4,0 0,0 1,0-1,1 0,-1 1,1 0,-1 0,1 0,0 0,0 0,1 0,-1 0,0 1,1-1,0 0,0 1,0 0,0-1,1 1,-1-1,1 1,0 0,0-1,0 1,1 0,-1-1,1 1,0-1,1 4,2 2,1-1,1 1,-1-1,1-1,1 1,-1-1,1 0,0-1,1 0,0 0,0 0,0-1,1 0,-1-1,1 0,0 0,0-1,1 0,-1 0,1-1,-1-1,4 1,-1 0,-1-1,1 0,0-1,0 0,0-1,0 0,0-1,-1 0,1-1,-1 0,1-1,-1 0,1-1,-6 2,-1 0,1 0,0-1,-1 0,0 0,0 0,0-1,0 1,-1-1,1 0,-1 0,-1-1,1 1,-1-1,0 0,0 0,-1 0,1 0,-1-1,-1 1,1 0,-1-1,0 1,-1-2,1 2,-1 1,0 0,-1-1,0 1,1 0,-2-1,1 1,0 0,-1 0,0 0,-1 0,1 0,-1 0,0 1,0-1,0 1,0 0,-1 0,0 0,0 0,0 0,0 1,-1 0,1 0,-1 0,0 1,1-1,-4 0,-1 0,0 0,0 0,0 1,0 0,-1 0,1 1,-1 0,1 1,-1 0,1 1,-1 0,1 0,0 1,-1 0,1 1,-1 0,2 0,0 1,1 0,-1 0,1 1,-1 0,2 0,-1 1,0 0,1 0,0 0,1 1,-1 0,1 0,0 0,1 1,0-1,0 1,-2 8,-3 14</inkml:trace>
  <inkml:trace contextRef="#ctx0" brushRef="#br0" timeOffset="-63514.969">19666 10033,'-17'-6,"1"0,-1 1,0 1,0 1,-1 0,1 1,-1 1,1 1,-1 0,1 1,-1 1,1 1,0 0,0 2,0 0,0 0,1 2,0 0,0 0,-9 8,22-14,0 1,1 0,-1 0,1-1,-1 2,1-1,0 0,0 0,0 1,0-1,0 1,0 0,1 0,-1-1,1 1,0 0,0 0,0 0,0 0,0 0,1 1,-1-1,1 0,0 0,0 0,0 1,1-1,-1 0,1 0,-1 0,1 0,0 0,0 0,1 0,-1 0,0 0,1 0,0-1,0 2,7 0,-1 1,1-1,-1-1,1 0,1 0,-1 0,0-1,0-1,1 0,-1 0,1-1,-1 0,1 0,-1-1,1 0,-1-1,0 0,0-1,0 0,1 0,4-1,-1-1,0 0,0-1,0 0,-1 0,0-2,0 0,-1 0,0-1,0 0,-1-1,0 0,-1 0,0-1,-1-1,0 0,0 0,-2 0,1-1,3-12,-1-7,-2-1,-2 0,-1-1,-1 0,-2 1,-1-1,-2-4,1 17,0 0,-1 0,-1 0,-1 1,0-1,-9-19,13 39,0-1,0 1,0-1,0 1,-1 0,1-1,0 1,-1-1,1 1,-1 0,0-1,0 1,1 0,-1 0,0-1,0 1,0 0,0 0,0 0,0 0,-1 0,1 0,0 1,0-1,-1 0,1 1,0-1,-1 1,1-1,-1 1,1-1,-1 1,1 0,-1 0,1 0,0 0,-1 0,1 0,-1 0,1 0,-1 1,1-1,-1 1,1-1,0 1,-1-1,1 1,0 0,-1 0,1 0,-6 7,1 1,0 0,0 1,1 0,0 0,1 0,0 0,0 1,1-1,1 1,0 0,-1 6,3-15,-5 25,1-1,2 0,0 1,2 0,1-1,1 1,1-1,2 0,0 0,7 16,-8-29,0 0,1-1,0 0,1 0,1 0,0-1,1 0,0 0,0-1,1 0,0 0,1-1,0 0,1-1,-1 0,2-1,-1 0,1-1,0 0,0-1,13 4,-16-6,0 0,-1 0,1-1,0-1,0 1,1-2,-1 1,0-1,0 0,0-1,0 0,0-1,0 0,0 0,0-1,-1 0,1 0,-1-1,0 0,0-1,0 0,0 0,-1 0,0-1,0 0,-1-1,1 1,-2-1,1-1,-1 1,0-1,0 0,-1 0,0 0,3-8,-5 10,0 0,-1 0,1 1,-1-1,0 0,-1 0,0 0,0 0,0 0,0 0,-1 0,0 0,0 0,-1 1,0-1,0 0,0 1,0-1,-1 1,0 0,0 0,-1 0,1 0,-1 0,0 1,-1-1,3 5,0 0,0-1,0 1,-1 0,1 0,0 0,0 0,-1 1,1-1,0 1,0-1,0 1,0 0,0-1,0 1,0 0,0 1,0-1,0 0,0 1,0-1,1 1,-1-1,1 1,-1 0,1-1,0 1,-1 0,1 0,0 0,0 0,1 0,-1 0,0 0,1 1,-1-1,1 0,-1 0,1 0,0 1,0-1,0 0,0 5,-1-1,1 0,1 1,-1-1,1 0,0 0,0 1,1-1,0 0,0 0,1 0,-1-1,1 1,0-1,1 1,-1-1,1 0,0 0,0-1,1 1,-1-1,6 4,7 5,1 0,0-1,0-1,1-1,1 0,0-2,56 22</inkml:trace>
  <inkml:trace contextRef="#ctx0" brushRef="#br0" timeOffset="-65460.147">13220 10075,'-14'-1,"0"2,-1 0,1 1,0 0,0 1,1 1,-1 0,1 0,-1 2,1 0,1 0,-1 1,1 1,0 0,-1 2,5-5,0 0,0 1,0 0,1 0,0 1,0 0,0 0,1 1,0 0,1 0,0 0,0 0,1 1,0 0,0 0,0 3,4-10,0 0,0 0,0 0,0 0,0-1,0 1,1 0,-1 0,0 0,1 0,0 0,-1 0,1-1,0 1,0 0,0-1,0 1,0 0,1-1,-1 0,0 1,1-1,-1 0,1 1,-1-1,1 0,0 0,-1 0,1 0,0-1,1 1,63 10,-49-12,0-1,0 0,0-1,-1-1,1 0,-1-1,0-1,0-1,-1 0,1-1,-2 0,1-2,-1 1,-1-2,0 0,0 0,-1-2,0 1,-1-1,-1-1,0 0,-1 0,0-1,3-9,-4-1,-2 0,0-1,-1 0,-2 0,0 0,-2-1,-1 1,-1 0,-1 0,-2 0,0 0,-4-10,5 24,-1 0,0 0,0 0,-1 1,-1-1,0 1,0 1,-4-5,8 12,0 0,0 1,0-1,-1 1,1-1,0 1,-1 0,0 0,1 0,-1 1,0-1,0 1,0-1,0 1,0 0,-1 0,1 0,0 1,0-1,-1 1,1 0,0 0,0 0,-1 0,1 0,0 1,-1 0,1-1,0 1,0 0,0 1,0-1,0 0,0 1,-10 8,1 0,0 1,0 0,1 1,1 0,0 1,1 0,0 0,1 1,1 0,0 1,1 0,0 0,1 0,-1 10,-2-4,0 0,1 1,2-1,0 1,1 1,1-1,1 0,2 1,0-1,1 1,1-1,1 1,1-1,1 0,7 18,-7-31,0-1,1 0,0 0,0 0,1-1,0 0,0-1,0 1,1-1,0-1,0 1,1-1,-1-1,1 0,0 0,1-1,-1 0,0 0,1-1,0 0,-1-1,5 0,8 1,0-1,0-2,-1 0,1-1,-1-1,1-1,-1-1,0-1,13-5,-19 4,-1 1,1-2,-1 0,-1 0,1-2,-2 1,1-2,-1 0,6-8,-12 14,-1-2,0 1,0 0,-1-1,0 0,0 0,0 0,-1-1,0 1,-1-1,0 0,0 1,0-1,-1 0,-1 0,1 0,-1 0,0 0,-1 0,0-1,1 7,0 1,0-1,0 1,0-1,0 0,0 1,-1-1,1 1,0-1,-1 1,0-1,1 1,-1-1,0 1,0 0,1-1,-1 1,0 0,0 0,0 0,-1 0,1 0,0 0,0 0,-1 0,1 0,0 0,-1 1,1-1,-1 0,1 1,-1-1,1 1,-1 0,1 0,-1-1,1 1,-1 0,0 0,1 0,-1 1,1-1,-1 0,1 1,-1-1,1 1,-2 0,-2 4,0 1,0 0,1 0,0 0,0 0,1 1,0-1,0 1,0 0,1 0,0 0,0 1,1-1,0 0,0 0,1 1,0-1,-1 0,2-1,-1 1,1-1,0 0,0 1,0-1,1 0,0 0,1 0,-1 0,1 0,0-1,0 1,1-1,0 0,0 0,0 0,1 0,-1-1,1 1,0-1,0-1,1 1,-1-1,1 0,-1 0,5 2,8 1,-1 0,1-1,0-1,0 0,0-1,0-1,1-1,-1-1,1 0,-1-2,0 0,1 0,-1-2,0-1,-1 0,1-1,-1-1,0 0,-1-1,0-1,0-1,9-7,-15 8,-1 0,0 0,-1-1,0 0,0 0,-1-1,-1 0,0-1,0 1,-1-1,-1 0,0 0,0-1,-1 1,-1-1,0 1,-1-4,-7-25,-4 46,5 4,0 1,1-1,1 1,-1 0,1 0,1 0,0 0,1 0,-1 0,2 6,-2-3,-9 148,7 1,12 94,0 45,-14-230,5-71,1 0,0 1,-1-1,1 0,-1 0,1 0,-1 1,1-1,-1 0,1 0,-1 0,1 0,-1 0,1 0,-1 1,1-1,-1-1,1 1,-1 0,1 0,-1 0,1 0,-1 0,1 0,-1 0,1-1,-1 1,1 0,0 0,-1-1,1 1,-1 0,1-1,0 1,-1 0,1-1,0 1,-1-1,1 1,0 0,0-1,-1 1,1-1,0 1,0-1,0 1,0-1,-1 1,1-1,0 1,0-1,0 1,0-1,0 1,0-1,0 1,1-1,-1 0,-8-20,2-2,0 1,2 0,0-1,0-17,2 18,-13-137,8 0,6 0,9-17,-7 154,0-7,2-1,0 1,2 0,1 1,7-20,-12 46,-1 0,0 0,1 1,0-1,-1 0,1 0,0 0,0 0,0 0,0 1,0-1,0 0,1 1,-1-1,1 1,-1-1,1 1,-1 0,1 0,0 0,-1 0,1 0,0 0,0 0,0 0,0 1,0-1,0 1,0-1,0 1,0 0,0 0,0 0,0 0,0 0,0 1,0-1,0 0,0 1,0-1,0 1,1 1,13 7,-1 2,-1-1,1 2,-2 0,0 1,0 0,-2 1,1 0,-2 1,0 0,1 4,2-1,-1 1,0 1,-2 0,0 0,-2 1,0 0,-1 1,2 16,-8-36,-1 1,0 0,0-1,1 1,-2 0,1-1,0 1,0 0,-1-1,0 1,1-1,-1 1,0-1,0 1,0-1,-1 1,1-1,-1 0,1 0,-1 0,0 0,1 0,-1 0,0 0,0-1,-1 1,1 0,0-1,0 0,-1 0,1 0,-1 0,1 0,-1 0,1 0,-1-1,0 1,1-1,-1 0,0 0,-1 0,-2 0,-1-1,1 0,0 0,0-1,0 0,0 0,0 0,1 0,-1-1,1 0,-1-1,1 1,0-1,0 0,1 0,-1 0,1-1,0 1,0-1,0 0,1 0,-1-1,2 1,-1-1,0 1,1-1,0 0,0 0,1 0,0 0,0-1,0 1,1 0,0 0,0 0,0-1,1 1,0 0,1-5,5-2,1 0,1 1,0-1,0 2,1-1,1 1,0 1,0 0,1 0,10-5,10-11,-3 4,-2-2,0-1,-2 0,-1-2,-1-1,-1-1,-2-1,0-1,-3 0,0-2,9-28,-17 35,-1-1,-1 0,-2-1,0 1,-2-1,-2 0,0 0,-3-18,3 43,-1 1,0 0,0-1,0 1,0 0,0-1,0 1,-1 0,1-1,-1 1,0 0,1 0,-1-1,0 1,-1 0,1 0,0 0,0 0,-1 0,1 1,-1-1,0 0,0 1,1-1,-1 1,0-1,0 1,0 0,0 0,-1 0,1 0,0 0,0 1,-1-1,1 0,0 1,-2 0,-3 3,-1 2,2-1,-1 1,0 0,1 0,0 1,0 0,1 0,0 0,0 0,0 1,1 0,-1 0,2 1,-1-1,-1 6,4-10,-17 35,2 0,2 1,1 1,3 0,1 1,1 0,3 1,1-1,2 1,3 11,-1-35,1-1,1 1,0-1,2 0,0 0,1 0,0 0,1-1,1 0,1 0,0-1,1 0,1 0,0-1,1 0,1-1,0 0,0-1,1-1,1 1,0-2,1 0,3 1,-5-3,0-1,0 0,0 0,1-2,0 0,0 0,0-1,1-1,0-1,-1 0,1 0,0-2,0 0,0 0,-1-2,1 0,0 0,-1-1,1-1,-1-1,0 0,-1-1,1 0,-1-1,0 0,-1-1,0-1,0 0,5-5,-9 5,0 0,-1 0,-1 0,0-1,0 0,0 0,-1 0,-1-1,0 0,-1 0,0 0,0 0,-1 0,0 0,-1-1,-1 1,0-1,0 1,-1-1,0 9,1 0,-1 0,0 1,0-1,0 0,-1 1,1-1,0 1,-1-1,0 1,0 0,1 0,-1-1,-1 1,1 1,0-1,0 0,-1 0,1 1,-1-1,1 1,-1 0,0 0,1 0,-1 0,0 0,0 1,0-1,0 1,1 0,-1 0,-3 0,-1 0,-1 1,0 0,1 1,-1-1,1 1,-1 1,1-1,0 1,0 1,0-1,-5 5,5-3,-1 1,2 0,-1 0,1 1,0 0,0 0,1 0,0 1,0 0,0 0,1 0,-1 6,3-11,1 0,0 0,0 0,0 0,1 1,-1-1,1 0,0 0,-1 1,1-1,1 0,-1 1,1-1,-1 0,1 1,0-1,0 0,0 0,0 0,1 0,-1 0,1 0,0 0,0-1,0 1,0-1,1 1,-1-1,0 0,1 0,0 0,-1 0,1 0,0 0,2 0,3 2,1-1,0 0,0-1,0 1,1-2,-1 1,0-1,1-1,-1 1,1-2,-1 1,0-1,1-1,-1 0,0 0,0-1,0 0,1-1,-4 2,0-1,0 0,0 0,-1 0,1-1,-1 1,0-1,0-1,0 1,-1-1,0 1,0-1,0-1,0 1,-1 0,0-1,0 0,0 0,-1 0,0 0,0 0,0 0,-1 0,0-1,0 1,-1-6,0 13,0 0,-1 0,0 0,1-1,-1 1,1 0,-1 0,0-1,0 1,1 0,-1-1,0 1,0-1,0 1,0-1,0 1,1-1,-1 0,0 1,0-1,0 0,0 0,0 0,0 1,0-1,0 0,0 0,0-1,0 1,0 0,0 0,0 0,0-1,0 1,0-1,0 1,0 0,0-1,0 0,1 1,-1-1,0 1,0-1,1 0,-1 0,0 1,1-1,-1 0,1 0,-1 0,1 0,-1 0,1 1,0-1,-1 0,1 0,0 0,0 0,0 0,0 0,-1 0,2 0,-1 0,0 0,0 0,0 0,0 0,1 0,-1-1,-2 8,0-1,0 1,0 0,1 0,0 0,0 0,0 0,1 0,0 0,0 0,0 0,1 0,0 0,0-1,1 1,-1 0,1 0,1-1,-1 1,1-1,0 0,0 1,0-1,1-1,0 1,0 0,0-1,0 0,1 0,0 0,0-1,0 0,0 1,0-2,0 1,1-1,0 1,-1-2,3 1,38 12,-2-5</inkml:trace>
  <inkml:trace contextRef="#ctx0" brushRef="#br0" timeOffset="-65113.726">16033 9979,'-51'-10,"-1"3,1 2,-1 2,-41 4,86-1,-1 0,1 0,0 0,0 1,0 0,0 0,0 0,0 1,0 0,0 1,1-1,-1 1,-5 4,11-6,0 1,1-1,-1 1,1-1,-1 1,1 0,-1-1,1 1,0 0,0-1,0 1,0 0,0-1,0 1,0 0,0-1,1 1,-1-1,1 1,-1 0,1-1,0 1,-1-1,1 1,0-1,0 0,0 1,0-1,0 0,0 0,1 0,-1 0,0 0,1 0,-1 0,1 0,-1 0,1 0,-1-1,1 1,0-1,28 20,1-2,1-2,0-1,1-1,30 8,92 41,-104-27,-51-35,0 1,0-1,0 1,0-1,0 0,0 1,-1-1,1 1,-1-1,1 0,-1 1,0-1,1 0,-1 0,0 1,0-1,0 0,0 0,0 0,0 0,0 0,0 0,0 0,0-1,-1 1,1 0,0-1,-1 1,1-1,0 1,-1-1,1 1,-1-1,1 0,0 0,-1 0,1 0,-1 0,1 0,-2 0,2 0,-46 9,1-3,-1-1,0-3,-22-2,49 0,-81-6,97 3,9-1</inkml:trace>
  <inkml:trace contextRef="#ctx0" brushRef="#br0" timeOffset="-64217.09">16443 10184,'1'-5,"0"1,0-1,-1 1,1-1,-1 0,0 1,-1-1,1 1,-1-1,0 0,0 1,0-1,0 1,-1 0,0-1,0 1,0 0,0 0,-1 0,0 0,0 1,0-1,0 1,0 0,-1-1,1 2,-1-1,0 0,0 1,0-1,0 1,-3-1,0 1,1 0,-1 0,1 0,-1 1,1 0,-1 0,0 1,0 0,0 0,1 0,-1 1,0 0,1 0,-1 1,1 0,-1 0,1 1,0-1,0 1,0 1,0-1,0 1,1 0,0 0,0 1,0-1,0 1,1 0,-1 1,1-1,1 1,-1 0,1 0,-2 5,4-8,0 1,1-1,-1 0,1 1,0-1,0 1,0-1,1 1,-1-1,1 0,0 1,-1-1,2 0,-1 0,0 1,1-1,-1 0,1 0,0-1,0 1,0 0,0 0,1-1,-1 0,1 1,-1-1,1 0,0 0,0 0,0-1,0 1,3 0,7 4,1 0,0-1,0-1,0 0,0-1,1-1,2 0,-5 0,0-1,0 0,0 0,0-2,0 1,0-1,0-1,0 0,0-1,0-1,-1 1,0-2,1 1,-1-2,6-3,-16 8,1 0,-1 0,1 0,-1-1,0 1,1 0,-1-1,0 1,0 0,0-1,0 1,0-1,0 0,0 1,-1-1,1 0,-1 0,1 1,-1-1,0 0,1-1,-7 11,7-5,0-1,0 1,1-1,-1 1,0-1,1 0,-1 1,1-1,0 0,0 0,0 0,0 0,0 0,0-1,0 1,1-1,-1 1,0-1,1 0,0 0,-1 0,1 0,-1-1,1 1,0 0,0-1,-1 0,1 0,0 0,2 0,1 0,0-1,1 0,-1 0,0 0,0 0,0-1,-1 0,1 0,0-1,-1 0,1 0,-1 0,0 0,0-1,0 0,-1 0,1 0,-1-1,0 0,0 1,-1-1,1-1,-1 1,0 0,0-1,-1 1,0-1,0 0,0 0,-1 0,0 0,0 0,0 0,-1 0,0-1,0 0,5-116,-4 121,-1 1,0-1,1 1,-1-1,1 1,-1-1,1 1,0 0,-1-1,1 1,0 0,0 0,0-1,0 1,0 0,0 0,0 0,1 0,-1 0,0 0,0 1,1-1,-1 0,1 1,-1-1,1 1,-1-1,1 1,-1 0,1 0,-1 0,1-1,-1 1,1 1,-1-1,1 0,-1 0,1 1,62 18,-56-16,18 7,0 2,-1 1,0 0,-1 2,-1 1,-1 1,0 0,-1 2,10 12,-23-22,-1 0,-1 1,0-1,0 2,-1-1,0 0,-1 1,0 0,-1 0,2 9,-4-15,-1 0,1-1,0 1,1 0,-1-1,1 1,0-1,0 1,0-1,1 0,-1 0,1 0,0 0,0-1,1 1,-1-1,1 1,-1-1,1-1,0 1,0 0,1-1,-1 0,0 0,2 0,7 2,0-2,0 1,1-2,-1 0,0 0,1-2,-1 1,0-2,1 0,-1 0,0-1,0-1,-1 0,1-1,-1 0,0-1,0 0,0-1,-1 0,0-1,-1 0,10-10,-14 12,-1 0,0-1,0 1,-1-1,0 0,0 0,0-1,-1 1,0-1,-1 0,1 1,-1-1,-1 0,0 0,0-1,0 1,-1 0,-1 0,1 0,-1 0,0 0,-1 0,-1-3,2 9,-1-1,1 1,-1-1,0 1,0 0,1 0,-2 0,1 0,0 0,0 0,-1 0,1 1,-1 0,1-1,-1 1,0 0,1 0,-1 0,0 0,0 1,0-1,1 1,-1 0,0 0,0 0,0 0,0 0,0 0,0 1,1 0,-1-1,0 1,0 0,1 0,-1 1,0-1,1 0,-1 1,1 0,0-1,0 1,-1 0,1 0,1 0,-1 1,0-1,0 0,1 1,-1-1,1 1,0 0,0-1,-1 2,0 0,0 1,0 0,0-1,0 1,1 0,-1 0,1 0,1 0,-1 0,1 0,-1 0,2 1,-1-1,0 0,1 0,0 0,0 0,1 0,-1 0,1-1,0 1,0 0,1-1,0 0,-1 1,1-1,1 0,-1 0,0-1,1 1,0-1,0 1,0-1,0-1,1 1,3 2,19 7,0-1,1-1,0-1,0-2,1-1,0-1,0-1,1-1,-19-2,100 11</inkml:trace>
  <inkml:trace contextRef="#ctx0" brushRef="#br0" timeOffset="-62730.1">21468 10101,'23'-19,"-1"-1,-1-1,-1-1,-1-1,0 0,-2-2,-1 0,-1-1,-1 0,-2-1,0-1,-2 0,-1 0,-1-1,-2 0,0-1,0-28,0 18,-2 1,-2-1,-2 0,-1 1,-2-1,-5-21,8 58,-1 0,1 0,0 0,-1 0,1 0,-1 0,0 0,0 0,0 1,0-1,-1 0,1 1,-1-1,1 1,-1-1,0 1,0 0,0 0,0 0,-1 0,1 0,0 0,-1 1,0-1,1 1,-1 0,0-1,1 1,-1 0,0 1,0-1,0 0,0 1,0 0,-2 0,-3 4,-1 0,1 1,-1 0,1 1,1-1,-1 2,1-1,0 1,0 0,1 0,0 1,1 0,-1 0,1 0,1 1,0 0,0 0,-11 19,2 0,2 1,0 0,2 1,1 0,1 1,2-1,0 13,3-23,2 0,0 0,0-1,2 1,1 0,0-1,2 0,0 0,1 0,0 0,2-1,0 0,10 13,0-8,1-1,1-1,1-1,1-1,1 0,0-2,1-1,1-1,1-1,0-1,0-1,1-1,1-2,0-1,0-1,1-1,0-1,0-2,27 0,-40-3,0 0,0-1,0-1,0 0,0-1,-1-1,1 0,-1-1,13-6,-22 8,-1 1,0-1,0 0,0-1,0 1,-1-1,1 0,-1 0,0 0,0-1,0 1,-1-1,0 0,0 0,0 0,0-1,-1 1,0-1,0 1,-1-1,1 0,-1 0,0 1,-1-1,1 0,-1 0,-1-5,0 2,0 0,-1 0,0 0,-1 1,1-1,-2 1,1-1,-1 1,-1 0,1 1,-1-1,-1 1,1 0,-1 0,0 0,-1 1,0 0,0 0,0 1,0 0,-1 0,0 1,0 0,0 0,-1 1,1 0,-1 1,0-1,0 2,-2-1,7 2,0 0,0 0,1 1,-1 0,0-1,0 1,0 0,1 1,-1-1,1 1,-1 0,1-1,-1 2,1-1,0 0,0 1,0-1,0 1,1 0,-1 0,1 0,0 0,-1 0,1 1,1-1,-1 0,0 1,1 0,0-1,0 1,0 0,0 3,-1 0,2 0,-1 0,1 0,0 0,0 0,0 0,1 0,1 0,-1-1,1 1,0 0,0-1,1 1,0-1,0 0,1 1,-1-2,2 2,1-1,-1 0,2 0,-1-1,1 0,0 0,0 0,0-1,1 0,-1-1,1 1,0-2,0 1,0-1,0 0,0-1,1 1,6-1,-9-1,-1 0,0 0,0 0,0-1,0 1,0-1,0-1,0 1,0-1,0 1,0-1,-1-1,1 1,-1-1,1 0,-1 0,0 0,0 0,-1-1,1 1,-1-1,1 0,-1 0,0-1,-1 1,1 0,-1-1,0 0,1-1,5-54,-16 75,8-8,0-1,1 1,-1 0,1-1,0 1,1-1,0 1,0-1,0 0,1 1,0-1,0-1,0 1,1 0,0-1,0 0,0 1,1-2,4 5,3 2,1-1,0-1,0 0,0-1,1 0,1-1,11 4,32 10</inkml:trace>
  <inkml:trace contextRef="#ctx0" brushRef="#br0" timeOffset="-47565.989">1872 11877,'-2'5,"3"3,9 1,12-1,19-2,18-2,18-2,17-4,10-3,5-1,-5 0,-11 4,-22 2</inkml:trace>
  <inkml:trace contextRef="#ctx0" brushRef="#br0" timeOffset="-46270.716">4440 11482,'-43'2,"0"2,0 2,0 2,1 1,1 3,0 1,0 2,2 2,0 1,-3 5,35-20,-1 0,1 0,-1 0,1 1,0 0,0 0,1 1,-1-1,1 2,0-1,0 1,1-1,0 2,0-1,0 0,1 1,-1 0,2 0,-1 0,0 2,5-5,0 0,0 0,0 0,0-1,1 1,-1-1,1 1,0-1,0 0,0 1,1-1,-1 0,1 0,0-1,-1 1,1-1,1 1,-1-1,0 0,0 0,1 0,-1 0,1-1,-1 0,1 1,0-1,0-1,0 1,3 0,172 40,-148-37,1 2,-1 0,0 2,-1 2,1 0,-2 2,0 1,-1 2,25 16,11 41,-62-69,-1 0,1 0,0 1,-1-1,0 1,0-1,0 1,0-1,-1 1,1 0,-1-1,0 1,0 0,0-1,-1 1,1 0,-1-1,0 1,0-1,0 1,0-1,-1 1,1-1,-2 2,-6 5,-1-1,0 0,0-1,-1 0,0-1,0 0,-1-1,0 0,0 0,0-1,-1-1,0 0,0-1,-4 0,-35 10,-1-3,-1-2,0-2,1-3,-44-2,51-10,47 2,47-11,-13 9</inkml:trace>
  <inkml:trace contextRef="#ctx0" brushRef="#br0" timeOffset="-45850.839">4890 11563,'0'9,"0"81,-4-1,-11 65,-43 123,57-276,1 0,0 1,-1-1,1 0,0 1,0-1,0 1,0-1,0 0,0 1,0-1,1 0,-1 1,0-1,1 0,-1 1,1-1,0 0,-1 0,1 1,0-1,0 0,-1 0,1 0,0 0,0 0,0 0,0 0,1 0,-1-1,0 1,0 0,0-1,1 1,-1-1,0 1,0-1,1 0,-1 1,1-1,-1 0,0 0,1 0,-1 0,0 0,1 0,20-2,-1-1,0-1,0 0,0-2,-1 0,1-2,27-7,4 0,1 2,0 2,1 3,40-1,-63 8</inkml:trace>
  <inkml:trace contextRef="#ctx0" brushRef="#br0" timeOffset="-45326.235">5873 11576,'-35'0,"10"-1,0 0,1 1,-1 2,1 0,-1 2,1 1,0 0,1 2,-1 1,-1 1,22-7,-1-1,1 1,-1 0,1 0,-1 1,1-1,0 1,0-1,0 1,1 0,-1 0,1 0,-1 0,1 1,0-1,0 1,1-1,-1 1,1 0,-1 0,1-1,0 1,1 0,-1 0,1 0,0 0,0 0,0 0,0 0,1 0,-1 0,1 0,0 0,0 0,1-1,-1 1,1 0,0 1,10 10,0 0,0-1,1 0,1 0,1-2,0 0,0 0,1-2,1 0,-1 0,2-2,8 3,-23-9,50 24,-26-14,0 2,-2 0,1 2,14 12,-37-26,0 0,0 0,0 0,0 1,0-1,-1 1,1 0,-1-1,0 1,0 0,0 0,0 1,0-1,-1 0,1 1,-1-1,0 0,0 1,0 0,-1-1,1 1,-1-1,0 1,0 0,0-1,0 1,-1 0,0-1,1 1,-1-1,0 1,-1 1,-6 3,0 0,0-1,-1 0,0-1,0 1,-1-2,1 1,-1-1,0-1,-1 0,1 0,-1-1,0-1,1 0,-1 0,0-1,-11 0,-145 3,166-3,1-1,-1 1,0-1,0 0,1 1,-1-1,0 0,0 0,1 0,-1 1,0-1,0 0,1 0,-1 0,0 0,0 0,0-1,1 1,-1 0,0 0,0 0,1-1,-1 1,0 0,0-1,1 1,-1 0,1-1,-1 1,0-1,1 1,-1-1,1 0,-1 1,1-1,-1 1,1-1,-1 0,1 0,0 1,-1-1,1 0,0 1,0-1,0 0,-1 0,1 0,0 1,0-1,0 0,0 0,0 1,1-1,-1 0,13-8</inkml:trace>
  <inkml:trace contextRef="#ctx0" brushRef="#br0" timeOffset="-45016.86">6160 11686,'-11'24,"0"0,2 1,1 0,1 1,1-1,1 2,1-1,1 0,2 1,0-1,2 1,3 12,-4-28,1 1,0-1,1 0,0 0,0 0,2 0,-1 0,1 0,1-1,0 0,0 0,1 0,1-1,-1 1,1-2,1 1,0-1,0 0,1 0,-1-1,2-1,-1 1,1-1,0-1,0 0,1 0,7 0,1-1,-1-1,1 0,-1-1,1-1,0-1,-1-1,1-1,-1 0,1-1,-1-1,0-1,0-1,0 0,16-9,-3-1</inkml:trace>
  <inkml:trace contextRef="#ctx0" brushRef="#br0" timeOffset="-44743.589">6064 11986,'19'0,"17"0,20-2,13-6,9-3,3-3,-2 2,-9 0,-14 0,-15 1</inkml:trace>
  <inkml:trace contextRef="#ctx0" brushRef="#br0" timeOffset="-44094.779">6255 11658,'89'7,"1"-3,70-8,70 2,-220 1,0 1,0 0,0 0,0 1,0 0,0 1,0 0,0 0,0 1,-1 1,1-1,-1 2,0-1,0 1,0 1,-1-1,0 1,0 1,-1 0,1 0,-1 0,2 4,-3 7,0 0,-1 0,-1 1,0-1,-2 1,0 0,-1 0,-1 0,-1 0,-2 16,2-20,-3 53,-3-2,-4 1,-3 6,7-51,7-22,0 0,0 0,0 0,0-1,0 1,0 0,0 0,0 0,0 0,0-1,-1 1,1 0,0 0,0 0,0 0,0 0,0-1,-1 1,1 0,0 0,0 0,0 0,0 0,-1 0,1 0,0 0,0 0,0 0,-1 0,1 0,0 0,0 0,0 0,-1 0,1 0,0 0,0 0,0 0,-1 0,1 0,0 0,0 0,0 0,-1 0,1 0,0 0,0 1,-2-25,26-323,-22 321,0-5,1-1,2 1,1 0,1 1,1-1,2 2,12-25,-19 48,1 1,0 0,0 0,0 0,1 0,-1 1,1-1,0 1,1 0,-1 1,1-1,-1 1,1 0,0 1,0 0,0-1,0 2,1-1,-1 1,1 0,-1 0,0 1,1 0,1 0,9 1,0 0,0 1,-1 1,1 1,-1 0,0 1,0 1,12 6,-15-6,-1 0,1 2,-1-1,-1 2,0-1,0 1,-1 1,0 0,3 5,-9-11,-1 0,0 0,0 0,0 1,-1-1,0 1,1 0,-2 0,1 0,0 0,-1 0,0 0,0 1,-1-1,1 0,-1 0,0 1,-1-1,1 0,-1 0,0 0,0 1,-1-1,0 0,0-1,-1 3,-7 7,-2 0,1-1,-2 0,0-1,0-1,-1 0,0-1,-1 0,0-1,-1-1,1-1,-2 0,1-1,-15 4,14-4,12-6,1 1,-1 0,0 0,0 0,0 1,1-1,-1 1,0 0,1 1,0-1,0 1,0 0,0 0,0 0,0 0,1 1,-1-1,1 1,0 0,0 0,0 0,1 1,0-1,0 1,0-1,0 1,1 0,-1-1,1 1,0 3,2-1,1-1,0 1,0-1,0 0,1 1,0-1,0 0,0-1,1 1,0-1,0 1,0-1,1 0,0-1,0 1,0-1,0 0,1 0,0-1,0 1,14 7,-1-1,2-1,-1-1,1 0,11 1,39 5,0-3,0-3,1-3,70-4,-67-2</inkml:trace>
  <inkml:trace contextRef="#ctx0" brushRef="#br0" timeOffset="-42574.478">8577 11754,'5'0,"6"0,8 2,7 1,10 0,9 0,7-2,4 0,-1 0,-3-1,-5 0,-9 0,-8 0,-9 2,-9 4,-5 0</inkml:trace>
  <inkml:trace contextRef="#ctx0" brushRef="#br0" timeOffset="-42355.614">8632 11973,'16'9,"13"4,10-2,8-1,5-6,1-3,-2-4,-2-2,-3 1,-4 0,-10 1</inkml:trace>
  <inkml:trace contextRef="#ctx0" brushRef="#br0" timeOffset="-41971.635">9519 11180,'-9'-2,"-3"6,2 14,4 13,7 13,5 11,5 7,2 3,4-3,-1-12</inkml:trace>
  <inkml:trace contextRef="#ctx0" brushRef="#br0" timeOffset="-41322.813">9901 11741,'-10'9,"-1"0,1 1,1 0,0 1,0 0,1 1,1-1,0 2,0-1,1 1,1 0,0 0,1 0,0 1,1-1,1 1,0 0,1 0,0 0,1 0,1 0,0 0,1 0,3 13,-1-19,1 1,-1 0,2-1,-1 0,1 0,0-1,1 0,-1 0,1 0,1-1,-1 0,1 0,1-1,-1 0,0 0,1-1,0 0,0-1,1 1,-1-2,0 0,1 0,0 0,-1-1,3-1,-2 1,1 0,0-1,-1 0,1-1,0 0,-1 0,1-1,-1-1,0 0,0 0,0-1,0 0,0-1,-1 0,0-1,0 0,0 0,-1-1,0 0,0 0,-1-1,7-8,-7 3,-1-1,-1 1,0-1,-1 0,0-1,-1 1,-1-1,0 0,-1 1,-1-1,0 0,-1 0,0 1,-2-1,1 0,-2 1,0 0,-1 0,0 0,-1 0,0 1,-1 0,-1 0,0 1,-1 0,0 0,0 1,-2 1,1-1,-1 1,-1 1,0 0,0 1,0 0,-1 1,-1 0,1 1,-1 1,-10-3,14 6,0 1,0 1,-1-1,1 2,0-1,0 1,0 1,0 0,0 0,0 1,0 1,1-1,-1 1,1 1,0 0,1 0,-1 1,1 0,0 0,0 1,1 0,0 0,0 1,1 0,0 0,0 1,1-1,0 1,0 1,1-1,0 0,1 1,0 0,1 0,0 0,0 0,1 0,0 0,1 1,1 4,7 35</inkml:trace>
  <inkml:trace contextRef="#ctx0" brushRef="#br0" timeOffset="-41058.163">10352 11180,'-2'-4,"-1"4,0 13,1 16,3 13,5 12,10 9,5 0,5-2,-2-10</inkml:trace>
  <inkml:trace contextRef="#ctx0" brushRef="#br0" timeOffset="-40283.609">12496 11850,'-7'21,"-2"14,0 9,2 6,2-2,4-4,5-8,1-9</inkml:trace>
  <inkml:trace contextRef="#ctx0" brushRef="#br0" timeOffset="-39803.785">12360 11535,'42'6,"0"1,0 2,-1 2,0 1,-1 3,36 18,-59-25,-1 1,0 1,-1 0,0 1,0 0,-2 1,1 1,-1 1,-1-1,-1 2,0 0,-1 0,0 1,-1 0,-1 0,-1 1,3 7,23 162,-33-184,0 1,0-1,0 0,1 0,-1 0,1 1,-1-1,1 0,0 0,0 0,0 0,0 0,0 0,0-1,0 1,1 0,-1 0,1-1,-1 1,1-1,0 1,0-1,-1 0,1 0,0 0,0 0,0 0,0 0,0 0,1-1,-1 1,0-1,0 1,0-1,0 0,1 0,-1 0,0 0,0 0,1-1,7-4,0 0,-1-1,0-1,0 0,0 0,-1-1,0 0,0 0,-1 0,0-1,0-1,-1 1,2-6,2 0,-1 0,-1 0,0-1,-2 0,1-1,-2 1,0-1,-1 0,-1-1,1-13,-11-3,6 34,0 1,0-1,0 0,1 1,-1-1,0 0,0 1,0-1,0 1,0-1,1 1,-1 0,0-1,0 1,1 0,-1 0,1-1,-1 1,1 0,-1 0,1 0,-1 0,1-1,0 1,-1 0,1 0,0 0,0 0,0 0,-1 0,1 0,0 0,0 0,1 0,-1 0,0 1,-1 5,0 0,1 0,0 1,0-1,1 0,0 0,0 0,1 0,-1 0,2 0,-1 0,1 0,0-1,0 1,1-1,0 0,0 0,0 0,1-1,-1 1,2-1,-1 0,0-1,1 1,0-1,0 0,2 1,15 7,0 0,0-1,1-1,0-1,0-2,1 0,2-1,60 11</inkml:trace>
  <inkml:trace contextRef="#ctx0" brushRef="#br0" timeOffset="-39390.89">14777 11508,'4'17,"5"16,2 17,5 16,3 16,4 9,2 7,0 4,-5-1,-6-4,-5-6,-6-10,-7-12,-4-15,-3-16,-3-18,0-19,1-9</inkml:trace>
  <inkml:trace contextRef="#ctx0" brushRef="#br0" timeOffset="-38574.041">14790 12082,'-64'-428,"63"424,0 2,1 0,-1 0,0 0,0 0,1 0,-1 0,1 0,0 0,0 0,0 0,0 0,0 0,0 0,0 0,1-1,-1 1,1 0,-1 0,1 0,0 1,0-1,0 0,0 0,0 0,0 1,0-1,1 0,-1 1,1-1,-1 1,1 0,0-1,-1 1,1 0,0 0,0 0,0 0,0 0,0 0,9 3,0-1,-1 2,0-1,1 1,-1 1,0 0,-1 0,1 1,-1 0,0 1,0 0,0 0,-1 1,0 0,0 1,2 3,-2-3,0 0,-1 1,0 0,0 0,-1 1,0 0,0 0,2 8,-6-14,-1-1,0 1,0-1,0 1,0 0,-1-1,1 1,-1 0,0 0,0-1,-1 1,1 0,-1-1,1 1,-1 0,-1-1,1 1,0-1,-1 1,1-1,-1 0,0 0,0 1,-1-2,1 1,0 0,-1 0,-1 0,-2 2,-1-1,1 1,-1-1,0-1,-1 0,1 0,0 0,-1-1,0 0,1 0,-1-1,0 0,0 0,0-1,0 0,0 0,-6-2,13 2,0 1,0-1,0 0,0 0,0 0,0 0,0 0,0 0,0 0,0 0,1-1,-1 1,0 0,0 0,0-1,0 1,0-1,0 1,1-1,-1 1,0-1,0 1,1-1,-1 0,0 1,1-1,-1 0,1 0,-1 1,1-1,-1 0,1 0,0 0,-1 0,1 1,0-1,0 0,-1 0,1 0,0 0,0 0,0 0,0 0,0 0,0 0,0 0,1 0,-1 1,0-1,1 0,-1 0,0 0,1 0,-1 0,1 1,-1-1,1 0,-1 0,1 1,0-1,-1 0,1 1,0-1,0 1,-1-1,1 1,0-1,94-30,-73 27,288-61,-303 64,0 0,0 0,-1-1,1 0,-1-1,1 1,-1-1,0-1,0 1,0-1,-1 0,1 0,-1 0,0-1,0 0,-1 0,1 0,-1-1,0 0,-3 4,-1 0,1 0,-1 1,0-1,0 0,0 0,0 0,0 0,0 1,-1-1,1 0,-1 0,1 0,-1 1,0-1,1 0,-1 1,0-1,0 1,0-1,0 1,0-1,-1 1,1 0,0-1,-1 1,1 0,-1 0,1 0,-1 0,0 0,1 0,-1 1,0-1,1 1,-65-15,63 15,0 1,0-1,0 0,0 1,0-1,1 1,-1 0,0 0,1 0,-1 0,0 1,1-1,-1 1,1-1,0 1,0 0,-1 0,1 0,0 0,1 0,-1 0,0 1,1-1,-1 1,1-1,0 1,-1 0,2-1,-1 1,-1 2,1 1,0 0,0 1,0-1,1 0,0 0,0 1,1-1,-1 0,1 0,1 0,-1 0,1 0,0 0,1 0,6 8,0 0,1-1,0-1,1 0,1 0,0-1,0-1,1 0,1 0,-1-2,1 1,1-2,0 0,0-1,0 0,1-1,-1-1,1 0,3-1,-7-1,-1 0,1 0,-1-1,1-1,-1 0,1 0,0-1,-1-1,3 0,-9 1,-1-1,1 1,-1-1,0 0,0 0,0 0,0 0,0-1,-1 1,1-1,-1 0,0 0,1-1,-1 1,-1-1,1 1,0-1,-1 0,0 0,0 0,0 0,0 0,-1-1,1-3,0-8,0 0,-1-1,-1 1,0 0,-2-1,0 1,0 0,-2-1,0 2,-1-1,0 0,-6-9,10 22,1 3,-1-1,0 1,1-1,-1 1,1-1,-1 1,1-1,0 0,-1 1,1-1,0 0,-1 1,1-1,0 0,0 1,-1-1,1 0,0 0,0 1,0-1,0 0,0 0,0 1,0-1,0 0,1 1,-1-1,0 0,0 0,0 1,1-1,-1 0,0 1,1-1,-1 1,1-1,-1 0,1 1,-1-1,1 1,-1-1,1 1,0-1,-1 1,1 0,-1-1,1 1,0 0,0-1,86 29,140 36,-223-62,0-1,0 1,-1 1,1-1,0 0,-1 1,0 0,1 0,-1 0,0 0,0 0,-1 0,1 1,-1 0,0-1,0 1,0 0,0 0,-1 0,1 0,-1 0,0 1,0-1,-1 0,1 0,-1 1,0-1,0 4,-1 13,0-16,0-1,1 0,-1 1,1-1,0 1,0-1,1 0,-1 1,1-1,0 0,0 1,0-1,1 0,0 0,-1 0,2 0,-1 0,0-1,1 1,-1-1,1 1,0-1,1 0,5 2,0-2,0 1,0-1,1-1,-1 1,1-2,0 1,-1-2,1 1,0-1,0 0,0-1,-1 0,1-1,7-2,30-5</inkml:trace>
  <inkml:trace contextRef="#ctx0" brushRef="#br0" timeOffset="-37984.078">16402 11631,'-3'7,"0"0,1 0,1 0,-1 0,1 0,0 1,1-1,-1 0,1 0,1 1,0-1,0 0,0 0,1 0,0 0,0 0,1 0,-1 0,2-1,-1 1,1-1,0 0,0 0,1 0,-1-1,1 1,1-1,-1 0,1-1,0 1,0-1,0 0,2 0,-1 1,1-1,0 0,0 0,0-1,0 0,1 0,-1-1,1 0,0 0,-1-1,1 0,0-1,0 0,0 0,-1-1,1 0,4-2,-7-1,0-1,0 0,-1-1,1 1,-1-1,-1 0,1-1,-1 1,0-1,-1 1,1-1,-1 0,-1-1,1 1,-1 0,0-1,-1 1,0-1,0-1,8-62,-9 71,0 0,0 0,0 1,0-1,-1 0,1 0,0 0,0 0,0 0,0 0,0 0,0 0,-1 0,1 0,0 0,0 0,0 0,0 0,0 0,-1 0,1 0,0 0,0 0,0 0,0-1,0 1,0 0,-1 0,1 0,0 0,0 0,0 0,0 0,0 0,0 0,0-1,0 1,-1 0,-4 16,3-9,0 0,0 0,1 0,0 1,1-1,0 0,0 0,0 1,1-1,0 0,0 0,1 0,0 0,0 0,1 0,-1 0,2-1,-1 1,1-1,0 0,0 0,0 0,1-1,0 0,0 0,1 0,-1 0,1-1,0 0,0 0,1 0,-1-1,1 0,0 0,-1-1,3 1,-5-2,0 0,1-1,-1 1,1-1,-1 0,1 0,-1 0,0-1,1 1,-1-1,1 0,-1 0,0-1,0 1,0-1,0 0,0 0,0-1,0 1,-1-1,1 0,-1 1,0-1,0-1,0 1,0 0,0-1,-1 0,1-1,3-6,0 0,-1 0,0-1,-1 1,0-1,-1 0,0 0,-1-1,0-11,-3-51,-9 96,10-15,0 1,0 0,1 0,0 0,0-1,0 1,1 0,0-1,0 1,1-1,0 0,0 0,0 0,1 0,0 0,0-1,1 0,-1 0,1 0,0 0,0-1,1 0,-1 0,5 2,6 3,0 0,0-2,1 0,1-1,-1 0,1-2,-1 0,16 1,39 2,-5-3</inkml:trace>
  <inkml:trace contextRef="#ctx0" brushRef="#br0" timeOffset="-35911.571">17822 11782,'-7'-13,"0"1,-1 1,0-1,-1 1,0 0,-1 1,0 0,0 1,-1 0,0 1,-1 0,0 0,0 2,-1-1,0 1,0 1,0 1,-1 0,1 0,-1 1,-9 0,18 2,1 1,-1 0,1 0,-1 0,1 1,-1 0,1-1,-1 2,1-1,0 0,-1 1,1 0,0 0,0 0,0 0,1 1,-1-1,1 1,-1 0,1 0,0 1,0-1,0 1,0-1,1 1,-1 0,1 0,0 0,1 0,-1 0,0 1,1-1,0 0,0 1,1-1,-1 1,1-1,0 1,0-1,0 1,1-1,-1 1,2 1,0 1,1 0,0-1,0 1,1-1,0 1,0-1,0-1,1 1,0-1,0 1,1-1,-1-1,1 1,0-1,0 0,0 0,1-1,-1 0,1 0,2 0,3 2,0-1,0-1,1 0,0 0,-1-2,1 1,0-1,0-1,-1-1,1 0,3-1,-9 0,1-1,-1 0,0 0,0 0,0-1,-1-1,0 1,1-1,-1 0,-1 0,1-1,-1 1,0-1,0-1,-1 1,1-1,-1 1,-1-1,0 0,0-1,0 1,-1 0,0-1,0 1,-1-1,0 0,0 0,-1 1,0-1,0 0,-1 0,0 0,0 1,-1-2,-5-1,3 26,4-7,0-1,1 1,0-1,0 1,1-1,0 0,1 0,0 1,0-2,1 1,-1 0,2-1,-1 1,1-1,0-1,1 1,0-1,0 0,0 0,1 0,-1-1,1 0,1 0,-1-1,3 1,-3-1,0 0,0 0,0-1,0 0,1-1,0 1,-1-1,1-1,0 0,0 0,0 0,0-1,0 0,0 0,0-1,-1 0,1-1,0 0,0 0,-1-1,1 1,-1-2,0 1,0-1,0 0,0 0,2-3,0-3,1-1,-2 1,1-2,-1 1,-1-2,0 1,-1 0,0-1,-1 0,-1-1,0 1,0-1,-1 0,0-12,-3 6,0 20,0 0,0 0,0 0,0 0,0 0,0 1,-1-1,1 0,0 0,0 0,0 0,0 0,-1 0,1 0,0 0,0 0,0 0,0 0,-1 0,1 0,0 0,0 0,0 0,0 0,-1 0,1 0,0 0,0 0,0 0,0 0,-1 0,1 0,0 0,0-1,0 1,0 0,0 0,-1 0,1 0,0 0,0 0,0-1,-3 8,0-1,1 1,0 0,0 0,1 0,0 0,0 0,0 0,1 0,0 0,1 0,-1 0,1 0,1 0,-1 0,1 0,1 0,-1-1,1 1,0-1,0 0,1 0,0 0,0 0,0 0,1-1,0 0,0 0,0 0,1-1,-1 1,1-1,0-1,0 1,1-1,-1 0,5 1,-2-2,0-1,0 0,0 0,0-1,0 0,0 0,1-1,-1-1,0 1,0-1,0-1,-1 0,1 0,-1-1,1 0,-1 0,0-1,-1 0,1 0,-1-1,0 0,0 0,-1 0,0-1,0 0,-1-1,1 1,-2-1,1 0,-1 0,0-1,-1 1,0-1,0 0,-1 0,0 0,0 0,-1-3,-4-20,3 31,0 1,0-1,0 1,0-1,0 1,0-1,0 1,0-1,0 1,-1-1,1 1,0-1,0 1,0-1,-1 1,1-1,0 1,-1 0,1-1,0 1,-1-1,1 1,0 0,-1-1,1 1,-1 0,1 0,-1-1,1 1,0 0,-1 0,1 0,-1 0,1-1,-1 1,1 0,-1 0,1 0,-1 0,1 0,-1 0,1 0,-1 1,1-1,-1 0,1 0,-1 0,1 0,-1 1,1-1,-1 0,1 0,-1 1,1-1,0 0,-1 1,-2 3,1 0,0 0,0 0,0 0,1 1,-1-1,1 1,0-1,0 1,0-1,1 1,0 0,0-1,0 1,0 0,1-1,0 1,0-1,0 1,0-1,1 1,0-1,-1 0,2 0,2 7,1-2,0 1,1-1,0 0,0 0,1-1,0 0,1 0,0-1,0 0,0-1,1 0,0 0,0-1,0 0,1-1,0 0,3 0,3 1,1 0,0-2,0 0,0-1,0-1,0-1,0 0,0-1,0-1,0-1,3-1,-13 3,0-1,1 0,-1 0,0-1,-1 0,1 0,0-1,-1 0,0 0,0-1,0 0,0 0,-1 0,0-1,0 0,-1 0,1-1,-1 1,-1-1,1 0,-1-1,0 1,-1-1,0 0,0 0,-1 0,0 0,1-6,1 7,3 24,-2-4,2-5,1-1,0 0,0 0,0-1,1 0,0 0,0-1,1 0,0-1,-1 0,1-1,1 0,-1 0,0-1,1 0,-1-1,1 0,-1-1,7 0,119-2,-129 1,0 0,0-1,0 1,0-2,0 1,-1-1,1 0,-1 0,0-1,0 1,0-2,-1 1,1 0,-1-1,0 0,0-1,-1 1,1-2,5-12,-1-1,-1-1,-1 1,-1-1,-1 0,-1-1,0 1,0-20,1 3,2-12,18-131,2-161,-26 327,0 4,-1 0,0-1,0 1,-1 0,-1-1,0 1,0 0,-1 0,-1 0,-1-3,5 13,0 1,0-1,0 0,-1 1,1-1,0 0,-1 1,1-1,-1 0,1 1,0-1,-1 1,0-1,1 1,-1-1,1 1,-1-1,1 1,-1 0,0-1,1 1,-1 0,0-1,1 1,-1 0,0 0,0 0,1-1,-1 1,0 0,0 0,1 0,-1 0,0 1,1-1,-1 0,0 0,0 0,1 0,-1 1,0-1,1 0,-1 1,0-1,-21 30,11-2,2 0,1 1,1 0,1 0,2 1,1-1,2 1,0 0,3 12,1 8,2 0,3-1,2 0,1 0,3-1,2-1,2 0,2-2,2 0,2-1,2-1,2-2,1 0,3-2,0-2,3-1,11 9,-36-37,-6-3,1 0,0 0,0-1,1 1,-1-1,1 0,0-1,0 0,1 0,-1 0,1 0,5 1,-10-5,-1 0,1 1,-1-1,0 0,0 0,1 0,-1 0,0 0,0 0,0 0,0-1,0 1,-1 0,1 0,0-1,0 1,-1-1,1 1,-1 0,1-1,-1 1,0-1,1 1,-1-1,0 0,0 1,0-1,0 1,-1-1,1 1,0-1,-1 1,1-1,-1 1,1 0,-1-1,-4-16,-2 0,1 0,-2 1,-1 0,0 1,-1 0,0 0,-1 1,-1 0,-1 1,0 1,-1 0,0 1,-10-7,-40-31,-2 3,-2 2,-1 4,-3 2,-47-16,77 36,28 9,32 10,232 45,-167-31,110 20,140 45,-317-75,0 1,0 1,-1 0,1 1,-2 1,10 6,-22-13,-1-1,1 1,-1 1,1-1,-1 0,0 0,1 1,-1-1,0 0,0 1,0-1,0 1,0 0,0-1,0 1,-1 0,1-1,-1 1,1 0,-1 0,0 0,1-1,-1 1,0 0,0 0,0 0,-1 0,1 0,0-1,-1 1,1 0,-1 0,1-1,-1 1,0 0,0-1,0 1,0-1,0 1,0-1,0 1,-1-1,1 0,0 1,-1-1,1 0,-39 32,34-29,0 0,0 1,0-1,1 1,0 0,-1 1,2-1,-1 1,1 0,0 0,0 0,1 1,-3 5,6-10,-1 0,1 0,0 0,0-1,0 1,0 0,1 0,-1 0,0 0,1 0,-1 0,1-1,0 1,0 0,0-1,0 1,0 0,0-1,0 1,0-1,0 1,1-1,-1 0,1 0,-1 1,1-1,-1 0,1 0,0-1,-1 1,1 0,0 0,1 0,64 14,-60-14,0 0,0 0,0-1,1 0,-1 0,0-1,0 0,0 0,0-1,-1 0,1 0,0 0,-1-1,1 0,-1-1,0 1,0-1,0 0,0 0,-1-1,0 0,0 0,0 0,-1-1,1 1,-1-1,-1 0,4-7,-4 9,-1-1,0 1,-1-1,1 0,-1 1,0-1,0 0,0 0,0 0,-1 0,0 0,0 0,-1 0,1 0,-1 0,0 0,0 0,-1 0,0 1,1-1,-2 0,1 1,0 0,-1-1,0 1,0 0,0 0,0 1,-1-1,1 1,-1-1,-2 0,-8-1,1 0,-1 1,0 1,0 0,0 1,0 0,0 1,-1 1,1 0,0 1,0 1,0 0,0 1,0 0,-8 4,14-5,0-1,1 1,-1 1,1-1,-1 1,1 1,0-1,0 1,0 0,1 1,0 0,-1 0,2 0,-1 1,0-1,1 1,0 1,1-1,0 1,0 0,0 0,0 0,1 0,-1 5,4-8,0-1,0 1,0 0,1-1,-1 1,1-1,0 1,0-1,0 1,1-1,-1 0,1 1,0-1,0 0,0 0,0 0,0 0,1-1,-1 1,1-1,0 1,-1-1,1 0,0 0,1 0,0 1,91 34,-42-27,-4-3</inkml:trace>
  <inkml:trace contextRef="#ctx0" brushRef="#br0" timeOffset="-35571.922">20581 11290,'-13'-1,"-17"1,-1 0,1 2,-1 1,1 1,-23 7,50-10,-1-1,1 1,-1 0,1 0,0 0,-1 0,1 1,0-1,0 1,0 0,0 0,0 0,0 0,0 0,1 1,-1-1,1 1,0 0,0 0,0 0,0 0,0 0,1 0,-1 0,1 1,0-1,0 1,0-1,0 0,1 1,-1 0,1-1,0 1,0-1,0 1,1-1,-1 1,1-1,0 1,0-1,9 16,0-1,2 0,0 0,0-2,2 1,0-2,1 0,1 0,6 3,5 7,193 199,-213-215,0-1,0 0,0 0,1 0,0-1,1 0,-1-1,2 0,-1 0,0-1,1 0,0-1,0 0,6 2,13-2,-1-1,1-2,0 0,0-2,-1-1,1-1,0-2,-6-1,-7 0</inkml:trace>
  <inkml:trace contextRef="#ctx0" brushRef="#br0" timeOffset="-20041.852">1886 13885,'21'0,"20"-3,21-2,14-6,12-3,4 1,1 3,-6 3,-11 2,-12 3,-12 1,-9 1,-11 0,-6-2,-4-3,-7 0</inkml:trace>
  <inkml:trace contextRef="#ctx0" brushRef="#br0" timeOffset="-16129.25">4480 13679,'-16'5,"0"1,1 0,-1 1,2 1,-1 0,1 1,0 1,1 0,0 0,0 2,2-1,-1 2,1-1,1 2,0-1,1 1,1 1,-3 5,-4 5,0 0,2 1,1 1,0 0,3 0,0 1,1 0,2 1,1 0,-1 21,6-45,-1 0,1 0,0 0,0 0,1 0,-1 0,1 0,0 0,0 0,1 0,0-1,0 1,0-1,0 1,0-1,1 0,0 1,0-2,0 1,1 0,-1 0,1-1,0 0,0 0,0 0,0 0,0-1,1 1,-1-1,1 0,-1-1,1 1,0-1,0 0,0 0,0 0,0-1,0 0,3 0,8-4,0-1,0 0,-1-2,0 0,0 0,-1-1,1-1,-2-1,0 0,0 0,0-1,-2-1,1 0,-1-1,-1 0,7-12,8-9,-1-2,-2 0,-2-1,-1 0,-2-2,-1 0,-2-1,-3-1,0 0,-3 0,2-32,-8 52,-2-1,0 0,-2 0,0 1,-1-1,-2 1,0 0,-1 0,-3-6,5 16,-1 1,1-1,-2 1,0 1,0-1,0 1,-1 0,-1 1,1-1,-1 1,-1 1,1 0,-1 0,-1 0,1 1,-1 1,0 0,-7-3,9 6,-1-1,1 1,0 1,0-1,-1 1,1 1,0 0,-1 0,1 1,0-1,-1 2,1-1,0 1,0 1,0 0,0 0,0 0,1 1,-1 0,1 0,-6 6,2-2,0 2,0-1,1 1,1 1,0 0,0 0,1 1,0 0,1 1,1-1,0 1,-3 9,3 0,1 0,1 1,1-1,1 1,0 0,2 0,1-1,1 1,0 0,2-1,1 1,1-1,0-1,2 1,0-1,2 0,0-1,1 0,6 7,72 114,-46-77,-3 2,22 54,21 86,-69-173</inkml:trace>
  <inkml:trace contextRef="#ctx0" brushRef="#br0" timeOffset="-15631.547">4972 14185,'-23'275,"20"-120,11-147,0-26,4-29,-2-1,-2-1,-3 1,-1-27,0 29,19-148,-23 193,-1 0,1-1,0 1,0 0,0 0,0 0,0 0,0-1,0 1,1 0,-1 0,0 0,1 0,-1-1,1 1,-1 0,1 0,-1 0,1 0,0 0,0 0,-1 0,1 1,0-1,0 0,0 0,0 1,0-1,0 0,0 1,0-1,0 1,0-1,0 1,0 0,1-1,-1 1,0 0,0 0,0 0,0 0,1 0,-1 0,0 0,0 0,0 0,1 1,-1-1,0 0,0 1,0-1,0 1,0-1,0 1,1 0,12 15,0 0,-1 1,-1 0,-1 1,0 1,-1-1,-1 2,-1-1,-1 1,-1 0,0 1,-2 0,2 15,11 73,-14-74,2-1,1 0,2 0,2-1,11 30,6-25,-15-29</inkml:trace>
  <inkml:trace contextRef="#ctx0" brushRef="#br0" timeOffset="-15380.225">4903 14417,'19'0,"17"0,17-2,16-3,12-4,11-2,-11 1</inkml:trace>
  <inkml:trace contextRef="#ctx0" brushRef="#br0" timeOffset="-15038.135">5751 13926,'18'0,"21"0,19-3,16-2,12-3,6-1,-5 2,-11 4,-19 3</inkml:trace>
  <inkml:trace contextRef="#ctx0" brushRef="#br0" timeOffset="-14761.525">5846 14253,'18'0,"21"-2,19-3,19-6,13-3,6-1,0-1,-9 2,-17 4</inkml:trace>
  <inkml:trace contextRef="#ctx0" brushRef="#br0" timeOffset="-14485.262">6816 14089,'-1'6,"0"0,0 0,0 1,1-1,0 0,1 0,-1 0,1 0,0 1,1-1,0 0,-1-1,2 1,-1 0,1-1,0 1,0-1,0 0,1 0,0 0,0 0,0 0,1-1,-1 0,1 0,0 0,3 1,4-1,2-1,-1 0,0 0,1-1,-1-1,1-1,-1 0,1 0,-1-1,1-1,-1 0,0-1,1-1,-1 0,-1 0,1-2,-1 1,0-1,8-6,-14 7,0 0,0 0,-1-1,1 1,-1-1,0-1,-1 1,1-1,-1 1,-1-1,1 0,-1-1,-1 1,1-1,-1 1,0-1,-1 0,0 1,0-1,-1 0,0 0,0 0,-1 0,0 1,0-1,-1 0,0 0,0 1,-1 0,0-1,0 1,-4-6,-1-1,0-1,-1 2,-1-1,0 1,-1 1,0 0,-1 0,0 1,-1 1,0 0,-1 0,0 2,0 0,-1 0,-11-3,15 6,0 1,-1 1,1 0,0 0,-1 1,0 1,1 0,-1 0,0 1,0 1,1 0,-1 0,0 1,1 1,0 0,-1 1,1 0,0 0,1 1,-1 1,1 0,-3 2,3 0,1 0,0 0,1 0,0 1,0 1,1-1,0 1,0 1,1-1,1 1,0 0,0 0,1 1,1-1,0 1,0 0,1 0,0 0,2 0,-1 0,1 0,1 0,2 12,18 49,10-10</inkml:trace>
  <inkml:trace contextRef="#ctx0" brushRef="#br0" timeOffset="-12380.04">7976 13052,'7'163,"26"145,-10-110,54 912,-54-853,-23-251,1-1,-2 1,1 0,-1 0,0-1,0 1,0 0,-1-1,0 1,0-1,0 0,-1 0,1 0,-1 0,-1 0,1 0,-1-1,0 0,0 1,0-1,0-1,-1 1,1-1,-1 1,0-1,0-1,0 1,0-1,-1 0,-3 1,-29 6,0-1,0-2,0-2,-1-1,-32-2,-12 1,-312 33,-151 42,379-51,-919 132,-97 18,554-67,584-102,1-3,-1-1,0-2,-16-3,57 0,0 1,0-2,0 1,0 0,0-1,1 0,-1 1,1-1,0-1,0 1,0 0,0-1,1 0,-1 1,1-1,0 0,0 0,1 0,-1-1,0-3,-2 1,-14-45,1 0,3-1,3 0,1-1,3 0,1-22,3 48,-27-298,-49-379,51 519,8-1,8-1,10-120,16-19,-14 324,0 0,0-1,1 1,-1 0,1 0,0 0,0 0,0 0,1 0,-1 0,0 0,1 0,0 0,0 1,0-1,0 1,0-1,1 1,-1 0,1 0,-1 0,1 0,0 0,0 1,0-1,80-27,-71 27,155-33,2 7,1 8,0 8,103 7,-81 5,760-28,-559-8,691-45,-786 69,907-48,-1196 59,-9 1</inkml:trace>
  <inkml:trace contextRef="#ctx0" brushRef="#br0" timeOffset="-10094.615">4248 6196,'-1'-12,"1"0,0 0,1 0,0 0,1 0,1 0,0 0,0 0,4-6,0 31,-21 157,-9 43,10 1,13 205,7-315,4-1,5-1,4 0,5-2,17 40,-32-114,0-1,2 0,1 0,1-1,1-1,6 7,-13-20,0-1,1 0,0 0,1-1,-1 0,2 0,-1-1,1-1,0 0,0 0,1-1,-1 0,1-1,12 2,14-1,0-2,1-1,-1-2,1-1,-1-3,14-3,51-3,93 5,141 16,-250-7,454 2,16-25,0 1,-322 18,50 13,-207-6,0-3,0-4,0-3,70-13,-99 9,-39 7,0 0,0-1,0-1,0 1,0-2,0 1,-1-1,1-1,-1 0,0 0,0-1,0 0,-1 0,0-1,4-4,-8 4,0-1,-1 0,0 0,-1 1,0-2,0 1,0 0,-1 0,0-1,0 1,-1 0,0-1,0 1,-1-1,0-3,0-12,0-166,4 24,-7 0,-8 1,-6 0,-19-57,-3 70,20 86,3-2,3 0,3 0,-1-44,12 105,0-36,-3 0,-1 1,-8-30,12 68,-1 1,1 0,-1 0,0-1,0 1,0 0,0 0,0 0,-1 0,1 0,-1 0,1 1,-1-1,1 0,-1 1,0-1,0 1,0 0,0-1,0 1,0 0,0 0,-1 0,1 1,0-1,0 0,-1 1,1-1,0 1,-1 0,1 0,0 0,-1 0,1 0,0 1,-1-1,1 1,-1 0,-497 44,155 16,91-14,-69-4,-521-11,656-29,-750-11,350 5,568 3,-1-1,0-1,0-1,0-1,1 0,0-2,0 0,0-1,0-2,12-2,14 9</inkml:trace>
  <inkml:trace contextRef="#ctx0" brushRef="#br0" timeOffset="-9084.254">8782 13994,'14'-2,"19"-2,19-1,20-3,16-2,10 1,-1 1,-7 3,-17 2,-21 1</inkml:trace>
  <inkml:trace contextRef="#ctx0" brushRef="#br0" timeOffset="-8833.918">8851 14117,'16'0,"17"0,19-2,17-1,16-3,9-2,2-2,-5-1,-12-3,-18 3</inkml:trace>
  <inkml:trace contextRef="#ctx0" brushRef="#br0" timeOffset="-8573.619">9397 13611,'2'4,"0"-1,0 1,0-1,1 0,-1 0,1 0,0 0,0 0,0-1,1 1,-1-1,0 0,1 0,0 0,-1 0,1-1,3 2,-4-2,53 22,0-3,2-3,-1-2,7-2,156 45,-214-57,0 1,0-1,0 1,0 0,0 0,0 1,-1-1,1 1,-1 1,0-1,1 1,-2 0,1 0,0 0,-1 1,0-1,0 1,0 0,-1 1,1-1,-1 0,-1 1,1 0,-1 0,2 4,-5-3,-1-1,1 1,-1-1,0 1,-1-1,1 0,-1 0,-1 0,1 0,-1 0,0-1,0 0,0 1,-1-2,0 1,0 0,-44 38,-1-2,-2-2,-1-3,-2-2,-33 14,76-41,-41 22</inkml:trace>
  <inkml:trace contextRef="#ctx0" brushRef="#br0" timeOffset="-5575.551">17166 13817,'-17'-9,"-1"2,0 0,-1 2,1 0,-1 0,0 2,-1 1,1 0,0 1,-1 1,1 1,0 1,0 0,-1 2,2 0,-1 1,-15 7,28-9,1 0,0 1,0 0,1 0,-1 0,1 1,0-1,0 1,0 0,1 0,-1 1,-1 4,4-8,0 1,0-1,0 0,0 1,1-1,-1 1,1-1,-1 1,1-1,0 1,0-1,0 1,0-1,1 1,-1-1,1 1,0-1,-1 0,1 1,0-1,0 0,0 1,1-1,-1 0,1 0,-1 0,1 0,0 0,-1-1,1 1,0 0,2 0,4 2,1 0,1 0,-1-1,0-1,1 1,0-1,-1-1,1 0,0 0,0-1,-1-1,1 1,0-1,0-1,-1 0,1 0,-1-1,1 0,-1-1,7-1,0-1,-1 0,0-1,0 0,-1-1,0-1,0 0,-1-1,0-1,-1 0,0 0,-1-1,0-1,-1 0,0 0,-1-1,-1 0,0-1,-1 0,-1 0,0 0,-1-1,1-6,-1-1,-2 0,-1 0,0 0,-2 0,-1 0,-1 0,0 0,-2 0,-1 0,0 1,-2 0,-1 0,0 1,-2-1,0 2,-2 0,-3-5,14 23,0-1,0 1,0 0,0-1,-1 1,1 0,-1 0,0 0,1 0,-1 0,0 0,0 1,0-1,-1 1,1-1,0 1,0 0,-1 0,1 0,-1 0,1 0,-1 0,1 1,-1-1,1 1,-1 0,0 0,1 0,-1 0,0 0,1 0,-1 1,1-1,-1 1,1 0,-1 0,1 0,-1 0,1 0,-1 1,-3 6,1-1,0 1,0 0,1 1,0-1,0 1,1 0,0 0,1 0,-2 6,-4 15,1 0,2 0,1 1,1 0,1 0,2 0,2 0,0 0,2-1,1 1,2-1,1 0,1-1,1 1,10 16,-11-32,1 0,0-1,1 0,0-1,1 0,0-1,1 0,0-1,1-1,0 0,0 0,1-2,0 0,1 0,-1-2,1 0,0-1,8 1,-1 0,0-2,0-1,0-1,0 0,0-2,0-1,1-1,-2-1,1-1,-1 0,1-2,-1-1,-1-1,-8 3,0 0,-1-2,1 0,-2 0,1-1,-1 0,-1-1,0 0,0-1,4-6,-11 13,1-1,-1 0,0 0,0 0,0 0,-1 0,0 0,0-1,0 0,-1 1,0-1,0 0,0 1,-1-1,0 0,0 0,0 0,-1 1,1-1,-1 0,-1 0,1 1,-1-1,0 1,-1 0,-1-5,2 7,1 0,-1 1,0-1,0 0,0 1,0-1,0 1,0 0,-1 0,1 0,-1 0,1 0,-1 0,0 1,0-1,0 1,0 0,0 0,0 0,0 0,0 0,0 1,-1-1,1 1,0 0,0 0,0 0,-1 0,1 1,0-1,0 1,0 0,0 0,0 0,0 1,0-1,0 0,0 1,0 0,1 0,-1 0,1 0,-1 0,1 0,0 1,0-1,0 1,0 0,1-1,-1 2,-1 1,1 0,0 1,0-1,0 1,1 0,0-1,0 1,0 0,1 0,0 0,0 0,0 0,1-1,0 1,0 0,0 0,1-1,0 1,0-1,0 1,1-1,0 0,3 4,1 3,2-1,-1 0,2-1,-1 0,1-1,1 0,0 0,0-1,10 5,9 3,0-2,1-1,1-1,0-2,11 2,63 12</inkml:trace>
  <inkml:trace contextRef="#ctx0" brushRef="#br0" timeOffset="-2817.347">23981 13694,'-14'-10,"-1"0,0 2,0 0,-1 0,-1 2,1 0,-1 0,0 2,-13-2,22 4,0 1,0 1,-1-1,1 1,0 1,-1-1,1 2,0-1,0 1,0 0,0 1,0-1,1 2,-1-1,1 1,-1 0,2 1,-1-1,0 2,1-1,-2 2,5-4,0-1,0 1,1 0,-1 0,1 0,0 1,-1-1,2 0,-1 1,0 0,1-1,-1 1,1 0,0-1,0 1,1 0,-1 0,1 0,0 0,0 0,0 0,0 0,1 0,0 0,-1-1,2 1,-1 0,0 0,1-1,-1 1,1-1,0 1,0-1,1 0,-1 0,1 0,-1 0,10 6,0-2,1 1,0-2,0 0,0 0,1-1,0-1,0 0,0-1,0-1,0 0,1-1,-1 0,1-1,-1-1,1 0,-1-1,0-1,1 0,-1 0,0-1,0 0,0-1,0-1,-1 0,0 0,0-1,9-8,-17 12,-1 0,0-1,1 1,-1-1,0 0,-1-1,1 1,-1-1,0 1,0-1,0 0,-1 0,1 0,-1 0,-1-1,1 1,-1-1,0 1,0-1,0 1,-1-1,0 1,0-1,0 0,0 5,1 0,-1 0,0 0,0 1,1-1,-1 0,0 0,0 0,0 0,0 0,0 0,0 0,0 0,-1 0,1 1,0-1,0 0,-1 0,1 0,-1 0,1 0,0 1,-1-1,0 0,1 0,-1 1,1-1,-1 0,0 1,1-1,-1 1,0-1,0 1,0-1,1 1,-1 0,0-1,0 1,0 0,0-1,0 1,0 0,1 0,-1 0,0 0,0 0,0 0,0 0,0 0,0 1,0-1,0 0,1 0,-1 1,0-1,0 0,0 1,0-1,1 1,-1-1,0 1,0 0,1-1,-1 1,1 0,-1-1,0 1,-3 10,0 0,1 0,0 0,1 0,0 1,1-1,0 1,1 10,-1-2,-2 95,5 0,5 0,15 65,-16-138,4 23,-2 0,-3 0,-4 45,-23-15,21-92,-1 1,1-1,-1-1,0 1,0 0,0 0,0-1,-1 1,1-1,-1 0,1 0,-1 0,0 0,0 0,0 0,0-1,0 1,0-1,0 0,-1 0,1 0,0-1,-1 1,1-1,0 0,-4 0,-6-3,0-1,0-1,1-1,0 1,0-2,0 0,1 0,0-1,0 0,1-1,0 0,1-1,0 0,0-1,1 1,1-2,0 1,-2-4,-6-6,2 0,0-1,1-1,1 0,1 0,1-1,1 0,2-1,0 0,1 0,2 0,1 0,0-1,2 1,2-10,0 22,2 0,-1 0,2 0,0 1,0-1,1 1,1 1,0-1,0 1,1 0,1 1,0 0,0 0,1 1,0 0,1 0,0 1,6-3,27-15,1 2,2 1,0 3,11-2,-47 18,108-44,101-57,-234 131,12-22,0 1,1-1,-1 0,1 1,0-1,0 1,1-1,-1 1,1-1,0 1,0 0,1-1,-1 1,1-1,0 1,0-1,1 1,-1-1,1 0,0 0,0 0,0 0,1 0,-1 0,1 0,0-1,0 1,0-1,4 3,2 1,0 0,1-1,0 0,0 0,0-1,0 0,1-1,0-1,0 1,8 0,-13-2,1-1,-1 0,0 0,1-1,-1 0,0 0,0 0,1-1,-1 0,0 0,0-1,0 0,0 0,0 0,0-1,0 1,-1-1,1-1,-1 1,0-1,-1 0,-1 1,0 0,0-1,-1 0,1 1,-1-1,0 0,0 0,0-1,0 1,-1 0,1-1,-1 1,-1-1,1 1,0-1,-1 1,0-1,0 1,0-1,-1 1,0-1,0 1,0-1,0 1,-1 0,1-1,-1 1,-2-3,-1-4,-1 0,-1 0,0 0,-1 1,0 0,0 1,-1-1,0 2,0-1,-4 0,-3-2,-1 1,-1 0,0 2,0 0,0 1,-1 1,0 0,-1 2,1 0,-1 1,1 1,-1 1,0 1,0 0,0 2,-9 2,-28 16,56-19,0-1,0 1,0-1,0 1,0-1,0 1,0-1,1 1,-1 0,0 0,0-1,0 1,1 0,-1 0,0 0,1 0,-1 0,1 0,-1 0,1 0,0 0,-1 0,1 0,0 0,0 0,0 0,0 0,0 1,0-1,0 0,0 0,0 0,0 0,0 0,1 0,-1 0,0 0,1 0,-1 0,1 0,0 0,-1 0,1 0,-1 0,1 0,0 0,0-1,0 1,0 0,6 4,0-1,0 1,0-1,0-1,1 0,0 0,0 0,0-1,7 1,41 9</inkml:trace>
  <inkml:trace contextRef="#ctx0" brushRef="#br0" timeOffset="-1755.121">25415 13748,'-13'-11,"-1"1,-1 0,1 0,-2 2,1 0,-1 0,0 2,-1 0,-15-4,22 8,1 0,-1 1,0 0,0 0,0 1,0 0,0 1,1 0,-1 0,0 1,0 1,1-1,-1 2,1-1,0 1,0 1,-8 4,13-6,-1 0,0 0,1 0,0 0,0 1,0-1,0 1,1 0,-1 0,1 1,0-1,0 1,1-1,-1 1,1 0,0 0,1 0,-1 0,1 0,0 1,0-1,0 0,1 1,0-1,0 0,0 1,1-1,-1 0,2 1,-1-1,0 0,1 0,0 0,0 0,0 0,2 1,4 0,1 0,0 0,0-1,0 0,1-1,0 0,0 0,0-1,0-1,0 0,1 0,-1 0,1-2,-1 1,1-1,-1-1,1 0,-1 0,0-1,1-1,-1 1,1-2,-3 2,0 0,0-1,0 0,-1 0,1-1,-1 0,0 0,0 0,0-1,-1 0,0-1,0 0,0 1,0-2,-1 1,0-1,-1 0,1 0,-1 0,-1 0,1-1,-1 1,0-1,-1 0,0 0,0 0,-1-5,-5-13,-6 39,9-6,0 1,0-1,1 1,0 0,0-1,0 1,1-1,1 1,-1-1,1 1,1-1,-1 0,1 0,0 0,1 0,-1 0,1-1,1 0,-1 0,1 0,0 0,1-1,-1 1,1-1,0-1,0 1,1-1,-1 0,1-1,0 0,0 0,0 0,1-1,3 1,1 0,0-1,1 0,-1-1,1 0,-1-1,1 0,-1-1,0-1,1 0,-1-1,0 0,0 0,0-2,-1 1,1-2,-1 1,0-1,-1-1,1 0,-1-1,-1 0,1 0,-2-1,1 0,-1 0,0-1,-1 0,0-1,5-10,4-17,-2-1,-1 0,-2-1,-1-1,-3 0,-1 0,-2 0,-2-1,-2-25,4 21,-2-1,-2 1,-2-1,-2 1,-2-1,-2 2,-2-1,-2 1,-2 1,-15-34,26 71,-1 0,1 1,-1-1,0 1,0 0,-1 0,0 1,0-1,0 1,-1 0,1 0,-1 1,0-1,-1 1,1 1,-1-1,0 1,0 0,0 1,0 0,0 0,0 0,-1 1,1 0,-6 0,5 3,0 0,0 0,0 0,0 1,0 0,0 1,1 0,0 0,-1 1,2-1,-1 1,0 1,1 0,0-1,1 2,-1-1,-3 7,-5 6,2 1,0 0,1 1,1 0,-7 20,7-11,1 0,2 0,1 1,1 0,2 0,1 0,1 0,1 1,3-1,0 0,2 0,1 0,1-1,2 0,1 0,1-1,2 0,1-1,1-1,16 23,-12-23,1-1,1-1,1-1,1 0,1-2,1-1,1-1,1-1,0-1,2-2,0-1,0-1,29 9,-50-20,0 0,0 0,0-1,0 0,0 0,1-1,-1 0,0-1,1 1,-1-2,1 1,-1-1,0-1,1 1,-1-1,0-1,0 0,0 0,-1 0,1-1,-1 0,5-4,-6 2,0-1,-1 0,0 0,-1 0,1 0,-1-1,0 0,-1 0,0 0,0 0,-1 0,0-1,-1 1,0-1,0-2,0 11,-1-1,0 1,1-1,-1 0,0 1,1-1,-1 0,0 1,0-1,0 0,0 1,0-1,1 0,-1 0,-1 1,1-1,0 0,0 1,0-1,0 0,0 1,-1-1,1 0,0 1,0-1,-1 0,1 1,-1-1,1 1,-1-1,1 1,0-1,-1 1,0-1,1 1,-1-1,1 1,-1 0,0-1,1 1,-1 0,0-1,1 1,-1 0,0 0,1 0,-1 0,0 0,1-1,-1 1,0 1,0-1,1 0,-1 0,0 0,0 0,-2 5,1 0,-1 0,1 0,0 0,0 0,1 0,-1 0,1 1,0-1,1 1,-1-1,1 1,0-1,0 0,1 1,0-1,0 1,0-1,1 0,-1 0,1 1,0-1,1 0,-1-1,1 1,0 0,0-1,1 0,-1 0,1 0,0 0,3 2,2 1,0-1,1 0,0 0,0-1,0-1,0 0,1 0,0-1,0 0,0-1,0 0,0-1,0 0,0-1,1 0,-1-1,0 0,0 0,0-2,0 1,0-1,-1-1,1 0,-1 0,8-5,-13 5,-1 0,0-1,1 1,-2-1,1 1,0-1,-1 0,0-1,0 1,0 0,-1-1,0 0,0 1,-1-1,1 0,-1 0,0 0,-1 0,1 0,-1 0,0 0,-1 0,0 0,0 0,0 0,0 0,-1 0,0 1,0-1,-1 0,0 1,0 0,0 0,0 0,-1 0,0 0,0 1,0-1,-1 1,1 0,-1 1,0-1,0 1,-4-3,0 0,-1 1,1 0,-1 1,0 0,0 1,0 0,0 0,-1 1,1 1,-1-1,0 2,1 0,-1 0,0 0,1 2,-1-1,1 1,-1 1,1 0,0 0,0 1,1 0,-1 1,1 0,0 1,0 0,0 0,1 1,0 0,0 0,1 1,0 0,0 0,1 1,0 0,0 0,-1 4,5-7,1-1,-1 0,1 0,0 1,1-1,-1 0,1 1,0-1,1 0,-1 1,1-1,0 0,0 1,1-1,-1 0,1 0,0 0,1 0,-1-1,1 1,0 0,0-1,0 0,1 0,0 0,-1 0,2-1,-1 1,0-1,0 0,1 0,4 2,6 1,-1 0,2 0,-1-1,1-1,-1-1,11 1,36 4</inkml:trace>
  <inkml:trace contextRef="#ctx0" brushRef="#br0" timeOffset="-1453.431">26589 13106,'-16'-2,"-15"-1,-9 5,0 8,5 11,8 12,10 13,17 10,7-5</inkml:trace>
  <inkml:trace contextRef="#ctx0" brushRef="#br0" timeOffset="-1173.834">26698 13871,'10'16,"9"11,9 4,7 0,4-3,4-4,8-7,3-5,3-5,-2-6,-6-6,-11-2</inkml:trace>
  <inkml:trace contextRef="#ctx0" brushRef="#br0" timeOffset="-5059.857">19516 13106,'52'305,"-30"-198,-4 1,1 78,16-235,-28 42,-1 1,2 0,-1 0,1 1,0 0,0 1,0-1,0 2,1-1,0 1,0 0,0 1,0 0,0 1,0-1,0 2,1-1,-1 1,0 1,0 0,1 0,-1 1,0 0,0 0,-1 1,1 0,0 1,-1 0,0 0,0 1,0 0,0 1,-1-1,0 1,0 1,-1-1,1 1,-2 0,5 7,-9-12,0 0,0 0,0 0,0 1,0-1,-1 0,1 1,-1-1,0 0,0 1,0-1,0 1,0-1,0 0,0 1,-1-1,1 0,-1 1,0-1,0 0,0 0,0 1,0-1,0 0,-1 0,1 0,0 0,-1-1,0 1,1 0,-1-1,0 1,0-1,0 1,0-1,-81 31,45-25,-1-2,-1-2,1-2,-16-2,25-1,22-3,24 2,24-2,8-1</inkml:trace>
  <inkml:trace contextRef="#ctx0" brushRef="#br0" timeOffset="-4102.416">20389 13748,'-3'-7,"-1"1,0-1,-1 0,1 1,-1 0,0 0,-1 1,1-1,-1 1,0 0,-1 1,1-1,-1 1,0 0,0 1,0 0,0 0,-1 1,1-1,-1 2,1-1,-1 1,0 0,0 1,0-1,1 2,-1-1,0 1,0 0,1 1,-1 0,1 0,-1 0,1 1,0 0,0 1,0 0,0 0,1 0,-4 4,5-5,0 1,1 0,0 0,0 0,0 1,0-1,1 1,0 0,0 0,0 0,0 0,1 0,0 1,0-1,1 1,-1 0,1-1,0 1,1 0,-1 0,1 0,0-1,1 1,-1 0,1 0,0-1,1 1,-1 0,1-1,0 1,1-1,-1 0,1 0,0 0,1 0,-1 0,1-1,0 1,2 1,3 1,1-2,0 1,1-1,-1 0,1-1,0 0,0-1,0 0,0-1,0 0,1-1,-1 0,0-1,1 0,-1-1,1 0,-1-1,0 0,0-1,0 0,0-1,0 0,-1-1,1 0,-1 0,0-1,-1 0,0-1,0 0,0-1,-1 0,0 0,0-1,-1 0,2-3,37-86,-36 141,-7-33,-1 0,1 0,1-1,0 1,0-1,1 0,0 0,1-1,4 6,-8-11,0-1,0 1,1-1,-1 1,1-1,0 0,0 0,0 0,-1-1,2 1,-1-1,0 1,0-1,0 0,1 0,-1 0,0-1,1 1,-1-1,1 0,-1 0,1 0,-1-1,0 1,1-1,-1 1,0-1,1 0,-1 0,2-2,2-1,1-2,-1 1,0-1,0 0,0 0,-1-1,0 0,-1 0,0-1,0 1,0-1,-1 0,0 0,0-1,-1 1,0-1,-1 0,0 0,0 0,-1-2,38-90,-34 96,1 0,-1 1,1 0,0 0,1 0,-1 1,1 0,-1 0,1 1,0 0,0 0,0 0,0 1,0 0,1 0,-1 1,0 0,0 0,0 1,1 0,-1 0,0 1,0 0,0 0,-1 0,2 1,3-1,1 0,0 0,-1 1,1 1,-1 0,0 0,0 1,-1 0,1 1,-1 1,0-1,-1 2,0-1,0 1,0 0,-1 1,0 0,-1 1,0-1,-1 1,0 1,2 3,3 57,-11-64,0-1,0 1,0 0,1-1,0 1,0 0,1-1,0 0,0 1,0-1,1 0,0 0,0 0,0 0,1-1,0 1,0-1,1 0,-1 0,1 0,0-1,0 0,1 0,4 3,6-2,1 0,-1-1,1-1,-1-1,1 0,0-1,0-1,0 0,0-2,-1 0,1-1,0 0,-1-1,0-1,0-1,0 0,-1-1,0-1,0 0,2-3,64-50,-80 61,0 0,0-1,0 1,0 0,0 0,1 0,-1 0,0 0,0 0,0 0,0 0,0 0,0 1,0-1,0 0,0 1,0-1,0 0,0 1,0-1,-1 1,1 0,0-1,0 1,0 0,-1 0,1-1,0 1,-1 0,1 0,-1 0,1 0,-1 0,1 0,-1 0,1 0,-1 0,0 0,0 0,0 0,1 0,-1 0,0 0,0 0,0 0,0 0,-1 0,1 0,0 0,0 0,-1 1,5 15,-1-12,0 1,0 0,1-1,-1 0,1 0,1 0,-1 0,0 0,1-1,0 0,0 0,1 0,-1-1,1 0,-1 0,1 0,0-1,0 1,0-1,1-1,-1 1,0-1,1-1,-1 1,0-1,1 0,-1 0,1-1,-1 1,0-2,1 1,-1-1,0 0,0 0,0 0,0-1,-1 0,1 0,-1-1,1 1,-1-1,0-1,-1 1,1 0,-1-1,0 0,0 0,0-1,-1 1,1-1,-1 1,-1-1,0 1,0 0,-1-1,0 1,0-1,0 1,0-1,-1 1,0-1,0 0,0 1,-1-1,0 0,0 1,-1-1,1 1,-1 0,0-1,0 1,-1 0,0 0,0 1,0-1,0 0,-1 1,0 0,1 0,-2 0,1 0,0 1,-1-1,0 1,1 0,-1 1,0-1,-3 0,-2 0,0 1,0-1,0 2,-1-1,1 1,0 1,-1 0,1 1,-1 0,1 0,0 1,0 0,0 1,0 0,0 1,0 0,1 0,0 1,0 1,0-1,0 1,1 1,0-1,1 1,-1 1,1 0,1 0,-1 0,-4 9,9-13,0 0,0 0,1 0,-1 0,1 0,0 0,0 0,0 0,1 0,0 0,-1 1,1-1,1 0,-1 0,1 0,-1 1,1-1,1 0,-1 0,0 0,1 0,0 0,0-1,0 1,0-1,1 1,-1-1,1 0,0 1,0-2,0 1,0 0,1 0,1 0,7 4,1 0,0-1,0 0,1-1,-1-1,1 0,0-1,0 0,1-1,-1-1,0 0,1-1,-1 0,0-2,1 1,11-4,18-7</inkml:trace>
  <inkml:trace contextRef="#ctx0" brushRef="#br0" timeOffset="-3824.16">22070 13270,'-19'-2,"-15"-1,-11 7,-8 9,1 13,7 8,11 8,14 6,14 4,17 1,5-10</inkml:trace>
  <inkml:trace contextRef="#ctx0" brushRef="#br0" timeOffset="-3594.006">22097 13911,'13'12,"11"6,9 0,13-3,18-4,18-4,19-6,-8-2</inkml:trace>
  <inkml:trace contextRef="#ctx0" brushRef="#br0" timeOffset="-7407.415">11089 13871,'2'-35,"0"1,2-1,2 1,1 0,2 0,1 1,1 0,2 1,16-28,27-23,-53 80,-1 1,1 0,-1-1,1 1,0 0,-1 0,1 0,0 1,1-1,-1 1,0-1,0 1,0 0,1 0,-1 1,1-1,-1 1,1 0,-1 0,0 0,1 0,-1 0,1 1,-1-1,1 1,-1 0,2 1,7 5,-1 1,0 1,0 0,-1 0,0 1,-1 1,0-1,0 1,-2 1,1 0,-1 0,-1 0,0 1,1 3,-2-5,-1-4,0 0,0 1,-1 0,0 0,0 0,0 0,-1 0,-1 1,0-1,0 0,0 1,-1 1,-2-7,-1 0,1 0,-1-1,0 1,0-1,0 1,0-1,0 0,0 0,0 0,-1-1,1 1,-1-1,1 0,-1 0,0 0,1 0,-1-1,0 1,0-1,1 0,-1 0,0 0,0-1,0 1,1-1,-1 0,-3-2,0 3,0-1,0-1,0 0,0 0,1 0,-1-1,1 1,-1-2,1 1,-3-3,9 6,0-1,-1 0,1 1,0-1,-1 0,1 0,0 1,0-1,0 0,-1 0,1 1,0-1,0 0,0 0,0 1,1-1,-1 0,0 0,0 0,0 1,1-1,-1 0,0 1,1-1,-1 0,0 1,1-1,-1 0,1 1,-1-1,1 1,0-1,-1 1,1-1,-1 1,1-1,0 1,-1-1,1 1,0 0,0 0,-1-1,1 1,0 0,0 0,-1 0,1 0,0 0,0 0,-1 0,1 0,0 0,0 0,0 0,-1 0,1 1,0-1,0 0,0 1,209-11,-179 10,0-2,0-1,0-1,0-2,-1-1,0-2,0 0,-1-3,0 0,-1-1,14-11,-38 23,0-1,-1 0,1 0,-1 0,0-1,1 1,-1-1,0 0,-1 0,1 0,0 0,-1 0,1 0,-1-1,0 1,0-1,-1 0,1 0,-1 1,0-1,0 0,0 0,0 0,-1 0,1 0,-1 0,0-1,-1 1,1 0,-1 0,1 0,-1 0,0 0,-1 1,1-1,-1 0,1 0,-1 1,-1-2,-1 1,-1 0,1 0,-1 1,0 0,0 0,0 0,0 1,0-1,-1 1,1 0,-1 1,1-1,-1 1,0 0,0 1,1-1,-1 1,0 0,0 1,1-1,-1 1,0 0,1 1,-1-1,0 1,1 0,0 1,0-1,0 1,0 0,0 0,0 1,1-1,-1 1,1 0,0 1,0-1,1 0,-1 1,1 0,0 0,-2 5,1-3,1 0,0 0,0 1,1-1,0 1,0 0,1 0,0-1,0 1,1 0,0 0,0 0,1 0,0 0,0 0,1-1,0 1,0 0,1-1,0 0,0 1,1-1,0-1,0 1,1 0,-1-1,2 0,-1 0,1 0,-1-1,1 0,1 0,-1-1,1 1,11 3,1-1,0 0,0-1,0-1,1-1,-1-1,1-1,0 0,0-1,0-2,0 0,0-1,0 0,-1-2,1-1,-1 0,0-1,12-6,-20 8,1 0,0-1,-1-1,0 1,0-2,-1 0,0 0,0 0,0-2,-1 1,0-1,-1 0,0-1,-1 0,1 0,-2-1,0 1,0-2,-1 1,0-1,0-3,-7-18,2 33,0-1,0 1,-1-1,1 1,0-1,0 1,0-1,0 1,-1 0,1-1,0 1,0-1,-1 1,1 0,0-1,-1 1,1 0,0-1,-1 1,1 0,0-1,-1 1,1 0,-1 0,1 0,-1-1,1 1,0 0,-1 0,1 0,-1 0,1 0,-1 0,1 0,-1 0,1 0,-1 0,1 0,-1 0,1 0,-1 0,1 0,0 1,-1-1,1 0,-1 0,1 0,0 1,-1-1,1 0,-1 1,1-1,0 0,-1 1,1-1,0 0,0 1,-1-1,1 1,0-1,0 1,-4 5,1 0,0 0,1 0,0 0,0 0,0 1,1-1,-1 1,2 0,-1-1,1 1,0 0,0-1,1 6,-1-6,1 1,0-1,-1 0,2 0,-1 0,1 0,0 0,0 0,1 0,-1-1,1 1,1-1,-1 1,1-1,0 0,0-1,0 1,1-1,0 0,-1 0,1 0,1-1,-1 1,1-1,-1 0,1-1,0 0,0 0,0 0,0 0,1-1,5 0,1-1,-1 0,1-1,-1 0,0-1,0 0,0-1,0-1,0 0,-1 0,1-1,-1 0,0-1,-1-1,1 0,-1 0,-1-1,1 0,-1 0,-1-1,0-1,0 1,0-1,-1 0,-1-1,0 0,-1 0,0 0,0-1,-1 1,2-12,-5-2,-1 25,0 1,0-1,-1 0,1 0,0 1,0-1,0 0,0 0,0 0,-1 1,1-1,0 0,0 0,0 0,-1 0,1 1,0-1,0 0,-1 0,1 0,0 0,0 0,-1 0,1 0,0 0,-1 0,1 0,0 0,0 0,-1 0,1 0,0 0,0 0,-1 0,1 0,0 0,0 0,-1 0,1 0,0 0,0-1,-1 1,1 0,0 0,0 0,-1 0,1-1,0 1,0 0,0 0,0 0,-1-1,1 1,0 0,0 0,0-1,0 1,0 0,0 0,0-1,0 1,0 0,0-1,-5 9,0 1,1-1,0 1,1-1,0 1,1 0,-1 0,2 1,-1-1,1 0,1 1,0-1,0 0,0 1,1-1,1 0,0 0,0 0,1 2,1-2,1 0,0 0,0-1,0 0,1 0,1 0,-1-1,1 0,0 0,1 0,0-1,0 0,0-1,1 0,0 0,15 8,0-2,1-1,1-1,22 5,18 2</inkml:trace>
  <inkml:trace contextRef="#ctx0" brushRef="#br0" timeOffset="-6625.938">13234 13393,'19'-3,"0"0,1 2,0 0,-1 1,1 1,-1 0,1 2,-1 0,0 1,0 1,0 1,0 1,-1 1,0 0,-1 1,0 1,0 0,-1 2,-1 0,0 0,0 1,-1 1,-1 1,0 0,-1 0,4 9,-1 11,-1 1,-2 0,-2 1,-1 0,-2 1,-2 0,-1 0,-2 0,-1 0,-4 25,3-35,0-5,0 46,3 0,3-1,10 46,-13-96,1 0,1 0,1 0,1 0,0-1,1 0,1-1,1 1,0-2,1 1,0-2,2 1,-1-2,2 0,11 10,-21-20,0 1,-1-1,1 0,0 0,1 0,-1 0,0-1,1 0,0 1,-1-2,1 1,0-1,0 1,0-1,0-1,0 1,0-1,0 0,0 0,0 0,0-1,0 1,0-1,0 0,0-1,0 1,0-1,-1 0,1-1,0 0,0-3,-1-1,0 0,0 0,-1 0,1 0,-2-1,1 1,-1-1,0 0,-1 1,0-1,0 0,-1 0,0 0,0 0,-1-5,-3-21,-1-1,-2 1,-1 0,-1 1,-2 0,-2 1,-1 0,-1 1,-1 0,-2 1,-1 1,-2 1,0 1,-16-14,9 11,-2 1,-1 2,-1 1,-1 1,-1 2,-1 1,-1 2,-1 1,-1 3,-37-13,44 19,24 4,23 4,410-22,-401 22,149 2,-170 0,0 0,0 0,1 1,-1 0,0 0,0 0,0 1,0-1,0 1,-1 0,1 0,0 0,-1 1,1-1,-1 1,0 0,0 0,0 0,0 0,-1 0,1 1,-1-1,0 1,0 0,0-1,0 1,-1 0,2 3,5 46,-8-47,-1 0,1 0,1 1,-1-1,1 0,0 0,0 0,1 0,0 0,0-1,0 1,1 0,-1-1,2 0,-1 1,0-1,1 0,0-1,0 1,0-1,1 0,0 0,-1 0,2 0,-1-1,0 0,0 0,4 1,-4-3,1 0,-1-1,1 0,-1 0,0 0,1-1,-1 1,0-1,1-1,-1 1,0-1,0 1,0-2,0 1,0 0,-1-1,1 0,-1 0,1 0,-1-1,0 0,-1 1,1-1,-1-1,1 1,-1-1,2-2,0 0,-1 0,1 0,-2 0,1-1,-1 0,-1 0,1 1,-1-2,0 1,-1 0,0 0,0 0,-1-1,0 1,-2-8,1 8,-2 0,1 1,-1-1,0 0,-1 1,1 0,-2 0,1 0,-1 0,0 1,0-1,-1 2,0-1,0 0,0 1,0 0,-1 0,0 1,0 0,-1 0,-1 0,3 2,1-1,-1 1,0 0,0 1,0 0,0 0,0 0,0 0,0 1,0 0,-1 1,1-1,0 1,0 0,0 1,0-1,1 1,-1 0,0 1,1-1,-1 1,1 0,0 1,0-1,0 1,0 0,1 0,-2 3,2-4,1 1,0 0,1-1,-1 1,1 1,-1-1,1 0,0 0,1 1,-1-1,1 1,0 0,0-1,1 1,-1 0,1 0,0-1,0 1,0 0,1 0,0-1,0 1,0-1,0 1,1-1,0 1,0-1,0 0,0 1,1-1,0 0,-1-1,1 1,1-1,0 2,4 2,1 0,1 0,-1 0,1-1,0-1,0 0,1 0,8 2,34 11</inkml:trace>
  <inkml:trace contextRef="#ctx0" brushRef="#br0" timeOffset="-6258.88">14667 13911,'-6'-30,"-2"0,0 0,-3 1,-10-22,9 23,1-1,1-1,1 0,-1-15,9 44,1-1,0 1,-1 0,1 0,0 0,0-1,0 1,0 0,0 0,0-1,0 1,0 0,1 0,-1 0,0-1,1 1,-1 0,1 0,0 0,-1 0,1 0,0 0,-1 0,1 0,0 0,0 0,0 0,0 0,0 1,0-1,0 0,0 1,0-1,0 1,0-1,1 1,-1-1,0 1,0 0,0 0,1-1,53 8,-35-2,-1 1,0 0,0 2,0 0,-1 1,0 1,-1 0,0 2,0 0,-2 0,1 2,-2 0,0 1,8 11,-17-17,-1 1,0-1,0 1,-1 0,-1 0,0 1,0-1,-1 0,0 1,-1-1,0 1,-1-1,0 0,0 1,-1-1,-1 0,0 0,0 0,-3 6,5-14,-1 0,1 1,1-1,-1 0,0 1,1-1,-1 1,1-1,0 0,0 1,0-1,0 1,0-1,0 1,1-1,-1 1,1-1,0 0,-1 1,1-1,0 0,1 1,-1-1,0 0,1 0,-1 0,1 0,-1 0,1-1,0 1,0 0,1 0,12 4,1-1,0-1,0-1,0 0,0-1,0 0,0-2,1 0,-1 0,0-2,9-1,-13 2,183-22,-99 9</inkml:trace>
  <inkml:trace contextRef="#ctx0" brushRef="#br0" timeOffset="-375.043">11977 14650,'0'16,"0"22,0 22,0 23,0 18,0 12,0 8,0 3,-2-5,-1-8,-2-11,-5-13,-1-22</inkml:trace>
  <inkml:trace contextRef="#ctx0" brushRef="#br0" timeOffset="1005.678">13302 15428,'-10'-6,"0"1,0 1,0-1,0 2,-1-1,0 2,1-1,-1 1,0 1,0 0,0 1,0 0,0 0,-1 1,2 1,-1 0,0 0,0 1,1 0,-1 1,1 0,0 1,0 0,1 1,-1 0,-4 4,7-2,0 0,1 0,0 0,0 1,1 0,0 0,1 0,0 1,0 0,-2 9,5-16,0 1,0 0,0-1,1 1,0 0,-1 0,1 0,0-1,1 1,-1 0,1 0,0-1,0 1,0 0,0-1,0 1,1-1,0 0,-1 1,1-1,1 0,-1 0,0 0,1 0,-1 0,1-1,0 1,0-1,0 0,3 2,4-1,0 0,0-1,0 0,1 0,-1-1,0 0,1-1,-1 0,1-1,-1 0,0-1,1 0,-1 0,0-1,0-1,-1 1,1-2,-1 1,1-1,-2-1,1 0,0 0,-1 0,0-1,-1 0,0-1,5-5,-7 8,0 0,-1-1,1 1,-1-1,0 0,-1 0,1-1,-1 1,0 0,-1-1,0 0,0 0,0 0,-1 0,0 0,0 0,-1 0,0 0,0 0,0 0,-1 0,0 0,-2-3,4 10,-1 1,0 0,0 0,0 0,0 0,-1 0,1-1,0 1,0 0,0 0,-1 0,1-1,0 1,-1 0,1 0,-1-1,1 1,-1 0,1-1,-1 1,1 0,-1-1,0 1,1-1,-1 1,0-1,0 1,1-1,-1 0,0 1,0-1,0 0,1 0,-1 1,0-1,0 0,0 0,0 0,1 0,-1 0,0 0,0 0,0 0,0-1,1 1,-1 0,0 0,0-1,0 1,1-1,-1 1,0 0,0-1,1 1,-1-1,1 0,-1 1,0-1,1 1,-1-1,1 0,-1 0,1 1,0-1,-1 0,1 0,0 1,-1-1,1 0,0 0,-1 8,0 1,0-1,0 1,1-1,1 1,-1-1,1 1,0-1,1 1,0-1,0 0,0 0,1 0,0 0,1 0,-1-1,1 1,1-1,-1 0,1 0,0-1,0 1,1-1,-1 0,1-1,0 1,1-1,-1 0,1-1,0 1,-1-1,3 0,50 17,-1-7</inkml:trace>
  <inkml:trace contextRef="#ctx0" brushRef="#br0" timeOffset="1667.897">14189 15428,'-30'-6,"0"1,0 1,-1 2,-24 2,45 0,0 1,0 0,-1 0,1 1,0 1,1 0,-1 0,0 1,1 0,0 0,0 1,0 1,0-1,1 2,0-1,0 1,6-5,0 0,0 0,-1 0,1 1,1-1,-1 1,0 0,1-1,-1 1,1 0,0 0,0 0,0 0,0 0,0 0,1 0,-1 0,1 0,0 0,0 0,0 1,0-1,1 0,-1 0,1 0,0 0,0 0,0 0,0 0,1-1,-1 1,1 0,-1 0,1-1,0 1,0-1,0 0,0 0,1 1,-1-1,1-1,1 2,10 4,0 0,1-1,0-1,0-1,0 0,0 0,1-2,-1 0,1-1,0 0,-1-1,1-1,0-1,10-2,4 0,-1-2,1-1,-1-1,0-1,-1-2,0-1,-1-1,0-1,-1-1,-1-2,0-1,-2 0,0-2,-1-1,11-13,-20 17,-1-1,-1 0,-1 0,-1-1,0 0,-1-1,-1 0,-1 0,-1-1,-1 1,0-1,-2 0,0-14,-1 1,-2 0,-1 0,-2 0,-1 0,-1 1,-2 0,-2 0,-2-2,-36-55,48 89,-1-1,0 1,0 0,0 0,0 0,0 0,0 0,0 0,0 0,0 0,0 0,0 1,-1-1,1 0,0 1,0-1,-1 1,1-1,-1 1,1 0,0-1,-1 1,1 0,-1 0,1 0,-1 0,1 0,0 1,-1-1,1 0,-1 1,1-1,0 1,-1-1,1 1,0-1,0 1,-1 0,1 0,0 0,0 0,0 0,0 0,0 0,0 0,-29 62,20-13,3 0,2 1,2 0,2 0,3-1,1 1,6 17,-6-31,2 0,1 0,2-1,1 0,2 0,1-1,2-1,2 0,1-1,1-1,15 20,-28-46,1 1,-1-1,1 0,0 0,0-1,1 1,0-1,0-1,0 0,0 0,1 0,-1-1,1 0,0 0,0-1,0 0,0 0,1-1,-1 0,0 0,1-1,-1 0,0-1,1 0,-1 0,4-2,1-2,0 0,0-2,0 1,-1-2,0 1,0-2,-1 0,0 0,-1-1,0 0,0-1,-1 0,-1 0,0-1,0 0,-1 0,-1-1,0 0,-1 0,0-1,-1 0,0 1,-1-5,-4 11,-5 23,4-2,-1 1,2-1,0 1,1-1,0 1,1 0,1 1,-2-11,1 1,1-1,-1 0,1 0,-1 0,2 0,-1 0,0 0,1 0,0-1,0 1,0-1,1 0,-1 0,1 0,0-1,0 1,1-1,-1 0,5 2,69 17,-39-17</inkml:trace>
  <inkml:trace contextRef="#ctx0" brushRef="#br0" timeOffset="1943.687">15105 15264,'-19'-3,"-12"-2,-2-1</inkml:trace>
  <inkml:trace contextRef="#ctx0" brushRef="#br0" timeOffset="2204.322">14327 15073,'21'-2,"25"-4,26 0,24-2,18-1,14 0,-15 2</inkml:trace>
  <inkml:trace contextRef="#ctx0" brushRef="#br0" timeOffset="2455.652">15419 15277,'0'28,"1"0,1 0,2 0,1 0,1-1,3 7,-5-22,0 0,1-1,1 1,-1-1,2 0,0-1,0 0,0 0,2 0,-1-1,1 0,0-1,1 0,0 0,1 0,-7-5,-1-1,1 1,0-1,0 1,0-1,0 0,0 0,0-1,1 1,-1-1,0 0,1 0,-1-1,1 1,-1-1,1 0,-1 0,1-1,-1 1,1-1,-1 0,1 0,-1 0,0-1,1 0,-1 1,0-1,0-1,0 1,-1-1,1 1,-1-1,1-1,3-8,0 0,-1-1,0 0,-1 0,-1-1,0 1,-1-1,0 0,-1 0,-1 0,0 0,-1 0,1 0,2-22,18-91,-20 124,0 0,1 0,-1 0,1 0,0 1,-1-1,2 0,-1 1,0-1,0 1,1 0,-1 0,1 0,0 0,-1 0,1 1,0-1,0 1,0 0,0 0,0 0,1 0,0 0,22-3</inkml:trace>
  <inkml:trace contextRef="#ctx0" brushRef="#br0" timeOffset="3338.39">17071 15250,'19'324,"-7"-193,-6 117,-5-229,-1-1,-1 0,-1 0,0 0,-1 0,-1 0,-1-1,-1 1,0-1,-1 0,-8 13,14-29,1 0,-1 0,1 0,-1 0,1 0,-1 0,0-1,1 1,-1 0,0 0,0-1,0 1,1 0,-1-1,0 1,0-1,0 1,0-1,0 0,0 1,0-1,0 0,0 0,0 1,-1-1,1 0,0 0,0 0,0 0,0-1,0 1,0 0,0 0,0-1,0 1,0 0,0-1,0 1,0-1,0 1,0-1,1 0,-1 1,0-1,0 0,0 0,1 1,-1-2,-25-50,5-29,4 0,-3-50,8 55,5 32,-1 3,2 0,2-1,2 1,1-1,3-12,-2 48,1 0,-1 1,1-1,1 0,-1 1,1-1,0 1,0-1,0 1,1 0,0 0,0 0,0 0,1 1,-1-1,1 1,0 0,1 0,-1 0,1 1,-1 0,1-1,0 1,0 1,0-1,1 1,-1 0,1 0,-1 1,1 0,1-1,16 0,0 1,-1 0,1 2,0 0,0 2,0 0,-1 2,0 1,0 0,0 1,-1 2,0 0,0 1,-1 1,12 10,18 25,-48-45,-1 0,0 0,0 0,0 0,0 0,0 0,-1 1,1-1,0 1,0-1,-1 0,1 1,-1-1,1 1,-1-1,0 1,0-1,0 1,0-1,0 1,0 0,0-1,0 1,0-1,-1 1,1-1,0 1,-1-1,0 0,1 1,-1-1,0 1,0-1,1 0,-1 0,0 0,0 1,-1-1,0 1,-5 1,-1 1,0-1,0 0,0 0,0-1,0 0,0-1,-1 0,1 0,0 0,-1-1,-2-1,-5 1,-195-10,186 6,45-5,261-19,-234 21,0-1,0-3,-2-2,1-1,41-21,-20-12,-64 45,-1-1,0 1,0 0,0-1,0 1,0-1,-1 1,1-1,-1 0,0 0,0 0,0 0,0 0,0 0,0 0,-1 0,0 0,1 0,-1 0,0 0,-1 0,1 0,-1-1,1 1,-3-1,0 0,0 0,-1 1,1-1,-1 1,1 0,-1 0,0 0,0 0,0 1,-1 0,1-1,-1 2,1-1,-1 0,0 1,1 0,-1 0,0 1,0-1,0 1,0 0,1 0,-1 1,-4 0,3-1,1 0,0 0,0 0,0 1,0 0,0 0,0 0,0 1,0-1,0 1,0 0,1 1,-1-1,1 1,0 0,-1 0,1 0,1 1,-1-1,0 1,1 0,0 0,0 0,0 1,0-1,1 1,0-1,0 1,0 0,0 0,1 0,0 0,0 0,0 0,0 3,2-1,0-1,0 0,1 0,0 0,0 0,0-1,1 1,-1 0,1-1,1 0,-1 0,1 0,0 0,0 0,0-1,1 1,-1-1,5 2,102 56,-65-47,1-1,0-3,34 4,36 2</inkml:trace>
  <inkml:trace contextRef="#ctx0" brushRef="#br0" timeOffset="3849.026">19448 15141,'34'5,"1"2,-1 1,0 1,-1 2,0 2,-1 1,14 9,-37-20,0 1,-1 0,1 1,-1 0,0 0,0 1,-1 0,0 1,0-1,0 1,-1 0,0 1,0 0,-1 0,0 0,-1 0,1 1,-2 0,1 0,-1 0,-1 0,1 0,-2 1,1-1,-1 1,-1-1,1 5,-6 2,1-1,-2 1,0-1,-1 0,-1-1,0 0,-1 0,0 0,-1-1,-6 6,-7 11,21-28,1-1,0 0,0-1,0 1,0 0,0 0,1 0,-1 0,0 0,0 0,0 0,1 0,-1 0,1 0,-1 0,1 0,-1 0,1 1,0-1,-1 0,1 0,0 0,0 1,0-1,0 0,0 0,0 1,0-1,0 0,1 0,-1 1,0-1,1 0,-1 0,1 0,0 0,-1 0,1 0,0 0,-1 0,1 0,0 0,0 0,0 0,0 0,10 3,0-1,1 0,-1-1,0 0,1-1,-1 0,1-1,0-1,8 0,-6 0,35-1,0-1,0-3,-1-2,0-3,-1-1,15-7,-18 1</inkml:trace>
  <inkml:trace contextRef="#ctx0" brushRef="#br0" timeOffset="4066.449">19420 15373,'26'0,"24"0,25 0,22 0,21 0,12-2,1-1,-21 0</inkml:trace>
  <inkml:trace contextRef="#ctx0" brushRef="#br0" timeOffset="5047.374">20389 15387,'19'-2,"-1"0,0-2,0 0,0-1,0 0,0-1,-1-2,0 1,-1-2,0 0,0-1,4-5,-17 14,-1-1,0 0,0 0,0 0,0 0,0 0,0 0,0-1,-1 1,1-1,-1 1,1-1,-1 1,0-1,0 0,0 0,-1 0,1 1,-1-1,1 0,-1 0,0 0,0 0,0 0,-1 0,1 1,-1-1,0 0,1 0,-1 0,0 1,-1-1,1 0,0 1,-1-1,1 1,-1 0,0-1,0 1,0 0,0 0,0 0,0 1,-1-1,1 0,-1 1,-6-4,-1 1,0 1,1 0,-2 0,1 1,0 1,0-1,-1 2,1-1,-1 1,1 1,0 0,-1 0,1 1,0 1,0-1,0 2,0-1,1 1,0 1,-1 0,1 0,3 0,0 1,0 0,0 0,1 0,0 0,0 1,0 0,1 0,0 0,0 1,1-1,0 1,1 0,-1 0,1 0,1 0,0 0,0 1,0-1,1 0,1 0,-1 1,1-1,0 0,1 0,0 0,0 0,1 0,0-1,1 1,-1-1,1 1,1-1,-1-1,1 1,1 0,-1-1,1 0,1 0,8 8,1-1,0-1,0 0,1-2,1 0,0 0,0-2,1 0,0-1,1-1,-1-1,1-1,0 0,0-2,0 0,0-1,1-2,-1 0,0 0,10-4,-21 3,0 0,0 0,0-1,0-1,0 0,-1 0,0 0,1-1,-2 0,1-1,-1 0,0 0,0 0,0-1,-1 0,0 0,-1-1,1 0,-1 0,-1 0,0 0,0-1,0 0,-1 0,-1 0,2-7,1-4,-1 1,-2-1,1 0,-2 0,-1 1,0-1,-2 0,0 0,-1 0,-3-9,6 30,0-1,1 0,-1 0,1 0,-1 0,1 0,-1 0,0 1,1-1,-1 0,1 0,-1 0,1 0,-1-1,0 1,1 0,-1 0,1 0,-1 0,0 0,1 0,-1-1,1 1,-1 0,0 0,1-1,-1 1,0 0,1 0,-1-1,0 1,0 0,1-1,-1 1,0-1,0 1,1 0,-1-1,0 1,0-1,0 1,0 0,0-1,0 1,0-1,0 1,0-1,0 1,0 0,0-1,0 1,0-1,0 1,0-1,0 1,0 0,-1-1,1 1,0 0,0-1,-1 1,1-1,0 1,-1 0,221 59,-209-57,5 1,0 1,-1 0,1 1,-1 0,0 2,0-1,-1 2,0 0,3 3,-13-6,-1-1,0 0,0 1,0 0,-1 0,0 0,1 0,-2 0,1 0,-1 0,1 1,-1-1,-1 0,1 1,-1-1,0 1,0-1,-1 1,1-1,-1 1,-1-1,1 0,-1 0,1 1,-2-1,0 2,0-2,1 0,0 1,0-1,1 0,0 1,-1-1,2 1,-1 0,1-1,0 1,0-1,0 1,1 0,0-1,0 1,0-1,1 0,0 1,0-1,0 0,1 0,-1 0,1 0,1-1,-1 2,8 0,-1 0,1 0,0-1,0 0,0-1,1 0,0-1,0 0,0-1,0 0,0-1,0 0,0-1,0 0,1-1,-1-1,5-1,-5 2,1-1,-1 0,0-1,0 0,0-1,-1-1,1 1,-1-2,0 0,-1 0,1-1,-1 0,0-1,-1 0,0 0,0-1,0-2,-8 11,-1 0,0 1,0-1,0 0,0 1,1-1,-1 0,0 0,0 1,0-1,1 0,-1 0,0 0,0 1,1-1,-1 0,0 0,1 0,-1 0,0 0,0 0,1 0,-1 1,0-1,1 0,-1 0,0 0,1 0,-1 0,0 0,1 0,-1-1,0 1,1 0,-1 0,0 0,0 0,1 0,-1 0,0-1,1 1,0 17,0-13,0 0,0 0,1-1,0 1,0-1,0 1,0-1,0 0,1 0,-1 0,1 0,0 0,0 0,0-1,0 0,0 1,1-1,-1 0,1-1,-1 1,1-1,0 1,-1-1,1 0,0 0,0-1,1 1,6 0,0 1,0-2,0 0,0 0,0-1,-1 0,1-1,0 0,5-2,-10 3,-1-1,1 0,-1 0,1 0,-1-1,0 0,0 0,0 0,-1 0,1-1,-1 0,1 0,-1 0,0 0,-1-1,1 0,-1 1,0-1,0 0,-1-1,1 1,-1 0,0-1,-1 1,1-1,-1 0,0 0,0 1,-1-1,0 0,0 0,0 0,-1 1,0-1,0 0,-1-1,0 0,-1 0,0 0,-1 1,0-1,0 1,0 0,-1 0,0 0,0 1,0-1,-1 1,0 0,0 1,0 0,0 0,-1 0,1 0,-1 1,0 0,0 1,-1 0,1 0,0 0,-1 1,1 0,-1 0,0 1,-4-1,-1 1,1 0,-1 1,1 0,-1 1,1 1,0 0,0 0,0 1,0 1,1 0,0 0,0 1,0 1,0 0,1 0,5-3,-1 0,1 1,1-1,-1 1,0 0,1 0,0 0,0 1,1-1,0 1,0 0,0 0,0 0,1 0,0 1,0-1,1 1,0-1,0 1,0-1,1 1,0 0,1-1,-1 1,1-1,0 1,1-1,-1 1,3 2,26 32,8-7</inkml:trace>
  <inkml:trace contextRef="#ctx0" brushRef="#br0" timeOffset="5665.303">22574 14389,'24'7,"18"14,17 20,10 26,4 27,0 25,-6 21,-12 16,-16 10,-21 7,-27 4,-34 0,-39-5,-45-8,-52-12,-54-14,12-32</inkml:trace>
  <inkml:trace contextRef="#ctx0" brushRef="#br0" timeOffset="6532.981">10980 14499,'-18'-7,"-19"2,-15 14,-17 26,-10 33,0 37,8 38,16 35,25 27,37 18,49 2,54-11,8-42</inkml:trace>
  <inkml:trace contextRef="#ctx0" brushRef="#br1" timeOffset="28971.585">9232 1348,'-1'-2,"0"-1,0 1,0 0,-1 1,1-1,-1 0,1 0,-1 1,0-1,1 1,-1-1,0 1,0 0,0-1,0 1,-1 0,1 1,0-1,0 0,0 1,-1-1,1 1,0-1,-1 1,1 0,0 0,-2 1,-8-4,-45-6,1 2,-1 3,-1 2,-14 4,42-2,-90-14,-403 13,420 1,0-6,-13-5,-3-2,-2 5,-23 6,-50-2,-44-11,114 9,0 5,-60 10,9-5,-42 32,192-30,-146 21,-186 4,203-14,-114 3,15 17,24-33,150-6,1 4,-61 10,100-6,-43 5,0 5,-76 24,139-36,0 1,0 1,0 1,1 1,-1 0,2 2,0 0,0 1,0 0,2 1,-1 1,2 1,0 0,0 1,2 0,-1 1,2 1,0 1,-13 42,4 1,2 1,-7 46,11-47,11-50,0 0,0 0,2 1,-1-1,1 1,1-1,0 0,0 1,2-1,-1 1,1-1,1 0,0 0,0 0,1 0,4 6,75 137,-75-137,1 1,0-1,1 0,1-1,1 0,0-1,1 0,0-1,1 0,1-1,0-1,1-1,10 7,226 94,140 88,-341-183,1-2,1-2,-1-3,53 4,-71-10,294 19,115-37,-281 15,240-12,-117-3,25 12,-265 2,25-4,0-2,0-4,12-5,-9 1,1 4,54-1,212-5,-194 6,-54 6,-1-4,0-4,-1-4,31-12,124-62,-86 43,-125 40,0-2,-1-1,0-2,0-1,-1-1,-1-2,21-15,-22 8,0-2,-2-1,-1-2,-1 0,-2-2,0-1,-2 0,-2-2,-1 0,11-28,-10 8,-1-2,-4 0,6-41,-18 86,4-24,-1 0,-2-1,-1 1,-2-1,-1 0,-4-28,1 47,-1 0,0 0,-1 1,-1 0,-1 0,0 0,0 1,-2 0,0 0,0 1,-8-7,-130-125,91 96,-3 3,-1 2,-3 3,-1 3,-2 2,-2 3,15 12</inkml:trace>
  <inkml:trace contextRef="#ctx0" brushRef="#br1" timeOffset="31987.226">9820 9842,'-3'-6,"0"0,0 0,0 0,-1 0,1 1,-1 0,-1-1,1 2,-1-1,0 0,0 1,0 0,-1 0,0 0,1 1,-1 0,0 0,-1 0,1 1,0 0,-1 0,1 1,-7-1,-316 0,-68-33,-145 47,169 1,-219 17,-333-5,339-8,-78-6,489-12,-467-24,157-12,86 30,349 9,1 2,0 3,0 2,0 1,-10 6,49-12,-1-1,1 1,0 0,0 1,0 1,1-1,0 1,0 1,1 0,-1 0,1 1,1 0,0 0,0 0,0 1,1 0,1 1,-1-1,1 1,-2 7,-4 17,0 0,2 1,2 0,1 0,2 1,1-1,2 1,1 0,2 0,5 24,-3-34,0-1,3 1,0-1,1 0,1 0,2-1,0-1,2 0,0 0,2-1,0-1,1 0,2-1,0-1,0-1,2-1,0 0,2-1,-1-2,2 0,20 9,21 4,1-4,0-2,1-4,2-2,-1-3,1-3,1-3,30-3,435 13,923-16,-261-28,1337 29,-2387-4,81-14,-180 11,0-2,-1-2,0-1,-1-3,21-11,-57 20,-1-1,0 0,-1-1,1 0,-1 0,-1-1,1 0,-1 0,-1 0,0-1,0 0,0 0,-1 0,0-1,-1 1,0-1,-1 0,0 0,0 0,-1 0,-1 0,1 0,-2 0,1 0,-2-4,-1-22,-1 0,-2 0,-1 0,-2 1,-2 0,-1 1,-1 0,-2 1,-2 1,-1 0,-1 1,-10-10,12 15,-1 2,-2 0,0 1,-2 1,0 1,-1 1,-1 1,-1 1,0 2,-2 0,0 1,0 2,-1 1,-1 1,0 2,-17-4,-26 1,0 3,-1 4,0 2,0 4,-19 5,48-5,-201 10,1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45:26.195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143 752,'1'0,"-1"0,0 0,1 0,-1 0,0-1,0 1,1 0,-1 0,0-1,1 1,-1 0,0 0,0-1,0 1,1 0,-1 0,0-1,0 1,0 0,0-1,0 1,0 0,1-1,-1 1,0 0,0-1,0 1,0 0,0-1,0 1,0 0,0-1,0 1,-1 0,1-1,0 1,0 0,0-1,0 1,0 0,-1 0,1-1,0 1,0 0,0 0,-1-1,1 1,0 0,0 0,-1-1,1 1,1148-702,-1088 667,-82 69,-19 11,20-22</inkml:trace>
  <inkml:trace contextRef="#ctx0" brushRef="#br0" timeOffset="631.947">334 397,'-232'332,"141"-185,91-147,-1 1,0 0,0-1,0 1,1 0,-1 0,0 0,1 0,-1 0,1 0,-1 0,1 0,-1 0,1 0,0 0,-1 0,1 0,0 0,0 0,0 1,0-1,0 0,0 0,0 0,0 0,0 0,1 0,-1 0,0 0,1 0,-1 0,1 0,-1 0,1 0,0 0,-1 0,1 0,0 0,-1 0,1-1,0 1,0 0,0-1,0 1,0 0,0-1,0 1,0-1,0 0,0 1,0-1,1 1,82-22,-60 12,87-29,2 4,25 0,-130 33,-7 1,1 0,0 0,-1 1,1-1,-1-1,1 1,-1 0,1 0,-1-1,1 1,-1 0,1-1,-1 0,1 1,-1-1,1 0,-1 0,0 0,0 0,1 0,-1 0,0 0,0 0,0 0,0-1,0 1,0 0,-1-1,1 1,0 0,-1-1,1 1,-1-1,1 1,-1-1,0 1,1-1,-1 0,0 1,0-1,-6-14,0 0,-1 0,0 1,-1 0,-1 0,-1 1,0 0,-7-6,7 6,-45-62,52 64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45:31.507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1 542,'201'-207,"-188"191,0-1,-1 0,0 0,-2-1,0-1,-1 0,-1 0,-1-1,0 1,-2-2,0 1,-2-1,2-13,-5 32,1 0,-1 1,1-1,-1 0,0 0,1 1,-1-1,0 0,0 0,0 0,-1 1,1-1,0 0,-1 0,1 1,-1-1,1 0,-1 1,0-1,0 0,1 1,-1-1,0 1,-1 0,1-1,0 1,0 0,-1-1,1 1,0 0,-1 0,1 0,-1 0,0 1,1-1,-1 0,1 1,-1-1,0 1,0-1,1 1,-1 0,0 0,0 0,0 0,1 0,-1 0,-1 1,-8 4,2 1,-1 0,1 1,0 0,0 0,1 1,0 0,0 1,1 0,0 0,1 0,0 1,-4 10,1-4,0 1,2 0,0 0,1 1,0 0,2 0,0 0,1 1,0 6,3-17,-1 1,1-1,1 0,-1 0,2 0,-1 0,1 0,0 0,0-1,1 1,0-1,1 1,0-1,0 0,0 0,1-1,0 1,0-1,0 0,1 0,0-1,4 3,8 2,1-1,0-1,0 0,0-2,1 0,0-1,0-1,0-1,1-1,-1 0,1-2,-1 0,1-2,-1 0,3-2,-10 4,0-1,-1-1,1 0,0 0,-1-2,1 1,-1-2,0 0,0 0,-1-1,0 0,0-1,0 0,-1-1,0 0,0-1,5-7,-14 14,1 0,-1 0,0-1,-1 1,1-1,0 1,-1-1,1 1,-1-1,0 0,0 1,0-1,0 1,0-1,-1 1,1-1,-1 1,1-1,-1 1,0-1,0 1,0-1,-1 1,1 0,0 0,-1 0,1 0,-1 0,0 0,0 0,0 0,0 1,0-1,0 1,0-1,0 1,-1 0,1 0,-1 0,1 0,0 0,-1 1,1-1,-1 1,0 0,1-1,-2 1,-7-2,-1 0,0 0,0 1,-1 1,1 0,0 0,0 2,0-1,0 1,-2 2,9-3,0 0,0 1,0-1,0 1,0 1,1-1,-1 1,1-1,-1 1,1 1,0-1,0 1,1-1,-1 1,1 0,-1 0,1 1,0-1,1 1,-1-1,1 1,0 0,0 0,0 2,1-4,1-1,0 1,-1-1,1 1,0-1,0 1,0-1,1 1,-1-1,0 0,1 1,0-1,-1 1,1-1,0 0,0 0,1 1,-1-1,0 0,1 0,-1 0,1 0,0-1,-1 1,1 0,0-1,0 1,0-1,0 0,1 1,-1-1,0 0,2 0,83 14,-79-15,0 0,-1-1,1 0,-1-1,1 1,-1-2,1 1,-1-1,0 0,0 0,0-1,-1 1,1-2,-1 1,0-1,0 0,0 0,-1-1,0 1,0-1,0-1,-1 1,1-2,-5 8,-1 1,0-1,1 1,-1-1,1 1,-1-1,0 0,0 1,1-1,-1 0,0 0,1 1,-1-1,0 0,0 0,0 0,1 0,-1 0,0 0,0 0,1 0,-1 0,0-1,0 1,1 0,-1 0,0-1,1 1,-1 0,0-1,1 1,-1 0,0-1,1 1,-1-1,1 0,-1 1,1-1,-1 1,1-1,-1 0,1 1,0-1,-1 0,1 1,0-1,0 0,-1 0,1 1,0-1,0 0,0 0,0 1,0-1,0 0,0 0,0 1,0-1,1 0,-1 0,0 0,-1 3,-1 0,1 0,-1 0,1 0,0 0,0 0,-1 0,2 1,-1-1,0 0,0 1,1-1,-1 1,1-1,0 1,0-1,0 0,0 1,0-1,1 1,-1-1,1 1,-1-1,1 0,0 1,0-1,0 0,0 0,0 1,1-1,-1 0,1 0,-1-1,1 1,0 0,0 0,0-1,0 1,0-1,0 0,0 1,0-1,0 0,3 0,12 5,1 0,1-2,-1 0,1-1,0-1,-1-1,1 0,6-2,-12 1,66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12:44.403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0 105,'458'-14,"13"-21,-142 8,-322 26,401-23,123 20,-217 17,200 38,-361-35,0-6,1-8,71-10,-52 2,0 8,28 9,36 9,40-11,36-3,273 43,-392-26,149-5,142-9,-49 10,92-22,167-38,-599 34,145-9,1 12,157 19,663 39,-246-15,64 16,1812-40,-1064-98,-419 27,-1198 56,68-1,-1 4,67 12,-52 14,-93-29,1 0,0 0,-1 0,1 1,0-1,-1 0,1 0,-1 1,1-1,0 0,-1 1,1-1,-1 1,1-1,-1 1,1-1,-1 1,1-1,-1 1,0-1,1 1,-1 0,0-1,1 1,-1 0,0-1,0 1,0 0,1-1,-1 1,0 0,0-1,0 1,0 0,0-1,0 1,-1 0,1-1,0 1,0 0,0-1,-1 1,1 0,0-1,-1 1,1 0,0-1,-14 9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45:33.617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246 871,'-13'-5,"0"0,0 0,0 1,0 1,-1 0,0 1,0 0,-9 1,18 1,0 0,1 0,-1 1,0 0,0 0,1 0,-1 1,0-1,1 1,0 0,-1 0,1 1,0-1,0 1,0 0,0 0,1 0,-1 1,1-1,0 1,0 0,0 0,1 0,-1 0,1 1,0-1,1-2,-1-1,1 1,0 0,0-1,0 1,0 0,0 0,1 0,-1 0,1 0,-1 0,1 0,0 0,-1 0,1 0,0 0,0 0,1 0,-1 0,0 0,1 0,-1 0,1 0,-1 0,1 0,0 0,0-1,0 1,0 0,0 0,1-1,-1 1,0-1,1 1,-1-1,1 0,1 2,5-3,0 0,-1 0,1 0,0-1,0 0,0 0,0-1,-1 0,1-1,-1 0,1 0,-1 0,0-1,0 0,-1 0,4-3,6-3,-1-1,0-1,-1 0,0 0,-1-1,0-1,-1-1,0 1,-2-2,0 0,0 0,-2 0,0-1,0-1,-2 1,0-1,-2 0,1-1,-2 1,-1-2,3-16,-2 0,-1-1,-3 1,0 0,-5-22,-4 46,1 31,1 12,2 1,2 0,1 0,1 1,2 18,-1-29,0 23,-1-8,2-1,1 1,2 0,7 32,-9-63,-1-1,1 0,0 0,1 0,-1 0,1 0,0 0,1 0,-1 0,1-1,0 1,0-1,0 0,1 1,-1-2,1 1,0 0,0-1,0 0,1 0,-1 0,1 0,0-1,0 0,-1 0,1 0,1 0,-1-1,0 0,0 0,0 0,1-1,-1 0,0 0,1 0,-1 0,0-1,3-1,-3 0,1-1,-1 0,-1-1,1 1,0-1,-1 0,0 0,1 0,-2-1,1 1,0-1,-1 0,0 0,0 0,-1-1,1 1,-1-1,0 1,-1-1,1 0,14-118,-16 115,0 7,-1-1,1 1,-1-1,1 1,0-1,0 0,0 1,0-1,1 1,-1-1,1 1,-1-1,1 1,0 0,0-1,0 1,0 0,1-1,-1 1,0 0,1 0,0 0,-1 0,1 1,0-1,0 0,0 1,0-1,0 1,1 0,-1-1,0 1,1 0,-1 0,2 0,1 0,0 0,0 0,0 0,0 0,0 1,0 0,1 0,-1 0,0 1,0 0,0 0,0 0,0 0,0 1,0 0,0 0,-1 0,1 1,-1-1,1 1,-1 0,0 0,0 1,0-1,-1 1,1 0,-1 0,0 0,0 1,0-1,-1 1,3 80,-6-76,0 1,1-1,0 1,0 0,1-1,1 1,0-1,0 0,1 0,2 7,-2-12,-1 0,1 0,0-1,0 1,0-1,1 0,-1 0,1 0,0 0,0-1,0 1,0-1,0 0,0 0,0-1,1 1,-1-1,1 0,-1 0,1 0,0-1,-1 0,1 1,0-2,8 1,0 0,-1-1,1-1,-1 0,1-1,-1 0,0-1,4-2,-7 2,0 0,-1 0,1 0,-1-1,0-1,0 1,-1-1,0-1,0 1,0-1,-1-1,0 1,-1-1,1 0,-1 0,-1 0,1-1,-2 0,1 0,-1 0,0 0,-1 0,0 0,-1-1,0 1,0-5,-1 12,-1 0,1 1,0-1,-1 1,1-1,-1 0,1 1,-1-1,0 1,1 0,-1-1,0 1,0 0,0-1,0 1,-1 0,1 0,0 0,0 0,-1 0,1 0,0 0,-1 0,1 1,-1-1,1 0,-1 1,1-1,-1 1,0 0,1 0,-1-1,0 1,1 0,-1 0,1 0,-1 1,0-1,1 0,-1 1,1-1,-1 1,0-1,1 1,0 0,-1 0,1-1,-1 1,1 0,0 0,0 0,-1 1,1-1,0 0,0 0,0 1,0 0,-3 2,1-1,0 1,0-1,0 1,0 0,1 0,0 0,0 1,0-1,0 0,1 1,-1-1,1 1,0 0,1-1,-1 1,1 0,0 0,0-1,0 1,1 0,-1-1,1 1,1 0,-1-1,0 1,1-1,0 0,0 1,0-1,1 0,0 0,-1 0,1-1,1 1,-1-1,0 1,1-1,0 0,2 1,12 4,1 0,0-1,1-1,-1-1,1-1,0-1,1 0,-1-2,0 0,1-1,-1-2,0 0,12-2,-17 3,0-1,1 0,-1-1,0 0,0-1,-1-1,1-1,-1 0,0 0,0-1,-1-1,0-1,-1 0,1 0,-2-1,3-3,-13 11,1 1,-1-1,1 0,-1 0,0 0,0 0,0 0,0 0,0 0,0 0,-1 0,1 0,-1-1,1 1,-1 0,0 0,0-1,0 1,0 0,0-1,0 1,-1 0,1 0,-1 0,0-1,0 1,1 0,-1 0,-1 0,1 0,0 0,0 0,-1 1,1-1,-1 0,1 1,-1-1,0 1,0-1,0 1,0 0,-1-1,-4-1,0 1,0-1,-1 1,1 1,0-1,-1 1,0 1,1-1,-1 1,1 1,-1-1,0 1,1 1,-1-1,1 1,0 0,0 1,0 0,0 0,0 1,0-1,1 1,0 1,0-1,0 1,0 0,1 1,0-1,0 1,0 0,1 0,0 1,0-1,0 1,1 0,0 0,0 0,1 1,0-1,0 0,1 2,1-7,-1 1,1-1,0 1,0-1,0 1,0-1,0 1,1-1,-1 1,1-1,-1 1,1-1,0 1,0-1,0 0,0 0,1 1,-1-1,1 0,-1 0,1 0,0-1,-1 1,1 0,0-1,0 1,1-1,-1 1,0-1,0 0,1 0,-1 0,0 0,1 0,-1-1,1 1,-1-1,1 0,-1 0,1 0,-1 0,1 0,-1 0,1 0,12-3,-1 1,0-2,0 0,-1-1,1 0,-1-1,0 0,0-1,-1 0,0-1,0-1,-1 0,0-1,-1 0,0 0,0-1,-1 0,0-1,-11 14,1 0,-1 0,1 0,0 1,0-1,0 0,0 1,0-1,1 1,-1-1,1 0,-1 1,1-1,0 1,0 0,0-1,0 1,1-1,-1 0,1 1,-1-1,1 1,0-1,0 0,0 1,0-1,1 0,-1 0,0 0,1 0,0 0,-1 0,1 0,0-1,0 1,0 0,0-1,2 1,9 2,1-1,-1-1,1 0,0-1,0-1,0 0,0 0,0-2,0 0,-1 0,1-1,-1-1,1 0,0-2,-3 3,0 0,0-1,-1 0,0 0,1-2,-2 1,1-1,-1 0,0-1,0 0,-1-1,0 0,0 0,-1 0,0-1,0 0,-1-1,0 1,-1-1,1-4,-4 5,-6 14,-5 15,-4 33,2 0,2 1,3 0,0 38,2-26,1-30,-1 42,-4-1,-3 1,-19 63,21-119,9-22,0 0,-1 0,1 0,-1 0,1 0,-1 0,1 0,0 0,-1 0,1 0,-1 0,1 0,0 0,-1 0,1 0,-1-1,1 1,0 0,-1 0,1 0,0-1,-1 1,1 0,0 0,-1-1,1 1,0 0,0-1,-1 1,1 0,0-1,0 1,0 0,-1-1,1 1,0-1,0 1,0 0,0-1,0 1,0-1,0 1,0 0,0-1,0 1,0-1,0 1,0 0,0-1,0 1,1-1,-1 1,0 0,0-1,0 1,0 0,1-1,-1 1,-2-66,2 1,4-1,2 1,3 0,10-32,51-223,-66 306,-3 7,1 1,-1-1,1 1,1 0,-1-1,1 1,0 0,1 1,-1-1,1 0,0 1,0 0,1 0,-2 5,1 0,-1 0,1 0,-1 0,0 1,1-1,-1 1,0 0,0 0,1 0,-1 0,0 1,0-1,0 1,-1 0,1 0,0 0,-1 0,1 1,-1-1,1 1,-1-1,0 1,0 0,-1 0,1-1,0 3,1-2,9 11,1 1,-2 1,0 0,-1 1,0 0,-1 1,5 17,-13-33,-1-1,1 1,-1-1,0 1,1-1,-1 1,0 0,0-1,0 1,-1-1,1 1,0-1,-1 1,1 0,0-1,-1 0,0 1,1-1,-1 1,0-1,0 0,0 1,0-1,0 0,0 0,0 0,0 0,0 0,-1 0,1 0,0 0,-1 0,1 0,-1-1,1 1,-1-1,1 1,-1-1,1 0,-2 1,-66 4,19-14,49 8,0 1,0-1,0 1,0-1,-1 1,1-1,0 0,0 0,1 1,-1-1,0 0,0 0,0 0,1 0,-1 0,0 0,1 0,-1 0,1 0,-1 0,1-1,-1 1,1 0,0 0,0 0,-1-1,1 1,0 0,0 0,0-1,1 1,-1 0,0 0,0 0,1-1,-1 1,0 0,1 0,0-1,6-9,0 0,1 0,0 1,0 0,1 1,1 0,0 0,0 1,1-1,17-15,-3 3,-1-1,0-1,-2-1,-1-1,-2-1,0 0,-1-2,-2 0,-1-1,-1-1,-2 0,9-29,-13 26,-1 0,-2 0,-1 0,-1-1,-2 1,-1-1,-2 0,-1 1,-8-32,-13 8,24 56,-1 0,1-1,-1 1,0 0,0 0,0 0,0 0,1 0,-1 0,0 0,-1 0,1 0,0 1,0-1,0 0,0 1,-1-1,1 1,0-1,0 1,-1 0,1-1,-1 1,1 0,0 0,-1 0,1 0,0 0,-1 0,1 0,0 1,-1-1,1 0,0 1,-1-1,1 1,0-1,0 1,0 0,-1-1,1 2,-6 5,1 1,0-1,0 1,1 1,0-1,0 1,1 0,0 0,0 0,1 1,1-1,0 1,-1 4,-10 53,3 1,3 0,2 0,4 1,3-1,3 10,-1-25,2 0,3-1,2 0,2 0,2-1,20 41,2-31,-35-61,-1 0,0 1,0-1,0 0,1 0,-1 0,0 0,0 0,1 0,-1 0,0-1,0 1,1 0,-1-1,0 1,0 0,0-1,0 0,0 1,1-1,-1 0,0 1,-1-1,1 0,0 0,0 0,0 0,0 0,-1 0,1 0,0 0,-1 0,1 0,-1 0,1-1,-1 1,0 0,1 0,-1 0,0-1,0 1,0 0,0 0,0-1,0 1,0 0,0 0,-1-1,1 1,-1-1,-5-97,-5 45</inkml:trace>
  <inkml:trace contextRef="#ctx0" brushRef="#br0" timeOffset="763.494">2131 489,'289'11,"204"-7,-411 1,-83-5,1 0,0 0,0 0,0 1,-1-1,1 0,0 0,0 0,0 1,0-1,0 0,-1 0,1 1,0-1,0 0,0 0,0 1,0-1,0 0,0 0,0 1,0-1,0 0,0 0,0 1,0-1,0 0,0 1,0-1,0 0,0 0,0 1,0-1,1 0,-1 0,0 0,0 1,0-1,0 0,1 0,-1 0,0 1,0-1,0 0,1 0,-1 0,0 0,0 0,0 1,1-1,-1 0,0 0,0 0,1 0,-1 0,0 0,1 0,-1 0,0 0,0 0,1 0,-1 0,0 0,0 0,-19 9,19-9,-29 10,21-8,0 1,0-1,1 1,-1 1,1-1,-1 1,1 1,1-1,-1 1,1 0,-6 6,-17 22,14-17,0 0,1 1,0 0,2 1,0 1,1 0,1 1,1 0,0 0,-2 13,11-31,-1 1,1-1,0 1,0 0,0-1,0 1,0 0,1-1,-1 1,1-1,0 1,-1 0,1-1,1 0,-1 1,0-1,0 0,1 1,-1-1,1 0,0 0,0 0,0 0,0-1,0 1,0 0,0-1,0 0,1 1,-1-1,1 0,-1 0,1 0,-1-1,1 1,-1 0,1-1,0 0,-1 0,1 0,0 0,-1 0,1 0,-1-1,1 1,1-1,10-2,-1 0,1-1,-1-1,0 0,0-1,0 0,-1-1,0 0,0-1,0 0,-1-1,-1 0,0-1,0 0,-1-1,0 0,0 0,-2-1,1 0,-2-1,4-7,-7 13,1 0,-1-1,-1 0,0 1,0-1,0 0,-1 0,0-1,-1 1,0 0,0 0,0 0,-1 0,-1 0,1-1,0 8,0 1,0-1,1 0,-1 1,0-1,0 1,0-1,0 1,0-1,1 1,-1-1,0 1,0 0,0 0,0-1,0 1,0 0,0 0,0 0,0 0,0 0,-1 0,1 1,0-1,1 0,-1 0,0 1,0-1,0 1,0-1,0 1,0-1,0 1,0-1,1 1,-1 0,0-1,0 1,1 0,-1 0,1-1,-1 1,0 0,1 0,0 0,-1 0,1 0,-1 0,1 0,0 0,-9 12,2 0,-1 0,2 0,-1 1,2 0,0 0,1 1,0-1,1 1,1 0,0 0,1 0,0 0,2 0,0 0,0 0,1 0,0-7,0-1,1 0,-1 0,1-1,1 1,-1-1,1 1,0-1,1 0,-1 0,1-1,0 0,1 1,-1-2,1 1,0-1,0 1,1-2,-1 1,1-1,0 0,0 0,0-1,0 0,4 1,1 0,1-1,0 0,0-1,1 0,-1-1,0-1,0 0,0 0,0-2,0 1,-1-2,1 0,-1 0,3-2,15-16,-23 11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45:29.47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196 862,'-10'1,"1"1,0 0,0 0,0 1,0 1,0 0,1 0,-1 0,1 1,0 0,0 1,1 0,0 0,0 0,0 1,1 0,0 0,0 1,1 0,0 0,0 0,1 1,0-1,0 1,1 0,1 0,-1 0,1 1,1-1,0 1,0 7,0-15,0 0,0 0,1 1,-1-1,1 0,0 0,-1 1,1-1,0 0,1 0,-1 1,0-1,0 0,1 0,0 1,-1-1,1 0,0 0,0 0,0 0,0 0,0 0,1 0,-1 0,1-1,-1 1,1 0,0-1,-1 1,1-1,0 0,0 0,0 1,0-1,0 0,0-1,0 1,0 0,1-1,-1 1,0-1,0 1,1-1,-1 0,0 0,2-1,6-4,0-1,-1-1,0 0,0 0,-1 0,0-1,-1-1,1 1,-2-1,1 0,-1-1,0 0,-1 0,0 0,-1 0,0-1,1-8,-4 18,21-53,-3-1,-2-1,-2 0,-3-1,-2-1,-3 1,-2-2,-3 0,-2 56,0 1,1-1,-1 0,0 0,0 1,0-1,0 0,0 0,-1 1,1-1,-1 0,0 1,0-1,0 0,0 1,0-1,-1 1,1 0,-1-1,1 1,-1 0,-1-1,-21 26,18-4,0 0,1 0,1 1,0 0,2 0,0 0,2 0,0 7,-1 4,0 1,3 0,0-1,2 0,2 1,0-1,3-1,0 0,2 0,4 8,-13-33,0-1,0 0,0 0,1 0,-1 0,1 0,0 0,0-1,0 1,0-1,1 0,0 0,-1 0,1 0,0-1,0 0,1 0,-1 0,0 0,1 0,-1-1,1 0,-1 0,1 0,0 0,-1-1,1 0,0 0,-1 0,1-1,0 1,-1-1,5-2,3-4,0 0,-1-2,0 1,-1-1,0-1,0 0,-1 0,-1-1,1 0,-2-1,0 1,0-2,-1 1,4-12,-3 10,-1 1,-1-1,0-1,-1 1,-1-1,0 1,-1-1,-1 0,0 0,-1 0,-1-6,2 20,-1 0,0 0,0 0,0 0,1 1,-1-1,0 0,0 0,0 0,-1 0,1 0,0 0,0 0,0 0,-1 0,1 1,0-1,-1 0,1 0,-1 0,1 1,-1-1,0 0,1 0,-1 1,1-1,-1 1,0-1,0 0,1 1,-1-1,0 1,0 0,0-1,0 1,0 0,1-1,-1 1,0 0,0 0,0 0,0 0,0 0,0 0,0 0,0 0,0 0,0 0,1 1,-1-1,0 0,0 0,0 1,0-1,0 1,1-1,-1 1,0-1,0 1,-3 8,0 1,1-1,0 1,0 0,1 0,0 0,1 0,0 0,1 0,0 0,1 4,-2-6,1-1,0 1,0-1,0 1,1-1,1 1,-1-1,1 1,0-1,1 0,-1 0,2 0,-1 0,1 0,0-1,0 0,0 1,1-2,0 1,1 0,-1-1,1 0,0-1,0 1,0-1,1 0,0 0,-1-1,1 0,1 0,-1-1,0 0,0 0,1-1,-1 0,4 0,-1-1,-1-1,1-1,-1 0,1 0,-1-1,0 0,0-1,0 0,0 0,-1-1,0 0,0 0,0-1,-1 0,1-1,-1 1,-1-1,6-8,-1 1,-1 1,-1-2,-1 1,0-1,-1-1,0 1,-1-1,-1 0,-1 0,2-10,0-97,-7 170,63 571,-60-542,-9-63,-3-33,-6-49,2 0,4-1,2 0,4 0,4-48,0 104,-1-16,0 13,0 0,1 0,1 0,0 1,1-1,1 0,1 0,4-11,-7 26,0 1,-1 0,1-1,0 1,-1 0,1 0,0 0,0 0,0-1,0 1,0 0,0 1,1-1,-1 0,0 0,0 0,1 1,-1-1,0 1,1-1,-1 1,1-1,-1 1,0 0,1 0,-1 0,1 0,-1 0,1 0,-1 0,1 0,-1 0,0 1,1-1,-1 0,1 1,-1 0,0-1,1 1,-1 0,0-1,0 1,0 0,1 1,52 44,-52-43,64 88,-65-88,1 0,-1 0,0 0,1 0,-1 0,0 0,-1 0,1 1,-1-1,1 0,-1 0,0 1,0-1,-1 0,1 0,0 1,-1-1,0 0,0 0,0 0,0 0,-1 0,1 0,-1 0,1 0,-1-1,0 1,0-1,0 1,-1-1,1 0,-2 2,3-3,-1 1,0-1,0 1,1-1,-1 0,0 0,0 0,0 0,0 0,0 0,-1 0,1-1,0 1,0-1,0 1,-1-1,1 0,0 0,0 0,-1 0,1 0,0-1,0 1,0-1,-1 0,1 1,0-1,0 0,0 0,0 0,0 0,0-1,1 1,-1 0,0-1,1 1,-1-1,1 0,-1 0,1 1,0-1,-1 0,1 0,0 0,0 0,1 0,-1 0,0-1,1 1,-1 0,1 0,0-1,0 1,0-1,0-9,2-1,-1 0,2 1,0-1,0 1,1 0,0 0,1 0,1 0,0 1,0 0,4-4,-7 9,42-71,-5 8,-3-1,10-31,-38 78,-1 1,-1-1,-1 0,-1 0,-1-1,-1 0,-1 1,-1-1,-1 0,-2-4,-22-48,23 74,0 0,0 1,0-1,0 0,0 1,0-1,-1 1,1-1,-1 1,1-1,-1 1,0 0,1 0,-1 0,0 0,0 0,0 0,1 1,-1-1,0 1,0-1,0 1,0 0,0-1,0 1,0 0,0 0,0 1,-1-1,2 0,-1 1,0-1,0 1,0-1,0 1,0 0,0 0,-4 4,0 0,1-1,-1 2,1-1,0 1,1 0,0 0,0 0,0 0,0 1,1-1,0 1,1 0,0 0,0 0,-1 6,-6 25,1 0,2 0,1 1,3-1,1 1,1 0,3 0,1-1,2 1,1-1,6 14,-9-36,0 1,1-1,1 1,0-1,1-1,1 1,1-1,0-1,0 0,2 0,0-1,0 0,1-1,1 0,0-1,1 0,3 1,-10-9,0 0,1-1,0 0,0 0,0-1,-1 0,1 0,0-1,0 0,0 0,0-1,0 0,0 0,0-1,0 0,0 0,-1-1,4-2,10-4,0-2,-1 0,-1-2,0 0,15-13,-22 17,-1 0,1 0,-1-1,-1-1,0 0,-1 0,0-1,0 0,-1 0,-1-1,3-7,-10 18,0 0,0 0,-1 0,1 0,0 0,-1 0,1-1,-1 1,0 0,1 0,-1 1,0-1,0 0,0 0,-1 0,1 1,0-1,-1 0,1 1,-1-1,0 1,1 0,-1-1,0 1,0 0,0 0,1 0,-1 1,0-1,0 0,-1 1,1-1,0 1,0-1,0 1,0 0,0 0,0 0,-1 0,1 1,0-1,0 1,0-1,0 1,0-1,0 2,-8-2,0 1,1 0,-1 1,1 0,-1 0,1 1,0 1,0-1,0 2,1-1,-1 1,1 0,0 1,0 0,1 0,0 0,0 1,0 0,1 1,0 0,1 0,0 0,0 0,0 1,1 0,1 0,-1 0,0 4,3-9,1 0,0-1,0 1,0-1,0 1,0 0,1-1,-1 1,1-1,0 1,0-1,0 0,1 1,-1-1,1 0,0 0,0 0,0 0,0 0,0 0,1-1,-1 1,1-1,0 1,0-1,0 0,0 0,0-1,0 1,0 0,3 0,1 0,0 1,0-1,1-1,-1 1,1-1,-1 0,1-1,0 0,-1 0,1-1,0 0,-1 0,1 0,3-2,-3 0,0 0,-1 0,1-1,0 0,-1 0,0 0,0-1,0 0,-1-1,0 0,0 0,0 0,0 0,-1-1,-1 0,1 0,-1-1,0 1,0-1,-1 0,0 0,-1 0,0 0,0 0,0 0,-1-1,-2 15,0 1,0 0,1 0,-1 0,1-1,1 1,-1 0,1 0,0 0,1-1,0 1,0 0,0-1,1 0,0 1,0-1,2 2,18 12,1-5</inkml:trace>
  <inkml:trace contextRef="#ctx0" brushRef="#br0" timeOffset="375.99">2190 547,'-10'-2,"0"0,0 1,0 1,0-1,0 2,0-1,0 2,0-1,0 1,0 1,0-1,1 2,-1-1,1 2,0-1,0 1,1 0,-1 1,-1 2,9-7,0 0,0 0,0 0,0 0,0 0,0 0,0 1,0-1,1 0,-1 1,0-1,1 0,-1 1,1-1,-1 1,1-1,0 1,0-1,0 1,0-1,0 1,0-1,0 1,0-1,1 1,-1-1,0 1,1-1,0 1,-1-1,1 0,0 1,-1-1,1 0,0 1,0-1,0 0,0 0,0 0,1 1,57 25,-10-16,-32-8,-1 1,1 0,-1 1,0 1,0 0,10 7,-24-12,0 0,0 0,0 0,-1 0,1 0,-1 1,1-1,0 1,-1-1,0 1,1-1,-1 1,0 0,0 0,0 0,0 0,0-1,-1 1,1 0,0 0,-1 0,0 1,1-1,-1 0,0 0,0 0,0 0,0 0,-1 0,1 0,0 0,-1 0,0 0,1 0,-1 0,0 0,0 0,0 0,-1 1,-8 9,0 0,-1-2,0 1,0-1,-1-1,-1 0,1 0,-2-1,1-1,-8 3,-18 2,38-12,1-1,0 0,-1 1,1-1,0 0,0 1,0-1,0 0,0 1,-1-1,1 0,0 1,0-1,1 0,-1 1,0-1,0 0,0 1,0-1,1 0,-1 1,0-1,0 1,1-1,-1 0,1 1,-1-1,0 1,1-1,-1 1,1-1,-1 1,1-1,0 1,-1 0,1-1,-1 1,23-22,4-1</inkml:trace>
  <inkml:trace contextRef="#ctx0" brushRef="#br0" timeOffset="1215.877">2463 656,'0'-2,"-1"1,1-1,0 0,0 0,-1 0,0 1,1-1,-1 0,0 1,1-1,-1 0,0 1,0-1,0 1,-1 0,1-1,0 1,0 0,-1 0,1 0,-1-1,1 1,-1 1,0-1,1 0,-1 0,0 1,1-1,-1 1,0-1,0 1,1 0,-1 0,0-1,0 1,0 1,1-1,-1 0,0 0,0 1,0-1,1 1,-1-1,0 1,1 0,-1 0,0-1,1 1,-1 0,1 1,0-1,-1 0,1 0,0 1,0-1,-1 1,-1 1,0-1,1 1,-1-1,1 1,-1 0,1 0,0 0,0 0,0 0,1 1,-1-1,1 1,0-1,0 1,0-1,0 1,1-1,-1 1,1 0,0-1,0 1,0 0,1 0,-1-1,1 1,0-1,0 1,0-1,0 1,1-1,-1 1,1-1,0 0,0 0,0 0,3 2,1-3,0 0,0 0,1-1,-1 0,0 0,1 0,-1-1,1 0,-1-1,0 1,1-1,-1 0,0-1,0 1,1-1,-1-1,0 1,-1-1,1 0,0 0,-1-1,0 1,0-1,0-1,0 1,-1-1,1 1,2-6,-7 10,0-1,0 0,0 1,0-1,0 1,0-1,0 0,1 1,-1-1,0 1,0-1,1 1,-1-1,0 1,1-1,-1 1,0-1,1 1,-1-1,1 1,-1-1,1 1,-1 0,1-1,-1 1,1 0,-1 0,1-1,-1 1,1 0,0 0,-1 0,1 0,-1-1,1 1,0 0,-1 0,1 0,0 0,-1 1,1-1,-1 0,1 0,0 0,-1 0,1 1,-1-1,1 0,-1 0,1 1,-1-1,1 0,-1 1,1-1,-1 1,1-1,-1 1,0-1,1 1,-1-1,0 1,1-1,-1 1,0-1,0 1,0-1,1 1,-1 0,0-1,0 1,0 4,0 0,0 0,1 0,0-1,0 1,0 0,0 0,1-1,0 1,0-1,0 1,0-1,1 0,-1 0,1 0,0 0,1-1,-1 1,1-1,-1 1,1-1,0-1,0 1,0 0,1-1,-1 0,0 0,1 0,0-1,-1 1,1-1,0 0,2 0,0-4,1 1,-1-2,0 1,0-1,0 0,-1 0,1 0,-1-1,0 0,0-1,-1 1,0-1,0 0,0 0,-1-1,0 1,0-1,0 0,-1 0,0-1,0 1,-1-1,0-2,48-193,-49 202,0 1,0-1,0 0,0 1,0-1,0 0,0 1,0 0,0-1,0 1,0-1,0 1,0 0,1 0,-1 0,0 0,0 0,0 0,0 0,1 0,-1 0,0 0,0 1,0-1,0 0,0 1,0-1,0 1,0-1,0 1,0 0,0-1,0 1,0 0,0 0,0 0,-1-1,1 1,0 0,-1 0,1 0,0 0,-1 0,1 0,-1 1,0-1,1 0,-1 0,10 9,17 10,-19-15,0 0,0 0,0 1,-1 0,1 1,-2-1,1 2,-1-1,0 0,0 1,-1 0,0 1,-1-1,0 1,0 0,-1 0,2 5,-1 89,-2-100,0-1,0 1,0-1,1 0,-1 0,1 0,-1 0,1 0,0 0,0-1,0 1,0-1,0 0,0 0,0 0,0 0,0-1,1 1,-1-1,0 0,0 0,1 0,-1 0,0 0,1-1,-1 0,0 1,0-1,3-1,12-3,0-1,-1 0,1-1,-1-1,-1 0,1-1,-1-1,-1-1,0 0,-1-1,12-12,-23 21,1 0,-1-1,1 1,-1-1,0 0,-1 0,1 0,-1 0,0-1,0 1,0-1,0 1,-1-1,1-4,-2 8,-1 0,0 0,1-1,-1 1,0 0,0 0,0 0,0 1,1-1,-1 0,-1 0,1 0,0 1,0-1,0 0,0 1,0-1,-1 1,1 0,0-1,0 1,-1 0,1 0,0 0,-1 0,1 0,0 0,0 0,-1 0,1 0,0 1,-1-1,1 0,0 1,0-1,0 1,0 0,-1-1,1 1,0 0,0-1,0 1,0 0,0 0,1 0,-1 0,0 0,0 0,0 1,-3 2,-1 0,1 1,0-1,1 1,-1-1,1 1,0 0,0 1,0-1,1 0,-1 1,1 0,1 0,0-4,0 1,1-1,0 0,0 1,-1-1,1 0,1 1,-1-1,0 0,0 1,1-1,0 0,-1 0,1 1,0-1,0 0,0 0,0 0,0 0,1 0,-1 0,1 0,-1-1,1 1,0 0,0-1,-1 1,1-1,0 0,0 0,0 0,1 0,-1 0,1 1,15 3,1-1,-1 0,1-1,0-1,-1-1,1-1,0 0,0-2,4 0,-12 1,73-7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45:49.348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311 1,'0'97,"-11"368,6-429,1-32,1-7</inkml:trace>
  <inkml:trace contextRef="#ctx0" brushRef="#br0" timeOffset="336.707">37 274,'-2'0,"1"0,-1 0,0 0,0 0,1 0,-1 0,0 0,1 1,-1-1,0 1,1-1,-1 1,1 0,-1-1,0 1,1 0,0 0,-1 0,1 0,0 0,-1 0,0 2,25 6,17-9,-1-2,1-1,-1-2,18-5,-32 6,47-8,24-5,1 4,0 4,21 4,-88 1,-21-1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45:58.080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1,'2'14,"8"11,9 12,14 5,9 3,8-3,1-8,-7-8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45:58.346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4 1,'-2'0,"1"5,6 10,8 11,12 9,11 3,-1-4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45:57.555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0 322,'9'-31,"2"1,1 0,1 1,1 1,2 0,0 0,2 2,16-17,8-5,-41 48,0 0,0 0,0 0,0 0,0 1,1-1,-1 0,0 1,0-1,0 0,0 1,0 0,0-1,0 1,0-1,-1 1,1 0,0 0,0-1,0 1,-1 0,1 0,0 0,-1 0,1 0,-1 0,1 0,-1 0,0 0,1 0,-1 0,0 1,0-1,0 0,0 0,0 0,0 0,0 0,0 0,0 1,0-1,0 0,-1 0,1 0,-1 0,1 0,-1 0,1 2,-2 294,2-281,0 16,-1-1,-1 1,-2-1,-7 27,3-32</inkml:trace>
  <inkml:trace contextRef="#ctx0" brushRef="#br0" timeOffset="280.768">95 595,'2'0,"6"0,8 0,9 0,11-2,11-1,10-3,6-2,0-4,-7-3,-12 1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45:51.105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426 267,'-27'2,"0"0,1 2,-1 0,1 2,0 1,0 2,1 0,0 1,1 2,0 0,1 2,0 0,-15 14,-13 32,50-59,0 1,0 0,0 0,0 0,1 0,-1 0,1 0,-1 0,1 0,0 0,0 0,0 0,0 0,0 0,0 0,0 0,1 0,-1 0,1 0,0 0,-1 0,1 0,0 0,0 0,0 0,0-1,1 1,-1 0,0-1,1 1,-1-1,1 1,-1-1,1 0,1 1,8 3,1 0,0 0,0-1,1-1,-1 0,1-1,-1 0,1-1,0 0,0-1,0-1,-1 2,23-1,-24-1,1 1,0 0,0 0,0 1,0 1,-1 0,1 1,-1 0,1 0,-1 2,0-1,7 5,-15-6,-1 0,1 0,-1 0,0 1,0-1,0 1,-1-1,1 1,-1-1,0 1,0 0,0 0,-1 0,1-1,-1 1,0 0,0 0,0 0,0 0,-1 0,0 0,0-1,0 1,0 0,0-1,-1 1,1-1,-1 1,0-1,0 0,-1 1,1-1,-1 0,1-1,-1 1,0 0,0-1,0 1,0-1,-1 0,1 0,-1-1,0 1,-12 7,-1 0,0-1,-1-1,0-1,0 0,0-2,-1 0,0-1,0-1,0 0,0-2,0 0,-11-2,18 1</inkml:trace>
  <inkml:trace contextRef="#ctx0" brushRef="#br0" timeOffset="1442.663">700 322,'-44'268,"32"-162,-7-35,19-71,-1 1,1-1,0 0,0 1,-1-1,1 0,0 1,-1-1,1 0,0 1,-1-1,1 0,-1 1,1-1,0 0,-1 0,1 0,-1 0,1 1,-1-1,1 0,-1 0,1 0,-1 0,1 0,-1 0,1 0,0 0,-1 0,1 0,-1 0,1-1,-1 1,1 0,-1 0,1 0,0-1,-1 1,1 0,-1 0,1-1,0 1,-1 0,1-1,0 1,-1 0,1-1,0 1,0-1,-1 1,1 0,0-1,0 1,0-1,0 1,-1-1,-9-27,10 28,-12-51,4-1,1 0,3 1,2-2,2-18,1 62,-3-2,2 0,-1 0,2 0,-1 0,2 0,-1 0,1 1,1-1,0 0,1 1,0 0,0-1,1 2,0-1,1 0,5-5,-7 12,0 1,0-1,0 1,1 0,-1 0,1 1,0-1,-1 1,1 0,0 0,0 0,0 1,0 0,0 0,-1 0,1 0,0 1,0 0,0 0,0 0,3 2,5 1,-1 1,0 0,0 1,0 1,-1-1,0 2,6 4,-14-10,1 0,-1 0,1 0,-1 1,0-1,0 1,0 0,0 0,-1 0,1 0,-1 0,1 1,-1-1,-1 1,1 0,0-1,-1 1,1 0,-1 0,0 0,-1 0,1 0,-1 0,0 0,0 0,0 0,0 0,-1 0,1 0,-1 0,0 0,0 0,-1 1,-6 5,0-1,-1 0,0-1,0 0,-1 0,0-1,-6 3,7-5,0 1,1 0,0 0,0 1,0-1,1 2,0-1,0 1,1 0,0 1,-1 2,6-8,-1 0,1 0,0 0,0 0,0 1,0-1,1 0,-1 1,1-1,0 0,0 1,0-1,0 0,1 1,0-1,-1 0,1 1,0-1,0 0,1 0,-1 0,1 0,-1 0,1 0,0-1,0 1,0 0,1-1,-1 0,1 1,0 0,5 2,0 1,0-1,0 0,1 0,0-1,0 0,0-1,0 0,1 0,3 0,14 1,1 0,-1-1,1-2,-1-1,1-1,-1-2,14-2,-8-2</inkml:trace>
  <inkml:trace contextRef="#ctx0" brushRef="#br0" timeOffset="1878.496">1395 213,'-12'-5,"0"1,-1 1,0 0,0 1,1 0,-1 1,0 1,-1 0,1 1,1 0,-1 1,0 0,0 1,1 0,-1 1,1 1,-11 5,21-8,-1 0,1 1,0-1,0 1,0-1,0 1,1 0,-1 0,1-1,-1 1,1 0,0 1,0-1,0 0,1 0,-1 0,1 0,0 1,0-1,0 0,0 0,0 1,1-1,-1 0,2 3,36 75,-21-63,1-1,0-1,2 0,-1-2,2 0,0-1,0-1,2-1,6 2,24 14,6 15,-58-41,0 0,0 0,0 1,0-1,0 0,0 1,0-1,0 0,-1 1,1-1,0 1,-1-1,0 1,1-1,-1 1,0-1,0 1,0 0,0-1,0 1,0-1,0 1,0 0,-1-1,1 1,0-1,-1 1,0-1,1 1,-1-1,0 0,0 1,0-1,0 0,0 0,0 1,0-1,0 0,0 0,0 0,-1 0,0 0,-14 8,0 0,0-2,0 0,-1-1,0 0,-1-1,1-1,-1-1,0-1,0 0,-2-1,-83 1,102-2,1 0,0 0,-1 0,1 0,-1 0,1 0,-1 0,1 0,-1 0,1-1,0 1,-1 0,1 0,-1 0,1 0,-1-1,1 1,0 0,-1 0,1-1,0 1,-1 0,1-1,0 1,-1 0,1-1,0 1,0 0,-1-1,1 1,0-1,0 1,0 0,0-1,0 1,-1-1,1 1,0-1,0 1,0-1,0 1,0-1,0 1,0 0,1-1,-1 1,0-1,0 1,0-1,0 1,7-9</inkml:trace>
  <inkml:trace contextRef="#ctx0" brushRef="#br0" timeOffset="2576.106">1669 254,'3'238,"-3"-231,1-1,0 0,0 1,1-1,0 0,0 0,0 0,0 0,1 0,0 0,1-1,-1 1,1-1,0 0,0 0,1 0,-1-1,1 0,0 0,0 0,1 0,-1-1,1 0,0 0,-1 0,1-1,6 2,3-2,0 0,0-1,1-1,-1 0,0-1,0-1,0 0,0-1,0-1,-1 0,1-1,-1 0,0-2,-1 1,4-4,19-11</inkml:trace>
  <inkml:trace contextRef="#ctx0" brushRef="#br0" timeOffset="2823.443">1669 390,'23'0,"22"-4,14-5,10-5,1-2,-3-3,-14 1</inkml:trace>
  <inkml:trace contextRef="#ctx0" brushRef="#br0" timeOffset="5059.102">1682 131,'5'-5,"6"-1,8-2,10-2,10-5,9-1,9 2,5 1,5 0,-10 3</inkml:trace>
  <inkml:trace contextRef="#ctx0" brushRef="#br0" timeOffset="5604.037">2392 103,'-21'48,"2"0,1 1,3 1,2 0,2 1,2 5,-5 122,14-178,-1 0,1 0,0 0,0 0,0 0,-1 0,1 0,0 0,0 0,0 0,0 0,-1 0,1-28,0 28,3-432,-2 420,-1 2,0 0,0 1,1-1,0 1,1-1,0 1,0 0,1-1,0 1,1 1,0-1,0 0,1 1,0 0,1-1,-4 7,1 0,-1 1,1-1,0 1,-1 0,1 0,0 0,-1 0,1 0,0 1,0-1,0 1,0-1,0 1,0 0,0 1,0-1,0 0,-1 1,1-1,0 1,0 0,0 0,-1 0,1 1,0-1,65 43,-58-37,0 1,-1 0,0 0,0 1,-1 0,0 1,0 0,-1 0,-1 0,1 1,-2 0,0 0,0 1,0 3,-4-12,-1 1,0-1,0 1,-1-1,1 1,-1-1,1 0,-1 1,0-1,0 0,-1 0,1 0,-1 0,1 0,-1 0,0 0,0 0,-1-1,1 1,0-1,-1 1,-2 1,-67 43,61-41,6-4,1-1,1 0,-1 1,0 0,0 0,1 0,-1 0,1 1,-1-1,1 1,0 0,0 0,0 0,1 0,-1 1,1-1,0 1,0-1,0 1,0 0,0 0,1 0,0 0,0 0,0 0,0 0,1 0,-1 0,1 1,0-1,0 0,1 0,-1 0,2 3,5 2,0-1,1 0,0 0,0-1,0 0,1-1,0 1,1-2,-1 1,1-2,0 1,0-1,1-1,-1 0,1 0,0-1,0 0,1-1,10 4,0-2,0 0,0-2,0 0,1-1,-1-2,0 0,0-1,2-2,17-7</inkml:trace>
  <inkml:trace contextRef="#ctx0" brushRef="#br0" timeOffset="5855.88">3089 144,'16'0,"20"0,15-2,12-3,3-4,-9 1</inkml:trace>
  <inkml:trace contextRef="#ctx0" brushRef="#br0" timeOffset="6074.293">3130 349,'23'7,"22"-2,19-7,15-8,-5-1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46:40.594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3922 606,'-2'-6,"0"0,-1 0,1 0,-1 0,0 1,-1-1,1 1,-1 0,0 0,-1 0,1 1,-1-1,0 1,0 0,0 0,-1 1,-3-3,1 0,-12-6,-1 0,0 1,0 0,-2 2,1 1,-4 0,-73-30,55 15,15 8,-1 1,0 1,-1 1,0 2,-9-1,-291-10,259 9,-1 3,1 4,-1 2,-44 6,-5 4,0-6,-42-8,-156-9,-159-14,414 21,-1 3,-1 3,1 3,0 3,0 3,0 3,1 2,0 4,1 2,1 3,-24 12,48-11,1 2,1 1,2 2,-12 11,-29 21,73-56,-19 13,-1 0,2 1,0 1,1 1,1 1,1 1,1 0,0 1,1 1,-9 19,6 1,1 2,2 1,3 0,1 1,2 0,2 0,2 1,3 0,1 1,5 40,0-63,2-1,1 0,0 0,2 0,1-1,1 0,1 0,1-2,1 1,0-1,10 9,14 16,2-2,2-1,1-3,18 11,15 6,2-4,3-3,8-1,112 71,-158-92,2-2,1-1,0-3,2-2,1-2,0-2,10 1,92 10,1-6,1-7,48-5,-116-5,119 14,91 23,-208-28,1-4,-1-3,2-5,-1-3,-1-4,35-8,146-42,-3-12,212-86,-416 136,0-3,-1-2,-1-3,-1-3,-2-2,-1-2,-1-2,33-31,-70 49,0-1,-1-1,0 0,-2-1,0 0,-2-1,0-1,-1 0,-1 0,-2 0,0-1,-1-1,-1 1,-1-1,0-21,-2 1,-2 0,-2 0,-2 0,-2 0,-2 1,-2 0,-2 0,-4-8,-7-18,-2 1,-3 1,-3 2,-3 1,-3 1,-2 2,-3 2,-3 2,-2 2,-2 2,-3 2,-25-18,19 33,-1 2,-1 3,-2 3,-1 2,-1 3,0 3,-2 3,0 2,-1 4,-33-1,-98-9,0 8,-62 8,132 9,1 5,-40 11,58-2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48:28.847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4,'0'-3,"0"3,3 4,2 8,6 5,3 5,4 3,0 3,3-2,0-1,-4-2,-2-2,-4-3,-2-4,-1-8,-4-5,-1-7,-2-2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48:29.281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1,'0'2,"3"4,2 2,4 5,2 5,1 4,1 3,1 1,1 4,-1-1,0-1,0-2,0-4,0-6,-3-7,0-8,-3-9,-2-3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12:45.778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0 173,'17'11,"-1"0,2-1,-1-1,1-1,1-1,-1 0,1-1,7 0,52 5,0-4,1-3,-1-3,59-9,588-37,570 32,227-35,-12 51,-195 25,339 5,123-44,-986 1,718-31,-973-1,471-23,-442 59,277-9,-703 8,326-16,427 35,-547 20,245 14,-491-42,-77-13,-18 2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48:31.163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132 4,'0'-3,"0"3,-2 4,-4 10,-2 9,-3 7,-4 6,-1 4,-1 1,0 0,4-4,1-5,2-6,6-7,4-7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48:31.474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180 1,'0'2,"-5"8,-4 10,-4 9,-6 8,-3 7,-4 2,2 1,1-1,6-1,5-1,4-4,7-4,3-7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6T13:49:52.669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287 361,'0'-2,"0"1,0 0,1 0,-1-1,-1 1,1 0,0 0,0-1,0 1,-1 0,1 0,0 0,-1-1,1 1,-1 0,0 0,1 0,-1 0,0 0,0 0,1 0,-1 0,0 0,0 1,0-1,0 0,0 1,0-1,-1 0,1 1,0-1,0 1,0 0,0-1,-1 1,1 0,0 0,0-1,-1 1,1 0,0 0,0 1,-1-1,1 0,-1 0,-7 6,0 0,1 0,-1 0,1 1,1 0,-1 1,1 0,0 0,1 0,-3 6,1-3,-14 18,2 1,0 1,2 0,2 2,1 0,1 1,-9 35,22-66,0-1,-1 1,1-1,1 1,-1 0,0 0,1-1,-1 1,1 0,0 0,0 0,0 0,1 0,-1-1,0 1,1 0,0 0,0-1,0 1,0 0,0-1,0 1,1-1,-1 1,1-1,0 0,0 0,-1 0,1 0,1 0,0 1,4-2,0 0,0 0,0-1,-1 0,1-1,0 0,0 0,0 0,-1-1,1 0,-1 0,1 0,-1-1,0 0,0 0,0-1,0 0,0-1,20-10,-1-2,-1 0,-1-2,0-1,-2 0,0-2,-1 0,-1-1,-2-1,7-12,-14 19,0 0,-2-1,0 0,-1-1,0 0,-2 0,0 0,-1 0,-1-1,-1 0,-1 0,0 0,-2 1,0-1,-1 0,-1-2,1 9,0 0,-1 1,-1-1,0 0,0 1,-1 0,-1 0,0 1,0-1,-1 1,-1 0,0 1,0 0,-1 0,0 1,-1 0,8 8,0 0,0 0,0 0,0 0,-1 0,1 0,0 0,0 1,-1 0,1-1,0 1,-1 0,1 0,-1 0,1 0,0 1,-1-1,1 1,0-1,0 1,-1 0,1 0,0 0,0 0,0 0,0 0,0 1,0-1,0 1,0-1,1 1,-1 0,1-1,-1 1,1 1,-43 74,30-38,2 0,2 1,1 0,2 1,2-1,2 1,1 0,5 41,-2-64,1 1,1 0,0-1,2 0,0 1,1-2,1 1,0-1,1 0,1 0,1-1,1-1,0 1,0-2,2 1,8 6,112 89,-132-110,1 1,-1-1,0 1,1-1,-1 1,0 0,0-1,0 1,0 0,0 0,0 0,0 0,0 0,0 0,0 0,-1 0,1 0,0 1,-1-1,1 0,-1 0,1 1,-1-1,1 0,-1 1,0-1,0 0,0 1,0-1,0 0,0 1,0-1,0 0,0 1,-1-1,1 0,-1 1,1-1,-1 0,1 0,-1 1,0-1,1 0,-1 0,0 0,0 0,0 0,0 0,-14 7,-1-4</inkml:trace>
  <inkml:trace contextRef="#ctx0" brushRef="#br0" timeOffset="539.106">615 716,'0'32,"-2"1,-2 0,0-1,-2 0,-9 26,10-50,8-27,78-261,-50 188,-31 91,0 0,1 0,-1 1,1-1,-1 0,1 0,-1 0,1 0,-1 1,1-1,0 0,-1 0,1 1,0-1,0 0,0 1,-1-1,1 1,0-1,0 1,0 0,0-1,0 1,0 0,0 0,0-1,0 1,0 0,0 0,0 0,0 0,0 0,0 1,0-1,0 0,0 0,0 1,-1-1,1 0,0 1,0-1,0 1,0-1,0 1,-1-1,1 1,0 0,0 0,-1-1,1 1,0 0,29 45,-20-20,-2 0,-1 0,-1 0,-1 1,-1 0,-1-1,-2 2,0-1,-3 9,2 4,2-1,1 1,7 32,0-41,-8-29</inkml:trace>
  <inkml:trace contextRef="#ctx0" brushRef="#br0" timeOffset="815.363">533 757,'18'2,"19"1,13 0,9-5,2-5,-1-3,-11 0</inkml:trace>
  <inkml:trace contextRef="#ctx0" brushRef="#br0" timeOffset="1096.617">997 374,'12'0,"10"0,9 0,9 0,3 0,3 0,-3 0,-4 0,-8 3,-9 2,-10 1</inkml:trace>
  <inkml:trace contextRef="#ctx0" brushRef="#br0" timeOffset="1345.483">1065 579,'19'5,"15"1,11 0,10-1,5-2,-2-1,-5-1,-9-1,-13 0</inkml:trace>
  <inkml:trace contextRef="#ctx0" brushRef="#br0" timeOffset="2010.256">1817 429,'-2'7,"1"0,-1 0,2 0,-1 0,1 0,0 0,0 0,1 0,0 0,0 0,1 0,0 0,0 0,1-1,0 1,0-1,0 0,1 0,-1 0,2 0,-1 0,1-1,0 0,0 0,0 0,0-1,1 1,0-1,0-1,0 1,1-1,-1 0,1 0,1-1,3 0,-1 0,1-2,0 1,0-1,-1-1,1 0,0 0,-1-1,1-1,-1 1,0-2,1 1,-2-2,1 1,0-1,-1-1,0 1,0-2,-1 1,1-1,-2-1,1 1,-1-1,0-1,0 1,-1-1,-1 0,1 0,-1-1,-1 0,0 0,0 0,-1 0,1-6,-4 10,1-1,-1 1,-1-1,1 0,-1 1,0 0,-1-1,1 1,-1 0,-1-1,1 1,-1 1,0-1,0 0,-1 1,0-1,0 1,0 0,-1 0,1 1,-1-1,0 1,0 0,-1 0,-4-2,2 1,-1 0,0 1,0 0,-1 0,1 1,-1 0,1 1,-1 0,0 1,0 0,0 0,0 1,0 0,0 1,1 0,-10 2,10 0,-1 1,1 0,0 0,0 1,0 0,1 0,-1 1,1 0,1 1,-1 0,1 0,0 1,1 0,0 0,0 0,1 1,0-1,0 1,1 1,0-1,1 1,0-1,0 1,1 0,0 0,1 0,0 0,1 0,0 1,0-1,1 0,1 0,0 0,0 0,1-1,1 4,15 28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6T13:49:57.040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1,'1'566,"-1"-560,-1-4,1 1,0 0,0-1,0 1,0 0,0-1,0 1,1 0,0-1,-1 1,1-1,0 1,0-1,0 1,0-1,1 0,-1 1,1-1,-1 0,2 1,-1-3,-1-1,1 0,-1 0,1 0,-1 0,0 0,1 0,-1 0,0 0,0 0,1-1,-1 1,0 0,-1-1,1 1,0-1,0 1,0-1,-1 1,1-1,-1 1,1-1,-1 0,0 0,1 0,11-34,-10 27,0 0,1 1,0-1,0 1,0 0,1 0,1 0,-1 0,1 1,1 0,-1 0,1 0,0 1,1 0,3-3,-7 7,0 1,0 0,1 0,-1 0,0 1,0-1,0 1,1 0,-1 0,0 0,1 0,-1 0,0 1,0 0,0-1,1 1,-1 0,0 1,0-1,0 0,-1 1,1 0,0-1,0 1,1 2,54 62,-55-63,-1 0,-1 0,1 1,0-1,-1 0,1 1,-1-1,0 1,0 0,-1-1,1 1,-1 0,1-1,-1 1,0 0,-1-1,1 1,-1 0,1-1,-1 1,0 0,0-1,-1 0,1 1,-1-1,0 0,0 1,0-1,0 0,0 0,-1 0,-7 4,0-1,-1 1,0-2,0 1,0-1,-1-1,1 0,-1-1,0 0,0-1,0 0,-1-1,1-1,0 0,0 0,-8-2,5-7,20 3</inkml:trace>
  <inkml:trace contextRef="#ctx0" brushRef="#br0" timeOffset="1142.486">547 439,'-13'-2,"-4"-2,0 1,-1 1,1 1,-1 1,1 0,-1 1,1 1,-6 1,20-2,-1 1,1-1,-1 1,1 0,-1-1,1 2,0-1,0 0,0 1,0-1,1 1,-1 0,1 0,-1 0,1 0,0 0,0 0,0 1,1-1,-1 1,1-1,0 1,0 0,0-1,1 1,-1 0,1 0,0-1,0 1,0 0,0 0,1 1,-1 0,1 0,0 1,0-1,0 0,0 1,1-1,0 0,0 0,1 0,-1-1,1 1,0-1,0 1,1-1,-1 0,1 0,0 0,0-1,0 1,1-1,-1 0,4 2,-2-3,0 0,-1-1,1 0,0 0,0 0,0 0,-1-1,1 0,0 0,0-1,0 0,0 0,0 0,-1 0,1-1,0 0,-1-1,0 1,1-1,-1 0,0 0,0 0,-1-1,1 0,-1 0,0 0,0 0,0-1,0 1,-1-1,0 0,0 0,0-1,-1 1,1 0,0-6,17-76,-20 98,1 0,1 0,0 0,0-1,1 1,1 0,-1-1,2 0,-1 0,1 0,1-1,0 1,0-1,1 0,0-1,7 7,-9-12,-1 0,1 0,0-1,-1 0,1 0,0 0,0 0,1-1,-1 0,0 0,0 0,1 0,-1-1,0 0,1 0,-1-1,0 0,1 1,-1-2,0 1,0-1,0 1,0-1,0-1,0 1,-1-1,1 0,-1 0,0 0,1 0,-1-1,-1 0,1 0,-1 0,1 0,-1 0,0-1,-1 1,1-1,-1 0,0 0,0-1,2-11,-1 0,-1 0,0 0,-1-1,-1 1,-2-10,1-19,3 43,-1 1,0-1,0 1,1-1,-1 1,1 0,0-1,0 1,0 0,0 0,0 0,0 1,0-1,1 0,-1 1,1-1,-1 1,1 0,-1 0,1 0,0 0,0 1,-1-1,1 1,0-1,0 1,0 0,-1 0,1 0,0 1,0-1,0 1,0-1,-1 1,1 0,0 0,0 0,7 0,6 0,0 0,-1 2,0-1,1 2,-1 0,0 1,-1 0,11 6,-22-7,1-1,-1 2,0-1,0 0,-1 1,1-1,-1 1,0 0,0 0,0 0,-1 0,0 0,0 0,0 0,0 0,-1 0,0 1,0-1,-1 0,1 0,-1 0,0 0,0 0,-1 2,-1 19,2-14,1-10,-1 1,0-1,1 0,0 1,-1-1,1 0,0 1,0-1,0 0,0 1,1-1,-1 1,1-1,-1 0,1 0,0 1,0-1,0 0,0 0,0 0,1 0,-1 0,1 0,-1 0,1 0,-1-1,1 1,0-1,0 1,0-1,1 1,8-1,1 0,-1-1,1 0,0-1,-1 0,1-1,-1 0,1-1,-1 0,0-1,0 0,-1 0,1-1,-1-1,4-3,51-27,-63 36,-1 0,1 0,-1 0,0 0,1 1,-1-1,0 0,1 1,-1-1,0 1,1-1,-1 1,0 0,0 0,1 0,-1-1,0 1,0 0,0 0,0 0,0 1,-1-1,1 0,0 0,0 0,-1 1,1-1,-1 0,1 1,-1-1,1 0,-1 1,11 16,-6-14,1 0,0-1,-1 1,1-1,0 0,1-1,-1 0,0 0,1 0,-1-1,1 1,0-2,-1 1,1-1,0 0,-1 0,1-1,0 0,-1 0,1 0,-1-1,0 0,1-1,-1 1,0-1,0 0,0-1,-1 1,1-1,-1 0,0-1,0 1,0-1,-1 0,-1 1,-1 0,0 0,0 0,-1 0,1-1,-1 1,0 0,0-1,0 1,-1-1,0 1,0-1,0 1,0-1,-1 1,1-1,-1 1,0 0,-1-1,1 1,-1 0,1 0,-2 0,1 0,0 0,-1 0,1 1,-1-1,0 1,0 0,0-1,-1 1,1 1,-1-1,0 1,0-1,0 1,0 0,0 0,0 1,0-1,-1 1,0 0,-3-1,1 0,-1 0,0 1,0 0,1 1,-1 0,0 0,0 0,1 1,-1 0,0 1,1 0,-1 0,1 0,0 1,-1 0,1 1,1 0,-1 0,0 0,1 1,0 0,0 0,1 0,-1 1,1 0,0 0,1 0,-1 1,1-1,1 1,-1 0,1 0,0 0,0 3,2-7,0 0,1 0,-1 0,1 0,-1 1,1-1,0 0,0 0,1 0,-1 1,1-1,0 0,-1 0,1 0,0 0,1 0,-1 0,1 0,-1 0,1-1,0 1,0 0,0-1,0 1,0-1,1 0,-1 0,1 0,-1 0,1 0,0-1,0 1,0-1,0 0,0 0,3 1,6 1,1 0,0-1,0 0,-1-1,1-1,0 0,0-1,0 0,10-3,25-5</inkml:trace>
  <inkml:trace contextRef="#ctx0" brushRef="#br0" timeOffset="1390.36">1598 29,'-18'2,"-14"6,-3 5,2 6,6 7,8 5,12 5,14 3,11 2,9 1,4 0,-2-7</inkml:trace>
  <inkml:trace contextRef="#ctx0" brushRef="#br0" timeOffset="1638.697">1640 520,'4'14,"5"9,2 3,0 0,0-3,3-3,6-4,6-5,11-5,8-6,6-7,3-9,-7-3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6T13:49:56.015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1 219,'80'10,"377"-6,-408 1,-44-8,-3-1</inkml:trace>
  <inkml:trace contextRef="#ctx0" brushRef="#br0" timeOffset="316.156">505 1,'-1'0,"1"1,-1 0,0-1,0 1,0 0,1-1,-1 1,0 0,1 0,-1 0,1 0,-1 0,1-1,-1 1,1 0,0 0,-1 0,1 0,0 0,0 0,0 0,0 0,-1 1,2-1,-1 0,0 0,0 0,0 0,0 0,1 0,-1 0,0 0,1 0,-1 0,1-1,-1 1,1 0,-1 0,1 0,0 0,0-1,-1 1,2 0,37 30,197 59,-232-89,-1 0,0 0,0 0,1 0,-1 1,0-1,0 1,0 0,0 0,-1 0,1 0,0 0,-1 1,0-1,1 1,-1-1,0 1,0 0,-1 0,1 0,0 0,-1 0,0 1,0-1,0 0,0 1,-1-1,1 1,-1-1,0 0,0 1,0-1,0 1,0-1,-1 3,-7 9,-1-1,0-1,-1 1,0-2,-1 1,-1-1,1-1,-2 0,0-1,0 0,-6 2,-2 4,-124 88,112-82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6T13:50:01.301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0 165,'25'2,"23"1,22 0,14-1,11 0,-1-4,-6 0,-14-3,-16-3,-20 0</inkml:trace>
  <inkml:trace contextRef="#ctx0" brushRef="#br0" timeOffset="276.4">410 0,'67'13,"-1"2,0 3,-1 3,-1 2,14 11,-66-29,-1 2,0 0,0 0,-1 1,0 0,0 1,-1 0,2 2,-9-8,1 0,-1 0,0 0,0 0,0 1,-1-1,1 0,-1 1,0 0,1-1,-2 1,1 0,0-1,-1 1,0 0,0 0,0-1,0 1,0 0,-1 0,0-1,1 1,-2 0,1-1,0 1,-1-1,1 1,-1-1,0 0,0 0,-14 17,0-2,-1 0,0-1,-2 0,0-2,-1 0,0-1,-7 2,-57 44,58-33,27-22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6T13:49:59.50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247 542,'-7'-3,"0"0,-1 0,0 1,1 0,-1 1,0-1,0 1,0 1,0-1,1 2,-1-1,0 1,0 0,0 0,0 1,1 0,-1 1,1 0,-1 0,1 0,0 1,0 0,1 0,-1 1,1 0,0 0,0 0,1 1,0 0,-1 0,2 0,-1 1,0 1,4-7,0 0,0 0,0 1,0-1,1 0,-1 1,0-1,1 1,-1-1,0 1,1-1,0 1,-1-1,1 1,0-1,0 1,0-1,0 1,0 0,0-1,0 1,1-1,-1 1,0-1,1 1,0-1,-1 1,1-1,0 1,-1-1,1 0,0 0,0 1,0-1,0 0,0 0,1 0,-1 0,0 0,0 0,1 0,-1 0,1-1,-1 1,1-1,-1 1,1-1,-1 1,1-1,-1 0,1 0,-1 1,2-1,13-1,0 0,-1-1,1 0,-1-1,1-1,-1-1,0 0,-1-1,1 0,-1-1,-1-1,1 0,-1-1,-1 0,1-1,-2-1,1 0,-13 12,1 0,-1-1,1 1,0 0,-1 0,1-1,0 1,0 0,0 0,0-1,-1 1,1 0,0 0,0-1,0 1,1 0,-1 0,0 0,0-1,0 1,0 0,1 0,-1-1,0 1,1 0,-1-1,1 1,-1 0,1-1,-1 1,1-1,-1 1,1-1,-1 1,1-1,0 1,-1-1,1 1,0-1,-1 0,1 0,0 1,0-1,-1 0,1 0,0 0,0 1,-1-1,1 0,0 0,0 0,0-1,-1 1,1 0,0 0,0 0,-1 0,1-1,0 1,-1 0,1-1,0 1,-1-1,1 1,0-1,-1 1,1-1,-1 1,1-1,0 0,4 244,42 135,-46-371,0 1,1 0,-1 1,0-1,0 0,-1 0,0 0,-1 1,0-1,0 0,-1 0,1 0,-2 0,1 0,-1-1,-1 1,1-1,-1 0,-4 5,7-10,-1-1,0 0,0 1,0-1,0 0,-1 0,1 0,0 0,0 0,-1 0,1-1,0 1,-1-1,1 0,-1 0,1 0,0 0,-1 0,1 0,-1-1,1 1,0-1,-1 1,1-1,0 0,0 0,0 0,-1 0,1-1,0 1,0 0,1-1,-1 1,0-1,-1-1,-48-71,43 51,2 0,0 0,2-1,1 1,0-1,2 0,1 0,0 0,2 0,1 1,1-1,1 1,1-1,1 2,1-1,1 1,1 0,0 1,2 0,1 1,0 0,2 1,0 0,1 2,1-1,0 2,1 1,9-6,-24 19,-2 0,1 0,-1 0,1 0,0 1,-1-1,1 1,0-1,0 1,0 0,0 0,0 0,0 0,0 0,0 0,1 0,-1 1,0-1,0 1,1 0,-1-1,0 1,1 0,-1 0,0 1,1-1,-1 0,0 1,0 0,0-1,2 2,33 69,-31-65,0-1,0 1,0-1,1 0,0-1,0 1,0-1,0-1,1 1,0-1,-1-1,1 1,0-1,0-1,0 1,0-2,1 1,-1-1,0 0,5-1,-12 1,1 0,-1 0,1 0,-1 0,1-1,-1 1,0 0,1-1,-1 1,1-1,-1 0,0 1,0-1,1 0,-1 0,0 0,0 0,0 0,0 0,0 0,0 0,0 0,0 0,0-1,-1 1,1 0,0-1,-1 1,1 0,-1-1,1 1,-1-1,0 1,0-1,0 1,0-1,0 1,0-1,0-1,-24-54,18 51,-1-1,1 1,-1 0,-1 0,1 1,-1 0,0 0,0 1,-1 0,1 0,-1 1,0 0,0 0,0 1,0 1,0-1,-1 2,1-1,0 1,0 0,-2 1,-15 12,25-12,1-1,0 1,0 0,0-1,-1 1,1-1,0 1,0 0,0-1,0 1,0-1,0 1,0 0,0-1,1 1,-1-1,0 1,0 0,0-1,1 1,-1-1,0 1,0-1,1 1,-1-1,1 1,-1-1,0 1,1-1,-1 0,1 1,-1-1,1 1,-1-1,1 0,-1 0,1 1,0-1,-1 0,1 0,-1 0,1 0,0 1,-1-1,1 0,0 0,21 6,0-1,1-1,-1-1,1-1,0 0,-1-2,13-2,-20 2,49-2</inkml:trace>
  <inkml:trace contextRef="#ctx0" brushRef="#br0" timeOffset="997.025">1135 584,'-26'-5,"-1"1,1 2,-1 1,1 1,-1 1,1 1,-1 1,-11 5,35-8,1 0,-1 0,1 1,0-1,0 1,-1 0,1 0,0-1,0 1,0 1,0-1,0 0,0 0,0 1,0-1,1 1,-1 0,0 0,1-1,-1 1,1 0,0 0,0 0,0 0,0 1,0-1,0 0,0 0,1 1,-1-1,1 0,0 0,-1 1,1-1,0 1,1-1,-1 0,0 1,1-1,-1 0,1 0,0 1,-1-1,1 0,0 0,0 0,1 0,-1 0,0 0,1 0,0 0,8 4,1-1,0-1,0 0,0 0,0-1,1-1,-1 0,1 0,0-1,-1-1,1 0,0 0,0-1,0-1,94-28,-105 30,-1 0,1 0,-1 0,1 0,-1 0,0 1,1-1,-1 0,1 0,-1 0,0 0,1 1,-1-1,1 0,-1 0,0 1,1-1,-1 0,0 1,1-1,-1 0,0 1,0-1,0 1,1-1,-1 0,0 1,0-1,0 1,0-1,1 1,-1-1,0 0,0 1,0-1,0 1,0-1,0 1,0-1,-1 1,1-1,0 0,0 1,0-1,0 1,0-1,-1 0,1 1,0-1,0 1,-1 7,4-5,-1 0,0 0,1-1,0 1,-1-1,1 0,0 1,0-2,0 1,1 0,-1 0,0-1,1 0,-1 0,1 0,-1 0,1 0,-1-1,1 1,-1-1,1 0,0 0,-1-1,1 1,0-1,6 1,0-1,0 0,0 0,0-1,0 0,0-1,0 0,-1-1,0 0,0 0,0-1,0 0,0-1,-1 0,0 0,-1 0,1-1,-1-1,0 1,-1-1,0 0,0 0,-1-1,0 0,0 0,-1 0,3-9,5-22,0 0,-3-1,-1 0,-2 0,-2-1,-2 0,-2 0,-2-14,2 40,-1-1,-1 1,0-1,-1 1,-1 0,0 0,-1 0,-5-8,10 22,-1 0,1 0,-1 0,0 0,0 1,0-1,0 0,0 1,0-1,0 1,0-1,-1 1,1-1,-1 1,1 0,-1 0,0 0,1 0,-1 0,0 0,0 0,1 0,-1 1,0-1,0 1,0-1,0 1,0 0,0 0,0 0,0 0,0 0,0 0,0 1,0-1,1 0,-1 1,0 0,0-1,-1 2,-6 7,0 0,1 0,0 1,0 1,1-1,1 1,-1 0,2 1,0-1,0 1,1 0,0 0,1 1,1-1,-1 5,-4 14,1 1,1 0,2 1,1-1,1 0,2 1,2-1,5 32,-5-50,0 1,1-1,1 0,0 0,1 0,0-1,1 0,1 0,0 0,0-1,1 0,1-1,0 0,1-1,0 0,0 0,1-1,0-1,1 0,8 4,-6-6,0 0,0-1,0 0,1-1,0-1,0 0,0-1,0-1,0-1,4 0,-12 0,1-1,-1 0,1 0,-1-1,0 0,1 0,-1-1,0 0,-1-1,1 1,0-2,-1 1,0-1,0 0,0 0,-1-1,0 0,0 0,5-6,-10 10,1 0,-1 1,0-1,0 0,1 0,-1 0,0 0,-1 0,1 0,0 0,0 0,-1 0,1 0,-1 0,0-1,0 1,0 0,0 0,0 0,0 0,0-1,-1-1,-1 5,0-1,1 0,-1 1,1 0,-1-1,1 1,-1 0,1 0,-1-1,1 1,0 0,-1 1,1-1,0 0,0 0,0 0,0 1,0-1,0 1,0-1,0 0,1 1,-1 0,1-1,-1 1,1-1,-1 1,1 0,0-1,0 1,-1 1,1-1,-1 1,1-1,0 0,0 1,0-1,0 0,0 1,1-1,-1 1,1-1,0 0,-1 0,1 1,0-1,0 0,0 0,1 0,-1 0,0 0,1 0,0 0,-1-1,1 1,0 0,0-1,0 1,0-1,0 0,0 0,0 0,0 0,1 0,78 18,-69-19,-1 0,1 0,-1-1,0-1,0 0,1 0,-1-1,-1 0,1-1,0-1,4-2,-10 5,-1-1,0 0,0 1,0-1,0-1,0 1,-1 0,0-1,1 0,-1 0,-1 0,1 0,0 0,-1-1,0 1,0-1,0 1,-1-1,0 0,1 0,-2 0,1 1,0-1,-1 0,0 0,0 0,-1-3,-1 0,0 0,0 0,0 0,-1 0,-1 1,1-1,-1 1,0-1,-1 1,0 1,0-1,0 1,-1 0,0 0,0 0,-1 1,1 0,-1 0,0 1,-1-1,1 2,-1-1,1 1,-1 0,0 1,0 0,-1 0,1 1,0 0,0 0,-1 1,1 0,0 0,-1 1,1 0,0 1,0-1,-1 2,2-1,-1 1,0 0,0 1,1 0,0 0,0 1,0 0,-1 1,5-4,0 0,0 1,1-1,-1 1,0 0,1 0,0 0,-1 0,1 0,0 1,1-1,-1 1,1-1,-1 1,1 0,0-1,1 1,-1 0,0 0,1 0,0-1,0 1,0 0,1 0,-1 0,1-1,0 1,0 0,0 0,0-1,1 1,0-1,-1 1,1-1,0 0,1 0,-1 0,0 0,1 0,0 0,3 2,2 0,1-1,-1 0,1 0,1 0,-1-1,0-1,1 1,-1-2,1 1,0-1,0-1,7 0,27-2</inkml:trace>
  <inkml:trace contextRef="#ctx0" brushRef="#br0" timeOffset="1259.081">1996 242,'-12'16,"-4"12,1 9,6 5,8 0,5-8</inkml:trace>
  <inkml:trace contextRef="#ctx0" brushRef="#br0" timeOffset="1520.09">2104 679,'16'9,"11"3,7 0,4-5,6-5,2-9,3-7,-3-6,-9 1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6T13:50:06.795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1 258,'66'-38,"-44"26,1-1,-2 0,0-2,-1 0,0-2,-1 0,1-3,-17 17,0 0,0-1,0 0,-1 0,1 0,-1 0,0 0,0 0,0 0,0-1,-1 1,0-1,0 1,0-1,0 0,-1 1,0-1,0-3,0 7,0 1,0-1,-1 0,1 1,0-1,0 0,0 1,-1-1,1 1,0-1,-1 0,1 1,-1-1,1 1,0-1,-1 1,1-1,-1 1,1 0,-1-1,0 1,1-1,-1 1,1 0,-1 0,0-1,1 1,-1 0,0 0,1 0,-1 0,0 0,1 0,-1 0,0 0,1 0,-1 0,0 0,1 0,-1 0,0 0,1 1,-1-1,0 0,1 0,-1 1,1-1,-1 1,1-1,-1 0,1 1,-1-1,1 1,-1-1,1 1,-1 0,1-1,-27 33,24-28,0 0,0 1,0-1,1 1,0 0,0 0,0 0,1 0,0 0,0 0,0 0,1 1,0-1,0 0,1 0,0 0,0 0,0 0,1 0,0 0,0 0,0 0,1 0,0-1,0 0,0 1,1-1,-1 0,1 0,1-1,-1 0,0 1,1-1,3 2,88 36,-48-29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6T13:50:09.52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311 531,'-14'-8,"0"1,-1 1,1 0,-1 1,0 1,-1 0,1 1,-1 1,-2 0,11 1,1 1,-1 0,0 1,1-1,-1 1,0 0,1 1,-1 0,1 0,0 0,-1 1,1 0,0 0,1 0,-1 1,0 0,1 0,0 0,0 1,0 0,1 0,-2 2,4-5,0 0,0 0,1 0,-1 0,0 0,1 0,0 1,0-1,-1 0,1 1,1-1,-1 1,0 0,0-1,1 1,0 0,-1-1,1 1,0 0,1-1,-1 1,0 0,1-1,-1 1,1-1,0 1,0-1,0 1,0-1,0 1,1-1,-1 0,1 0,-1 1,1-1,0 0,0-1,0 1,0 0,1 1,3-1,0 0,0-1,-1 1,1-1,0 0,0 0,0-1,1 0,-1 0,0 0,0-1,0 0,0 0,0 0,-1-1,1 0,0 0,2-2,95-59,-87 47,-1 0,-1-1,0-1,-1-1,-1 1,-1-2,-1 0,0 0,-2-1,0 0,-2 0,0-1,-1 0,-1 0,-2 0,0 0,-1-1,-1 1,-1-1,-1 1,-5-21,7 40,-1-4,1 0,-1 0,0 0,-1 0,0 0,0 0,-1 1,1-1,-1 1,-1-1,1 1,-1 0,-4-4,8 10,-1-1,0 1,1 0,-1-1,0 1,0 0,1-1,-1 1,0 0,0 0,0 0,1 0,-1 0,0 0,0 0,0 0,0 0,1 0,-1 0,0 0,0 1,1-1,-1 0,0 0,0 1,1-1,-1 1,0-1,1 1,-1-1,0 1,1-1,-1 1,1-1,-1 1,1 0,-1-1,1 1,-1 0,1 0,0-1,-1 1,1 0,0 0,-9 19,1 0,1 0,1 1,0 0,2 0,1 0,0 0,1 20,1-28,-4 20,2 1,1 0,2-1,1 1,1 0,2-1,2 0,8 29,-12-56,0-1,0 0,1 1,-1-1,1 0,0 0,1-1,-1 1,1-1,0 1,0-1,0 0,1-1,-1 1,1-1,0 0,0 0,0 0,0-1,1 0,-1 0,1 0,-1-1,1 1,-1-1,1-1,0 1,0-1,-1 0,1 0,6-2,-2-1,0 0,0-1,0 0,0-1,0 0,-1-1,0 0,0-1,-1 1,1-2,-1 1,-1-1,0 0,0-1,0 1,-1-1,-1-1,1 1,-2-1,1 0,-1 0,-1-1,0 1,0-1,-1 1,0-2,-4-32,2 43,0 1,0-1,-1 0,1 0,0 1,0-1,0 0,-1 0,1 1,0-1,-1 0,1 1,0-1,-1 0,1 1,-1-1,1 1,-1-1,1 0,-1 1,0-1,1 1,-1 0,0-1,1 1,-1 0,0-1,1 1,-1 0,0 0,0-1,1 1,-1 0,0 0,0 0,1 0,-1 0,0 0,0 0,0 0,1 0,-1 1,0-1,0 0,1 0,-1 1,0-1,1 1,-1-1,0 0,1 1,-6 4,1 0,1 1,-1 0,1-1,0 1,0 1,1-1,0 1,0-1,0 1,1 0,0 0,0 0,1 0,0 0,0 0,1 2,0-3,0 0,0 0,0 0,1 0,0 0,0 0,1 0,0-1,0 1,0 0,0-1,1 0,0 1,0-1,1 0,-1-1,1 1,0-1,0 1,1-1,-1 0,1-1,0 1,0-1,0 0,1 0,-1 0,8 3,1 0,-1-1,1-1,0 0,0-1,0 0,0-1,1-1,-1 0,13-1,-18 0,0 0,0-1,0 0,0 0,-1-1,1 0,0-1,-1 0,1 0,-1-1,0 0,0 0,-1-1,1 0,-1 0,0-1,0 1,-1-2,0 1,0-1,0 0,-1 0,0-1,-1 1,1-1,-1 0,-1-1,0 1,0-1,3-86,-6 95,0 0,0 0,0 0,-1 1,1-1,0 0,0 0,-1 0,1 0,0 0,-1 0,1 0,0 0,0 0,-1 0,1 0,0 0,0 0,-1 0,1 0,0 0,-1 0,1 0,0 0,0 0,-1 0,1 0,0 0,0-1,-1 1,1 0,0 0,0 0,0 0,-1-1,1 1,0 0,0 0,0 0,0-1,-1 1,1 0,0 0,0-1,0 1,0 0,0-1,0 1,0 0,0 0,0-1,0 1,0 0,0 0,0-1,0 1,0 0,0-1,0 1,0 0,0 0,-8 24,1 27,2 0,2 0,3 12,0-25,14 482,-21-475,1-50,-17-119,9-37,8-1,7-35,-1 174,1 0,0 0,2 1,1-1,1 1,6-19,-11 39,1 0,-1 0,1 0,0-1,0 1,0 0,0 0,0 1,0-1,1 0,-1 0,0 1,1-1,-1 0,1 1,0-1,0 1,-1 0,1 0,0 0,0 0,0 0,0 0,0 0,1 1,-1-1,0 1,0-1,0 1,0 0,1 0,-1 0,0 0,0 0,0 1,1-1,16 7,-1 0,0 1,-1 1,0 1,0 0,-1 1,0 1,0 1,-10-8,7 4,-5-4,0 0,0 1,0 0,-1 0,0 1,0 0,-1 0,1 1,-2 0,1 0,-1 0,0 1,-1 0,-4-6,-1 1,-1-1,1 0,0 1,-1-1,1 0,-1 0,0 0,0-1,0 1,-1 0,1-1,-1 1,1-1,-1 0,0 0,0 0,0 0,0 0,0-1,0 1,0-1,-1 0,1 0,0 0,-1-1,1 1,-1-1,-1 1,2 0,-102 21,92-22,10-1</inkml:trace>
  <inkml:trace contextRef="#ctx0" brushRef="#br0" timeOffset="281.76">1553 640,'5'3,"6"0,6-3,0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6T13:50:06.437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0,'2'19,"2"15,1 11,0 5,0 1,-1-4,-2-4,-1-13,0-11</inkml:trace>
  <inkml:trace contextRef="#ctx0" brushRef="#br0" timeOffset="865.709">329 82,'26'67,"-10"-28,-1 1,-2 1,-2 0,-2 0,-1 2,8-107,-6 26,1 0,2 1,2 1,1 0,2 1,7-9,-24 44,-1-1,0 0,0 0,0 0,0 0,1 0,-1 0,0 0,1 0,-1 1,0-1,1 0,-1 0,1 0,-1 1,1-1,0 0,-1 0,1 1,0-1,-1 1,1-1,0 0,0 1,-1 0,1-1,0 1,0-1,0 1,0 0,0 0,0-1,0 1,-1 0,1 0,0 0,0 0,0 0,0 0,0 0,0 0,0 1,0-1,0 0,0 1,-1-1,1 0,0 1,0-1,0 1,0-1,7 94,-8-84,0 0,1-1,0 1,0 0,1 0,1 0,0-1,0 1,0-1,1 0,1 0,0 0,0-1,0 1,1-1,1-1,-1 1,1-1,0 0,1 0,0-1,0 0,0-1,5 3,-2-4,0-1,0 0,1-1,-1 0,1 0,-1-1,1-1,0 0,-1-1,1 0,2-1,30-6</inkml:trace>
  <inkml:trace contextRef="#ctx0" brushRef="#br0" timeOffset="1302.578">1080 68,'-7'0,"0"0,1 0,-1 0,0 0,1 1,-1 1,1-1,-1 1,1 0,0 0,0 1,-1-1,2 1,-1 1,0-1,1 1,0 0,-1 1,2-1,-1 1,0 0,1 0,0 0,0 0,1 1,-1 0,1 0,0 0,1 0,0 0,0 1,0-1,1 0,-1 1,1 0,1-1,0 1,0 0,0-1,1 7,1-7,0 1,1-1,0 0,0 0,0 0,0-1,1 1,0-1,0 0,1 0,-1 0,1-1,0 1,0-1,1 0,-1-1,1 1,0-1,0 0,0 0,0-1,2 0,9 4,1-1,0-1,0-1,0 0,0-2,0 0,11-1,-11 0,0-1,-1-1,1-1,-1 0,0-1,0-1,0 0,0-2,-1 1,0-2,-1-1,0 0,0 0,-1-2,0 0,0 0,-2-1,1-1,-1 0,-1-1,9-14,-17 21,0 0,0 1,-1-1,0 0,0-1,-1 1,1 0,-2 0,1-1,-1-2,0 8,0 0,0 0,0 0,0-1,-1 1,1 0,-1 0,1 0,-1 1,0-1,0 0,0 0,0 0,0 0,0 1,-1-1,1 1,0-1,-1 1,1-1,-1 1,1 0,-1-1,0 1,0 0,0 0,1 1,-1-1,0 0,0 0,0 1,0-1,0 1,0 0,0 0,-1 0,1 0,0 0,-3 1,0-1,1 2,0-1,-1 0,1 1,0 0,0 0,-1 0,2 1,-1-1,0 1,0 0,1 0,0 0,-1 0,1 1,0-1,1 1,-1 0,1 0,0 0,-1 0,2 0,-1 1,0-1,1 0,0 1,0-1,1 1,-1 0,1-1,0 1,0-1,0 1,1 0,-1-1,1 1,0-1,1 1,-1-1,1 0,0 2,8 3,-1-1,1 0,0-1,1 0,0-1,0 0,0 0,1-1,-1-1,1 0,0-1,1 0,-1-1,0 0,1-1,-1 0,1-1,0 0,4-2,2 2,0-1,0-1,0-1,0-1,0 0,-1-2,12-4,9-7</inkml:trace>
  <inkml:trace contextRef="#ctx0" brushRef="#br0" timeOffset="1793.26">1886 0,'-2'44,"2"0,3 0,1 0,2-1,3 9,-3-20,-1 1,15 77,-6 0,-4 0,-4 79,-6-187,0 8,0 0,-1 0,0 1,0-1,-1 0,0 0,-1 0,0-1,-1 1,0-1,0 0,-1 1,4-9,1 0,0 0,-1-1,1 1,-1 0,1 0,-1-1,1 1,-1 0,0-1,1 1,-1 0,0-1,0 1,1-1,-1 1,0-1,0 0,0 1,0-1,0 0,1 0,-1 1,0-1,0 0,0 0,0 0,0 0,0 0,0 0,0 0,0-1,1 1,-1 0,0 0,0-1,0 1,0 0,0-1,1 1,-1-1,0 1,0-1,1 0,-1 1,0-1,1 0,-1 1,1-1,-1 0,1 0,-1 1,1-1,-1 0,1 0,-21-52,9-7,3 0,2-1,3 1,3-1,3-18,0 20,3-1,2 1,3 1,12-42,-19 90,0 1,0-1,1 1,0 0,1 0,0 1,0-1,5-4,-7 10,-1 0,1 1,-1-1,1 1,0 0,0 0,0 0,0 0,1 0,-1 1,0 0,1-1,-1 1,1 0,-1 1,1-1,0 1,-1-1,1 1,-1 0,1 0,0 1,-1-1,1 1,0 0,17 6,-1 1,1 1,-2 1,1 0,-1 2,-1 0,0 1,9 10,-10-11,-1 1,-1 0,0 1,-1 1,0 1,3 5,-15-19,-1 0,0 0,1 0,-1 0,0 0,0 0,0 0,0 0,0 0,0 1,-1-1,1 0,-1 1,1-1,-1 0,0 1,0-1,0 0,0 1,-1-1,1 0,-1 1,1-1,-1 0,0 0,0 1,0-1,0 0,0 0,0 0,-1 0,1 0,0-1,-1 1,0 0,1-1,-1 1,-1 0,-13 7,-1 0,-1-1,1-1,-1 0,-1-2,1 0,-1-1,0-1,-6 0,19-2,-97 12,63-11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10:39.751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  <inkml:brush xml:id="br1">
      <inkml:brushProperty name="width" value="0.1" units="cm"/>
      <inkml:brushProperty name="height" value="0.1" units="cm"/>
      <inkml:brushProperty name="color" value="#AB008B"/>
      <inkml:brushProperty name="ignorePressure" value="1"/>
    </inkml:brush>
    <inkml:brush xml:id="br2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378 1554,'-14'36,"4"-12,-1-1,-1 0,0-1,-2-1,-14 18,27-39,1 0,-1 1,1-1,-1 0,1 0,0 1,-1-1,1 0,-1 1,1-1,0 1,-1-1,1 0,0 1,0-1,-1 1,1-1,0 1,0-1,0 1,0-1,0 1,0-1,-1 1,1-1,0 1,0-1,0 1,1-1,-1 1,0-1,0 1,0-1,0 1,0-1,1 1,-1-1,0 1,0-1,1 1,-1-1,0 0,1 1,-1-1,0 0,1 1,-1-1,1 1,25 0,-22-2,27-1,0-2,-1-1,0-1,27-10,-7 9,-66 5,-105-104,84 80,37 27,-1-1,0 1,1 0,-1 0,1 0,-1 0,1 0,-1 0,1 0,0 0,-1 0,1 0,0 1,0-1,0 0,0 0,0 0,0 0,0 0,0 0,0 0,1 1,-1-1,0 0,1 0,-1 0,1 0,-1 0,1 0,-1 0,1-1,0 1,-1 0,1 0,0 0,0 0,0 0,16 25,-18-40,-2 6,-2-5,14 16,-8-2,-1-1,0 0,0-1,0 1,1-1,-1 1,0-1,0 1,0-1,0 1,0 0,1-1,-1 1,0-1,0 1,1 0,-1-1,0 1,1 0,-1-1,0 1,1 0,-1 0,0-1,1 1,-1 0,1 0,-1 0,1 0,-1-1,0 1,1 0,-1 0,1 0,-1 0,1 0,-1 0,1 0,-1 0,0 0,1 0,-1 0,1 1,-1-1,1 0,-1 0,0 0,1 0,-1 1,1-1,-1 0,0 0,1 1,-1-1,0 0,1 1,-1-1,0 0,0 1,1-1,-1 1,0-1,0 0,0 1,1-1,-1 1,0-1,0 1,0-1,0 1,-4-15,-1 25,3 5</inkml:trace>
  <inkml:trace contextRef="#ctx0" brushRef="#br1" timeOffset="16506.84">351 1609,'-42'66,"-42"95,84-161,0-1,1 1,-1-1,1 1,-1 0,1-1,-1 1,1 0,-1-1,1 1,-1 0,1 0,-1 0,1-1,0 1,-1 0,1 0,-1 0,1 0,-1 0,1 0,0 0,-1 0,1 0,-1 0,1 0,-1 1,1-1,0 0,-1 0,1 1,-1-1,1 0,-1 0,1 1,-1-1,0 1,1-1,-1 0,1 1,-1-1,0 1,1-1,-1 1,0-1,0 1,1-1,-1 1,0-1,0 1,0 0,0-1,1 1,-1-1,0 1,0 0,0-1,0 1,-1-1,1 1,0-1,0 1,0 0,0-1,0 1,-1-1,1 1,0-1,-1 1,8-3,178-15,-176 16,-7 2,-1-1,0 1,1-1,-1 1,0-1,1 0,-1 0,1 0,-1 0,1 0,-1 0,0 0,1 0,-1 0,1 0,-1-1,0 1,1-1,-1 1,0-1,1 1,-1-1,0 0,0 0,1 0,-1 0,0 0,0 0,0 0,0 0,0 0,-1 0,1 0,0 0,0-1,-1 1,1 0,-1-1,1 1,-1-1,0 1,1 0,-1-1,0 1,0-1,0 1,0-1,-7-7,0-1,-1 1,0 1,-1-1,0 2,0-1,-1 1,-5-3,-15-12,-37-29,67 73,29 51,-23-94,-36-88,26 98,4 11,0 1,1-1,-1 0,0 0,0 0,0 1,0-1,0 0,1 0,-1 0,0 0,0 0,0 1,1-1,-1 0,0 0,0 0,0 0,1 0,-1 0,0 0,0 0,1 0,-1 0,0 0,0 0,0 0,1 0,-1 0,0 0,0 0,1 0,-1 0,0 0,0 0,0 0,1 0,-1-1,0 1,0 0,0 0,1 0,-1 0,0 0,0-1,0 1,0 0,0 0,1 0,-1-1,0 1,0 0,0 0,0 0,18 16,-10-5</inkml:trace>
  <inkml:trace contextRef="#ctx0" brushRef="#br1" timeOffset="21488.291">487 927,'-1'-1,"0"0,1 0,-1-1,0 1,1 0,-1 0,0 0,1-1,0 1,-1 0,1-1,0 1,0 0,-1-1,1 1,0 0,0-1,0 1,1-1,-1 1,0 0,1-1,-1 1,0 0,1 0,-1-1,1 1,0 0,0 0,-1 0,2-1,14-29,2 2,1 0,2 2,18-21,-17 21,191-218,-158 193,-65 68,-84 102,75-93</inkml:trace>
  <inkml:trace contextRef="#ctx0" brushRef="#br1" timeOffset="22916.036">501 708,'-2'1,"1"0,0 0,0 0,0 0,1 0,-1 0,0 0,0 1,1-1,-1 0,0 1,1-1,-1 0,1 1,0-1,-1 0,1 1,0-1,0 1,0-1,0 0,0 1,0-1,1 1,-2 2,0 224,9-167,25-92,-29 25,-1 1,0-1,0 0,-1-1,0 1,0 0,0-1,-1 1,0-1,0 1,0-1,-1 0,0 1,-1-1,1 0,-1 1,0-1,-1 1,0-1,0 1,0 0,-1 0,0 0,0 0,0 0,-3-9,-1-9,4 15,1 0,-2 0,1 1,-1-1,0 1,-1 0,0 0,-5-6,11 13,-1 0,1 0,-1 0,1 0,-1 1,1-1,-1 0,1 0,0 1,-1-1,1 0,0 1,0-1,0 1,-1-1,1 1,0-1,0 1,0 0,0-1,0 1,0 0,0 0,0 0,0 0,0-1,0 1,0 1,0-1,0 0,0 0,0 0,-1 0,1 1,0-1,0 0,0 1,0-1,1 1,2-1,111 14,-111-14,-1 1,0 1,1-1,-1 0,0 1,0 0,0-1,0 1,0 0,0 1,0-1,-1 0,1 1,-1 0,0 0,1-1,-1 1,-1 0,1 1,0-1,-1 0,1 0,-1 1,0-1,0 1,-1-1,1 1,-1-1,0 1,1-1,-2 1,0 2,-2 0,1-1,-1 1,1-1,-2 0,1 0,0 0,-1 0,0 0,0-1,-1 0,1 0,-1 0,0 0,0-1,0 0,0 0,-1 0,1-1,-6 2,0 2,-12 6,14-8,1 0,-1 1,1 0,0 0,0 1,1 0,-1 0,1 0,1 1,-1 0,1 1,7 2,15-21,2-9,0 0,-2-1,0-1,-2 0,4-9,-18 31,0 0,-1 0,1 0,0 0,0 0,0 0,-1 0,1 0,0 0,0 0,-1-1,1 1,0 0,0 0,0 0,-1 0,1-1,0 1,0 0,0 0,0 0,0-1,-1 1,1 0,0 0,0-1,0 1,0 0,0 0,0-1,0 1,0 0,0 0,0-1,0 1,0 0,0 0,0-1,-21 20,-54 70,70-74,20-23,3-9</inkml:trace>
  <inkml:trace contextRef="#ctx0" brushRef="#br1" timeOffset="23553.957">1088 39,'56'-26,"-54"25,0 0,0-1,1 1,-1 0,1 0,-1 0,1 0,-1 0,1 0,-1 1,1-1,0 1,0 0,-1-1,1 1,0 1,-1-1,1 0,0 1,-1-1,1 1,0 0,-1 0,1 0,-1 0,1 0,-1 1,0-1,0 1,0-1,1 1,-1 0,-1 0,3 2,-2 5,-1 1,0-1,0 1,-1 0,0-1,0 1,-1-1,-1 1,0-1,0 0,-1 1,0-1,0 0,-1 0,3-7,-72 202,72-204,0 1,1 0,-1 0,0 0,1 0,-1 0,1 0,-1 0,1 0,0 0,-1 0,1 0,0 0,0 0,0 1,0-1,0 0,0 0,0 0,0 0,0 0,1 0,-1 0,0 0,1 0,-1 0,0 0,1 0,0 0,-1 0,1 0,0 0,-1 0,1 0,0-1,0 1,-1 0,1 0,0-1,0 1,0-1,0 1,0-1,0 1,0-1,0 0,0 1,0-1,1 0,-1 0,0 0,0 0,0 0,0 0,0 0,0 0,0 0,0 0,1-1,-1 1,0-1,19-4,0-1,-1-2,1 0,-2-1,1 0,-1-2,-1 0,2-2,6-3,36-18,-62 34,1 0,0 0,-1 1,1-1,0 0,0 1,-1-1,1 0,0 1,0-1,-1 0,1 1,0-1,0 1,0-1,0 0,-1 1,1-1,0 1,0-1,0 1,0-1,0 0,0 1,0-1,0 1,1-1,-1 1,0-1,0 0,0 1,0-1,0 1,1-1,-1 0,0 1,0-1,1 0,-1 1,0-1,1 0,-1 1,0-1,1 0,-1 0,0 1,1-1,-1 0,0 0,1 0,-1 0,1 1,-1-1,1 0,-1 0,0 0,1 0,-12 13</inkml:trace>
  <inkml:trace contextRef="#ctx0" brushRef="#br2" timeOffset="241652.014">924 1076,'-14'-13,"0"0,-1 1,0 0,-1 1,0 1,-1 0,0 2,-1 0,0 0,0 2,0 0,-9-1,-15-2,0 2,0 2,0 1,-1 2,1 3,-1 1,1 2,0 1,-34 10,63-11,1 0,0 0,0 1,1 0,-1 1,1 0,0 1,1 1,0-1,0 2,0-1,1 1,1 1,0 0,0 0,0 0,1 1,-2 6,-2 11,1 1,2 0,0 1,2 0,2 0,0 1,2-1,2 1,0-1,4 19,-3 8,1 3,1 0,3 0,3 0,3-1,2 0,13 30,-11-40,3 0,1-2,3 0,2-2,10 12,-25-45,1-1,0 0,0-1,1 0,0-1,1 0,0-1,1-1,-1 0,1-1,1 0,-1-1,1 0,0-2,0 1,0-2,1 0,-1-1,0-1,1 0,-1-1,0 0,1-2,-1 1,0-2,-1 0,1-1,-1 0,1-2,-2 1,8-6,0 1,-2-1,1-1,-1-1,-1-1,-1 0,0-1,-1-1,-1-1,0 0,-1-1,-1 0,-1-1,-1-1,-1 0,-1 0,0-1,-2 0,0 0,1-17,4-27,-4-1,-2 0,-3 1,-3-1,-3 0,-3 0,-3 1,-3 0,-3 0,-2 2,-4 0,-14-30,23 63,0 0,-2 1,-2 1,0 0,-2 1,-2-1,15 23,0 1,0-1,0 1,0 0,-1 1,0-1,0 1,0 0,-1 1,1-1,-1 1,0 0,0 1,0 0,0 0,0 1,0-1,0 1,-1 1,1 0,0 0,-1 0,1 1,0 0,-1 0,1 1,0 0,0 0,0 1,0 0,1 0,-6 4,3-3,1 2,0-1,0 1,0 0,1 1,0 0,0 0,1 0,0 1,0 0,1 0,0 1,0 0,1-1,0 1,-1 8,1 4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6T13:50:13.246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258 698,'-10'-1,"0"1,-1-1,1 2,0-1,0 1,0 1,0 0,0 0,0 1,1 0,-1 1,1 0,0 1,0 0,0 0,1 1,-1 0,1 0,1 1,-1 0,1 0,1 1,-1 0,1 0,1 0,-1 1,2 0,-5 9,8-16,-1 1,1 0,-1-1,1 1,0 0,1 0,-1-1,0 1,1 0,-1 0,1 0,0 0,0 0,0 0,0 0,1-1,-1 1,1 0,0 0,0 0,0 0,0-1,0 1,0 0,1-1,-1 1,1-1,0 0,0 0,0 1,0-1,0 0,0 0,1-1,-1 1,0 0,3 0,-1-1,1 0,0-1,-1 1,1-1,0 0,0 0,-1-1,1 1,0-1,-1 0,1 0,-1-1,1 1,-1-1,1 0,-1 0,0-1,0 1,0-1,0 0,1-1,68-76,-55 47,-2 0,-1-2,-1 0,-2-1,-2 0,-1 0,-2-1,-1 0,0-33,0-145,-15 169,9 46,-1 0,1-1,0 1,0 0,-1 0,1 0,0-1,-1 1,1 0,0 0,-1 0,1 0,0-1,-1 1,1 0,-1 0,1 0,0 0,-1 0,1 0,-1 0,1 0,0 0,-1 0,1 0,0 1,-1-1,1 0,0 0,-1 0,1 0,0 1,-1-1,1 0,0 0,-1 1,1-1,0 0,0 0,-1 1,1-1,0 0,0 1,-1-1,1 0,0 1,0-1,0 0,0 1,0-1,0 1,0-1,0 0,0 1,-1-1,2 0,-1 1,0-1,0 1,0-1,0 0,0 1,-17 115,17-96,-4 33,2-1,3 1,2-1,3 0,1 0,3 0,3-1,1 0,3-1,2 0,23 7,-41-55,1-1,-1 0,1 0,-1 0,1-1,-1 1,1 0,0 0,0-1,-1 1,1-1,0 0,0 1,0-1,0 0,0 0,-1 0,1 0,0-1,0 1,0 0,-1-1,1 1,0-1,0 0,-1 1,1-1,0 0,-1 0,1 0,-1 0,1-1,-1 1,0 0,1 0,-1-1,8-10,-1-1,0 1,-1-1,0-1,-1 1,-1-1,0 0,0-1,-2 1,0-1,-1 0,0 1,-1-1,0 0,-2-4,1-153,0 171,0 0,0 0,0 1,0-1,0 0,0 0,0 0,0 0,0 0,1 1,-1-1,0 0,0 0,1 0,-1 1,1-1,-1 0,1 0,-1 1,1-1,-1 0,1 1,-1-1,1 0,0 1,-1-1,1 1,0-1,0 1,-1 0,1-1,0 1,0 0,0-1,0 1,-1 0,1 0,0 0,0 0,0 0,0 0,0 0,-1 0,2 0,39 16,-33-12,18 7,0 2,0 1,-2 1,0 1,-1 2,0 0,9 10,-28-22,1 1,-1-1,0 1,0 0,-1 0,1 0,-2 0,1 1,-1-1,0 1,-1-1,0 1,0 0,0 0,-1 2,3 19,-2-25,0 0,0 0,0 0,0 0,1-1,0 1,0 0,0-1,0 1,0-1,1 0,-1 0,1 0,0 0,0 0,0-1,0 1,1-1,-1 0,1 0,-1 0,1 0,0-1,0 1,0-1,-1 0,1 0,0-1,1 1,-1-1,0 0,0 0,3 0,7 0,1 0,-1-1,0 0,0-1,0-1,0 0,0-1,-1-1,1 0,-1-1,-1 0,12-8,-17 11,-1-1,0 0,0-1,-1 1,1-1,-1 0,0-1,0 1,-1-1,0 0,0 0,0 0,-1-1,0 1,0-1,0 0,-1 0,0 0,0 0,-1 0,0 0,-1 0,1-1,-1 1,-1-7,1 13,1 0,-1-1,0 1,0 0,1-1,-1 1,0-1,0 1,-1 0,1-1,0 1,0 0,-1 0,1-1,-1 1,1 0,-1 0,1-1,-1 1,0 0,0 0,1 0,-1 0,0 0,0 0,0 0,0 0,0 0,0 1,-1-1,1 0,0 1,0-1,0 1,-1-1,1 1,0 0,-1-1,1 1,0 0,-1 0,1 0,0 0,-1 0,1 0,0 0,-1 0,1 1,0-1,-1 1,1-1,0 1,-1-1,-2 5,0 0,1 0,-1 1,1-1,0 1,0 0,1 0,0 0,0 0,0 0,1 0,0 0,0 1,0-1,1 1,0-1,0 0,1 1,0-1,0 0,0 0,1 1,0-1,0 0,0 0,1-1,0 1,0 0,4 4,0-2,1-1,0 0,0 0,1-1,0 0,0 0,0-1,1 0,-1-1,1 0,0 0,1-1,4 1,141 17,-119-20,-1-2,1-1,0-1,26-7,-9-3</inkml:trace>
  <inkml:trace contextRef="#ctx0" brushRef="#br0" timeOffset="1091.839">1815 766,'-11'-6,"0"0,0 0,0 1,-1 1,0 0,0 0,0 1,0 1,0 0,0 0,-1 1,1 1,-1 0,1 1,0 0,-1 1,-11 3,21-4,-1 1,1-1,0 1,0 0,-1-1,1 2,1-1,-1 0,0 0,0 1,1 0,-1-1,1 1,0 0,0 0,0 0,0 1,1-1,-1 0,1 1,0-1,0 1,0-1,0 1,1-1,-1 1,1 0,0-1,0 1,1 0,-1-1,1 1,-1-1,1 1,0 0,0-1,1 0,-1 1,1-1,0 0,0 0,0 0,1 2,7 1,-1 0,1-1,1 0,-1-1,1 0,-1 0,1-1,0-1,0 0,1 0,-1-1,0-1,0 0,1 0,-1-1,0 0,0-1,5-2,-13 4,1 0,-1-1,0 0,1 0,-1 0,0 0,0 0,0 0,0-1,0 0,0 1,0-1,0 0,-1-1,1 1,-1 0,0-1,1 1,-1-1,0 0,-1 0,1 1,0-1,-1 0,1-1,-1 1,0 0,0-1,-1 4,0 1,0-1,-1 0,1 0,0 0,0 1,0-1,0 0,0 0,-1 0,1 1,0-1,0 0,0 0,-1 0,1 0,0 0,0 1,0-1,-1 0,1 0,0 0,0 0,-1 0,1 0,0 0,0 0,-1 0,1 0,0 0,0 0,-1 0,1 0,0 0,0 0,-1 0,1 0,0 0,0-1,0 1,-1 0,1 0,0 0,0 0,0 0,-1-1,1 1,0 0,0 0,0 0,0-1,0 1,-1 0,1 0,0 0,0-1,0 1,0 0,0 0,0-1,0 1,0 0,0 0,0-1,0 1,0 0,-10 19,9-15,1-1,0 0,0 1,0-1,0 0,1 1,-1-1,1 0,0 1,0-1,0 0,0 0,1 0,-1 0,1 0,0 0,0 0,0-1,0 1,0 0,0-1,1 0,0 0,-1 0,1 0,0 0,0 0,0 0,0-1,0 0,8 5,0-2,0 0,0 0,0-1,1 0,-1-1,1 0,3-1,-8 0,1-1,-1 1,1-1,-1-1,1 1,-1-1,0-1,1 1,-1-1,0-1,0 1,0-1,0 0,-1-1,1 0,-1 0,0 0,0 0,0-1,-1 0,1-1,-1 1,0-1,-1 0,0 0,0-1,0 1,-1-1,1 1,-2-1,1 0,1-7,-1 2,-1-1,0 0,-1 0,0 0,-1 0,0 0,-2-9,1 22,1 0,0 0,-1-1,1 1,0 0,0 0,-1 0,1 0,0 0,-1 0,1 0,0 0,-1 0,1 0,0 0,-1 0,1 0,0 0,-1 0,1 0,0 0,-1 0,1 0,0 0,0 0,-1 1,1-1,0 0,-1 0,1 0,0 1,0-1,-1 0,1 0,0 0,0 1,0-1,0 0,-1 1,1-1,0 0,0 0,0 1,0-1,0 0,0 1,0-1,0 0,0 1,-1-1,1 0,1 1,-1-1,0 0,0 1,0-1,0 0,0 1,0-1,0 0,0 0,0 1,1-1,-1 0,0 1,-10 35,2 2,2-1,1 1,2 0,2 29,0-42,0 20,2 1,1-1,3 0,2 0,1 0,3-1,10 25,-12-54,-7-34,-51-190,31 135,2 0,4-2,0-42,11 113,0 1,0 1,1-1,-1 1,0-1,1 1,0-1,0 1,0-1,1 0,-1 1,1-1,-1 1,1-1,0 1,1-1,-1 1,1 0,-1 0,1 0,0 0,0 0,0 0,1 0,-1 0,1 1,-1-1,1 1,0 0,0 0,1 0,5 2,1 0,0 0,0 2,-1-1,1 1,-1 0,0 1,1 0,-1 1,0 0,-1 0,1 1,-1 0,5 4,-1-1,-1 0,0 0,0 1,-1 0,-1 1,1 0,-1 1,-1-1,0 2,-1-1,6 12,-12-20,1-1,-1 1,0-1,0 1,0-1,-1 1,1 0,0 0,-1-1,0 1,0 0,0 0,0 0,0-1,0 1,-1 0,1 0,-1-1,0 1,0 0,0-1,0 1,0-1,-1 1,1-1,-1 0,1 1,-1-1,0 0,0 0,0 0,0-1,0 1,-1 0,1-1,0 1,-1-1,1 0,-1 0,-4 2,1-1,-1 0,0 0,0 0,0-1,0-1,0 1,0-1,0 0,0 0,0-1,0 0,0 0,0-1,-5-2,8 3,0 0,1-1,-1 0,0 1,1-1,-1-1,1 1,0 0,0-1,0 0,0 1,0-1,1 0,-1-1,1 1,0 0,0-1,0 1,0-1,1 0,0 1,-1-1,1 0,0 0,1 0,-1 0,1 0,0-2,2-8,1 0,1 1,0 0,0 0,2 0,0 0,0 1,1 0,0 0,1 1,1 0,9-10,1-4,39-56,-3-1,14-36,-53 87,0-1,-3-1,0 0,-3-1,0 0,-3 0,0-1,-1-16,-5 45,0 0,0 0,0 0,-1 0,0 0,-1-1,1 1,-1 0,0 0,-1 0,0 0,0 0,0 1,0-1,-1 0,0 1,0 0,0 0,-1 0,0 0,0 0,0 1,1 3,0 0,0 1,0 0,0 0,0 0,1 0,-1 0,0 0,0 1,0 0,0-1,1 1,-1 0,0 0,1 1,-1-1,1 0,-1 1,1 0,-1-1,1 1,0 0,0 0,0 0,0 1,0-1,1 0,-1 1,1-1,-1 1,1-1,0 1,0 0,0 0,1-1,-1 2,-9 25,1 1,1 0,2 0,1 0,1 1,1 0,2 0,2 0,0 0,3 0,1 7,10 48,4 0,4-1,3-2,4 0,8 9,-27-68,14 61,-27-72</inkml:trace>
  <inkml:trace contextRef="#ctx0" brushRef="#br0" timeOffset="1598.001">2197 630,'490'71,"-282"-37,10 2,-204-30,-30-2,-60 1,-114 18,187-23,-1 1,0-1,1 0,-1 1,0 0,1 0,-1 0,1 0,0 1,-1-1,1 1,0 0,0 0,0 0,0 0,0 1,0-1,1 1,-1 0,1 0,0 0,0 0,0 0,0 0,0 0,1 1,0-1,-1 0,1 1,0-1,1 1,-1 0,0 2,5 1,0-1,0 1,0-1,1-1,0 1,0 0,1-1,-1 0,1-1,0 1,0-1,1 0,-1-1,1 1,0-1,0 0,0-1,0 0,1 0,4 0,9 4,0 0,1-2,-1-1,1 0,0-2,-1 0,1-1,0-2,0 0,-1-1,14-4,-33 6,0 1,0-1,0 1,0-1,0 0,0 0,0 1,0-1,-1-1,1 1,0 0,-1 0,1-1,-1 1,1-1,-1 1,0-1,0 1,1-1,-1 0,0 0,0 0,-8 5,8 1,1 1,0-1,-1 0,1 0,1 0,-1-1,0 1,1 0,0-1,0 1,0-1,0 0,1 0,-1-1,1 1,0 0,-1-1,1 0,0 0,0 0,1-1,-1 1,0-1,4 0,23 9,1-1,0-2,0-2,0 0,1-3,2 0,117-13,-99-3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6T13:50:10.471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79 776,'33'-53,"-2"-1,-2-2,-3-1,-3-1,-2-1,-2 0,-3-2,-3 0,-3-1,-1-12,-18-6,8 78,1 0,-1 0,0 0,0 0,0-1,0 1,0 0,0 1,-1-1,1 0,-1 0,1 1,-1-1,0 0,1 1,-1 0,0-1,0 1,0 0,0 0,0 0,0 0,-1 0,1 1,0-1,0 1,-1-1,1 1,0 0,0 0,-1 0,0 0,-5 3,0 0,0 0,1 0,-1 1,1 0,0 1,0 0,0 0,1 0,-1 1,1 0,1 0,-1 0,1 1,0 0,1 0,-2 2,-11 18,1 0,1 0,1 1,2 1,1 1,1-1,2 2,1-1,1 1,1 0,2 0,1 1,2-1,1 0,3 17,-3-35,1 0,1 0,0 0,0 0,1 0,1-1,0 1,1-1,0-1,1 1,0-1,1 0,0-1,1 1,0-2,0 1,1-1,1-1,-1 0,1 0,1-1,-1-1,1 0,11 4,-13-6,0-1,0 0,0 0,1-1,0 0,-1-1,1-1,0 1,-1-2,1 1,0-2,-1 1,1-1,-1-1,1 0,-1 0,0-1,-1-1,1 1,-1-1,1-1,-1 0,-1 0,1-1,-1 0,-1-1,1 1,-1-1,0-1,-1 1,1-4,-2 3,-1 0,0-1,-1 1,0-1,0 0,-1 0,0 0,-1-1,0-8,0 15,-1 0,-1 0,1-1,0 1,-1 0,0 0,0 0,0 0,-1 0,1 0,-1 0,0 0,0 1,0-1,-1 1,1-1,-1 1,0 0,1 0,-2 0,1 0,0 1,0-1,-1 1,0 0,1 0,0 1,-1-1,1 1,-1 0,1 1,-1-1,0 0,1 1,-1 0,1 0,-1 0,0 0,1 1,-1-1,1 1,-1 0,1 0,-1 0,1 1,0-1,-1 1,1-1,0 1,0 0,0 1,0-1,1 0,-1 1,1 0,-1-1,1 1,-2 3,-1 1,0 0,1 0,0 0,0 1,0-1,1 1,0 0,1 0,0 0,0 0,0 1,1-1,0 8,2-10,-1 0,1-1,0 1,0 0,1 0,-1-1,1 1,1-1,-1 1,1-1,0 0,0 0,0 0,1 0,-1-1,1 1,0-1,1 0,-1 0,1-1,0 1,0-1,0 0,0 0,0-1,1 0,-1 0,1 0,0 0,1-1,8 3,0-2,0 0,0 0,0-1,0-1,1-1,-1 0,0-1,0-1,0 0,4-2,-11 3,1-1,-1 0,1 0,-1-1,0 0,-1 0,1-1,-1 0,0-1,0 1,0-2,-6 7,-1 0,1-1,-1 1,1-1,-1 1,0 0,1-1,-1 1,1-1,-1 1,0-1,1 0,-1 1,0-1,0 1,0-1,1 0,-1 1,0-1,0 1,0-1,0 0,0 1,0-1,0 0,0 1,0-1,0 1,0-1,-1 0,1 1,0-1,0 1,-1-1,1 0,0 1,-1-1,1 1,-1-1,1 1,0-1,-1 1,1 0,-1-1,1 1,-1 0,1-1,-1 1,0 0,1-1,-1 1,1 0,-1 0,0 0,1 0,-1-1,1 1,-1 0,-13-3</inkml:trace>
  <inkml:trace contextRef="#ctx0" brushRef="#br0" timeOffset="1250.24">721 694,'-5'-6,"0"0,-1 1,0 0,0 0,0 1,0 0,-1 0,1 0,-1 1,0 0,0 0,-1 1,1 0,0 0,-1 1,1-1,-1 2,0-1,1 1,-1 0,1 1,-1 0,1 0,-1 0,1 1,-1 0,1 1,0 0,0 0,0 0,1 1,-1 0,-2 2,3 1,-1-1,1 1,1 1,-1-1,1 1,0 0,1 0,0 0,0 1,1-1,0 1,1 0,-2 8,3-15,1 0,0 0,-1 0,1 0,0 0,0-1,0 1,1 0,-1 0,0 0,1 0,-1 0,1 0,0 0,-1-1,1 1,0 0,0 0,0-1,0 1,1-1,-1 1,0-1,1 0,-1 1,1-1,-1 0,1 0,-1 0,1 0,0 0,0 0,-1 0,1-1,0 1,2 0,1-1,1 1,-1-1,1 0,-1 0,0 0,1-1,-1 0,1 0,-1 0,0-1,0 0,4-1,-1-1,-1 1,0-1,0 0,0 0,-1-1,1 0,-1 0,0-1,-1 0,1 0,-1 0,-1 0,1-1,-1 0,0 0,0 0,-1 0,0-1,0 1,-1-1,0 0,0 0,-1-2,5-35,1 75,-3-18,0-1,0 0,1 0,0-1,1 1,0-1,1 0,0-1,0 1,1-1,0-1,1 0,0 0,0 0,1-1,0-1,0 0,0 0,1-1,7 3,10 3,1-1,1-2,0-1,0-1,0-1,1-2,14-1,-36-1,-2 0,0-1,0 0,0 0,0 0,0-1,0 0,0 0,-1-1,1 0,4-2,1-3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6T13:49:33.831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793 1844,'0'0</inkml:trace>
  <inkml:trace contextRef="#ctx0" brushRef="#br0" timeOffset="31570.336">4862 779,'17'-345,"1"270,-18 73,1 0,0 1,0-1,1 0,-1 0,0 1,0-1,1 0,-1 1,1 0,0-1,-1 1,1 0,0 0,0 0,-1 0,1 0,0 0,0 0,0 1,0-1,0 1,0-1,1 1,-1 0,0 0,0 0,0 0,0 0,0 0,0 1,0-1,0 1,2 0,9 5,1 1,-1 0,-1 1,1 1,-1 0,-1 0,0 1,0 1,-1 0,8 11,-10-14,0 1,0 0,-1 0,0 1,-1 0,0 0,-1 1,0-1,0 1,-1 0,-1 1,2 4,-6-14,1 1,0-1,0 0,-1 1,1-1,-1 0,0 1,0-1,0 0,0 0,0 0,0 0,0 0,-1 0,1 0,-1 0,1-1,-1 1,0 0,0-1,0 1,0-1,0 0,0 0,0 0,0 0,0 0,-1 0,1 0,0-1,-3 1,1 0,0 0,0 0,0 0,0-1,0 0,-1 0,1 0,0 0,0 0,0-1,0 0,0 0,-1 0,1 0,1-1,-1 0,-3-1,6 1,0 0,0 0,0 1,0-1,0 0,1 0,-1 0,1 0,-1 0,1 0,0-1,0 1,0 0,0 0,0 0,0 0,1 0,-1 0,1 0,-1 0,1 0,0 0,0 0,0 0,0 1,0-1,0 0,0 0,1 1,-1-1,0 1,1-1,0 1,-1 0,1 0,0-1,0 1,-1 0,1 1,0-1,0 0,0 0,14-9,0 1,1 0,0 1,0 1,1 0,0 1,0 1,0 1,1 1,13-1,-30 3,0 1,-1-1,1 0,0 1,-1 0,1-1,0 1,-1 0,1 0,0 0,0 0,-1 0,1 1,0-1,-1 0,1 1,0-1,-1 1,1 0,0-1,-1 1,1 0,-1 0,0 0,1 0,-1 0,0 0,1 1,-1-1,0 0,0 1,0-1,0 1,0-1,-1 1,1-1,0 1,-1-1,1 1,-1 0,1 0,-1-1,0 1,0 0,0-1,0 1,0 0,0 0,-36 93,36-93,0-1,-1 0,1 0,0 1,0-1,0 0,0 1,0-1,0 0,1 0,-1 1,0-1,1 0,-1 0,1 0,-1 0,1 1,0-1,-1 0,1 0,0 0,0 0,-1 0,1 0,0-1,0 1,0 0,0 0,0-1,1 1,-1 0,0-1,0 1,0-1,0 0,1 1,-1-1,0 0,0 0,1 0,-1 0,0 0,1 0,56-7,-53 6,1-1,0 1,-1-1,1 0,-1-1,1 1,-1-1,0 0,0 0,0-1,-1 1,1-1,-1 0,0-1,0 1,0-1,0 1,-1-1,0 0,0 0,0-1,-1 1,0-1,0 1,0-1,-1 0,1 1,-1-1,-1 0,1 0,-1 0,0 0,-1 0,1 0,-1 0,0 1,0-1,-1 0,0 0,-1 1,-1-1,0 1,0 0,0-1,-1 2,1-1,-1 1,0-1,-1 1,1 1,-1-1,0 1,1 0,-1 0,-1 1,1-1,0 1,-1 1,1-1,-1 1,1 0,-1 1,1 0,-7 0,4 0,1 1,-1 0,0 0,1 1,-1 0,1 0,-1 1,1 0,0 0,0 1,0 0,1 1,-1 0,1 0,0 0,1 1,-1 0,-3 5,7-8,1 1,-1 0,0 0,1 0,0 0,0 0,0 0,0 1,1-1,-1 1,1-1,0 1,1 0,-1-1,1 1,0 0,0 0,1-1,-1 1,1 0,0-1,0 1,0-1,1 1,0-1,0 0,0 1,0-1,1 0,-1 0,1-1,0 1,2 1,5 4,0-1,1 0,0-1,0 0,1-1,0 0,0-1,0 0,1-1,0 0,0-1,-1 0,2-1,-1-1,11 0,29 1</inkml:trace>
  <inkml:trace contextRef="#ctx0" brushRef="#br0" timeOffset="31820.666">5450 96,'-14'-2,"-12"-1,-8 3,-3 5,3 9,6 10,9 9,12 8,16 5,7-6</inkml:trace>
  <inkml:trace contextRef="#ctx0" brushRef="#br0" timeOffset="31980.521">5668 752,'18'0,"16"-2,9-4,7-7,-6-1</inkml:trace>
  <inkml:trace contextRef="#ctx0" brushRef="#br0" timeOffset="28440.025">643 0,'13'540,"-13"-514,-1 5,2 0,1 0,2 0,5 20,-8-44,1 0,0 0,1 0,-1 0,1 0,1-1,-1 1,1-1,0 0,1 0,0 0,-1-1,2 1,-1-1,1 0,-1-1,1 0,1 0,-1 0,0 0,7 2,1-2,0-1,0 0,0 0,1-2,-1 0,0 0,1-1,-1-1,0 0,1-1,-1-1,0 0,0-1,-1-1,1 0,-1 0,0-2,0 1,-1-2,0 0,0 0,-1-1,0 0,1-2,21-27</inkml:trace>
  <inkml:trace contextRef="#ctx0" brushRef="#br0" timeOffset="28684.101">452 314,'18'7,"23"5,28 0,24-2,21-5,11-5,-1-4,-23 0</inkml:trace>
  <inkml:trace contextRef="#ctx0" brushRef="#br0" timeOffset="29257.026">1094 902,'8'-15,"0"0,0 0,-1-1,-1 0,-1 0,0 0,-1-1,-1 1,-1-1,0 0,-1 0,-1 0,0 0,-2 0,0 0,0 0,-2 1,0-1,-4-8,7 22,1 2,-1 0,0 0,0 0,1 0,-1 0,0 0,1-1,-1 1,1 0,-1 0,1-1,0 1,0 0,0 0,-1-1,1 1,0 0,0-1,1 1,-1 0,0 0,0-1,1 1,-1 0,0 0,1-1,0 1,-1 0,1 0,0 0,-1 0,1 0,0 0,0 0,0 0,0 0,0 0,0 0,0 1,0-1,0 0,0 1,0-1,1 1,-1-1,0 1,0 0,1-1,-1 1,0 0,1 0,20-2,0 2,1 0,-1 2,-1 0,1 2,0 0,-1 1,0 2,0 0,9 5,-23-9,-1 0,0 0,0 1,0-1,-1 2,1-1,-1 0,0 1,0 0,-1 0,1 1,-1-1,0 1,-1 0,1 0,-1 0,-1 1,1-1,-1 1,0-1,0 1,-1 0,0 0,0 3,-4 91,4-99,-1 0,1-1,0 1,-1 0,1 0,0-1,0 1,0-1,0 1,0-1,0 1,1-1,-1 0,0 1,1-1,-1 0,1 0,-1 0,1 0,0 0,-1-1,1 1,0 0,-1-1,1 1,0-1,0 0,0 1,0-1,-1 0,1 0,0 0,0-1,0 1,0 0,-1-1,1 1,0-1,0 1,-1-1,1 0,0 0,-1 0,1 0,-1 0,1 0,0 0,11-4,0 0,0-1,0 0,0 0,-1-2,0 0,-1 0,0-1,0 0,-1-1,0 0,0 0,-1-1,-1-1,0 0,0 0,-1 0,-1-1,2-5,-7 16,0 0,0 0,0 0,0 0,-1 0,1 0,-1 0,1 0,-1-1,0 1,1 0,-1 0,0 0,-1 0,1-1,0 1,-1 0,1 0,-1 0,0 0,1 0,-1 0,0 0,0 0,0 0,-1 1,1-1,0 0,-1 1,1-1,-1 1,1-1,-1 1,0 0,0-1,0 1,1 0,-1 0,0 0,0 1,0-1,0 0,-1 1,1-1,0 1,0 0,0 0,0 0,0 0,-1 0,-3 3,1 1,-1-1,1 1,0 1,0-1,1 0,-1 1,1 0,0 0,0 1,1-1,0 1,0-1,0 1,0 0,1 0,0 1,0-1,1 0,0 1,0-1,0 0,1 1,0-1,0 3,1-2,-1 0,1 0,0 0,1-1,0 1,0 0,0 0,1-1,0 0,0 1,0-1,1 0,0 0,0-1,1 0,0 1,-1-1,2-1,-1 1,1-1,-1 0,1 0,0 0,0-1,1 0,-1 0,1-1,3 1,5 2,1-1,0 0,0-1,0-1,0 0,0-2,0 0,0 0,1-2,-1 0,0 0,0-2,38-14,-10-4</inkml:trace>
  <inkml:trace contextRef="#ctx0" brushRef="#br0" timeOffset="30264.554">2090 96,'-7'44,"3"0,2 0,1-1,2 1,3 0,1 0,2-1,2 1,-7-34,1 12,1-1,1 1,0-1,2-1,1 1,0-1,8 11,-16-28,1-1,0 0,0 0,0-1,1 1,-1 0,0 0,1 0,-1-1,1 1,-1-1,1 1,0-1,0 0,0 0,0 0,0 0,0 0,0 0,0 0,0 0,0-1,0 1,0-1,0 0,1 0,-1 1,0-1,0-1,1 1,-1 0,0 0,0-1,0 0,0 1,1-1,49-49,-46 43,0 0,0 0,1 0,0 1,0 0,0 1,1 0,0 0,0 0,-6 4,-1 0,1 1,-1-1,1 0,0 1,-1-1,1 1,0 0,-1-1,1 1,0 0,-1 0,1 0,0 0,-1 1,1-1,0 0,-1 1,1-1,0 1,-1-1,1 1,-1 0,1 0,-1-1,1 1,-1 0,0 1,1-1,-1 0,0 0,0 0,0 1,0-1,0 1,0-1,0 1,0-1,-1 1,1 0,12 69,-12-66,0 1,-1-1,0 1,-1-1,1 1,-1-1,0 0,0 1,-1-1,1 0,-1 0,0 0,-1 0,1 0,-1 0,0-1,0 1,0-1,-1 0,0 0,0 0,0-1,0 1,0-1,-1 0,1 0,-1 0,0-1,0 1,0-1,0-1,0 1,0-1,-4 1,5-3,1 0,-1 0,1-1,0 1,0-1,-1 0,1 0,0 0,1 0,-1 0,0-1,1 1,-1-1,1 0,0 0,0 0,0 0,0 0,0 0,1-1,-1 1,1 0,0-1,0 1,0-1,1 1,-1-1,1 0,0 1,0-1,0 0,1 1,-1-1,1 1,0-1,0 1,0-1,0 1,0-1,1 1,0 0,0-1,3-6,1 1,1-1,0 1,0 0,1 1,0 0,0 0,1 1,0 0,0 0,1 1,0 0,0 1,0 0,0 0,1 1,0 1,0 0,0 0,0 1,10 0,-18 2,1 1,-1-1,1 1,-1 0,0 0,1 1,-1-1,0 1,0-1,0 1,0 0,0 0,0 0,-1 1,1-1,-1 1,0 0,1-1,-1 1,0 0,-1 0,1 0,0 0,-1 1,0-1,0 0,0 1,0-1,0 1,-1-1,1 1,-1-1,0 1,0-1,-1 2,14 41,-10-41,0 0,1 1,0-1,0-1,0 1,1-1,-1 1,1-1,0-1,0 1,0-1,1 0,-1 0,1 0,0-1,0 0,0 0,0 0,0-1,0 0,0 0,0-1,1 1,-1-1,0-1,0 1,1-1,-1 0,0-1,0 1,0-1,0 0,-1-1,1 1,0-1,-1 0,0-1,0 1,0-1,0 0,0 0,-1-1,0 0,0 1,0-1,0 0,-1-1,0 1,0-1,0 1,-1-1,1-4,0-1,-1-1,0 0,0 0,-2 0,1 0,-2 0,1 0,-3-6,3 18,0 0,0 1,-1-1,1 0,0 0,0 0,-1 0,1 0,0 0,-1 0,1 0,0 0,0 0,-1 0,1 0,0-1,0 1,-1 0,1 0,0 0,0 0,-1 0,1 0,0-1,0 1,-1 0,1 0,0 0,0-1,0 1,0 0,-1 0,1 0,0-1,0 1,0 0,0 0,0-1,0 1,0 0,0-1,0 1,0 0,-1 0,1-1,0 1,1 0,-6 25,3-19,1 0,1-1,-1 1,1 0,0-1,0 1,1 0,-1-1,1 1,1 0,-1-1,1 1,0-1,0 0,0 0,1 1,0-1,0-1,0 1,1 0,-1-1,1 0,0 0,1 0,-1 0,1-1,-1 0,1 0,0 0,0 0,0-1,3 1,-1-1,0-2,-1 1,1-1,0 0,0-1,0 0,0 0,0 0,-1-1,1 0,-1 0,1 0,-1-1,0 0,0 0,0-1,0 0,-1 0,1 0,-1-1,0 0,0 0,-1 0,0 0,1-1,-2 1,1-1,-1 0,0-1,0 1,-1 0,1-1,-1 1,-1-1,1 0,-1-6,7-96,-18 130,8-12,0-1,0 1,1 0,0-1,1 1,0 0,0 0,1-1,0 1,1 0,0-1,0 1,1-1,0 0,0 0,1 0,0 0,0-1,1 1,0-1,0 0,1 0,0-3,1 1,0-1,0 0,1-1,-1 0,1 0,0 0,0-1,-1 0,2-1,-1 0,0 0,0-1,0 1,0-2,0 1,7-2,16-6</inkml:trace>
  <inkml:trace contextRef="#ctx0" brushRef="#br0" timeOffset="30500.526">3115 110,'4'2,"7"6,6 6,-1 0</inkml:trace>
  <inkml:trace contextRef="#ctx0" brushRef="#br0" timeOffset="30715.549">3346 697,'16'-6,"-1"-1,0 0,0-1,-1-1,0-1,-1 0,0 0,0-1,-1-1,0 0,-1-1,-1 0,0 0,-1-1,0-1,-1 0,3-7,-10 19,1 0,-1 0,0 0,0 0,0 0,0 0,-1 0,1 0,-1-1,1 1,-1 0,0 0,0 0,-1-1,1 1,-1 0,0 0,1 0,-1 0,-1 0,1 0,0 0,-1 0,1 1,-1-1,0 0,0 1,0-1,0 1,-1 0,1 0,0 0,-1 0,0 0,1 0,-1 1,0-1,0 1,0 0,0 0,0 0,0 0,0 0,0 1,-1-1,1 1,0 0,-2 0,-4 3,1 0,0 0,0 1,0 0,0 1,0 0,1 0,0 0,0 1,0 0,1 1,0-1,0 1,1 0,0 1,0-1,0 1,1 0,0 0,1 1,0-1,0 1,1-1,0 1,1 0,-1 0,2 3,0-6,0 0,1 0,0 0,0 0,0 0,1 0,0-1,0 1,1 0,-1-1,1 0,0 0,1 0,-1 0,1 0,0 0,0-1,0 0,1 0,0 0,0-1,0 1,0-1,0 0,0 0,1-1,4 2,11 4,1-1,0-1,1 0,-1-2,1-1,16 1,135-14,-96-5</inkml:trace>
  <inkml:trace contextRef="#ctx0" brushRef="#br0" timeOffset="45760.11">1285 1380,'-33'-5,"0"2,-1 1,1 2,0 1,-1 1,1 2,1 2,-1 1,1 1,0 2,0 1,-26 14,43-20,0 2,0-1,0 2,1 0,0 1,0 1,1 0,0 0,1 1,0 1,-1 2,12-12,-1 1,1-1,-1 1,1-1,0 1,0-1,0 1,0 0,1-1,-1 1,1 0,-1 0,1-1,0 1,0 0,0 0,1 0,-1-1,1 1,-1 0,1 0,0-1,0 1,0-1,0 1,1-1,-1 1,1-1,-1 0,1 0,0 1,0-1,0 0,0-1,0 1,0 0,1-1,-1 1,1-1,-1 0,3 1,16 9,1-2,0-1,0 0,1-2,0 0,0-2,0-1,3 0,7 2,4 0,-11-2,1 0,0 2,-1 1,0 1,-1 1,1 1,-1 2,-1 0,8 6,-29-15,1 0,-1 1,1-1,-1 1,0 0,0 0,0 0,0 0,-1 0,1 1,-1-1,0 1,0-1,0 1,0 0,-1 0,1 0,-1 0,0 0,-1 0,1 1,-1-1,1 0,-1 0,-1 0,1 1,0-1,-1 0,0 0,0 0,0 0,-1 0,1 0,-1 0,0 0,0-1,-1 2,-8 6,0 0,0-1,-1 0,-1 0,0-1,0-1,-1-1,0 0,0 0,0-1,-1-1,0-1,0 0,-1-1,1 0,0-1,-6-1,-2 3,-1-1,1-1,-1-1,1-2,-1 0,0-1,1-1,-18-6,41 9,0 0,1 0,-1 0,0 0,0-1,0 1,1 0,-1 0,0 0,0-1,0 1,1 0,-1 0,0 0,0-1,0 1,0 0,0 0,1-1,-1 1,0 0,0-1,0 1,0 0,0 0,0-1,0 1,0 0,0-1,0 1,0 0,0 0,0-1,0 1,0 0,-1 0,33-1,7 2</inkml:trace>
  <inkml:trace contextRef="#ctx0" brushRef="#br0" timeOffset="46038.373">1476 2103,'-5'-34,"2"0,2 0,1 0,2 0,1 0,2 1,5-22,-4 38,-1 17,1 101,-6-80,-2 7,2 0,1-1,1 1,2 0,0-1,2 0,1 0,1-1,8 17,1-14</inkml:trace>
  <inkml:trace contextRef="#ctx0" brushRef="#br0" timeOffset="46474.945">2199 1502,'-9'-5,"-1"-1,-1 1,1 1,0 0,-1 1,0 0,0 0,0 1,0 0,0 1,-1 1,1-1,0 2,0 0,-1 0,1 1,0 0,0 1,1 0,-1 1,0 0,1 1,0 0,0 0,1 1,-1 1,1 0,1 0,-1 0,1 1,1 0,-1 1,1 0,1 0,0 0,-4 7,9-12,-1 0,1 0,0 0,0 0,0 0,0 0,1 1,-1-1,1 0,1 0,-1 0,0 0,1 1,0-1,0 0,0 0,0 0,1 0,-1-1,1 1,0 0,1-1,-1 1,0-1,1 1,0-1,0 0,0 0,0-1,0 1,1-1,-1 1,1-1,1 1,19 11,2-1,0-1,0-1,26 7,-31-12,1 1,-2 1,1 1,-1 1,0 1,-1 0,0 2,10 9,-25-19,-1 0,1-1,-1 2,0-1,0 0,-1 1,1-1,-1 1,0 0,1-1,-2 1,1 1,0-1,-1 0,0 0,0 0,0 1,0-1,-1 0,0 1,0-1,0 1,0-1,-1 0,1 1,-1-1,0 0,-1 0,1 0,-1 1,0-1,0-1,0 1,0 0,-1 0,1-1,-1 1,-1 0,-8 6,0-1,-1 0,-1-1,1 0,-1-1,0-1,-1 0,0-1,1 0,-2-1,1-1,0 0,-1-2,1 1,-1-2,0 0,1-1,-1 0,1-2,-12-2,-22-13,36 8</inkml:trace>
  <inkml:trace contextRef="#ctx0" brushRef="#br0" timeOffset="46800.109">2405 2076,'0'4,"0"1,1-1,-1 0,1 0,0 0,1 0,-1-1,0 1,1 0,0 0,0-1,0 1,1-1,-1 0,1 0,0 0,-1 0,1 0,1 0,-1-1,0 1,1-1,-1 0,1 0,-1-1,1 1,0-1,0 1,0-1,3 0,-1 1,1-1,0 0,-1 0,1-1,-1 1,1-1,0-1,-1 1,1-1,-1-1,1 1,-1-1,1 0,-1-1,0 1,0-1,0 0,5-4,-9 5,0 0,0 0,0-1,0 1,0-1,0 1,0-1,-1 1,0-1,1 0,-1 0,0 0,0 0,0 0,-1 0,1 0,-1 0,0 0,0 0,0 0,0 0,0 0,-1 0,1 0,-1 0,0 0,0 0,0 0,0 0,0 0,-1 1,1-1,-1 0,0 1,0 0,0-1,0 1,0 0,0 0,-1 0,1 0,-1 0,1 1,-1-1,0 1,0-1,-4-2,-1 0,1 1,-1 0,1 0,-1 1,0 0,0 0,0 1,0 0,0 1,0-1,0 2,0-1,-1 1,1 0,0 0,0 1,1 1,-1-1,0 1,1 0,0 1,-1 0,1 0,1 0,-1 1,1 0,-1 0,2 1,-1 0,0 1,-3 13,10-4</inkml:trace>
  <inkml:trace contextRef="#ctx0" brushRef="#br0" timeOffset="47085.349">2909 1653,'17'2,"18"1,18 0,14 0,7-4,-2-1,-11 0,-16 0</inkml:trace>
  <inkml:trace contextRef="#ctx0" brushRef="#br0" timeOffset="47334.681">2951 1954,'14'2,"16"1,17 0,14-3,11-4,2-3,1-1,-13 1</inkml:trace>
  <inkml:trace contextRef="#ctx0" brushRef="#br0" timeOffset="47599.182">3756 1885,'-8'1,"1"0,-1 0,0 0,1 1,-1 0,1 1,0-1,0 1,0 1,0-1,0 1,1 1,-2 0,5-2,0-1,0 0,0 1,0 0,0 0,1 0,-1 0,1 0,0 0,0 1,0-1,0 1,1-1,-1 1,1 0,0-1,0 1,0 0,1 0,-1 0,1 0,0 0,0 0,0 0,1-1,0 3,0-2,1 0,0 0,-1 0,2 0,-1-1,0 1,1-1,-1 1,1-1,0 0,0 0,1 0,-1-1,0 1,1-1,0 0,-1 0,1 0,0 0,0-1,0 1,0-1,4 1,101 4,-101-6,1-1,-1 1,0-2,1 1,-1-1,0-1,0 1,0-1,-1-1,1 1,-1-1,1-1,-1 1,-1-1,1-1,-1 1,0-1,0 0,0 0,-1-1,0 1,0-1,-1-1,0 1,0 0,-1-1,0 0,0 0,-1 0,0 0,1-8,-3 8,0 0,-1-1,0 1,-1-1,0 1,0 0,-1 0,0 0,0 0,-1 1,0-1,0 1,0 0,-1 0,-1 0,1 1,-1 0,0 0,0 0,-1 1,1 0,-1 0,-1 1,1-1,0 2,-1-1,0 1,-6-2,5 2,1 0,-1 0,0 1,1 0,-1 0,0 1,0 0,0 1,-1 0,1 0,0 1,0 0,0 1,1 0,-1 0,0 1,1 0,-1 1,1-1,0 2,0-1,1 1,-1 0,1 1,0 0,-5 5,9-8,0 1,0 0,0 0,1 0,-1 0,1 1,0-1,0 1,0-1,1 1,0 0,0 0,0-1,0 1,1 0,-1 0,1 0,1 0,-1 0,1-1,0 1,0 0,0 0,0-1,1 1,0 0,0-1,0 0,1 1,-1-1,1 0,0 0,0-1,1 1,28 26</inkml:trace>
  <inkml:trace contextRef="#ctx0" brushRef="#br0" timeOffset="47930.446">4194 1912,'4'-84,"4"0,4 1,9-28,-2 9,-15 85,-2 22,-2 31,0-28,-2 101,0-4,4 0,6 16,-5-93,2 1,1-1,1 0,10 25,-7-32</inkml:trace>
  <inkml:trace contextRef="#ctx0" brushRef="#br0" timeOffset="49994.208">4685 1230,'0'12,"99"262,-62-154,-5 2,-6 2,-5 0,-5 1,-4 41,-10-155,-1 0,0 0,-1 0,0 0,-1 0,0 0,-1 0,0 0,-1-1,0 1,0 0,-1-1,-1 0,0 0,0 0,-1-1,0 0,0 0,-1 0,-1-1,1 0,-5 3,-9-1,0 0,-1-2,0 0,0-1,-1-2,0 0,0-1,0-2,-1 0,1-1,0-2,-1 0,-1-2,-18 2,-246-6,-234 3,-172 71,173-10,-121-28,360-21,166-4,-157 6,-255 42,267-1,235-46,24-3,-1 0,1-1,-1 1,0-1,1 0,-1-1,0 1,0 0,0-1,1 0,-1 0,0 0,0-1,0 1,0-1,1 0,-1 0,0 0,1 0,-1-1,1 1,-1-1,1 0,0 0,-1 0,1-1,0 1,1-1,-1 0,0 0,-4-13,2 1,0-1,1 0,0-1,1 1,1 0,1-1,0 0,2-6,-2 7,-17-513,-15 280,-11-7,5 42,-6-152,46 318,0 47,0 1,1-1,-1 1,0 0,0-1,1 1,-1 0,0 0,0 0,1 0,-1 0,0 0,0 0,1 0,-1 1,0-1,0 0,1 1,-1-1,0 1,0-1,0 1,0 0,0 0,0-1,0 1,0 0,0 0,0 0,0 0,0 0,-1 0,1 0,0 0,-1 0,1 0,-1 1,1-1,-1 0,1 0,4 5,5 5,1 0,1 0,0-2,1 1,0-1,0-1,1 0,0-1,0-1,0 0,1-1,0-1,2 1,41 2,-1-3,1-1,38-6,-25 2,1737 10,-1023-23,123-45,-792 39,-25 19,192 26,-199-14,-82-11,-1 0,1-1,-1 1,1 0,-1 0,1 0,-1 0,0 0,1 0,-1 0,1 1,-1-1,1 0,-1 1,0-1,1 1,-1-1,0 1,0 0,1 0,-1-1,0 1,0 0,0 0,0 0,0 0,0 1,0-1,0 0,0 0,-1 0,1 1,0-1,-1 0,1 1,-1-1,0 1,1-1,-1 0,0 1,0-1,0 1,0-1,0 1,0-1,0 1,0-1,-1 0,1 1,-9 6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6T13:51:47.246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323 144,'-7'-12,"0"1,-1-1,0 2,-1-1,0 1,0 0,-1 1,0 0,-1 1,0 0,0 1,-1 0,0 0,-1 1,9 5,1 0,0-1,0 2,-1-1,1 0,0 1,-1 0,1-1,-1 1,1 1,0-1,-1 0,1 1,0 0,-1 0,1 0,0 0,0 0,0 1,0-1,0 1,0 0,0 0,0 0,1 0,-1 0,1 1,-1-1,-1 3,-2 4,0 0,1 0,-1 0,2 1,-1 0,2 0,-1 0,1 0,0 3,0 5,0 0,2 1,0-1,0 1,2-1,1 1,0-1,1 0,1 0,0 0,2 0,0-1,1 1,1-2,0 1,1-1,1 0,0-1,2 0,179 223,-189-236,1 0,-1 0,-1 1,1-1,0 0,0 1,-1-1,0 1,1-1,-1 1,0 0,0-1,0 1,-1 0,1 0,-1 0,0 0,1 0,-1 0,0 0,-1-1,1 1,0 0,-1 0,0 0,0 0,0-1,0 1,0 0,0-1,-1 1,1-1,-1 1,1-1,-1 0,0 1,0-1,0 0,-1 0,0 0,-13 5,0-1,-1-1,1-1,-1 0,-1-1,1-1,0 0,-1-2,1 0,0 0,-1-2,-13-3,-34-20,64 24,0-1,0 0,1 1,-1-1,1 0,-1 0,1 1,0-1,-1 0,1 0,0 0,0 1,0-1,1 0,-1 0,0 0,1 1,-1-1,1 0,0 1,-1-1,1 0,0 1,0-1,0 1,0-1,0 1,0-1,1 1,-1 0,0 0,1 0,-1-1,1 1,-1 1,1-1,-1 0,1 0,0 1,0-1,-1 0,1 1,0 0,0-1,0 1,25-11,2 0,-1 2,1 1,0 2,1 1,-1 1,1 1,0 1,21 3,48 13,-95-13,-1 0,0 0,0 1,1-1,-1 1,0 0,0 0,-1 0,1 0,0 0,-1 1,1-1,-1 1,0 0,0 0,0 0,0 0,0 0,-1 0,1 0,-1 0,0 1,0-1,0 0,0 1,-1 3,1 27,-2-30,1 0,-1 0,1 0,0 0,0-1,0 1,0 0,1 0,0 0,0 0,0 0,0-1,0 1,1 0,-1-1,1 1,0-1,0 0,1 0,-1 1,1-1,-1-1,1 1,0 0,0-1,3 2,4 1,0-2,0 1,0-1,1-1,-1 0,1-1,-1 0,1 0,0-1,-1 0,1-1,-1-1,1 1,-1-1,1-1,3-2,-7 2,-1 0,0 0,0-1,0 0,0-1,0 1,-1-1,0 0,0 0,0-1,-1 1,1-1,-1 0,-1 0,1-1,-1 1,0-1,-1 0,0 1,0-1,0 0,-1 0,0-1,0 1,-1 0,1 0,-2 0,1 0,-1-1,0 1,-1 0,1 0,-2 0,1 1,-1-1,0 0,0 1,0 0,-1 0,0 0,0 0,-1 0,0 1,0 0,-1-1,1 3,0 0,0 1,-1 0,1 0,0 0,-1 1,0 0,1 0,-1 0,1 1,-1-1,0 1,0 1,1-1,-1 1,1 0,-1 0,1 1,-1 0,1 0,0 0,-1 0,-2 3,-11 5,0 2,1 0,1 1,0 1,-9 10,-30 31,5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6T13:51:52.782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462 85,'-11'-9,"0"0,0 1,-1 0,0 1,0 0,-1 1,0 0,0 1,0 1,-1 0,0 0,1 2,-1 0,0 0,0 1,0 1,-1 0,1 1,0 1,0 0,1 1,-1 0,0 1,1 1,0 0,0 0,0 2,1-1,-1 3,8-6,0 0,0 0,1 0,-1 1,1 0,0-1,0 2,1-1,-1 0,1 1,0 0,0 0,0 0,1 0,0 0,0 0,0 1,0-1,1 1,0-1,0 1,1-1,-1 1,1 0,1-1,-1 1,1 0,0-1,0 1,0-1,2 5,7 2,0 1,1-1,0-1,0 0,2-1,-1 0,1 0,0-2,1 1,0-2,1 0,-1-1,2 1,18 9,-21-10,5 2,-1 0,0 2,0-1,-1 2,0 0,-1 1,0 1,-1 0,0 1,2 4,-14-16,-1 1,1-1,-1 0,0 1,0-1,1 1,-2-1,1 1,0-1,0 1,-1 0,0-1,1 1,-1 0,0-1,0 1,0 0,-1 0,1-1,-1 1,0-1,1 1,-1 0,0-1,0 1,-1-1,1 0,0 1,-1-1,0 0,1 0,-1 0,0 0,0 0,0 0,0-1,-1 1,1-1,-1 1,-8 5,0-1,-1 0,0 0,0-2,0 1,0-1,-11 1,-6 1,0-1,0-2,-1 0,1-2,-1-2,-10-1,19-2</inkml:trace>
  <inkml:trace contextRef="#ctx0" brushRef="#br0" timeOffset="308.108">571 686,'63'-232,"-63"233,1-1,-1 1,0-1,0 0,1 1,-1-1,0 0,0 1,1-1,-1 0,0 1,1-1,-1 0,1 0,-1 1,0-1,1 0,-1 0,1 0,-1 0,0 1,1-1,-1 0,1 0,-1 0,1 0,-1 0,1 0,-1 0,0 0,1 0,-1-1,1 1,-1 0,1 0,-1 0,0 0,1-1,-1 1,1 0,-1 0,0-1,1 1,-1 0,0-1,8 366,21-186,-20-141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6T13:48:46.326"/>
    </inkml:context>
    <inkml:brush xml:id="br0">
      <inkml:brushProperty name="width" value="0.1" units="cm"/>
      <inkml:brushProperty name="height" value="0.1" units="cm"/>
      <inkml:brushProperty name="ignorePressure" value="1"/>
    </inkml:brush>
    <inkml:brush xml:id="br1">
      <inkml:brushProperty name="width" value="0.1" units="cm"/>
      <inkml:brushProperty name="height" value="0.1" units="cm"/>
      <inkml:brushProperty name="color" value="#F6630D"/>
      <inkml:brushProperty name="ignorePressure" value="1"/>
    </inkml:brush>
    <inkml:brush xml:id="br2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5105 2499,'-1'-74,"-10"104,1 64,4 1,5 63,1-92,11 249,29 133,1 7,-9 402,-16-529,-6-157,-9 105,2 65,35 15,-62 42,22-385,1 0,1 0,0 0,1 0,0 0,1 0,0 0,1 0,3 6,2-7,-1-10</inkml:trace>
  <inkml:trace contextRef="#ctx0" brushRef="#br0" timeOffset="2347.776">5090 2513,'0'-8,"10"-90,-9 96,0-1,0 0,0 1,0-1,0 1,0-1,1 1,-1 0,1 0,0-1,0 1,0 0,0 1,0-1,0 0,0 0,1 1,-1 0,0-1,1 1,-1 0,1 0,0 0,-1 0,1 1,0-1,-1 1,1 0,0 0,0 0,0 0,-1 0,2 0,154 22,5-14,0-7,93-14,32 0,-77 10,47 0,47-15,-91 3,99 11,-101-3,39-14,-44 4,63 7,40 25,-161-15,-147 1,0 0,0 0,0 0,-1 1,1-1,0 1,-1-1,1 1,-1-1,0 1,0 0,1 0,-1 0,0 0,0 0,-1 0,1 0,0 0,-1 0,1 0,-1 0,0 0,0 0,0 0,0 1,0-1,0 0,0 0,-1 0,1 0,-1 0,1 0,-1 0,0 0,0 0,0 0,0 0,0 0,-1 1,-3 16,-3 53,3 0,3 47,-1 31,1-121,-11 197,10 0,13 68,0-187,23 409,-33-323,-1 7,15 77,39 335,5 112,-5-197,-40-420,1 9,0 96,-2 92,-1-165,-8 123,-2-36,0-202,0 1,2-1,1 0,1-1,4 13,-6-30</inkml:trace>
  <inkml:trace contextRef="#ctx0" brushRef="#br0" timeOffset="4137.532">5254 6992,'-8'1156,"6"-1091,-2 32,5 1,3-1,10 37,15-29,-27-102,0 1,-1-1,1 1,1-1,-1 0,0 0,1 0,0 0,-1 0,1-1,0 1,0-1,1 0,-1 0,0 0,1 0,-1-1,1 1,0-1,0 0,-1 0,1 0,0-1,0 1,0-1,1 0,170-37,-84 25,1 4,0 4,0 4,49 8,56-1,425-29,-266 4,-45-2,121-2,-29 8,-381 14,1 1,-1-1,1-1,0 0,-1-2,0-1,19-6,226-49,-245 49,2 2,-1 1,1 1,0 1,0 1,0 1,1 1,-1 1,14 2,56 14,-92-16,0 0,-1 0,1 0,0 0,-1 0,1 0,-1 0,1-1,-1 1,1 0,-1-1,0 0,0 1,0-1,0 1,0-1,0 0,0 0,-1 0,1 1,0-1,-1 0,0 0,1 0,-1 0,0 0,0 0,0 0,0 0,-1 0,1 0,-1-1,2-2,-2-185,-3 108</inkml:trace>
  <inkml:trace contextRef="#ctx0" brushRef="#br0" timeOffset="4948.709">5691 3701,'-5'16,"-1"17,0 17,2 14,0 8,2 2,1-1,1-6,0-10,2-13,2-13</inkml:trace>
  <inkml:trace contextRef="#ctx0" brushRef="#br0" timeOffset="5240.849">5664 3783,'-26'-101,"26"100,0 1,-1-1,1 1,0-1,0 1,0-1,0 1,0-1,0 1,0-1,0 1,0-1,1 1,-1-1,0 1,0 0,0-1,0 1,1-1,-1 1,0-1,0 1,1 0,-1-1,0 1,1 0,-1-1,1 1,-1 0,0-1,1 1,-1 0,1 0,-1 0,1-1,-1 1,0 0,1 0,-1 0,1 0,-1 0,1 0,-1 0,1 0,-1 0,1 0,-1 0,1 0,-1 0,1 0,-1 0,1 1,-1-1,0 0,1 0,-1 0,1 1,-1-1,0 0,1 1,-1-1,1 0,-1 1,0-1,0 0,1 1,-1-1,14 11,0 1,-1 0,-1 0,0 1,0 1,7 13,-4-8,25 30,-3 1,-3 1,-1 2,-3 2,-2 0,-3 2,6 24,-28-73,0-1,0 1,-1 0,0 0,0 0,-1 0,0 1,-1-1,1 0,-2 1,1-1,-1 0,0 0,-1 0,0 0,0 0,-1 0,0 0,0-1,-1 1,0-1,0 0,0 0,-5 4,-7 0,0-1,0 0,-2-2,1 0,-1 0,0-2,0 0,-1-2,1 0,-1 0,0-2,0 0,-12-2,24 1,-47 4</inkml:trace>
  <inkml:trace contextRef="#ctx0" brushRef="#br0" timeOffset="6123.583">5268 5858,'6'7,"0"0,1-1,0 0,0-1,0 1,1-1,0-1,0 1,0-1,1-1,1 1,8 4,2 1,8 4,1 1,-2 1,0 2,15 12,-36-25,0 1,0 0,0 1,-1-1,0 1,0 0,-1 1,1-1,-1 1,-1-1,1 1,-1 1,0-1,-1 0,0 1,0-1,-1 1,1-1,-2 1,1 0,-1 2,-3 3,-1 0,0 0,-1 0,0 0,-1-1,0 0,-1 0,-1-1,0 1,0-2,-1 1,-1-1,1-1,-2 1,1-2,-1 1,0-2,-1 1,0-2,-10 5,9-3,0-1,0 0,-1-1,0 0,-1-1,1-1,-1 0,0-1,0-1,-2 0,10-3,5-3</inkml:trace>
  <inkml:trace contextRef="#ctx0" brushRef="#br0" timeOffset="6677.104">6006 5941,'-2'13,"2"-13,0 0,0 0,0 0,0 0,-1 0,1 0,0 0,0 0,0 0,0 0,0 0,0 0,-1 0,1 0,0 0,0 0,0 0,0 0,0 0,0 0,-1 1,1-1,0 0,0 0,0 0,0 0,0 0,0 0,0 0,0 0,0 0,-5-5,1-1,-1 1,0 0,-1 0,1 0,-1 1,0 0,0 0,0 0,-1 1,1 0,-1 0,1 0,-1 1,0 0,0 1,0-1,-1 1,1 1,0-1,0 1,0 1,-3-1,5 1,0 0,0 0,0 1,-1-1,1 1,1 0,-1 1,0-1,1 1,-1 0,1 0,0 0,0 1,0-1,0 1,0 0,1 0,0 1,0-1,0 1,0-1,1 1,0 0,0 0,0 0,1 0,-1 2,-1 4,0 1,1 0,0 0,1 0,0 1,1-1,1 0,0 0,0 0,1 0,3 7,-2-8,0-1,1 0,1 0,0 0,0 0,1-1,0 1,0-1,1-1,1 0,-1 0,1 0,0-1,1 0,0 0,0-1,1 0,-1-1,1 0,0-1,1 0,-1 0,1-1,-1 0,1-1,0-1,0 1,0-2,0 1,0-2,0 1,2-2,6-1,-1-2,0 0,0-1,0 0,-1-2,0 0,0-1,-1-1,0 0,-1-1,9-9,5-5</inkml:trace>
  <inkml:trace contextRef="#ctx0" brushRef="#br0" timeOffset="6939.402">6346 5927,'-4'7,"-2"9,2 9,5 7,6 8,3 3,-1 2,-2 3,-2-1,-2 0,-2-5,0-6,-1-9</inkml:trace>
  <inkml:trace contextRef="#ctx0" brushRef="#br0" timeOffset="7186.177">6743 5858,'-229'205,"226"-202,0-1,1 0,0 1,-1-1,1 1,0 0,1-1,-1 1,0 0,1 0,0 0,-1 1,1-1,0 0,1 0,-1 1,0-1,1 0,0 1,0-1,0 0,0 1,1-1,-1 0,1 1,0-1,0 0,0 0,0 1,0-1,1 0,0 1,9 7,0 0,1 0,0-1,0 0,1-1,1-1,-1 0,1 0,1-2,5 2,12 5,0-2,0-2,2 0,-1-3,1 0,-1-2,1-2,3-1,51-10,-60-1</inkml:trace>
  <inkml:trace contextRef="#ctx0" brushRef="#br0" timeOffset="8918.523">4913 4042,'-199'-27,"-208"50,-162-12,566-11,-18 1,0 0,0 2,1 1,-1 0,-15 6,34-9,0 1,0 0,0-1,1 1,-1 0,0 0,1 0,0 0,-1 0,1 0,0 0,0 0,0 1,0-1,0 0,1 1,-1-1,1 1,0-1,-1 0,1 1,0-1,0 1,1-1,-1 1,0-1,1 1,0-1,-1 0,1 1,0-1,0 0,0 0,1 0,-1 0,2 2,-1 4,5 11,72 254,-51-71,-8 2,-7 197,-10-238,12 378,-12-266,-4-273,1 0,-1 0,1 0,0 0,-1-1,1 1,0 0,0 0,1 0,-1 0,0 0,1 0,-1 0,1-1,-1 1,1 0,0 0,0-1,0 1,0 0,0-1,0 1,0-1,1 1,-1-1,0 0,1 1,-1-1,1 0,-1 0,1 0,0 0,0 0,-1-1,1 1,0 0,0-1,0 0,0 1,0-1,1 0,220-2,706-26,-829 20,89-24,-242 23,37 3</inkml:trace>
  <inkml:trace contextRef="#ctx0" brushRef="#br0" timeOffset="9667.035">3684 6282,'-10'34,"2"1,1-1,2 1,1 0,2 1,1-1,2 0,3 16,62 499,-56-464,-3 0,-5 0,-3 0,-4 0,-3 0,-5 0,-19 71,15-115,18-61,4-1,1-1</inkml:trace>
  <inkml:trace contextRef="#ctx0" brushRef="#br0" timeOffset="9989.834">3138 8166,'14'0,"16"0,22 0,20 0,19 0,15 0,8 0,3 3,-2 2,-4 1,-10 0,-12-2,-15-1,-15-2,-18-2,-15-2</inkml:trace>
  <inkml:trace contextRef="#ctx0" brushRef="#br0" timeOffset="10251.336">3424 8098,'-14'19,"-7"15,-4 13,-3 9,1 6,3-1,6-4,5-6,8-13,4-12</inkml:trace>
  <inkml:trace contextRef="#ctx0" brushRef="#br0" timeOffset="10516.83">3602 8262,'-7'16,"-5"15,-4 11,-3 8,3 3,3-6,7-9,11-10,12-15,10-16,7-18,-2-4</inkml:trace>
  <inkml:trace contextRef="#ctx0" brushRef="#br0" timeOffset="10775.973">3889 8357,'-12'19,"-6"13,-2 8,0 1,3 0,5-6,4-6,8-9,9-9,10-14,8-13,0-4</inkml:trace>
  <inkml:trace contextRef="#ctx0" brushRef="#br0" timeOffset="11036.48">4107 8399,'12'-7,"6"-5,2 0,0 2,-3 5,-5 8,-4 10,-3 13,-8 10,-6 12,-2 6,-1 4,2-2,4-5,3-11,9-16,6-17,3-11</inkml:trace>
  <inkml:trace contextRef="#ctx0" brushRef="#br0" timeOffset="11964.926">6756 1817,'-16'0,"-116"11,126-10,0 1,0 0,0 0,0 1,1-1,-1 1,1 0,0 1,0 0,0 0,0 0,0 0,1 0,0 1,0 0,0 0,1 0,0 0,0 1,0 0,-1 3,1-1,0 1,1 0,0 0,1 0,-1 1,2-1,-1 0,1 0,1 1,0-1,0 0,1 0,0 0,0 0,1 0,0-1,1 1,0-1,0 0,1 0,0 0,0 0,1-1,0 0,0 0,1-1,0 0,0 0,0 0,1-1,-1 0,1 0,1-1,4 2,5 1,-1 0,1-1,0-1,0 0,1-2,-1 0,1-1,0-1,-1 0,1-2,0 0,-1-1,1-1,-1-1,1 0,-1-1,-1-1,1-1,2-2,-14 5,1 1,-1-1,0-1,0 1,0-1,-1 0,0 0,0 0,0-1,0 0,-1 0,0 0,0 0,-1-1,0 0,0 1,-1-1,1 0,-1 0,-1-1,0 1,0 0,0-1,-1 1,0 0,0-1,0 1,-1 0,-1-1,0-1,-4-5,0 1,-1 0,-1 0,0 0,0 1,-2 0,1 1,-1 0,-1 1,0 0,-1 0,0 1,0 1,-1 0,1 0,-2 2,1 0,-1 0,0 1,0 1,-12-3,18 5,-1 0,1 1,-1-1,1 2,-1-1,1 1,-1 0,0 1,1 0,-1 1,1-1,0 2,0-1,-1 1,1 0,1 1,-1 0,0 0,1 0,0 1,0 0,1 1,-1 0,1 0,0 0,1 1,-1-1,1 1,-1 4,-11 35,9-1</inkml:trace>
  <inkml:trace contextRef="#ctx0" brushRef="#br0" timeOffset="12270.683">6770 1748,'-4'-54,"3"1,3 0,2 0,9-45,-5 36,13-125,-7 0,-9-1,-8 0,-9 0,-11-31,17 189,6 68,2-3</inkml:trace>
  <inkml:trace contextRef="#ctx0" brushRef="#br0" timeOffset="13763.207">7234 8740,'-6'5,"0"0,0 1,1-1,0 1,0 0,0 0,1 1,0-1,0 1,0 0,1 0,0 0,1 1,-1-1,2 1,-1-1,1 1,0 0,0-1,1 1,0 0,1 0,-1 0,1-1,1 1,0 0,0-1,0 0,1 1,0-1,3 5,1-1,0 0,0 0,1-1,1 1,0-2,0 0,1 0,0 0,1-1,-1-1,2 0,-1 0,1-1,0-1,0 0,0 0,1-1,0-1,-1 0,1-1,0 0,1-1,-1-1,0 0,0 0,0-2,0 1,0-2,0 0,0 0,-1-1,1-1,-1 0,0 0,1-2,-5 0,1-1,-1 0,0 0,0 0,-1-1,-1 0,1-1,-1 1,-1-1,0 0,0-1,-1 1,0-1,-1 0,0 0,-1 0,0 0,-1 0,0-1,-1 1,0 0,-1 0,0-1,-1 1,0 0,-1 0,0 0,0 0,-2 1,1-1,-1 1,0 0,-1 1,0-1,-1 1,0 0,-1 1,1-1,-2 2,1-1,-1 1,0 0,-7-3,6 5,0 1,0 0,0 0,0 1,0 1,-1 0,1 0,-1 1,0 0,1 1,-1 0,0 1,1 0,-1 1,1 0,-1 0,1 1,0 1,0 0,0 0,1 1,-1 0,1 0,0 1,1 1,0-1,0 1,0 1,0-1,1 2,1-1,-1 0,1 1,1 0,0 1,0-1,1 1,-3 8,6-10,-1 0,2 0,-1 0,1 1,0-1,1 0,0 0,0 0,1 0,-1 0,2 0,-1-1,1 1,1-1,-1 1,4 4,17 24</inkml:trace>
  <inkml:trace contextRef="#ctx0" brushRef="#br0" timeOffset="14056.422">7398 9067,'0'17,"3"12,2 10,3 10,5 12,5 15,6 18,4 21,2 24,0 20,0 18,-3 14,-2 7,0-2,-1-12,-6-36</inkml:trace>
  <inkml:trace contextRef="#ctx0" brushRef="#br0" timeOffset="17061.925">6797 2881,'-19'-3,"0"0,0 1,-1 1,1 1,-1 1,1 1,0 0,-1 1,1 1,1 1,-1 1,1 1,0 0,-8 5,-18 39,43-50,0 1,0-1,1 1,-1 0,0-1,0 1,1 0,-1-1,1 1,-1 0,1 0,0-1,0 1,0 0,0 0,0 0,0-1,0 1,1 0,-1 0,1-1,-1 1,1 0,0-1,-1 1,1 0,0-1,0 1,0-1,0 0,0 1,1-1,-1 0,0 1,1-1,8 4,0-1,0-1,0 1,0-2,0 1,1-1,-1-1,1 0,2 0,15 2,3 0,-17-2,-1 0,1 1,0 0,-1 1,0 0,0 1,0 1,0 0,-1 0,1 2,8 5,-19-10,1 0,-1 0,1 1,-1-1,0 1,0 0,0-1,0 1,-1 0,1 0,-1 0,0 0,1 0,-1 1,-1-1,1 0,0 1,-1-1,0 0,0 1,0-1,0 0,0 1,-1-1,1 0,-1 0,0 1,0-1,0 0,0 0,-1 0,1 0,-1 0,0 0,0 0,0-1,0 1,0-1,-1 1,1-1,-1 0,0 0,-7 5,0-2,-1 1,0-1,0-1,0 0,-1 0,1-1,-1-1,0 0,0 0,1-1,-1-1,0 0,0-1,0 0,0 0,0-2,1 1,-2-2,14 4,-1 0,0 0,0-1,1 1,-1 0,0-1,0 1,0 0,1-1,-1 1,0 0,0-1,0 1,0 0,0-1,0 1,0 0,0-1,0 1,0-1,0 1,0 0,0-1,0 1,0 0,0-1,0 1,0-1,-1 1,1 0,0-1,0 1,0 0,-1 0,1-1,0 1,0 0,-1 0,1-1,0 1,-1 0,1 0,0-1,-1 1,1 0,0 0,-1 0,1 0,0 0,-1 0,1 0,-1-1,1 1,0 0,-1 0,1 0,15-2</inkml:trace>
  <inkml:trace contextRef="#ctx0" brushRef="#br0" timeOffset="17336.191">6962 2977,'-8'15,"1"1,1 0,0 0,2 0,0 1,0 0,2 0,0 0,1 0,0 0,1 0,2 7,-3-17,1 0,-1 0,1 1,1-1,-1 0,1 0,1 1,-1-1,1 0,0 0,1-1,0 1,0 0,0-1,1 0,0 1,0-2,0 1,1 0,0-1,0 0,0 0,1 0,0-1,0 0,0 0,0 0,1-1,-1 0,1 0,1 0,2-1,1 0,0-1,0-1,0 1,0-2,0 1,0-2,0 1,0-1,-1-1,1 0,-1-1,0 0,0 0,0-1,0 0,-1-1,7-5,8-11</inkml:trace>
  <inkml:trace contextRef="#ctx0" brushRef="#br0" timeOffset="17586.569">6866 3141,'9'0,"10"0,12 0,9 0,7-2,3-4,-1-2,-3-3,-8 1,-10 2</inkml:trace>
  <inkml:trace contextRef="#ctx0" brushRef="#br0" timeOffset="17938.628">6947 2950,'436'-36,"-358"41,-76-5,1 1,-1 0,0 0,0 0,1 0,-1 0,0 1,0-1,0 1,0-1,0 1,-1 0,1-1,0 1,-1 0,1 0,-1 0,0 0,0 1,0-1,0 0,0 0,0 1,0-1,-1 1,1-1,-1 0,0 1,0 1,-20 112,7-63,4 2,3 0,2 1,2-1,3 3,0-38</inkml:trace>
  <inkml:trace contextRef="#ctx0" brushRef="#br0" timeOffset="18225.598">7234 2936,'9'-5,"15"-3,20-3,18-3,13 0,7 0,2-1,-7 3,-12 4,-11 2,-17 5,-17 3,-21 1,-9-1</inkml:trace>
  <inkml:trace contextRef="#ctx0" brushRef="#br0" timeOffset="18764.854">6416 2731,'28'-8,"258"-6,831-73,-1101 87,-27 5,3-1,-5 2</inkml:trace>
  <inkml:trace contextRef="#ctx0" brushRef="#br0" timeOffset="20354.976">6606 8030,'-4'16,"-3"15,1 9,-1 5,1 1,1-2,1-4,2-7,1-8</inkml:trace>
  <inkml:trace contextRef="#ctx0" brushRef="#br0" timeOffset="20760.992">6565 7975,'37'-8,"1"1,-1 2,1 2,0 1,23 2,1 15,-61-15,1 1,-1 0,0-1,1 1,-1 0,0 0,0 0,1 0,-1 0,0 0,0 0,0 1,0-1,0 0,-1 0,1 1,0-1,0 1,-1-1,1 1,-1-1,0 1,1-1,-1 1,0-1,0 1,0-1,0 1,0 0,0-1,0 1,0-1,-1 1,1-1,-1 1,1-1,-1 1,0 0,-5 5,1 0,-2 0,1-1,-1 0,0 0,0 0,0-1,-1 0,0-1,0 1,0-2,0 1,-1-1,-6 2,6-2,-124 46,131-48,0 0,1 1,-1-1,1 0,0 1,-1-1,1 1,0-1,0 1,0 0,0-1,0 1,0 0,0 0,1 0,-1 0,1 0,-1 0,1 0,0 0,-1 0,1 0,0 0,1-1,-1 1,0 0,0 0,1 0,-1 0,1 0,0 0,0 0,0 1,42 53,-33-49,1 0,0-1,0-1,1 1,0-2,0 0,0 0,0-1,1 0,-1-1,1-1,-1 0,1-1,0 0,0-1,-1 0,1-1,-1 0,1-1,-1-1,6-2,12-6</inkml:trace>
  <inkml:trace contextRef="#ctx0" brushRef="#br0" timeOffset="21042.251">7016 7975,'7'14,"2"9,0 8,-2 5,-2 2,-2 1,-1-2,-2-2,3-2,2-5,5-5,6-6,5-6,3-5,2-5,1-6,-1-7,-5 0</inkml:trace>
  <inkml:trace contextRef="#ctx0" brushRef="#br0" timeOffset="21286.118">6920 8139,'21'0,"16"-2,11-4,10-4,5-4,0-1,-2-1,-11 2</inkml:trace>
  <inkml:trace contextRef="#ctx0" brushRef="#br0" timeOffset="21838.825">7302 7866,'-96'23,"99"-9,-82 22,73-35,-69 20,97-19,31-2,0-2,0-3,0-2,-1-3,23-7,-40 6</inkml:trace>
  <inkml:trace contextRef="#ctx0" brushRef="#br0" timeOffset="22230.648">7685 7853,'-14'1,"0"1,0 1,1 0,-1 1,1 0,0 1,0 1,0 0,1 1,0 0,0 1,0 0,1 1,1 0,-1 1,2 0,-8 9,15-16,1 0,-1 0,1 0,-1 0,1 1,0-1,0 0,0 1,1-1,-1 1,1-1,0 1,0-1,0 1,1-1,-1 1,1-1,0 1,-1-1,2 0,-1 1,0-1,1 0,-1 0,1 0,0 0,0 0,0 0,0-1,1 1,-1-1,1 1,0-1,0 0,106 64,11-5,-118-59,-1 0,0 0,1-1,-1 1,0 0,0 0,-1 0,1 0,0 0,-1 0,1 1,-1-1,1 0,-1 0,0 0,0 0,0 1,0-1,-1 0,1 0,0 0,-1 0,0 0,1 0,-1 0,0 0,0 0,0 0,0 0,-1 0,1 0,0-1,-1 1,1-1,-1 1,0-1,1 1,-1-1,0 0,0 0,0 0,0 0,0 0,0 0,0-1,0 1,0-1,-1 1,-17 8,0 0,-1-1,1-2,-1 0,-1-1,1-1,-1 0,1-2,-1-1,-15-1,36 0,0 1,0-1,0 0,0 1,-1-1,1 0,0 0,0 0,0 0,0 0,0 0,0 0,-1 0,1 0,0-1,0 1,0 0,0-1,0 1,0-1,0 1,0-1,0 1,0-1,0 0,0 1,0-1,1 0,-1 0,0 0,1 0,-1 0,0 0,1 0,-1 0,1 0,-1 0,1 0,0 0,-1 0,1 0,0 0,0 0,0-1,0 0,7-13</inkml:trace>
  <inkml:trace contextRef="#ctx0" brushRef="#br0" timeOffset="22529.514">7849 7989,'-9'15,"0"1,1-1,1 2,1-1,0 1,1 0,0 0,2 1,0 0,2-11,0 0,0 0,1 0,0 0,1 0,0 0,0 0,0 0,1 0,0-1,0 1,0 0,1-1,0 0,1 0,-1 0,1 0,0 0,1-1,-1 1,1-1,0-1,0 1,2 1,1-1,1-1,0 1,0-1,0-1,0 0,0 0,0 0,1-1,0-1,-1 0,1 0,0-1,-1 0,1 0,0-1,-1-1,1 0,-1 0,1-1,-1 0,0 0,0-1,0 0,-1-1,0 0,1 0,-2-1,7-5,5-10</inkml:trace>
  <inkml:trace contextRef="#ctx0" brushRef="#br0" timeOffset="22790.028">7685 8166,'21'0,"16"-4,14-5,9-2,4-2,0-1,-6-1,-12 3</inkml:trace>
  <inkml:trace contextRef="#ctx0" brushRef="#br0" timeOffset="23054.392">7917 7989,'427'-92,"-424"91,0 0,1 0,-1 0,1 0,-1 1,0 0,1-1,-1 1,1 0,-1 1,1-1,-1 1,1-1,-1 1,1 0,-1 0,0 1,0-1,0 1,0-1,0 1,0 0,0 0,0 0,-1 1,1-1,-1 1,1-1,-1 1,0 0,0 0,0 0,-1 0,1 0,-1 0,1 1,1 16,0-1,-2 1,0 0,-1 0,-1-1,-1 6,-1 22,-5 93,-5-116,5-18</inkml:trace>
  <inkml:trace contextRef="#ctx0" brushRef="#br0" timeOffset="23343.994">8245 7921,'16'-5,"17"-3,15-4,13-1,7-3,5-2,-2 0,-8 4,-14 3</inkml:trace>
  <inkml:trace contextRef="#ctx0" brushRef="#br0" timeOffset="23872.166">6442 7620,'58'-8,"1234"-63,-660 39,-614 34,-25 2</inkml:trace>
  <inkml:trace contextRef="#ctx0" brushRef="#br0" timeOffset="25692.308">8218 4152,'-19'6,"1"1,0 1,0 0,1 1,0 1,1 1,0 1,1 0,0 0,1 2,0 0,1 0,1 2,-6 8,2-1,2 1,0 1,1 0,2 0,1 1,1 1,1 0,1 0,-2 22,6 38,3-84,0 0,0 0,1 0,-1 0,1 0,0 0,0-1,0 1,0 0,1 0,-1-1,1 1,0-1,-1 1,1-1,0 1,0-1,1 0,-1 0,0 0,1-1,-1 1,1 0,0-1,-1 0,3 1,1-2,0 0,0 0,1 0,-1-1,0 0,0 0,0-1,0 0,0 0,0 0,-1-1,1 1,-1-1,1-1,-1 1,0-1,0 0,-1 0,1 0,-1-1,0 0,25-24,-1-1,-2-1,-1-2,-2 0,-1-2,-1 0,-2-2,-2 0,-2-1,-1 0,5-24,-10 29,-2 0,-1 0,-2 0,-1-1,-2 0,-1 1,-3-21,-17-15,19 67,1 1,-1-1,1 0,-1 1,0-1,0 1,0-1,0 1,0 0,0-1,0 1,-1 0,1 0,0 0,-1 0,1 0,-1 0,1 0,-1 0,1 1,-1-1,0 0,1 1,-1 0,0-1,1 1,-1 0,0 0,0 0,1 0,-1 0,0 0,0 0,1 1,-1-1,0 1,1-1,-2 1,-5 6,-1 0,1 0,0 1,1 0,0 0,0 1,1 0,0 0,0 0,1 1,0 0,1 0,0 0,-1 8,-4 5,2 0,0 1,2 0,0 0,2 0,1 1,0-1,2 1,1 0,1-1,1 0,1 1,1-1,2-1,0 1,1-1,1 0,2-1,4 7,21 29,3-2,2-2,16 15,-7-9,-17-19</inkml:trace>
  <inkml:trace contextRef="#ctx0" brushRef="#br0" timeOffset="26514.16">8231 5927,'-18'7,"0"1,0 1,0 1,1 0,1 1,0 1,1 0,0 1,0 1,2 0,0 1,0 1,1 0,1 0,1 1,0 0,2 1,0 0,1 1,0 0,1 1,2-3,0 1,0 1,2-1,0 0,1 1,1-1,2 13,-1-24,-1 0,1 0,1 0,-1 0,1 0,1 0,-1-1,1 1,0-1,0 0,1 1,0-2,0 1,1 0,-1-1,1 0,0 0,1 0,-1-1,1 1,1-1,-4-2,1 0,0-1,0 0,0 0,0 0,0 0,0 0,0-1,0 0,0 0,0 0,0 0,0-1,0 1,0-1,0 0,0 0,0-1,-1 1,1-1,0 0,-1 0,1 0,71-61,-52 36,-1-1,-1-1,-2 0,-1-2,-1-1,-2 0,-1 0,-1-2,-2 0,-2 0,-1-1,3-29,-9 49,-1 0,0 0,-1 0,-1-1,0 1,-1 0,-4-13,6 24,-1 0,-1 0,1 1,-1-1,1 0,-1 1,0-1,0 1,-1 0,1-1,-1 1,1 0,-1 1,0-1,0 0,-1 1,1 0,0 0,-1 0,1 0,-1 0,0 1,1-1,-1 1,0 0,0 0,0 1,0-1,0 1,0 0,-3 0,-2 0,1 1,-1 0,1 1,-1 0,1 0,0 1,0 0,0 1,1-1,-1 2,1-1,0 1,0 0,0 0,1 1,0 0,0 0,0 0,1 1,0 0,0 0,0 0,1 0,1 1,-1 0,1 0,0 0,1 0,0 0,0 1,1-1,0 1,0-1,1 1,0-1,1 1,0-1,1 6,6 5,1 0,0 0,2-1,0 0,1-1,1 0,0-1,1 0,1-2,8 7,17 21,-23-27,-2 1,0 1,0 1,-2 0,0 1,-2 0,0 1,-1 1,-1-1,0 1,-2 1,-1-1,0 1,-2 1,0-1,-1 10,-6 0,-3-10</inkml:trace>
  <inkml:trace contextRef="#ctx0" brushRef="#br0" timeOffset="26765.487">7876 5449,'23'-2,"24"-4,28-2,21-5,18-3,6 2,-18 3</inkml:trace>
  <inkml:trace contextRef="#ctx0" brushRef="#br0" timeOffset="27537.001">9106 6282,'25'3,"23"0,21 0,21-1,15-3,11-3,4-4,-2-5,-10-2,-22 0</inkml:trace>
  <inkml:trace contextRef="#ctx0" brushRef="#br0" timeOffset="28331.845">8941 4261,'19'2,"17"2,17-2,18 1,15-4,12-3,3-4,-6-1,-20 2</inkml:trace>
  <inkml:trace contextRef="#ctx0" brushRef="#br1" timeOffset="62542.657">10 342,'0'-1,"-1"1,1 0,-1-1,0 1,1 0,-1-1,1 1,-1-1,1 1,-1-1,1 1,0-1,-1 1,1-1,0 1,-1-1,1 1,0-1,0 0,-1 1,1-1,0 0,0 1,0-1,0 0,0 1,0-1,0 0,0 1,0-1,0 0,0 1,0-1,1 1,-1-1,0 0,0 1,1-1,-1 1,0-1,1 0,-1 1,1-1,-1 1,1 0,-1-1,1 1,-1-1,1 1,-1 0,1-1,-1 1,1 0,0-1,-1 1,1 0,0 0,-1 0,1 0,-1-1,1 1,0 0,-1 0,1 0,0 1,-1-1,1 0,0 0,117 12,75-2,1-9,0-8,-1-9,89-22,-276 37,499-35,-257 23,354-8,79 14,-502 2,97 12,-61 0,98 8,-162 0,90-4,-137-11,105 0,17 12,409 21,-362-1,-207-22,0-3,0-3,1-3,18-4,25 2,-59 1,0-3,0-1,0-3,0-2,21-5,-29 9,-58-1,-12 1,-5 0</inkml:trace>
  <inkml:trace contextRef="#ctx0" brushRef="#br1" timeOffset="63393.704">1089 13,'-16'-8,"16"8,0-1,0 1,1 0,-1 0,0 0,0 0,0 0,0 0,0 0,0 0,0-1,0 1,0 0,0 0,1 0,-1 0,0 0,0 0,0-1,0 1,0 0,0 0,0 0,0 0,0 0,0-1,0 1,0 0,0 0,0 0,0 0,93 18,-26-6,-2 3,0 2,15 9,-62-19,1 0,-1 2,-1 0,0 2,0-1,-1 2,0 0,-1 1,0 1,-1 0,-1 1,0 0,0 3,-9-13,1 1,-1 0,0 0,-1 1,0-1,0 1,0-1,-1 1,1 0,-2 0,1 0,-1 0,0 0,-1 0,1 1,-1-1,-1 0,0 0,0 0,0 0,-1 0,1 0,-2 0,1 0,-4 5,-5 0,0 0,-1-1,0-1,0 0,-1-1,-1 0,0-1,0 0,0-1,-1-1,0 0,8-3,-213 85,104-46</inkml:trace>
  <inkml:trace contextRef="#ctx0" brushRef="#br1" timeOffset="64288.376">365 888,'-21'21,"0"1,2 1,0 1,2 0,0 2,2 0,1 0,1 1,1 1,1 1,2-1,1 1,1 1,2-1,0 1,2 11,3-29,1 0,0 1,0-1,2 0,-1 0,1 0,1 0,5 10,-8-19,0 1,1-1,0 0,-1 0,1 0,0 0,0 0,1 0,-1 0,1-1,-1 1,1-1,0 0,0 0,0 0,0 0,0 0,0-1,1 1,-1-1,0 0,1 0,-1 0,1-1,-1 1,1-1,0 0,-1 0,1 0,-1 0,1 0,0-1,7-4,0 0,0-1,0 0,-1-1,0 0,-1-1,1 0,-1 0,-1-1,0 0,0 0,-1-1,0 0,0 0,0-4,23-33,-2-1,-2-1,-2-1,-3-2,-1 0,-3-1,-3-1,-1 0,0-24,-10 66,-1 0,0 0,-1 0,0 0,-1-1,0 1,-1 0,-1 0,0 0,0 0,-1 0,-1 1,0-1,0 1,-1 0,-1 0,-3-5,6 13,0 0,0 1,0-1,0 1,0 0,-1 0,1 0,-1 0,0 1,1-1,-1 1,0 0,0 0,0 1,0-1,0 1,0-1,0 1,0 1,0-1,0 0,1 1,-1 0,0 0,0 0,0 1,-3 1,-4 1,0 2,1 0,-1 0,1 1,0 0,1 1,-1 0,-3 5,1 0,0 1,1 0,1 1,1 0,0 0,0 1,2 0,0 1,1 0,0 0,2 0,0 0,1 1,0 0,2 0,0-1,1 1,1 0,0 0,1 0,1-1,1 1,1-1,0 0,1 0,7 13,8 6,1-1,2-2,2 0,1-1,-10-14,-1 0,0 1,-1 1,-2 1,0 0,-1 0,-1 1,-1 1,-1 0,-1 0,0 1,1 17,-8-34,0 1,-1-1,0 0,-1 1,1-1,-2 0,1 1,-1-1,0 0,-2 6,-3 0</inkml:trace>
  <inkml:trace contextRef="#ctx0" brushRef="#br1" timeOffset="64768.092">802 1311,'-17'35,"1"1,2 0,2 1,1 1,2-1,2 2,-1 14,8-35,0-18,1 1,-1-1,0 0,0 0,1 1,-1-1,0 0,0 0,1 0,-1 0,0 0,1 1,-1-1,0 0,1 0,-1 0,0 0,1 0,-1 0,0 0,0 0,1 0,-1 0,0 0,1 0,-1 0,0 0,1-1,-1 1,0 0,1 0,-1 0,0 0,0 0,1-1,-1 1,0 0,0 0,0-1,1 1,-1 0,0 0,0-1,0 1,1 0,-1 0,0-1,0 1,0 0,0-1,0 1,0 0,0-1,0 1,0 0,0-1,0 1,0 0,0-1,0 1,0 0,0 0,0-1,14-33,-1 0,-1-1,-2-1,4-28,-11 49,50-240,-53 254,0 0,0 0,0 0,0 1,-1-1,1 0,0 0,1 0,-1 0,0 1,0-1,0 0,0 0,1 0,-1 1,0-1,1 0,-1 0,1 1,-1-1,1 0,-1 1,1-1,-1 0,1 1,-1-1,1 1,0-1,-1 1,1-1,0 1,0 0,-1-1,1 1,0 0,0 0,0-1,-1 1,1 0,0 0,0 0,0 0,0 0,-1 0,1 0,0 0,0 0,0 1,-1-1,1 0,0 0,0 1,-1-1,1 1,0-1,0 1,-1-1,1 1,0-1,-1 1,33 84,-26-60,7 24,14 55,6 0,36 76,-69-177,3 6,-1-1,1 0,1 0,0 0,0 0,0-1,1 0,0 0,5 4,-5-8</inkml:trace>
  <inkml:trace contextRef="#ctx0" brushRef="#br1" timeOffset="65043.357">747 1462,'3'-3,"5"0,10 0,14 0,16 2,11-3,7-2,2 0,-4 1,-6 1,-11 1,-12 4,-16 2,-10-1</inkml:trace>
  <inkml:trace contextRef="#ctx0" brushRef="#br1" timeOffset="106175.061">16179 1721,'11'0,"14"0,14 0,9-3,7 0,2 1,-3-1,-12 4,-11 3,-13 2</inkml:trace>
  <inkml:trace contextRef="#ctx0" brushRef="#br1" timeOffset="106420.102">16233 1953,'17'0,"16"0,17 0,14-2,10-4,6-2,-10-1</inkml:trace>
  <inkml:trace contextRef="#ctx0" brushRef="#br1" timeOffset="106669.82">17012 1844,'-1'5,"0"1,1-1,0 1,0-1,1 1,-1-1,1 1,0-1,1 0,-1 1,1-1,0 0,0 0,1 0,-1 0,1-1,0 1,1-1,-1 1,1-1,0 0,0-1,0 1,0-1,1 1,-1-1,1 0,0-1,3 2,4-2,0 0,0-1,-1 0,1-1,0 0,0-1,0 0,0-1,-1 0,1-1,-1 0,1-1,-1-1,0 1,-1-2,1 1,-1-2,0 1,-1-1,1-1,-1 0,-1 0,0-1,0 0,0 0,0-2,-3 6,-1 0,0-1,0 1,0-1,0 0,-1 0,0 0,-1-1,1 1,-1-1,0 0,-1 1,1-1,-1 0,-1 0,1 0,-1 0,-1 1,1-1,-1 0,0 0,0 0,-1 1,0-1,0 1,-1-1,0 1,0 0,0 0,-3-3,0 1,-1 1,0 0,0 0,0 1,-1 0,0 0,0 1,0 0,-1 0,0 1,0 0,0 0,0 1,0 1,-1-1,1 2,-1-1,0 1,0 1,1-1,-1 2,0-1,0 2,1-1,-1 1,1 1,-1-1,1 2,0-1,0 1,1 0,-1 1,1 0,0 1,0 0,0 0,1 0,0 1,0 0,1 1,0-1,0 1,1 0,0 1,0-1,1 1,-2 5,4-7,0 0,1 0,0 0,0 0,1 0,0 0,0 0,1 0,-1 0,2 0,-1 0,1 0,1 2,14 35</inkml:trace>
  <inkml:trace contextRef="#ctx0" brushRef="#br1" timeOffset="107051.019">18351 1775,'16'3,"17"0,17 0,14-1,9 0,5-4,-2 0,-7-1,-10 1,-16 2,-15 2</inkml:trace>
  <inkml:trace contextRef="#ctx0" brushRef="#br1" timeOffset="107268.991">18337 1953,'16'5,"17"1,17-1,14 0,12-2,5-1,0 0,-4-2,-6-2,-15-1</inkml:trace>
  <inkml:trace contextRef="#ctx0" brushRef="#br1" timeOffset="107570.939">18938 1530,'13'11,"0"0,0-1,1 0,0-1,1-1,0 0,1-1,-1-1,1 0,14 2,-25-6,171 45,-116-34,-2 3,0 2,-1 3,-52-20,-1 0,1 1,-1 0,1-1,-1 1,0 1,0-1,0 1,0-1,0 1,-1 0,1 0,-1 1,0-1,0 1,0 0,0 0,-1 0,1 0,-1 0,0 0,0 1,-1-1,1 1,-1-1,0 1,0 2,-4 3,0-1,0 0,-1 0,0 0,-1-1,0 0,0 1,-1-2,0 1,0-1,-1 1,0-2,0 1,-1-1,-1 1,1 0,-258 222,242-203</inkml:trace>
  <inkml:trace contextRef="#ctx0" brushRef="#br1" timeOffset="105159.825">15305 1666,'-14'4,"-1"2,0-1,1 2,0 0,1 0,0 1,0 1,0 0,1 1,1 0,0 1,0 0,1 1,0 0,-5 10,1-1,2 1,0 1,1 0,1 1,2 0,0 0,2 1,0 0,1 3,7 59,-1-85,-1 0,0 0,1 0,0 0,-1 0,1 0,0-1,0 1,0 0,0 0,0-1,1 1,-1-1,0 1,1-1,-1 0,1 1,-1-1,1 0,0 0,-1 0,1 0,0 0,0-1,0 1,0-1,0 1,0-1,0 1,-1-1,1 0,0 0,0 0,0 0,0 0,0-1,0 1,0-1,0 1,0-1,2 0,8-5,0 0,-1 0,1-1,-1-1,-1 0,1 0,-1-1,-1 0,0-1,0 0,4-6,9-11,-1 0,-1-1,-1-1,-2-1,-1-1,-1 0,-2-1,-1 0,-1-1,-2-1,-2 1,-1-1,-1-1,-1-14,-3 39,-1-1,0 0,0 1,-1-1,0 0,-1 1,0-1,-1 1,0 0,-1 0,0 0,0 0,-1 0,-1 1,1 0,-1 0,-1 1,0-1,0 1,-1 1,1 0,-6-4,10 9,-1 0,1 1,-1-1,1 1,-1 0,1 0,-1 0,0 0,0 1,1-1,-1 1,0 0,0 0,0 1,1-1,-1 1,0 0,1 0,-1 0,0 0,1 0,0 1,-1 0,1 0,0 0,0 0,0 0,0 0,0 1,0 0,1-1,-3 4,-3 4,0 0,1 1,0 0,1 0,0 1,1-1,0 1,1 0,-1 4,0 6,1 0,0 1,2-1,1 1,0-1,2 1,1 0,0-1,2 1,0-1,4 7,13 38,3-1,33 61,4 13,-54-123,-1-1,-1 1,0 0,-2 0,1 1,-2 5,-1 6</inkml:trace>
  <inkml:trace contextRef="#ctx0" brushRef="#br1" timeOffset="105612.137">15551 2021,'-8'50,"-2"-1,-2-1,-2 1,-2-2,-4 4,-3 14,24-65,-1 0,0 0,0-1,0 1,1 0,-1 0,0-1,0 1,1 0,-1 0,0 0,1 0,-1 0,0-1,1 1,-1 0,0 0,0 0,1 0,-1 0,0 0,1 0,-1 0,0 0,1 0,-1 0,0 0,1 0,-1 0,0 0,1 1,-1-1,0 0,0 0,1 0,-1 0,0 1,1-1,-1 0,0 0,0 0,0 1,1-1,-1 0,0 1,0-1,0 0,0 0,1 1,-1-1,0 0,0 1,0-1,0 0,0 1,0-1,17-21,0 0,-2-1,0 0,-1-2,-2 0,5-13,102-274,-91 257,-20 57,2 59,-1 72,-8-74,4 0,2 0,3-1,2 0,11 30,-17-74</inkml:trace>
  <inkml:trace contextRef="#ctx0" brushRef="#br1" timeOffset="105873.867">15483 2144,'19'7,"19"2,18 0,11-4,3-8,-11-3</inkml:trace>
  <inkml:trace contextRef="#ctx0" brushRef="#br1" timeOffset="109488.008">20249 1202,'14'-3,"21"0,25 0,33-1,30-1,28 1,19 1,12 1,3 4,-5 0,-14 3,-22 1,-28-2,-29 0,-32-2,-27 0,-24-2,-12 1</inkml:trace>
  <inkml:trace contextRef="#ctx0" brushRef="#br1" timeOffset="113043.223">28142 738,'27'-78,"-18"79,14 72,101 471,-119-522,10 39,-2 1,-3 1,-3 0,-2 0,-4 0,-2 0,-3 6,0-47,0 0,-2-1,-1 0,-1 0,0-1,-1 0,-2 0,0-1,-1 0,0-1,-2-1,0 0,-15 14,-40 30</inkml:trace>
  <inkml:trace contextRef="#ctx0" brushRef="#br1" timeOffset="113518.36">29330 1475,'21'-2,"23"1,20 1,16 1,8-1,-4 3,-16 3,-20 0</inkml:trace>
  <inkml:trace contextRef="#ctx0" brushRef="#br1" timeOffset="113687.939">29411 1679,'19'5,"22"2,20-1,17-4,8-4,2-4,-5-6,-17-1</inkml:trace>
  <inkml:trace contextRef="#ctx0" brushRef="#br1" timeOffset="113903.366">29917 1339,'14'-5,"18"1,19 6,13 7,8 9,1 8,-5 12,-12 11,-15 8,-17 9,-24 7,-26 5,-25 3,-23-3,-16-2,6-16</inkml:trace>
  <inkml:trace contextRef="#ctx0" brushRef="#br1" timeOffset="111131.887">25151 1065,'-23'12,"-15"15,-8 17,0 17,5 15,9 13,11 12,13 8,12-2,13-4,10-8,8-13,7-15,6-15,1-17,-7-14</inkml:trace>
  <inkml:trace contextRef="#ctx0" brushRef="#br1" timeOffset="111531.87">25629 1639,'-17'-10,"0"1,-1 1,0 1,0 0,-1 1,0 1,-4 0,18 4,-1 0,0 1,0-1,0 1,1 0,-1 0,0 1,0 0,1 0,-1 0,0 1,1 0,-1 0,1 0,0 1,0-1,0 1,0 0,0 1,0-1,1 1,0 0,0 0,0 1,-3 4,4-5,0 0,0 0,0 0,1 0,0 1,0-1,0 1,0 0,1-1,0 1,0 0,0 0,0 0,1 0,0 0,0 0,0 0,1-1,0 1,0 0,0 0,0 0,1 0,-1-1,1 1,1-1,-1 1,0-1,1 0,0 0,0 0,0 0,1-1,-1 1,1-1,0 0,0 0,0 0,0-1,1 1,0-1,5 2,1 0,0-1,-1 0,1-1,0 0,0-1,1 0,-1-1,0 0,0-1,0 0,2-1,-7 2,0-2,0 1,0 0,0-1,0 0,0-1,-1 1,1-1,-1 0,0 0,0-1,0 0,0 0,0 0,-1 0,0-1,0 1,0-1,0 0,-1-1,0 1,2-3,-4 4,1 1,-1-1,0 0,0 1,0-1,0 0,-1 0,1 1,-1-1,0 0,0 0,0 0,-1 0,0 1,1-1,-1 0,0 0,-1 1,1-1,-1 1,0-1,1 1,-2 0,1 0,0-1,0 1,-1 1,0-1,0 0,1 1,-2-1,-2-1,5 5,-1-1,1 1,-1-1,0 1,1 0,-1 0,1 0,0 0,-1 0,1 0,0 0,-1 0,1 0,0 0,0 1,0-1,0 1,0-1,0 1,1-1,-1 1,0-1,1 1,-1 0,1-1,0 1,-1 0,1-1,0 1,0 0,0-1,0 1,1 0,-1-1,0 1,1 0,-1-1,1 1,-1 0,1 0,4 7,-1 0,1 0,1-1,0 1,0-1,0-1,1 1,0-1,1 0,-1-1,2 0,-1 0,0 0,1-1,0-1,0 0,1 0,-1 0,1-1,-1-1,1 1,2-1,43 12</inkml:trace>
  <inkml:trace contextRef="#ctx0" brushRef="#br1" timeOffset="112174.184">26162 1585,'-7'-2,"0"0,0 0,0 1,0 1,0-1,0 1,0 0,0 1,0-1,0 1,1 1,-1-1,0 1,0 0,1 1,-1 0,1 0,0 0,0 1,0 0,0 0,1 0,0 1,-1 0,2 0,-1 0,1 1,-1-1,1 1,-2 6,4-8,1-1,0 1,1 0,-1 0,1 0,0 0,0 0,0 0,0 0,0-1,1 1,0 0,0 0,0 0,0-1,1 1,0 0,-1-1,1 1,0-1,1 0,-1 0,0 0,1 0,0 0,0 0,0-1,0 1,0-1,0 0,1 0,2 1,4 3,2 0,-1-1,1-1,0 0,0 0,0-1,0-1,0 0,11 0,-9-1,0 0,0-2,1 0,-1 0,0-1,-1-1,1 0,0-1,-1-1,0 0,0 0,0-2,-1 1,0-2,0 1,-1-2,0 0,0 0,-1 0,0-2,-1 1,0-1,-1-1,7-11,-2-9,-2 0,-2-1,-1 0,-2 0,-1-1,-1 0,-2 0,-1 0,-4-23,3 52,1-68,-4 1,-3 0,-7-25,-12 23,24 73,0 1,1-1,-1 1,0-1,0 1,1 0,-1-1,0 1,0 0,1 0,-1 0,0-1,0 1,0 0,0 0,1 0,-1 0,0 1,0-1,0 0,1 0,-1 0,0 1,0-1,1 0,-1 1,0-1,0 0,1 1,-1-1,0 1,1-1,-1 1,1 0,-1-1,1 1,-1 0,1-1,-1 1,1 0,0-1,-1 1,1 0,0 0,0 0,-1-1,1 1,0 0,0 0,0 0,0 0,-8 24,0 1,2 1,1-1,1 1,2 0,0 0,2 0,2 22,0 0,1 0,2-1,3 1,2-2,2 1,1-1,3-1,2-1,2 0,2-2,2 0,5 4,-27-42,0-1,0 0,1 0,-1 1,1-1,0-1,1 1,-1 0,1-1,-1 0,1 0,0 0,0 0,0-1,1 1,-1-1,1 0,-1 0,1-1,0 1,-1-1,1 0,0 0,0-1,0 0,0 0,0 0,0 0,0-1,-1 1,1-1,0 0,0-1,9-7,-2 0,1-1,-1-1,0 0,-1 0,0-1,-1-1,-1 1,0-2,0 1,-2-1,1-1,4-13,32-52,-34 72,-9 25,-9 28,5-36,0 1,1-1,0 1,1 0,0 0,0 0,1-1,1 1,0 0,0 0,1 0,0-1,0 1,4 9,-1-15,-1 1,1-1,0 0,0 0,0 0,1-1,-1 0,1 0,0 0,0 0,0-1,0 0,0-1,0 1,0-1,1 0,-1-1,0 1,1-1,-1-1,1 1,4-2,30-2</inkml:trace>
  <inkml:trace contextRef="#ctx0" brushRef="#br1" timeOffset="112425.552">26995 1420,'-19'-4,"-15"-5,-9-2,-4-2,-1-1,1-1,1 1,8 1</inkml:trace>
  <inkml:trace contextRef="#ctx0" brushRef="#br1" timeOffset="112606.586">26298 1175,'14'-7,"19"-5,19 0,23 2,18 3,16 2,6 4,1 5,-19 2</inkml:trace>
  <inkml:trace contextRef="#ctx0" brushRef="#br1" timeOffset="112814.834">27336 1653,'10'10,"0"-1,0 0,1 0,0-1,0 0,1-1,0-1,0 1,1-2,0 0,0 0,0-2,0 1,1-2,-1 1,1-2,0 0,-1-1,3 0,-12-1,1 0,0 0,-1-1,1 1,0-1,-1 0,0 0,1-1,-1 1,0-1,0 0,-1 0,1-1,-1 1,1-1,-1 0,0 1,0-1,-1-1,1 1,-1 0,0-1,0 1,0-1,-1 1,0-1,0 0,0 0,0-3,2-15,0 0,-2-1,-1 1,-1-1,-3-12,-5-53,26 62,-4 20</inkml:trace>
  <inkml:trace contextRef="#ctx0" brushRef="#br1" timeOffset="110118.314">22529 1721,'23'0,"20"-3,13 0,7 1,2-3,-5 0,-11 1,-13 1</inkml:trace>
  <inkml:trace contextRef="#ctx0" brushRef="#br1" timeOffset="110285.867">22556 1898,'23'10,"25"2,19-2,18-9,10-5,3-6,-1-2,-18 0</inkml:trace>
  <inkml:trace contextRef="#ctx0" brushRef="#br1" timeOffset="110638.507">23376 1885,'14'9,"1"0,0-1,0-1,1-1,0 0,1-1,-1 0,1-2,0 0,0 0,0-2,0 0,0-1,0-1,0 0,1-2,-9 3,0 0,0 0,-1-1,1-1,0 0,-1 0,1 0,-1-1,0 0,0-1,0 0,0 0,-1-1,1 0,-1 0,-1-1,1 1,-1-1,0-1,4-4,-9 6,-1 0,0 0,0 0,-1 0,1 0,-1 0,0 0,-1 0,1 1,-1-1,0 0,0 1,0-1,0 1,-1 0,0 0,0 0,0 0,0 0,-1 1,0-1,1 1,-1 0,0 0,-1 1,-2-2,-8-7,0 2,-2 0,1 1,-1 0,0 2,0 0,-1 1,1 0,-1 2,0 0,-1 1,1 0,0 2,0 0,-1 1,1 1,-8 3,20-4,0 0,0 0,0 1,0 0,0 0,1 1,-1 0,1 0,0 0,0 1,0-1,0 1,0 0,1 1,0-1,0 1,0 0,0 0,1 0,0 0,0 0,0 1,1 0,0-1,0 1,0 0,1 0,-1 0,2 0,-1 1,1-1,-1 0,2 0,-1 0,1 0,0 0,1 5,2-1,0 0,0 0,1 0,0-1,0 0,1 0,1 0,-1-1,1 0,1 1,34 31</inkml:trace>
  <inkml:trace contextRef="#ctx0" brushRef="#br1" timeOffset="108140.343">20740 1489,'-21'-4,"0"1,-1 1,1 1,-1 0,0 2,1 1,0 1,-1 0,1 2,0 0,-1 2,18-6,0 0,0 0,1 0,-1 0,0 0,1 1,-1 0,0 0,1 0,0 0,0 0,-1 1,1 0,1-1,-1 1,0 0,1 0,-1 1,1-1,0 0,0 1,1-1,-1 1,1 0,-1 0,1-1,0 1,1 0,-1 0,1 0,-1 0,1 0,0 0,1 0,-1 0,1 0,-1 0,1 0,1 0,-1-1,2 4,8 6,0-1,0-1,2 0,-1-1,1 0,1-1,0 0,0-1,1-1,0 0,11 3,1 2,1 1,2 0,-2 0,1 2,-2 2,0 0,19 17,-43-32,0-1,-1 1,0 0,1 0,-1 0,0 0,0 0,0 0,0 0,-1 1,1-1,-1 1,1-1,-1 1,0 0,0 0,0-1,0 1,0 0,-1 0,1 0,-1 0,0 0,0 0,0 0,0 0,-1-1,1 1,-1 0,1 0,-1 0,0 0,0-1,0 1,-1 0,1-1,-1 1,1-1,-1 1,0-1,0 0,-2 1,-9 6,-2-2,1 0,-1 0,0-2,0 0,-1 0,0-2,0 0,0 0,0-2,0 0,-6-1,15 0,-3 2,0-1,0-1,-1 1,1-2,0 0,0 0,0 0,0-2,0 1,0-1,1 0,-2-2,10 5,0-1,0 0,0 0,0 0,0 0,0 0,0 0,0 0,1 0,-1-1,0 1,1 0,-1 0,1-1,-1 1,1 0,0-1,-1 1,1 0,0-1,0 1,0-1,0 1,0 0,0-1,0 1,1 0,-1-1,0 1,1 0,-1-1,1 1,-1 0,1 0,0-1,0 1,14-26</inkml:trace>
  <inkml:trace contextRef="#ctx0" brushRef="#br1" timeOffset="108370.865">21054 1557,'-6'1,"1"0,-1 1,0 0,1 1,0-1,-1 1,1 0,0 0,1 0,-1 1,0 0,1 0,0 0,0 0,0 1,1-1,-1 1,1 0,0 0,0 1,1-1,0 0,0 1,0 0,0 0,-1 5,1-1,0 0,0 1,1 0,0-1,1 1,1 0,-1-1,2 1,-1-1,1 1,1-1,2 7,2-5,0 0,0-1,1 0,1 0,-1-1,2 0,0 0,0-1,0-1,1 1,1-2,-1 0,1 0,0-1,1 0,-1-1,1 0,0-1,1-1,-1 0,0-1,1 0,0-1,-1-1,1 0,-1-1,1 0,0-1,1-1,58-30,-49 13</inkml:trace>
  <inkml:trace contextRef="#ctx0" brushRef="#br1" timeOffset="108538.954">20863 1748,'23'0,"22"-3,19-2,13-3,5 0,0-2,-7 0,-16 0</inkml:trace>
  <inkml:trace contextRef="#ctx0" brushRef="#br1" timeOffset="108859.097">21082 1557,'36'-8,"1"2,0 1,0 2,29 1,-27 1,15-2,0 2,0 2,0 3,0 2,-1 2,27 9,-74-16,-1 0,1 1,0-1,-1 1,1 1,-1-1,0 1,0 0,0 0,0 0,0 0,-1 1,1 0,-1 0,0 1,-1-1,1 1,-1-1,1 1,-1 0,-1 1,1-1,-1 0,0 1,0-1,0 1,-1 0,1 4,-4 8,0 0,-2 0,1 0,-2-1,-1 1,0-1,-6 10,-11 37,20-55,-1 3,0 0,0 1,1-1,1 1,0 0,1 0,1 0,0 3,10 0,-4-20</inkml:trace>
  <inkml:trace contextRef="#ctx0" brushRef="#br1" timeOffset="109106.023">21615 1557,'-7'-5,"4"-1,13 0,18 2,20-2,19-2,14-1,7-2,-4 1,-12-1,-18 3</inkml:trace>
  <inkml:trace contextRef="#ctx0" brushRef="#br1" timeOffset="122555.683">15988 5858,'-21'9,"1"0,0 2,1 0,0 1,1 1,0 0,1 2,1 0,0 1,1 0,1 2,1-1,0 2,1-1,1 2,1 0,0 0,2 1,0 0,2 0,-2 8,8-28,-4 9,1 0,0 0,0 0,1 0,1 1,-1-1,2 0,0 1,0-1,0 1,2-1,-1 0,1 1,1-1,2 7,-2-14,1 0,0 0,0-1,0 0,0 0,0 0,0 0,0-1,1 1,-1-1,0 0,1-1,-1 1,1-1,-1 0,1 0,-1 0,1 0,-1-1,1 0,-1 0,1 0,-1-1,0 1,0-1,0 0,0 0,0 0,0-1,0 0,-1 1,1-1,20-13,0-1,-1-1,-1-1,0-1,-2-1,0-1,-2-1,0 0,-2-1,0-1,-2 0,-1-2,7-17,-14 32,0-1,-1 0,-1-1,0 1,-1-1,0 1,-1-1,0 0,-1 0,-1 0,0 0,-1 0,-1 0,0 1,-1-1,0 0,-1 1,-1-2,3 13,-1-1,1 0,-1 0,0 1,0-1,0 1,0 0,0 0,0 0,-1 0,1 1,-1-1,1 1,-1 0,0 0,1 0,-1 1,0-1,0 1,1 0,-1 0,0 0,0 0,1 1,-1 0,0-1,1 1,-1 1,0-1,1 0,-1 1,1 0,0 0,0 0,0 0,0 0,0 1,0-1,0 1,1 0,-1 0,1 0,0 0,0 0,0 1,0-1,1 0,-1 1,-6 14,1 0,1 1,0-1,1 1,1 1,1-1,1 0,0 1,2-1,0 1,1-1,1 1,1-1,1 3,8 35,3-1,2 0,3-1,-4-14,-3 1,0 0,-3 1,-2 0,2 35,-11-58,-1-9</inkml:trace>
  <inkml:trace contextRef="#ctx0" brushRef="#br1" timeOffset="122801.548">15824 5640,'7'-7,"9"-4,14-4,11 2,12 1,9 1,5 4,6 2,2 5,-3 2,-14 1</inkml:trace>
  <inkml:trace contextRef="#ctx0" brushRef="#br1" timeOffset="123049.122">16588 5927,'21'10,"19"2,13 0,8-5,3-4,-6-2,-9 2,-14-1</inkml:trace>
  <inkml:trace contextRef="#ctx0" brushRef="#br1" timeOffset="123248.588">16588 6213,'17'3,"16"0,17-2,19-7,15-6,11-6,4-2,1 0,-18 3</inkml:trace>
  <inkml:trace contextRef="#ctx0" brushRef="#br1" timeOffset="123588.858">17790 6022,'-7'13,"0"0,1 0,1 0,0 1,1-1,0 1,1 0,0 8,2-17,0 0,1-1,0 1,0 0,1 0,-1 0,1 0,0-1,1 1,-1 0,1-1,-1 1,1-1,1 0,-1 1,1-1,-1 0,1-1,0 1,1 0,-1-1,1 0,-1 1,1-1,0-1,3 3,-1-2,0-1,1 1,-1-1,0-1,1 1,-1-1,1 0,-1 0,1-1,-1 0,1 0,0-1,-1 1,1-2,-1 1,0-1,1 1,-1-2,0 1,0-1,2-1,9-5,-1 0,-1-1,0 0,0-2,-1 1,0-2,1-2,-4 4,0-1,0 0,-2-1,1 1,-2-2,1 1,-2-1,0-1,-1 1,0-1,-1 0,-1-1,0 1,-1-1,-1 1,0-1,-1 0,-1 0,-1 0,0 0,-3-14,2 24,0 0,-1 1,0-1,0 1,0-1,-1 1,0 0,0 1,0-1,-1 0,1 1,-1 0,0 0,0 1,0-1,-1 1,0 0,1 1,-1-1,0 1,0 0,0 1,0-1,0 1,-1 0,-13-1,1 0,-1 1,1 2,-1 0,1 0,-1 2,-7 2,-1 1,0 2,0 0,1 2,1 1,-1 1,2 1,0 1,0 1,2 2,0 0,0 1,2 2,-11 12,-2 11</inkml:trace>
  <inkml:trace contextRef="#ctx0" brushRef="#br1" timeOffset="116386.158">16016 3906,'-15'3,"1"0,0 0,0 2,0 0,1 0,0 1,0 1,0 0,1 1,0 0,0 1,1 0,0 1,1 0,0 1,1 0,0 1,-6 9,1-2,1 1,0 0,2 1,0 1,2 0,0 0,1 1,1 0,-2 21,7-41,1 0,0 0,0 0,1 0,-1 0,1 0,-1 0,1 0,0 0,0 0,1 0,-1 1,0-1,1 0,0 0,0 0,0 0,0 0,0 0,1-1,-1 1,1 0,0-1,0 1,0-1,0 1,0-1,0 0,1 0,-1 0,1 0,-1 0,1-1,0 1,-1-1,1 0,0 0,0 0,0 0,0 0,0-1,1 1,-1-1,0 0,12-4,-1 0,1-2,-1 0,0 0,-1-1,0-1,0-1,0 1,-1-2,-1 0,1 0,-2-1,1-1,-2 1,1-2,10-11,0-1,-2 0,-1-2,-1 1,-2-2,0 0,-2-1,5-18,-11 28,-1-1,-1 1,-1-1,0 1,-2-1,0 0,-1 0,-1 0,-1 1,0-1,-2 0,0 1,-1 0,-2-1,6 13,-2 0,1 1,-1-1,0 0,0 1,-1 0,0 0,0 0,-1 0,1 1,-1-1,0 1,-1 0,1 1,-1-1,0 1,0 0,0 1,-1 0,1 0,-1 0,-1 0,5 3,1 0,-1 0,1 0,-1 0,1 1,-1-1,1 1,-1 0,1 0,0 0,0 0,-1 0,1 0,0 1,0-1,0 1,0-1,0 1,1 0,-1-1,0 1,1 0,-1 0,1 1,0-1,0 0,-1 2,-19 68,21-34,1-1,2 0,2 0,1 0,1-1,3 1,0-2,11 21,-16-39,29 85,4-2,4-2,19 27,-17-44,-30-54</inkml:trace>
  <inkml:trace contextRef="#ctx0" brushRef="#br1" timeOffset="117644.045">16548 3961,'16'2,"20"-1,15-4,10-1,4 1,-4-1,-12 2</inkml:trace>
  <inkml:trace contextRef="#ctx0" brushRef="#br1" timeOffset="117842.334">16520 4206,'26'0,"24"0,21-2,13-4,7-2,-2-3,-10 1,-19 2</inkml:trace>
  <inkml:trace contextRef="#ctx0" brushRef="#br1" timeOffset="116789.08">14458 4124,'12'0,"13"0,13 0,13 0,9 0,3 2,-1 4,-8 2,-12 3,-14-1</inkml:trace>
  <inkml:trace contextRef="#ctx0" brushRef="#br1" timeOffset="117039.923">14390 4356,'23'0,"20"0,13 0,10-2,2-1,-3-2,-8-3,-14 0</inkml:trace>
  <inkml:trace contextRef="#ctx0" brushRef="#br1" timeOffset="117273.857">14759 3946,'1'5,"-1"-1,1 0,0 0,0 1,0-1,1 0,-1 0,1 0,0 0,0-1,0 1,1-1,-1 1,1-1,0 0,0 0,0 0,1 0,-1 0,0-1,1 1,1 0,90 40,-90-41,113 35,64 26,-177-61,0 0,0 0,0 0,-1 0,1 1,-1 0,0 0,0 0,0 0,0 1,0-1,-1 1,1 0,-1 0,0 1,0-1,-1 1,1-1,-1 1,0 0,0 0,-1 0,1 0,-1 0,0 0,-1 0,1 0,-1 0,0 2,-5 8,-1-1,0-1,-1 1,0-1,-2 0,1-1,-1 0,-1 0,0-1,-1 0,0-1,0 0,-1-1,10-7,-225 189,205-168</inkml:trace>
  <inkml:trace contextRef="#ctx0" brushRef="#br1" timeOffset="119263.72">17559 4029,'30'-62,"3"1,2 2,11-10,-4 3,-30 50,-10 32,-14 89,3 1,6 78,2-71,2-103,-1 0,0-1,0 1,-1-1,0 1,-1-1,0 1,-1-1,0 0,0 0,-1 0,0 0,0 0,-1-1,0 0,-1 0,0 0,-11 5</inkml:trace>
  <inkml:trace contextRef="#ctx0" brushRef="#br1" timeOffset="119559.908">17599 4370,'9'-7,"8"-2,8 0,7 4,9 3,10 2,9 1,12 0,7-5,4-6,-12-1</inkml:trace>
  <inkml:trace contextRef="#ctx0" brushRef="#br1" timeOffset="121594.813">18719 3291,'29'670,"-16"-502,13 287,-24-439,-1 2,-1-1,0 0,-2 0,0 0,0 0,-2-1,0 1,-1-1,0 0,-1 0,-1 0,-1-1,0 0,-2 1,3-11,0-1,0 0,0 0,0-1,0 0,-1 0,0-1,1 0,-1 0,0 0,0-1,0-1,0 1,0-1,-1-1,1 1,0-1,1-1,-1 0,-5-1,-18-1,-265-16,-197 17,289 4,-118 5,-63 20,-114 12,418-33,1 3,1 4,-21 8,-83 7,48-7,131-19,1-1,-1 0,1-1,0 1,-1 0,1-1,0 0,-1 0,1 0,0 0,0 0,0-1,0 0,0 1,0-1,0 0,0 0,1-1,-1 1,1-1,0 1,0-1,-1 0,2 1,-1-1,0 0,1 0,-2-3,-28-95,12-107,-10-250,-17-33,34 207,12 169,1 114,0-1,0 1,-1 0,1 0,0 0,0 0,0 0,0 0,0 0,0 0,0 0,1 1,-1-1,0 0,0 1,1-1,-1 1,0-1,1 1,-1-1,1 1,-1 0,0 0,1 0,-1 0,1 0,-1 0,0 0,1 0,-1 1,1-1,-1 1,0-1,1 1,-1-1,0 1,0 0,0-1,1 1,-1 0,0 0,1 0,7 3,45 8,0-3,0-1,1-3,1-3,20-2,-52 0,1991-65,-1418 48,-466 17,-125 0</inkml:trace>
  <inkml:trace contextRef="#ctx0" brushRef="#br1" timeOffset="125515.711">15510 5012,'-3'0,"0"1,1 0,-1 0,0 1,1-1,-1 0,1 1,-1-1,1 1,0 0,0 0,0 0,0 0,0 0,0 1,0-1,1 0,-1 1,1 0,0-1,0 1,0-1,0 1,0 0,0 0,1 0,0 0,-1-1,1 3,-8 44,1 1,3 1,3-1,1 12,0-15,-1 112,-1 158,-20 56,-5-142,5-55,4 52,17-209,0 0,2 1,0-1,1 0,1 0,1 0,0 0,1-1,2 0,-1 0,2 0,1-1,3 6,-7-18,0-1,1 0,-1 0,1 0,0-1,0 1,0-1,1-1,-1 1,1-1,-1-1,1 1,0-1,0 0,0 0,0-1,-1 0,1 0,0-1,0 0,0 0,-1 0,4-2,14 1,858-26,-616 23,219-33,-343 20,221-26,27 16,400 0,-651 25,-137 3,-1 1,1-1,-1 0,1 0,-1 0,1 0,0 0,-1 0,1-1,-1 1,0 0,1-1,-1 1,1-1,-1 1,1-1,-1 0,0 0,0 0,1 1,-1-1,0 0,0-1,0 1,0 0,0 0,0 0,0-1,-1 1,1 0,0-1,-1 1,1 0,-1-1,1 1,-1-1,0 0,26-254,-13-1,-10-1,-11 1,-36-207,37 403,-5-33,4-1,5 0,6-54,25 28,-29 121,1 1,0-1,-1 0,1 0,0 0,-1 0,1 0,-1 0,1 1,-1-1,1 0,0 0,-1 0,1 0,-1 0,1-1,0 1,-1 0,1 0,-1 0,1 0,0 0,-1 0,1-1,0 1,-1 0,1 0,-1-1,1 1,0 0,0-1,-1 1,1 0,0-1,0 1,-1 0,1-1,0 1,0 0,0-1,0 1,-1-1,1 1,0 0,0-1,0 1,0-1,0 1,0 0,0-1,0 0,-21 11,-109-2,-332 29,248-15</inkml:trace>
  <inkml:trace contextRef="#ctx0" brushRef="#br1" timeOffset="131120.943">11536 8166,'229'1,"775"-12,-505-6,824-37,721-47,-805 31,-1018 56,282-9,-498 24,-12-1</inkml:trace>
  <inkml:trace contextRef="#ctx0" brushRef="#br1" timeOffset="134692.611">12561 9067,'0'0,"-1"0,1 0,0 0,0-1,0 1,0 0,0 0,0-1,0 1,0 0,1 0,-1 0,0-1,0 1,0 0,0 0,0-1,0 1,0 0,0 0,1 0,-1 0,0-1,0 1,0 0,0 0,1 0,-1 0,0 0,0-1,0 1,0 0,1 0,-1 0,0 0,0 0,1 0,-1 0,0 0,0 0,0 0,1 0,-1 0,0 0,0 0,1 0,-1 0,0 0,0 0,1 0,-1 0,0 0,0 0,0 1,1-1,0-7,-1 0,0 0,0 0,0 0,-1 0,0 0,0 0,-1 1,0-1,0 0,0 1,-1-1,0 1,0 0,-1 0,0 0,0 1,0-1,-1 1,1 0,-6-4,2 1,-1 0,0 1,-1 0,0 0,0 1,0 1,0-1,-1 2,0-1,0 2,0-1,-10 0,14 3,1 1,-1-1,0 1,1 1,-1 0,1 0,-1 0,1 0,-1 1,1 0,0 1,0-1,0 1,0 0,0 1,1 0,-1-1,1 2,0-1,0 0,1 1,-1 0,1 0,0 1,1-1,-1 1,1 0,0 0,0 0,1 0,-1 3,-5 16,2 0,1 1,0-1,2 1,1 0,1 0,2 0,0 0,2 0,0 0,2-1,1 0,1 0,1 0,1-1,2 0,0 0,5 6,-10-19,1 0,-1 0,2-1,-1 0,2-1,-1 1,1-1,0-1,1 0,0 0,1-1,-1 0,1-1,0 0,1-1,0 0,-1-1,1 0,1-1,-1 0,0-1,1 0,0-1,-1-1,1 0,-1 0,5-2,8-4,0-2,0 0,-1-2,0-1,-1-1,0 0,-1-2,0-1,-1 0,-1-2,0 0,-2-1,0-1,-1-1,3-5,-14 18,0-1,0 0,-1-1,0 0,0 0,-1 0,0 0,0 0,-1-1,-1 0,0 1,0-1,0 0,-2 0,1 0,-1 0,0 0,-1 0,-1 0,0-2,2 10,-1 0,0 0,0 0,0 0,0 0,-1 0,1 0,0 1,-1-1,1 1,-1-1,1 1,-1-1,0 1,0 0,0 0,1 0,-1 0,0 0,0 0,-1 0,1 1,0-1,0 1,0-1,0 1,0 0,-1 0,1 0,0 0,0 0,0 1,0-1,-1 1,1-1,0 1,0 0,0 0,0 0,0 0,1 0,-1 0,0 0,0 1,-1 1,-5 3,0 1,1 1,0 0,0 0,1 0,0 1,0 0,1 0,0 0,1 1,0-1,-1 6,3-9,0 0,1-1,-1 1,1 0,1 0,-1-1,1 1,0 0,0 0,0 0,1 0,0 0,0-1,1 1,0 0,0-1,0 1,0-1,1 0,0 0,0 0,1 0,-1 0,11 5,1 0,-1-2,2 1,-1-2,1 0,0-1,1 0,-1-1,1-1,0-1,0 0,0-2,1 0,-1 0,10-2,74 3,-7-4</inkml:trace>
  <inkml:trace contextRef="#ctx0" brushRef="#br1" timeOffset="140057.288">24386 8712,'23'3,"22"0,17 0,12 0,3-1,-5-1,-15-1</inkml:trace>
  <inkml:trace contextRef="#ctx0" brushRef="#br1" timeOffset="140317.17">24428 8931,'30'12,"26"3,25-2,16-7,-7-3</inkml:trace>
  <inkml:trace contextRef="#ctx0" brushRef="#br1" timeOffset="140920.968">25274 8822,'121'-393,"-107"361,-10 51,-6 1,-1-1,-1 0,-1 0,-1 0,0 0,-1-1,-1 0,-3 4,-8 21,12-27,0-3,1 0,0 0,1 1,1 0,0 0,1 0,0 0,1 0,1 1,0-1,1 1,1 11,1-21,0 0,0 1,1-1,-1 0,1 0,0 0,1-1,-1 1,1-1,0 0,0 0,0 0,0 0,1-1,-1 0,1 0,0 0,0 0,0-1,1 0,4 2,4 0,1 0,0 0,1-1,-1-1,0-1,1 0,8-2,-15 2,0-2,0 1,0-1,0-1,0 1,-1-1,1-1,-1 0,1 0,-1-1,0 0,0 0,0-1,-1 0,0 0,0 0,0-1,0-1,-1 1,0-1,-1 0,1 0,-1-1,-1 1,1-1,-1 0,-1 0,2-5,-1-7,-2 0,0 0,-1 0,-1 0,-1 0,0 0,-2 0,0 0,-2 1,0-1,-1 1,-1 0,0 0,-2 1,0 0,-2-1,7 11,1 0,-1 0,-1 0,0 1,0-1,0 1,-1 1,0-1,0 1,-1 0,1 0,-1 0,-1 1,1 1,-1-1,0 1,0 0,0 1,0 0,-1 0,1 1,-1 0,0 0,0 1,1 0,-1 1,0 0,0 0,0 1,0 0,-2 1,1 2,1 0,0 0,0 1,0 1,1-1,-1 1,1 1,1-1,-1 1,1 1,0 0,1-1,0 2,0-1,1 1,0 0,0 0,1 0,-2 8,-3 11,0 0,3 0,0 1,2 0,0 0,2 9,1-23,0-1,0 1,1-1,1 1,1-1,0 1,1-1,0 0,1 0,1 0,0-1,1 0,0 1,1-2,0 1,1-1,1 0,0-1,0 0,1 0,1-1,4 3,19 9</inkml:trace>
  <inkml:trace contextRef="#ctx0" brushRef="#br1" timeOffset="142395.011">26203 8754,'49'-88,"5"-5,-5-2,27-77,-57 124,-16 54,-5 185,4-69,5-1,9 26,-15-139,4 105,-5-109,0 1,-1-1,1 0,-1 0,0 0,-1 0,1 0,-1 0,1 0,-1 0,0-1,0 1,-1-1,1 1,-1-1,0 0,0 0,0 0,0 0,0-1,-1 1,1-1,-1 0,-2 1,4-2,0 0,0 0,0 0,0 0,-1-1,1 1,0-1,0 0,0 1,-1-1,1 0,0 0,-1 0,1-1,0 1,0-1,0 1,-1-1,1 0,0 1,0-1,0 0,0 0,0-1,0 1,0 0,1-1,-1 1,0-1,1 0,-1 1,1-1,0 0,-1 0,1-1,1 2,0-1,1 1,-1 0,0-1,1 1,-1 0,1 0,0-1,0 1,-1 0,1 0,0 0,0 0,0 0,0 0,0 0,0 0,0 0,0 1,1-1,-1 0,0 1,0-1,1 1,-1-1,0 1,1 0,-1-1,0 1,1 0,-1 0,1 0,-1 0,2 0,-2 0,64-9,0 2,0 4,42 3,-48 0,125-2,-158-14,-19 5</inkml:trace>
  <inkml:trace contextRef="#ctx0" brushRef="#br1" timeOffset="138775.957">22284 8521,'-13'-5,"0"0,1 1,-1 0,-1 1,1 1,0 0,-1 0,1 2,-1-1,1 2,-1 0,1 0,-14 4,-6 3,1 1,0 2,0 1,-29 15,48-21,0-1,1 2,-1-1,1 2,1 0,-1 0,1 1,1 0,0 1,0 0,1 1,0 0,1 0,-4 7,11-16,1 1,-1 0,0-1,1 1,-1 0,1 0,0-1,0 1,0 0,0 0,0 0,1-1,-1 1,1 0,0-1,0 1,0 0,0-1,0 1,0-1,1 0,-1 1,1-1,0 0,0 0,0 0,0 0,1 1,69 40,-22-25,0-3,1-2,8 0,134 38,-182-47,0 1,-1 0,1 1,-1 0,-1 1,1 0,8 7,-16-12,0 0,-1-1,1 1,0 0,0 0,-1 0,1 0,-1 0,0 1,0-1,0 0,0 1,0-1,0 0,0 1,-1-1,1 1,-1-1,0 1,0-1,0 1,0-1,0 1,-1 0,1-1,-1 1,1-1,-1 0,0 1,0-1,0 0,0 1,-1-1,1 0,0 0,-1 0,0 0,-1 2,-10 5,-1 0,0 0,0-1,0-1,-1 0,0-1,-1-1,1 0,-1-1,0-1,0 0,-1-2,1 1,0-2,-11-1,-71 1,92-1,14 1,8-1</inkml:trace>
  <inkml:trace contextRef="#ctx0" brushRef="#br1" timeOffset="139046.744">22570 9164,'0'-53,"-1"14,1 0,2 0,2 0,2 0,2 25,-3 36,-1 113,-6-100,2-1,2 0,1 0,1 0,2 0,2-1,9 27,-13-50,1-1,-1 0,2 0,-1-1,1 1,1-1,-1 0,5 3,17 12</inkml:trace>
  <inkml:trace contextRef="#ctx0" brushRef="#br1" timeOffset="139467.322">23239 8508,'-21'-5,"-1"1,0 1,0 2,0 0,0 1,-1 1,-15 2,28-1,0 0,0 0,1 1,-1 0,0 1,1 0,0 0,0 1,0 1,1-1,-1 1,1 0,1 1,-1 0,1 1,0-1,-4 7,8-8,0 0,0 0,0 0,1 0,0 1,0-1,1 1,-1-1,1 1,1-1,-1 1,1 0,1-1,-1 1,1 0,0-1,0 1,1-1,0 1,0-1,1 0,0 0,0 0,0 0,0 0,1-1,0 1,0-1,1 0,0-1,0 1,2 1,27 24,2-1,1-1,1-2,4 0,2 1,2 2,-21-14,0 1,0 1,-2 1,0 1,3 5,-24-22,0-1,0 1,0 0,0 0,0 0,0 0,0 0,-1 0,1 1,-1-1,0 1,1-1,-1 1,0-1,-1 1,1 0,0-1,-1 1,1 0,-1-1,0 1,0 0,0 0,0 0,-1-1,1 1,-1 0,1-1,-1 1,0 0,0-1,0 1,-1-1,1 1,0-1,-1 0,0 0,-1 2,-8 3,0-1,-1 0,0 0,-1-1,1 0,-1-2,0 1,0-1,0-1,0 0,0-1,-12-1,21 1,-29 2,0-1,0-1,0-2,-18-4,51 5,1 0,0 0,-1-1,1 1,0 0,-1-1,1 1,-1 0,1-1,-1 1,1-1,-1 1,1-1,-1 1,1-1,-1 1,0-1,1 0,-1 1,0-1,1 0,-1 1,0-1,0 0,0 1,0-1,1 0,-1 1,0-1,0 0,0 0,-1 1,1-1,0 0,0 1,0-1,0 0,-1 1,1-1,0 0,-1 1,1-1,0 1,-1-1,1 1,-1-1,1 1,-1-1,1 1,-1-1,1 1,-1-1,1 1,-1 0,0-1,1 1,-1 0,0 0,1-1,-1 1,0 0,1 0,-2 0,27-14</inkml:trace>
  <inkml:trace contextRef="#ctx0" brushRef="#br1" timeOffset="139791.995">23526 9177,'4'6,"0"0,0 0,0-1,0 1,1-1,0 0,0 0,0-1,1 0,0 1,0-2,0 1,0-1,0 0,1 0,-1-1,1 0,0 0,-1 0,1-1,0 0,7 0,-2 0,0-1,1 0,-1-1,0 0,0-1,0 0,0-1,0 0,-1-1,1-1,-1 0,9-5,-16 8,-1 0,1 0,-1 0,0-1,1 0,-1 1,0-1,-1 0,1-1,0 1,-1 0,0-1,0 1,0-1,0 0,-1 0,1 0,-1 0,0 0,0 0,0 0,-1 0,1 0,-1 0,0-1,0 1,-1 0,1 0,-1 0,0 0,0 0,0 0,-1 0,1 0,-1 0,0 1,0-1,-1 1,1-1,0 1,-1 0,0 0,0 0,0 0,0 0,-3-1,1 0,-1 0,0 0,0 1,0-1,0 1,0 1,-1-1,1 1,-1 0,0 1,0-1,1 1,-1 1,0-1,0 1,0 1,0-1,0 1,1 0,-1 1,0-1,1 1,-1 1,1-1,-1 1,1 0,0 1,0-1,1 1,-1 0,1 1,0-1,0 1,0 0,1 0,-1 1,0 2,4-5,0 0,0 1,0-1,0 1,1-1,-1 1,1 0,0-1,0 1,1-1,-1 1,1-1,-1 1,1-1,0 1,1-1,-1 1,0-1,1 0,0 0,0 0,0 0,0 0,0 0,1-1,-1 1,1-1,0 1,-1-1,1 0,0 0,0 0,1 0,-1-1,3 2,29 13</inkml:trace>
  <inkml:trace contextRef="#ctx0" brushRef="#br1" timeOffset="135401.714">13980 9082,'12'7,"-1"1,0 1,0 0,-1 0,0 1,0 0,-1 1,0 0,-1 0,-1 1,0 0,0 0,-1 1,-1 0,11 28,-2 0,-3 1,6 34,-17-76,-1 1,1-1,0 1,0-1,-1 1,1-1,0 1,0-1,0 1,0-1,0 1,-1-1,1 1,0 0,0-1,0 1,1-1,-1 1,0-1,0 1,0 0,0-1,0 1,1-1,-1 1,0-1,0 1,1-1,-1 0,0 1,1-1,-1 1,1-1,-1 1,1-1,-1 0,0 1,1-1,-1 0,1 0,-1 1,1-1,-1 0,1 0,0 0,-1 0,1 0,-1 0,1 1,-1-1,1 0,0-1,-1 1,1 0,-1 0,1 0,-1 0,1 0,-1 0,1-1,-1 1,1 0,-1 0,1-1,-1 1,1 0,-1-1,1 1,-1-1,1 1,73-140,-56 104,44-66,-61 102,-1 0,1 0,0-1,-1 1,1 0,0 0,0 0,-1 0,1 0,0 0,-1 0,1 0,0 1,0-1,-1 0,1 0,0 0,-1 1,1-1,0 0,-1 1,1-1,-1 1,1-1,0 1,-1-1,1 1,-1-1,0 1,1-1,-1 1,1 0,-1-1,0 1,1-1,-1 1,0 0,0 0,0-1,1 1,-1 0,0-1,0 1,0 0,0 0,0-1,0 1,0 0,-1-1,1 1,0 0,0 0,0-1,-1 1,1 0,0-1,-1 1,1 2,0 7,0 0,1 0,0 0,0 0,1-1,0 1,1 0,0-1,0 1,1-1,1 0,-1-1,1 1,1-1,0 0,0 0,0 0,1-1,0 0,1 0,0 0,5-2,0-1,-1-1,1 0,0 0,1-1,-1-1,0 0,0-1,1 0,-1-1,0-1,0 0,0-1,0 0,0-1,0 0,-1-1,0-1,0 0,0 0,9-9,-13 10,-1 0,0-1,0 0,0-1,-1 1,0-1,0 0,-1-1,0 1,0-1,-1 0,2-4,-5 9,0 0,0-1,1 1,-2 0,1-1,0 1,-1 0,1-1,-1 1,0-1,0 1,-1 0,1-1,-1 1,0-1,1 1,-1 0,-1 0,1-1,0 1,-1 0,0 0,1 0,-1 1,-1-1,1 0,0 1,0-1,-1 1,0 0,1 0,-1 0,-2-2,1 2,-1 1,1-1,0 1,0 0,-1 0,1 0,-1 1,1-1,-1 1,1 0,-1 0,1 1,-1-1,1 1,0 0,-1 0,1 1,0-1,0 1,0 0,0 0,0 0,0 1,0-1,1 1,-1 0,1 0,0 0,0 0,0 1,0-1,1 1,-1 0,1 0,0 0,0 0,0 0,1 0,0 1,-1-1,1 0,1 1,-1-1,1 1,0-1,0 1,0-1,0 1,1 2,1-1,0 0,0 0,0-1,1 1,0-1,0 0,0 0,0 0,1 0,0-1,0 1,0-1,1 0,-1 0,1 0,0-1,0 0,3 2,105 40,-24-26,0-5</inkml:trace>
  <inkml:trace contextRef="#ctx0" brushRef="#br1" timeOffset="135840.541">15865 9190,'20'-65,"-2"-2,-4 0,-2 0,-3-1,-4-1,-2 1,-3-1,-4 0,-3-6,-8 17,6 59,-9 70,7 59,5 0,7 43,-1-163,0 53,2 0,4 0,2 0,7 19,-14-74,0-1,0 1,1-1,0 0,0 0,1 0,0 0,0 0,1 0,0-1,0 0,0 0,1 0,0 0,0-1,0 1,1-1,0-1,0 1,0-1,0 0,1 0,0-1,-1 0,1 0,1-1,-1 0,0 0,5 0,22-3</inkml:trace>
  <inkml:trace contextRef="#ctx0" brushRef="#br1" timeOffset="136112.819">15415 8781,'16'7,"26"2,27 0,28-4,20-6,13-1,-15-2</inkml:trace>
  <inkml:trace contextRef="#ctx0" brushRef="#br1" timeOffset="136711.213">16165 9450,'18'-29,"-2"0,-1-2,-1 0,-1 0,-2-1,-2-1,-1 0,-1 0,-2-1,-1 0,-1-28,-8 25,4 37,0 1,0-1,0 0,0 1,0 0,0-1,1 1,-1 0,0-1,0 1,1 0,-1 0,0 0,1-1,-1 1,1 0,-1 0,1 0,-1 0,1 0,0 0,0 0,-1 0,1 0,0 0,0 0,0 0,0 1,0 1,-1 0,1-1,0 1,0 0,0 0,0 0,1 0,-1 0,1-1,-1 1,1 0,0 0,0-1,0 1,1-1,-1 1,1-1,-1 1,1-1,0 0,0 0,0 0,0 0,0 0,0 0,1-1,-1 1,1-1,-1 1,3 0,88 22,-80-22,9 2,100 25,-117-27,1 0,-1 1,1 0,-1 0,0 1,0-1,0 1,-1 0,1 1,-1-1,0 1,0-1,0 1,-1 1,0-1,0 0,0 1,1 5,24 126,-27-135,-1-1,0 0,1 1,0-1,-1 0,1 0,0 0,-1 1,1-1,0 0,0 0,0 0,0 0,0 0,0-1,1 1,-1 0,0 0,0-1,0 1,1-1,-1 1,0-1,1 1,-1-1,0 0,1 0,-1 0,1 0,-1 0,0 0,1 0,-1 0,1 0,-1 0,0-1,1 1,-1-1,0 1,49-30,-37 19,-1-1,0 0,-1 0,0-1,-1 0,-1-1,0 0,-1-1,0 0,-1 0,-1-1,0 1,-1-1,-1-1,-1 1,0-1,-1 1,0-1,-10-23,8 40,0-1,-1 0,1 1,0-1,0 0,0 1,-1-1,1 1,0-1,-1 0,1 1,-1-1,1 1,0-1,-1 1,1-1,-1 1,0 0,1-1,-1 1,1 0,-1-1,1 1,-1 0,0-1,1 1,-1 0,0 0,1 0,-1 0,0 0,1 0,-1 0,0 0,1 0,-1 0,0 0,1 0,-1 0,0 1,1-1,-1 0,0 0,1 1,-1-1,1 0,-1 1,1-1,-1 1,1-1,-1 1,0 0,-3 4,0 1,1-1,-1 1,1 0,0 1,1-1,0 0,0 1,0-1,0 1,1 0,0 0,1 0,-2 5,0-1,1 1,0-1,1 1,0-1,1 1,1-1,-1 1,2-1,0 0,0 0,1 0,0 0,1 0,0-1,1 0,0 0,0-1,1 1,1-1,-1-1,1 1,1-2,-1 1,2-1,-1 0,3 0,0-1,1 0,0-2,1 1,-1-2,1 0,0-1,0 0,0-1,0 0,0-1,12-2,25-5</inkml:trace>
  <inkml:trace contextRef="#ctx0" brushRef="#br1" timeOffset="137670.647">17217 8412,'-6'101,"4"0,5-1,3 1,13 47,-12-84,4 0,13 47,-24-109,1 1,-1 0,0-1,1 1,0-1,0 1,-1 0,1-1,1 1,-1-1,0 0,1 1,-1-1,1 0,-1 0,1 0,0 0,0 0,0 0,0-1,0 1,1-1,-1 1,0-1,1 0,-1 0,1 0,-1 0,1 0,0-1,-1 1,2-1,65-50,-43 26,50-17,-74 40,0 0,1 1,-1 0,1-1,-1 1,0 0,1 0,-1 0,1 1,-1-1,0 1,1-1,-1 1,0 0,0-1,1 1,-1 1,0-1,0 0,0 0,0 1,0-1,0 1,-1 0,1-1,0 1,-1 0,0 0,1 0,-1 0,0 0,0 0,1 3,0 2,0 1,0 0,-1 0,0 0,-1 0,1 0,-2 0,1 0,-1 0,0 0,-1 0,0 0,0 0,0-1,-1 1,-1-1,1 0,-1 0,0 0,-1 0,1-1,-1 1,-1-1,1 0,-1-1,0 0,0 0,-1 0,0 0,1-1,-2 0,1-1,0 1,-1-1,-4 1,10-3,-1-1,1 1,0 0,0-1,-1 1,1-1,0 1,-1-1,1 0,0 0,-1 0,1-1,0 1,-1 0,1-1,0 0,-1 1,1-1,0 0,0 0,0 0,0-1,0 1,0 0,0-1,0 1,1-1,-1 0,0 1,1-1,0 0,-1 0,1 0,0 0,0 0,0 0,0-1,0 1,1 0,-1 0,0-1,1 1,0 0,0-1,0 0,2-10,0 1,1-1,0 1,1 0,1 0,0 0,1 1,0 0,0 0,1 0,1 1,0 0,0 0,1 1,9-7,-4 0,2 0,0 2,0 0,2 1,-1 1,2 0,0 1,0 2,10-4,-27 11,1 1,-1 0,1 0,-1 1,1-1,-1 0,1 1,0 0,-1-1,1 1,0 0,-1 0,1 1,0-1,-1 1,1-1,-1 1,1 0,-1 0,1 0,-1 0,1 0,-1 0,0 1,0-1,1 1,-1 0,0 0,-1-1,1 1,0 1,0-1,-1 0,0 0,1 0,-1 1,0-1,0 1,0-1,0 1,-1-1,1 3,16 223,-17-226,1 1,0-1,0 0,0 1,0-1,0 0,0 1,0-1,1 0,-1 0,1 0,0 0,-1-1,1 1,0 0,0-1,0 1,0-1,0 1,1-1,-1 0,0 0,1 0,-1-1,1 1,-1 0,0-1,1 1,0-1,-1 0,1 0,-1 0,1 0,-1-1,1 1,-1 0,2-1,88-37,-80 32,-1-1,0 0,-1-1,0 0,0-1,-1 0,0-1,-1 0,0 0,0 0,-1-1,-1-1,1 1,-2-1,0 0,0 0,-1 0,-1-1,0 0,0 1,-2-1,1-10,-11 53,6-13,0-1,2 0,0 0,1 1,0-1,1 0,1 1,-1-12,0 0,0 0,1 0,-1 0,1-1,0 1,0-1,1 1,-1-1,1 0,0 0,0 0,1 0,-1-1,1 1,0-1,0 0,0 0,0 0,0 0,0-1,1 0,0 0,4 2,-1-2,-1 0,1-1,0 1,0-1,0-1,1 0,-1 0,0 0,0-1,0 0,0-1,0 0,-1 0,1 0,0-1,-1-1,0 1,0-1,0 0,0-1,0 1,4-6,-1 2,-1-1,0-1,0 0,-1 0,0 0,-1-1,0 0,-1-1,0 1,-1-1,0 0,-1-1,2-10,1-48,-10 83,0 0,0 1,1-1,1 0,0 1,0-1,2 1,-1-1,2 1,-1-1,2 1,0-1,0 0,1 0,1-1,0 1,0-1,1 0,6 9,-9-17,0-1,-1 0,1 1,0-1,0 0,0 0,1-1,-1 1,0 0,1-1,-1 0,1 0,-1 0,1-1,0 1,-1-1,1 0,0 1,-1-2,1 1,0 0,1-1,19-6</inkml:trace>
  <inkml:trace contextRef="#ctx0" brushRef="#br1" timeOffset="137931.998">18337 8535,'-7'21,"0"14,10 7,13 5,14 0,2-7</inkml:trace>
  <inkml:trace contextRef="#ctx0" brushRef="#br1" timeOffset="138197.86">18829 9190,'7'-2,"0"-1,0 0,0 0,0-1,-1 0,1 0,-1 0,0-1,0 0,0-1,-1 1,0-1,0 0,0 0,-1 0,0-1,0 0,-1 1,1-1,-2-1,1 1,-1 0,0-1,0 1,-1-1,0 1,-1-1,1 0,-1 0,-1 1,0-1,-1-5,2 11,-1 0,0-1,0 1,0 0,0 0,-1 0,1 0,0 0,-1 0,0 0,1 0,-1 0,0 1,0-1,0 1,0-1,0 1,0 0,0 0,-1 0,1 0,0 0,-1 0,1 1,-1-1,1 1,0 0,-1 0,1-1,-1 2,1-1,-2 0,-2 1,1 1,-1-1,1 1,-1 0,1 0,0 1,0 0,0 0,0 0,0 0,0 1,1-1,-2 4,-1 0,0 2,0-1,1 1,1 0,-1 0,2 0,-1 1,1 0,1-1,0 2,0-1,1 0,0 0,0 11,1-14,1 0,0 0,0-1,0 1,1 0,0-1,1 1,0-1,0 1,0-1,0 0,1 0,0 0,1 0,-1 0,1-1,0 0,0 1,1-2,0 1,-1 0,2-1,-1 0,1 0,19 8,1-2,0-1,0-1,1-1,0-1,1-2,-1-1,1-1,0-1,-1-1,23-4,69-3,-8-5</inkml:trace>
  <inkml:trace contextRef="#ctx0" brushRef="#br2" timeOffset="154494.835">20495 4794,'1'-57,"4"0,2 0,2 1,3 0,2 1,16-40,-8 34,-15 55,-7 19,-28 214,21-136,3 0,5 17,-1-99,0-1,1 1,0-1,0 0,1 1,0-1,0 0,1 0,0 0,0 0,1 0,3 5,7 1</inkml:trace>
  <inkml:trace contextRef="#ctx0" brushRef="#br2" timeOffset="154758.131">20822 4138,'21'9,"21"13,14 14,8 14,2 16,-6 12,-13 12,-14 7,-20 3,-26-2,-28 0,-24-4,-23-9,5-18</inkml:trace>
  <inkml:trace contextRef="#ctx0" brushRef="#br2" timeOffset="155005.028">20208 4124,'-14'-2,"-12"6,-8 11,-5 18,1 22,8 24,8 22,16 17,21 10,26 1,29-7,25-13,-3-25</inkml:trace>
  <inkml:trace contextRef="#ctx0" brushRef="#br2" timeOffset="155966.582">28278 8303,'76'-1,"-18"-1,-1 3,0 3,6 2,-60-6,0 0,1 0,-1 0,0 1,0-1,1 1,-1 0,0-1,0 2,0-1,0 0,0 0,0 1,-1 0,1-1,0 1,-1 0,1 0,-1 1,0-1,0 0,0 1,0 0,0-1,0 1,-1 0,1 0,-1 0,0 0,0 0,1 1,-4 2,1-1,0 0,-1 1,0-1,-1 0,1 0,-1 0,0 0,0-1,0 1,-1-1,1 1,-4 2,-228 195,233-201,1 0,-1 0,1 0,-1 0,1 0,0 0,0 0,-1 1,1-1,0 0,0 1,0-1,0 1,1-1,-1 1,0-1,1 1,-1-1,1 1,-1 0,1-1,0 1,-1 0,1 0,0-1,0 1,1 0,-1-1,0 1,0 0,1 0,-1-1,1 1,0-1,-1 1,1-1,0 1,0-1,0 1,0-1,0 1,0-1,0 0,0 0,1 0,-1 0,1 0,-1 0,0 0,1 0,-1 0,1 0,1-1,18 7,0-1,0-1,0-1,1-1,-1-1,1-1,0 0,3-2,-14 1,188-13,-110 1</inkml:trace>
  <inkml:trace contextRef="#ctx0" brushRef="#br2" timeOffset="156230.873">29166 8166,'21'0,"13"3,9 4,6 12,-1 11,-1 12,-7 13,-7 11,-10 11,-16 6,-20 2,-22 2,-22-3,-21-7,-19-9,7-16</inkml:trace>
  <inkml:trace contextRef="#ctx0" brushRef="#br2" timeOffset="156497.183">28128 7743,'-21'-7,"-16"0,-13 8,-8 18,-1 22,5 25,12 25,18 19,21 17,26 8,23-1,20-8,10-13,-8-25</inkml:trace>
  <inkml:trace contextRef="#ctx0" brushRef="#br2" timeOffset="157698.97">12151 11280,'0'23,"0"20,0 11,0 8,0 1,0-3,0-8,0-10,0-12</inkml:trace>
  <inkml:trace contextRef="#ctx0" brushRef="#br2" timeOffset="158454.082">12137 11185,'-18'11,"-14"14,-6 11,2 10,4 0,8-2,7-8</inkml:trace>
  <inkml:trace contextRef="#ctx0" brushRef="#br2" timeOffset="158729.289">12478 11048,'16'21,"13"19,8 15,2 14,0 8,-7 7,-10 6,-14 2,-21 1,-25-1,-23-3,-21-4,4-17</inkml:trace>
  <inkml:trace contextRef="#ctx0" brushRef="#br2" timeOffset="159008.54">11605 11089,'-24'14,"-16"18,-14 21,-3 19,-1 21,9 15,12 11,16 3,27-3,30-9,31-16,2-22</inkml:trace>
  <inkml:trace contextRef="#ctx0" brushRef="#br2" timeOffset="159687.298">13694 11812,'34'-221,"-34"216,0 0,1 0,0 1,0-1,0 0,1 1,-1-1,1 1,0-1,0 1,1 0,0 0,-1 0,1 0,0 1,1-1,-1 1,1 0,-1 0,1 0,0 0,0 0,0 1,1 0,-1 0,0 0,1 0,0 1,-1 0,1 0,0 0,0 0,8 3,0 1,0 0,0 1,-1 0,1 1,-1 0,0 1,-1 0,1 1,-1 0,-1 1,1 0,-1 1,-1 0,1 1,-1 1,-3-6,-1 0,0 1,0 0,-1 0,0 0,0 0,0 1,-1 0,0 0,0 0,-1 0,0 0,0 0,-1 0,1 1,-2-1,1 2,-2-7,0 0,1 0,-1 0,0 0,-1 0,1 0,0 0,-1 0,1-1,-1 1,1-1,-1 1,0-1,1 1,-1-1,0 0,0 0,0 0,0 0,0 0,0 0,-1-1,1 1,0-1,0 0,0 1,-1-1,1 0,0 0,0 0,0-1,-1 1,1 0,0-1,0 1,0-1,0 0,0 0,0 0,0 0,0 0,0 0,0-1,0 1,1-1,-1 1,1-1,-1 1,1-1,-1 0,0-1,0-1,0 1,1-1,-1 0,1 0,-1 0,1-1,0 1,1 0,-1 0,1 0,0-1,0 1,0 0,0-1,1 1,0 0,0 0,0 0,0 0,1 0,-1 0,1 0,0 0,0 0,1 1,-1-1,1 1,0 0,3-3,3-4,0 1,1 0,1 0,-1 2,1-1,0 1,1 1,0 0,3-1,-9 3,0 1,1 0,-1 0,1 0,-1 1,1 0,0 0,0 1,0 0,0 0,0 0,0 1,0 0,0 1,0 0,0 0,0 0,0 1,0 0,0 0,-1 0,1 1,-1 0,0 1,0-1,0 1,0 0,-1 1,1-1,-1 1,4 5,-4-1,-1 0,0 0,-1 0,0 1,0-1,-1 1,0 0,0 7,10 44,-11-59,-1 0,1-1,0 1,0 0,0 0,0 0,0-1,0 1,0 0,0-1,1 1,-1-1,0 0,1 1,0-1,-1 0,1 0,0 0,-1 0,1 0,0 0,0-1,0 1,0 0,0-1,0 0,0 1,0-1,0 0,0 0,0 0,0 0,0-1,0 1,0 0,0-1,1 0,16-7</inkml:trace>
  <inkml:trace contextRef="#ctx0" brushRef="#br2" timeOffset="159909.705">13980 11021,'-14'0,"-14"0,-11 0,-4 7,1 9,7 9,10 9,14 9,13 8,14 7,3-6</inkml:trace>
  <inkml:trace contextRef="#ctx0" brushRef="#br2" timeOffset="160090.222">14089 12154,'0'19,"0"15,0 11,0 7,0 2,0-3,0-7,3-10,5-13,1-10</inkml:trace>
  <inkml:trace contextRef="#ctx0" brushRef="#br2" timeOffset="161308.755">18022 11457,'19'7,"17"3,15-2,10 0,4-3,-5-2,-12-1</inkml:trace>
  <inkml:trace contextRef="#ctx0" brushRef="#br2" timeOffset="161598.743">17941 11704,'21'0,"20"0,21 0,15-3,8-2,-10-1</inkml:trace>
  <inkml:trace contextRef="#ctx0" brushRef="#br2" timeOffset="161874.974">18473 11212,'-1'-1,"0"0,-1 0,1 1,-1-1,1 1,-1-1,1 1,-1 0,1-1,-1 1,0 0,1 0,-1 0,1 0,-1 0,1 1,-1-1,0 0,1 1,-1-1,1 1,-1 0,1-1,0 1,-1 0,1 0,0 0,0 0,-1 0,1 0,0 0,0 0,0 0,0 1,0-1,0 0,1 1,-1-1,0 1,1-1,-1 1,1-1,0 1,1 2,0 0,1 0,0 0,-1 0,2 0,-1-1,0 1,1-1,0 1,-1-1,1 0,1 0,-1 0,0-1,1 1,0 0,38 25,1-1,0-2,2-2,35 11,-25-9,-32-15,20 9,-1 1,-1 3,0 1,5 7,-42-29,0 0,0 0,-1 0,1 0,-1 1,0 0,0 0,0 0,0 0,0 0,-1 0,1 1,-1-1,0 1,0 0,0-1,-1 1,1 0,-1 0,0 0,0 0,0 0,-1 1,0-1,1 0,-1 0,-1 0,1 1,-1-1,1 0,-1 0,0 0,-1 0,1 0,-1 0,-7 7,0 0,-1 0,0-1,-1 0,0-1,0 0,-1-1,0 0,-4 1,-78 43,-95 38,173-83,-77 34</inkml:trace>
  <inkml:trace contextRef="#ctx0" brushRef="#br2" timeOffset="160460.237">15442 11321,'0'-1,"0"1,1-1,-1 1,1-1,-1 0,0 1,1-1,0 1,-1-1,1 1,-1 0,1-1,-1 1,1 0,0-1,-1 1,1 0,0 0,-1-1,1 1,0 0,0 0,-1 0,1 0,0 0,-1 0,1 0,0 0,-1 0,1 0,0 1,0-1,-1 0,1 0,0 1,-1-1,1 0,-1 1,1-1,0 0,-1 1,1-1,-1 1,1-1,-1 1,1 0,6 1,1 1,0 1,-1-1,0 1,0 0,0 1,-1 0,1 0,-1 0,0 1,0-1,-1 2,0-1,0 0,0 1,-1 0,0 0,-1 1,1-1,-1 1,-1-1,1 1,-1 0,-1 0,1 0,-1 0,-1 0,0 1,0-1,-1 7,-5 4,0 1,-2-1,0 0,-1-1,-1 1,-1-2,0 0,-2 0,0-1,0-1,-1 0,-1 0,-1-2,0 0,-1 0,2 0,16-13,0 0,-1 0,1 0,0 0,0 0,-1 0,1 1,0-1,-1 0,1 1,0-1,-1 0,1 1,-1-1,1 1,-1-1,1 1,-1-1,1 1,-1-1,1 1,-1 0,1-1,-1 1,0-1,1 1,-1 0,0 0,0-1,0 1,0 0,1-1,-1 1,0 0,0 0,0-1,0 1,0 0,-1-1,1 1,0 0,0 0,0-1,-1 1,1 0,0-1,-1 1,1-1,0 1,-1 0,1-1,-1 1,1-1,-1 1,1-1,-1 1,0-1,1 0,-1 1,0-1,1 0,-1 1,0-1,1 0,22 0,0 0,0-2,1-1,-1-1,7-2,-1 0,139-29,-91 17</inkml:trace>
  <inkml:trace contextRef="#ctx0" brushRef="#br2" timeOffset="160706.095">16152 11198,'9'9,"11"15,8 17,4 16,-1 14,-6 12,-9 5,-14 4,-20 0,-20-3,-21-9,-13-10,5-17</inkml:trace>
  <inkml:trace contextRef="#ctx0" brushRef="#br2" timeOffset="160969.659">15073 11212,'-16'0,"-10"7,-6 13,-1 19,2 17,6 17,11 16,13 9,20 5,19-4,23-10,24-12,18-16,-8-17</inkml:trace>
  <inkml:trace contextRef="#ctx0" brushRef="#br2" timeOffset="165087.422">22406 10584,'-10'0,"0"0,-1 1,1 0,0 1,-1 0,1 0,0 1,0 1,1 0,-1 0,1 1,0 0,0 0,0 1,-3 3,-7 3,0 1,0 1,1 0,1 2,1 0,0 0,1 2,1 0,1 0,0 1,1 1,1 0,1 1,1 0,1 0,1 1,-2 13,7-30,1 0,1 0,-1 0,1 0,-1 0,2 0,-1 0,0 0,1 0,0 0,0 0,1 0,-1 0,1-1,0 1,0-1,1 1,-1-1,1 0,0 1,0-1,0-1,1 1,-1 0,1-1,0 0,0 0,4 2,0-1,1-1,0 0,-1 0,1 0,1-1,-1-1,0 0,0 0,0-1,1 0,-1 0,0-1,1 0,-1-1,0 0,0-1,0 0,-1 0,1 0,-1-1,0-1,0 1,5-5,6-4,-1-1,0-1,-1 0,0-2,-2 1,0-2,0 0,-2-1,0-2,2-4,-1-2,-1 1,-2-1,-1-1,-1 0,-1-1,-1 0,-2 0,-1 0,-1 0,-2-1,-2-28,2 51,-1 0,-1 0,1 0,-1 0,0 0,-1 0,1 0,-2 0,1 1,-1-1,1 1,-2 0,1-1,-1 1,0 1,0-1,-1 1,1-1,-1 1,-1 0,1 1,-1-1,1 1,-1 1,0-1,-1 1,1 0,0 0,-1 0,0 1,0 0,0 1,0-1,0 3,0-1,1 1,-1 0,1 0,-1 1,1 0,-1 0,1 0,0 1,0 0,0 0,1 0,-1 1,1 0,0 0,0 1,0-1,0 1,1 0,0 0,0 1,0-1,0 1,1 0,0 0,-3 7,0 0,1 0,0 0,1 1,1-1,0 1,1 0,0 0,1 1,1-1,1 7,4 9,1 0,1-1,2 1,1-2,2 1,0-1,2-1,1 0,10 12,-10-16,-1 0,0 1,-2 0,-1 1,-1 0,-1 1,-1 0,-1 1,-2-1,-1 1,0 0,-2 4,-3-18,-1 1,0 0,-1-1,0 1,-1-1,-1 0,0 0,-1-1,0 2,-11 16</inkml:trace>
  <inkml:trace contextRef="#ctx0" brushRef="#br2" timeOffset="177055.949">23417 10856,'-19'13,"20"-32,16-15,1 1,2 1,2 1,1 1,13-13,-35 41,0 0,0 0,0 1,0-1,0 0,0 1,1-1,-1 1,1-1,-1 1,1 0,0-1,-1 1,1 0,0 0,0 0,0 0,0 1,0-1,0 0,0 1,0-1,0 1,0 0,0 0,0 0,0 0,0 0,0 0,0 0,0 1,0-1,0 1,0 0,0-1,1 2,7 8,0 1,-1 1,0 0,0 0,-1 0,-1 1,0 1,-1-1,4 14,-8-22,4 9,0 0,-1 0,-1 1,0 0,-1 0,1 13,-4-27,1 0,-1 0,0 0,0 0,0 0,0 0,0 0,0 0,0-1,0 1,0 0,0 0,0 0,0 0,-1 0,1 0,0 0,-1 0,1 0,-1-1,1 1,-1 0,1 0,-1 0,0-1,1 1,-1 0,0-1,1 1,-1-1,0 1,0-1,0 1,0-1,1 1,-1-1,0 0,0 1,0-1,0 0,0 0,0 0,0 0,0 0,0 0,0 0,0 0,0 0,0 0,0-1,1 1,-1 0,0-1,0 1,0 0,0-1,0 1,1-1,-1 0,0 1,0-1,1 0,-1 1,0-1,1 0,-1 1,1-1,-1 0,-36-57,36 56,1 0,-1 0,1 1,-1-1,1 0,0 1,0-1,0 0,0 0,0 0,0 1,0-1,1 0,-1 1,1-1,-1 0,1 1,0-1,0 0,-1 1,1-1,0 1,0-1,0 1,1 0,-1-1,0 1,0 0,1 0,-1 0,1 0,-1 0,1 0,-1 1,1-1,0 0,0 0,131-23,-77 18,-35 4,0-1,0-1,-1-1,0 0,0-2,0 0,-1-2,0 0,9-6,-26 14,0 0,0 1,0-1,0 0,-1-1,1 1,0 0,0-1,-1 1,1 0,-1-1,0 0,1 1,-1-1,0 0,0 0,0 0,0 0,0 0,0 0,-1 0,1 0,-1 0,1 0,-1 0,0 0,0 0,0 0,0-1,0 1,0 0,-1 0,1 0,-1 0,1 0,-1 0,0 0,0 0,0 0,0 0,0 0,0 1,0-1,-1 0,1 1,-2-2,-2 1,0 0,0 0,0 1,0-1,0 1,0 1,0-1,0 1,0-1,0 2,-1-1,1 0,0 1,0 0,0 0,0 1,0 0,0-1,1 1,-1 1,0-1,1 1,0 0,0 0,0 0,0 0,0 1,0 0,1 0,0 0,0 0,0 0,0 0,1 1,-1 0,1-1,0 1,1 0,-1 0,1 0,0 0,0 0,1 0,-1 0,1 1,0-1,1 2,0-2,2 0,-1 0,0 0,1 0,0 0,0 0,0-1,1 1,0-1,0 0,0 0,0 0,0-1,1 0,-1 0,1 0,0 0,0-1,0 1,4 0,111 26,36-21,-82-10</inkml:trace>
  <inkml:trace contextRef="#ctx0" brushRef="#br2" timeOffset="180228.006">29453 10447,'120'-124,"-89"97,-2 0,-2-2,0 0,-2-2,-1-2,-2 0,-1-1,-1 0,-3-2,9-22,-21 41,-1 0,0 0,-1 0,-1 0,0 0,-2-1,0-5,0 18,0-1,-1 1,0 0,0-1,0 1,0 0,-1 0,0 0,0 0,-1 0,1 1,-1-1,0 0,0 1,0 0,-1 0,1 0,-1 0,0 1,0-1,-1 1,1 0,-1 0,1 1,-3-2,-1 2,1 0,0 0,0 0,-1 1,1 0,-1 0,1 1,-1 0,1 0,-1 1,1 0,-1 0,1 1,0 0,0 0,0 1,0 0,0 0,0 0,1 1,-1 0,1 0,0 1,-4 4,-3 3,0 0,1 1,0 0,1 1,0 1,1 0,1 0,0 1,-6 16,4 1,1 0,1 0,2 1,2 0,0 1,3-1,1 1,1-1,2 1,1-1,2 0,2 0,5 17,-9-40,0 1,0-1,2 1,-1-1,1 0,1-1,0 1,0-1,1 0,1-1,0 0,0 0,0 0,1-1,0 0,1-1,0 0,0-1,0 0,1 0,0-1,0-1,10 3,-3-2,1-2,0 0,-1-1,1-1,0 0,0-2,0 0,-1-1,1-1,0-1,-1-1,0 0,0-1,-1-1,1-1,-1 0,-1-1,0-1,0-1,-1 0,4-4,-15 12,-1 0,1 0,-1 0,0 0,0-1,0 1,0-1,0 0,-1 0,1 0,-1 0,0 0,-1 0,1-1,-1 1,0-1,0 1,0-1,0 0,-1 1,0-1,0 1,0-1,0 0,-1 1,0-1,0 1,0-1,-1 1,1-1,-1 1,0 0,0 0,-1 0,1 0,-3-3,-3 2,0 0,0 1,-1 0,1 0,-1 0,0 1,0 1,-1-1,1 2,0-1,-1 1,1 1,-1-1,1 2,-1-1,1 1,-1 1,1 0,0 0,0 1,0 0,-3 1,9-3,0 0,1 0,-1 1,0-1,1 0,-1 1,1-1,0 1,-1 0,1 0,0 0,0 0,0 0,0 1,1-1,-1 1,1-1,-1 1,1-1,0 1,0 0,0 0,0-1,0 1,1 0,-1 0,1 0,0 0,0 0,0 0,0 0,1 0,-1-1,1 1,-1 0,1 0,0 0,0-1,1 1,-1 0,0-1,1 1,0-1,-1 1,1-1,0 0,0 0,0 0,2 1,3 2,1 0,0-1,0 0,0-1,0 0,0 0,1-1,-1 0,1 0,-1-1,1 0,0 0,0-1,0 0,-1-1,1 0,0 0,-1-1,1 0,-1-1,1 0,1-1,-7 3,-1 0,1-1,-1 1,0 0,0-1,0 0,0 1,0-1,0 0,-1 0,1 0,0 0,-1 0,0-1,1 1,-1 0,0-1,0 1,-1 2,0 0,0 0,0 1,0-1,0 0,0 1,0-1,0 0,0 0,0 1,-1-1,1 0,0 0,0 1,0-1,0 0,0 0,-1 0,1 1,0-1,0 0,0 0,-1 0,1 1,0-1,0 0,0 0,-1 0,1 0,0 0,0 0,-1 1,1-1,0 0,0 0,-1 0,1 0,0 0,-1 0,1 0,0 0,0 0,-1 0,1 0,0 0,0-1,-1 1,1 0,0 0,0 0,-1 0,1 0,0 0,0-1,-1 1,1 0,-1 3,0 1,0-1,1 1,-1 0,1-1,0 1,0-1,0 1,1 0,-1-1,1 1,-1-1,1 1,1-1,-1 1,0-1,1 0,0 0,-1 1,1-1,0 0,1-1,-1 1,1 0,-1-1,2 2,82 50,-33-36,-2-6</inkml:trace>
  <inkml:trace contextRef="#ctx0" brushRef="#br2" timeOffset="177924.718">25478 10707,'31'-21,"-1"-1,-1-2,-1 0,-1-2,-2-1,0-1,-2-1,-1-1,-2-1,0-1,4-14,-21 36,1-1,-2 0,0 0,0 0,-1 0,0 0,0 0,-2 0,1 0,-2 0,0-7,1 13,0 1,-1-1,1 0,-1 0,0 0,0 1,0-1,-1 1,0 0,0 0,0 0,0 0,0 0,-1 1,0-1,0 1,0 0,0 0,0 0,0 1,-1-1,1 1,-1 0,0 1,0-1,-1 0,1 2,0-1,1 1,-1-1,0 1,1 1,-1-1,0 1,1 0,-1 0,0 0,1 0,0 1,-1 0,1 0,0 0,0 0,0 1,0-1,0 1,1 0,-1 0,1 1,0-1,0 1,0 0,0-1,-1 4,-4 6,1-1,0 1,1 0,1 1,0 0,1 0,0 0,0 7,-1 9,1 0,1 0,1 0,2 0,2 1,0-1,2 0,1 0,1-1,2 0,1 0,1 0,7 9,-14-31,1 0,0 0,1 0,-1-1,1 1,0-1,1-1,0 1,0-1,0 0,0 0,1-1,0 1,0-2,0 1,0-1,1 0,-1 0,1-1,0 0,0-1,0 1,0-1,-1-1,1 0,0 0,0 0,0-1,0 0,7-3,1 1,0-2,0 0,-1-1,1-1,-1 0,-1-1,0 0,0-2,0 1,-1-2,-1 1,0-2,0 0,-1 0,-1-1,0 0,0-1,-2 0,0-1,2-3,-9 15,1 0,-1 0,0 0,0 0,0 0,0 0,0 0,-1 0,1 0,-1 0,0 0,0 0,0-1,0 1,0 0,-1 0,0 0,1 0,-1 0,0 0,-1 0,1 0,0 0,-1 1,1-1,-1 0,0 1,0-1,0 1,-1 0,1 0,0 0,-1 0,1 0,-1 0,0 1,-1-2,-2 2,-1-1,1 1,0 1,0-1,-1 1,1 0,0 0,0 1,-1 0,1 0,0 1,0-1,0 1,0 0,1 1,-1 0,0 0,1 0,0 0,0 1,0 0,-3 3,5-5,-1 1,1 0,0 0,0 0,0 0,1 1,-1-1,1 1,0 0,0-1,0 1,0 0,1 0,-1 0,1 0,0 1,0-1,1 0,-1 0,1 1,0-1,0 0,1 0,-1 1,1-1,0 0,0 0,0 0,0 0,1 0,0 0,0 0,1 1,4 3,0-1,0 0,1 0,0 0,1-1,0-1,0 1,0-1,0-1,1 0,-1 0,1-1,0 0,1 0,7 0,158 23,-89-19</inkml:trace>
  <inkml:trace contextRef="#ctx0" brushRef="#br2" timeOffset="178305.7">26789 10624,'-28'-9,"0"2,-1 0,0 2,0 1,0 2,-1 0,1 2,-1 2,1 0,-6 3,26-3,1 1,0 0,-1 0,1 1,1 0,-1 0,1 1,-1 0,1 0,1 1,-6 4,10-7,-1 0,0 0,0 0,1 1,0-1,0 1,0-1,0 1,0 0,1 0,-1-1,1 1,0 0,0 0,1 0,-1 1,1-1,0 0,0 0,0 0,1 0,-1 0,1 0,0 0,1 3,0-3,0 0,1 0,-1-1,0 1,1-1,0 0,0 0,0 0,0 0,0 0,1-1,-1 1,1-1,0 0,0 0,-1 0,1-1,0 1,1-1,-1 0,0 0,1 0,96 2,-86-5,0-1,-1 0,1-1,-1-1,0 0,0-1,-1 0,11-8,-18 11,0-1,0 0,-1-1,1 1,-1-1,0 0,0 0,-1-1,1 1,-1-1,-1 0,1 0,-1 0,0-1,0 1,-1-1,0 0,0 0,0-3,-1 8,-1 1,1 0,-1 0,0-1,1 1,-1 0,0-1,0 1,0 0,0-1,0 1,0 0,0-1,-1 1,1 0,0-1,-1 1,1 0,-1 0,1-1,-1 1,0 0,1 0,-1 0,0 0,0 0,0 0,0 0,0 0,0 0,0 0,0 0,0 1,0-1,-1 1,1-1,0 0,0 1,-1 0,1-1,0 1,-1 0,1 0,0 0,-1 0,1 0,0 0,-1 0,1 0,0 0,-1 1,1-1,0 0,-1 1,1-1,0 1,0 0,0-1,0 1,-1 0,1 0,0 0,0 0,0 0,0 0,-1 1,0 1,0 0,0 0,0 0,1 0,-1 0,1 0,0 1,0-1,0 0,0 1,1-1,-1 0,1 1,0-1,0 1,0-1,0 1,1-1,-1 0,1 1,0-1,0 0,0 1,1-1,-1 0,1 0,-1 0,1 0,0 0,0-1,1 1,-1 0,0-1,1 0,0 1,-1-1,1 0,0 0,0-1,2 2,17 7,0 0,1-1,0-2,1 0,-1-1,1-2,0 0,1-2,23 0,26 2</inkml:trace>
  <inkml:trace contextRef="#ctx0" brushRef="#br2" timeOffset="179103.822">27445 10570,'-10'-6,"1"0,-1 1,0-1,-1 2,1 0,-1 0,0 1,0 0,0 1,-1 0,1 0,0 2,-1-1,1 1,0 1,-1 0,1 1,0 0,0 1,0 0,0 0,0 1,1 1,0 0,0 0,0 1,0 0,1 1,-1 1,7-5,0 0,0-1,1 1,0 0,-1 0,1 1,0-1,0 0,1 1,-1-1,1 1,0 0,0-1,0 1,0 0,0 0,1-1,0 1,0 0,0 0,0 0,1 0,-1-1,1 1,0 0,0 0,0-1,1 1,-1-1,1 1,0-1,0 0,0 0,2 2,5 1,0 0,1-1,0 0,0 0,0-2,1 1,-1-1,1 0,0-1,0-1,0 0,0 0,0-1,0 0,0-1,0 0,0-1,10-3,81-35,-102 40,0 1,0-1,0 1,0-1,0 1,0-1,0 1,0-1,0 1,0 0,0-1,0 1,0-1,1 1,-1-1,0 1,0-1,1 0,-1 1,0-1,1 1,-1-1,0 1,1-1,-1 0,1 1,-1-1,0 0,1 0,-1 1,1-1,-1 0,1 0,-1 1,1-1,-1 0,1 0,0 0,-1 0,1 0,-1 0,1 0,-1 0,1 0,-1 0,1 0,-1 0,1-1,-1 1,1 0,-1 0,1 0,-1-1,1 1,-1 0,1-1,-1 1,0 0,1-1,-1 1,1-1,-1 1,0-1,-28 282,26-193,0-16,-2 0,-11 56,-6-61,20-65,0 0,0 0,0 1,-1-1,1 0,0 0,-1 0,0 0,1 0,-1-1,0 1,0 0,0-1,0 0,0 1,0-1,0 0,-1 0,1 0,0 0,-1 0,1-1,0 1,-1-1,1 0,-1 1,0-3,-1 1,0 0,1-1,-1 0,1 0,0 0,0 0,0-1,0 1,0-1,0 1,0-1,1 0,0 0,-1 0,1-1,0 1,1-1,-1 1,1-1,-1 1,1-1,0 0,0-3,-6-19,2-1,1 0,1 0,1-1,1 1,2 0,1-1,1 1,1 0,1 0,2 1,0 0,2 0,1 0,1 1,1 1,1 0,1 1,1 0,2 1,11-13,9-5,2 2,1 1,2 2,2 2,12-5,-32 22,-24 17,0-1,0 0,0 0,0 1,0-1,0 0,0 0,0 1,0-1,0 0,-1 0,1 1,0-1,0 0,1 0,-1 1,0-1,0 0,0 0,0 1,0-1,0 0,0 0,0 1,0-1,1 0,-1 0,0 0,0 1,0-1,0 0,1 0,-1 0,0 1,0-1,0 0,1 0,-1 0,0 0,0 0,1 0,-1 0,0 1,0-1,1 0,-1 0,0 0,0 0,1 0,-1 0,0 0,1 0,-1 0,0-1,-18 31,14-23,1-4,0 1,0 0,0 0,1 0,-1 0,1 0,0 1,0-1,0 1,1-1,0 1,0 0,0-1,0 1,1 0,0 0,0 0,0-1,0 1,1 0,0 0,0-1,0 1,0 0,1-1,0 1,0-1,0 0,2 3,3-1,1-1,0 0,-1 0,2 0,-1-1,0 0,1-1,0 0,-1-1,1 1,0-2,1 1,-1-1,0-1,0 1,0-2,1 1,-1-1,0-1,0 1,0-2,0 1,5-3,-9 3,-1-1,0 1,1-1,-1 0,0 0,0 0,-1 0,1-1,-1 1,1-1,-1 0,0 0,-1 0,1 0,-1-1,0 1,0-1,0 0,0 1,-1-1,0 0,0 0,0 0,-1 0,0 0,0 0,0 0,0 0,-1 0,0 0,0-2,-1 0,0-1,0 1,0-1,-1 1,0 0,-1 0,1 0,-2 1,1-1,0 1,-1 0,-1 0,1 1,-1-1,1 1,-1 0,-1 1,1 0,-1 0,0-1,4 4,0-1,-1 1,1 0,0-1,0 1,0 1,-1-1,1 0,0 1,-1 0,1-1,-1 1,1 1,0-1,-1 0,1 1,0 0,-1 0,1 0,0 0,0 0,0 1,0-1,0 1,0 0,0 0,0 0,1 0,-1 0,1 1,0-1,0 1,-2 2,0 1,1 0,-1 0,1 0,1 0,-1 0,1 1,0 0,1-1,-1 1,1 0,1 0,-1 0,1-1,0 1,1 0,0 0,0 0,0-1,1 1,0 0,0-1,0 1,1-1,0 0,1 0,-1 0,1 0,0-1,1 0,-1 1,1-2,0 1,0 0,1-1,-1 0,1 0,1 0,26 5,-3-6</inkml:trace>
  <inkml:trace contextRef="#ctx0" brushRef="#br2" timeOffset="179351.159">27977 10038,'-18'-3,"-16"0,-9 5,-1 6,1 9,9 9,9 9,15 8,15 6,7-6</inkml:trace>
  <inkml:trace contextRef="#ctx0" brushRef="#br2" timeOffset="179626.998">28019 10707,'9'14,"8"6,10 1,10-4,13-7,11-7,-4-5</inkml:trace>
  <inkml:trace contextRef="#ctx0" brushRef="#br2" timeOffset="183089.672">23608 12482,'12'-42,"2"1,2 1,1 0,3 1,22-35,-34 61,1-1,1 1,0 1,1-1,0 2,7-6,-15 14,0 1,0-1,0 1,0-1,1 1,-1 0,1 1,0-1,-1 0,1 1,0 0,0 0,0 0,0 0,0 1,0 0,0-1,0 2,0-1,0 0,0 1,0-1,0 1,0 1,0-1,0 0,-1 1,2 0,5 6,-1 0,-1 1,0 0,0 1,-1-1,0 1,0 1,-1-1,-1 1,0 0,0 1,-1-1,0 1,-1 0,-1 0,0 0,0 0,-1 0,-1 2,-4 49,4-61,-1 0,1 0,-1 0,1 0,-1-1,0 1,0 0,1 0,-1-1,-1 1,1 0,0-1,0 1,0-1,-1 0,1 1,-1-1,1 0,-1 0,0 0,1 0,-1 0,0 0,1 0,-1-1,0 1,0-1,0 1,0-1,-2 0,1-1,-1 0,1-1,-1 0,1 1,-1-1,1-1,0 1,0 0,0-1,0 0,1 1,-1-1,1 0,0 0,-1-1,1 1,1 0,-1-1,0 1,1-1,0 0,0 1,0-1,0 0,0 0,1 1,0-1,0 0,0 0,0 0,1 0,-1 1,1-2,3-1,0 1,1-1,-1 1,1 0,0 0,1 0,-1 1,1 0,0 0,0 0,0 1,0 0,1 0,-1 0,1 1,0 0,0 0,0 1,0 0,3 0,9-4,4-1,-4 2,0-1,0-1,-1 0,0-2,0 0,0-1,-1-1,2-2,-18 12,0-1,1 1,-1-1,0 0,1 0,-1 0,0 0,0 1,0-2,0 1,0 0,0 0,0 0,0 0,-1-1,1 1,0 0,-1-1,1 1,-1 0,1-1,-1 1,0-1,1 1,-1-1,0 1,0-1,0 1,0 0,0-1,-1 1,1-1,0 1,-1-1,1 1,-1-1,1 1,-1 0,0 0,0-1,1 1,-1 0,0 0,0 0,0 0,0 0,0 0,-1 0,1 0,0 0,0 0,-1 0,1 1,-1-1,-3 0,-1 0,1 1,0 0,0 0,0 0,0 1,0 0,0 0,0 0,0 1,0-1,0 1,0 0,1 0,-1 1,1 0,-1-1,1 2,0-1,0 0,1 1,-1-1,1 1,0 0,0 0,0 1,0-1,1 1,-1-1,1 1,0 0,1 0,-1 0,1 0,0 0,0 0,1 0,-1 0,1 0,0 0,1 1,-1-1,1 0,0 0,1 3,3 1,1-1,0 0,1 0,-1 0,2-1,-1 0,1 0,0-1,0 0,0-1,1 1,0-2,0 1,1-1,-1-1,1 1,-1-2,1 1,0-1,0-1,1 0,1 0,76 11,-3-5</inkml:trace>
  <inkml:trace contextRef="#ctx0" brushRef="#br2" timeOffset="186012.335">29166 12167,'13'-11,"51"-43,-1-3,21-30,-66 67,-2 0,-1-1,0-1,-1 0,-2-1,0-1,-2 1,0-2,6-24,-14 45,-1 0,1 0,-1 0,1 0,-1 0,-1 0,1 0,0 0,-1-1,0 1,0 0,0 0,-1 0,1 0,-1-1,0 1,0 0,0 0,-1 0,1 0,-1 1,0-1,0 0,-1 1,1-1,-1 1,0 0,1 0,-1 0,-1 0,-1-2,0 4,0 0,0 0,0 0,0 0,0 1,-1-1,1 1,0 1,0-1,0 1,0 0,0 0,0 0,0 1,0 0,0 0,1 0,-1 0,1 1,-1 0,-1 1,-80 77,71-60,2 1,0 1,1 0,1 0,2 1,0 1,2-1,0 2,2-1,0 0,2 1,1 0,1 0,2 0,0 0,3 11,-3-24,0 0,1-1,1 1,0-1,1 1,0-1,1 0,0-1,1 1,0-1,1 0,0 0,1-1,0 0,0 0,1-1,1 0,-1-1,1 0,1 0,-1-1,1-1,1 1,-1-2,1 0,0 0,0-1,1-1,-1 0,1 0,0-1,-1-1,5 0,1-5,1 0,-1-1,0-1,0 0,0-2,-1 0,0-1,-1 0,0-2,-1 0,0 0,0-2,-1 1,-1-2,0 0,-1-1,0 0,-2-1,5-8,-9 16,-1-1,0 1,0-1,-1 0,-1 0,1-1,-1 1,-1-1,0 0,0 0,-1 0,-2 7,0 0,0 1,0-1,0 1,-1 0,1-1,-1 1,1 0,-1 0,0 0,0 0,0 0,0 0,0 0,0 1,-1-1,1 1,-1 0,1 0,-1 0,1 0,-1 0,0 0,1 0,-1 1,0 0,1-1,-1 1,0 0,0 0,1 1,-1-1,0 1,0-1,1 1,-1 0,0 0,-7-1,0 1,0 0,0 1,0 0,1 0,-1 1,1 0,0 1,0 0,0 0,0 1,1 0,-1 1,1 0,1 0,-1 1,1 0,0 0,1 0,0 1,0 0,0 0,1 1,-3 7,7-14,1 0,-1 0,1 0,-1 0,1 0,-1 0,1 0,0 0,0 0,0 1,1-1,-1 0,0 0,1 0,-1 0,1 0,0 0,0 0,0 0,0 0,0 0,0-1,0 1,1 0,-1-1,0 1,1-1,0 1,-1-1,1 0,0 1,-1-1,1 0,0 0,1 0,3 1,0 0,-1 0,1 0,0-1,0 0,0-1,-1 1,1-1,0 0,0 0,0-1,3 0,-2 0,-1-1,1 1,0-2,-1 1,1-1,-1 1,0-2,0 1,0-1,0 0,0 0,-1-1,0 1,0-1,0 0,-1-1,1 1,-1-1,-1 0,1 0,-1 0,0 0,0-1,-1 1,0-1,1-4,-6 22,1 1,1-1,-1 0,2 0,-1 1,2-1,0 0,0 0,1 1,0-1,3 9,3-7,0 0,0 0,1-1,1 0,0 0,1-1,0-1,1 0,0 0,0-1,1-1,0 0,0-1,1 0,0-1,0-1,1 0,0-1,14 3,40 10</inkml:trace>
  <inkml:trace contextRef="#ctx0" brushRef="#br2" timeOffset="183740.543">25370 12277,'31'-16,"0"-1,-2-1,0-2,-1-1,-1-1,-1-2,-1 0,-1-1,-1-2,-2 0,0-2,2-8,-12 21,-1 0,-1-1,-1-1,-1 0,0 0,-1 0,-1-1,-1 0,-3 16,0 0,-1 1,1-1,-1 0,0 1,0-1,0 0,0 0,0 1,-1-1,1 0,-1 0,1 1,-1-1,0 1,0-1,-1 1,1-1,0 1,-1-1,0 1,1 0,-1 0,0 0,0 0,0 0,0 1,0-1,-1 0,1 1,0 0,-1-1,1 1,-1 0,0 0,1 0,-1 1,0-1,1 1,-1 0,0-1,0 1,1 0,-1 0,0 1,0-1,-11 4,0 1,0 1,1 0,0 0,0 2,0-1,1 2,0-1,1 2,0-1,1 2,-1-1,2 2,0-1,0 1,1 0,0 1,-2 6,2-6,0 1,0 0,1 0,1 1,0 0,1 0,1 0,0 1,1 0,1-1,0 1,1 0,1 0,0 0,2 0,-1 0,2 0,0-1,1 1,1-1,0 0,1 0,0-1,2 1,3 5,-2-8,1 1,0-2,1 1,0-2,1 1,0-2,0 1,1-2,0 0,1 0,0-1,0-1,0 0,3-1,-7-2,0 0,0-1,0 0,1-1,-1 0,1 0,-1-2,1 1,-1-1,1-1,-1 1,0-2,1 0,-1 0,0-1,-1 0,1 0,-1-1,0 0,0-1,1-1,3-5,-1 0,0 0,0-1,-1-1,-1 0,-1-1,0 1,0-2,-2 1,0-1,0 0,-2-1,0 1,-1-1,0-4,-3 20,0-1,-1 0,1 0,-1 0,1 1,-1-1,1 0,-1 0,0 0,0 0,0 0,0 0,0 0,-1 0,1 0,0 1,-1-1,0 0,1 0,-1 0,0 0,0 1,0-1,0 1,0-1,0 0,-1 1,1 0,0-1,-1 1,1 0,-1 0,1-1,-1 1,0 1,1-1,-1 0,0 0,0 1,0-1,0 1,0-1,1 1,-1 0,-1-1,-5 4,0 0,0 0,0 1,1 0,-1 0,1 1,0 0,0 0,1 0,0 1,0 0,0 0,0 1,1 0,0 0,1 0,-1 0,1 1,1 0,-1 2,2-7,1 1,0-1,0 1,0 0,0-1,1 1,-1 0,1 0,0-1,0 1,0 0,1 0,-1-1,1 1,0 0,0-1,1 1,-1 0,0-1,1 0,0 1,0-1,0 0,0 0,1 0,-1 0,1-1,0 1,0 0,2 0,5 4,0 0,1-1,0 0,1 0,-1-2,1 1,0-2,11 3,35 4,1-2,1-2,-1-4,1-2,30-5,-2-1</inkml:trace>
  <inkml:trace contextRef="#ctx0" brushRef="#br2" timeOffset="184896.759">26789 12305,'-7'-11,"-2"0,0 1,0 0,0 0,-1 1,-1 1,0 0,0 0,0 1,-1 0,0 1,0 0,-1 1,1 1,-1 0,0 0,-1 2,1-1,0 2,-1 0,1 0,-1 1,-5 1,8 0,1-1,-1 1,0 1,0 0,1 1,-1 0,1 0,0 1,-3 2,9-4,0 0,0 0,1 1,-1-1,1 1,0-1,-1 1,1 0,1 1,-1-1,0 0,1 1,0-1,-1 1,1 0,1 0,-1 0,1 0,-1 0,1 0,0 0,1 1,-1-1,1 2,0-2,0-1,0 0,1 0,-1 0,1 0,0 0,0 0,0 0,0 0,0 0,1-1,0 1,-1 0,1-1,0 1,0-1,0 0,0 0,1 1,-1-1,1-1,-1 1,1 0,0-1,0 1,-1-1,1 0,0 0,0 0,0 0,0-1,3 1,7 2,0-1,0-1,0 0,-1-1,1-1,0 0,6-1,-6 0,0 0,0-1,0 0,-1-1,1-1,-1 0,0 0,-1-1,1-1,-1 0,0 0,-1-1,0-1,0 1,-1-2,0 1,0-1,-1-1,-1 1,6-11,-11 49,-1-22,0-1,1 1,0-1,0 1,0-1,1 0,0 0,0 0,0-1,1 1,-1-1,1 1,0-1,0 0,1-1,-1 1,1-1,0 0,0 0,0 0,0-1,0 0,1 0,3 1,10 3,1-1,0-1,0-1,0 0,0-2,11 0,-6-1,1-1,0-1,-1-1,0-1,1-1,-2-1,1-2,-1 0,0-2,-1-1,0 0,20-15,15-41,-57 65,0 0,0 0,0-1,0 1,0 0,0-1,-1 1,1-1,-1 1,1-1,-1 1,0-1,0 1,0-1,0 1,-1-1,1 1,-1-1,1 1,-1 0,0-1,0 1,0 0,0-1,-1 1,1 0,0 0,-1 0,0 0,1 0,-1 1,0-1,-1 0,-4-2,-1 1,0-1,0 2,0-1,-1 1,1 0,-1 1,1 0,-1 1,1-1,-1 2,0-1,1 1,-1 0,1 1,0 0,-1 0,1 1,-3 1,3-1,-1 1,0-1,1 1,0 1,0-1,0 1,1 1,-1-1,1 1,1 1,-1-1,1 1,0 0,1 1,-3 2,7-8,0 0,1 0,-1-1,0 1,0 0,1 0,-1 0,1 0,0 0,0 0,-1 0,1 0,0 0,1 0,-1 0,0 0,1 0,-1 0,1 0,-1 0,1-1,0 1,0 0,0 0,0-1,0 1,0 0,0-1,0 1,1-1,-1 1,1-1,-1 0,1 0,0 0,-1 0,1 0,0 0,0 0,0 0,-1-1,3 1,85 14,-72-16,0-2,-1 0,0-1,0-1,0-1,0 0,-1-1,0 0,12-8,-26 14,-1 0,1 1,0-1,-1 1,1-1,0 1,0-1,-1 1,1 0,0-1,0 1,0 0,-1 0,1 0,0-1,0 1,0 0,0 0,0 0,-1 0,1 1,0-1,0 0,0 0,0 0,-1 1,1-1,0 0,0 1,0-1,-1 0,1 1,0-1,-1 1,1 0,0-1,-1 1,1-1,-1 1,1 0,-1 0,1-1,-1 1,0 0,1 0,-1-1,0 1,1 0,-1 0,0 0,0 0,0-1,0 1,0 0,0 0,0 0,0 0,0 0,0-1,0 1,-1 0,1 0,0 242,0-234,0 78,-3 1,-4 0,-4-1,-17 61,-4-68,30-77,1 0,0-1,-1 1,0-1,0 1,1-1,-1 0,-1 0,1 0,0 0,0 0,-1 0,1-1,-1 1,0-1,1 0,-1 1,0-1,0 0,0-1,1 1,-1-1,0 1,0-1,0 0,-2 0,0-2,1 0,0 0,-1-1,1 1,0-1,1 0,-1 0,0-1,1 1,0-1,0 1,0-1,0 0,1 0,-1-1,1 1,0 0,0-1,1 1,-1-1,1 0,0 0,0-4,-5-22,2-1,1 1,2-1,1 0,1 0,2 0,1 1,1 0,2-1,1 2,2-1,1 1,1 1,1 0,2 1,1 0,1 1,1 1,1 1,5-3,-10 10,2 0,0 1,1 1,1 1,0 0,1 1,16-8,-33 20,-1 1,1-1,-1 1,1 0,0 0,-1-1,1 1,0 1,0-1,0 0,0 0,0 1,0-1,0 1,0-1,0 1,0 0,0 0,0 0,0 0,0 0,0 0,0 1,0-1,0 1,0-1,0 1,0 0,0 0,-1 0,1 0,0 0,0 0,-1 0,1 1,-11 81,6-71,2-8,-1-1,1 1,0-1,0 1,0 0,0 0,0-1,1 1,0 0,0 0,0 0,0 0,0-1,1 1,0 0,0 0,0 0,0-1,1 1,-1-1,1 1,0-1,0 0,0 1,0-1,1 0,-1 0,1-1,0 1,0 0,0-1,5 2,-1-2,1 1,0-1,0 0,0 0,0-1,0 0,1-1,-1 1,0-2,0 1,1-1,-1 0,0-1,0 0,0 0,0-1,-1 0,8-4,-11 5,1 0,-1-1,0 1,0-1,0 0,0 0,0-1,-1 1,0-1,1 0,-1 1,-1-2,1 1,0 0,-1 0,0-1,0 1,0-1,-1 0,0 1,1-1,-2 0,1 0,0 0,-1 0,0 0,0 0,-1 0,1 0,-1 1,0-1,-1 0,0-2,-1 0,0 0,0 1,-1-1,1 1,-2 0,1 0,-1 1,1-1,-2 1,1 0,0 0,-1 1,0 0,0 0,-1 0,1 0,-1 1,1 0,-1 1,-1-1,3 1,0 1,-1-1,1 1,0 0,-1 1,1-1,0 1,-1 0,1 0,-1 1,1-1,0 1,-1 1,1-1,0 1,0-1,0 1,0 1,0-1,0 1,1 0,-1 0,1 0,0 1,0 0,0-1,0 2,0 0,0 1,1-1,0 1,0-1,1 1,-1 0,1 0,0 0,1 0,0 0,0 0,0 1,1-1,-1 0,2 1,-1-1,1 0,0 0,0 1,0-1,1 0,0 0,0 0,1-1,0 1,0 0,0-1,0 0,1 0,0 0,0 0,0 0,1-1,0 0,0 0,0 0,0-1,0 1,1-1,-1-1,1 1,0-1,0 0,0 0,4 0,39 5,-3-7</inkml:trace>
  <inkml:trace contextRef="#ctx0" brushRef="#br2" timeOffset="185173.541">27828 11704,'-14'-3,"-9"0,-6 5,0 8,6 11,5 10,9 9,9 8,5 4,3-6</inkml:trace>
  <inkml:trace contextRef="#ctx0" brushRef="#br2" timeOffset="185421.887">27800 12373,'0'16,"2"10,2 3,3-1,4-5,7-7,9-6,10-10,10-8,8-9,-4-1</inkml:trace>
  <inkml:trace contextRef="#ctx0" brushRef="#br2" timeOffset="182036.908">22310 12127,'-19'7,"-1"1,1 1,0 1,1 0,0 1,1 1,0 1,1 0,1 1,0 1,0 1,2 0,0 0,1 1,0 1,2 0,0 1,1 0,1 0,1 1,-3 10,10-29,-2 3,-1 1,1 0,0 0,1 0,-1 1,1-1,0 0,1 1,-1-1,1 0,0 1,0-1,0 1,1-1,0 0,0 0,1 1,-1-1,1 0,0 0,0 0,1 0,1 1,-1-5,0 0,0-1,1 1,-1-1,0 0,0 0,1 0,-1-1,0 1,0-1,1 1,-1-1,0 0,0-1,0 1,0 0,0-1,0 1,-1-1,1 0,0 0,-1 0,1-1,-1 1,2-2,29-28,-1-1,-1-2,-2 0,15-27,-22 35,-3-1,0 0,-2-2,-1 0,-1-1,-1 0,-2-1,-2-1,6-27,-15 55,0 0,0 0,0 0,0 0,-1 0,0 0,0 0,0 0,-1 0,0 0,0 0,0 0,-1 0,1 0,-1 0,0 1,0-1,-1 1,0-1,1 1,-1 0,-1 0,1 0,-1 0,1 1,-1 0,0-1,0 1,-1 1,1-1,0 1,-4-2,1 3,1 0,-1 0,1 1,0-1,-1 2,1-1,-1 1,1 0,0 0,-1 1,1 0,0 0,0 0,0 1,0 0,1 0,-1 0,1 1,0-1,0 2,-3 1,-1 3,-1 1,1 0,1 0,0 1,0 0,1 1,0-1,1 1,1 0,0 1,1-3,1 0,1 0,0 0,0 0,1 0,1 0,-1 1,2-1,-1 0,1 0,1 1,0-1,0 0,1 0,1-1,-1 1,1-1,1 1,0-1,0 0,1-1,0 0,1 0,3 4,65 69,-57-64,-1 0,-1 1,0 1,-1 1,-1 0,-1 0,0 2,-2-1,-1 1,4 12,-10-19,0-1,-1 1,-1 0,0 1,-1-1,0 0,-1 0,-1 1,-1-1,0 0,-3 10,5-23,0-1,0 1,-1-1,1 0,0 1,-1-1,1 0,-1 1,1-1,-1 0,1 0,-1 1,0-1,0 0,0 0,1 0,-1 0,0 0,-1 0,1 0,0 0,0-1,0 1,0 0,-1-1,1 1,0 0,0-1,-1 0,1 1,-1-1,1 0,0 0,-1 1,1-1,-1 0,1-1,-11-6</inkml:trace>
  <inkml:trace contextRef="#ctx0" brushRef="#br2" timeOffset="182313.175">21942 11799,'-19'-5,"-10"-1,-3 0,2 2,3 1,7 3,11 4,14 1,18 1,21-2,22-1,21-6,15-7,15-4,8-2,1 0,-20 2</inkml:trace>
  <inkml:trace contextRef="#ctx0" brushRef="#br2" timeOffset="188561.682">9392 4233,'413'13,"-291"-4,1-6,-1-6,27-7,12-5,1 7,88 10,-134 4,0-4,93-13,-55 0,73 7,-224 4,8 1,0-1,-1 0,1-1,0 0,-1-1,1 0,-1 0,1-1,5-3,-16 6,0 1,-1-1,1 0,0 1,0-1,-1 0,1 0,0 1,-1-1,1 0,0 0,-1 0,1 1,0-1,-1 0,1 0,-1 0,1 0,0 0,-1 0,1 0,-1 0,1 0,0 0,-1 0,1 0,-1 0,1 0,0 0,-1 0,1 0,0 0,-1-1,1 1,0 0,-1 0,1 0,0-1,-1 1,1 0,0 0,-1-1,1 1,0 0,0-1,-1 1,1 0,0-1,0 1,0 0,0-1,0 1,-1-1,1 1,0 0,0-1,0 1,0-1,0 1,0 0,0-1,0 1,0-1,0 1,1 0,-1-1,0 1,0 0,0-1,0 1,-43 7,30-5</inkml:trace>
  <inkml:trace contextRef="#ctx0" brushRef="#br2" timeOffset="188886.349">10621 3946,'237'100,"-162"-72,0 4,-2 3,3 5,-67-35,0 0,-1 1,0 0,0 0,0 1,-1 0,0 0,0 1,3 5,-9-10,0 1,0-1,-1 1,1-1,-1 1,0-1,0 1,-1-1,1 1,-1-1,1 1,-1-1,0 0,0 1,-1-1,1 0,-1 0,1 0,-1 0,0 0,0 0,0 0,-1-1,1 1,-1-1,1 1,-1-1,0 0,0 0,0 0,0-1,0 1,-1-1,1 0,0 1,-2-1,-65 36,-3-2,-60 19,47-20,-76 38,108-44</inkml:trace>
  <inkml:trace contextRef="#ctx0" brushRef="#br2" timeOffset="189874.012">11345 2990,'-23'5,"1"1,0 0,1 1,0 2,0 0,1 1,0 1,0 1,-12 11,29-21,0 0,1 0,-1 0,1 0,0 1,-1-1,1 1,0 0,1 0,-1-1,0 1,1 0,0 0,-1 1,1-1,0 0,1 0,-1 0,1 1,-1-1,1 0,0 1,0-1,0 0,1 1,-1-1,1 0,0 0,0 1,0-1,0 0,1 0,-1 0,1 0,-1 0,3 2,8 5,0 0,0 0,1-2,0 1,1-2,0 0,0 0,0-1,1-1,13 3,-3 1,-3-1,-3-3,0 2,-1 0,0 2,0 0,0 1,14 11,-30-20,-1 0,1 0,0 0,-1 0,1 0,-1 1,1-1,-1 1,0-1,0 1,1-1,-1 1,0 0,-1 0,1 0,0-1,0 1,-1 0,1 0,-1 0,1 0,-1 0,0 0,0 0,0 0,0 0,0 0,-1 0,1 0,0 0,-1 0,0 0,1-1,-1 1,0 0,0 0,0 0,0-1,0 1,0-1,-1 1,1-1,0 1,-1-1,1 0,-1 1,0-1,-11 7,-1 0,1-1,-1 0,0-1,-1-1,1-1,-1 0,0 0,0-2,-13 2,25-4,1 1,-1-1,1 0,-1 1,1-1,-1-1,0 1,1 0,-1 0,1-1,-1 0,1 1,-1-1,1 0,0 0,-1 0,1-1,0 1,0 0,-2-2,-2-6</inkml:trace>
  <inkml:trace contextRef="#ctx0" brushRef="#br2" timeOffset="190148.406">11700 3141,'-10'12,"-2"12,5 13,8 10,7 10,4 6,2 5,-1 1,-3 2,-2-5,-6-7,-6-8,-3-11,-4-12,-2-11,1-8</inkml:trace>
  <inkml:trace contextRef="#ctx0" brushRef="#br2" timeOffset="190445.781">11673 3400,'-26'-273,"26"272,-1-1,1 1,-1-1,1 0,0 0,0 0,0 0,-1 0,2 0,-1 1,0-1,0 0,1 0,-1 0,1 0,-1 1,1-1,0 0,-1 0,1 1,0-1,0 1,0-1,1 1,-1-1,0 1,1-1,-1 1,1 0,-1 0,1 0,-1 0,1 0,0 0,0 0,4 2,1 0,-1 0,1 0,-1 1,1 0,-1 1,0-1,0 1,0 0,0 0,-1 1,1 0,-1 0,0 1,-3-4,15 9,-1 2,-1 0,1 1,-2 1,0 0,-1 0,0 2,-1 0,-1 0,5 10,-14-23,0 0,-1-1,0 1,0 0,0 0,0 0,0 0,0 0,-1 0,1 0,-1 0,0 0,0 0,0 0,0 0,-1 0,1 0,-1 0,0 0,0 0,0 0,0 0,0 0,0-1,-1 1,0-1,1 1,-1-1,0 1,0-1,0 0,-1 0,1 0,-2 1,-86 25,64-24</inkml:trace>
  <inkml:trace contextRef="#ctx0" brushRef="#br2" timeOffset="190981.731">12000 3400,'-12'-46,"2"-1,2 0,2-1,2-10,3 55,1 1,-1-1,1 0,0 1,0-1,0 0,0 1,0-1,1 1,-1-1,1 1,0-1,-1 1,1-1,1 1,-1-1,0 1,0 0,1 0,-1-1,1 1,0 0,0 1,-1-1,1 0,0 0,1 1,-1-1,0 1,0 0,1-1,4 1,0 0,1 0,-1 1,0 0,0 0,0 1,0 0,0 0,0 0,0 1,-1 0,1 1,-1-1,1 1,-1 1,0-1,0 1,0 0,0 0,-1 1,0 0,0 0,0 0,0 0,-1 1,0 0,0-1,0 2,-1-1,0 0,0 1,-1-1,0 1,0 0,1 7,6 188,-9-200,0 1,0-1,1 0,-1 1,1-1,-1 0,1 0,0 0,0 1,0-1,0 0,1 0,-1 0,0 0,1-1,-1 1,1 0,0-1,-1 1,1-1,0 1,0-1,0 0,0 0,0 0,1 0,-1 0,0 0,0-1,1 1,-1-1,0 1,0-1,1 0,-1 0,1 0,-1 0,0-1,13 0,0 0,-1-2,1 0,-1 0,0-2,0 0,0 0,-1-1,1-1,-2 0,1-1,-1 0,0-1,9-9,-11 8,-1 1,0-1,-1 0,-1-1,1 0,-1-1,-1 1,0-1,-1 0,0-1,-1 1,-1-1,0 0,0 0,-1 0,-1 0,0-12,0 23,-1 0,0 0,0 0,0 0,0 0,0 0,0-1,0 1,-1 0,1 0,-1 0,1 0,-1 0,0 0,0 1,0-1,0 0,0 0,0 0,-1 1,1-1,-1 1,1-1,-1 1,1 0,-1-1,0 1,0 0,1 0,-1 0,0 0,0 1,0-1,0 0,0 1,0-1,0 1,0 0,0 0,-1 0,1 0,0 0,0 0,0 0,0 1,0-1,0 1,0-1,-1 2,-2 3,-1 0,1 1,0-1,0 1,1 0,0 1,0-1,0 1,1 0,0 0,0 0,1 0,0 1,0-1,0 1,1-1,1 1,-1-1,1 1,0 0,1-1,0 2,0-1,0 1,1-1,0 0,0 0,1 0,0 0,0 0,1-1,0 1,0-1,1 0,0 0,0-1,1 1,-1-1,1-1,1 1,-1-1,1 0,0 0,0-1,1 0,2 1,14 6,0-1,0-1,1-1,0-1,0-2,25 3,13-1</inkml:trace>
  <inkml:trace contextRef="#ctx0" brushRef="#br2" timeOffset="191679.955">13557 2854,'-18'-5,"0"0,-1 1,1 1,-1 0,0 2,1 0,-1 1,0 1,0 1,1 0,-1 2,-3 1,18-4,-1 1,1 0,-1 0,1 0,-1 1,1-1,0 1,0 0,1 1,-1-1,0 0,1 1,0 0,0 0,0 0,0 0,1 0,0 1,0-1,0 1,0-1,1 1,-1 0,1 0,0 0,1 0,-1 0,1-1,0 1,0 0,1 0,0 0,0 5,7 14,1-1,1 0,1 0,1-1,1 0,0-1,2-1,1 0,2 1,-4-2,-5-7,6 4,-1 1,0 1,-1 1,-1 0,-1 0,-1 1,0 1,-2-1,0 1,-2 1,0 0,1 11,-7-29,0 1,0-1,0 0,-1 0,0 0,0 0,0 0,0 0,0 0,-1 0,0-1,0 1,0 0,0-1,0 1,-1-1,1 0,-1 0,0 0,0 0,0 0,-1-1,1 1,-1-1,1 0,-1 0,0 0,1-1,-1 1,0-1,-1 0,-4 2,-1-1,0 0,1-1,-1 0,0-1,0 0,0 0,0-1,0 0,0-1,1 0,-8-2,5-1,1 1,-1-2,1 1,0-2,0 1,1-2,-1 1,-4-7,14 14,1 0,-1 0,1-1,-1 1,1 0,-1 0,1-1,-1 1,1 0,-1-1,1 1,0-1,-1 1,1-1,0 1,-1 0,1-1,0 1,0-1,-1 1,1-1,0 0,0 1,0-1,0 1,0-1,0 1,0-1,0 1,0-1,0 1,0-1,0 0,0 1,0-1,0 1,1-1,-1 1,0-1,0 1,1-1,-1 1,0-1,1 1,-1 0,0-1,1 1,-1-1,1 1,-1 0,1-1,-1 1,0 0,1 0,0-1,-1 1,1 0,-1 0,1 0,-1 0,1 0,-1-1,1 1,-1 0,1 0,0 0,15-2</inkml:trace>
  <inkml:trace contextRef="#ctx0" brushRef="#br2" timeOffset="192116.787">13611 3537,'2'5,"1"1,-1 0,1-1,0 1,0-1,1 0,-1 0,1 0,0 0,1-1,-1 1,1-1,0 0,0-1,0 1,0-1,1 0,-1 0,1-1,0 0,0 0,0 0,0-1,0 1,0-1,0-1,0 1,0-1,1 0,-1-1,0 1,0-1,0-1,0 1,0-1,0 0,0 0,0-1,-1 1,2-2,-3 2,-1-1,0 1,1-1,-1 1,0-1,0 0,-1 0,1 0,-1 0,1-1,-1 1,0-1,0 1,-1-1,1 0,-1 1,0-1,0 0,0 0,0 0,-1 0,1 0,-1 0,0 0,0-1,-1 1,1 0,-1 0,0 0,0 1,0-1,-1 0,1 0,-1 1,0-1,0 0,0 1,-1 0,1 0,-1-1,0 1,0 1,0-1,0 0,0 1,-3-2,0 1,1 0,-1 0,0 1,0 0,-1 0,1 1,0-1,-1 1,1 1,0-1,-1 1,1 0,-1 0,1 1,-1 0,1 0,0 1,-1-1,1 2,0-1,0 0,-3 3,-3 2,1 0,-1 0,2 2,-1-1,1 1,1 0,0 1,0 0,1 1,0 0,0 1,-23 43,5-3</inkml:trace>
  <inkml:trace contextRef="#ctx0" brushRef="#br2" timeOffset="193210.286">9733 6336,'46'9,"0"-2,0-1,0-3,1-2,-1-2,22-4,-22 3,935-30,-684 32,348-7,-551-4,-112 4,-16 5,16 2</inkml:trace>
  <inkml:trace contextRef="#ctx0" brushRef="#br2" timeOffset="193563.895">10239 5927,'111'43,"-44"-19,-1 3,-2 2,0 3,28 22,-81-48,-1 0,-1 0,1 1,-1 1,-1-1,1 1,-1 1,-1-1,1 1,-1 1,-1-1,0 1,0 1,-1-1,-1 1,1-1,-2 1,1 1,-2-1,1 0,-2 1,1-1,-2 1,1-1,-2 1,1 0,-2-1,1 1,-2-1,1 1,-13 13,0-1,-2 0,-1-1,0-1,-2-1,0-1,-2 0,0-2,-1 0,-1-1,0-2,-18 9,-11 9,12-8</inkml:trace>
  <inkml:trace contextRef="#ctx0" brushRef="#br2" timeOffset="194451.748">11154 5312,'-17'-3,"-1"1,1 1,0 0,0 2,-1 0,1 0,0 2,0 0,0 1,1 1,-1 0,1 1,0 1,-1 2,15-9,0 1,0 0,-1 0,1 0,0 0,0 0,0 0,1 1,-1-1,0 1,0-1,1 1,-1 0,1-1,-1 1,1 0,0 0,0 0,0 0,0 0,0 1,0-1,1 0,-1 0,1 1,-1-1,1 0,0 0,0 1,0-1,0 0,0 1,1-1,-1 0,1 1,-1-1,1 0,0 0,0 0,0 1,5 4,1-1,0 0,0-1,0 0,1 0,-1 0,1-1,0 0,0-1,1 0,-1 0,1 0,3 1,215 75,-160-38,-66-40,1 0,-1 1,0-1,1 1,-1-1,0 1,0 0,0-1,0 1,-1 0,1 0,0-1,-1 1,1 0,-1 0,0 0,1 0,-1 0,0 0,0 0,0 0,0 0,-1-1,1 1,-1 0,1 0,-1 0,1 0,-1 0,0-1,0 1,0 0,0-1,0 1,0-1,-1 1,1-1,0 1,-10 7,-1 0,1-1,-1 0,-1 0,1-1,-1-1,0-1,-1 1,1-2,-1 0,0-1,-8 1,-34 2,55-7,0 0,1 1,-1-1,0 0,1 1,-1-1,1 0,-1 0,1 0,-1 0,1 1,-1-1,1 0,0 0,0 0,-1 0,1 0,0 0,0 0,0 0,0 0,0 0,0 0,0 0,0 0,1 0,-1 1,0-1,1 0,-1 0,0 0,1 0,-1 0,1 0,-1 1,1-1,0 0,-1 1,1-1,0 0,-1 1,1-1,0 0,0 1,0 0,0-1,-1 1,1-1,0 1,0 0,0-1,1 1,22-19</inkml:trace>
  <inkml:trace contextRef="#ctx0" brushRef="#br2" timeOffset="194712.567">11454 5463,'0'-3,"0"5,0 10,0 18,2 20,1 19,0 20,0 15,-2 9,0 1,0-5,-1-9,-2-12,-4-15,-2-14,-3-16,1-14</inkml:trace>
  <inkml:trace contextRef="#ctx0" brushRef="#br2" timeOffset="195032.717">11358 5586,'-1'-15,"1"1,1 0,0 0,1 0,0-1,2 2,-1-1,1 0,1 1,1 0,0 0,4-6,-8 16,1 0,-1 0,1 1,0-1,0 0,0 1,0 0,1 0,-1 0,0 0,1 1,0-1,-1 1,1 0,0 0,0 0,-1 1,1-1,0 1,0 0,0 0,0 0,0 0,0 1,-1 0,1 0,0 0,0 0,-1 0,9 4,0 0,0 0,-1 1,1 0,-2 1,1 1,-1-1,2 4,-2-3,-1 1,0 0,-1 1,0-1,-1 2,0-1,0 1,3 9,-8-17,-1 0,1 1,-1-1,0 1,0-1,0 1,0-1,-1 1,0 0,1-1,-1 1,0 0,-1-1,1 1,-1 0,0-1,0 1,0-1,0 1,0-1,-1 0,1 1,-1-1,0 0,0 0,-1 0,1 0,0-1,-1 1,0 0,-2 1,-4 2,-2 0,1 0,0-1,-1 0,0-1,0-1,-1 1,1-2,-1 1,1-2,-8 1,6-1</inkml:trace>
  <inkml:trace contextRef="#ctx0" brushRef="#br2" timeOffset="195601.775">11754 5681,'22'-76,"-5"-1,-2 0,2-53,-18 129,1 0,0 0,-1-1,1 1,0 0,0-1,0 1,0 0,0-1,1 1,-1 0,0-1,1 1,-1 0,1 0,-1-1,1 1,-1 0,1 0,0 0,0 0,-1 0,1 0,0 0,0 0,0 0,0 0,0 0,1 1,-1-1,0 0,0 1,0-1,1 1,-1-1,0 1,0 0,1-1,-1 1,0 0,1 0,-1 0,113 53,-8 17,-103-67,1 0,-1 0,0 1,-1-1,1 1,0 0,-1-1,0 1,0 0,0 0,0 0,-1 1,1-1,-1 0,0 1,-1-1,1 1,-1-1,0 0,0 1,0-1,0 1,-1-1,0 1,0-1,0 0,-1 1,-63 103,64-107,1 0,0-1,-1 1,1 0,0 0,0-1,0 1,0 0,0-1,0 1,0 0,0 0,0-1,0 1,0 0,0 0,0-1,1 1,-1 0,0-1,1 1,-1 0,0-1,1 1,-1-1,1 1,-1-1,1 1,-1-1,1 1,-1-1,1 1,-1-1,1 1,0-1,-1 0,1 1,0-1,-1 0,1 0,0 0,0 1,-1-1,2 0,37 4,-34-3,10 0,0 0,0-1,0 0,0-1,0-1,0 0,0-1,0-1,-1 0,0-1,0-1,0 0,0-1,-1 0,0-1,-1 0,0-1,0-1,7-8,-16 15,0 0,-1-1,1 1,-1-1,0 0,0 0,-1 0,1 0,-1 0,1 0,-1 0,-1 0,1 0,0-1,-1 1,0 0,0 0,-1-1,1 1,-1 0,0 0,0 0,0-1,0 1,-1 0,1 0,-1 1,0-1,-1 0,1 1,-1-1,1 1,-1 0,0 0,0 0,0 0,-1 0,1 1,-1-1,1 1,-1 0,0 0,0 0,0 1,0 0,0-1,0 1,0 0,-1 1,1-1,0 1,0 0,1 0,-1 0,0 1,0-1,1 1,-1 0,1 0,-1 0,0 0,1 1,0 0,-1-1,1 1,0 0,0 1,0-1,0 0,1 1,-1 0,0 0,1-1,0 1,0 1,0-1,0 0,0 0,1 1,-1-1,1 1,0 0,0-1,0 1,1 0,-1-1,1 1,0 0,0 0,0-1,1 1,-1 0,1-1,0 1,0 0,0-1,1 1,0 1,2 3,1 0,0 0,0-1,1 0,0 0,0 0,0-1,1 0,0 0,0 0,1-1,-1 0,1-1,1 0,2 1,130 41,-73-33</inkml:trace>
  <inkml:trace contextRef="#ctx0" brushRef="#br2" timeOffset="196323.843">13407 5108,'-12'-6,"0"0,-1 2,1-1,-1 2,0 0,0 0,-1 1,1 1,0 0,-1 1,1 0,0 1,-1 0,1 2,0-1,0 1,0 1,0 1,1 0,-11 5,19-7,0 1,0-1,1 1,0-1,-1 1,1 0,1 0,-1 1,0-1,1 0,0 1,0-1,0 1,1 0,0 0,0 0,0 0,0 0,1 0,0 0,0 0,0 0,0 0,1-1,0 1,0 0,0 0,1 0,0 0,0-1,0 1,0-1,1 0,1 3,11 10,1-1,1-1,0 0,1-1,1-1,0 0,1-2,0 0,14 5,19 12,-38-20,-3-3,0 1,0 1,-1 0,0 0,0 1,0 1,-1 0,-1 0,0 1,0 0,6 9,-14-17,0 0,0 0,-1 1,1-1,-1 0,1 0,-1 1,0-1,0 0,0 1,0-1,0 0,0 0,-1 1,1-1,-1 0,1 0,-1 1,0-1,0 0,0 0,0 0,-1 0,1 0,0 0,-1-1,1 1,-1 0,0-1,1 1,-1-1,0 0,-1 1,-70 34,54-29,1-2,-1 0,-1-1,1-1,0-1,-1-1,1 0,-18-3,36 2,0 1,0-1,1 0,-1 0,0 0,0 0,0 0,1 0,-1 0,0 0,0 0,0 0,1 0,-1 0,0-1,0 1,1 0,-1-1,0 1,1 0,-1-1,0 1,1-1,-1 1,1-1,-1 1,0-1,1 0,-1 1,1-1,0 0,-1 1,1-1,0 0,-1 1,1-1,0 0,0 0,-1 1,1-1,0 0,0 0,0 0,0 1,0-1,0 0,0 0,1 1,-1-1,0 0,0 0,0 0,1 1,-1-1,17-12,6 1</inkml:trace>
  <inkml:trace contextRef="#ctx0" brushRef="#br2" timeOffset="196681.879">13694 5612,'0'-21,"1"1,0-1,2 0,0 0,2 1,0-1,1 1,1 0,1 1,2-4,13-17,-23 40,1 0,-1 0,1 0,-1 0,1 0,0 0,-1 0,1 1,-1-1,1 0,-1 0,1 0,-1 0,1 1,-1-1,1 0,-1 0,1 1,-1-1,1 0,-1 1,0-1,1 1,-1-1,0 1,1-1,-1 1,0-1,1 0,-1 1,0 0,0-1,0 1,1-1,-1 1,0-1,0 1,0-1,0 1,0-1,0 1,0 0,0-1,0 1,0-1,-1 1,1-1,0 1,0-1,0 1,-1-1,1 1,0-1,-1 1,1 0,0 0,6 211,32 12,-38-221,2 2,-1 0,0-1,0 1,0 0,-1 0,0 0,0 0,0-1,-1 1,1 0,-1 0,0 0,0-1,-1 1,0-1,1 1,-2 1,-6 2</inkml:trace>
  <inkml:trace contextRef="#ctx0" brushRef="#br2" timeOffset="196957.725">13721 5831,'21'-2,"14"-1,10-2,7-1,1-1,-8 1</inkml:trace>
  <inkml:trace contextRef="#ctx0" brushRef="#br2" timeOffset="196958.725">14281 5818,'-2'-5,"-1"-1</inkml:trace>
  <inkml:trace contextRef="#ctx0" brushRef="#br2" timeOffset="197937.734">11713 4138,'3'0,"2"0,4 0,1 0,3 0,3 0,3 0,6 0,3 0,1 0,1 0,-2 0,-7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9:01:44.12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672 1743,'-8'6,"23"4,9-4,-1 0,1-2,0-1,0 0,0-2,12-1,-6 1,220 2,-26-1,1 11,268 34,-379-43,-1-4,1-6,52-11,-134 13,-20 3,0 0,0-1,0 0,0-1,0-1,-1 0,1 0,7-5,-4-7,-12 7</inkml:trace>
  <inkml:trace contextRef="#ctx0" brushRef="#br0" timeOffset="1227.23">2803 1278,'-9'39,"-5"385,-36-17,43-342,12-59,3-25,0-15,-2 0,-1 0,-2 0,-2-29,0 45,-2-145,-17-108,-2-52,26 261,-5 61,1 0,-1 0,0 1,0-1,0 1,1-1,-1 1,0-1,0 1,1 0,-1 0,0-1,1 1,-1 0,1 0,-1 0,0 1,1-1,-1 0,0 0,0 1,1-1,-1 1,0-1,0 1,1-1,-1 1,0 0,0 0,0 0,0-1,0 1,0 0,0 0,0 0,0 2,3-1,113 79,-17-13,-2 3,63 64,-104-79,-2 1,-3 3,-3 2,5 14,-47-67,-1 0,0 1,-1-1,0 1,0 0,-1 1,0-1,-1 1,0 0,-1 0,0 0,-1 2,-2-7,-1-1,-1 0,1 1,-1-1,0 0,0-1,-1 1,1 0,-1-1,0 0,0 0,0 0,-1 0,1-1,-1 0,0 0,0 0,0 0,-1-1,-3 1,5 0,-99 47,-2-3,-2-6,-7-2,82-28,-74 15,98-30,12-5</inkml:trace>
  <inkml:trace contextRef="#ctx0" brushRef="#br0" timeOffset="1972.759">3813 1865,'-2'2,"0"-1,0 1,0 0,1 0,-1-1,0 1,1 0,-1 0,1 1,0-1,0 0,0 0,0 1,0-1,0 0,0 1,1-1,-1 1,1-1,0 1,0-1,0 1,0-1,0 1,1 0,-2 2,-1 4,0 0,1 0,0 0,1 0,0 0,0 0,1 0,0 0,0 0,1 0,0 0,1 0,0-1,0 1,1-1,0 0,1 0,-1 0,2-1,-1 1,1-1,0-1,0 1,1-1,0 0,0 0,3 1,2-2,1-1,0 0,-1-1,1-1,0 0,0 0,1-1,-1-1,0 0,0-1,0-1,0 0,0 0,0-1,0-1,-1 0,1-1,-1 0,0-1,-1-1,0 0,0 0,1-2,-5 2,-1-1,0 0,0-1,-1 1,0-1,0 0,-1 0,-1 0,1-1,-1 0,-1 1,0-1,0 0,-1 0,-1 0,1 0,-2 0,1 0,-1 0,-1 0,0 0,0 0,-1 1,0-1,-1 1,0 0,0-1,-1 2,0-1,0 1,-1 0,-1 0,1 0,-1 1,0 0,-1 0,0 1,0 0,0 0,-1 1,1 0,-1 1,-1 0,1 0,0 1,-1 0,0 0,-9 0,12 4,-1 0,0 1,1 0,-1 1,1-1,0 2,0-1,0 1,0 0,0 0,1 0,0 1,0 0,0 1,1-1,-1 1,1 0,1 0,-1 1,1 0,0-1,1 1,-1 1,1-1,1 0,0 1,0-1,0 1,1 0,0-1,0 1,1 0,0 0,0 0,1 0,0-1,1 1,-1 0,2-1,-1 1,1 0,0-3,-1-1,1 1,0-1,1 0,-1 0,1 0,0 0,0 0,0-1,0 0,1 0,4 3,21 8</inkml:trace>
  <inkml:trace contextRef="#ctx0" brushRef="#br0" timeOffset="2845.251">4237 1934,'262'23,"269"5,73-24,-426-5,-29 7,86 17,-163-15,125 13,-57 11,-112-23,1-1,0-2,0-1,29 2,168-9,-127-13,-95 12,0 0,0-1,-1 1,1 0,-1-1,0 0,0 0,0 0,0 0,-1 0,0-1,0 1,0-1,0 1,-1-1,1 0,-1 0,0 0,-1 0,1 0,-1 1,0-1,-1 0,1 0,-1 0,0 0,0 0,-1-3,1-2,-35-185,3 30,30 133,2 0,1-1,2 1,1 0,1 0,4-9,9-30</inkml:trace>
  <inkml:trace contextRef="#ctx0" brushRef="#br0" timeOffset="4175.32">399 459,'-17'3,"1"1,0 0,0 1,0 0,1 2,0 0,0 0,1 1,0 1,0 1,1 0,0 0,1 2,0-1,1 1,0 1,-8 12,2-3,2 1,0 1,1 0,1 1,2 1,0 0,2 0,1 1,1 0,1 0,1 1,2 0,0 0,2 13,0-35,1 0,-1 0,1 0,0 0,0 1,1-1,0 0,0 0,0 0,1 0,0-1,0 1,0 0,1-1,0 1,0-1,0 0,1 0,0 0,0-1,0 1,0-1,1 0,0 0,-1 0,1-1,1 0,-1 0,0 0,3 1,-1-4,1 1,-1-1,1 0,-1-1,1 0,-1 0,1-1,-1 0,0 0,0 0,0-1,0 0,0-1,-1 1,1-1,2-3,94-80,-72 56,-1 0,-2-2,-1-1,-2-2,-1 0,-2-1,-2-2,-1 0,-2-1,-1 0,-3-1,-1-1,-2 0,-2-1,-2 0,-2 0,-1 0,-3-18,-1 46,0 0,0-1,-2 1,0 0,0 0,-2 0,1 1,-2-1,0 1,-1 1,0-1,-1 1,-1 0,0 1,-1 0,0 0,-1 1,0 0,0 1,-14-9,22 17,-1 0,1 0,-1 1,0-1,0 1,0 0,1 0,-1 0,0 0,-1 1,1-1,0 1,0 0,0 0,0 1,0-1,0 1,0 0,0 0,0 0,1 1,-1-1,0 1,0 0,1 0,0 0,-1 0,1 1,0 0,0-1,0 1,0 0,1 0,-1 1,1-1,-2 3,-5 14,1 1,1 0,1 0,1 1,1 0,0-1,2 2,0-1,2 0,1 10,-2-15,6 526,9-245,-14-288,1 0,-1 0,2-1,-1 1,2-1,-1 1,1-1,0 0,1 0,0 0,1 0,0-1,0 1,0-1,2 0,10 5</inkml:trace>
  <inkml:trace contextRef="#ctx0" brushRef="#br0" timeOffset="4450.583">795 896,'0'16,"-2"15,-1 11,0 10,-2 6,-2 5,0 0,1-3,1-7,3-11,2-12,7-11,3-9</inkml:trace>
  <inkml:trace contextRef="#ctx0" brushRef="#br0" timeOffset="4711.824">1109 828,'0'19,"0"14,0 15,0 7,0 7,0 4,0 2,-2 0,-2-6,-1-6,0-8,0-9,2-13</inkml:trace>
  <inkml:trace contextRef="#ctx0" brushRef="#br0" timeOffset="4977.155">767 1183,'19'7,"22"2,23 0,21-5,20-6,12-11,-13-3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9:02:04.858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73 338,'-6'6,"0"0,0-1,1 2,0-1,0 1,1 0,0 0,0 0,1 0,0 1,0-1,0 1,1 0,0 0,1 0,0 0,0 0,1 0,0 1,-6 84,4 0,5 31,-2-113,0 1,0-1,1 0,0 1,1-1,1-1,0 1,0 0,3 3,-6-11,1 0,0 0,0 0,0 0,0 0,0-1,1 1,-1-1,1 0,-1 0,1 0,0 0,0 0,0 0,0-1,0 1,0-1,1 0,-1 0,0 0,1-1,-1 1,0-1,1 1,-1-1,1 0,-1-1,0 1,1-1,-1 1,0-1,4-1,5-4,0 0,0-1,0-1,-1 1,0-2,-1 0,1 0,-2-1,1 0,-1-1,10-10,-1-1,-1-1,-1 0,-1-1,-1-1,-1 0,-1-1,-1 0,-2-1,-1 0,4-22,-4 15,-1-1,-2 0,-1 0,-2 0,-1-1,-2 1,-4-23,1 46,1 0,-2 0,0 0,0 0,-1 1,-1 0,0 0,0 1,-1 0,0 0,-1 0,0 1,-1 1,1 0,-2 0,1 0,-1 2,0-1,-1 1,-7-2,6 0,10 5,0 1,0 0,0-1,0 1,0 0,-1 0,1 1,-1-1,1 1,-1 0,1 0,-1 0,0 0,1 1,-1-1,0 1,0 0,0 0,1 0,-1 1,0-1,1 1,-1 0,0 0,1 0,-3 2,-1 5,0 0,0 0,1 1,0 0,1 1,0-1,0 1,1 0,-3 9,2-6,-49 130,27-71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9:02:08.048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72 293,'-13'103,"11"-74,2 1,1-1,1 0,2 1,0-1,3 0,0-1,1 0,2 0,1 0,1-2,5 6,-12-21,1 0,0-1,1 1,0-1,1 0,0-1,1 0,0-1,0 1,0-2,1 1,1-1,-1-1,1 0,0 0,12 3,-19-8,1 0,0-1,-1 0,1 0,0 0,-1-1,1 1,0-1,-1 0,1 0,-1-1,0 0,1 1,-1-1,0-1,0 1,0-1,0 1,-1-1,1 0,-1 0,1-1,1-2,58-94,-47 61,-2-1,-2 0,-2-1,-1-1,-2 1,-2-1,-2 0,-2-1,-1 1,-5-21,4 47,-2-1,0 1,-1-1,-1 1,0 0,-1 0,-1 1,-1 0,0 0,0 1,-2 0,0 0,0 1,-1 0,-1 1,0 0,-11-8,17 16,0 0,0 1,0-1,0 1,0 0,-1 1,1-1,-1 1,0 0,1 1,-1 0,0 0,0 0,0 1,0 0,0 0,0 1,-6 1,7 1,0-1,1 1,-1 1,1-1,0 1,0 0,0 0,0 0,1 1,-1-1,1 1,0 0,1 1,-1-1,1 1,0-1,0 4,2-8,-26 52,2 2,3 1,-15 56,28-85,-38 127,36-123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9:02:14.333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0 373,'3'-25,"15"-18,2 1,2 1,1 0,2 2,12-12,39-32,-75 82,-1 1,1-1,-1 1,1-1,0 0,-1 1,1-1,0 1,-1 0,1-1,0 1,0-1,0 1,-1 0,1 0,0-1,0 1,0 0,0 0,-1 0,1 0,0 0,0 0,0 0,0 0,-1 1,1-1,0 0,0 0,0 1,0-1,-1 0,1 1,0-1,-1 1,1-1,0 1,-1-1,1 1,0 0,-1-1,1 1,-1 0,1-1,-1 1,0 0,1 0,-1-1,1 1,-1 0,0 0,0 0,0-1,0 2,5 51,-5-47,19 276,-9-177,-4 0,-6 53,0-151,0 0,0 0,0 1,0-1,-1 0,0 0,-1-1,1 1,-1 0,-1 0,1-1,-1 1,0-1,-1 0,1 0,-5 5,-23-4,53-18,348-18,-317 29,-10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11:06.352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  <inkml:brush xml:id="br1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364 1416,'-16'35,"-78"124,93-152,14-10,-6 2,0 2,1-1,-1 1,0 0,0 0,0 1,0 0,0 0,-1 1,1 0,-1 0,2 1,55 19,-62-23,-1 0,0 1,1-1,-1 0,1 0,-1 0,0 0,1 1,-1-1,1 0,-1 0,1 0,-1 0,1 0,-1 0,0 0,1 0,-1 0,1-1,-1 1,1 0,-1 0,0 0,1 0,-1-1,1 1,-1 0,0 0,1-1,-1 1,0 0,1-1,-1 1,0 0,1-1,-1 1,0 0,0-1,0 1,1-1,-1 1,0 0,0-1,0 1,0-1,0 1,0-1,0 1,0-1,0 1,0 0,0-1,0 1,0-1,0 1,0-1,0 1,0 0,-1-1,1 1,0-1,0 1,-19-30,15 24,-54-89,48 83,8 19,20 18,-18-25</inkml:trace>
  <inkml:trace contextRef="#ctx0" brushRef="#br0" timeOffset="591.372">774 460,'-5'5,"-27"26,2 0,1 2,2 1,-6 11,9-7,-22 32,3 2,-29 68,69-168,4 15</inkml:trace>
  <inkml:trace contextRef="#ctx0" brushRef="#br0" timeOffset="1305.582">406 760,'-27'197,"13"-109,15-88,-1 1,1-1,0 1,-1-1,1 0,0 1,-1-1,1 0,0 0,0 1,-1-1,1 0,0 0,0 0,0 0,-1 0,1 0,0 0,0 0,-1 0,1-1,0 1,0 0,-1 0,1-1,0 1,0 0,-1-1,1 1,0-1,-1 1,1-1,-1 1,1-1,-1 1,1-1,-1 0,1 1,-1-1,1 0,6-3,145-56,-151 60,0-1,0 1,0 0,0 0,0 0,1 0,-1-1,0 1,0-1,0 1,0-1,-1 1,1-1,0 1,0-1,0 0,0 1,0-1,-1 0,1 0,0 0,-1 0,1 0,-1 1,1-1,-1 0,1 0,-1 0,0 0,1-1,-1 1,0 0,0 0,0 0,0 0,0 0,0 0,0 0,0 0,0 0,0 0,-1 0,1 0,0-1,-1 1,1 0,-1 1,1-1,-1 0,1 0,-1 0,0 0,0 0,-18-17,-1 1,-1 1,-1 1,0 1,-1 1,-9-3,10 4,22 12,-1 0,1 0,-1 0,1 0,-1-1,1 1,-1 0,1 0,0 0,-1-1,1 1,-1 0,1-1,0 1,-1 0,1-1,0 1,-1 0,1-1,0 1,0-1,-1 1,1-1,0 1,0 0,0-1,0 1,-1-1,1 1,0-1,0 1,0-1,0 1,0-1,0 1,0-1,0 1,1-1,-1 1,0-1,0 1,0-1,0 1,1 0,-1-1,0 1,0-1,1 1,-1 0,0-1,1 1,-1 0,0-1,1 1,-1 0,1-1,-1 1,0 0,1 0,-1 0,1-1,-1 1,12-9</inkml:trace>
  <inkml:trace contextRef="#ctx0" brushRef="#br0" timeOffset="2073.823">924 37,'22'-10,"-13"6,0 0,0 0,1 0,-1 2,1-1,0 1,0 0,0 1,1 0,-10 1,1 1,-1-1,1 0,0 1,-1-1,1 1,-1 0,1-1,-1 1,1 0,-1 0,0 0,1 0,-1 0,0 0,0 1,0-1,0 0,0 1,0-1,0 0,0 1,0-1,-1 1,1-1,0 1,-1 0,0-1,1 1,-1 0,0-1,0 1,1 60,-1-51,-2 7,1-16,1 0,-1 0,0 1,1-1,-1 0,1 1,0-1,0 1,-1-1,2 0,-1 1,0-1,0 0,1 1,0-1,-1 0,1 1,0-1,0 0,0 0,0 0,1 0,-1 0,0 0,1 0,0 0,-1 0,1-1,0 1,0-1,0 1,0-1,2 1,47 1,-47-4,0 0,1 1,-1-1,0 1,0 0,0 0,1 1,-1-1,0 1,0 0,0 0,0 0,0 0,0 1,0-1,-1 1,1 0,0 1,-1-1,0 0,1 1,-1 0,0 0,0 0,-1 0,2 2,-3 2,-1-1,0 1,-1 0,1 0,-1 0,-1-1,1 1,-1 0,0-1,-1 1,1-1,-1 0,-1 0,1 0,-1 0,0-1,0 1,-1-1,1 0,-3 1,-48 51,55-57,1 0,-1 0,0 0,0-1,0 1,1 0,-1 0,0-1,0 1,0 0,1 0,-1-1,0 1,0 0,0 0,0-1,0 1,0 0,0-1,0 1,0 0,0-1,0 1,0 0,0-1,0 1,0 0,0 0,0-1,0 1,0 0,0-1,0 1,-1 0,1 0,0-1,0 1,0 0,0 0,-1-1,1 1,0 0,0 0,-1 0,1-1,0 1,0 0,-1 0,1 0,0 0,-1 0,1-1,0 1,0 0,-1 0,1 0,0 0,-1 0,2-1,5-14</inkml:trace>
  <inkml:trace contextRef="#ctx0" brushRef="#br1" timeOffset="259293.18">911 842,'-9'-13,"0"0,0 1,-1 0,-1 0,0 1,0 1,-1 0,-1 0,1 1,-1 1,-1 0,0 1,0 0,0 1,-1 1,0 0,-6 0,-14-2,-1 1,0 3,0 1,0 1,0 2,0 2,-16 3,39-4,1 1,-1 0,1 0,0 1,0 1,1 0,0 0,-1 1,2 1,-1 0,1 0,0 1,0 0,1 1,1 0,-1 1,1 0,1 0,0 0,0 1,1 1,-12 30,3 1,1 1,-6 39,10-44,-20 88,5 1,-3 84,27-162,2 1,2 0,3-1,1 1,3-1,2-1,2 0,2-1,22 45,-13-35,3-1,2-1,28 37,-55-87,2 1,-1-1,1 0,0 0,0-1,0 0,1 1,0-2,0 1,0-1,0 0,1 0,0 0,0-1,0 0,0-1,0 0,1 0,-1 0,1-1,-1 0,1 0,-1-1,1 0,-1-1,1 1,0-1,-1-1,6-1,3-3,0-1,0-1,0 0,-1-1,-1-1,1 0,-1-1,-1-1,0 0,-1-1,0 0,7-11,2-5,-2-1,0-1,-2 0,-2-1,11-30,-14 23,-1 0,-2-1,-2 0,-1 0,-2-1,-2 1,-2-1,-2-11,-10-79,-25-114,32 215,-98-586,97 585,4 16,0 0,-1 0,-1 0,0 0,-1 1,-1-1,0 1,-1 1,0-1,-3-2,8 14,-1 0,1 1,-1-1,1 0,-1 1,0-1,1 1,-1 0,0 0,0 0,0 1,0-1,0 0,0 1,0 0,0 0,0 0,0 0,0 0,0 1,0-1,0 1,0 0,0 0,0 0,0 0,0 1,1-1,-1 1,0-1,1 1,0 0,-1 0,1 0,0 0,0 1,0-1,0 0,0 1,1-1,-1 2,-123 150,56-59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9:02:15.773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0 348,'5'-13,"0"0,0 1,2-1,-1 1,1 1,1-1,2-1,6-10,104-167,-93 155,-24 69,-30 192,26-204,2 19,-2 0,-2 0,-2-1,-2 1,-1-1,-2 0,-2-1,-4 8,14-43,1 0,-1-1,0 1,0-1,0 0,-1 1,1-1,-1 0,1-1,-1 1,0 0,0-1,0 1,-1-1,1 0,0 0,-1 0,0 0,29-3,1 2,0 1,-1 0,0 2,1 1,-1 2,-1 0,1 1,-2 1,7 5,-14-6,-6-1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9:02:17.635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4 9,'-3'0,"2"0,4 0,7 0,12 0,14 0,12 0,12-2,5-2,1 2,-4 2,-10 6,-14 6,-13 2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9:02:33.282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153 308,'-3'-2,"1"1,0 0,-1 0,1 0,-1 1,1-1,-1 0,1 1,-1 0,1-1,-1 1,1 0,-1 0,0 1,1-1,-1 0,1 1,-1 0,1-1,-1 1,1 0,0 0,-1 1,1-1,0 0,0 1,0-1,0 1,0 0,0 0,0 0,0 0,-7 17,0 0,1 0,1 0,1 1,1 0,-2 17,3-20,-2 6,2 0,1 1,0-1,2 1,0-1,3 12,-2-29,1 1,0-1,0 1,1-1,0 1,0-1,1 0,-1 0,1 0,0 0,1 0,0-1,0 0,0 1,0-1,1-1,0 1,0-1,0 0,0 0,1 0,-1-1,1 0,0 0,1 0,0 0,1 0,-1-1,1 0,0 0,0-1,0 0,-1-1,1 1,0-1,0-1,0 0,0 0,0 0,0-1,-1 0,1-1,-1 1,1-2,-1 1,0-1,0 0,-1 0,1-1,-1 0,0 0,0 0,0-2,13-16,-2-1,0-1,-2 0,-1-1,-1 0,-1-1,-2-1,0 0,-2 0,-1-1,-1 0,-2 0,-1-1,-1-3,0 18,-1 1,0 0,-1-1,0 1,-2 0,1 0,-2-1,0 1,0 0,-2 1,0-1,0 1,-1 0,-1 0,0 1,0-1,-2 2,1-1,-1 1,-1 1,0-1,-1 2,0-1,-9-5,17 13,-1-1,1 1,-1 0,0 0,0 0,0 0,0 0,0 1,-1 0,1 0,0 0,-1 0,1 1,0 0,-1 0,1 0,-1 0,1 1,0 0,-1 0,1 0,0 0,0 0,0 1,0 0,0 0,0 0,0 0,1 1,-1 0,1-1,-1 1,1 0,0 1,0-1,1 0,-1 1,-10 17,2 1,0-1,1 2,1-1,-5 22,-58 200,36-121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9:02:42.946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119 668,'12'-5,"13"-3,13-6,13-4,11-5,9 0,7-1,1 2,-1 1,-5 3,-7 4,-13 4,-15 4</inkml:trace>
  <inkml:trace contextRef="#ctx0" brushRef="#br0" timeOffset="589.425">365 436,'-39'42,"-2"-1,-2-2,-1-2,-2-2,-31 16,30-17,23-13,23-21,1 1,0-1,-1 1,1-1,0 1,0-1,-1 1,1-1,0 1,0-1,0 1,0-1,0 1,0 0,0-1,0 1,0-1,0 1,0-1,0 1,0-1,0 1,0-1,1 1,-1 0,0-1,0 1,1-1,-1 0,0 1,1-1,-1 1,0-1,1 1,-1-1,1 0,-1 1,1-1,-1 0,1 0,-1 1,1-1,-1 0,1 0,-1 0,1 1,-1-1,1 0,-1 0,1 0,0 0,12 3,1 0,-1-1,1 0,0-1,0-1,0 0,2-2,8 2,27 0,-31 2,1-1,-1-1,0-1,0-1,0 0,0-2,0 0,-1-1,1-1,-1-1,12-7,-27 12,0-1,0 0,-1 0,1 0,-1 0,0 0,0-1,0 1,0-1,-1 0,1 0,-1 0,0 0,0 0,-1 0,1-1,-1 1,0-1,0 1,-1-1,1 1,-1-1,0 1,0-1,0-1,-2-5,1 1,-2 0,1 0,-1 0,-1 0,0 1,0-1,-1 1,0 0,-4-5,-73-92,67 95,15 19,9 5</inkml:trace>
  <inkml:trace contextRef="#ctx0" brushRef="#br0" timeOffset="2126.386">1689 122,'-12'56,"-14"-119,19 53,1 0,-2 1,1 0,-1 1,-1 0,1 0,-2 1,1 0,-1 0,0 1,-6-3,12 7,-1-1,0 1,1 1,-1-1,0 1,-1-1,1 1,0 1,0-1,0 1,0 0,-1 0,1 0,0 1,0 0,0 0,0 0,0 1,0-1,0 1,0 0,0 1,1-1,-1 1,1 0,-3 3,-3 5,1 0,1 1,0-1,1 2,0-1,1 1,0 0,1 1,0-1,2 1,-1 0,2 0,-1 0,2 0,0 0,1 1,0-1,2 4,-1 1,1 0,1 0,1 0,1-1,0 1,2-1,0 0,1-1,0 0,4 5,-6-13,0 1,1-1,0 0,0-1,1 1,0-2,1 1,-1-1,1 0,1-1,-1 0,1-1,0 0,1 0,-1-1,1 0,0-1,0 0,0-2,0-2,0 1,0-1,0-1,0 0,0 0,0-1,-1 0,0-1,0-1,0 1,0-1,0-1,-1 0,0 0,0-1,-1 0,0-1,0 0,-1 0,5-7,-5 9,-7 6,0 1,0 0,0 0,0 0,0 0,0-1,0 1,0 0,0 0,0 0,1-1,-1 1,0 0,0 0,1 0,-1-1,1 1,-1 0,1-1,-1 1,1 0,-1-1,1 1,-1-1,1 1,0-1,0 1,-1-1,1 1,0-1,-1 0,1 1,0-1,0 0,0 0,-1 1,1-1,0 0,0 0,0 0,0 0,-1 0,1 0,0 0,0 0,0-1,0 1,-1 0,1 0,0-1,0 1,-1-1,1 1,0 0,0-1,-1 1,1-1,-1 0,1 1,0-1,-1 1,1-1,-1 0,0 0,1 1,-1-1,1 0,-1 0,0 0,26 95,-24-91,-1 0,1 0,0 0,0 0,0 0,0-1,1 1,-1-1,1 1,-1-1,1 0,0 0,0 0,0 0,0-1,0 1,0-1,0 0,1 0,-1 0,0 0,1-1,-1 1,1-1,-1 0,1 0,0 0,0 0,-1-1,1 0,-1 0,1 0,-1 0,1 0,-1-1,1 1,-1-1,0 0,0 0,0 0,0-1,-1 1,1-1,0 1,-1-1,0 0,1 0,-1 0,-1 0,1 0,0-1,-1 1,1-1,-1 1,0-1,0-2,1-1,-1 0,1 0,-2 0,1 0,-1 0,0 0,0-1,-1 1,0 0,0 0,-1 0,0 0,0 0,-2-2,3 5,-1 1,-1-1,1 0,0 1,-1-1,0 1,1 0,-2 0,1 0,0 0,0 1,-1-1,1 1,-1 0,0 0,0 0,0 0,0 1,0 0,0-1,0 1,0 1,-1-1,1 1,0 0,-1 0,1 0,0 0,0 1,-1-1,-2 2,34 5,233-36,-257 29,0-1,0 1,0 0,0 0,0 0,0 0,0 1,0-1,0 1,0 0,0 0,-1 0,1 0,0 0,-1 1,1-1,0 1,-1 0,0 0,1-1,-1 2,0-1,0 0,0 0,0 1,-1-1,1 1,-1-1,1 1,-1 0,0-1,0 1,0 2,1 122,-2-125,0-1,0 1,0 0,1-1,-1 1,1-1,-1 1,1-1,-1 1,1-1,0 0,0 1,0-1,0 0,0 1,0-1,0 0,0 0,0 0,0 0,1 0,-1 0,0 0,1-1,-1 1,1 0,-1-1,1 1,-1-1,1 1,-1-1,1 0,-1 0,1 0,0 0,-1 0,1 0,-1 0,1 0,-1-1,1 1,1-1,60-30,-56 25,-1-1,-1 1,1-1,-1 0,0-1,-1 1,0-1,0 0,-1 0,1 0,-2 0,1-1,-1 1,-1-1,1 1,-2-1,1 0,-1 1,-1-6,-2 103,3-81,1 0,0 0,0 0,1 0,-1-1,2 1,-1 0,1-1,1 0,-1 1,-2-6,1 0,-1 0,0 0,1 0,0 0,-1 0,1-1,0 1,0 0,0-1,0 1,0-1,0 0,0 0,0 0,1 0,-1 0,0 0,1-1,-1 1,1-1,-1 1,1-1,-1 0,1 0,-1 0,1 0,-1-1,1 1,-1-1,0 1,1-1,1-1,7-3,-1-1,0-1,0 0,0 0,-1-1,0 0,0 0,-1-1,0-1,-1 1,0-1,-1 0,0-1,0 1,-1-1,0 0,-1-1,0 1,-1-1,-1 0,1 0,-2 1,1-12,-4 31,0 0,1 1,0-1,1 1,0-1,0 1,1-1,0 1,1-1,-1 0,1 1,1-1,0 0,0 0,1-1,0 1,0-1,0 1,1-1,0-1,5 6,15 5</inkml:trace>
  <inkml:trace contextRef="#ctx0" brushRef="#br0" timeOffset="2906.331">3138 422,'-11'-7,"0"0,-1 1,0 0,0 1,0 0,-1 1,-10-3,18 6,0 0,1 1,-1-1,0 1,1 0,-1 0,0 1,1-1,-1 1,0 0,1 0,-1 1,1-1,0 1,-1 0,1 0,0 0,0 1,0-1,1 1,-1 0,1 0,-2 2,1-2,0 1,0 0,1 1,-1-1,1 1,0-1,0 1,1 0,-1 0,1 0,0 0,0 1,1-1,0 0,0 1,0-1,0 1,1 0,0-1,0 1,1-1,-1 1,1-1,0 1,1-1,-1 0,3 5,0-7,0 0,1-1,-1 0,1 0,-1 0,1 0,0-1,-1 1,1-1,0-1,0 1,0-1,0 0,0 0,0 0,-1 0,1-1,0 0,0 0,0 0,-1-1,1 0,-1 0,1 0,-1 0,0-1,2-1,3 0,-1-2,1 1,-1-1,-1 0,1-1,-1 0,-1 0,1 0,-1-1,0 0,-1 0,0-1,0 0,-1 1,0-2,0 1,-1 0,0-5,-4-9,-14 30,11-1,-1 1,1 0,1 0,0 1,0-1,0 1,1-1,0 1,0 0,1 0,-1 5,2-10,0 1,0-1,0 0,0 1,1-1,-1 0,1 0,0 0,0 1,0-1,0 0,1 0,-1 0,1-1,0 1,0 0,0-1,0 1,0-1,0 1,1-1,-1 0,1 0,0 0,-1 0,1-1,0 1,0-1,1 1,4 1,0-1,0 0,0 0,0-1,0 0,0-1,0 1,0-1,0-1,0 0,0 0,0 0,0-1,0 0,0-1,0 0,-1 0,0 0,0-1,0 0,0-1,0 0,-1 0,0 0,0 0,0-1,-1 0,1-1,-2 1,1-1,-1 0,0 0,0 0,-1 0,0-1,0 0,-1 1,0-1,0 0,0-2,-2 10,0 0,0 0,1-1,-1 1,0 0,0-1,1 1,-1 0,0-1,0 1,0 0,0-1,0 1,0 0,0-1,1 1,-1 0,0-1,0 1,0-1,0 1,0 0,-1-1,1 1,0 0,0-1,0 1,0-1,0 1,0 0,-1-1,1 1,0 0,0 0,-1-1,1 1,0 0,0-1,-1 1,1 0,0 0,-1 0,1-1,0 1,0 0,-1 0,1 0,-1 0,1 0,0-1,-1 1,1 0,0 0,-1 0,1 0,-1 0,1 0,0 0,-1 0,1 1,0-1,-1 0,1 0,-15 21,-3 68,18-86,0 0,0 0,1 1,-1-1,1 0,0 0,0 0,0 0,0 0,0 0,1 0,-1 0,1 0,0-1,0 1,0-1,0 1,0-1,1 0,-1 0,1 0,-1 0,1 0,0 0,0-1,2 2,5-1,0 0,0-1,0 0,1 0,-1-1,0 0,0-1,1 0,-1-1,0 0,0 0,-1-1,1 0,0-1,-1 0,0-1,0 0,0 0,-1-1,0 0,0-1,0 0,-1 0,3-4,-5 6,0 0,-1-1,1 0,-2 0,1 0,-1-1,1 1,-2-1,1 0,-1 0,0 0,0 0,-1 0,0 0,-1 0,1 0,-1-1,-1 0,1 8,-1-1,1 1,-1 0,1 0,-1 0,1 0,-1 0,1 0,-1 0,1-1,-1 2,1-1,-1 0,1 0,-1 0,1 0,-1 0,0 0,1 0,-1 1,1-1,0 0,-1 0,1 1,-1-1,1 0,-1 1,1-1,0 1,-1-1,1 0,0 1,-1-1,1 1,0-1,0 1,-1-1,1 1,0-1,0 1,0-1,0 1,0-1,-1 1,1-1,0 1,0 0,1-1,-1 1,0-1,0 1,0 0,-2 3,0 0,0 1,0-1,0 1,1-1,0 1,0 0,0 0,1-1,0 1,0 0,0 0,0 0,1 0,-1-1,1 1,0 0,1-1,-1 1,1-1,0 1,0-1,1 0,-1 0,1 0,0 0,0 0,1 1,16 7</inkml:trace>
  <inkml:trace contextRef="#ctx0" brushRef="#br0" timeOffset="3684.337">4079 490,'-18'-12,"-1"-1,-1 2,0 1,-1 0,0 1,-10-2,28 10,1 1,0-1,-1 1,1-1,-1 1,1 0,-1 0,1 0,-1 0,1 0,-1 0,1 1,0-1,-1 1,1 0,-1-1,1 1,0 0,0 1,0-1,-1 0,1 1,0-1,1 1,-1-1,0 1,0 0,1 0,-1 0,1 0,-1 0,1 0,0 0,0 1,0-1,0 0,1 1,-1-1,0 0,1 1,-1 1,0-1,0 1,0 0,0-1,0 1,0 0,1 0,0 0,0-1,0 1,0 0,0 0,1 0,-1 0,1-1,0 1,1 0,-1-1,1 1,-1-1,1 1,0-1,0 0,0 0,1 0,-1 0,1 0,0 0,0-1,0 1,0-1,0 0,0 0,0 0,1 0,-1-1,1 1,0-1,-1 0,1 0,0 0,2 0,5-2,0 0,0 0,0-1,0 0,-1-1,1-1,-1 1,1-2,-1 1,-1-2,1 1,-1-1,0 0,0-1,0 0,-1-1,-1 0,1 0,-1 0,0-1,-1 0,0 0,-1-1,1 0,-2 0,2-5,3-9,-2 0,-1 0,0 0,-2-1,-1 0,-1 0,-1 0,-1 0,-1 0,-2 0,0 0,-6-17,-15-21,23 62,1 0,-1 0,1 0,-1 0,0 0,1 0,-1 0,0 0,0 1,0-1,0 0,0 0,0 1,0-1,0 0,0 1,0-1,0 1,0 0,-1-1,1 1,0 0,0 0,0-1,0 1,-1 0,1 0,0 0,0 1,0-1,-1 0,1 0,0 1,0-1,0 1,0-1,0 1,0-1,-1 1,1-1,1 1,-1 0,0 0,0 0,0-1,0 1,0 0,1 0,-1 0,0 0,1 1,-9 11,1 1,1 1,0-1,2 1,-1 0,2 0,0 1,0-1,2 1,0 0,1 0,0 0,2 9,-1-9,1 0,1 0,0 0,1 0,1 0,0 0,1-1,1 0,1 0,0 0,5 6,-8-14,1 0,0-1,0 1,0-1,1 0,0 0,0-1,1 0,0 0,-1-1,2 1,-1-1,0-1,1 1,0-2,0 1,-1-1,2 0,-1 0,0-1,0 0,0-1,3 0,65-19,-39 36,-12-1,-18-14,0-1,1-1,-1 1,1-1,-1 0,1-1,-1 0,1 0,-1 0,0-1,1 0,-1-1,0 0,-1 0,1 0,0-1,-1 0,0 0,0 0,0-1,0 0,-1 0,0-1,0 1,0-1,-1 0,0-1,0 1,0-1,-1 1,0-1,0 0,-1 0,0-1,0 1,-1 0,0-1,0 1,-1-1,1 1,-2-1,1 1,-1-1,0 1,-1 0,0-1,-1-3,0 7,0 0,-1 0,1 1,-1-1,0 1,0 0,0 0,0 0,0 1,0-1,-1 1,1 0,-1 1,0-1,0 1,0 0,1 0,-1 0,0 0,0 1,0 0,0 0,0 1,0-1,0 1,0 0,0 0,0 1,1-1,-1 1,0 0,1 0,0 1,-1-1,1 1,0 0,0 0,1 1,-1-1,-1 3,-3 0,2 1,-1-1,1 1,0 1,0-1,0 1,1 0,1 0,-1 1,1-1,1 1,0 0,0 0,0 0,1 0,1 1,0-1,0 0,1 1,0 2,0-9,1-1,0 1,0 0,0-1,0 1,1-1,-1 1,1-1,-1 1,1-1,0 0,0 0,0 0,0 0,0 0,1 0,-1-1,0 1,1-1,-1 0,1 1,0-1,-1 0,1-1,0 1,0 0,0-1,25 6</inkml:trace>
  <inkml:trace contextRef="#ctx0" brushRef="#br0" timeOffset="3933.671">4612 39,'-14'-2,"-9"1,-1 4,4 3,5 5,8 4,9 5,9 5,3-2</inkml:trace>
  <inkml:trace contextRef="#ctx0" brushRef="#br0" timeOffset="4182.005">4763 545,'13'19,"13"8,10 2,9-4,8-7,7-10,6-11,3-13,-7-12,-14-2</inkml:trace>
  <inkml:trace contextRef="#ctx0" brushRef="#br0" timeOffset="5090.09">1499 1255,'-3'-2,"0"-1,1 1,-1-1,0 1,0 0,0 0,0 0,-1 0,1 1,-1-1,1 1,-1 0,1 0,-1 0,1 1,-1-1,0 1,1 0,-1 0,0 0,0 0,1 1,-1-1,1 1,-1 0,0 0,1 0,0 1,-1-1,1 1,0 0,0 0,0 0,0 0,0 1,0-1,-7 7,0 0,1 1,0 0,1 0,0 1,1 0,0 0,0 1,1-1,1 2,0-1,1 1,0-1,1 1,-2 13,4-24,0 1,1-1,-1 1,1-1,-1 1,1 0,0-1,0 1,0-1,1 1,-1 0,0-1,1 1,0-1,0 1,0-1,0 1,0-1,0 0,0 1,1-1,-1 0,1 0,0 0,-1 0,1 0,0-1,0 1,0 0,1-1,-1 1,0-1,0 0,1 0,-1 0,1 0,-1 0,1-1,-1 1,1-1,0 1,1-1,6-3,1 0,-1-1,0-1,0 1,-1-2,0 1,1-1,-2 0,1-1,-1 0,0-1,-1 0,1 0,-2 0,1-1,3-7,8-9,-1-1,-1-1,-2 0,-1-1,-1-1,-1 0,-1 0,-2-1,-1 0,-2-1,0 0,-3 1,0-1,-2-16,-10-3,9 50,0 0,0 0,0-1,0 1,1 0,-1 0,0 0,0 0,0 0,0 0,0 0,0 0,1 0,-1 1,0-1,0 0,0 0,0 1,1-1,-1 1,0-1,0 1,1-1,-1 1,0-1,1 1,-1-1,1 1,-1 0,0-1,1 1,0 0,-1 0,1 0,-1-1,1 1,0 0,-14 20,2 1,0 1,1 0,2 0,0 1,2 0,0 1,2 0,-2 17,2-25,2 0,0 0,0 0,2 0,0 0,1 1,1-1,0 0,1 0,1 1,1-2,1 1,0 0,1-1,3 5,-6-16,1-1,0 1,1-1,-1 0,1 0,0-1,0 1,0-1,0 0,0 0,1-1,0 0,-1 0,1 0,0-1,0 1,0-1,0-1,0 1,0-1,0 0,0 0,0-1,0 0,1 0,7-2,-1 0,1 0,-1-2,0 1,-1-2,1 0,-1 0,0-1,-1 0,8-7,-9 6,-1-1,0 0,0 0,-1-1,0 0,0-1,-1 0,-1 0,0 0,0-1,-1 0,-1 0,0 0,-1 0,0-1,0 0,-2 1,1-10,-8-12,6 33,0 1,0-1,-1 1,1-1,0 1,0-1,-1 1,1-1,0 1,-1-1,1 1,-1 0,1-1,-1 1,1-1,0 1,-1 0,1-1,-1 1,1 0,-1 0,0 0,1-1,-1 1,1 0,-1 0,1 0,-1 0,1 0,-1 0,0 0,1 0,-1 0,1 0,-1 0,1 0,-1 1,0-1,1 0,-1 0,1 1,-1-1,1 0,-1 0,1 1,0-1,-1 1,1-1,-1 0,1 1,0-1,-1 1,1-1,0 1,-5 6,0-1,1 1,0 0,1 1,-1-1,2 1,-1-1,1 1,0 0,0 0,1 0,0 0,1 0,0 0,0 0,0 0,1 0,0 0,2 4,-2-7,1 0,0 0,1 0,-1 0,1 0,0-1,0 1,0-1,0 0,1 0,0 0,0 0,0-1,0 0,0 1,1-1,0-1,-1 1,1-1,0 0,0 0,0 0,3 0,123 14,-60-18</inkml:trace>
  <inkml:trace contextRef="#ctx0" brushRef="#br0" timeOffset="5617.677">2891 1050,'-13'3,"0"1,0 1,1 0,0 1,0 0,0 1,1 0,0 1,0 0,0 1,2 0,-1 0,1 1,0 0,-1 3,8-11,0 1,0-1,0 0,0 1,1-1,-1 1,1 0,0-1,0 1,-1 0,2 0,-1 0,0 0,1 0,-1 0,1 0,0 0,0 0,0 0,0 0,0 0,1 0,0-1,-1 1,1 0,0 0,0 0,1 0,-1-1,1 1,-1-1,1 1,0-1,0 1,0-1,0 0,0 0,0 0,1 0,-1 0,3 1,74 28,-67-28,-1 0,0 1,0 0,0 1,-1 0,1 1,-1 0,0 1,4 4,-13-10,0 0,0 1,0-1,0 0,0 0,0 0,0 1,-1-1,1 1,0-1,-1 0,1 1,-1-1,0 1,1-1,-1 1,0-1,0 1,0 0,0-1,0 1,-1-1,1 1,0-1,-1 1,1-1,-1 0,1 1,-1-1,0 1,1-1,-1 0,0 0,0 1,0-1,0 0,0 0,0 0,0 0,-1 0,1 0,-57 34,47-31,-1 0,1-1,0 0,-1-1,0 0,0-1,1-1,-5 0,16 0,-1 0,0 0,0 0,1 0,-1 0,0 0,0-1,1 1,-1 0,0 0,1-1,-1 1,1-1,-1 1,0-1,1 1,-1-1,1 1,-1-1,1 1,-1-1,1 1,0-1,-1 0,1 1,0-1,-1 0,1 1,0-1,0 0,-1 0,1 1,0-1,0 0,0 0,0 1,0-1,0 0,0 0,1 1,-1-1,0 0,0 1,0-1,1 0,-1 1,0-1,1 0,-1 1,1-1,-1 1,1-1,-1 0,1 1,-1-1,1 1,-1-1,1 1,0-1,13-16</inkml:trace>
  <inkml:trace contextRef="#ctx0" brushRef="#br0" timeOffset="5902.308">3110 1187,'-8'9,"1"1,1 0,0 0,0 0,1 0,0 1,0 0,2 0,-1 0,1 1,1-1,0 1,1 0,0-1,0 1,2 0,-1 0,2-1,-1 1,1 0,1-1,0 0,1 1,4 8,-4-15,0-1,0 1,1-1,-1 1,1-1,0-1,0 1,1-1,-1 1,1-2,-1 1,1-1,0 1,0-2,0 1,0-1,0 0,0 0,1 0,8 0,0 0,1-1,-1-1,0 0,0-1,0-1,5-1,77-38,-79 28</inkml:trace>
  <inkml:trace contextRef="#ctx0" brushRef="#br0" timeOffset="6146.398">3042 1337,'14'-2,"9"-1,10-3,6-1,7-3,1-2,3-1,-4-1,-3 0,-8 2,-9 3</inkml:trace>
  <inkml:trace contextRef="#ctx0" brushRef="#br0" timeOffset="6315.701">3096 1146,'17'2,"16"1,17 0,14-5,12-7,5-5,-3-1,-8-1,-16 2,-15 4</inkml:trace>
  <inkml:trace contextRef="#ctx0" brushRef="#br0" timeOffset="6796.462">3888 1118,'-4'21,"-5"16,-2 11,-2 5,1 2,3-1,0-5,3-6,1-7,0-5,0-15,2-8</inkml:trace>
  <inkml:trace contextRef="#ctx0" brushRef="#br0" timeOffset="7075.261">3724 1133,'-2'-3,"4"0,8 0,14 0,17-1,14-2,10-3,5 0,-4 0,-8 1,-11 2,-14 2</inkml:trace>
  <inkml:trace contextRef="#ctx0" brushRef="#br0" timeOffset="7509.611">2783 777,'26'13,"1"-2,1-1,0-2,0 0,1-2,-1-1,1-1,18-1,164 7,0-10,-1-8,81-20,-208 21,2 2,-85 5,0 0,0 0,0 1,0-1,0 0,0 0,0 1,0-1,0 0,0 0,0 1,1-1,-1 0,0 0,0 0,0 1,0-1,0 0,1 0,-1 0,0 1,0-1,0 0,0 0,1 0,-1 0,0 0,0 1,1-1,-1 0,0 0,0 0,1 0,-1 0,0 0,0 0,1 0,-16 6</inkml:trace>
  <inkml:trace contextRef="#ctx0" brushRef="#br0" timeOffset="8532.29">1239 1979,'-2'-4,"-1"0,1 0,-1 0,0 1,0-1,-1 1,1 0,-1 0,0 0,0 0,0 1,0 0,0-1,0 1,0 1,-1-1,1 1,-1 0,0 0,1 0,-1 0,0 1,1 0,-1 0,0 0,1 0,-1 1,0 0,1 0,-1 0,1 1,-1-1,1 1,0 0,-1 0,1 1,0-1,1 1,-2 1,-1 3,2-1,-1 1,1 0,0 1,1-1,-1 1,2 0,-1 0,1 0,0 0,1 0,0 0,0 0,0 1,1-1,1 0,-1 0,2 2,-2-8,1 1,-1-1,1 0,0 1,0-1,0 0,0 0,0 0,0 0,1 0,-1 0,1 0,-1 0,1 0,0 0,0-1,0 1,0-1,0 0,0 1,0-1,0 0,0 0,1 0,-1-1,0 1,1 0,-1-1,0 0,1 1,-1-1,1 0,-1 0,1 0,-1-1,0 1,1-1,1 0,6-1,0-1,0 0,0-1,-1 0,1 0,-1-1,0-1,4-2,-4 2,0-1,0 0,-1 0,0-1,0 0,-1 0,0-1,-1 0,1 0,-2 0,1-1,-1 0,-1 0,0 0,0-1,1-8,-9-5,4 24,0-1,-1 1,1 0,0-1,0 1,-1 0,1 0,0 0,-1-1,1 1,0 0,-1 0,1 0,0 0,-1 0,1-1,-1 1,1 0,0 0,-1 0,1 0,0 0,-1 0,1 0,-1 0,1 1,0-1,-1 0,1 0,0 0,-1 0,1 0,0 1,-1-1,1 0,0 0,-1 1,1-1,0 0,0 0,-1 1,1-1,0 0,0 1,-1-1,1 0,0 1,0-1,0 0,0 1,0-1,0 0,0 1,-1-1,1 1,0-1,0 0,0 1,-3 7,-1 0,1 0,1 0,-1 0,1 1,1-1,0 1,0-1,0 1,1-1,1 1,-1 0,1-1,1 1,0-1,0 0,0 1,1-1,0 0,3 3,-3-6,1 0,0-1,1 1,-1-1,1 0,0 0,0 0,0-1,0 0,0 0,1 0,-1-1,1 1,0-1,0-1,3 1,27 6</inkml:trace>
  <inkml:trace contextRef="#ctx0" brushRef="#br0" timeOffset="9179.556">1704 1966,'-7'0,"0"0,0 1,1 0,-1 0,0 0,1 1,-1 0,1 0,-1 1,1 0,0 0,0 1,0-1,1 1,-1 1,1-1,0 1,0-1,1 2,-1-1,1 0,0 1,1 0,-1 0,1 0,0 0,1 0,-1 1,1-1,0 1,1 0,0-1,0 1,0 0,1 0,0 5,1-8,0 0,1 0,-1 0,1-1,-1 1,1 0,0-1,1 1,-1-1,1 1,-1-1,1 0,0 0,0-1,0 1,1 0,-1-1,0 0,1 0,0 0,-1 0,1-1,0 1,0-1,0 0,0 0,0 0,1-1,8 2,-1 0,0-1,1-1,-1 0,1-1,-1 0,1 0,11-4,-7-1,1 0,-1 0,0-2,0 0,-1-1,0 0,-1-2,0 0,-1 0,0-2,0 1,-2-2,1 0,-2 0,0-1,-1 0,0-1,-1 0,-1-1,-1 0,0 0,-1-1,-1 0,1-22,-1-1,-2 1,-2-1,-2 0,-3-12,2 40,1 29,-12 174,6-113,2 1,6 47,16-53,-16-70,0 0,0 0,0 0,0 0,1 0,-1-1,0 1,1 0,0-1,-1 1,1-1,0 0,0 1,0-1,0 0,0 0,0 0,0 0,0-1,0 1,1-1,-1 1,0-1,0 0,1 1,-1-1,0 0,0-1,1 1,-1 0,1-1,8-4,0 0,0 0,-1-1,0-1,0 0,0 0,-1-1,0 0,0-1,-1 0,0 0,-1-1,0 0,0 0,1-1,49-69,-57 79,0 1,0 0,0-1,0 1,0-1,0 1,0-1,1 1,-1 0,0-1,0 1,0-1,0 1,1 0,-1-1,0 1,1 0,-1-1,0 1,0 0,1-1,-1 1,0 0,1 0,-1-1,1 1,-1 0,0 0,1 0,-1 0,1-1,-1 1,1 0,-1 0,0 0,1 0,-1 0,1 0,-1 0,1 0,-1 0,1 0,-1 1,0-1,1 0,-1 0,1 0,-1 0,0 1,1-1,-1 0,0 0,1 1,-1-1,0 0,1 1,-1-1,0 0,4 29,-4-13,-1-6,1 1,0-1,0 1,1-1,1 1,0-1,0 0,1 0,0 0,0 0,1 0,1 0,0-1,0 0,3 4,-5-11,1 1,-1-1,1 1,-1-1,1-1,0 1,-1 0,1-1,0 0,0 0,0 0,0 0,0 0,1-1,-1 0,0 0,0 0,0-1,0 1,0-1,0 0,0 0,0 0,1-1,20-7</inkml:trace>
  <inkml:trace contextRef="#ctx0" brushRef="#br0" timeOffset="9441.411">2577 1843,'-14'0,"-4"-3,-2-2,3-1</inkml:trace>
  <inkml:trace contextRef="#ctx0" brushRef="#br0" timeOffset="9626.915">2045 1733,'4'0,"14"-2,15-3,18-6,15-5,9-3,5 0,-4 3,-13 5</inkml:trace>
  <inkml:trace contextRef="#ctx0" brushRef="#br0" timeOffset="9852.898">2741 1911,'0'39,"-2"-21,2-1,-1 0,2 1,1-1,0 1,1-1,1 0,0 0,1-1,1 1,3 3,-8-17,0-1,0 0,1 1,-1-1,1 0,-1 1,1-1,0 0,0 0,0-1,0 1,0 0,0-1,1 1,-1-1,0 0,1 1,-1-1,1 0,-1-1,1 1,0 0,-1-1,1 1,0-1,0 0,-1 0,1 0,0 0,0-1,-1 1,1-1,-1 0,1 1,0-1,-1 0,1-1,-1 1,0 0,1-1,8-9,1 0,-2-1,1 0,-2 0,0-2,0 1,-1-1,-1 0,0 0,-1-1,-1 0,0 0,-1-2,20-75,-19 75</inkml:trace>
  <inkml:trace contextRef="#ctx0" brushRef="#br0" timeOffset="10207.634">3138 2061,'-1'26,"0"-19,0 0,0 0,1 0,0 0,1 0,-1 0,1 0,1 0,-1 0,1 0,0-1,1 1,0-1,0 1,1 1,-2-6,1 0,-1 0,0-1,0 1,1-1,-1 1,1-1,-1 0,1 0,0 0,0 0,-1-1,1 1,0-1,0 1,-1-1,1 0,0 0,0-1,0 1,-1 0,1-1,0 0,0 1,-1-1,1 0,0-1,-1 1,1 0,0-1,67-55,-66 52,0-1,0 0,0 0,0 0,-1 0,0-1,0 1,-1-1,0 1,0-1,-1 0,1 0,-1 0,-1 0,0 0,0 0,0 0,-1 0,0 0,0 0,0 0,-1 0,0 0,-1 1,1-1,-1 1,-1 0,1-1,-1 2,0-1,0 0,-1 1,0 0,0 0,0 0,0 0,-1 1,0 0,-5-3,8 5,0 0,-1 0,1 1,0-1,-1 1,1 0,-1-1,1 2,-1-1,0 0,0 1,1-1,-1 1,0 0,1 1,-1-1,0 1,0-1,1 1,-1 0,1 0,-1 1,1-1,-1 1,1-1,0 1,0 0,0 1,0-1,0 0,0 1,1 0,-1-1,1 1,-1 0,1 0,0 1,1-1,-1 0,0 1,1-1,-1 4,0-3,0 1,0-1,0 1,1 0,0-1,0 1,0 0,1 0,0 0,0 0,0-1,0 1,1 0,-1 0,1 0,1-1,-1 1,1-1,-1 1,1-1,1 1,-1-1,0 0,1 0,0 0,0 0,3 2,12 5</inkml:trace>
  <inkml:trace contextRef="#ctx0" brushRef="#br0" timeOffset="10441.094">3315 1679,'-11'13,"-5"13,1 1</inkml:trace>
  <inkml:trace contextRef="#ctx0" brushRef="#br0" timeOffset="10724.347">3506 2170,'16'2,"15"1,14-2,10-9,11-9,4-12,1-9,-12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9:03:00.042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0 993,'4'-1,"1"1,-1-2,0 1,0 0,0-1,0 0,0 0,0 0,-1 0,1-1,-1 1,1-1,0-1,8-5,263-219,-160 126,-4-5,79-101,-163 175,-2 0,1 2,1 0,1 2,2 0,1 3,2 0,0 2,33-18,-65 42,-1-1,1 0,-1 1,1-1,-1 1,1-1,-1 1,1-1,0 1,-1 0,1-1,0 1,-1 0,1-1,0 1,0 0,-1 0,1-1,0 1,0 0,-1 0,1 0,0 0,0 0,-1 0,1 0,0 1,0-1,-1 0,1 0,0 1,-1-1,1 0,0 1,0-1,-1 0,1 1,-1-1,1 1,-1-1,1 1,0-1,-1 1,0 0,1-1,-1 1,1 0,-1-1,0 1,1 0,-1-1,0 1,0 0,0 0,1-1,-1 1,0 0,0 0,0-1,0 1,0 0,-1 0,-36 192,14-51,6 0,2 82,12 25,2-23,-25 168,-115 415,135-759,3 1,2-1,4 31,-2-226,-1 117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9:03:02.815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400 185,'-7'159,"-21"117,10-117,-111 820,-22-220,144-730,4-22,4-20,62-221,-34 127,139-580,-102 345,74-345,-113 578,37-96,-41 160,-17 47,-4 56,-55 386,5 67,15-128,-53 211,11-263,65-303,3-26,7-86,41-249,53-193,-35 218,-8-5,-13-2,-13-22,-10 76,-58 523,-59 598,34-221,23-336,-14-2,-25 45,60-277,17-72,2-81,30-357,-6 137,63-736,-64 886,29-102,-20 166,-16 85,-7 26,-4 179,-3-142,-14 389,3 8,-21-1,-20 4,27-298,-27 77,54-234,-8 24,9-27,0 0,0 0,0 1,0-1,0 0,0 1,0-1,0 0,0 1,0-1,-1 0,1 0,0 1,0-1,0 0,-1 0,1 1,0-1,0 0,0 0,-1 0,1 1,0-1,0 0,-1 0,1 0,0 0,-1 0,1 0,0 1,-1-1,1 0,0 0,0 0,-1 0,1 0,0 0,-1 0,1 0,0 0,-1 0,1-1,0 1,0 0,-1 0,1 0,0 0,-1 0,1 0,0-1,0 1,-1 0,1 0,0-1,0 1,0 0,-1 0,1 0,0-1,0 1,0 0,0-1,-1 1,1 0,0-1,-5-12,-1-1,2-1,0 1,1 0,0-1,1 0,1 0,-1-2,-15-171,8-2,10-44,-1 228,0-21,-3 21,-2 20,-19 98,5 2,3 24,14-120,-33 284,32-299,1-19,2-26,0-294,0 455,-6 1,-9 26,-4-31,19-115,0 1,0 0,0 0,0 0,0 0,-1-1,1 1,0 0,0 0,-1 0,1-1,0 1,-1 0,1 0,-1-1,1 1,-1 0,1-1,-1 1,1-1,-1 1,0 0,1-1,-1 0,0 1,1-1,-1 1,0-1,0 0,0 1,1-1,-1 0,0 0,0 0,27-27,15 3,1 3,1 1,1 2,0 2,2 1,19-1,-59 14,12-4,1 1,0 1,0 0,0 2,0 0,1 1,-1 1,1 1,15 2,-33-3,0 0,-1 0,1 0,0 0,-1 0,1 1,-1-1,1 1,-1-1,1 1,-1-1,1 1,-1 0,1-1,-1 1,0 0,1 0,-1 0,0 0,0 0,0 1,0-1,0 0,0 0,0 1,0-1,0 1,-1-1,1 0,-1 1,1 0,-1-1,1 1,-1-1,0 1,0-1,0 1,0 0,0-1,0 1,0-1,0 1,-1 0,1-1,0 1,-1-1,0 1,1-1,-1 1,0-1,0 0,0 1,0-1,0 0,0 0,0 0,0 1,-1-1,-6 3,1-1,-1 0,0 0,0-1,0 0,-1-1,1 0,0 0,-1 0,1-1,0-1,-1 1,1-1,0-1,-1 0,1 0,0 0,0-1,-5-3,-40-6,38 8,-1 1,1 1,0 1,-1 0,0 1,1 1,-1 0,1 1,0 1,0 0,0 1,0 1,0 0,1 1,0 0,-4 4,-10 17,28-26,-1 0,1 0,0-1,0 1,-1 0,1 0,0-1,0 1,0 0,0 0,0-1,0 1,0 0,0 0,0-1,0 1,1 0,-1 0,0-1,0 1,1 0,-1 0,0-1,1 1,-1 0,1-1,-1 1,1-1,-1 1,1-1,-1 1,1-1,0 1,-1-1,1 1,0-1,-1 0,1 1,0-1,-1 0,1 0,0 1,0-1,-1 0,1 0,0 0,0 0,0 0,13 1,0 0,0 0,0-2,0 0,0 0,0-1,0-1,-1-1,1 0,12-5,-4 2,205-51,-227 58,0 0,0 0,0 1,0-1,0 0,0 0,0 0,0 0,0 1,0-1,0 0,0 0,0 0,0 0,1 0,-1 1,0-1,0 0,0 0,0 0,0 0,0 0,1 0,-1 1,0-1,0 0,0 0,0 0,1 0,-1 0,0 0,0 0,0 0,0 0,-18 9,-267 73,249-65,36-17,0 0,0 1,0-1,0 0,0 1,0-1,0 0,0 1,0-1,0 0,0 1,0-1,0 0,0 1,0-1,0 0,0 1,1-1,-1 0,0 1,0-1,0 0,1 0,-1 1,0-1,0 0,0 0,1 1,-1-1,0 0,1 0,-1 0,0 0,0 1,1-1,-1 0,0 0,1 0,-1 0,0 0,1 0,-1 0,0 0,1 0,-1 0,0 0,1 0,-1 0,0 0,1 0,-1 0,0 0,1 0,-1-1,0 1,1 0,17-1,1-1,-1-1,0 0,0-2,0 0,0-1,-1 0,0-2,16-9,-23 13,30-15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9:03:04.192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1102 3,'7'-3,"-12"7,-3 4,-461 425,-99 138,527-525,41-46,0-1,0 1,0 0,1 0,-1 0,0 0,0-1,0 1,0 0,0 0,0-1,0 1,0 0,0 0,0 0,0-1,0 1,0 0,0 0,0-1,0 1,0 0,0 0,0-1,0 1,0 0,0 0,0 0,0-1,0 1,0 0,-1 0,1 0,0-1,0 1,0 0,0 0,0 0,-1 0,1 0,0-1,0 1,-1 0,20-27,0 1,1 1,2 0,1 2,8-7,-29 29,135-121,6 7,140-85,41-31,-272 183,-54 44,-71 50,-326 252,-178 184,544-454,27-28,19-17,102-120,6 6,104-85,-142 139,3 4,3 3,2 5,4 4,57-26,-73 58,-76 36,-70 45,-155 92,-28 19,-98 91,266-179,67-54,15-21,0 0,0-1,1 1,-1-1,0 1,0 0,0-1,1 1,-1 0,0-1,0 1,1 0,-1-1,0 1,1 0,-1 0,0-1,1 1,-1 0,0 0,1 0,-1 0,1-1,-1 1,0 0,1 0,-1 0,1 0,-1 0,1 0,-1 0,0 0,1 0,-1 0,1 0,-1 0,0 1,1-1,-1 0,1 0,-1 0,0 0,1 1,-1-1,0 0,1 0,-1 1,0-1,1 0,-1 1,0-1,0 0,1 1,-1-1,0 0,0 1,0-1,0 1,1-1,-1 0,0 1,0-1,0 1,0-1,0 0,0 1,0-1,0 1,0-1,0 1,113-89,-82 60,590-548,-596 554,-32 30,-42 38,-297 244,311-257,32-22,22-20,16-12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9:03:04.477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18,'11'-9,"5"1,-2 7,-2 13,-1 18,2 21,2 19,-3 22,-3-5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9:03:05.794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0 113,'203'-8,"509"-90,-670 92,-29 6,-29 5,-80 12,-1-3,-86 0,-314-5,454-5,47 1,98 7,-79-12,134-4,-1-7,136-29,-262 35,-18 3,-44 6,-155 21,-182 0,238-19,129-1,76 9,11-12,0-3,0-4,40-10,-95 12,70-9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9:03:09.237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1956 0,'-53'20,"-241"107,-184 28,405-129,2 3,1 2,2 4,1 3,1 3,-58 48,11-1,5 5,3 5,-38 50,131-137,1 2,0-1,1 1,0 1,1 0,0 0,1 1,1 0,0 1,1-1,1 1,0 0,1 1,1-1,1 1,0-1,1 1,1 5,3-3,1 0,2 0,0-1,0 1,2-2,0 1,1-1,1 0,1 0,0-2,5 6,154 155,-117-126,-3 0,-2 2,-2 2,-3 2,-2 2,18 36,-56-88,22 44,3-1,1-2,3-1,2-2,1 0,2-3,2-1,35 26,-43-45,-21-15,0 0,0 1,-1 0,0 1,0 0,-1 0,0 0,5 8,-11-10,1-1,-1 1,0 0,-1 1,1-1,-1 0,-1 0,1 1,-1-1,0 6,-1-7,1 0,0 0,0 0,0-1,0 1,1 0,0 0,0-1,0 1,1 0,0-1,0 1,0-1,0 0,0 0,1 0,0 0,0 0,1 0,-2-2,0-1,0 0,0 1,0-1,0 0,0 0,1-1,-1 1,0 0,1-1,-1 1,0-1,1 0,-1 0,0 0,1 0,-1 0,1 0,-1-1,0 1,1-1,-1 0,0 0,0 0,1 0,-1 0,1-1,-1-6,-4-1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11:12.810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  <inkml:brush xml:id="br1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642 1530,'0'0,"-1"-1,0 1,0 0,1 0,-1-1,0 1,0 0,0 0,1 0,-1 0,0 0,0 0,0 0,1 0,-1 0,0 0,0 0,0 0,1 1,-1-1,0 0,0 1,1-1,-1 0,0 1,1-1,-1 1,0-1,1 1,-1 0,1-1,-1 1,1-1,-1 1,1 0,-1 0,1-1,0 1,-1 0,1 0,0-1,0 1,-31 40,3 0,2 2,-18 39,38-70,7 3,21-21,-7 2,-5 3,1 1,0 0,0 0,0 1,-1 0,1 1,0 0,8 4,70 7,-88-13,0-1,1 1,-1 0,0 0,1-1,-1 1,0-1,1 1,-1-1,0 0,0 0,0 1,0-1,0 0,0 0,0 0,0 0,0 0,0 0,0 0,0 0,-1-1,1 1,0 0,-1 0,1-1,-1 1,0 0,1-1,-1 1,0-1,0 1,0 0,0-1,0 1,0-2,-10-50,8 46,0 0,-1 0,0 0,-1 1,1-1,-1 1,0 0,-1 0,0 1,0-1,0 1,0 0,-4-2,-9-10,11 8</inkml:trace>
  <inkml:trace contextRef="#ctx0" brushRef="#br0" timeOffset="645.931">1011 560,'-12'16,"-6"13,-4 8,-4 4,-1 6,-2 1,1 1,1 0,2-1,5-5,3-7,2-7,4-7,4-9,5-9,3-5</inkml:trace>
  <inkml:trace contextRef="#ctx0" brushRef="#br0" timeOffset="986.198">724 833,'-2'7,"-1"5,0 5,0 3,2 4,0 5,0 2,1 2,0 1,0-4,0-1,0-9,0-12,0-12,-2-10,-1-5,0 0</inkml:trace>
  <inkml:trace contextRef="#ctx0" brushRef="#br0" timeOffset="1341.934">683 902,'92'49,"-82"-44,-7-5,0 1,1-1,-1 1,0 0,0 0,1 1,-1-1,0 1,0-1,-1 1,1 0,0 0,0 0,-1 1,1-1,-1 1,0-1,0 1,0 0,0 0,0 0,-1 0,1 0,-1 0,0 0,0 0,0 1,0-1,-1 0,1 1,-1-1,0 0,0 1,0 2,-58 65,7-13,51-58,0 0,-1 0,1 1,0-1,0 0,-1 0,1 0,0 1,0-1,0 0,0 0,-1 1,1-1,0 0,0 0,0 1,0-1,0 0,0 0,0 1,0-1,0 0,0 1,0-1,0 0,0 0,0 1,0-1,0 0,0 1,0-1,0 0,0 0,0 1,0-1,1 0,-1 0,0 1,0-1,0 0,0 0,1 1,-1-1,0 0,0 0,1 0,-1 0,0 1,0-1,1 0,-1 0,0 0,0 0,1 0,-1 0,0 0,1 0,-1 0,0 0,0 0,1 0,-1 0,11-2</inkml:trace>
  <inkml:trace contextRef="#ctx0" brushRef="#br0" timeOffset="2251.047">1243 0,'1'323,"-2"-321,1 0,0 0,-1-1,1 1,0 0,0 0,1 0,-1 0,0 0,0-1,1 1,-1 0,1 0,0-1,0 1,-1 0,1-1,0 1,0-1,1 1,-1-1,0 1,0-1,1 0,-1 0,1 0,-1 1,1-1,-1-1,1 1,0 0,-1 0,1-1,0 1,0 0,-1-1,1 0,0 0,0 1,0-1,0 0,-1 0,1-1,0 1,0 0,0 0,-1-1,1 1,1-2,16-3,-1-1,-1-1,1 0,-1-2,-1 0,12-8,-15 7</inkml:trace>
  <inkml:trace contextRef="#ctx0" brushRef="#br0" timeOffset="2539.353">1448 150,'0'-2,"0"1,0 4,0 5,0 7,0 9,2 11,6 12,5 13,4 17,-2-5</inkml:trace>
  <inkml:trace contextRef="#ctx0" brushRef="#br1" timeOffset="288818.061">601 629,'-24'-1,"19"0,0 0,0 1,0 0,1-1,-1 1,0 1,0-1,0 1,0 0,1 0,-1 0,0 1,1 0,-1-1,1 2,0-1,0 0,-1 1,1 0,-3 3,-8 16,1 1,1 1,1 0,1 1,-4 15,11-30,-14 50,2 0,3 1,3 1,2 0,4 0,2 1,5 48,5 150,42 253,-43-445,3-1,3 0,3-1,3 0,3-1,3-2,7 11,-27-65,0-1,0 1,0-1,1 0,1 0,0 0,0-1,0 0,1-1,1 0,-1 0,1 0,0-1,0-1,1 0,1 1,-6-6,0-1,0 1,0-1,0 0,0-1,0 1,0-1,0 0,-1 0,1 0,-1-1,1 0,-1 1,0-2,0 1,0 0,-1-1,1 0,-1 1,0-2,0 1,0 0,0 0,-1-1,0 0,0 1,0-1,0 0,-1 0,1-1,23-62,-3-2,-3 0,-3 0,-3-2,-3-2,19-168,-11-1,-10-47,-5 171,-5 1,-5-1,-6 1,-4 1,-6 0,-13-28,25 109,-2 2,-1 0,-2 0,-20-29,29 50,-2 2,1-1,-1 1,-1 1,0-1,0 2,-1-1,0 2,-1-1,0 2,0-1,-1 2,1-1,-2 2,5 2,0 0,0 1,-1 0,1 1,0 0,-1 0,1 1,-1 0,1 1,0 0,-1 1,1 0,0 0,0 1,0 0,0 0,0 1,1 1,0-1,0 1,-10 7,1 1,0 0,1 2,1 0,0 0,1 1,1 1,-8 13,-4 9,2 1,1 1,-7 25,-54 168,18 2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9:03:11.493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174 158,'-21'-14,"21"15,0-1,1 0,-1 0,0 0,0 0,1 0,-1 1,0-1,1 0,-1 0,0 0,0 1,0-1,1 0,-1 0,0 1,0-1,0 0,1 1,-1-1,0 0,0 1,0-1,0 0,0 1,0-1,0 0,0 1,0-1,0 0,0 1,0-1,0 0,0 1,0-1,0 0,0 0,0 1,-1-1,1 0,0 1,0-1,0 0,0 0,-1 1,1-1,0 0,0 0,-1 1,1-1,0 0,0 0,-1 0,1 1,0-1,-1 0,1 0,0 0,-1 0,1 0,0 0,-1 0,1 0,0 0,-1 0,1 0,0 0,-1 0,1 0,0 0,7 11,0-1,1 0,1 0,-1-1,2 0,-1 0,1-1,1-1,-1 1,11 4,39 22,2-2,1-3,2-2,14 1,17 7,-17 1,-73-27,-21-10,-135-69,85 38,-41-22,-3 5,-59-16,24 37,133 25,24-2,392-164,-402 167,0 0,0 0,1 1,-1-1,1 1,-1-1,1 1,0 0,-1 1,1-1,0 1,0-1,-1 1,1 0,0 0,0 1,-1-1,1 1,0 0,-1 0,1 0,0 0,-1 1,0-1,1 1,-1 0,0 0,0 0,0 1,0-1,0 1,0-1,-1 1,1 1,6 14,-1 1,-1-1,-1 2,0-1,2 16,-2-10,89 419,-88-398,-31-68,-7-33,3-1,2-1,2-2,4 0,-2-13,-39-106,85 204,50 59,-54-65,-1 1,-1 1,0 1,-2 0,11 21,-19-10,-8-34,0 1,0-1,0 1,0-1,0 1,0-1,0 1,0-1,0 1,0-1,-1 1,1-1,0 1,0-1,-1 1,1-1,0 1,0-1,-1 0,1 1,0-1,-1 1,1-1,-1 0,1 1,-1-1,1 0,0 0,-1 1,1-1,-1 0,1 0,-1 0,1 0,-1 1,1-1,-1 0,0 0,1 0,-1 0,1 0,-1 0,1 0,-1-1,1 1,-1 0,1 0,-1 0,1 0,-1-1,1 1,-1 0,1-1,0 1,-1 0,1 0,-1-1,1 1,0-1,-1 1,-76-76,63 64,-1 0,-1 1,1 1,-2 1,0 0,0 1,0 0,-1 2,0 0,0 1,-1 0,0 2,1 0,-1 2,0 0,0 1,0 0,0 2,0 0,0 1,1 1,-15 5,-58 21,90-30,1 0,-1 0,1 1,-1-1,1 0,-1 0,0 1,1-1,-1 0,1 1,0-1,-1 0,1 1,-1-1,1 1,-1-1,1 1,0-1,0 1,-1-1,1 1,0-1,0 1,-1-1,1 1,0 0,0-1,0 1,0-1,0 1,0 0,0-1,0 1,0-1,0 1,0-1,0 1,0 0,1-1,-1 1,0-1,0 1,1-1,-1 1,0-1,1 1,-1-1,1 1,-1-1,0 1,1-1,-1 0,1 1,-1-1,1 0,-1 1,1-1,34 16,81 11,-94-24,1 1,-1 1,0 1,0 0,0 2,-1 1,0 0,-1 2,0 0,-1 1,12 10,-25-15,0 0,0 0,0 1,-1-1,0 1,-1 0,0 1,0-1,-1 1,0 0,0 0,-1 0,0 0,-2-9,0 1,1-1,-1 0,0 1,0-1,1 1,-1-1,0 0,0 1,0-1,1 1,-1-1,0 1,0-1,0 0,0 1,0-1,0 1,0-1,0 1,0-1,0 1,0-1,0 1,0-1,0 1,0-1,-1 1,1-1,0 0,0 1,-1-1,1 1,0-1,0 0,-1 1,1-1,0 0,-1 1,1-1,-1 0,1 0,0 1,-1-1,1 0,-1 0,1 0,-1 1,1-1,0 0,-1 0,1 0,-1 0,1 0,-1 0,1 0,-1 0,1 0,-1 0,1 0,-1 0,1-1,-31-19,21 12,-130-77,-54-41,156 89,66 57,1-3,0-1,1-2,0 0,23 5,24 11,-13-2,138 49,-194-77,-25-10,-4-2,16 5,-1-1,1 1,1-1,0 0,0 0,0 0,1 0,0-1,1 1,-1-1,2 0,-1-7,-1 4,-11-61,4-1,3 0,3 0,4-17,31 281,-21-116,-3-3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9:03:28.610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657 69,'1'-2,"0"0,-1 0,1 0,-1 0,1 0,-1 0,0 0,0 0,0 0,0 0,0 0,-1 0,1 0,0 0,-1 0,0 0,1 0,-1 0,0 0,0 0,0 0,0 0,-1 1,1-1,0 1,-1-1,1 1,-1-1,1 1,-1 0,0 0,1-1,-1 1,0 0,0 1,0-1,0 0,0 1,0-1,-2 0,-20 0,-1 0,1 1,-1 2,0 0,1 2,0 0,0 2,0 1,1 0,-2 3,25-10,-30 9,1 2,0 0,0 2,2 2,-25 15,43-24,0 1,0 0,0 1,1 0,0 0,1 1,0 0,0 0,1 0,0 1,0 0,1 0,1 1,0-1,0 1,1 0,-1 9,2-15,0 0,1 0,0 0,0 0,1 1,-1-1,1 1,0-1,0 0,1 1,0-1,0 0,0 0,1 0,-1 1,1-1,0-1,1 1,-1 0,1 0,0-1,0 0,0 1,1-1,0 0,-1-1,4 3,9 1,1-1,0 0,0-1,0 0,1-2,-1 0,1-1,0-1,27 5,199 41,-219-41,0 2,-1 1,0 1,0 1,-1 1,0 1,-1 1,10 9,-26-17,1 0,0 0,-1 1,0 0,-1 0,0 0,0 1,0 0,-1 0,0 0,0 3,-2-8,-1 1,0-1,-1 1,1 0,0-1,-1 1,0 0,0-1,0 1,0 0,-1-1,1 1,-1 0,0-1,0 1,0-1,-1 1,1-1,-1 0,0 1,0-1,0 0,0 0,-1-1,1 1,-1 0,1-1,-2 2,-8 3,-1 0,0-1,0 0,0-1,-1-1,1 0,-1 0,0-2,-1 0,1 0,0-1,0-1,-13-1,-284-20,90 3,173 22,52 4,18 0,5-1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9:03:30.002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68 249,'28'-69,"-18"53,75-133,-85 148,0 1,0-1,0 0,1 0,-1 1,1-1,-1 0,0 1,1-1,-1 0,1 1,-1-1,1 1,0-1,-1 1,1-1,0 1,-1-1,1 1,0 0,-1-1,1 1,0 0,0-1,-1 1,1 0,0 0,0 0,0 0,-1 0,1 0,0 0,0 0,-1 0,1 0,0 0,0 1,0-1,-1 0,1 1,0-1,-1 0,1 1,0-1,-1 1,1-1,0 1,-1-1,1 1,-1-1,1 1,-1 0,1-1,-1 1,0 0,1-1,-1 2,4 13,-1 1,0 0,-2 0,0 0,-1 1,0-1,-1 2,0 17,1 23,-2 0,-3 1,-2-2,-3 1,-2-1,-9 21,18-68,-1-1,0 1,0-1,-1 0,-1 0,1-1,-1 0,-5 6,9-12,-1 0,1 0,0 1,-1-1,1-1,-1 1,0 0,0-1,0 1,1-1,-1 0,0 0,-1 0,1 0,0-1,0 1,0-1,0 0,0 0,-1 0,1 0,0 0,0-1,0 1,0-1,0 0,-1 0,2 0,-2-1,-37-24,41 25,0 0,0 0,0 0,0 1,0-1,0 0,0 0,0 1,1-1,-1 0,0 0,0 1,1-1,-1 0,0 0,1 1,-1-1,0 0,1 1,-1-1,1 1,0-1,-1 1,1-1,-1 1,1-1,0 1,-1-1,1 1,0 0,-1-1,1 1,0 0,0 0,-1 0,1-1,0 1,0 0,-1 0,1 0,0 0,0 0,0 0,-1 1,1-1,0 0,0 0,-1 0,1 1,57-6,1 4,-1 1,49 8,-72-5,105 11,-111-11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9:03:30.652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785 30,'-22'-7,"-1"1,1 1,-1 0,0 2,0 1,-1 1,1 1,0 0,0 2,0 1,0 1,0 1,0 0,-20 10,11-4,1 1,0 2,0 1,2 1,0 2,1 1,1 1,1 1,-11 12,25-22,1 0,1 1,0 0,1 1,0 0,0 0,2 1,0 0,0 1,1-1,1 1,0 0,2 0,-1 1,2-1,0 1,1 0,0 0,2-1,-1 1,2 3,1-9,1 1,-1-1,2-1,-1 1,1 0,1-1,0 0,0-1,1 1,0-1,0 0,1-1,0 0,0 0,1 0,-1-1,2-1,-1 1,0-2,1 1,0-1,0-1,1 0,-1 0,5 0,38 14,-22-8,-1 0,0 3,-1 0,21 13,-42-20,-1 0,1 0,-1 0,-1 1,1 0,-1 1,0-1,0 1,-1 0,0 1,0-1,0 1,-1 0,-1 0,1 1,-1-1,-1 1,1-1,-1 1,-1-1,0 0,0-1,-1 1,0 0,0-1,0 1,-1 0,-1-1,1 1,-1-1,0 1,-1-1,0 0,0 0,0 0,-1 0,0-1,0 1,-1-1,0 0,0 0,-1-1,1 0,-1 0,0 0,0 0,-1-1,1 0,-1-1,0 1,0-1,-4 1,-20 2,1-1,-1-2,0-1,0-1,0-2,-5-1,-51-1,37 10,50-7,-1 1,1 0,0-1,-1 1,1-1,0 1,0 0,-1-1,1 1,0-1,0 1,0 0,0-1,0 1,0 0,0-1,0 1,0 0,0-1,1 1,-1 0,0-1,0 1,1-1,-1 1,0-1,1 1,-1 0,0-1,1 1,-1-1,1 1,-1-1,1 0,-1 1,1-1,-1 0,1 1,-1-1,1 0,0 1,-1-1,1 0,-1 0,1 0,0 0,-1 1,1-1,0 0,-1 0,1 0,0 0,-1-1,1 1,-1 0,1 0,0 0,-1 0,1-1,0 1,25 5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9:03:32.644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268 201,'-4'-1,"-1"0,1 1,-1-1,1 1,-1 0,1 0,0 1,-1-1,1 1,-1 0,1 0,0 0,0 1,-1 0,1-1,0 1,0 1,1-1,-1 1,0-1,1 1,0 0,0 0,0 1,0-1,0 1,0-1,1 1,0 0,0 0,0 0,0 0,0 0,1 3,-3 1,2 0,-1 1,1-1,1 1,-1 0,1 0,1 0,0-1,0 1,1 0,0 0,0 0,1-1,0 1,1-1,0 1,0-1,1 0,0 0,0 0,1-1,0 1,0-1,1 0,0-1,0 1,0-1,1-1,0 1,0-1,1 0,-1-1,1 1,0-1,0-1,0 0,1 0,-1-1,7 2,-4-4,-1 1,1-2,-1 1,0-1,1-1,-1 0,0-1,0 1,0-2,0 0,-1 0,1 0,-1-1,0-1,-1 1,1-2,-1 1,0-1,-1 0,1-1,-1 0,-1 0,5-5,-2 0,0-1,0 0,-1-1,-1 1,-1-1,0-1,-1 1,0-1,-1 0,-1 0,-1 0,0-12,-1 18,0 1,-2-1,1 1,-1 0,0-1,-1 1,0 0,-1 0,1 0,-2 0,1 1,-1-1,-1 1,0 0,0 0,0 0,-1 1,0 0,0 0,-1 0,0 1,0 0,-1 0,0 1,1 0,-2 0,1 1,-1 0,1 1,-1 0,0 0,0 1,0 0,-6-1,-3 4,-1 1,0 0,0 1,1 1,-1 1,1 1,1 0,-1 1,1 1,0 1,1 0,0 2,0-1,1 2,0 0,1 1,1 0,0 1,1 0,0 1,1 1,-3 7,9-17,0 1,1 0,0 0,1 0,-1 1,1-1,1 1,-1 0,1 0,1 0,-1 0,1 0,1 0,-1 0,2 0,-1 1,1-1,0 0,1 0,0 0,0 0,0-1,1 1,3 4,36 32,9-12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9:03:32.986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32,'7'0,"12"0,16 0,21 0,19-3,16-2,9-3,-4 0,-13 1,-22 6,-20 4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9:03:33.274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80,'16'0,"19"0,23-2,24-6,22-3,16-3,8-1,-3 2,-18 3,-28 4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9:03:38.828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1 498,'27'-25,"4"-24,-2-2,-2-2,19-54,1 1,16 7,-63 99,0-1,0 1,0 0,0-1,0 1,1-1,-1 1,0 0,0-1,0 1,1 0,-1 0,0-1,0 1,1 0,-1-1,0 1,1 0,-1 0,0 0,1-1,-1 1,0 0,1 0,-1 0,1 0,-1 0,0 0,1-1,-1 1,1 0,-1 0,0 0,1 0,-1 0,1 1,-1-1,0 0,1 0,-1 0,0 0,1 0,-1 0,0 1,1-1,-1 0,0 0,1 1,-1-1,0 0,1 0,-1 1,0-1,0 0,1 1,-1-1,0 0,0 1,0-1,0 0,0 1,1-1,-1 1,0-1,0 1,1 31,-1-25,-4 710,5-689,-2 0,-1-1,-1 1,-2 0,0-1,-2 0,-1-1,-9 20,12-33,4-11,0 1,1-1,-1 0,0 1,0-1,0 0,0 0,-1 0,1 1,-1-2,1 1,-1 0,0 0,1 0,-1-1,0 1,0-1,0 1,-1-1,1 0,0 0,0 0,-1 0,1 0,0 0,-3-1,-50-6,68 0,256 2,182 4,-451 0,0-1,-1 1,1 0,0-1,0 1,-1-1,1 1,0-1,0 1,0-1,0 1,-1-1,1 1,0-1,0 1,0-1,0 1,0-1,0 1,0-1,0 1,1-1,-1 1,0-1,0 1,0-1,0 1,1-1,-1 1,0-1,0 1,1 0,-1-1,0 1,1-1,-1 1,1 0,-1-1,0 1,1 0,-1 0,1-1,-1 1,1 0,-1 0,1 0,-1-1,1 1,-1 0,1 0,-1 0,1 0,-1 0,1 0,-1 0,1 0,-1 0,1 0,-1 1,1-1,-1 0,1 0,0 1,-1-2,-6-10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9:03:42.707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341 185,'-1'-3,"0"0,0 1,0-1,-1 0,1 1,-1-1,0 1,0-1,0 1,0 0,0 0,0 0,-1 0,1 0,0 1,-1-1,0 1,1-1,-1 1,0 0,0 0,0 0,1 0,-1 1,0-1,0 1,0 0,0 0,0 0,0 0,0 0,0 1,0-1,0 1,-1 0,-7 8,0 0,0 0,1 1,0 0,1 1,0 0,0 1,2-1,-1 2,1-1,1 1,0 0,-2 8,0-2,-1 0,2 0,1 0,0 1,1-1,2 1,0 1,1-1,0 0,2 1,1-1,0 0,1 1,2-1,0 0,1 0,1-1,0 0,2 0,0 0,1-1,1 0,1-1,8 11,-12-19,1 0,0 0,1 0,0-1,0 0,1-1,0 0,0-1,1 0,-1 0,1-1,1 0,-1-1,1-1,-1 0,1 0,0-1,0-1,0 0,0 0,0-1,1-1,-1 0,0-1,0 0,-1 0,1-2,10-3,-8 0,-1 0,1-1,-1-1,-1 0,1-1,-2 0,1-1,-2 0,1-1,-2 0,1 0,-2-1,1-1,-2 1,0-1,-1 0,0-1,-1 0,-1 0,3-13,-1-2,-2 0,0 0,-3-1,0 0,-2 1,-1-1,-1 1,-2-1,-1 1,-3-6,3 12,-1 1,-1 1,0-1,-2 1,-1 1,-1 0,0 0,-2 1,0 1,-1 0,-3-1,15 16,0 1,0 0,-1 0,1 0,-1 0,0 1,0-1,0 1,0 0,0 0,-1 1,1-1,0 1,-1 0,1 0,-1 0,1 1,-1-1,0 1,1 0,-1 1,1-1,-1 1,1 0,-1 0,1 0,-1 1,-13 8,0 1,1 0,1 1,0 1,0 1,1 0,1 1,1 1,-3 4,13-17,-71 90,5 3,-1 9,7-8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9:03:48.070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328 329,'-26'89,"6"3,4 2,5-1,2 32,-23 172,-1-145,-34 89,11-44,40-124,4 0,3 1,3 0,3 0,4 21,-14 114,13-195,1 0,0 0,0-1,2 1,-1 0,2-1,0 0,1 0,4 10,5 9,-12-25,1 1,-1-1,1 0,1 1,-1-2,1 1,1 0,-1-1,1 0,0 0,1 0,-1 0,1-1,0 0,0 0,1-1,4 3,126 31,-100-32,0-2,0-2,0-1,21-3,-3 2,864-1,-588 15,2511-15,-2309 30,1624-30,-1899-8,-248 8,16 0,0-1,-1-1,1-1,-1-2,0 0,0-2,0-1,-1 0,-1-2,11-7,-15 1,-1 0,0-2,-1 0,-1-1,-1-1,-1 0,-1-1,0-1,-2 0,-1 0,-1-1,0 0,2-17,13-25,1 4,-2-2,-4-1,-2 0,-3-1,-2-1,-4 0,-1-28,-30-272,9 219,5-107,16 165,3 0,22-86,-26 147,3-33,-2 0,-3 0,-3-1,-2 1,-3 0,-3-1,-6-15,13 75,0 0,-1 1,1-1,-1 1,0-1,0 1,1 0,-2-1,1 1,0 0,0 0,-1-1,1 1,-1 0,0 1,0-1,0 0,1 0,-2 1,1-1,0 1,0 0,0-1,-1 1,1 0,0 0,-1 1,1-1,-1 0,1 1,-1 0,0-1,1 1,-3 0,-182-13,-177 10,60 19,-172 37,380-40,-793 62,800-69,-1437 37,494-7,248-16,260-14,-53-1,441-14,-115-25,115 14,123 18,0 1,0 1,0 0,0 1,0 1,0 0,0 0,-8 4,-22 6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17:00.646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  <inkml:brush xml:id="br1">
      <inkml:brushProperty name="width" value="0.1" units="cm"/>
      <inkml:brushProperty name="height" value="0.1" units="cm"/>
      <inkml:brushProperty name="color" value="#AB008B"/>
      <inkml:brushProperty name="ignorePressure" value="1"/>
    </inkml:brush>
    <inkml:brush xml:id="br2">
      <inkml:brushProperty name="width" value="0.1" units="cm"/>
      <inkml:brushProperty name="height" value="0.1" units="cm"/>
      <inkml:brushProperty name="color" value="#33CCFF"/>
      <inkml:brushProperty name="ignorePressure" value="1"/>
    </inkml:brush>
    <inkml:brush xml:id="br3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23859 16959,'-9'-16,"-3"-5</inkml:trace>
  <inkml:trace contextRef="#ctx0" brushRef="#br0" timeOffset="-1048.332">21428 16619,'-20'-4,"0"0,0 2,-1 0,1 2,0 0,-1 1,1 1,0 1,-1 1,2 1,-16 5,30-7,0 0,0 0,0 0,1 1,-1 0,1-1,0 2,0-1,1 0,-1 1,1 0,0-1,0 1,1 0,0 1,-1-1,2 0,-1 1,0-1,1 1,0-1,1 1,-1 0,1 0,0-1,0 1,1 0,0-1,0 1,0-1,1 1,0-1,0 1,0-1,0 0,1 0,0 0,0 0,0-1,1 1,0-1,-1 0,2 0,3 3,1 1,0-1,1 0,0-1,0 0,1-1,0 0,0 0,0-1,0-1,1 0,-1 0,1-1,0-1,-1 0,1 0,0-1,0-1,0 0,-1-1,1 0,6-2,6-2,1-2,-1 0,-1-2,0 0,0-2,-1 0,0-2,-1 0,10-11,-20 17,-1-1,1 0,-2 0,0-1,0 0,0-1,-1 0,-1 0,0-1,-1 0,0 0,0 0,1-8,-7 19,1-1,-1 1,0-1,1 0,-1 1,0-1,0 0,0 1,0-1,0 0,-1 1,1-1,0 0,-1 1,1-1,-1 0,0 1,1-1,-1 1,0 0,0-1,0 1,0-1,0 1,0 0,-1 0,1 0,0 0,0 0,-1 0,1 0,-1 0,1 0,-1 1,1-1,-1 1,0-1,0 1,-2-1,0 0,-1 1,1 0,0 0,-1 0,1 0,0 1,0 0,-1 0,1 0,0 0,0 1,0-1,-2 2,0 1,0-1,0 1,1 1,-1-1,1 1,0-1,1 1,-1 1,1-1,0 1,0 0,0 0,1 0,0 0,0 0,1 1,0 0,0-1,0 1,1 0,0 0,0 0,1 0,0 0,0 0,1-1,0 1,0 0,0 0,1 0,0-1,0 1,1-1,0 1,3 4,1 0,1-1,1-1,-1 1,2-2,-1 1,1-1,0-1,1 1,0-2,0 0,0 0,1-1,6 2,15 5,0-2,1-2,0-1,14 0,-12-2,1-3,-1 0,1-3,0-1,29-5,-3-6</inkml:trace>
  <inkml:trace contextRef="#ctx0" brushRef="#br0" timeOffset="-662.365">22398 16796,'-6'-7,"1"0,-1-1,0 2,0-1,-1 1,0 0,0 0,0 1,-1 0,0 1,0-1,0 1,0 1,-1 0,0 0,1 0,-1 1,0 0,0 1,0 0,0 1,-1 0,1 0,0 1,0 0,0 0,0 1,0 0,1 1,-2 0,6 0,0 0,1 0,-1 0,1 0,-1 1,1 0,0-1,0 1,1 0,-1 0,1 0,0 1,0-1,0 1,1-1,-1 1,1-1,0 1,1 0,-1 0,1-1,0 1,0 0,0 0,1-1,-1 1,1 0,0-1,1 1,-1 0,1-1,0 0,0 1,0-1,1 0,0 0,-1 0,1 0,1-1,-1 1,0-1,1 0,0 0,2 2,-1-1,0 1,0-1,0 0,1 0,0-1,0 0,0 0,0 0,0-1,0 0,1 0,-1 0,1-1,-1 0,1 0,-1 0,1-1,0 0,-1-1,1 0,0 0,-1 0,1 0,-1-1,0 0,1-1,-1 1,0-1,0-1,-1 1,1-1,-1 0,1 0,1-3,62-127,-69 133,1 0,-1 0,0 0,1 0,-1 1,1-1,-1 0,1 0,-1 1,1-1,-1 0,1 1,0-1,-1 0,1 1,0-1,-1 1,1-1,0 1,0-1,0 1,-1 0,1-1,0 1,0 0,0 0,0 0,0 0,0-1,0 1,0 0,-1 1,1-1,0 0,0 0,0 0,0 0,0 1,0-1,-1 0,1 1,0-1,0 1,0-1,-1 1,1-1,0 1,-1 0,1-1,0 1,-1 0,71 112,-65-104,0-1,1 0,0 0,0-1,1 1,-1-2,2 1,-1-1,1 0,0-1,0 0,0 0,1-1,-1 0,1-1,0 0,0-1,1 0,-1 0,0-1,1 0,-1-1,0 0,3-1,24-6</inkml:trace>
  <inkml:trace contextRef="#ctx0" brushRef="#br0" timeOffset="-279.305">23190 16577,'-23'-2,"-3"-2,1 1,-1 1,0 2,0 1,1 0,-26 6,48-7,0 0,0 1,-1 0,1 0,0-1,0 2,0-1,0 0,0 1,0-1,0 1,1 0,-1 0,0 0,1 0,0 0,-1 1,1-1,0 1,0-1,1 1,-1 0,0 0,1 0,0 0,-1 0,1 0,1 0,-1 0,0 1,1-1,-1 0,1 0,0 1,0-1,1 0,-1 1,0-1,1 0,0 1,6 7,0 0,1 0,0-1,1 0,0 0,1-1,0-1,0 1,0-1,1-1,1 0,-1-1,11 5,123 36,-74-28,-70-19,1-1,0 1,-1 0,1 0,-1 0,1 1,-1-1,1 0,-1 1,0-1,1 1,-1-1,1 1,-1-1,0 1,1 0,-1 0,0 0,0 0,0 0,0 0,0 0,0 0,0 0,0 0,0 1,0-1,0 0,-1 1,1-1,-1 1,1-1,-1 0,1 1,-1-1,0 1,0-1,0 1,0-1,0 1,0 0,0-1,0 1,-1-1,1 0,0 1,-1-1,0 1,1-1,-1 0,0 1,0 0,-12 8,0 0,-1-1,0-1,0 0,-1-1,0-1,0 0,-8 2,-1 0,-54 12,66-23</inkml:trace>
  <inkml:trace contextRef="#ctx0" brushRef="#br1" timeOffset="-286864.545">22494 449,'-3'21,"3"12,2 4,4 1,3-1,2-5,0-6,-3-6</inkml:trace>
  <inkml:trace contextRef="#ctx0" brushRef="#br1" timeOffset="-286544.247">22343 203,'9'1,"-1"-1,1 0,0-1,-1 0,1 0,-1-1,1 0,-1-1,0 1,0-2,0 1,0-1,0 0,-1-1,0 0,0 0,0-1,-1 1,1-1,-1-1,-1 1,1-1,-1 0,0 0,-1-1,0 0,1-2,-3 6,0 0,-1 0,1 0,-1 0,0 0,0 0,0 0,-1-1,0 1,0 0,0 0,0-1,0 1,-1 0,0 0,0 0,0-2,0 7,0-1,-1 0,1 1,0-1,0 1,0 0,1-1,-1 1,0 0,0 0,0-1,0 1,1 0,-1 0,0 0,1 0,-1 0,1 0,-1 0,1 0,-1 0,1 0,0 0,-1 1,1-1,0 0,0 0,0 0,0 0,0 0,0 1,-2 16,0 0,1 0,1 1,1-1,1 0,0 1,1-1,1 0,1-1,6 16,6 15</inkml:trace>
  <inkml:trace contextRef="#ctx0" brushRef="#br1" timeOffset="-286133.973">22781 504,'5'4,"1"1,0-1,-1 1,0 1,0-1,-1 1,0-1,0 1,0 1,0-1,-1 0,0 1,-1 0,1-1,-1 1,0 0,-1 0,0 1,0-1,-1 0,1 0,-2 0,0 6,2-2,-2-9,0 0,1 0,-1-1,1 1,0 0,0 0,-1 0,1-1,0 1,1 0,-1 0,0 0,0 0,1-1,-1 1,1 0,0 0,-1-1,1 1,0 0,0-1,0 1,0-1,0 1,0-1,1 0,-1 1,0-1,1 0,-1 0,1 0,-1 0,1 0,0 0,-1 0,1-1,0 1,-1 0,1-1,0 0,1 1,5-5,1 0,-1 0,-1-1,1 0,-1-1,1 0,-1 0,-1 0,1-1,-1 0,-1 0,1 0,-1-2,108-182,-99 170,-14 21,0 0,0 1,0-1,0 0,0 0,0 0,0 1,0-1,1 0,-1 0,0 0,0 1,0-1,0 0,1 0,-1 0,0 0,0 0,0 1,1-1,-1 0,0 0,0 0,0 0,1 0,-1 0,0 0,0 0,1 0,-1 0,0 0,0 0,1 0,-1 0,0 0,0 0,1 0,-1 0,0 0,0 0,0 0,1 0,-1-1,0 1,0 0,0 0,1 0,-1 0,0-1,0 1,0 0,0 0,1 0,-1-1,0 1,0 0,0 0,0 0,0-1,0 1,0 0,0 0,0-1,-8 81,5-70,1 0,1 0,-1 1,2-1,-1 0,2 1,-1-1,1 0,1 0,0 3,0-10,-1 1,1 0,0 0,0-1,1 1,-1-1,1 0,-1 1,1-1,0-1,1 1,-1 0,0-1,1 1,-1-1,1 0,0 0,-1-1,1 1,0-1,0 0,4 1,94 9,-91-10,44 0</inkml:trace>
  <inkml:trace contextRef="#ctx0" brushRef="#br1" timeOffset="-285623.644">23709 504,'-137'6,"134"-6,1 0,0 1,0 0,-1-1,1 1,0 0,0 0,0 0,0 0,0 1,0-1,0 1,0-1,0 1,1-1,-1 1,1 0,-1 0,1 0,0 0,0 0,0 0,0 0,0 0,0 1,0-1,1 0,-1 1,1-1,0 0,0 1,-1-1,1 0,1 1,-1-1,0 0,1 1,-1-1,1 0,0 2,5 3,0 0,1 0,0 0,0-1,0 0,1 0,0-1,0 0,1-1,-1 1,1-1,0-1,0 0,0 0,0-1,1 0,7 0,12 4,0-1,0-1,1-2,-1-1,0-2,1 0,-1-2,0-2,5-1,-29 5,0 0,0 0,0 0,-1-1,1 1,0-1,-1 0,1-1,-1 1,0-1,1 0,-1 0,-1 0,1-1,0 1,-1-1,0 0,0 0,0 0,0 0,0-2,-3 6,0 1,0-1,0 1,0 0,-1-1,1 1,0-1,0 1,-1-1,1 0,0 1,-1-1,1 1,0-1,-1 1,1-1,-1 0,1 1,-1-1,1 0,0 0,-1 1,1-1,-1 0,1 0,-1 0,0 1,1-1,-1 0,1 0,-1 0,1 0,-1 0,1 0,-1 0,1 0,-1-1,0 1,1 0,-1 0,1 0,-1 0,1-1,-1 1,1 0,0 0,-1-1,1 1,-1-1,1 1,-1 0,1-1,0 1,-1-1,1 1,0-1,0 1,-1 0,1-1,0 0,0 1,0 2,1 1,-1 0,1-1,0 1,0-1,0 1,0-1,1 0,-1 1,1-1,-1 0,1 0,0 0,0 0,0 0,0-1,0 1,0-1,0 1,1-1,-1 1,0-1,1 0,-1 0,1-1,-1 1,1 0,0-1,-1 1,1-1,0 0,-1 0,1 0,0 0,6 1,-1 0,1 0,-1-1,1 0,-1-1,1 1,-1-2,1 1,-1-1,0 0,0-1,0 0,0 0,0-1,0 0,-1 0,4-4,-10 7,1 0,-1-1,0 1,0 0,0-1,0 1,0-1,0 1,-1-1,1 1,0-1,-1 0,1 1,-1-1,0 0,1 1,-1-1,0 0,0 0,0 1,0-1,-1 0,1 0,0 1,-1-1,1 0,-1 1,1-1,-1 1,0-1,0 1,0-1,0 1,0-1,0 1,0 0,0-1,0 1,-1 0,1 0,-1 0,0 0,-66-37,63 36,0 1,0-1,0 1,0 0,-1 0,1 0,0 1,0 0,0 0,-1 0,1 1,0 0,0-1,0 2,0-1,0 1,0 0,0 0,0 0,1 0,-1 1,1 0,0 0,-1 0,2 1,-1-1,0 1,1 0,-1 0,1 0,0 1,0-1,1 1,0-1,-1 1,2 0,-1 0,0 1,2-3,-1 0,1 0,0 0,0 0,0 0,1 0,-1 0,1 0,-1-1,1 1,0 0,0 0,1 0,-1-1,0 1,1 0,0-1,-1 0,1 1,0-1,0 0,0 0,1 0,-1 0,0 0,1-1,-1 1,1-1,0 1,-1-1,1 0,0 0,0 0,0-1,0 1,28 8</inkml:trace>
  <inkml:trace contextRef="#ctx0" brushRef="#br1" timeOffset="-285051.022">24296 162,'0'0,"-3"-2,-1 0,1 0,-1 1,1-1,-1 1,0 0,1 0,-1 0,0 0,0 1,0-1,1 1,-1 0,0 0,0 1,0-1,0 1,1 0,-1 0,0 0,1 0,-1 1,1-1,-1 1,1 0,0 0,-1 0,1 1,0-1,1 1,-1-1,0 1,1 0,-1 0,0 2,2 7,0-1,1 1,1 0,-1 0,2 0,0-1,0 1,1-1,0 0,1 1,1-2,0 1,0 0,1-1,3 5,204 334,-210-343,-3-5,0 1,0-1,0 0,1 0,-1 1,0-1,1 0,-1 0,1 0,-1 0,1 1,-1-1,1 0,0 0,-1 0,1 0,0 0,0 0,0 0,0-1,0 1,0 0,0 0,0-1,0 1,0-1,0 1,1-1,-1 1,0-1,0 0,1 0,-1 1,0-1,0 0,1 0,-1 0,0 0,0 0,1-1,-1 1,0 0,0-1,0 1,1-1,-1 1,0-1,0 1,0-1,0 0,7-11,-1-2,-1 1,0-1,0 0,-2 0,0 0,0-3,1 1,35-172,-40 187,0 1,1-1,-1 0,0 1,0-1,1 1,-1-1,0 0,1 1,-1-1,0 1,1-1,-1 1,1-1,-1 1,1 0,-1-1,1 1,0-1,-1 1,1 0,-1 0,1-1,0 1,-1 0,1 0,0 0,-1 0,1-1,0 1,-1 0,1 0,0 0,-1 1,1-1,-1 0,1 0,0 0,-1 0,1 1,0-1,-1 0,1 1,-1-1,1 0,-1 1,1-1,-1 0,1 1,-1-1,1 1,-1-1,1 1,-1 0,0-1,1 1,-1-1,0 1,1 0,7 4,204 88,-208-89,-1-1,1 1,-1-1,1 1,-1 0,0 0,-1 1,1-1,-1 1,0-1,0 1,0 0,-1-1,1 1,-1 0,0 0,-1 0,1 0,-1 0,0 1,0-1,-1 0,0 0,1 0,-2 0,1-1,0 1,-1 0,0 0,0-1,-2 3,-7 40,11-46,-1 1,1 0,0-1,-1 1,1 0,0-1,0 1,0-1,0 1,0 0,1-1,-1 1,0 0,1-1,0 1,-1-1,1 1,0-1,-1 1,1-1,0 0,0 1,0-1,0 0,0 0,1 0,-1 0,0 0,1 0,-1 0,0 0,1 0,-1 0,1-1,-1 1,1-1,-1 1,1-1,0 0,-1 1,1-1,1 0,25 3,0-2</inkml:trace>
  <inkml:trace contextRef="#ctx0" brushRef="#br1" timeOffset="-284495.014">25252 559,'-13'-6,"-1"2,1 0,-1 0,0 2,0-1,0 2,-7 0,17 1,-1 0,1 0,0 0,0 1,0 0,0 0,0 0,1 0,-1 1,0-1,0 1,1 0,-1 0,1 0,0 1,-1-1,1 1,0 0,0 0,1 0,-1 0,1 0,0 1,-1-1,1 1,1-1,-2 5,1-6,2 1,-1-1,0 1,0 0,1 0,-1-1,1 1,0 0,0-1,0 1,0 0,1 0,-1-1,1 1,-1 0,1-1,0 1,0-1,0 1,0-1,1 1,-1-1,1 0,-1 1,1-1,0 0,0 0,0 0,0-1,0 1,1 0,79 34,-55-31,0-2,1 0,-1-2,0-1,1-1,-1-1,0-1,0-2,0 0,-1-2,0-1,0-2,0 0,-26 10,5-2,-1 1,1-1,-1 0,1 0,-1-1,0 1,0-1,0 0,0 0,-1 0,1-1,-1 1,0-1,0 0,0 0,0 0,-1-1,-1 4,-1 1,0-1,0 1,0-1,0 0,0 1,0-1,-1 1,1-1,0 0,0 1,0-1,0 1,-1-1,1 1,0-1,-1 1,1-1,0 1,-1-1,1 1,-1-1,1 1,0 0,-1-1,1 1,-1 0,1-1,-1 1,1 0,-1-1,0 1,1 0,-1 0,1 0,-1 0,0 0,1 0,-1 0,1 0,-1 0,0 0,1 0,-1 0,1 0,-1 0,1 0,-1 1,0-1,-29 8,28-7,0-1,1 0,-1 1,0-1,1 1,-1 0,0 0,1-1,-1 1,1 0,-1 0,1 0,0 1,-1-1,1 0,0 0,0 1,0-1,0 1,0-1,0 1,0-1,1 1,-1 0,0-1,1 1,-1 0,1 0,0-1,0 1,-1 0,1 0,0 0,1-1,-1 1,0 0,0 0,1-1,-1 1,1 0,-1-1,1 1,0 0,0-1,0 1,0-1,0 1,0-1,0 0,0 1,1-1,-1 0,0 0,1 0,-1 0,1 0,0 0,10 3,1-2,0 1,0-1,0-1,0 0,0-1,0-1,0 0,0 0,0-2,7-1,-16 4,0-1,-1 0,1 1,0-1,-1-1,1 1,-1 0,1-1,-1 0,0 0,1 0,-1 0,0 0,0-1,-1 1,1-1,0 0,-1 1,0-1,1-1,-1 1,-1 0,1 0,0-1,-1 1,1-1,-1 0,0 1,-1-1,1 0,0 1,-1-1,0 0,0 0,0 0,0 1,-1-1,0 0,1 0,-2 0,0-1,0 1,0 0,0 0,-1 0,1 1,-1-1,0 1,0-1,0 1,-1 0,1 0,-1 0,0 1,0-1,0 1,0 0,0 0,0 0,-1 1,1 0,0-1,-1 1,1 1,-1-1,0 1,1 0,-1 0,1 0,-1 0,1 1,-1 0,1 0,-1 0,1 1,0-1,-1 1,1 0,0 0,0 1,0-1,1 1,-1 0,1 0,-1 0,1 0,0 0,0 1,0 0,1-1,-1 1,1 0,1-2,0 0,1 1,-1-1,1 0,-1 0,1 0,0 1,-1-1,1 0,0 0,1 0,-1 1,0-1,1 0,-1 0,1 0,0 1,-1-1,1 0,0 0,0 0,1 0,-1-1,0 1,1 0,-1 0,1-1,-1 1,1-1,0 1,0-1,-1 0,1 0,0 0,0 0,0 0,1 0,-1 0,1 0,22 9</inkml:trace>
  <inkml:trace contextRef="#ctx0" brushRef="#br1" timeOffset="-284236.518">25935 272,'-16'-10,"-8"-2,-5 5,4 11,2 11,6 13,8 11,8 10,4-3</inkml:trace>
  <inkml:trace contextRef="#ctx0" brushRef="#br1" timeOffset="-283755.844">25975 804,'10'-2,"0"-1,-1 0,1 0,-1-1,0 0,0-1,-1 0,0-1,1 1,-2-1,1-1,-1 0,0 0,0 0,-1-1,0 0,0 0,0-2,5-8,-1 0,-1-1,-1 0,0-1,-1 1,-1-1,-1-1,-1-2,-1-25,-3 47,1 1,-1-1,0 0,0 0,0 0,0 1,0-1,0 0,0 0,0 1,-1-1,1 0,0 0,0 0,-1 1,1-1,0 0,-1 1,1-1,-1 0,1 1,-1-1,1 1,-1-1,1 0,-1 1,0-1,1 1,-1 0,0-1,1 1,-1-1,0 1,0 0,1 0,-1-1,0 1,0 0,1 0,-1 0,0 0,0 0,0 0,1 0,-1 0,0 0,0 1,0-1,1 0,-1 0,0 1,1-1,-1 0,-1 1,0 0,1 0,-1-1,1 1,0 0,-1 0,1 0,0 0,-1 1,1-1,0 0,0 1,0-1,0 0,0 1,0-1,1 1,-1-1,0 1,1 0,-1-1,1 1,0 0,-1-1,1 1,0 0,0-1,0 1,0 0,0 0,1-1,-1 1,0 0,1-1,-1 1,1-1,0 1,0 0,-1-1,1 0,0 1,0-1,0 1,0-1,1 0,-1 0,0 0,1 0,-1 0,0 0,1 0,-1 0,1 0,0 0,12 4,-1-1,1 0,0-1,-1 0,1-1,0-1,11 0,-12-1,-1 0,1 1,-1 1,1 0,-1 1,0 0,0 1,0 0,0 1,-1 1,-7-3,-1 0,0 0,0 1,0-1,0 1,-1 0,1 0,-1 0,0 0,0 1,0-1,-1 0,0 1,1-1,-2 1,1-1,0 1,-1 0,0-1,0 1,0 0,-1-1,0 1,0 0,0-1,0 1,0-1,-1 0,-1 3,-5 61,8-66,1-1,-1 0,0 1,0-1,1 1,-1-1,0 0,1 0,0 1,-1-1,1 0,0 0,-1 0,1 0,0 1,0-1,0 0,0-1,0 1,0 0,0 0,0 0,1-1,-1 1,0 0,0-1,1 1,-1-1,0 0,1 1,-1-1,0 0,1 0,-1 0,1 0,-1 0,0 0,1 0,-1 0,0 0,1-1,-1 1,2-1,53-27,-41 16,0 0,-2-2,0 0,0 0,-1-1,9-16,-11 19,-7 17,-7 24,2-21,1-4,0-1,0 1,0 0,0 0,1 0,0 1,0-1,0 0,0 0,0 0,1 0,0 0,0 0,0 0,0 0,0-1,1 1,0 0,0-1,0 1,0-1,0 1,1-1,0 0,-1 0,1 0,0-1,1 1,0 0,10 2</inkml:trace>
  <inkml:trace contextRef="#ctx0" brushRef="#br1" timeOffset="-283502.444">26740 245,'-13'7,"-4"4,10 4,14 0,7-2</inkml:trace>
  <inkml:trace contextRef="#ctx0" brushRef="#br1" timeOffset="-283334.891">27054 572,'-9'14,"-6"9,-2 6,2 0,3-1,4 0,5-2,6-6,5-6,2-6,1-4</inkml:trace>
  <inkml:trace contextRef="#ctx0" brushRef="#br1" timeOffset="-283149.306">27095 81,'-4'-14,"-5"-9,-2-1,-2 8,-1 12,-7 9,-1 3</inkml:trace>
  <inkml:trace contextRef="#ctx0" brushRef="#br2" timeOffset="-376180.507">904 14188,'0'14,"0"16,0 14,0 15,2 12,1 13,0 14,-1 10,0 6,-3 2,-4-2,-3-10,-3-12,-4-18,-2-21,0-22,3-16</inkml:trace>
  <inkml:trace contextRef="#ctx0" brushRef="#br2" timeOffset="-375669.769">808 14269,'20'-18,"0"1,1 0,1 1,1 2,0 0,1 2,1 0,13-4,-36 15,-1 0,1 1,0-1,0 0,0 0,-1 1,1-1,0 1,0 0,0 0,0 0,0-1,0 2,0-1,-1 0,1 0,0 1,0-1,0 1,0-1,0 1,-1 0,1-1,0 1,-1 0,1 0,-1 1,1-1,-1 0,1 0,-1 1,0-1,1 1,-1-1,0 1,0-1,0 1,0 0,-1 0,1 0,-1 8,-1 0,-1 0,1 0,-2-1,1 1,-1 0,-1-1,0 0,0 1,-1-2,0 1,0 0,-1-1,0 0,-1-1,0 2,-107 95,169-117,-39 8,-1 1,1 0,0 1,0 1,0 0,0 2,1 0,-1 0,0 2,0 0,1 1,-14-3,0 1,0 0,-1 0,1 0,0 0,-1 0,1 1,0-1,-1 1,0 0,1 0,-1 0,0 0,0 0,0 0,0 0,0 1,-1-1,1 1,-1 0,1-1,-1 1,0 0,0 0,0-1,-1 1,1 0,-1 0,1 0,-1 0,0 0,0 0,-1 0,1 0,0 0,-1 0,0 0,0-1,0 1,0 0,0 0,-1 1,-8 9,0-1,-1 0,0 0,0-2,-1 1,-1-2,0 1,0-2,-1 0,0 0,0-1,-1-1,0 0,0-2,0 1,-1-2,-4 1,21-4,-1 1,1-1,0 0,-1 1,1-1,-1 0,1 1,-1-1,0 1,1-1,-1 1,1-1,-1 1,0-1,1 1,-1 0,0-1,0 1,0-1,1 1,-1 0,0-1,0 1,0 0,0-1,0 1,0 0,0-1,0 1,0-1,0 1,-1 0,1-1,0 1,0 0,-1-1,1 1,0-1,-1 1,1-1,0 1,-1-1,1 1,-1-1,1 1,-1-1,1 0,-1 1,1-1,-1 1,1-1,-1 0,0 0,1 1,-1-1,1 0,-1 0,0 0,59 8,-25-8</inkml:trace>
  <inkml:trace contextRef="#ctx0" brushRef="#br2" timeOffset="-375170.109">1259 14433,'146'-32,"-144"31,0 0,1 0,-1 0,0 1,0-1,1 1,-1 0,0-1,1 1,-1 0,0 0,1 1,-1-1,0 0,1 1,-1 0,0-1,0 1,0 0,0 0,1 0,-1 0,0 1,-1-1,1 0,0 1,0 0,-1-1,1 1,-1 0,1 0,-1 0,0 0,1 0,-1 0,0 0,-1 0,1 0,0 0,0 1,-1-1,1 1,-4 10,0-1,-1 0,-1 1,1-2,-2 1,0-1,0 1,-1-2,0 1,-1-1,0 0,-1 0,-6 4,-21 31,36-45,-1 0,1 1,0-1,0 1,-1-1,1 1,0-1,0 0,0 1,0-1,0 1,0-1,0 1,-1-1,1 1,0-1,0 1,1-1,-1 1,0-1,0 0,0 1,0-1,0 1,0-1,1 1,-1-1,0 0,0 1,1-1,-1 1,0-1,1 0,-1 1,0-1,1 0,-1 1,0-1,1 0,-1 0,1 0,-1 1,1-1,-1 0,0 0,1 0,-1 0,1 0,-1 0,1 1,-1-1,1 0,-1-1,1 1,-1 0,1 0,-1 0,1 0,-1 0,1 0,35-6,-31 5,16-4,-13 2,0 1,0 0,1 0,-1 1,0 0,0 1,1-1,-1 2,0-1,1 1,-1 0,2 2,-8-3,-1 1,0 0,1 0,-1-1,0 1,0 0,1 0,-1 0,0 1,0-1,0 0,0 0,-1 1,1-1,0 0,0 1,-1-1,1 1,-1-1,1 0,-1 1,0 0,0-1,1 1,-1-1,0 1,0-1,0 1,-1-1,1 1,0-1,-1 1,1-1,-1 1,1-1,-1 1,-28 49,17-36,-2 0,0-1,-1-1,0 0,0-1,-2-1,1 0,-2-1,1-1,-1-1,-18 6,34-13,0 0,0 0,0-1,0 1,-1-1,1 1,0-1,-1 0,1 0,0 0,0 0,-1 0,1-1,0 1,0 0,-1-1,1 0,0 0,0 0,0 0,0 0,0 0,0 0,-6-8</inkml:trace>
  <inkml:trace contextRef="#ctx0" brushRef="#br2" timeOffset="-378002.679">917 10569,'2'20,"2"25,-2 19,1 20,-2 15,0 11,-2 8,-4 4,-4-1,-2-11,-1-14,1-23</inkml:trace>
  <inkml:trace contextRef="#ctx0" brushRef="#br2" timeOffset="-377457.616">835 10678,'15'-14,"1"0,1 1,0 1,1 0,0 2,1 0,0 1,0 1,1 0,0 2,0 0,7 0,-26 6,1-1,0 1,0 0,-1 0,1 0,0 0,0 0,0 0,-1 0,1 0,0 1,-1-1,1 1,0-1,-1 1,1 0,0 0,-1 0,1 0,-1 0,1 0,-1 0,0 0,1 0,-1 1,0-1,0 0,0 1,0-1,0 1,0-1,-1 1,1 0,0-1,-1 1,1 0,-1 0,0-1,1 1,-1 0,0 0,0-1,0 1,0 0,-1 0,1-1,0 1,-1 0,1 0,-1-1,0 1,1-1,-1 1,-1 1,-8 17,0 0,-2 0,0-2,-1 1,-1-1,0-1,-1-1,-1 0,-1-1,-4 2,4-4,21-16,10-7,0 0,1 1,0 1,0 0,1 2,0-1,0 2,1 0,0 1,0 1,3 0,-17 2,0 1,0 0,0 0,0 0,0 1,-1-1,1 1,0 0,0-1,0 1,-1 0,1 1,0-1,-1 0,1 1,-1-1,1 1,-1 0,0 0,0 0,0 0,0 0,0 1,0-1,-1 0,1 1,-1-1,0 1,0 0,0-1,0 1,0 0,0 0,-1 0,1 1,0 3,-1-1,0 1,0-1,0 1,-1-1,0 1,0-1,-1 1,0-1,0 0,0 1,-1-1,0-1,0 1,-2 2,-5 5,-1 0,-1-1,0 0,0-1,-1-1,0 0,-1 0,0-2,-1 1,0-2,14-6,0-1,0 0,0 0,0 0,0 1,0-1,0 0,0 1,0-1,0 0,0 1,1-1,-1 1,0 0,0-1,0 1,1 0,-1-1,0 1,1 0,-1 0,1 0,-1-1,1 1,-1 0,1 0,0 0,-1 0,1 0,0 0,0 0,-1 0,1 0,0 0,0 0,0 0,1 1,8 1</inkml:trace>
  <inkml:trace contextRef="#ctx0" brushRef="#br2" timeOffset="-377119.296">1272 10937,'3'-4,"0"0,1 1,-1-1,1 1,0 0,0 0,0 0,0 0,0 1,0 0,1 0,-1 0,1 0,0 1,-1-1,1 1,3 0,-6 0,0 0,1 0,-1 0,0 0,1 1,-1-1,1 1,-1 0,0-1,1 1,-1 0,1 1,-1-1,1 0,-1 1,1-1,-1 1,0 0,1-1,-1 1,0 0,0 1,0-1,0 0,0 1,0-1,0 1,0-1,0 1,-1 0,1 0,-1 0,1 0,-1 0,0 0,0 0,0 1,0-1,0 0,0 1,0-1,-1 0,0 1,1-1,-1 1,0 2,-2 12,-1-1,-1 1,-1 0,0-1,-1 0,0 0,-2 0,1-1,-2 0,-5 6,14-20,-109 174,108-175,0 1,1 0,-1-1,0 1,0 0,1 0,-1 0,0-1,1 1,-1 0,1 0,-1 0,1 0,0 0,-1 0,1 0,0 0,0 0,0 0,-1 0,1 0,0 0,0 0,1 0,-1 0,0 0,0 0,0 0,1 0,-1 0,0 0,1 0,-1 0,1 0,-1 0,1-1,0 1,-1 0,1 0,0 0,-1-1,1 1,0 0,0-1,0 1,0-1,-1 1,1-1,0 1,0-1,0 0,0 1,0-1,0 0,0 0,0 0,0 0,0 0,0 0,0 0,1 0,13-3,-1-1,1 0,-1-1,0 0,-1-1,13-8,-1 2,28-14,-5 3</inkml:trace>
  <inkml:trace contextRef="#ctx0" brushRef="#br2" timeOffset="-379592.215">603 6827,'-4'20,"-3"18,1 14,2 14,0 11,2 9,1 9,-2 4,-5-1,-3-3,0-9,-1-13,3-20</inkml:trace>
  <inkml:trace contextRef="#ctx0" brushRef="#br2" timeOffset="-379084.184">549 6936,'13'-15,"1"0,0 1,1 1,1 0,0 2,0-1,1 2,1 0,0 1,0 1,1 1,0 0,0 1,4 1,27 2,-49 4,0-1,0 0,0 1,0-1,0 1,0-1,0 1,0 0,0-1,0 1,0 0,-1 0,1-1,0 1,0 0,-1 0,1 0,-1 0,1 0,-1 0,1 0,-1 0,0 0,1 0,-1 0,0 0,0 1,0-1,1 0,-1 0,-1 0,1 0,0 0,0 0,0 0,0 1,-1-1,1 0,-1 0,1 0,-1 0,-6 14,-1-1,-1 1,0-2,-1 1,0-1,-1-1,-1 0,0-1,0 0,-8 5,13-11,-124 90,182-114,-48 18,19-9,1 2,0 0,0 2,1 0,0 2,0 1,3 0,-24 3,0 0,-1 0,1 0,-1 1,1-1,0 0,-1 1,1 0,-1 0,1 0,-1 0,0 0,1 0,-1 1,0-1,0 1,0-1,0 1,0 0,0 0,-1 0,1 0,0 0,-1 0,0 0,0 1,1-1,-1 1,0-1,-1 0,1 1,0 0,-1-1,1 1,-1-1,0 1,0 0,0-1,0 1,-1-1,1 1,-1 0,1-1,-2 2,-3 9,-1-1,0 1,-1-2,0 1,-1-1,0 0,-1 0,-1-1,1-1,-1 1,-1-1,0-1,0 0,-1-1,-8 5,-25 8,38-19,11-4,6-3</inkml:trace>
  <inkml:trace contextRef="#ctx0" brushRef="#br2" timeOffset="-378817.597">959 7305,'-2'-26,"2"0,1 1,1-1,1 1,2 0,0 0,2 0,0 1,2 0,1 0,0 1,2 0,1 1,0 0,2 1,13-14,0 8,-27 27,-1 0,1-1,-1 1,1 0,0 0,-1 0,1 0,0 0,-1 0,1 0,0 0,-1 0,1 0,-1 0,1 0,0 1,-1-1,1 0,-1 0,1 1,0-1,-1 0,1 1,-1-1,1 0,-1 1,1-1,-1 1,0-1,1 1,-1-1,1 1,-1-1,0 1,0-1,1 1,-1 0,0-1,0 1,0-1,1 1,-1 0,0-1,0 1,0 0,0-1,0 1,0 0,-1-1,1 1,0-1,0 1,0 0,0-1,-1 1,-14 141,6-94,7-40,-19 117,4 0,2 110,16-156</inkml:trace>
  <inkml:trace contextRef="#ctx0" brushRef="#br3" timeOffset="-502529.609">439 1870,'-9'-4,"0"0,0 1,0 0,0 1,-1 0,1 1,-1 0,1 0,-1 1,0 0,1 1,-1 0,1 0,-1 1,1 1,0-1,0 1,0 1,0 0,0 0,1 1,0 0,0 0,-2 2,-1 0,0 1,0 0,1 0,0 1,1 0,-1 1,2 0,-7 9,15-17,0 1,-1-1,1 0,1 0,-1 1,0-1,0 0,1 1,0-1,-1 0,1 0,0 0,0 1,0-1,0 0,0 0,1 0,-1-1,1 1,-1 0,1 0,-1-1,1 1,0-1,0 0,0 1,0-1,0 0,0 0,0 0,0 0,1-1,-1 1,0-1,0 1,1-1,-1 0,2 0,6 5,23 8,0 2,-2 2,0 1,5 5,-28-18,0 1,-1 0,0 0,0 1,0 0,-1 0,0 1,0 0,-1 0,0 0,0 1,-1-1,0 1,0 0,-1 0,-1 1,1-1,-2 1,0-8,-1 0,0 1,0-1,0 0,0 0,0 0,-1 1,1-1,-1 0,1 0,-1 0,0 0,0 0,0 0,0 0,0 0,-1 0,1-1,0 1,-1 0,1-1,-1 1,0-1,1 1,-1-1,0 0,0 0,0 0,0 0,0 0,0 0,0 0,0-1,-2 1,-81 7,77-8,-162-3,157 8,31-3,4-5,2-2</inkml:trace>
  <inkml:trace contextRef="#ctx0" brushRef="#br3" timeOffset="-502218.973">740 1938,'-3'-14,"0"0,0 7,1 12,0 9,1 10,3 8,3 7,1 4,0 4,-5 2,-3-2,-5-1,-3-4,0-6,2-8,2-8</inkml:trace>
  <inkml:trace contextRef="#ctx0" brushRef="#br3" timeOffset="-501968.988">685 2361,'-7'-2,"-2"-4,2 0,5 1,10-1,8 0,9-1,6 1,3-1,1 0,-4 2,-7 2</inkml:trace>
  <inkml:trace contextRef="#ctx0" brushRef="#br3" timeOffset="-501765.324">630 1760,'-2'-2,"6"-1,9-2,14-3,12-4,9-1,0 3,-5 2,-10 3</inkml:trace>
  <inkml:trace contextRef="#ctx0" brushRef="#br3" timeOffset="-518835.23">2 3031,'8'504,"-2"38,-6-541,0 1,0-1,0 1,0-1,0 0,0 1,1-1,-1 1,0-1,1 0,-1 1,1-1,0 0,-1 1,1-1,0 0,0 0,0 0,0 1,0-1,0 0,0 0,0-1,0 1,0 0,0 0,1 0,-1-1,0 1,1-1,-1 1,0-1,1 0,-1 1,1-1,-1 0,1 0,-1 0,0 0,1 0,-1 0,1 0,-1-1,1 1,-1 0,1-1,195-30,-142 26,1 2,-1 3,1 2,-1 3,43 9,-44-5,36 9,0-5,1-4,60-2,-116-8,0-1,0-1,-1-2,0-1,0-2,4-3,-66-3,18 8</inkml:trace>
  <inkml:trace contextRef="#ctx0" brushRef="#br3" timeOffset="-517247.144">139 2976,'-1'0,"1"0,-1 0,1-1,-1 1,1 0,-1-1,1 1,-1 0,1-1,-1 1,1-1,0 1,-1-1,1 1,0-1,-1 1,1-1,0 1,-1-1,1 1,0-1,0 1,0-1,0 0,0 1,-1-1,1 1,0-1,0 0,0 1,1-1,-1 1,0-1,0 1,0-1,0 0,0 1,1-1,-1 1,0-1,1 1,-1-1,0 1,1-1,-1 1,1-1,29-4,-21 5,535-66,-438 58,-1 4,1 5,-1 4,54 12,-45 2,-113-18,1 0,-1 0,1 0,-1 1,0-1,1 1,-1-1,0 1,0 0,0-1,0 1,-1 0,1-1,0 1,-1 0,1 0,-1 0,1 0,-1 0,0 0,0 0,0-1,0 1,0 0,-1 0,1 0,0 0,-1 0,0 7,3 126,12 81,-6-116,30 453,-38-427,0-124,-1-1,0 1,0 0,1-1,-1 1,0-1,0 0,0 1,0-1,-1 0,1 1,0-1,0 0,-1 0,1 0,-1 0,1 0,-1-1,1 1,-1 0,0-1,1 1,-1-1,0 1,1-1,-1 0,0 0,0 0,1 0,-1 0,0 0,0 0,1-1,-1 1,0-1,0 1,-5 0,-33 0,-4-1</inkml:trace>
  <inkml:trace contextRef="#ctx0" brushRef="#br2" timeOffset="-386526.735">685 3454,'-2'19,"-1"17,-3 17,1 13,-2 12,-2 11,-2 9,-1 6,-1 2,2-3,0-5,2-13,3-13,2-17,0-18,0-15</inkml:trace>
  <inkml:trace contextRef="#ctx0" brushRef="#br2" timeOffset="-386015.24">507 3549,'7'-16,"0"0,1 0,1 1,0 0,1 0,1 1,0 1,1 0,1 0,-1 1,2 1,0 0,0 1,1 0,0 1,1 1,0 0,0 2,0-1,2 2,-17 4,1 0,-1 1,0-1,1 1,0-1,-1 1,1-1,-1 1,1 0,-1 0,1 0,0 0,-1 0,1 0,-1 0,1 1,0-1,-1 1,1-1,-1 1,1-1,-1 1,0 0,1 0,-1 0,0 0,1 0,-1 0,0 0,0 0,0 0,0 0,0 1,0-1,0 0,0 1,-1-1,1 1,0-1,-1 1,1-1,-1 1,0-1,1 1,-1 0,0-1,0 1,0-1,0 1,0 0,-1-1,-1 11,-2-1,1 0,-2 0,1-1,-1 1,-1-1,0 0,0 0,-1-1,0 0,-1 0,0-1,0 0,-9 7,-4 6,22-21,0 0,-1 0,1 0,-1 0,1 0,0 0,-1 0,1 0,0 0,-1 1,1-1,0 0,-1 0,1 1,-1-1,1 0,-1 1,1-1,-1 1,1-1,-1 1,1-1,-1 1,1-1,-1 1,0-1,1 1,-1-1,0 1,0 0,1-1,-1 1,0-1,0 1,0 0,0-1,0 1,0 0,0-1,0 1,0 0,0-1,0 1,0 0,0-1,-1 1,1-1,0 1,0 0,-1-1,1 1,0-1,-1 1,1-1,-1 1,1-1,-1 1,1-1,-1 1,1-1,-1 0,1 1,-1-1,1 0,-1 1,0-1,1 0,-1 0,1 0,-1 1,60-5,-50 3,1 0,0 0,-1 0,1 2,-1-1,1 1,0 0,-1 1,6 2,-12-3,-1 0,1 0,-1 0,1 0,-1 1,0-1,1 1,-1 0,0 0,0 0,0 0,-1 0,1 0,0 0,-1 0,1 1,-1-1,0 1,0-1,0 1,0 0,0-1,-1 1,1 0,-1-1,0 1,1 0,-1 0,-1-1,1 1,0 0,-1-1,1 1,-1 0,-1 6,-1-1,1 0,-2 1,1-2,-1 1,0 0,-1-1,0 0,0 0,-2 3,-2-1,0 0,0 0,0-1,-1-1,0 1,-1-1,1-1,-2 0,1-1,0 0,-1-1,0 0,0 0,0-1,0-1,-1 0,0-1,-12-5,39-5,8 6,2 1</inkml:trace>
  <inkml:trace contextRef="#ctx0" brushRef="#br2" timeOffset="-385735.774">944 3809,'1'3,"0"0,0 0,1 0,-1-1,1 1,0 0,0-1,0 0,0 1,0-1,0 0,0 0,1 0,-1 0,1 0,0-1,-1 1,1-1,0 0,0 0,0 0,0 0,0 0,0-1,0 1,0-1,3 0,1 1,1-1,-1 0,0 0,1-1,-1 0,1 0,-1-1,0 0,0 0,0-1,1 0,-4 1,0-1,0 1,0-1,0 1,0-1,-1 0,1-1,-1 1,0-1,0 1,0-1,-1 0,1 0,-1 0,0 0,0-1,0 1,-1 0,1-1,-1 1,0-1,0 0,-1 1,1-1,-1 0,0 0,-1 1,1-1,-1 0,0 1,0-1,0 1,-1-1,1 1,-1 0,0-1,-1 1,1 0,-1 0,1 0,-1 1,0-1,-1 1,1-1,0 1,-1 0,0 1,0-1,0 0,0 1,-2-1,3 2,0 0,0 0,0 0,0 0,0 1,-1-1,1 1,0 0,0 0,0 0,-1 0,1 0,0 1,0 0,0-1,0 1,-1 0,1 1,1-1,-1 0,0 1,0 0,0-1,1 1,-1 0,1 0,0 1,-1-1,1 1,0-1,0 1,1-1,-1 1,0 1,-43 102,32-54</inkml:trace>
  <inkml:trace contextRef="#ctx0" brushRef="#br1" timeOffset="-295279.808">11022 640,'0'-2,"-1"-1,1 0,-1 1,1-1,-1 1,0-1,0 1,0 0,0-1,-1 1,1 0,-1 0,1 0,-1 0,0 0,1 0,-1 0,0 1,0-1,-1 1,1-1,0 1,0 0,-1 0,1 0,-1 0,-1-1,-72-13,71 14,0 1,0-1,0 1,0 0,0 0,0 0,0 1,0 0,1 0,-1 0,0 0,0 1,1 0,-1 0,0 0,1 0,0 1,0 0,0 0,0 0,0 0,0 1,1-1,0 1,0 0,0 0,0 0,0 2,0 0,1 1,0 0,0 0,0 0,1 0,0 0,1 0,-1 0,1 1,1-1,0 0,1 6,-2-10,1 0,-1 1,1-1,0 0,0 0,1 0,-1 0,0 0,1 0,0 0,0 0,0-1,0 1,0-1,1 1,-1-1,1 0,-1 0,1 0,0 0,0 0,0-1,0 1,0-1,0 0,0 0,0 0,2 0,1-2,0 0,0 0,-1-1,1 0,0 0,-1 0,0 0,1-1,-1 0,0 0,0-1,-1 1,1-1,-1 0,0 0,0-1,0 1,0-1,-1 0,2-2,30-85,-33 117,-3-16,1 1,0 0,0 0,1 0,1 0,-1 0,2-1,-1 1,1-1,1 1,0-1,0 0,1-1,0 1,0-1,1 0,0 0,0 0,1-1,0 0,1 0,7 0,-2-3</inkml:trace>
  <inkml:trace contextRef="#ctx0" brushRef="#br1" timeOffset="-294999.459">11241 258,'2'5,"6"13,3 17,3 19,1 17,-2 12,-4 11,-9 3,-15 2,-18 0,-21-3,-18-9,2-18</inkml:trace>
  <inkml:trace contextRef="#ctx0" brushRef="#br1" timeOffset="-290619.047">15570 545,'-11'9,"0"0,0 1,1 0,0 0,1 1,0 1,1-1,0 1,1 1,0-1,1 1,0 1,1-1,1 1,-1 5,4-17,0 0,0 0,1 1,-1-1,1 0,-1 1,1-1,0 0,0 1,0-1,0 0,0 1,1-1,-1 0,1 1,0-1,-1 0,1 0,0 0,0 1,1-1,-1 0,0 0,1-1,-1 1,1 0,-1 0,1-1,0 1,0-1,0 1,0-1,0 0,0 0,0 0,0 0,0 0,1 0,-1-1,0 1,1-1,0 1,5-4,-1 1,1-2,0 1,-1-1,1 0,-1 0,0-1,-1 0,1 0,-1-1,0 0,0 0,-1 0,0-1,0 0,0 0,-1 0,3-6,6-15,-1 0,-2-1,-1 0,-1 0,-1-1,-1 0,-2 0,-2-1,0 1,-2-5,1 15,0 1,-1-1,-1 0,-1 1,0-1,-2 1,0-1,-1 1,-6-12,11 30,0 0,0 1,0-1,0 0,-1 0,1 1,0-1,-1 0,1 1,0-1,-1 0,1 1,-1-1,1 1,-1-1,1 1,-1-1,1 1,-1-1,0 1,1-1,-1 1,0 0,1-1,-1 1,0 0,0-1,1 1,-1 0,0 0,0 0,1 0,-1 0,0 0,0 0,0 0,1 0,-1 0,0 0,1 1,-1-1,0 0,0 0,1 1,-1-1,0 1,1-1,-1 0,0 1,1-1,-1 1,1 0,-1-1,1 1,-1-1,1 1,0 0,-1-1,1 1,0 0,-1-1,1 1,-20 49,12-4,2 1,2 0,2 0,3 27,-2-54,1 0,0 0,2 0,0 0,1-1,1 1,1-1,1 0,1 0,0 0,1-1,1-1,11 17,-18-31,1 1,1-1,-1 0,0 0,1 0,0 0,0-1,0 1,0-1,0 0,0 0,0-1,1 1,-1-1,1 0,-1 0,1 0,-1-1,1 1,-1-1,1-1,0 1,-1 0,1-1,-1 0,1 0,-1 0,1-1,-1 0,0 1,0-1,0-1,0 1,0-1,0 1,1-3,6-4,0-1,-1-1,0 0,-1 0,0 0,-1-1,0-1,-1 0,0 0,-1 0,0 0,-1-1,-1 0,-1 0,2-9,-9-6,4 28,-1 1,1 0,-1-1,1 1,-1 0,1 0,-1 0,1-1,-1 1,1 0,-1 0,1 0,-1 0,0 0,1 0,-1 0,1 0,-1 0,1 0,-1 1,1-1,-1 0,1 0,-1 0,0 1,1-1,0 0,-1 0,1 1,-1-1,1 1,-1-1,1 0,0 1,-1-1,1 1,0-1,-1 1,1-1,0 1,0-1,-1 1,1-1,0 1,0-1,0 1,0 0,-5 4,1 1,1 0,-1 0,1 0,0 0,0 1,1-1,-1 1,2-1,-1 1,1 0,0 0,0 0,1 0,-1-1,2 1,-1 0,1 0,0 0,1 0,-1 0,1-1,1 1,-1-1,1 1,0-1,1 0,-1 0,1-1,0 1,1-1,-1 1,1-1,0-1,0 1,1-1,2 2,41 13,1-7</inkml:trace>
  <inkml:trace contextRef="#ctx0" brushRef="#br1" timeOffset="-280235.328">15610 1583,'-9'-21,"-3"-7</inkml:trace>
  <inkml:trace contextRef="#ctx0" brushRef="#br1" timeOffset="-293436.484">11978 231,'-2'21,"-1"16,2 14,2 7,0 5,0 4,0-1,0-1,0-6,-1-5,0-8,0-11</inkml:trace>
  <inkml:trace contextRef="#ctx0" brushRef="#br1" timeOffset="-292980.575">12210 559,'19'31,"-1"2,-2 0,-2 1,3 11,-7-20,-10-23,1 1,0-1,-1 0,1 0,0 0,0 0,0 0,0 0,1 0,-1 0,0 0,1 0,-1-1,1 1,0 0,0-1,-1 0,1 1,0-1,0 0,0 0,1 0,-1 0,0 0,0-1,0 1,1-1,-1 1,0-1,0 0,1 0,-1 0,0 0,1 0,-1-1,0 1,0-1,1 1,-1-1,6-3,0-1,-1 0,0 0,0-1,0 0,0 0,-1 0,0-1,0 0,-1 0,0 0,0-1,-1 0,0 0,0 0,-1-1,0 1,0-1,-1 1,1-10,-5-3,2 21,0 0,0-1,0 1,0 0,0 0,-1-1,1 1,0 0,0 0,0 0,-1-1,1 1,0 0,0 0,0 0,-1 0,1-1,0 1,0 0,-1 0,1 0,0 0,-1 0,1 0,0 0,0 0,-1 0,1 0,0 0,-1 0,1 0,0 0,0 0,-1 0,1 0,0 0,0 1,-1-1,1 0,0 0,0 0,-1 0,1 0,0 1,0-1,0 0,-1 0,1 1,0-1,0 0,0 0,0 0,0 1,-1-1,1 0,0 1,0-1,0 0,0 0,0 1,0-1,0 0,0 0,0 1,0-1,0 0,0 1,-3 2,1 1,-1 0,1 0,0 0,0 0,1 1,-1-1,1 0,0 1,0-1,0 1,1-1,-1 1,1-1,0 1,1 0,-1-1,1 1,0-1,0 1,0-1,0 0,1 1,0-1,0 0,0 0,0 0,1 0,0-1,0 1,0-1,0 1,0-1,0 0,1 0,0-1,-1 1,1-1,0 1,3 0,9 2,1-1,0 0,0-1,0-1,0-1,1 0,10-2,-24 1,36 0</inkml:trace>
  <inkml:trace contextRef="#ctx0" brushRef="#br1" timeOffset="-292388.835">12975 695,'-4'-6,"-1"1,0 0,0 1,0-1,-1 1,1 0,-1 0,0 1,0-1,-1 1,1 1,-1-1,1 1,-1 0,0 1,0 0,1 0,-1 0,0 1,0 0,0 0,0 1,0-1,0 2,0-1,1 1,-1 0,1 0,-1 1,1 0,0 0,0 0,0 1,0 0,0 0,1 1,0-1,0 1,0 0,1 1,-3 3,5-7,0 1,1 0,-1-1,1 1,0 0,0-1,0 1,0 0,0 0,1 0,-1 0,1 0,0 0,0 0,0 0,0 0,1 0,-1 0,1 0,-1 0,1 0,0 0,0-1,1 1,-1 0,0-1,1 1,0-1,-1 1,1-1,0 0,0 1,1-1,-1 0,0-1,1 1,-1 0,1-1,-1 1,1-1,0 0,3 2,1 0,0-1,0 0,0-1,0 1,0-1,0 0,0-1,0 0,0 0,1-1,-1 0,0 0,0 0,0-1,-1 0,1 0,0-1,-1 0,1 0,-1-1,0 1,0-1,0-1,-1 1,1-1,-1 0,0 0,-1-1,1 1,-1-1,0 0,-1 0,1-1,-1 1,0-1,-1 1,0-1,0 0,0 0,-1 0,1-4,2 79,-4-63,1 0,0-1,0 1,0 0,1 0,0-1,0 1,0-1,0 1,1-1,-1 0,1 0,0 0,0 0,1 0,-1-1,1 0,0 0,0 0,0 0,0 0,0-1,1 1,-1-1,1 0,0-1,-1 1,1-1,0 0,0 0,3 0,6-3,-1-1,1-1,-1 1,0-2,0 0,0-1,-1 0,0 0,0-2,-1 1,0-1,0-1,-1 0,0-1,0 0,-1 0,0-1,-1 0,-1-1,1 0,1-6,0 2,-4 7,-7 14,-3 6,0 0,1 1,0 0,1 0,0 0,1 0,0 0,1 4,1-12,0 0,0 0,0 0,0-1,1 1,-1 0,1 0,0 0,1 0,-1-1,0 1,1 0,0-1,0 0,0 1,0-1,1 0,-1 0,1 0,0 0,0-1,0 1,0-1,0 0,0 1,1-2,2 2,16 5</inkml:trace>
  <inkml:trace contextRef="#ctx0" brushRef="#br1" timeOffset="-292128.822">13317 258,'16'9,"17"6,13 2,-2-1</inkml:trace>
  <inkml:trace contextRef="#ctx0" brushRef="#br1" timeOffset="-291508.255">13685 490,'3'252,"-3"-248,0 0,0 1,0-1,0 0,1 0,0 0,-1 0,2 0,-1 0,0-1,1 1,0 0,0 0,0-1,0 0,0 1,1-1,-1 0,1 0,0 0,0 0,0-1,0 1,1-1,-1 0,1 0,-1 0,1 0,0-1,0 1,0-1,0 0,0 0,0 0,0-1,0 0,0 1,2-2,2-2,-1-1,0 0,0 0,0-1,0 0,-1 0,0-1,0 0,0 0,-1 0,0-1,0 1,-1-1,1-1,-2 1,1 0,-1-1,0 0,0 0,-1 0,0 0,-1 0,0 0,15-39,-11 70,-6-17,1 1,0-1,1 1,0-1,0 1,0-1,0 1,1-1,0 0,1 0,-1 0,1 0,0 0,1 0,-1-1,1 0,0 1,1-1,-1-1,1 1,0-1,0 0,0 0,1 0,0-1,-1 0,1 0,0 0,0-1,1 0,-1 0,3 0,0-1,-1 0,1-1,-1-1,1 1,-1-1,0-1,1 0,-1 0,0 0,0-1,0 0,0-1,-1 0,1 0,-1-1,0 0,0 0,-1 0,2-2,3-4,0-1,0 1,-2-2,1 0,-1 0,-1 0,-1-1,0 0,0-1,-1 0,9-42,-2-1,-3-1,-2 0,-3 0,-2 0,-5-54,-3 30,-3 78,0 22,-6 32,2 1,3 1,1 0,1 26,3-51,0 0,2 1,2-1,0 1,1-1,2 0,1 0,0 0,2 0,2 0,0-1,1-1,7 12,-12-29,0-1,0 0,1 0,0 0,0-1,1 0,-1 0,1 0,0 0,0-1,1 0,0-1,-1 1,1-1,0 0,0-1,1 0,-1 0,0 0,1-1,-1 0,1-1,-1 0,1 0,0 0,-1-1,1 0,-1-1,0 1,1-1,-1-1,0 0,0 0,0 0,-1-1,1 1,-1-2,0 1,0-1,2-1,-3-1,1 0,-1-1,0 1,-1-1,1 0,-1 0,-1 0,0 0,0-1,-1 0,0 1,0-1,-1 0,0 0,-1 0,1 0,-2 0,1 0,-2 0,0-2,3 10,-1 0,0-1,0 1,0 0,0 0,0 0,0-1,0 1,-1 0,1 0,0 0,-1 0,1 0,-1-1,1 1,-1 0,1 0,-1 0,0 0,0 0,1 1,-1-1,0 0,0 0,0 0,0 1,0-1,0 0,0 1,0-1,0 1,0-1,0 1,-1 0,1-1,0 1,0 0,0 0,0 0,-1 0,1 0,0 0,0 0,0 0,-1 1,1-1,0 0,0 1,0-1,0 1,0-1,0 1,0-1,0 1,-1 0,-3 7,1 0,0 1,1-1,0 1,0 0,1 0,0 0,0 0,1 0,0 0,1 0,0 0,0 0,1 1,0-1,1 0,0 0,0 0,1-1,0 1,1-1,0 1,1 1,0-2,1 0,-1-1,2 1,-1-1,1-1,0 1,0-1,0 0,1-1,0 0,0 0,1 0,-1-1,1-1,0 1,0-2,0 1,1-1,-1 0,2-1,14 0</inkml:trace>
  <inkml:trace contextRef="#ctx0" brushRef="#br1" timeOffset="-291255.87">14150 381,'16'-7,"22"-5,23 0,24 2,18 3,-7 2</inkml:trace>
  <inkml:trace contextRef="#ctx0" brushRef="#br1" timeOffset="-281455.076">12278 1637,'-3'-4,"0"-1,0 0,0 0,0 0,1-1,0 1,0 0,0-1,1 0,-1 1,1-1,1 0,-1 0,1 1,0-1,1 0,-1 0,1 0,0 1,0-1,1 1,0-1,0 1,2-4,-1-4,1 0,0 1,1-1,0 1,1 1,0-1,1 1,1 0,-1 0,2 1,-1 0,2 1,-1 0,5-3,-13 10,1 1,0-1,0 1,0 0,0 0,0 0,0 0,0 0,1 0,-1 1,0-1,0 0,1 1,-1 0,0 0,1 0,-1 0,0 0,1 0,-1 0,0 1,1-1,-1 1,0 0,0 0,0-1,1 2,-1-1,0 0,0 0,-1 0,1 1,0-1,0 1,-1 0,1-1,-1 1,1 0,-1 0,11 16,-1 0,-1 0,-1 1,0 0,-2 1,0 0,-1 0,2 16,-6-34,-1 1,0 0,0-1,0 1,0 0,0 0,-1 0,1-1,-1 1,0 0,0 0,0 0,0 0,0 0,0 0,-1 0,0-1,1 1,-1 0,0 0,-1-1,1 1,0 0,-1-1,1 1,-1-1,0 0,0 1,0-1,0 0,0 0,0-1,-1 1,1 0,0-1,-1 1,0-1,-2 1,2-2,-1 0,1 0,0-1,-1 0,1 1,0-1,0 0,0-1,-1 1,1-1,1 1,-1-1,0 0,0 0,0 0,1 0,-2-2,3 3,0 0,-1 0,1 0,0 0,0-1,0 1,0 0,0-1,0 1,0-1,1 1,-1-1,0 1,1-1,-1 0,1 1,0-1,-1 1,1-1,0 0,0 1,0-1,0 0,0 1,1-1,-1 0,0 1,1-1,0 0,-1 1,1-1,0 1,-1-1,1 1,1-1,5-5,1 1,1 1,-1-1,1 1,0 1,0 0,0 0,1 0,-1 1,1 1,1-1,7-2,11-4,-3 2,0-1,0-1,-1-1,0-2,19-12,-17-4,-27 28,1-1,-1 0,1 1,-1-1,0 0,1 1,-1-1,0 0,0 1,0-1,0 0,1 1,-1-1,0 0,0 0,0 1,0-1,-1 0,1 0,0 1,0-1,0 0,0 1,-1-1,1 0,0 1,-1-1,1 0,-1 1,1-1,0 1,-1-1,1 1,-1-1,0 1,1-1,-1 1,1-1,-1 1,0 0,1-1,-1 1,0 0,1 0,-1-1,0 1,0 0,1 0,-1 0,-3-1,0 0,0 0,0 1,0-1,0 1,0 0,0 0,-1 0,1 1,0 0,0 0,0 0,0 0,1 0,-1 1,0-1,0 1,1 0,-1 0,1 1,0-1,0 1,0 0,0 0,0 0,0 0,1 0,-1 0,1 1,0-1,0 1,0 0,1-1,-1 1,1 0,0 0,0 0,0 0,1 0,-1 0,1 0,0 0,0 0,1 1,-1-1,1 0,0 0,0 2,4 3,0 1,0-2,0 1,1-1,1 1,-1-2,1 1,0-1,1 0,0 0,0-1,1 0,-1-1,1 0,0 0,1-1,-1 0,1 0,0-1,0-1,0 1,1-1,-8-1,0-1,0 1,0 0,0-1,0 1,0-1,0 0,0 0,0 0,0-1,0 1,0-1,0 1,0-1,0 0,-1 0,1 0,0-1,0 1,-1-1,1 1,-1-1,0 0,1 0,-1 0,0 0,0 0,0-1,0 1,0-1,-1 1,1-1,-1 0,0 1,0-1,0 0,1-3,28-220,-30 225,0 0,0 0,0 0,0 0,0-1,0 1,0 0,1 0,-1 0,0 0,1 0,-1 0,1 0,-1 0,1 0,-1 0,1 0,0 0,-1 0,1 1,0-1,0 0,0 0,0 1,0-1,0 0,-1 1,1-1,1 1,-1 0,0-1,0 1,0 0,0-1,0 1,0 0,0 0,0 0,0 0,1 0,-1 0,0 0,0 0,0 1,1-1,108 71,-61-52,39 24,-85-39,0 0,0-1,-1 1,1 0,-1 1,0-1,0 0,0 0,-1 1,1-1,-1 1,0 0,-1-1,1 1,-1 0,0-1,0 1,0 0,-1-1,0 1,-1 4,3 47,-1-54,1-1,-1 1,1-1,-1 1,1-1,0 1,-1-1,1 0,0 1,0-1,0 0,0 0,0 0,0 1,1-1,-1 0,0-1,0 1,1 0,-1 0,1 0,-1-1,1 1,-1-1,1 1,-1-1,1 0,-1 1,1-1,-1 0,1 0,0 0,-1 0,1-1,-1 1,1 0,-1-1,1 1,58-22,-51 17,0 0,-1-1,1 1,-2-2,1 1,-1-1,1 0,-2 0,1-1,-1 0,-1 0,1-1,-1 0,-1 0,0 0,0 0,-1-1,0 1,0-1,-1 0,0 0,-1 0,0-1,-2 29,0-11,0-1,0 0,1 1,0-1,0 1,0-1,1 1,0-1,0 0,1 0,0 1,0-1,0 0,1-1,0 1,0 0,0-1,1 1,0-1,0 0,3 3,17 6,1-5</inkml:trace>
  <inkml:trace contextRef="#ctx0" brushRef="#br1" timeOffset="-281237.659">13604 1159,'-5'19,"6"10,2 1</inkml:trace>
  <inkml:trace contextRef="#ctx0" brushRef="#br1" timeOffset="-280486.659">14136 1501,'-30'-27,"18"15,0 1,-1 0,0 1,-1 1,0 0,0 1,-13-6,22 14,1 0,-1 0,1 0,0 1,-1-1,1 1,0 0,0 0,0 1,0-1,0 1,0 0,0 0,0 0,0 0,1 1,-1 0,1-1,0 1,0 1,0-1,0 0,1 1,-1-1,1 1,0 0,0 0,0 0,0 0,1 0,0 0,0 0,0 0,0 1,1-1,-1 0,1 1,0-1,1 4,-1-5,0-1,1 0,-1 0,1 0,-1 0,1 1,0-1,0 0,0 0,0 0,0 0,0-1,0 1,1 0,-1 0,1-1,-1 1,1-1,0 1,0-1,-1 0,1 0,0 0,0 0,0 0,0 0,0 0,1-1,-1 1,0-1,0 1,0-1,1 0,-1 0,0 0,0 0,2-1,80-21,-71 15,0-1,0-1,0-1,-1 1,-1-2,0 0,0 0,-1-1,-1 0,2-3,-5 47,-6-28,0 0,0 1,1-1,-1 0,1 0,0 1,0-1,1 0,-1 0,1 0,0 0,0 0,0-1,0 1,1 0,0-1,-1 0,1 0,0 0,1 0,-1 0,0 0,1-1,0 0,-1 0,1 0,0 0,0 0,0-1,0 0,3 1,7 0,1 0,0-1,-1 0,1-1,0-1,-1-1,1 0,-1 0,1-2,-1 0,0 0,0-1,-1-1,0-1,0 1,0-2,-1 0,0-1,0 0,-1 0,0-1,-1-1,0 0,-1 0,0-1,-1 0,0 0,-1-1,0 0,4-12,-3-1,0 1,-2-1,0 0,-2 0,-1-1,-1 1,-2-18,-8-20,8 62,-1 0,1 1,-1-1,1 1,-1 0,0-1,0 1,0-1,0 1,0 0,0 0,0 0,0-1,0 1,0 0,-1 0,1 1,0-1,-1 0,1 0,-1 1,1-1,-1 0,1 1,-1 0,1-1,-1 1,1 0,-1 0,1 0,-1 0,0 0,1 0,-1 0,1 1,-1-1,0 1,-8 3,-1 2,2-1,-1 2,1-1,-1 1,2 1,-1-1,1 1,0 1,1 0,0 0,1 0,-1 1,2 0,-1 0,2 0,-1 1,1 0,-1 5,2-5,-1-1,1 1,1 0,0 0,1 0,0 0,0 0,1 0,1 0,0 0,0 0,1 0,1 0,0 0,0 0,1-1,0 0,1 0,0 0,1 0,0-1,0 0,1 0,0 0,1-1,0 0,7 5,0-1,2-1,-1 0,2-1,-1-1,1-1,0 0,1-2,0 0,0-1,0 0,1-2,11 1,-24-4,0 0,0 0,0-1,0 0,0 0,0 0,-1-1,1 0,0 0,-1-1,1 0,-1 0,0-1,0 1,0-1,0 0,-1-1,0 0,0 0,0 0,0 0,-1-1,0 1,0-1,0 0,-1 0,0-1,0 1,-1-1,0 0,0 1,1-4,1-56,-4 66,0-1,0 1,-1-1,1 0,0 1,-1-1,1 1,-1-1,1 1,-1-1,1 1,-1 0,1-1,-1 1,1-1,-1 1,1 0,-1 0,0-1,1 1,-1 0,1 0,-1 0,0 0,1 0,-1 0,0 0,1 0,-1 0,0 0,1 0,-1 0,0 0,1 0,-1 0,1 1,-1-1,0 0,1 1,-1-1,1 0,-1 1,1-1,-1 0,1 1,-1-1,1 1,-1 0,-26 23,24-21,-1 1,1 0,-1-1,1 1,0 0,1 0,-1 1,1-1,0 1,0-1,0 1,0 0,1-1,0 1,0 0,0 0,1 0,0 0,0 0,0 0,0 0,1 0,0 0,0 0,0 0,0-1,1 1,0 0,0-1,0 1,1-1,-1 0,1 1,0-2,0 1,1 0,-1 0,1-1,2 2,69 21,-35-20</inkml:trace>
  <inkml:trace contextRef="#ctx0" brushRef="#br1" timeOffset="-290340.75">17113 517,'7'21,"2"14,0 6,-2 0,-2-2,-2-5,-1-9</inkml:trace>
  <inkml:trace contextRef="#ctx0" brushRef="#br1" timeOffset="-289893.114">17017 272,'245'101,"-231"-94,-1 1,1 0,-1 1,-1 0,0 1,0 1,0-1,-2 2,1 0,-2 0,1 1,-2 0,0 0,0 1,-1 0,-1 0,0 1,-1 0,2 14,-3 85,-3-113,0 0,-1 0,1 0,0 0,0 0,0-1,0 1,0 0,0-1,0 1,0 0,0-1,0 1,0-1,0 0,1 1,-1-1,0 0,0 0,0 1,1-1,-1 0,0 0,0 0,0-1,1 1,-1 0,0 0,0-1,0 1,0-1,1 1,-1-1,0 1,0-1,0 0,0 1,0-1,0 0,-1 0,1 0,0 0,0 1,0-1,-1 0,1-1,-1 1,1 0,-1 0,1 0,16-15,-1-1,-1 0,-1 0,0-2,-1 0,-1 0,-1-1,-1-1,-1 1,0-2,-2 1,0-1,3-21,-15 64,-16 107,20-119,1 0,0 0,0 0,1-1,0 1,1 0,0-1,0 1,0-1,1 0,1 1,-1-1,1-1,3 4,-4-7,2 1,-1-1,0 0,1-1,0 1,0-1,0 0,0 0,0 0,1-1,-1 1,1-1,-1-1,1 1,0-1,0 0,0 0,2-1,30 2</inkml:trace>
  <inkml:trace contextRef="#ctx0" brushRef="#br1" timeOffset="-289467.644">18192 490,'-7'0,"0"0,-1 1,1-1,0 1,0 1,0-1,0 1,0 1,0-1,0 1,1 0,-1 1,1-1,0 1,0 1,0-1,1 1,-1 0,1 0,0 1,1-1,-1 1,1 0,0 0,1 1,-1-1,1 1,1-1,-1 1,1 0,0 0,1 0,-1 5,2-8,1 0,-1-1,1 1,0 0,0-1,0 1,1 0,-1-1,1 0,0 1,0-1,0 0,0 0,0 0,1 0,-1 0,1-1,0 1,0-1,0 1,0-1,0 0,1-1,2 3,90 24,-69-24,0-1,0-2,0-1,1-1,-1-1,10-3,-25 4,1-2,-1 0,0 0,0-1,-1-1,1 0,-1 0,0-1,0-1,-1 0,1 0,-2-1,1 0,7-9,-13 12,0 1,-1-1,1 1,-1-1,0 0,-1-1,1 1,-1 0,0-1,0 1,0-1,-1 0,0 1,0-1,-1 0,0 0,0 1,0-1,0 0,-1 0,0 0,0 1,-1-1,1 0,-1 1,-1-1,3 5,-1 0,0 0,1 0,-1 0,0 0,0 0,1 0,-1 1,0-1,0 0,0 0,0 1,0-1,0 1,0-1,-1 1,1-1,0 1,0 0,0-1,0 1,-1 0,1 0,0 0,0 0,0 0,-1 0,1 0,0 0,0 1,0-1,0 0,-1 1,1-1,0 1,0-1,0 1,0 0,0-1,0 1,0 0,-30 41,28-36,1 0,0 1,0-1,0 0,1 1,0-1,0 1,0-1,1 1,0 0,1-1,-1 1,1-1,1 1,-1-1,1 0,0 1,0-1,1 0,0 0,0 0,0-1,1 1,0-1,0 0,0 0,1 0,0 0,0-1,3 2,72 31,-39-27</inkml:trace>
  <inkml:trace contextRef="#ctx0" brushRef="#br1" timeOffset="-287716.385">18929 449,'13'213,"-11"78,-3-178,1-80,-11 154,11-186,0 0,0 0,0 1,0-1,0 0,0 1,0-1,0 0,0 0,-1 1,1-1,-1 0,1 0,-1 0,1 0,-1 1,0-1,1 0,-1 0,0 0,0 0,0 0,0-1,0 1,0 0,0 0,0-1,0 1,0 0,0-1,0 1,-1-1,1 0,0 1,0-1,-1 0,1 0,0 1,-2-1,0-5,0 1,-1-1,2 1,-1-1,0 0,1 0,0 0,0 0,0 0,1-1,0 1,0-1,0 1,1-1,0 0,-2-5,-10-81,4-1,4 0,7-65,-2 145,-2-1,1 1,1-1,0 0,1 0,0 0,2 1,-1-1,1 1,1 0,1 0,0 1,3-5,-7 14,1 0,0 1,-1 0,1 0,0 0,0 0,0 0,1 1,-1-1,0 1,1 0,-1 0,1 0,-1 0,1 1,-1-1,1 1,-1 0,1 0,-1 0,1 1,0-1,-1 1,1 0,0 0,84 36,-75-30,-1 0,0 1,0 1,-1 0,0 1,0 0,-1 0,3 6,-12-15,0 0,0 0,-1 0,1 1,0-1,0 0,-1 0,1 1,-1-1,0 0,1 1,-1-1,0 1,0-1,1 0,-1 1,0-1,0 1,-1-1,1 0,0 1,0-1,-1 0,1 1,-1-1,1 0,-1 1,0-1,1 0,-1 0,0 0,0 0,0 1,0-1,0 0,0-1,0 1,0 0,0 0,0 0,-1-1,1 1,0 0,0-1,-1 1,1-1,0 0,-1 1,0-1,-7 3,-1 0,1-1,0 0,-1-1,1 0,-1 0,0-1,1 0,-1-1,1 0,-5-1,14 1,0 1,-1 0,1-1,-1 1,1 0,0-1,-1 1,1 0,0-1,-1 1,1-1,0 1,0-1,0 1,-1-1,1 1,0-1,0 1,0 0,0-1,0 1,0-1,0 1,0-1,0 1,0-1,0 1,0-1,0 1,0-1,1 1,-1-1,0 1,0-1,0 1,1-1,-1 1,0 0,1-1,-1 1,0-1,1 1,-1 0,0 0,1-1,-1 1,1 0,-1-1,1 1,-1 0,0 0,1 0,-1 0,1-1,-1 1,1 0,-1 0,1 0,-1 0,1 0,-1 0,1 0,-1 0,1 1,-1-1,1 0,-1 0,181-51,-168 48,0 0,-1-1,1-1,-1 0,0 0,-1-2,1 1,-1-1,-1-1,1 0,-1 0,0-1,-1-1,0 1,-1-1,0-1,0 0,-1 0,2-6,-8 16,-1 0,1 0,-1 0,1 0,-1 0,1 0,-1-1,0 1,0 0,0 0,0 0,0-1,0 1,0 0,0 0,0 0,0-1,0 1,-1 0,1 0,-1 0,1 0,-1-1,1 1,-1 0,0 0,1 0,-1 0,0 1,0-1,0 0,0 0,1 0,-1 1,0-1,-1 0,1 1,0-1,0 1,0-1,0 1,0-1,-1 1,0 0,-1 0,1 0,-1 0,0 0,1 0,-1 1,1-1,-1 1,1 0,-1-1,1 1,-1 0,1 1,0-1,-1 0,1 1,0-1,0 1,0 0,0 0,-1 1,0 1,-1-1,2 1,-1 0,0 0,1 0,0 1,0-1,0 1,0-1,1 1,0-1,0 1,0 0,0 0,1-1,0 1,0 0,0 0,0 0,1 0,0-1,0 1,0 0,1-1,-1 1,1-1,1 2,1 2,0 0,1 0,0-1,1 1,0-1,0 0,0-1,1 1,0-1,0-1,1 1,-1-1,1-1,5 3,-3-2,1-1,0 0,0-1,0 0,1-1,-1 0,0-1,1 0,-1-1,2 0,-9 0,1 0,-1-1,0 1,1-1,-1 0,0 0,0 0,0-1,1 0,-2 0,1 0,0 0,0 0,-1-1,1 0,-1 0,0 0,0 0,0 0,0 0,0-1,-1 1,1-1,-1 0,0 0,0 0,0-3,1-6,0 0,-1-1,0 1,-1-1,-1 1,0-1,-2-8,3-57,0 77,0 1,0-1,0 0,0 1,1-1,-1 1,0-1,1 1,-1 0,1-1,-1 1,1 0,0 0,-1 0,1 0,0 1,0-1,0 0,-1 1,1-1,0 1,0 0,0 0,0-1,0 1,0 0,0 1,0-1,0 0,0 1,0-1,0 1,-1-1,1 1,0 0,0 0,0 0,-1 0,1 0,-1 0,2 1,9 2,-10-3,16 3,0 1,0 1,-1 0,1 1,-1 1,-1 1,0 1,0 0,-1 1,3 3,-15-10,0 0,0 0,0 1,0-1,-1 1,0 0,0 0,0 0,-1 0,0 0,0 0,0 0,0 0,-1 1,0-1,0 0,0 0,-1 0,0 1,0-1,0 0,-2 5,-2 58,5-66,1 0,-1 0,1-1,0 1,0 0,-1 0,1 0,0-1,0 1,1 0,-1-1,0 1,0-1,1 0,-1 1,1-1,-1 0,1 0,0 0,-1 0,1 0,0 0,0 0,0-1,0 1,-1-1,1 1,0-1,0 0,0 1,0-1,0 0,0 0,0-1,1 1,70-16,-62 10,1 1,-2-2,1 1,-1-1,0-1,0 0,-1 0,0-1,-1 0,0-1,0 0,-1 0,0 0,-1-1,0 0,-1 0,0-1,-1 1,0-1,0-3,-5 16,0 0,0-1,1 1,-1-1,0 1,0-1,0 1,1-1,-1 1,0-1,0 0,0 0,0 1,0-1,0 0,0 0,0 0,0 0,0 0,0 0,0 0,0-1,1 1,-1 0,0 0,0-1,0 1,0-1,0 1,0-1,1 1,-1-1,0 1,0-1,1 0,-1 1,1-1,-1 0,0 1,1-1,-1 0,1 0,-1 0,1 0,0 1,-1-1,1 0,0 0,0 0,0 0,-1 0,1 0,0 0,0 0,0 0,1 0,-1 0,0 0,0 0,0 1,1-1,-1 0,0 0,1 0,-1 0,1 0,-1 1,1-2,-4 5,-1-1,1 1,-1 0,1 0,0 0,0 1,0-1,1 1,-1 0,1-1,0 1,0 0,0 0,1 1,-1-1,1 0,0 0,0 1,1-1,-1 1,1-1,0 0,0 1,0-1,1 1,-1-1,1 1,0-1,1 0,-1 0,1 0,0 0,0 0,0 0,0 0,1 0,-1-1,1 1,0-1,0 0,0 0,1 1,15 6,-1-1,2-1,-1-1,1 0,0-1,1-2,-1 0,1-1,0-1,0 0,10-2,-4 2,-1-2,0 0,1-1,-1-2,0-1,0-1,0-1,-1-1,0-1,0-2,16-8,-38 17,1-1,-1 1,1-1,-1 0,0 0,0-1,1 1,-2-1,1 1,0-1,0 0,-1 0,0 0,0 0,0 0,0-1,0 1,0-1,-1 1,0-1,0 0,0 0,0 1,0-1,-1 0,1 0,-1 0,0 0,-1 1,1-1,-1 0,1 0,-1 0,0 1,0-1,-1 0,1 1,-1-1,0 1,0 0,0-1,0 1,-1 0,1 0,-1 1,-2-3,0 1,-1 1,0 0,0 0,0 1,0 0,0 0,0 0,0 1,-1 0,1 0,-1 0,1 1,-1 0,1 0,-1 1,1 0,-1 0,1 0,0 1,0 0,0 0,0 0,0 1,0 0,0 0,1 1,-1 0,1 0,0 0,0 0,1 1,0-1,-1 1,1 1,1-1,-1 0,1 1,0 0,0 0,1 0,-1 0,1 0,1 0,-1 1,1-1,0 0,1 1,0-1,0 1,0 6,2-8,-1-1,1 1,0 0,0 0,0-1,1 0,0 1,0-1,0 0,0 0,1 0,-1-1,1 1,0-1,0 0,0 0,0 0,1-1,-1 0,1 1,0-2,-1 1,1 0,0-1,5 1,0 0,1 0,-1-1,1 0,0-1,0 0,-1 0,1-2,0 1,-1-1,1-1,8-2,-14 3,1-1,-1 1,0-1,0 0,0-1,0 1,0-1,-1 0,1 0,-1 0,0 0,0-1,-1 0,0 0,0 0,0 0,0 0,-1-1,1 1,-1-1,-1 0,1 1,-1-1,0 0,-1 0,1 0,-1 0,0 0,0 0,-1 0,0 0,-1-5,2 11,0-1,0 1,0-1,0 1,0 0,0-1,0 1,0-1,0 1,-1-1,1 1,0-1,0 1,0 0,0-1,-1 1,1-1,0 1,0 0,-1-1,1 1,0 0,-1-1,1 1,0 0,-1 0,1-1,-1 1,1 0,0 0,-1 0,1-1,-1 1,1 0,0 0,-1 0,1 0,-1 0,1 0,-1 0,1 0,-1 0,1 0,-1 0,1 0,0 0,-1 0,1 1,-1-1,1 0,0 0,-1 0,1 1,-1-1,-13 23,12-19,1 0,0 0,1 1,-1-1,1 0,0 1,0-1,0 0,1 0,-1 1,1-1,0 0,0 0,0 0,1 0,0 0,0 0,0 0,0 0,0-1,1 1,-1-1,1 1,0-1,0 0,1 0,-1-1,0 1,1-1,0 1,-1-1,1 0,0-1,0 1,3 0,17 6,-1-2,1-1,0 0,0-2,1-1,12-1,27 2</inkml:trace>
  <inkml:trace contextRef="#ctx0" brushRef="#br3" timeOffset="-536420.57">3489 253,'0'5,"0"11,2 14,1 18,2 20,3 19,0 15,-2 12,-1 2,-2-2,1-8,2-14,2-15,0-16,1-16,-1-21,-2-14</inkml:trace>
  <inkml:trace contextRef="#ctx0" brushRef="#br3" timeOffset="-535424.797">3530 185,'27'-10,"213"4,-35-10,-31 2,73 7,44 20,-59-2,12-11,588-40,-223 18,145 4,-724 18,227-7,-98 1,101 11,-120 0,1-5,0-7,-118 6,47-10,-62 5</inkml:trace>
  <inkml:trace contextRef="#ctx0" brushRef="#br3" timeOffset="-534248.606">3598 1373,'73'4,"0"-4,0-3,0-3,33-9,28-1,790-52,-673 44,-210 12,-69-2,20 9,2-1</inkml:trace>
  <inkml:trace contextRef="#ctx0" brushRef="#br3" timeOffset="-533696.317">4895 227,'0'-7,"0"0,0 8,2 15,4 20,2 19,5 19,3 16,0 8,-2 4,-1 2,-1-4,-1-8,-4-18</inkml:trace>
  <inkml:trace contextRef="#ctx0" brushRef="#br3" timeOffset="-532792.249">5223 1196,'14'5,"1"0,0-1,-1 0,2-1,-1-1,0 0,0-1,13-1,0 1,1137 27,-1091-26,-74-2,1 0,-1 0,1 0,-1 0,1 0,-1 0,1 0,-1 0,1 0,-1 0,1 0,-1 0,1 0,-1 0,1-1,-1 1,1 0,-1 0,1-1,-1 1,1 0,-1-1,0 1,1 0,-1-1,1 1,-1 0,0-1,0 1,1-1,-1 1,0-1,0 1,1-1,-1 1,0-1,0 1,0-1,0 1,0-1,0 1,0-1,0 1,0-1,0 1,0-1,0 1,0-1,0 1,0-1,-1 1,1-1,0 1,0-1,-1 1,1-1,0 1,-2-12</inkml:trace>
  <inkml:trace contextRef="#ctx0" brushRef="#br3" timeOffset="-532202.216">6670 308,'0'-4,"0"2,0 9,2 13,1 17,3 18,2 16,2 14,1 12,0 8,0-1,-2-3,-3-7,-2-14,-1-12,0-14,0-16</inkml:trace>
  <inkml:trace contextRef="#ctx0" brushRef="#br3" timeOffset="-531615.688">6657 1277,'50'-10,"1"2,0 2,0 2,0 3,22 2,-27 0,662 7,-86-28,-540 24,-69 0,-25-8,3-1</inkml:trace>
  <inkml:trace contextRef="#ctx0" brushRef="#br3" timeOffset="-530969.578">8323 117,'2'5,"1"8,0 11,-1 16,0 17,-1 18,0 14,-1 11,0 7,0-1,-1-5,4-9,2-12,3-13,5-12,3-12,0-10,-1-11</inkml:trace>
  <inkml:trace contextRef="#ctx0" brushRef="#br3" timeOffset="-530453.184">8404 1196,'91'-8,"-1"3,25 5,-99 0,529 28,-55-1,-378-32,-128-4,-8 4</inkml:trace>
  <inkml:trace contextRef="#ctx0" brushRef="#br3" timeOffset="-529371.235">8487 76,'22'-11,"51"8,0 2,0 4,9 4,-9-2,204 15,94 6,1-16,-332-8,-40-1,0 0,0-1,0 1,1 0,-1 0,0 0,0 0,0 0,-1-1,1 1,0 0,0 0,0 0,-1 0,1-1,0 1,-1 0,1 0,-1-1,1 1,-1 0,1-1,-1 1,1 0,-1-1,0 1,1-1,-1 1,0-1,0 1,1-1,-1 0,0 1,0-1,0 0,1 1,-1-1,0 0,0 0,0 0,-5 4,1 0,1 1,-1-1,1 1,0 0,0 0,0 0,1 1,-1-1,2 1,-1 0,0 0,1 0,0 0,1 1,-1-1,1 0,1 1,-1-1,1 0,0 1,0-1,1 5,57 435,-54-394,10 100,21 84,-33-228,-1-6,0-1,0 1,0 0,-1-1,1 1,-1-1,1 1,-1 0,1 0,-1-1,0 1,0 0,0 0,0-1,0 1,0 0,0 0,-1-1,1 1,-1 0,1-1,-1 1,0 0,1-1,-1 1,0-1,0 1,0-1,0 1,-1-1,1 0,0 0,0 1,-1-1,1 0,-1 0,0 0,-81-17,54 6,-82-14,51 14</inkml:trace>
  <inkml:trace contextRef="#ctx0" brushRef="#br3" timeOffset="-528614.558">6698 185,'-3'-4,"0"-5,0 5,-2 9,0 19,1 20,4 22,3 16,5 10,2 6,0-14</inkml:trace>
  <inkml:trace contextRef="#ctx0" brushRef="#br3" timeOffset="-527396.651">4991 1018,'0'3,"0"2,0 3,0 5,2 8,1 6,0 8,-5 10,-3-2</inkml:trace>
  <inkml:trace contextRef="#ctx0" brushRef="#br0" timeOffset="-468825.671">4567 418,'-34'63,"-3"-2,-3-1,-3-2,-2-2,-2-2,-34 29,71-74,0 2,0 0,-1-1,0-1,-1 0,0 0,0-1,-1-1,0 0,-10 4,21-12,0 1,0 0,-1-1,1 0,1 1,-1-1,0 0,0 0,0 0,0 0,1 0,-1 0,0-1,1 1,-1 0,1-1,-1 0,1 1,0-1,0 0,0 1,0-1,0 0,0 0,0 0,1 0,-1 0,0 0,1 0,0 0,0 0,-1 0,1 0,0 0,1 0,-1-1,0 1,1-1,-12-227,15 185,-4 44,0 0,1 0,-1 0,1 0,-1 0,1 0,0 0,-1 0,1 1,0-1,0 0,-1 0,1 1,0-1,0 1,0-1,0 1,0-1,0 1,0-1,0 1,0 0,0-1,0 1,0 0,0 0,0 0,0 0,0 0,0 0,0 0,0 0,0 1,0-1,1 0,-1 1,-1-1,1 0,0 1,1 0,6 4,1 0,-1 1,-1 1,1-1,-1 1,0 0,0 1,-1-1,0 1,-1 1,0-1,0 1,-1 0,3 7,-2-7,14 28,-16-28,0 1,1-1,0 0,1-1,0 1,0-1,1 0,0 0,0 0,1-1,0 0,0 0,1-1,0 0,0 0,0-1,1 0,-1 0,1-1,1 0,3 0,50 1,-47-6</inkml:trace>
  <inkml:trace contextRef="#ctx0" brushRef="#br0" timeOffset="-468509.877">4471 922,'3'6,"0"0,0-1,1 0,0 0,0 0,0 0,0-1,1 1,0-1,-1 0,2 0,-1-1,0 0,1 0,-1 0,1 0,0-1,0 0,0 0,0-1,0 0,1 0,-1 0,0-1,1 0,-1 0,0 0,0-1,3 0,-5-2,1 0,-1 0,0 0,0-1,0 1,-1-1,1 0,-1 0,0 0,0 0,0-1,-1 1,0-1,1 0,-2 0,1 0,0 0,-1 0,0 0,0 0,-1 0,1 0,-1 0,0-1,-1 1,1 0,-1 0,0 0,0 0,-1 0,0 0,1 0,-1 0,-1 0,1 1,-1-1,0 1,0 0,0 0,-1 0,1 0,-1 1,0-1,0 1,0 0,-4-2,6 4,0 0,0 1,0-1,0 0,0 1,-1 0,1-1,0 1,0 0,0 0,-1 0,1 1,0-1,0 0,-1 1,1 0,0-1,0 1,0 0,0 0,0 0,0 0,0 0,1 1,-1-1,0 1,0-1,1 1,-1 0,1-1,0 1,0 0,-1 0,1 0,0 0,0 0,0 2,-3 3,1 1,-1 0,2 0,-1 0,1 1,0-1,1 0,0 1,0 4,5 23,5-4</inkml:trace>
  <inkml:trace contextRef="#ctx0" brushRef="#br0" timeOffset="-467304.871">5865 418,'9'-6,"-16"21,-140 159,110-133,-135 132,128-146,43-28,0 1,-1-1,1 0,0 0,0 1,0-1,0 0,0 0,0 0,0 0,0 0,0 0,0 0,0 0,1 0,-1-1,0 1,1 0,-1 0,1-1,0 1,-1 0,1-1,0 1,0 0,0-1,0 1,0-1,0 1,0 0,0-1,0 1,1 0,-1-1,0-2,7-189,-7 192,-1 1,1-1,0 0,0 1,0-1,-1 1,1-1,0 0,0 1,0-1,0 0,0 1,0-1,0 1,0-1,1 0,-1 1,0-1,0 1,0-1,1 0,-1 1,0-1,1 1,-1-1,0 1,1-1,-1 1,1-1,-1 1,0 0,1-1,-1 1,1 0,0-1,-1 1,1 0,-1-1,1 1,-1 0,1 0,0 0,-1 0,1 0,-1 0,1-1,0 1,-1 1,1-1,0 0,-1 0,1 0,-1 0,1 0,0 0,-1 1,1-1,-1 0,1 1,0-1,29 32,-25-27,48 61,74 79,-118-138,0-1,1 0,0-1,0 0,0 0,0-1,1 0,0-1,0 0,0-1,0 0,0-1,0 0,0-1,1 0,-1 0,0-1,10-3,-16 2,0-1,0 1,-1-1,1 0,-1-1,0 1,0-1,0 0,0 0,-1 0,1 0,-1 0,0-1,0 0,-1 1,1-1,-1 0,0-1,-1 1,1 0,-1 0,0-1,0-3,2-1,27-92,-30 101,0 1,0-1,0 1,0-1,0 1,-1-1,2 1,-1-1,0 1,0-1,0 0,0 1,0-1,0 1,0-1,1 1,-1-1,0 1,1-1,-1 1,0 0,0-1,1 1,-1-1,1 1,-1 0,0-1,1 1,-1 0,1-1,-1 1,1 0,-1 0,1 0,-1-1,1 1,-1 0,1 0,-1 0,1 0,0 0,-1 0,1 0,-1 0,1 0,-1 0,1 0,12 28,1 37,-4-1,-2 2,-2 27,7 57,-6-101</inkml:trace>
  <inkml:trace contextRef="#ctx0" brushRef="#br0" timeOffset="-466468.451">7722 212,'-19'39,"-16"32,-2-2,-4-1,-13 13,34-53,-2-1,-1 0,-1-2,-1-1,-1-1,-1-1,-1-1,-17 9,43-28,0 0,-1-1,1 1,-1 0,1-1,-1 1,1-1,-1 0,0 0,0 0,1 0,-1 0,0-1,0 1,0-1,0 0,0 1,0-2,0 1,0 0,0 0,0-1,1 0,-1 0,0 0,0 0,0 0,1 0,-1-1,1 1,-1-1,1 1,0-1,-1 0,1 0,0 0,0-1,0 1,-2-11,1 0,1 0,0 0,0 0,1 0,1-1,0 1,1 0,1-5,-2 18,19-78,-18 75,0 1,0 0,0 0,1 1,-1-1,0 0,1 0,-1 1,1-1,0 1,0-1,-1 1,1 0,0-1,0 1,0 0,0 0,1 1,-1-1,0 0,0 1,0-1,1 1,-1 0,0 0,0 0,1 0,-1 0,0 0,0 0,1 1,-1 0,1 0,135 67,-123-61,-1 1,1 1,-1 0,-1 1,0 0,0 1,-1 1,-1 0,0 1,0 0,-1 0,-1 1,0 0,-1 1,-1 0,0 0,3 11,-3-1,-6-15,2 0,0 0,0 0,0-1,1 1,1-1,0 0,0 0,6 6,-2-6</inkml:trace>
  <inkml:trace contextRef="#ctx0" brushRef="#br0" timeOffset="-466170.958">7709 731,'13'-7,"2"-1,-1 2,1 0,0 1,0 0,1 1,0 1,-1 0,1 1,13 1,-27 0,0 1,0 0,-1 0,1 0,0 1,0-1,0 0,0 1,0-1,0 1,0 0,0-1,0 1,-1 0,1 0,0 0,-1 1,1-1,-1 0,1 1,-1-1,1 1,-1-1,0 1,0-1,0 1,0 0,0 0,0-1,-1 1,1 0,0 0,-1 0,1 0,-1 0,0 0,0 0,0 0,0 0,0 0,0 2,-4 12,-1 0,-1 1,0-2,-1 1,0-1,-1 0,-1 0,-1-1,0-1,-3 3,-13 23,19-29,3-6,1 0,0 0,0 0,1 0,-1 1,1 0,0-1,0 1,0 0,1 0,0 0,0 0,0 0,0 3,3-6,-1 0,0-1,1 1,0-1,-1 1,1-1,0 0,0 1,0-1,0 0,0 0,0 0,0-1,0 1,0 0,0-1,0 1,0-1,1 0,-1 0,0 0,0 0,0 0,1 0,-1-1,0 1,0-1,0 1,1-1,30-5,0-1,0-2,-1-1,24-11,13-6</inkml:trace>
  <inkml:trace contextRef="#ctx0" brushRef="#br0" timeOffset="-465537.622">9114 253,'-31'54,"-4"-2,-1-1,-2-2,-3-2,-2-1,-1-2,-23 14,49-44,-2 0,1-1,-2-1,0 0,-13 4,32-15,1 0,-1 0,1 0,-1 0,0-1,0 1,1 0,-1-1,0 1,0-1,0 0,0 1,0-1,0 0,1 0,-1 0,0-1,0 1,0 0,0-1,0 1,0-1,1 1,-1-1,0 0,1 0,-1 0,0 0,1 0,-1 0,1-1,-1 1,1 0,0-1,-1-1,-2-8,2 0,0 0,0 0,1 0,0 0,1-1,0 1,1 0,1-7,-1 9,0 0,-1-1,0 1,1-1,1 0,0 0,0 0,0 1,2-1,-1 1,4-8,-6 16,0 0,0-1,0 1,0 0,0 0,1 0,-1 0,0 0,0 0,1 0,-1 0,1 1,-1-1,0 0,1 1,-1 0,1-1,-1 1,1 0,0-1,-1 1,1 0,-1 0,1 0,-1 0,1 1,0-1,-1 0,1 1,-1-1,1 1,-1-1,0 1,1 0,-1 0,0 0,1-1,-1 1,0 0,0 0,1 1,46 49,24 68,-59-94,1-1,0 0,2 0,1-2,0 0,10 7,-24-26,1 0,0-1,0 1,0-1,1 0,-1 0,1 0,-1 0,1-1,-1 0,1 0,0 0,-1 0,1-1,0 0,0 0,0 0,-1-1,1 1,0-1,0 0,-1-1,1 1,-1-1,1 0,10-5</inkml:trace>
  <inkml:trace contextRef="#ctx0" brushRef="#br0" timeOffset="-465138.602">9128 690,'31'-10,"-9"1,1 2,-1 0,1 2,0 0,0 2,1 1,0 0,-23 2,0 0,-1 0,1-1,0 1,0 0,0 0,-1 0,1 0,0 0,0 0,0 0,-1 0,1 1,0-1,0 0,-1 0,1 1,0-1,0 0,-1 1,1-1,0 1,-1-1,1 1,-1-1,1 1,-1-1,1 1,-1 0,1-1,-1 1,1 0,-1-1,0 1,1 0,-1 0,0-1,0 1,1 0,-1 0,0-1,0 1,0 0,0 0,0 0,0-1,0 1,-1 0,1 0,0 0,0-1,0 1,-1 0,1-1,0 1,-1 0,1 0,-1-1,0 1,-94 108,95-108,0-1,-1 1,1 0,0-1,0 1,0-1,0 1,-1 0,1-1,0 1,0 0,0-1,0 1,0 0,0-1,1 1,-1-1,0 1,0 0,0-1,0 1,1-1,-1 1,0 0,1-1,-1 1,0-1,1 1,-1-1,1 1,-1-1,1 1,-1-1,1 0,-1 1,1-1,0 0,-1 1,1-1,-1 0,1 0,0 0,-1 0,1 1,-1-1,1 0,0 0,-1 0,1 0,0 0,40 3,-37-3,17 0,-10-1,0 1,-1 0,1 1,0 0,-1 0,1 1,-1 1,0 0,1 0,-1 1,-1 0,3 1,-11-4,1 0,-1 0,0 0,0 0,0 0,1 0,-1 1,0-1,0 0,0 1,-1-1,1 0,0 1,-1-1,1 1,0-1,-1 1,0-1,1 1,-1 0,0-1,0 1,0-1,0 1,0 0,0-1,0 1,-1-1,1 1,0 0,-1-1,0 1,1-1,-1 1,0-1,0 0,1 1,-1-1,0 0,0 0,-1 1,1-1,0 0,-1 0,-60 47,31-31,0-2,-1-1,0-2,-1-1,0-1,-26 3,49-11,0-1,0 1,0-2,0 1,-1-1,1-1,0 0,0 0,-1-1,-23-10</inkml:trace>
  <inkml:trace contextRef="#ctx0" brushRef="#br0" timeOffset="-214145.72">4140 1105,'-10'22,"0"-42,10 19,0 1,0 0,0-1,0 1,-1 0,1-1,0 1,0 0,0-1,0 1,-1 0,1-1,0 1,0 0,-1 0,1-1,0 1,-1 0,1 0,0 0,-1-1,1 1,0 0,-1 0,1 0,0 0,-1 0,1 0,0 0,-1 0,1 0,0 0,-1 0,1 0,-1 0,1 0,0 0,-1 0,1 0,0 0,-1 0,1 0,0 1,-1-1,1 0,0 0,-1 0,1 1,0-1,0 0,-1 0,1 1,0-1,0 0,-1 1,1-1,0 0,0 1,0-1,0 0,0 1,-1-1,1 0,0 1,0-1,0 1,0 0,1 0,-1 0,0 0,0 0,0-1,1 1,-1 0,1 0,-1 0,0-1,1 1,0 0,-1 0,1-1,-1 1,1 0,0-1,-1 1,1-1,0 1,0-1,-1 1,1-1,0 1,0-1,0 0,0 1,0-1,0 0,-1 0,1 0,0 0,0 0,0 0,0 0,0 0,0 0,0 0,0 0,-1-1,1 1,0 0,0-1,0 1,0 0,-1-1,1 1,0-1,0 0,-1 1,1-1,0 1,-1-1,1 0,-1 0,1 1,0-1,-1 0,1 0,-1 0,1 0,-1 0,0 0,1-1,-1 1,0 0,0 0,1 0,-1 0,0 0,0 0,0-1,0 1,-1 0,1 0,0 0,0 0,-1 0,1 0,-1 0,1 0,-1 0,1 0,-1 0,1 0,-1 0,0 0,0 0,0 0,1 1,-1-1,0 0,0 1,0-1,0 1,0-1,0 1,0-1,0 1,0-1,0 1,0 0,-1 0,1 0,0-1,0 1,0 0,0 1,0-1,-1 0,1 0,0 0,0 1,0-1,0 0,0 1,0-1,0 1,0-1,0 1,0 0,0-1,0 1,0 0,-1 0,1 0,-1 0,0 0,0 0,1 0,-1 0,0 0,1 1,-1-1,1 1,0-1,-1 1,1 0,0-1,0 1,0 0,0 0,1 0,-1-1,0 1,1 0,-1 0,1 0,0 0,-1 0,1 1,0-1,0 0,0 0,1 0,-1 0,1 0,-1 0,1 0,-1 0,1-1,0 1,0 0,0 0,0 0,0-1,0 1,1-1,-1 1,0-1,1 1,0-1,-1 0,1 1,0-1,-1 0,2 0,1 0,-1 0,0-1,1 1,-1-1,1 0,-1 0,1 0,0 0,-1 0,0-1,1 0,-1 0,1 0,-1 0,0 0,0-1,1 1,-1-1,0 0,0 0,-1 0,1 0,0-1,-1 1,1-1,-1 0,0 1,0-1,2-3,-4 5,0 0,0 0,0 0,0 1,1-1,-1 0,0 0,-1 0,1 0,0 0,0 0,0 0,0 0,-1 0,1 0,0 1,-1-1,1 0,-1 0,1 0,-1 1,1-1,-1 0,0 1,1-1,-1 0,0 1,0-1,1 1,-1-1,0 1,0-1,0 1,1 0,-1-1,0 1,0 0,0 0,0-1,0 1,0 0,0 0,0 0,0 0,0 1,-43 8,43-8,0-1,0 1,1 0,-1 0,0 0,0 0,1 0,-1 0,1 0,-1 0,1 0,-1 0,1 0,0 0,-1 0,1 0,0 0,0 0,0 1,0-1,0 0,0 0,0 0,0 0,0 0,0 0,1 1,-1-1,1 0,-1 0,1 0,-1 0,1 0,-1 0,1 0,0-1,-1 1,1 0,0 0,0 0,0-1,0 1,0 0,0-1,0 1,0-1,0 1,0-1,0 1,0-1,0 0,0 0,0 1,0-1,0 0,1 0,-1 0,0 0,1 0,6 0</inkml:trace>
  <inkml:trace contextRef="#ctx0" brushRef="#br0" timeOffset="-210676.727">4181 1105,'1'0,"-1"1,1-1,-1 1,1-1,-1 1,1-1,-1 1,0-1,1 1,-1 0,0-1,1 1,-1 0,0-1,0 1,0 0,0-1,0 1,0 0,0 0,0-1,0 1,0 0,0-1,0 1,0 0,0-1,-1 1,1 0,0-1,-1 1,1 0,0-1,-1 1,1-1,-1 1,1 0,0-1,-1 1,0-1,1 0,-1 1,1-1,-1 1,1-1,-1 0,0 0,1 1,-1-1,0 0,1 0,-1 0,0 1,0-1,1 0,-1 0,0 0,1 0,-1-1,0 1,0 0,1 0,-1 0,0 0,1-1,-1 1,19 14,0 0,1-2,1 0,0-1,15 5,7 5,8 7,-2 1,-1 3,-1 2,-2 1,-2 3,-1 1,29 38,-53-53,0 2,-2 0,-1 1,-1 0,-2 1,0 1,-2 0,-1 0,-1 2,26 80,2 2,-5 1,-2 16,64 305,-84-396,1-1,3 1,13 29,93 166,-53-112,-30-45,-42-109,1 18,-2 1</inkml:trace>
  <inkml:trace contextRef="#ctx0" brushRef="#br0" timeOffset="-210103.514">5123 3208,'9'0,"1"0,0 1,0 0,-1 1,1 0,-1 0,1 1,-1 0,0 1,0-1,0 2,6 3,12 10,-14-9,1 0,0-1,0 0,1-1,-1-1,9 2,-22-7,0-1,0 1,0-1,0 0,0 0,1 1,-1-1,0 0,0 0,0 0,0 0,1 0,-1 0,0-1,0 1,0 0,0 0,0-1,1 1,-1-1,0 1,0-1,0 0,0 1,0-1,-1 0,1 0,0 1,0-1,0 0,-1 0,1 0,0 0,-1 0,1 0,-1 0,1 0,-1 0,0-1,1 1,-1 0,0 0,0 0,0 0,1 0,-1-1,-1 1,1 0,0 0,0 0,0 0,-1-1,-23-159,-15-3,39 164,0 0,0 0,-1 1,1-1,0 0,-1 0,1 0,0 0,-1 1,1-1,0 0,-1 0,1 0,0 0,-1 0,1 0,0 0,-1 0,1 0,-1 0,1 0,0 0,-1 0,1 0,0-1,-1 1,1 0,0 0,0 0,-1 0,1-1,0 1,-1 0,1 0,0-1,0 1,-1 0,1 0,0-1,0 1,0 0,-1-1,1 1,0 0,0-1,0 1,0 0,0-1,0 1,0 0,0-1,-4 35,1 5,3 0,1 1,2-1,1-1,2 1,2-1,2 0,9 23,-6-31</inkml:trace>
  <inkml:trace contextRef="#ctx0" brushRef="#br0" timeOffset="-208665.801">6052 3139,'-2'12,"-1"-1,0 0,0 0,-1 0,-1 0,1 0,-2-1,0 0,0 0,0-1,-2 1,1-2,-1 1,-7 5,4 0,-45 48,-2-2,-3-3,-2-3,-14 6,67-53,5-3,0 1,0-1,-1-1,0 1,0-1,0 0,0 0,0-1,-1 0,1 0,-1 0,5-3,0 0,0 0,0 0,0-1,0 1,1 0,-1-1,0 1,1-1,-1 1,1-1,0 0,0 0,-1 0,1 0,0 0,1 0,-1 0,0 0,0 0,1 0,-1 0,1 0,0 0,0-1,0 1,0 0,0 0,0 0,1-1,-1 1,1-2,-1-1,-2-4,1-1,0 0,1 0,0 1,1-1,0 0,0 0,1 1,0-1,1 1,0 0,0-1,1 1,1 1,-1-1,1 0,1 1,-1 0,1 1,1-1,0 1,0 0,0 1,0-1,8-3,-12 9,0-1,0 1,1 0,-1 1,0-1,0 1,0-1,1 1,-1 0,0 0,1 0,-1 1,0-1,0 1,0 0,1 0,-1 0,0 0,0 0,0 1,0-1,-1 1,1 0,0 0,0 1,60 61,-61-62,27 34,-8-9,1-1,1-1,1-1,1-1,12 8,-36-30,4 4,0-1,0 0,0 1,1-2,-1 1,1-1,0 0,0 0,0-1,0 1,1-1,-1-1,1 1,-1-1,1 0,-1-1,1 0,0 0,-1 0,1-1,-1 1,6-3,-11 2,1 0,0 0,0 0,0 0,0 1,0-1,0 1,0-1,0 1,0-1,0 1,0 0,0 0,0 0,0 0,1 1,-1-1,0 1,0-1,0 1,0-1,0 1,-1 0,1 0,0 0,0 0,0 0,-1 1,1-1,-1 0,1 1,-1-1,1 1,-1 0,0-1,0 1,1 1,2 1,0 1,0 0,1-1,-1 0,1 0,1 0,-1-1,0 0,1 0,-1 0,1-1,0 1,0-1,0-1,0 1,0-1,0 0,1 0,-1-1,0 0,0 0,1-1,-1 1,0-1,0-1,0 1,0-1,0 0,0 0,0-1,-1 0,1 0,-1 0,0-1,1 1,-2-1,1-1,0 1,-1 0,0-1,0 0,0 0,0-3,-1 4,0 0,0-1,0 1,-1-1,0 0,0 0,0 0,-1 0,0 0,0-1,0 1,0 0,-1 0,0-1,0 1,0 0,-1 0,0-1,0 1,0 0,0 0,-1 0,0 0,0 0,-1 0,1 1,-1-1,0 1,0-1,0 1,-1 0,0 1,1-1,-1 0,-1 1,1 0,0 0,-1 0,1 1,-2-1,-1 0,0 0,-1 1,0 0,1 0,-1 1,0 0,0 0,0 1,0 0,0 0,0 1,0 0,0 0,1 1,-1 0,0 1,1-1,0 1,-1 1,1-1,0 1,1 1,-1-1,-4 5,0 20,15-18</inkml:trace>
  <inkml:trace contextRef="#ctx0" brushRef="#br0" timeOffset="-207516.751">5942 968,'46'21,"206"58,-19-9,-215-63,1 1,-1 0,0 2,-1 0,0 1,-1 0,0 2,-1 0,-1 0,0 2,0-1,-1 2,-1 0,-1 0,0 1,-2 1,5 10,9 35,-3 1,-2 0,-4 2,3 33,6 31,7 8,6 31,-7 1,-1 59,-24-76,-3-80,3-1,7 38,8-22,4-1,19 44,-7 35,-18-126,-17-39,-1 0,1 0,-1-1,0 1,1 0,-1-1,0 1,0-1,1 1,-1-1,0 1,0-1,0 1,0-1,1 0,-1 0,0 1,0-1,0 0,0 0,0 0,0 0,0 0,0 0,0 0,0 0,1 0,-1-1,0 1,0 0,0 0,0-1,0 1,0-1,1 1,-1-1,0 1,0-1,-1 0,-19-3</inkml:trace>
  <inkml:trace contextRef="#ctx0" brushRef="#br0" timeOffset="-207040.232">6817 3303,'19'6,"1"0,-1 1,0 1,0 1,-1 1,0 0,-1 1,0 1,-1 1,0 0,-1 1,-1 0,0 2,2 3,-14-17,-2-3,0 1,0-1,0 0,-1 1,1-1,0 0,0 0,0 1,0-1,1 0,-1 1,0-1,0 0,0 0,1 1,-1-1,0 0,0 1,1-1,-1 1,1-1,-1 0,1 1,-1-1,1 1,-1-1,1 1,-1 0,1-1,-1 1,1-1,0 1,-1 0,1-1,0 1,-1 0,1 0,0 0,0 0,-1-1,1 1,0 0,-1 0,1 0,0 1,0-1,-1 0,1 0,0 0,-1 0,1 1,0-1,-1 0,1 1,0-1,-1 0,1 1,-1-1,1 1,0-1,-1 1,0-1,1 1,-1-1,1 1,-1 0,1-1,-1 1,0-1,0 1,6-43,-1 0,-3 0,-2 0,-1-6,0-8,0-52,-26 472,26-322</inkml:trace>
  <inkml:trace contextRef="#ctx0" brushRef="#br0" timeOffset="-206425.284">7814 3044,'-96'147,"28"-40,-4-2,-5-4,-10 3,77-93,7-7,0 1,-1-1,0 0,1 0,-1 0,-1-1,1 0,0 0,-1 0,0 0,0 0,0-1,0 0,0 0,-2 0,4-3,0-1,0 0,1 1,-1-1,1 0,-1 0,1-1,0 1,0 0,0-1,0 1,0-1,0 0,1 0,-1 1,1-1,0 0,0 0,0 0,0-1,0 1,1 0,0 0,-1 0,1-1,0 1,1 0,-1-1,-1-5,-1-4,-1-2,1 0,0 1,1-1,1 0,1 0,1-13,-2 27,1 0,-1-1,0 1,1 0,-1 0,1 0,-1 0,1 0,0 0,-1 0,1 0,0 0,0 0,-1 0,1 1,0-1,0 0,0 1,0-1,0 0,0 1,0-1,1 1,-1-1,0 1,0 0,0 0,0-1,1 1,-1 0,0 0,0 0,0 0,0 0,1 1,-1-1,0 0,0 0,0 1,49 18,-41-14,10 2,0 1,-1 2,0 0,0 0,-1 2,-1 0,0 1,-1 0,0 1,-1 1,-1 1,0 0,-1 0,0 1,4 12,-12-19,-3-8,-1 0,0 0,1 0,0 0,-1 0,1 0,0-1,0 1,0 0,0 0,0-1,0 1,0-1,1 1,-1-1,1 1,-1-1,1 0,0 0,-1 0,1 0,0 0,0 0,-1 0,1 0,0-1,0 1,0-1,14-3,0-2</inkml:trace>
  <inkml:trace contextRef="#ctx0" brushRef="#br0" timeOffset="-206145.843">7814 3577,'2'-16,"1"-8,2 0,1 2,-2 9,0 15,-2 12,-3 15,-2 10,0 7,1 4,0 0,3 0,4-8,3-7,0-11</inkml:trace>
  <inkml:trace contextRef="#ctx0" brushRef="#br0" timeOffset="-205086.466">7718 1133,'13'1,"1"1,-1 1,0 1,0 0,-1 0,1 1,-1 1,0 0,0 1,10 7,9 4,0-1,60 32,-2 3,-2 4,-3 4,30 30,-94-71,-1 0,0 2,-1 0,-1 1,-2 0,0 1,-1 1,-1 1,-2 0,0 0,-2 1,0 0,-2 1,-1 0,-1 0,-2 0,0 1,-2 1,-4 50,-4 0,-3-1,-18 66,12-72,3 2,4-1,2 1,4 40,12-32,3 0,4 0,4-2,3 0,3-1,24 45,-49-121,11 31,2-2,1 0,1 0,1-1,2-2,19 23,-38-51,0 0,1 0,-1 0,0 0,1-1,-1 1,1 0,-1 0,1-1,0 1,-1 0,1-1,0 1,0 0,-1-1,1 1,0-1,0 1,0-1,-1 0,1 1,0-1,0 0,0 1,0-1,0 0,0 0,0 0,0 0,0 0,0 0,0 0,0 0,-1-1,1 1,0 0,0 0,0-1,0 1,0-1,0 1,-1-1,2 0,-5-17,-3 9</inkml:trace>
  <inkml:trace contextRef="#ctx0" brushRef="#br0" timeOffset="-204597.661">8632 3564,'-12'-11,"18"13,57 53,-53-44,0-1,0-1,1 0,1 0,0-1,0 0,0-1,1-1,12 5,-23-10,0 0,1-1,-1 0,0 1,0-1,0 0,0 0,1 0,-1 0,0-1,0 1,0 0,0-1,0 0,0 1,0-1,0 0,0 0,0 0,0 0,0-1,0 1,-1 0,1-1,-1 1,1-1,-1 0,1 1,-1-1,0 0,0 0,0 0,0 0,0 0,0 0,0-1,10-82,-14 58,-2-1,0 1,-2 0,-1 0,-1 0,-1 1,-2 1,0 0,-11-15,9 31,13 33,10 19,1 0,3 0,1-1,8 14,-13-33,22 53,-18-46</inkml:trace>
  <inkml:trace contextRef="#ctx0" brushRef="#br0" timeOffset="-204021.926">9684 3016,'-166'273,"137"-233,-1-2,-3 0,0-3,-3-1,-32 24,68-58,-55 34,54-33,0 0,0-1,-1 1,1-1,0 1,-1-1,1 1,-1-1,1 0,-1 1,1-1,-1 0,1 0,-1 0,1 0,-1-1,1 1,-1 0,1 0,0-1,-1 1,1-1,-1 0,1 1,0-1,0 0,-1 0,1 0,0 0,0 0,0 0,0 0,0 0,0 0,0 0,0 0,1-1,-2 0,0-6,1 0,-1-1,1 1,1 0,0 0,0-1,0 1,1 0,0-1,1 1,0 0,0 0,1-1,-2 4,63-180,-64 184,-1 0,1 1,0-1,0 0,0 0,0 0,0 0,1 0,-1 0,0 1,0-1,1 0,-1 0,0 0,1 0,-1 1,1-1,-1 0,1 1,-1-1,1 0,-1 1,1-1,0 0,-1 1,1-1,0 1,0-1,-1 1,1 0,0-1,0 1,0 0,0-1,-1 1,1 0,0 0,0 0,0 0,0 0,0 0,0 0,-1 0,1 0,0 0,0 1,0-1,0 0,-1 0,1 1,0-1,0 1,0-1,-1 1,1-1,23 99,-18-69,2-1,0 0,2 0,2-1,0-1,2 0,0 0,2-2,1 0,1 0,1-2,12 11,7-7,-24-20</inkml:trace>
  <inkml:trace contextRef="#ctx0" brushRef="#br0" timeOffset="-203654.622">9603 3564,'6'-3,"0"0,0 1,1 0,-1 1,1-1,0 1,-1 0,1 1,0 0,-1 0,1 0,0 1,0 0,-1 0,1 1,4 1,-8-2,-1 1,1-1,-1 1,0 0,0 0,1 0,-1 0,0 0,-1 0,1 1,0-1,-1 1,1-1,-1 1,0-1,0 1,0 0,0 0,0-1,0 1,-1 0,0 0,1 0,-1 0,0 0,0 0,-1 0,1-1,-1 4,-31 79,-64 27,40-53,55-59,1 0,-1 0,0 1,1-1,-1 0,1 0,0 0,-1 0,1 1,-1-1,1 0,-1 1,1-1,-1 0,1 1,0-1,-1 0,1 1,0-1,-1 1,1-1,0 0,0 1,-1-1,1 1,0-1,0 1,0-1,0 1,0-1,-1 1,1-1,0 1,0 0,0-1,0 1,1-1,-1 1,0-1,0 1,0-1,0 1,0-1,1 1,-1-1,0 0,0 1,1-1,-1 1,0-1,1 1,-1-1,1 0,-1 1,0-1,1 0,-1 0,1 1,-1-1,1 0,-1 0,1 1,-1-1,38-8,133-70,-107 46</inkml:trace>
  <inkml:trace contextRef="#ctx0" brushRef="#br0" timeOffset="-202535.986">9465 887,'3'11,"0"1,0-1,1 0,1-1,0 1,0-1,1 1,0-2,1 1,0-1,0 0,1 0,0-1,5 4,137 94,-22-34,-74-44,-1 2,-2 2,-1 2,-1 3,24 25,-58-45,0 0,-1 1,-1 1,0 0,-2 1,0 0,-1 1,-1 0,-1 1,-1 0,2 16,5 34,-3 1,-4 0,-3 1,12 109,-2-112,2 0,4-1,2-1,4-1,3-2,2 0,28 40,182 338,-235-432,-3-5,0-1,0 1,1 0,-1-1,2 0,-1 0,1 0,0 0,0-1,0 1,1-1,0-1,5 4,-10-8,0 1,-1-1,1 0,-1 0,1 0,-1-1,1 1,0 0,-1 0,1 0,-1 0,1 0,-1-1,1 1,-1 0,1-1,-1 1,1 0,-1-1,1 1,-1 0,1-1,-1 1,0-1,1 1,-1-1,0 1,1-1,-1 1,0-1,0 1,0-1,1 1,-1-1,0 0,0 1,0-1,0 1,0-1,0 0,0 0,2-10</inkml:trace>
  <inkml:trace contextRef="#ctx0" brushRef="#br0" timeOffset="-202297.433">10654 3208,'18'7,"14"5,5 2,4 4,-2 0,-5 1,-4 1,-6-1,-4-3,-6-2,-3-4,0-2,-1-7,1-4,0-8,-1-5,-2-1</inkml:trace>
  <inkml:trace contextRef="#ctx0" brushRef="#br0" timeOffset="-202035.065">10982 2962,'-7'2,"-3"8,2 12,0 11,6 9,1 7,5 4,3 3,3 1,2 2,2 1,0-3,0-5,-2-10</inkml:trace>
  <inkml:trace contextRef="#ctx0" brushRef="#br0" timeOffset="-201416.539">11883 2908,'-2'17,"0"-1,-1 1,-1-1,-1 1,0-1,-1-1,0 1,-2-1,0 0,-9 13,-4 4,-1-1,-1-1,-2-1,-1-1,-1-2,-1 0,-2-2,0-1,-2-1,-9 3,-28 6,68-31,0 0,0 1,0-1,0 0,0 0,0 0,0 0,0 0,0 0,0 0,0-1,0 1,0 0,0-1,0 1,0 0,0-1,0 1,0-1,0 0,0 1,1-1,-1 1,0-1,0 0,1 0,-1 0,0 1,1-1,-1 0,1 0,-1 0,1 0,0 0,-1 0,1 0,0 0,0 0,0 0,-1 0,1 0,0 0,0-1,5-46,-2 36,-1 0,2 1,0-1,0 1,1 0,1 0,-1 0,2 0,4-5,-9 15,-1 0,0 0,0 1,0-1,0 1,1-1,-1 1,0 0,1-1,-1 1,0 0,1 0,-1 0,0 0,1 0,-1 0,0 0,0 0,1 1,-1-1,0 0,1 1,-1-1,0 1,0 0,0-1,0 1,0 0,1 0,-1-1,-1 1,1 0,0 0,0 0,0 0,0 0,-1 1,1-1,0 0,-1 0,1 0,-1 1,1-1,-1 0,0 0,0 1,1-1,-1 0,0 1,0-1,0 0,-1 1,3 2,7 19,1 0,1-1,1 0,1-1,1-1,1 0,0 0,2-2,0 0,3 1,-8-8,1-2,1 0,-1 0,1-1,0-1,1 0,0-1,0-1,1 0,-1-1,1-1,10 1,-1-4</inkml:trace>
  <inkml:trace contextRef="#ctx0" brushRef="#br0" timeOffset="-200973.692">12006 3358,'7'-4,"0"0,1 0,0 1,-1 0,1 0,0 1,1 0,-1 0,0 1,0 0,1 0,-1 1,1 1,-1-1,0 1,1 0,-1 1,0 0,0 0,0 1,6 3,-12-5,0 1,-1 0,1 0,0 0,-1-1,1 1,-1 1,0-1,0 0,0 0,0 0,0 1,0-1,0 0,-1 1,1-1,-1 1,0-1,0 1,0-1,0 1,0-1,0 0,-1 1,1-1,-1 1,1-1,-1 0,0 1,0-1,0 0,-2 2,-47 64,-33 9,83-76,0-1,0 1,0 0,0 0,0-1,0 1,0 0,1-1,-1 1,0 0,0-1,1 1,-1 0,0-1,1 1,-1 0,0-1,1 1,-1-1,1 1,-1-1,1 1,-1-1,1 1,0-1,-1 0,1 1,0-1,-1 0,1 1,0-1,-1 0,1 0,0 0,-1 0,1 1,0-1,-1 0,1 0,0 0,0-1,-1 1,1 0,0 0,-1 0,1 0,0-1,-1 1,1 0,3 0,27 4,-16-3,0 0,0 1,-1 1,1 0,-1 1,1 0,-1 1,-1 1,1 0,-1 1,12 9,-23-15,1 1,-1 0,0 0,0 0,0 0,0 0,0 0,0 0,-1 1,1-1,-1 1,0-1,0 1,0 0,0-1,0 1,0 0,-1 0,1 0,-1 0,0-1,0 1,0 0,0 0,0 0,-1 0,1 0,-1-1,0 1,0 0,0-1,0 1,0 0,-1-1,1 1,-2 1,-11 11,-1 0,0-1,-1 0,-1-2,0 0,0-1,-1 0,-1-1,1-2,-2 0,1 0,-17 2,-27 0,46-15</inkml:trace>
  <inkml:trace contextRef="#ctx0" brushRef="#br0" timeOffset="-197024.289">18028 3426,'-2'-2,"-1"-1</inkml:trace>
  <inkml:trace contextRef="#ctx0" brushRef="#br0" timeOffset="-199123.543">14819 3085,'0'21,"2"18,4 17,4 15,4 12,4 5,-2 4,0 1,-4-4,-3-6,-6-10,-8-12,-5-15,-4-15,-1-17,-1-19,2-7</inkml:trace>
  <inkml:trace contextRef="#ctx0" brushRef="#br0" timeOffset="-198672.982">14819 3590,'-23'-286,"22"283,1 1,-1 0,1 0,-1 0,1 0,0 0,0 0,0 0,0 0,0 0,1 0,-1 0,0 0,1 0,0 0,-1 0,1 0,0 0,0 0,0 0,0 0,0 1,1-1,-1 0,0 1,1-1,-1 1,1 0,0-1,-1 1,1 0,1 0,5 0,1 0,-1 1,1 0,-1 0,0 1,1 0,-1 0,1 1,-1 1,6 1,-5-1,12 2,-1 0,0 2,-1 0,1 1,-1 1,-1 1,10 8,-26-18,-1 1,0 0,0-1,0 1,0 0,0 0,0 0,0 0,0 0,0 0,0 0,0 0,-1 1,1-1,0 0,-1 0,1 1,-1-1,0 0,1 1,-1-1,0 0,0 1,0-1,0 1,0-1,0 0,0 1,0-1,0 0,-1 1,1-1,-1 0,1 1,-1-1,1 0,-1 0,0 0,0 1,1-1,-1 0,0 0,0 0,0 0,0 0,0-1,0 1,-1 0,-8 6,-1-1,0-1,-1 0,1 0,-1-1,0-1,0 0,0 0,-1-1,1-1,-1 0,1-1,-6 0,17 0,1 0,-1 0,1 1,-1-1,0 0,1 0,-1 0,0 0,1 0,-1 0,1 0,-1 0,0 0,1 0,-1 0,0 0,1 0,-1-1,1 1,-1 0,1 0,-1-1,0 1,1 0,-1-1,1 1,-1 0,1-1,0 1,-1-1,1 1,-1-1,1 1,0-1,-1 1,1-1,0 1,0-1,-1 0,1 1,0-1,0 1,0-1,0 0,0 1,0-1,0 0,0 1,0-1,0 1,0-1,0 0,0 1,0-1,1 1,-1-1,0 0,0 1,1-1,-1 1,0-1,1 1,-1-1,1 1,33-30,28-7,2 3,66-23,-114 50,-12 4,1 0,-1 1,1 0,0 0,0 0,0 1,0-1,0 1,0 1,0-1,0 1,0-1,0 1,5 1,-9 0,1 1,-1-1,1 1,-1 0,1-1,-1 1,0 0,0 0,0 0,0 0,0 0,0 0,-1 0,1 0,-1 0,1 0,-1 0,0 0,0 0,0 1,0-1,0 0,0 0,0 0,-1 1,1 2,0 5,7 78,-6-85,0 0,0 0,0 0,0 0,1-1,-1 1,1 0,0-1,-1 1,1-1,0 0,1 0,-1 0,0 0,1 0,-1 0,1-1,-1 1,1-1,0 1,0-1,0 0,0 0,0 0,0-1,0 1,1-1,19 0,-2-5</inkml:trace>
  <inkml:trace contextRef="#ctx0" brushRef="#br0" timeOffset="-198397.094">15338 2757,'-9'10,"1"9,9 9,12 9,3-2</inkml:trace>
  <inkml:trace contextRef="#ctx0" brushRef="#br0" timeOffset="-197939.961">15584 3426,'18'-13,"0"-1,-1-1,0 0,-1-2,-1 1,0-2,-2 0,0-1,-1 0,-1-1,0 0,-2-1,3-9,-11 28,1-1,-1 0,0 0,0 0,0 0,0 0,-1 0,1 0,-1 0,0 0,0 0,0-1,0 1,0 0,-1 0,0 0,1 0,-1 0,0 0,0 0,-1 0,1 1,0-1,-1 0,0 1,0-1,0 1,0-1,0 1,0 0,0 0,-3-2,1 5,0 0,0-1,0 1,0 1,1-1,-1 1,0-1,1 1,-1 0,1 0,-1 1,1-1,0 1,0 0,0-1,1 1,-1 0,1 1,-1-1,1 0,0 1,0-1,1 1,-1 0,1 0,0-1,-1 3,-2 2,1 1,0 0,0 0,1 0,0 0,0 1,1-1,1 0,-1 1,1-1,1 1,0-1,0 0,1 1,0-1,1 0,0 0,0 0,1-1,0 1,0-1,1 0,0 0,1 0,0-1,0 0,0 0,1-1,0 1,1-1,-1-1,1 1,0-1,0-1,1 0,-1 0,-1-2,-1 0,1-1,0 1,0-1,0-1,-1 0,1 0,0 0,0-1,0 1,0-2,-1 1,1-1,0 0,-1 0,0-1,1 0,-1 0,0-1,0 1,-1-1,1-1,-1 1,0-1,0 0,2-3,9-10,-1 0,-1-1,-1-1,0 0,-2-1,0 0,0-5,25-63,-35 87,1 1,-1 0,1 0,0 0,-1 1,1-1,0 0,-1 1,1-1,0 0,0 1,-1 0,1 0,0-1,0 1,0 0,0 0,-1 1,1-1,0 0,0 1,0-1,-1 1,1-1,0 1,-1 0,1 0,0 0,-1 0,1 0,-1 0,0 0,1 0,-1 0,1 2,10 3,131 68,-138-68,0 0,0 0,0 0,-1 0,0 1,-1 0,0 0,0 0,0 0,-1 0,0 1,0-1,0 1,-1-1,-1 1,1 0,-1-1,-1 1,1 0,-1-1,0 1,-1-1,-1 5,-1 63,4-71,1-1,-1 0,1 0,-1 0,1-1,0 1,0 0,0 0,1 0,-1-1,1 1,-1 0,1-1,0 1,0-1,0 0,0 0,0 0,1 0,-1 0,1 0,-1-1,1 1,0-1,-1 1,1-1,0 0,0 0,1 0,88 5,-40-11</inkml:trace>
  <inkml:trace contextRef="#ctx0" brushRef="#br0" timeOffset="-197289.342">16976 3249,'-19'-6,"0"1,-1 1,1 1,-1 1,0 1,0 0,0 1,0 2,1 0,-1 1,14-1,0 0,0 0,1 1,-1 0,1 0,0 1,0-1,0 1,0 0,1 0,0 1,0 0,0-1,0 1,0 1,1-1,0 0,0 1,2-3,-1 1,1-1,-1 1,1-1,0 1,1 0,-1-1,0 1,1 0,0 0,0 0,0-1,0 1,1 0,0 0,0-1,0 1,0-1,0 1,0 0,1-1,0 0,0 1,0-1,0 0,0 0,1 0,-1 0,3 1,0 0,1 0,-1 0,1 0,0-1,0 0,0 0,0-1,0 1,1-1,-1-1,1 1,-1-1,1 0,0-1,-1 0,1 0,0 0,-1-1,1 0,-1 0,1 0,-1-1,1 0,-1-1,6-2,-1 0,-1 0,0-1,0 0,0 0,0-2,-1 1,-1-1,1 0,-1 0,0-1,-1-1,0 1,-1-1,4-6,-1-10,0-1,-2 0,0 0,-2-1,-2 0,0 0,-2 0,-2-27,2 47,-6-320,-5 252,10 76,0-1,-1 1,1-1,-1 1,1-1,-1 1,1-1,0 1,-1-1,0 1,1 0,-1-1,1 1,-1 0,1 0,-1-1,0 1,1 0,-1 0,1 0,-1 0,0 0,1 0,-1 0,0 0,1 0,-1 0,1 0,-1 0,0 0,1 1,-1-1,1 0,-1 0,0 1,1-1,-1 0,1 1,-1-1,1 0,-1 1,1-1,0 1,-1-1,1 1,-1-1,1 1,0-1,-1 1,1-1,0 1,0 0,0-1,-1 1,1-1,0 1,0 0,0-1,0 1,-9 16,1 0,1 1,0 0,2 0,0 0,1 1,0 0,2 3,1-19,-6 39,2-1,2 1,2 0,1 0,3 0,2 9,-3-33,2 0,-1 0,2 0,1-1,0 0,1 0,0 0,2-1,0-1,0 1,2-1,0-1,1 0,0 0,8 6,-13-14,0 0,0-1,0 1,1-1,-1-1,1 0,1 0,-1 0,0-1,1 0,-1-1,1 0,0 0,0-1,0 0,0-1,0 0,0 0,0-1,0 0,-1 0,1-1,0 0,-1-1,1 0,-1 0,0-1,0 0,7-5,-7 3,0-1,0 0,-1-1,0 0,-1 0,0 0,0-1,0 0,-1 0,-1 0,0-1,0 1,0-1,-1 0,-1 0,1-10,-2 19,0-1,-1 1,0-1,1 1,-1 0,0-1,0 1,0-1,0 1,0-1,0 1,0-1,-1 1,1 0,0-1,-1 1,1-1,-1 1,0 0,1-1,-1 1,0 0,0 0,0 0,1 0,-1-1,-1 1,1 1,0-1,0 0,0 0,0 0,-1 0,1 1,0-1,-1 1,1-1,0 1,-1-1,1 1,-1 0,1 0,-1 0,1 0,0 0,-1 0,1 0,-1 0,1 0,-1 1,1-1,0 0,-1 1,1 0,0-1,-1 1,1 0,-1 0,-5 4,0 1,0-1,1 1,0 1,0-1,0 1,1 0,0 1,0-1,1 1,0 0,0 0,1 0,0 1,0-1,1 1,0-1,1 1,0 3,0-9,1 0,0 0,0 0,0 1,1-1,-1 0,1 0,0 0,0 0,0 0,0 0,0-1,0 1,1 0,-1 0,1-1,0 1,0-1,0 0,0 1,0-1,1 0,-1 0,1 0,-1-1,1 1,0 0,0-1,-1 0,1 0,0 0,1 0,102 15,-106-16,191-6,-132 2</inkml:trace>
  <inkml:trace contextRef="#ctx0" brushRef="#br0" timeOffset="-244449.082">13631 3494,'0'0</inkml:trace>
  <inkml:trace contextRef="#ctx0" brushRef="#br0" timeOffset="-199686.297">13098 3509,'1'-30,"1"0,1 0,2 1,1-1,1 1,7-13,12-8,-25 48,0 1,-1 0,1 0,1-1,-1 1,0 0,0 0,0 0,0 0,1 1,-1-1,0 0,1 0,-1 1,1-1,-1 1,1-1,-1 1,1 0,-1 0,1-1,-1 1,1 0,-1 0,1 1,0-1,-1 0,1 0,-1 1,1-1,-1 1,1-1,0 2,7 5,-1 0,0 1,-1 0,1 0,-2 1,1 0,-1 0,-1 0,0 1,0 0,0 0,1 8,1-2,-1-3,-1-3,0 0,0 1,-1 0,-1 0,0 1,0-1,-1 0,1 13,-3-23,0 1,-1-1,1 1,0 0,0-1,-1 1,1-1,-1 1,1-1,-1 1,0-1,0 1,0-1,1 0,-1 1,0-1,-1 0,1 0,0 0,0 0,0 0,-1 0,1 0,0 0,-1 0,1-1,-1 1,1-1,-1 1,1-1,-1 1,0-1,1 0,-1 0,1 0,-1 0,0 0,1 0,-1 0,-1-1,-2 1,0-1,1 0,-1 0,0 0,0-1,1 0,-1 0,1 0,-1 0,1-1,0 0,-4-2,8 5,-1-1,0 1,0-1,0 1,0 0,1-1,-1 0,0 1,0-1,1 1,-1-1,0 0,1 0,-1 1,1-1,-1 0,1 0,-1 0,1 1,0-1,-1 0,1 0,0 0,0 0,-1 0,1 0,0 0,0 0,0 0,0 0,0 0,0 1,1-1,-1 0,0 0,0 0,1 0,-1 0,1 0,-1 0,1 1,-1-1,1 0,-1 0,1 1,-1-1,1 0,0 1,0-1,-1 0,1 1,0-1,0 1,0 0,0-1,141-8,-96 7,0-1,-1-3,1-2,-1-1,-1-3,38-15,-19-13,-61 39,-1 0,0 0,1 0,-1-1,0 1,0 0,0-1,1 1,-2-1,1 1,0-1,0 0,0 1,-1-1,1 0,-1 1,1-1,-1 0,0 0,0 0,0 1,0-1,0 0,0 0,0 0,0 1,-1-1,1 0,-1 0,1 1,-1-1,0 0,0 1,0-1,1 1,-2-1,1 1,0-1,-5-2,0 0,0 0,0 0,0 1,-1 0,1 1,-1-1,0 1,1 1,-1-1,0 1,0 0,0 1,0 0,0 0,-1 0,1 1,0 0,1 0,-3 1,4 0,-1 0,1 0,0 1,0 0,0 0,1 0,-1 1,1-1,-1 1,1 0,0 0,1 1,-1-1,1 1,0 0,0 0,0 0,1 0,-1 0,1 1,1-1,-1 1,1-1,0 1,0 0,0-1,1 1,-1 2,1 0,-1 0,2 0,-1 0,1 0,0 0,1 0,-1 0,2 0,-1-1,1 1,0-1,1 1,-1-1,2 0,-1-1,1 1,0-1,1 1,2 0,0-1,1-1,-1 1,1-2,0 1,0-1,1 0,-1-1,1 0,0-1,0 0,0-1,0 1,0-2,1 0,13 1,0-2,0-1,-1-1,1-1,19-6,35-16,-8-3</inkml:trace>
  <inkml:trace contextRef="#ctx0" brushRef="#br0" timeOffset="-177239.323">1696 3194,'-157'-156,"120"134,-2 2,0 1,-2 2,0 2,0 2,-1 1,-7 1,4 1,-1 1,0 3,0 1,0 3,-1 1,1 3,-22 4,28 3,1 1,1 2,0 2,1 1,0 2,1 2,1 1,1 1,1 2,1 2,1 0,1 3,0 2,19-19,1 1,0 0,1 0,0 1,1 0,1 1,0 0,1 0,0 1,1-1,1 1,0 0,1 1,1 0,-14 81,5 0,4 1,5 79,4-157,1 1,1-1,1 0,1-1,1 1,0-1,2 0,0-1,1 0,1 0,0-1,1-1,1 0,1 0,0-2,1 1,1-2,0 0,0-1,18 9,-5-1,1-2,1-1,1-1,0-2,1-1,1-1,0-2,0-2,1 0,7-2,11-1,-1-3,1-2,0-2,0-3,-1-2,0-2,0-3,-1-1,-1-3,18-9,-41 13,0-1,-1 0,-1-2,0-1,-1-2,0 0,-2-1,0-1,-2-1,0-1,-1-1,-1 0,-1-2,-2 0,0 0,6-17,-6 13,-1-1,-1 0,-2-1,-1 0,-1-1,-2 0,-1-1,-1 1,-2-1,-2 0,0 0,-3 0,0 0,-2 1,-9-33,-3 17,-3 1,-2 1,-2 0,-1 2,-3 1,-1 1,-3 1,-1 2,-17-16,36 41,0 0,-1 0,-1 1,0 1,-1 1,0 0,-1 1,0 0,-1 2,0 0,0 1,-1 0,1 2,-1 0,-4 1,-28 0,0 2,-1 3,-49 7,59-3,-1 1,1 3,1 1,0 3,0 1,1 2,1 1,-6 6,4 5,0 2,2 2,2 2,1 1,1 1,2 3,-17 26,32-43,2 0,0 1,1 1,1 1,1 0,2 0,0 1,2 1,1 0,1 0,0 9,-1 8,2 1,3 1,1-1,2 0,2 0,4 13,1-35,1 0,1-1,1 0,1-1,1 0,1 0,0-2,2 1,0-2,1 0,1-1,1 0,0-2,1 0,19 11,-10-8,0 0,2-2,0-1,1-2,0-1,1-1,0-2,0-1,8-1,32 4,2-4,-1-2,48-5,-87 0,0-1,0-1,0-2,-1-1,1-2,-2-2,1 0,-1-2,0-2,-1-1,-1-1,0-1,-1-2,-1-1,-1-1,-1-2,0 0,2-6,-15 12,0-1,-1 0,-1-1,-1 0,0-1,-1 0,-2-1,0 1,0-1,-2-1,-1 1,0-1,-2 0,0 1,-1-11,-9-274,4 276,0 1,-2-1,-1 2,-2-1,0 1,-2 0,-1 1,-1 0,-1 1,-1 1,-1 0,-1 1,-2 1,0 1,-8-7,4 5,-1 1,-1 2,0 1,-2 0,0 2,-1 1,-1 2,0 0,-1 2,0 1,0 2,-2 1,1 1,-1 1,-1 2,-28-1,1 3,-1 3,0 2,0 3,1 3,0 2,-21 8,55-10,1 1,-1 1,2 1,0 1,0 2,1 0,1 1,1 1,0 1,1 1,1 1,1 1,1 0,0 1,-6 13,2 0,2 0,2 1,1 1,1 1,2 0,2 1,2 0,1 0,2 1,1 12,2-16,2-1,2 1,1 0,1 0,2-1,2 0,1 0,7 16,4 4,3-1,2-2,2 0,2-2,2-1,20 22,-39-58,0-1,1-1,0 0,1 0,0-1,0-1,1 0,1-1,-1-1,1 0,1-1,-1 0,1-1,0-1,0-1,13 1,33 5,1-3,0-3,0-3,1-2,31-7,-61 5,-1-1,1-2,-2-1,1-2,-1-1,-1-1,0-2,0-1,-2-2,5-4,-10 6,-1-1,-1-2,-1 0,0-1,-1-1,-1-1,-2-1,0 0,-1-1,-1-1,-1-1,-1 0,-1-1,-2 0,0 0,-2-1,3-19,-8-5,-3 1,-2 0,-2-1,-3 1,-1 0,-3 1,-1 0,-3 1,-2 0,-2 2,-7-9,15 28,-1 1,-1 0,-1 1,-2 0,0 2,-2 0,0 0,-2 2,0 0,-1 1,-1 2,-1 0,-1 1,-13-6,7 7,0 1,-1 2,0 1,-1 2,-1 1,1 1,-1 2,-1 1,1 2,-32 0,50 5,0 0,0 0,1 2,-1 0,1 0,0 2,0-1,0 2,1 0,0 0,0 2,1-1,0 2,1-1,-1 2,2-1,0 1,0 1,1 0,0 0,1 1,1 0,0 1,1-1,0 1,0 5,-15 51,9-6</inkml:trace>
  <inkml:trace contextRef="#ctx0" brushRef="#br0" timeOffset="-175969.729">1654 3454,'-14'4,"50"-14,123-46,1 8,3 7,1 6,1 8,58 2,-57 11,-1 7,1 7,53 11,-193-10,0 2,1 0,-1 2,-1 1,1 0,-1 2,0 1,-1 2,0 0,0 1,-1 1,-1 1,0 2,-1 0,-1 1,14 16,85 127,-90-133,-44-42,5 10</inkml:trace>
  <inkml:trace contextRef="#ctx0" brushRef="#br0" timeOffset="-175519.198">3921 3194,'-51'-31,"50"31,-1-1,1 1,0-1,0 1,-1 0,1-1,0 1,-1 0,1 0,0 0,-1 0,1 0,0 0,0 1,-1-1,1 0,0 1,-1-1,1 1,0-1,0 1,0-1,0 1,-1 0,1 0,0-1,0 1,0 0,1 0,-1 0,0 0,0 0,0 0,1 1,-1-1,1 0,-1 0,1 0,-1 1,1-1,0 0,-1 2,1 4,1 1,-1-1,1 1,1-1,-1 1,1-1,1 0,-1 0,1 0,0 0,1 0,0-1,0 1,0-1,1 0,0-1,0 1,0-1,4 3,9 13,-9-10,-1-1,1 1,-2 1,1 0,-2 0,1 0,-2 1,0 0,0 0,-1 0,-1 1,0-1,-1 1,-1 0,0-1,0 1,-2 9,1-20,-1 1,0-1,0 0,0 0,0 0,-1 0,1 0,-1 0,1 0,-1-1,0 1,0 0,0-1,-1 0,1 1,-1-1,1 0,-1 0,0 0,1-1,-1 1,0-1,0 1,0-1,-2 0,-86 12,65-12,4 1,-1 0,0 2,1 0,-1 2,1 0,1 2,-1 0,1 1,1 1,0 1,-15 12,34-23,0 0,0 1,0-1,-1 1,1-1,0 1,0 0,0-1,0 1,0 0,0 0,0 0,0 0,1 0,-1 0,0 0,0 0,1 0,-1 0,1 0,-1 0,1 0,-1 1,1-1,0 0,-1 0,1 1,0-1,0 0,0 0,0 1,0-1,0 0,1 0,-1 1,0-1,1 1,14 4,4-3</inkml:trace>
  <inkml:trace contextRef="#ctx0" brushRef="#br0" timeOffset="-174866.863">4263 3372,'0'7,"0"11,0 13,-2 14,-4 14,0 13,-1 12,-3 12,-1 7,-1 5,-2 0,1-2,-1-4,2-12,1-13,3-15,2-16,2-16</inkml:trace>
  <inkml:trace contextRef="#ctx0" brushRef="#br0" timeOffset="-174238.135">4153 3577,'2'-12,"0"1,0-1,1 1,1 0,0 0,0 0,1 0,1 1,2-4,-6 10,1 0,0 1,0-1,0 1,0 0,1 0,-1 0,1 0,0 1,0 0,0-1,0 1,0 1,0-1,0 0,1 1,-1 0,0 0,1 1,-1-1,1 1,-1 0,1 0,-1 0,3 1,-2 0,0 0,-1 0,1 1,0-1,-1 1,0 0,1 1,-1-1,0 1,0 0,0 0,-1 0,1 0,-1 1,0-1,1 1,-2 0,1 0,0 0,-1 0,0 1,0-1,0 1,0-1,-1 1,0 0,0-1,0 1,0 0,-1 0,0 0,0 0,0-1,-1 1,1 0,-1 0,0 0,-1-1,1 1,-1-1,0 1,0-1,0 1,-1-1,0 0,1 0,-4 2,-28 14,56-8,66 35,-86-46,0 1,0 0,1 0,-1 0,0 0,-1 1,1-1,0 0,-1 1,1-1,-1 1,0 0,0-1,0 1,0 0,0 0,-1 0,1 0,-1-1,0 1,1 0,-1 0,-1 0,1 0,0 0,-1 0,0 0,1-1,-1 1,0 0,0 0,-2 1,-4 5,-1 0,0 0,-1 0,0-1,0-1,0 1,-1-2,-1 1,1-1,-1-1,0 0,0 0,0-1,-1-1,1 0,-1 0,-10 0,-14 1,24-3,18-1,14-3,4 0</inkml:trace>
  <inkml:trace contextRef="#ctx0" brushRef="#br0" timeOffset="-173905.7">4590 3849,'5'5,"0"0,0 0,1-1,-1 0,1 0,0 0,0-1,0 0,1 0,-1-1,1 0,-1 0,1 0,0-1,0 0,0 0,0-1,0 0,0 0,0 0,-1-1,1 0,0-1,0 1,0-1,-1-1,1 1,-1-1,5-3,-8 4,1-1,-1 1,0-1,0 0,0 0,0 0,0-1,-1 1,1 0,-1-1,0 0,0 0,0 0,-1 0,0 0,1 0,-1 0,-1 0,1 0,0 0,-1-1,0 1,0 0,0 0,-1-1,0 1,1 0,-1 0,-1 0,1 0,0 0,-1 0,0 0,0 0,-1 0,-55-50,56 53,-1 0,1 0,0 0,-1 0,1 0,-1 0,1 0,-1 1,1-1,-1 1,1 0,-1 0,0 0,1 0,-1 0,1 1,-1-1,1 1,-1 0,1-1,-1 1,1 0,-1 0,1 1,0-1,0 0,0 1,0 0,-1 0,-3 5,0 1,1 0,0 0,1 0,0 0,0 1,1-1,0 1,0 0,1 0,-1 4,3-10,-10 39</inkml:trace>
  <inkml:trace contextRef="#ctx0" brushRef="#br0" timeOffset="-128027.141">4495 3932,'-12'-7,"20"10,20 10,-10-3,-1 0,0 2,-1 0,-1 0,0 2,0 0,-1 0,-1 1,-1 1,5 7,145 240,-146-228,-2-1,-2 2,-1-1,-1 2,-3-1,2 20,-2-16,85 267,-54-86,16-52,14 111,56 166,-67-266,80 131,-139-297,-4-11</inkml:trace>
  <inkml:trace contextRef="#ctx0" brushRef="#br0" timeOffset="-127344.11">5287 6554,'37'26,"-10"-12,0-1,1-2,0-1,27 6,-53-15,0 0,0 0,0 0,0 0,-1-1,2 1,-1 0,0-1,0 0,0 0,0 1,0-1,0 0,0-1,0 1,0 0,0-1,0 1,0-1,0 1,0-1,0 0,0 0,0 0,0 0,0 0,-1 0,1-1,0 1,-1 0,0-1,1 0,-1 1,0-1,1 0,-1 1,0-1,0 0,-1 0,2-1,-2-165,0 150,0-1,-1 1,-1-1,-1 1,-1 0,0 0,-1 0,-2-3,6 21,1 1,0-1,0 0,0 0,0 1,-1-1,1 0,0 0,0 0,0 1,-1-1,1 0,0 0,0 0,0 0,-1 0,1 0,0 1,-1-1,1 0,0 0,0 0,-1 0,1 0,0 0,0 0,-1 0,1 0,0 0,-1 0,1 0,0 0,0 0,-1-1,1 1,0 0,0 0,-1 0,1 0,0 0,0-1,0 1,-1 0,1 0,0 0,0-1,0 1,-1 0,1 0,0 0,0-1,0 1,0 0,0 0,0-1,0 1,-4 27,4-26,-11 144,2-120</inkml:trace>
  <inkml:trace contextRef="#ctx0" brushRef="#br0" timeOffset="-126726.871">5819 6513,'0'18,"0"21,0 19,0 17,0 13,0 11,-2 7,-3 2,-4-1,-1-3,-3-7,0-11,-1-13,2-17,3-18</inkml:trace>
  <inkml:trace contextRef="#ctx0" brushRef="#br0" timeOffset="-126169.908">5765 6800,'6'-12,"1"1,1-1,0 2,0-1,1 1,0 1,1-1,0 2,1-1,-1 1,2 1,-1 0,1 1,0 0,0 0,1 2,-1-1,1 2,4-1,-6 0,1 0,0 0,-1 2,1-1,0 2,0-1,0 2,0 0,0 0,0 1,7 1,-17-1,-1-1,0 0,0 1,0-1,0 0,0 1,1-1,-1 1,0 0,0-1,0 1,-1 0,1 0,0 0,0-1,0 1,0 0,-1 0,1 0,-1 0,1 0,0 1,-1-1,0 0,1 0,-1 0,0 0,1 0,-1 1,0-1,0 0,0 0,0 0,0 1,0-1,-1 0,1 0,0 0,-1 1,1-1,0 0,-1 0,0 0,1 0,-1 0,-34 46,-75 35,109-82,1 0,1 0,-1 1,1-1,-1 0,0 0,1 1,-1-1,0 0,1 1,-1-1,0 0,1 1,-1-1,0 0,0 1,1-1,-1 1,0-1,0 1,0-1,0 0,0 1,0-1,0 1,0-1,0 1,0-1,0 1,0-1,0 1,0-1,0 0,0 1,0-1,0 1,-1-1,1 1,0-1,0 0,0 1,-1-1,1 0,0 1,-1-1,1 0,0 1,-1-1,1 0,0 1,-1-1,1 0,-1 0,1 0,0 1,-1-1,1 0,-1 0,1 0,-1 0,1 0,-1 0,1 0,0 0,-1 0,1 0,-1 0,1 0,-1 0,1 0,-1-1,50 4,-41-3,0-1,0 1,0 1,0-1,0 2,0-1,0 1,0 0,-1 0,1 1,-1 0,1 1,-1-1,0 1,-1 1,2 0,-6-3,-1-1,1 0,-1 1,0-1,0 1,0-1,0 1,0 0,0-1,0 1,0 0,-1 0,1-1,0 1,-1 0,0 0,1 0,-1 0,0 0,0 0,0 0,-1 0,1 0,0-1,-1 1,1 0,-1 0,1 0,-1 0,0-1,0 1,0 0,0-1,0 1,0-1,0 1,-1-1,1 1,0-1,-1 0,1 0,-70 45,-119 14,245-62,-20-2</inkml:trace>
  <inkml:trace contextRef="#ctx0" brushRef="#br0" timeOffset="-125896.577">6243 7045,'4'4,"1"-1,0 0,0 0,1 0,-1 0,0-1,1 0,0-1,-1 1,1-1,0 0,0 0,0-1,-1 1,1-1,0-1,0 1,0-1,0 0,-1 0,1-1,0 0,-1 0,1 0,-1-1,0 1,0-1,0 0,0-1,0 1,-1-1,1 0,-1 0,0-1,-1 1,1-1,-1 0,2-3,-3 3,0 0,-1 0,1 1,-1-1,-1 0,1 0,-1 0,0-1,0 1,0 0,-1 0,1 0,-1 0,0 1,-1-1,1 0,-1 0,0 1,-1-1,1 1,-1-1,1 1,-1 0,0 0,-1 0,1 1,-1-1,0 1,0 0,0 0,0 0,0 0,-1 1,1-1,-1 1,1 1,-1-1,0 0,0 1,0 0,0 0,0 1,0 0,0-1,0 2,0-1,-2 1,0 0,0 1,-1 0,1 0,0 1,0 0,0 0,1 1,-1-1,1 2,0-1,0 1,0 0,1 0,-1 0,1 1,0 0,1 0,0 0,0 0,0 1,1 0,-1-1,2 1,-1 1,1-1,0 1,-7 25</inkml:trace>
  <inkml:trace contextRef="#ctx0" brushRef="#br0" timeOffset="-124472.473">6161 3727,'-7'84,"14"-62,1 0,1-1,0 0,2 0,0-1,2 0,6 6,-3-1,45 69,-12-24,-4 2,-2 3,-4 1,21 62,-28-29,-5 2,-5 1,5 92,-8-57,34 127,-15-152,6-2,55 107,-6-17,-55-125,-21-50,-2 0,-1 1,8 36,-15-51,0-1,1 0,1 0,0-1,12 17,-21-36,0 1,0 0,0-1,1 1,-1-1,0 1,0-1,0 1,0-1,1 1,-1-1,0 1,0-1,1 1,-1-1,0 1,1-1,-1 1,1-1,-1 0,0 1,1-1,-1 0,1 1,-1-1,1 0,-1 0,1 1,-1-1,1 0,-1 0,1 0,0 0,-1 0,1 0,-1 0,1 0,-1 0,1 0,0 0,-1 0,1 0,-1 0,1 0,-1-1,1 1,-1 0,1 0,-1-1,1 1,-1 0,1-1,1-5</inkml:trace>
  <inkml:trace contextRef="#ctx0" brushRef="#br0" timeOffset="-124220.619">6898 6526,'16'0,"11"0,7 0,2 2,-2 4,-5 5,-5 5,-4 2,-6 4,-2 1,-4 0,0-2,0-4,3-6,3-6,-1-4</inkml:trace>
  <inkml:trace contextRef="#ctx0" brushRef="#br0" timeOffset="-123972.289">7253 6267,'-2'14,"-1"11,2 12,4 7,6 7,2 3,-2 3,-1 2,-3 3,-2-9</inkml:trace>
  <inkml:trace contextRef="#ctx0" brushRef="#br0" timeOffset="-123252.731">7854 6649,'-35'50,"-3"-2,-1-2,-3-2,-1-1,-3-2,-1-3,-18 11,55-42,3-1,0-1,-1 0,0 0,0 0,0-1,0 0,-1-1,1 0,-7 1,13-4,0-1,0 1,0-1,0 0,1 1,-1-1,0 0,1 0,-1 0,1-1,-1 1,1 0,-1-1,1 1,0 0,0-1,0 0,0 1,0-1,0 0,0 1,0-1,1 0,-1 0,0 0,1 1,0-1,0 0,-1 0,1 0,0 0,0 0,1 0,-1 0,0 0,1 1,-1-1,1 0,-1 0,1 0,0 0,1-12,-1-1,2 1,0 0,1 0,0 1,1-1,1 1,0 0,1 0,0 1,1-1,-8 12,1 0,0 0,-1 0,1 1,0-1,-1 0,1 0,0 1,0-1,0 0,-1 1,1-1,0 1,0-1,0 1,0-1,0 1,0 0,0 0,0-1,0 1,0 0,1 0,-1 0,0 0,0 0,0 0,0 0,0 1,0-1,0 0,0 0,0 1,0-1,0 1,0-1,0 1,-1-1,1 1,0 0,0-1,0 1,-1 0,1 0,0 0,27 46,-22-36,2 8,2-1,0-1,0 0,2 0,0-1,1-1,0 0,2 0,-1-2,2 0,0 0,0-1,9 3,-19-12,0-1,0 0,0-1,0 1,1-1,-1 0,0-1,1 0,-1 0,0 0,1-1,-1 1,0-2,0 1,1-1,2-1,-7 3,0-1,0 1,-1 0,1 0,0-1,0 2,0-1,0 0,0 0,0 0,0 1,0-1,-1 1,1 0,0-1,0 1,-1 0,1 0,0 0,-1 0,1 0,-1 1,1-1,-1 0,0 1,1-1,-1 1,0-1,0 1,0 0,0-1,-1 1,1 0,0 0,0 1,4 5,-4-6,0 1,0 0,1-1,-1 1,1-1,-1 0,1 0,0 1,0-1,0 0,0 0,1-1,-1 1,0 0,1-1,-1 0,1 1,-1-1,1 0,0 0,0-1,-1 1,1 0,0-1,0 0,0 1,0-1,-1-1,1 1,0 0,0-1,0 1,0-1,-1 0,1 0,0 0,-1 0,2-1,4-4,-1 0,1-1,-1-1,-1 1,1-1,-1 0,-1-1,1 0,-1 1,-1-2,0 1,0 0,-1-1,0 0,0 1,-1-1,-1 0,0-1,0 1,-1 0,0 0,-1 0,0 0,0 0,-1 0,0 0,-4-8,5 15,0-1,-1 1,0-1,1 1,-1 0,0 0,-1 0,1 0,0 0,-1 1,0-1,1 1,-1-1,0 1,0 0,0 0,-1 0,1 1,0-1,-1 1,1 0,-1 0,1 0,-1 0,0 1,1-1,-1 1,0 0,0 0,1 0,-1 1,0-1,1 1,-1 0,1 0,-1 0,1 0,-1 1,1 0,0-1,-2 2,-3 3,0 1,1-1,0 1,1 1,-1-1,1 1,1 0,-1 0,1 1,1 0,0 0,0 0,1 0,-2 6,-3 13</inkml:trace>
  <inkml:trace contextRef="#ctx0" brushRef="#br0" timeOffset="-122085.278">7759 3864,'40'35,"-2"3,-2 0,-1 3,-3 0,-1 3,-2 0,-2 2,-2 1,-2 1,-2 0,1 10,29 111,-8 2,-4 15,-35-163,59 329,-31-155,8-1,40 105,-39-196,4-1,6-3,20 26,-59-105,77 147,-84-156,-4-8,1 0,0 0,0 0,0 0,1 0,0 0,0 0,0-1,0 1,1-1,0 0,-1 0,1-1,1 1,-1-1,1 0,1 1,-13-19,-15-9,10 12</inkml:trace>
  <inkml:trace contextRef="#ctx0" brushRef="#br0" timeOffset="-121824.049">8592 6622,'-5'-5,"1"-1,4 5,6 7,7 5,5 8,5 5,3 3,2-1,0 0,-1-2,-2-5,-2-6,-3-7,-2-8,-5-7,-4-3</inkml:trace>
  <inkml:trace contextRef="#ctx0" brushRef="#br0" timeOffset="-121546.724">8893 6445,'0'-7,"0"2,0 7,0 10,0 12,0 9,2 6,3 3,3 4,1 1,0 0,-1-9</inkml:trace>
  <inkml:trace contextRef="#ctx0" brushRef="#br0" timeOffset="-120873.901">9603 6486,'-196'291,"171"-259,-1 0,-2-2,0-1,-2-1,-2-2,0-1,-1-1,-6 1,-46 8,82-32,0-1,-1 1,1-1,0 0,0 0,-1 0,1 0,0-1,0 1,0-1,-1 0,1 0,0 0,0 0,0 0,0-1,1 1,-1-1,0 0,1 0,-1 0,1 0,-1 0,1-1,0 1,-1-1,-1-6,-1 0,1-1,1 1,0 0,0-1,1 0,0 0,1 0,0 0,0 0,1 0,0 0,1 0,0 0,1 0,-2 8,0 0,0 0,0 0,0 0,0 0,0 0,1 1,-1-1,1 0,-1 0,1 0,0 1,0-1,0 0,0 0,0 1,0-1,0 1,0-1,1 1,-1 0,0 0,1-1,-1 1,1 0,0 0,-1 0,1 0,0 1,0-1,-1 0,1 1,0-1,0 1,0 0,0 0,0-1,0 1,0 0,0 1,-1-1,1 0,0 0,0 1,0-1,0 1,1 1,154 101,-88-60,-42-28,-1 2,-1 0,0 2,-2 0,15 16,-25-18,-12-14,1-1,-1 0,1 1,-1-1,1 0,0 0,0 0,0 0,0 0,0-1,1 1,-1-1,0 1,1-1,-1 0,1 0,-1 0,2 0,4-1</inkml:trace>
  <inkml:trace contextRef="#ctx0" brushRef="#br0" timeOffset="-119848.407">9616 6949,'31'-86,"-14"40,-2 0,-2-1,6-38,-35 125,1 10,2 0,3 2,2-1,1 1,4 1,1-1,3 3,7 3,2-12</inkml:trace>
  <inkml:trace contextRef="#ctx0" brushRef="#br0" timeOffset="-118606.991">9588 3877,'-1'10,"1"-1,-1 0,2 1,-1-1,1 0,1 1,0-1,0 0,0 0,1 0,1-1,0 1,0-1,0 0,1 0,0 0,1 0,0-1,1 1,200 146,-188-137,0 1,-1 1,0 0,-2 2,0 0,-2 0,0 2,-1 0,-2 0,0 1,-2 0,4 13,5 43,-2 0,-4 1,-1 48,-1-23,0-7,5 0,3-1,5-1,25 62,-12-69,4-1,4-3,4-1,24 28,238 307,-268-365,-3-2,-60-114,15 45</inkml:trace>
  <inkml:trace contextRef="#ctx0" brushRef="#br0" timeOffset="-118339.192">10544 6377,'7'6,"7"8,8 3,5 4,5 1,2 0,1-3,0-2,-1-5,-4-3,-3-4,-4-3,-3-4,-5-4,-5 0</inkml:trace>
  <inkml:trace contextRef="#ctx0" brushRef="#br0" timeOffset="-118090.773">10886 6199,'-7'-14,"-3"-9,-1-3,1 7,2 12,5 19,7 18,6 17,3 11,2 7,3 5,3-1,3-2,3-6,-1-14</inkml:trace>
  <inkml:trace contextRef="#ctx0" brushRef="#br0" timeOffset="-117476.814">12087 6212,'-83'103,"48"-56,-3-1,-1-3,-2 0,-2-3,-1-2,-36 24,76-60,-1 2,0 0,-1-1,1 0,-1 0,0 0,0-1,0 1,0-1,-1-1,1 1,0-1,-1 0,-1-1,5-1,1-1,-1 0,1 0,0 1,0-1,0-1,0 1,0 0,0 0,0-1,1 1,-1-1,1 0,0 1,0-1,0 0,0 0,0 0,1 1,-1-1,1 0,0 0,0 0,0 0,0 0,0 0,1 0,-1 0,1-1,-1-3,0-20,0 0,2 0,1 0,1 0,1 1,2-1,2-4,-9 30,0 0,0-1,0 1,0 0,0 0,0 0,0 0,0-1,1 1,-1 0,0 0,1 0,-1 0,1 0,-1 0,1 0,0 0,-1 0,1 0,0 0,0 0,-1 1,1-1,0 0,0 0,0 1,0-1,0 1,0-1,0 1,0-1,1 1,-1-1,0 1,0 0,0 0,0 0,0 0,1 0,-1 0,0 0,0 0,0 0,0 0,1 1,-1-1,0 0,0 1,0-1,0 1,0-1,0 1,0 0,0-1,0 1,0 0,88 115,-80-105,29 30,-2 2,-2 1,-2 2,-2 2,-2 0,-2 2,4 15,-12-15,-12-35</inkml:trace>
  <inkml:trace contextRef="#ctx0" brushRef="#br0" timeOffset="-117145.9">12155 6732,'16'-2,"-1"0,1 2,0 0,-1 1,1 0,-1 1,0 1,1 0,-1 1,-1 1,1 0,9 6,-21-10,0 1,0-1,0 1,0-1,-1 1,1 0,-1 0,1 0,-1 1,0-1,0 0,0 1,0 0,0-1,-1 1,1 0,-1 0,0 0,0 0,0 0,0 0,0 0,-1 0,1 0,-1 0,0 1,0-1,0 0,0 0,0 0,-1 0,0 1,1-1,-1 0,-1 0,0 2,-7 10,0-1,-1 0,0 0,-1-1,-1-1,0 0,-1-1,-10 8,-72 80,94-98,-1 0,1 0,0 0,1 0,-1 0,0 0,0 0,0 1,1-1,-1 0,1 1,-1-1,1 0,-1 1,1-1,0 1,-1-1,1 1,0-1,0 0,0 1,0-1,1 1,-1-1,0 1,1-1,-1 0,1 1,-1-1,1 0,-1 1,1-1,0 0,0 0,0 0,0 1,0-1,0 0,0 0,0 0,0-1,0 1,0 0,2 0,7 2,1 0,0-1,0 0,0-1,0 0,0-1,0 0,0 0,-1-2,1 1,0-1,2-1,4 0,70-12,-3-3</inkml:trace>
  <inkml:trace contextRef="#ctx0" brushRef="#br0" timeOffset="-116099.765">13139 6526,'11'-33,"-7"-8,2-1,2 1,2 0,1 0,2 2,16-34,-28 71,-1 1,0-1,1 1,-1 0,1-1,-1 1,1-1,0 1,-1 0,1-1,0 1,0 0,0 0,0 0,0-1,0 1,1 0,-1 1,0-1,0 0,1 0,-1 0,0 1,1-1,-1 1,1-1,-1 1,1-1,-1 1,1 0,-1 0,1 0,-1 0,1 0,0 0,-1 0,1 1,-1-1,1 0,-1 1,49 68,-42-55,9 14,-1 1,-2 1,-1 0,-1 1,-1 0,-2 0,3 23,-12-53,0 1,0-1,1 1,-1-1,0 0,-1 1,1-1,0 1,0-1,-1 1,1-1,0 0,-1 1,0-1,1 0,-1 0,0 1,1-1,-1 0,0 0,0 0,0 0,0 0,0 0,0 0,-1 0,1 0,0 0,0-1,0 1,-1-1,1 1,-1-1,1 1,0-1,-1 0,1 1,-1-1,1 0,0 0,-1 0,0 0,-60-16,60 16,1-1,0 1,-1 0,1-1,0 1,0-1,-1 0,1 1,0-1,0 0,0 0,0 1,0-1,0 0,0 0,0 0,0 0,0 0,1-1,-1 1,0 0,1 0,-1 0,1-1,-1 1,1 0,0-1,-1 1,1 0,0-1,0 1,0 0,0-1,0 1,0 0,0-1,1 1,-1 0,0-1,1 1,-1 0,1 0,0-1,-1 1,1 0,90-14,-66 13,-1 0,0-2,0 0,0-2,0 0,-1-2,0-1,7-4,-27 12,0-1,1 1,-1-1,0 0,0 0,0 0,0-1,0 1,0-1,-1 1,1-1,-1 0,0 0,0 0,0 0,0-1,0 1,-1 0,1-1,-1 0,0 1,0-1,-1 1,1-1,-1 0,1 1,-1-1,0 0,-1 0,1 1,-1-1,1 0,-1 1,0-1,-1 1,1-1,0 1,-1-1,0 1,0-1,-1 3,1-1,0 1,-1 0,1-1,-1 1,0 0,1 0,-1 1,0-1,1 1,-1-1,0 1,0 0,0 0,1 0,-1 0,0 1,0-1,0 1,1-1,-1 1,0 0,1 0,-1 0,1 1,-1-1,1 1,0-1,-1 1,1 0,0 0,0 0,0 0,1 0,-1 0,0 0,1 1,-1-1,1 1,0-1,0 1,0-1,0 1,0 0,1-1,-1 1,1 0,-1 0,1 0,-1 4,0-1,0 0,0 1,1-1,0 1,0-1,1 1,0-1,0 0,0 1,1-1,0 0,0 0,1 0,-1 0,1 0,1-1,-1 1,1-1,0 0,0 0,0 0,1-1,0 1,0-1,8 6,0 0,0-1,1-1,0-1,0 0,1 0,0-2,0 0,12 3,37 4,-5-4</inkml:trace>
  <inkml:trace contextRef="#ctx0" brushRef="#br0" timeOffset="-115409.883">14600 6212,'59'243,"-15"-75,-30-105,-3 0,-3 0,-2 1,-3 0,-3 0,-3 0,-11 60,-13-32,9-77,8-40,3-172,8 140,-2-44,12-270,-10 360,0-7,0 1,2 0,0-1,1 1,0 0,2 0,2-5,-7 20,0 1,-1-1,1 1,0-1,0 1,0-1,0 1,0 0,0 0,0-1,0 1,0 0,1 0,-1 0,1 0,-1 1,0-1,1 0,-1 0,1 1,0-1,-1 1,1 0,-1-1,1 1,0 0,-1 0,1 0,0 0,-1 0,1 0,0 1,-1-1,1 0,-1 1,1-1,0 1,-1 0,1 0,-1-1,0 1,1 0,-1 0,0 0,2 1,54 57,-50-50,0 0,-1 1,0 1,0-1,-1 1,0 0,-1 0,0 0,-1 1,0 1,-2-11,-1 1,0-1,0 0,-1 0,1 0,0 0,-1 0,1 0,-1 0,0 0,1 0,-1 0,0 0,0-1,0 1,-1 0,1 0,0-1,-1 1,1-1,-1 1,1-1,-1 0,0 0,1 0,-1 1,0-2,0 1,0 0,0 0,0 0,0-1,0 1,0-1,0 0,0 0,0 0,-1 0,-3 1,-1 0,1-1,0 0,0-1,0 1,0-1,0 0,0 0,0-1,0 0,1 0,-7-3,11 4,-1 0,1 0,-1 0,1-1,-1 1,1 0,0-1,-1 1,1-1,0 1,0-1,0 1,0-1,0 0,1 0,-1 1,0-1,1 0,-1 0,1 0,0 0,0 0,0 0,0 0,0 0,0 1,0-1,0 0,1 0,-1 0,1 0,0 0,-1 1,1-1,0 0,0 1,1-2,47-57,-20 35,1 2,1 1,1 1,0 1,2 2,27-10,-56 26,45-7,-49 10,-1 0,1 0,0 0,-1 0,1 0,-1 0,1 0,-1 0,1 0,-1 1,0-1,0 0,0 0,1 0,-1 1,0-1,0 0,-1 0,1 0,0 1,0-1,-1 0,1 0,0 0,-1 0,1 0,-1 0,0 1,0 1,-13 39,9-30,0 0,0 0,1 1,1-1,0 1,1 0,0-1,1 1,1 0,0 0,0 0,1 0,1 0,1 1,-2-11,0 1,1-1,0 0,0 0,-1-1,2 1,-1 0,0-1,0 1,1-1,-1 0,1 0,0 0,0 0,0 0,0 0,0-1,0 0,0 1,0-1,1 0,-1-1,1 1,-1 0,0-1,1 0,-1 0,1 0,-1 0,0-1,1 1,-1-1,0 0,1 0,-1 0,0 0,0-1,0 1,0-1,2-1,21-20,-4-5</inkml:trace>
  <inkml:trace contextRef="#ctx0" brushRef="#br0" timeOffset="-115142.29">15202 5925,'-17'0,"-9"0,-3 5,3 4,6 7,9 8,11 7,15 7,12 7,1-5</inkml:trace>
  <inkml:trace contextRef="#ctx0" brushRef="#br0" timeOffset="-114678.288">15325 6649,'24'-21,"-1"-1,-1-1,-1-1,-1 0,-1-2,-1 0,-2-2,0 1,8-25,-21 47,-1 1,0 0,-1 0,1 0,-1 0,1 0,-1 0,-1 0,1 0,0-1,-1 1,0 0,0-1,0 1,-1 0,1-1,-2 0,1 5,0-1,0 1,0-1,0 1,0-1,0 1,0 0,0 0,-1-1,1 1,0 0,0 0,0 0,0 0,-1 1,1-1,0 0,0 0,0 1,0-1,0 1,0-1,0 1,0-1,0 1,0 0,0-1,0 1,0 0,0 0,0-1,1 1,-1 0,0 0,1 0,-1 0,1 0,-1 0,1 0,-1 1,-7 11,1 0,0 1,1 0,0 0,1 1,1-1,1 1,0 0,0 0,1 1,1-1,1 12,0-17,1 0,0-1,0 1,1 0,0-1,1 1,0-1,0 0,1 0,0 0,5 8,-6-13,-1 0,1-1,0 1,0 0,0-1,0 0,1 0,-1 0,1 0,0 0,0-1,0 1,0-1,0 0,1-1,-1 1,0-1,1 0,-1 0,1 0,0 0,-1-1,1 0,0 0,3 0,0-3,0 0,0-1,0 0,0 0,-1-1,1 0,-1 0,-1 0,1-1,-1 0,0-1,0 1,-1-1,1 0,-2 0,1-1,-1 0,0 0,-1 0,3-7,60-175,-66 188,0 0,1 0,-1 1,1-1,-1 0,1 0,0 1,0-1,0 1,0-1,0 1,0-1,0 1,0-1,1 1,-1 0,1 0,-1 0,1-1,-1 1,1 1,-1-1,1 0,0 0,0 1,-1-1,1 1,0-1,0 1,0 0,0 0,-1 0,1 0,0 0,0 0,16 2,-1 1,0 0,-1 1,1 1,-1 0,0 2,0 0,0 0,12 9,-25-14,0 1,0-1,0 0,0 1,-1-1,1 1,-1 0,0 0,1 0,-1 0,-1 0,1 1,0-1,-1 0,0 1,1-1,-2 1,1 0,0-1,-1 1,1 0,-1-1,0 1,0 0,-1 0,1-1,-1 1,0 0,0-1,0 1,0-1,0 1,-1-1,0 1,-14 31,11-28,1 0,0 1,1 0,0 0,0 0,1 0,-1 0,2 0,-1 1,1-1,1 0,0 4,1-8,1-1,0 0,0 0,0 0,0 0,1-1,-1 1,1 0,0-1,0 0,0 1,0-1,0-1,0 1,0 0,1-1,-1 1,1-1,-1 0,1 0,-1-1,1 1,0-1,-1 1,1-1,0 0,-1-1,1 1,0-1,0 0,98-12,-53 0</inkml:trace>
  <inkml:trace contextRef="#ctx0" brushRef="#br0" timeOffset="-114056.924">16485 6431,'-23'-5,"1"1,-1 1,0 1,0 1,1 1,-23 2,38-1,0 0,0 0,0 0,0 1,0 0,0 1,1-1,-1 1,1 1,-1-1,1 1,0 0,1 0,-1 1,1 0,0 0,0 0,0 1,1-1,-1 1,1 0,1 0,-3 5,4-8,1 1,0-1,-1 0,1 0,0 1,1-1,-1 0,0 1,1-1,0 1,0-1,0 0,0 1,0-1,1 1,0-1,0 0,0 1,0-1,0 0,0 0,1 0,0 0,-1 0,1 0,0 0,1 0,-1-1,0 1,1-1,-1 0,2 1,6 1,-1-1,1 0,0 0,0-1,0-1,0 1,1-2,-1 1,0-2,0 1,0-1,1-1,-1 0,0 0,-1-1,1 0,0-1,-1 0,0 0,0-1,0 0,0-1,-1 0,0 0,6-7,-2 2,0-1,-1-1,-1 0,0-1,0 1,-2-2,1 1,-2-2,0 1,-1-1,0 1,-1-4,7-26,-2-1,-3 0,2-35,-4-131,-5 208,0 0,0 1,0 0,-1-1,1 1,-1 0,1 0,-1 0,0-1,0 1,0 0,-1 0,1 0,-1 0,0 1,0-1,-2-2,3 4,0 1,-1 0,1 0,0-1,-1 1,1 0,0 0,-1 0,1 0,0 0,-1 1,1-1,0 0,-1 1,1-1,0 1,-1-1,1 1,0 0,0-1,0 1,0 0,0 0,0 0,0 0,0 0,0 0,0 0,0 0,0 0,1 0,-1 1,-10 15,0 2,2-1,0 1,1 1,0 0,2 0,1 0,0 0,-1 22,1-18,1 0,2 0,0 1,1-1,2 1,1-1,0 0,2 0,1 0,0 0,2 0,1-1,1 0,1-1,1 0,0-1,2 0,1 1,-6-14,0 1,1-1,-1 0,1-1,1 0,0-1,-1 0,2 0,-1-1,1 0,0-1,0 0,0-1,0 0,1-1,-1 0,1-1,0 0,-1-1,1 0,0-1,-1 0,1-1,-1 0,0-1,7-2,-4 1,-1-1,0 0,1-1,-2 0,1-1,-1 0,0-1,0-1,-1 0,0 0,-1-1,0 0,-1-1,0 0,0-1,-1 0,-1 0,0 0,-1-1,0 0,1-7,-4 14,-1-1,1 0,-2 0,1 0,-1 0,0 0,-1 0,1 0,-1 0,-1 0,1-1,-1 1,-1 0,1 0,-1 1,0-1,-1 0,0 0,-1-1,3 7,0 0,0-1,0 1,0 0,0 0,-1 1,1-1,0 0,0 0,-1 0,1 1,-1-1,1 1,0-1,-1 1,1 0,-1-1,1 1,-1 0,1 0,-1 0,1 0,-1 0,1 1,-1-1,1 0,-1 1,1-1,-1 1,1-1,0 1,-1 0,1-1,0 1,-1 0,1 0,0 0,0 0,0 0,-1 1,-35 52,35-47,-1 0,1 1,1-1,-1 0,1 1,1-1,-1 1,1-1,0 1,1-1,0 1,0-1,1 1,0-1,0 0,1 0,-1 0,2 0,-1 0,1-1,0 1,0-1,1 0,-1 0,3 1,6 6,1 0,0-1,1 0,0-2,1 1,0-2,0 0,1-1,16 5,7 1,1-3,1-1,0-1,0-3,0-1,1-3,18-1,12-4</inkml:trace>
  <inkml:trace contextRef="#ctx0" brushRef="#br0" timeOffset="-113044.393">13235 5557,'-56'42,"2"3,2 3,-3 7,30-30,-99 97,-27 31,-30 29,-927 877,927-895,41-34,-12 21,136-131,29-28,15-15</inkml:trace>
  <inkml:trace contextRef="#ctx0" brushRef="#br0" timeOffset="-112781.65">11364 5994,'1'-12,"0"0,1 1,0-1,1 1,1 0,0 0,0 0,1 0,0 1,1-1,0 1,1 1,0-1,0 1,1 0,-4 7,0-1,0 0,0 1,0-1,0 1,0 0,1 1,-1-1,1 1,-1 0,1 0,0 0,-1 1,1-1,0 1,-1 1,1-1,0 0,-1 1,1 0,0 0,-1 1,1-1,-1 1,0 0,4 2,10 5,-1 1,-1 1,0 0,0 1,-1 1,2 3,81 90,14 41,209 377,-113-171,-107-198,7-3,6-6,23 14,-2-19</inkml:trace>
  <inkml:trace contextRef="#ctx0" brushRef="#br0" timeOffset="-111823.662">12962 2389,'-19'11,"-27"21,-30 25,-29 27,-22 21,-17 22,-12 14,-7 9,-2 4,4-2,9-10,14-14,18-20,21-26,27-26</inkml:trace>
  <inkml:trace contextRef="#ctx0" brushRef="#br0" timeOffset="-111532.184">11418 2593,'17'21,"16"23,17 25,16 27,11 24,8 24,5 23,-1 20,0 14,0 4,4-5,-14-35</inkml:trace>
  <inkml:trace contextRef="#ctx0" brushRef="#br0" timeOffset="-103600.976">1463 7059,'255'10,"1250"-7,-1617-3,87 0</inkml:trace>
  <inkml:trace contextRef="#ctx0" brushRef="#br0" timeOffset="-103304.172">2774 6868,'-20'-11,"8"5,19 8,56 20,1-2,1-3,15-1,65 18,-145-34,27 6,0 1,0 1,-1 2,0 1,-1 1,0 0,14 12,-35-22,-1 0,1 0,-1 1,0 0,0 0,0 0,0 0,0 0,-1 1,1-1,-1 1,0-1,0 1,0 0,-1 0,1 0,-1 0,0 0,0 0,0 0,-1 1,1-1,-1 0,0 0,0 1,-1-1,1 0,-1 0,0 0,0 1,-1-1,0 2,-7 8,0-1,-1 0,0 0,-1-1,-1-1,0 0,0 0,-1-1,0-1,-1 0,-11 5,-262 136,269-138,11-5</inkml:trace>
  <inkml:trace contextRef="#ctx0" brushRef="#br0" timeOffset="-102898.178">3881 6772,'-3'18,"0"21,2 22,2 19,1 14,-1 11,0 5,-2 1,-4-8,-1-9,1-16,0-19,3-20</inkml:trace>
  <inkml:trace contextRef="#ctx0" brushRef="#br0" timeOffset="-102411.399">3744 6786,'-1'-3,"0"-1,1 1,-1-1,1 0,0 1,0-1,1 0,-1 1,1-1,0 1,0-1,0 1,0-1,0 1,1 0,0 0,-1-1,1 1,0 0,1 0,-1 1,0-1,1 0,0 1,-1 0,1 0,0-1,0 1,1 1,-1-1,0 0,3 0,13-4,0 0,1 1,0 1,-1 1,1 1,0 0,0 2,0 0,0 1,0 1,17 5,-33-7,-1 0,1 0,-1 0,1 1,-1 0,1 0,-1 0,0 0,1 0,-1 0,0 1,0 0,0 0,0 0,-1 0,1 0,0 0,-1 1,1-1,-1 1,0 0,0-1,0 1,0 0,-1 0,1 1,-1-1,1 0,-1 0,0 1,-1-1,1 1,-1-1,1 0,-1 3,-4 3,0 0,-1-1,0 1,-1-1,0 0,0-1,0 1,-1-1,0-1,-1 1,1-1,-1 0,0-1,-1 0,1 0,-1-1,-9 3,-18 14,36-21,0 0,-1 0,1 0,0 0,-1 0,1 0,0 0,-1 0,1 0,0 0,-1 0,1 0,0 0,-1 0,1 0,0 0,-1 0,1 1,0-1,-1 0,1 0,0 0,0 0,-1 1,1-1,0 0,0 0,-1 1,1-1,0 0,0 1,0-1,0 0,-1 1,1-1,0 0,0 0,0 1,0-1,0 0,0 1,0-1,0 1,0-1,0 0,0 1,0-1,0 0,0 1,0-1,0 0,1 0,-1 1,0-1,0 0,0 1,0-1,1 0,-1 1,0-1,0 0,1 0,-1 0,0 1,0-1,1 0,-1 0,0 0,25 2,28-6,-41 1,0 1,0 1,1 0,-1 1,0 0,0 1,1 0,-1 1,0 0,0 1,-1 0,1 1,-1 0,4 3,-13-6,0 0,-1 0,1 1,0-1,-1 0,1 1,-1-1,1 1,-1 0,0 0,1-1,-1 1,0 0,0 0,-1 0,1 0,0 0,0 0,-1 0,0 1,1-1,-1 0,0 0,0 0,0 0,0 0,0 1,-1-1,1 0,-1 0,1 0,-1 0,0 0,0 0,0 0,0 0,0 0,0 0,-1-1,1 1,0 0,-1-1,-72 62,43-47,0-2,-1-1,0-2,-1-1,-8 0,61-13,4-1</inkml:trace>
  <inkml:trace contextRef="#ctx0" brushRef="#br0" timeOffset="-102167.276">4359 7168,'4'-18,"7"-16,3-9,5-6,0-3,0 2,-3 6,-5 9,-3 15,-4 19,-5 25,-5 24,0 23,0 17,1 16,3 5,3-15</inkml:trace>
  <inkml:trace contextRef="#ctx0" brushRef="#br0" timeOffset="-88716.899">4236 7359,'0'-2,"1"-15,8 26,0 10,-2 0,-1 0,0 0,-2 1,0 0,-1 1,1 0,0 0,1 0,1-1,0 1,7 9,129 224,-23-4,8-43,-87-150,-3 2,26 57,141 286,-162-320,-5 1,-3 3,-2 5,-31-89,24 75,-11-32,2-1,1-1,11 17,67 123,-12 7,56 112,-134-292,-14-24,0 3</inkml:trace>
  <inkml:trace contextRef="#ctx0" brushRef="#br0" timeOffset="-88241.809">5342 10077,'-1'3,"0"1,1-1,0 0,0 0,0 0,0 1,1-1,-1 0,1 0,-1 0,1 0,0 0,1 0,-1 0,0 0,1 0,0 0,-1-1,1 1,0-1,1 1,-1-1,0 0,3 2,72 46,-50-36,119 78,-141-89,-1-1,1 0,0 0,0 0,1 0,-1-1,0 0,0 0,1 0,-1-1,0 0,1 0,-1 0,0-1,1 1,-1-1,0 0,0-1,0 0,0 1,0-2,0 1,0 0,0-1,-1 0,0 0,1 0,-1-1,0 0,-1 1,1-1,-1-1,1 1,-1 0,0-1,-1 1,2-4,1-11,-2 0,0 0,-1 0,0-1,-2 1,0 0,-2 0,0-1,-1 1,0 0,-2 0,0 1,-6-13,-5-9,16 41,-1-1,0 0,0 1,0-1,1 1,-1 0,0-1,0 1,1-1,-1 1,1 0,-1 0,0-1,1 1,-1 0,1 0,0 0,-1 0,1-1,0 1,-1 0,1 0,0 0,0 0,0 0,0 0,0 0,0 0,0 0,0-1,0 1,1 0,-1 0,0 0,0 0,1 1,-27 417,24-359</inkml:trace>
  <inkml:trace contextRef="#ctx0" brushRef="#br0" timeOffset="-87641.731">5874 10487,'2'23,"1"22,3 19,1 15,4 13,-2 9,-1 4,-3 3,-2-4,-1-5,-1-10,-1-16,-1-18,1-20,0-16</inkml:trace>
  <inkml:trace contextRef="#ctx0" brushRef="#br0" timeOffset="-87135.022">5778 10719,'2'-7,"-1"-1,2 0,-1 1,1-1,0 1,0 0,1 0,0 0,1 1,-1-1,1 1,0 0,1 0,-1 1,1-1,0 1,1 1,-1-1,1 1,0 0,0 1,1-1,12-4,0 0,1 2,0 0,0 1,0 1,1 1,10 1,-29 1,-1 0,-1 1,1-1,0 0,0 0,0 1,0-1,0 1,0 0,0 0,0 0,0 0,0 0,0 0,0 0,0 0,0 1,0-1,0 1,0 0,0 0,0-1,0 1,0 0,-1 0,1 1,0-1,-1 0,1 1,-1-1,0 0,1 1,-1 0,0-1,0 1,0 0,0 0,0-1,0 1,0 0,-1 0,1 0,-1 0,1 0,-1 1,-4 8,-1-1,0 1,-1-1,0 0,0 0,-1 0,0-1,-1 0,0-1,-1 1,1-2,-2 1,0 0,8-6,-57 47,59-48,0 1,1-1,-1 0,0 1,1-1,0 0,-1 0,1 1,0-1,-1 0,1 0,0 0,0 0,0 0,0 0,0 0,0 0,0-1,1 1,-1 0,0-1,0 1,1-1,-1 1,0-1,0 1,1-1,-1 0,1 0,-1 0,0 0,1 0,-1 0,0 0,1 0,-1 0,0-1,2 1,2 1,22 3,64 16,-87-19,0 1,-1-1,1 1,-1 0,0 0,0 0,1 0,-1 1,0-1,-1 1,1 0,0-1,-1 1,0 1,0-1,0 0,0 0,0 1,0-1,-1 1,1 3,-2-1,0 0,0 0,-1 0,0 0,0-1,-1 1,1 0,-1 0,-1-1,1 1,-1-1,0 0,0 0,0 0,-1 0,0 0,0-1,0 0,0 0,-1 0,0 0,1-1,-1 1,-1-1,1-1,0 1,-1-1,1 0,-1 0,0 0,0-1,1 0,-1 0,0 0,0-1,0 0,-3 0,9 0,-1 0,1 0,-1 1,1-1,0 0,-1 0,1 0,-1 0,1 0,0 0,-1 0,1 0,-1 0,1 0,-1 0,1 0,0 0,-1 0,1 0,-1 0,1 0,0-1,-1 1,1 0,-1 0,1 0,0-1,-1 1,1 0,0-1,0 1,-1 0,1-1,0 1,0 0,-1-1,1 1,0 0,0-1,0 1,-1-1,1 1,0 0,0-1,0 1,0-1,0 1,0-1,0 1,0 0,0-1,0 1,0-1,0 1,0 0,1-1,-1 1,0-1,0 1,0 0,1-1,-1 1,0 0,0-1,9-5</inkml:trace>
  <inkml:trace contextRef="#ctx0" brushRef="#br0" timeOffset="-86862.716">6366 10937,'2'-14,"3"-9,1-8,2-5,2-1,-2 0,-1 3,-2 11,-2 17,-1 18,-2 20,2 15,3 9,3 4,5-1,2-3,2-10,-3-11</inkml:trace>
  <inkml:trace contextRef="#ctx0" brushRef="#br0" timeOffset="-86076.618">7240 10419,'0'21,"0"23,2 20,3 20,4 15,-1 9,-1 4,-1 2,-3-2,-4-8,-3-13,-2-20,0-26,2-21</inkml:trace>
  <inkml:trace contextRef="#ctx0" brushRef="#br0" timeOffset="-85565.306">7104 10514,'16'-14,"2"1,0 1,0 1,1 0,0 1,1 1,0 1,0 1,1 1,0 1,0 0,1 2,-1 0,1 2,4 0,-21 0,0 0,0 1,1-1,-1 1,0 0,1 1,-1-1,0 1,0 0,0 0,0 1,0 0,0-1,0 2,0-1,-1 0,1 1,-1 0,0 0,1 1,-1-1,-1 1,1 0,-1-1,2 3,-5-4,1 1,-1 0,0-1,0 1,0-1,0 1,-1-1,1 1,-1-1,1 1,-1-1,0 1,0-1,0 1,0-1,0 0,-1 0,1 0,-1 1,1-1,-1-1,0 1,0 0,0 0,-1 0,-54 38,-5-7,63-33,0 1,-1 0,1 0,0 0,-1 0,1-1,0 1,0 0,0-1,0 1,0 0,0-1,0 1,0-1,0 0,0 1,0-1,0 0,0 0,0 1,0-1,0 0,0 0,0 0,0 0,0-1,0 1,1 0,-1 0,0-1,0 1,-1 0,40 1,-25-2,0 0,0 2,-1 0,1 0,0 2,-1 0,0 0,1 1,-1 1,0 1,-13-6,0 1,1-1,-1 1,0 0,0-1,0 1,1 0,-1 0,0 0,0 0,0 0,0 0,-1 0,1 0,0 0,0 0,-1 0,1 1,0-1,-1 0,1 1,-1-1,0 0,1 1,-1-1,0 0,0 1,0-1,0 0,0 1,0-1,0 1,-1-1,1 0,0 1,-1-1,1 0,-1 1,0-1,1 0,-1 0,0 0,0 0,0 1,-46 44,10-21,-1 0,-1-3,-40 17,70-36,18-9,16-11,6-2</inkml:trace>
  <inkml:trace contextRef="#ctx0" brushRef="#br0" timeOffset="-85292.683">7827 10774,'0'19,"3"52,-2-70,-1 1,0 0,1 0,0 0,-1 0,1 0,0 0,0-1,0 1,0 0,0-1,0 1,0-1,1 1,-1-1,1 1,-1-1,1 0,-1 0,1 0,0 0,0 0,-1 0,1 0,0-1,0 1,0-1,0 1,0-1,0 0,0 1,6-3,-1 0,1 0,-1 0,1-1,-1 0,0 0,0-1,-1 0,1 0,-1-1,0 1,0-2,0 1,-1 0,1-1,-1 0,-1-1,2 0,0 0,-1 1,1-1,-1 0,0-1,-1 1,1-1,-1 0,-1 0,0 0,0-1,-1 1,1-1,-2 1,1-1,-2 0,1 1,-1-1,0 0,-1 0,0 0,0 1,-1-1,0 0,0 5,0 1,0 0,-1 1,1-1,0 0,-1 1,0-1,0 1,0 0,0 0,0 0,0 0,0 0,-1 1,1-1,0 1,-1 0,1 0,-1 0,0 1,1-1,-1 1,0 0,1 0,-1 0,-3 1,-1 0,-1 1,1 0,0 0,0 1,0 0,0 0,0 1,0 0,1 0,0 1,-1 0,-5 6,1 0,0 1,0 0,2 1,-1 0,1 1,1 0,1 1,0 0,-12 27</inkml:trace>
  <inkml:trace contextRef="#ctx0" brushRef="#br0" timeOffset="-83589.103">9288 10500,'-8'26,"0"-1,-2-1,-1 1,-1-2,0 0,-2 0,-1-1,-1-1,0 0,-7 4,9-9,0 0,-1-1,-1-1,0 0,-1-1,0-1,-1 0,0-2,-1 0,-1-1,-1 0,19-8,-1 0,1 0,-1-1,1 1,-1-1,0 0,1 1,-1-1,1 0,-1-1,1 1,-1 0,0-1,1 1,-1-1,1 0,0 0,-1 0,1 0,0 0,-1-1,1 1,0-1,0 1,0-1,0 0,0 0,1 0,-1 0,1 0,-1 0,1 0,0 0,-1-1,1 1,0-1,1 1,-1-1,0 1,1-1,-1-1,-1-3,0 0,0 0,0 0,1-1,0 1,0 0,1-1,0 1,1 0,-1-1,1 1,1 0,-1 0,1-1,0 1,1 1,0-1,0 0,0 1,1-1,0 1,0 0,1 0,2-2,-4 6,0 1,0-1,1 1,-1 0,0 0,1 0,-1 0,0 0,1 1,-1 0,1 0,-1 0,1 0,-1 0,1 0,-1 1,1 0,-1 0,0 0,1 0,-1 0,0 1,0-1,1 2,69 54,-58-43,121 111,-130-118,0 0,0 0,1-1,0 0,1 0,0 0,-1-1,2 0,-1-1,0 0,1 0,0-1,0 0,0 0,0-1,0-1,1 1,-1-1,0-1,1 0,-1 0,1-1,5-1,7-5,-18 5,0 0,0 1,1-1,-1 1,0 0,1 0,-1 0,1 0,-1 1,1 0,-1 0,1 0,-1 0,1 1,-1 0,0 0,1 0,-1 1,0-1,0 1,2 0,-3 2,1-1,0 1,0-1,0 0,0 0,1-1,-1 0,0 1,1-1,0-1,0 1,-1-1,1 0,0 0,0 0,0 0,0-1,0 0,0 0,0-1,0 1,0-1,0 0,0 0,2-2,1-2,0 0,-1-1,0 0,0-1,0 0,-1 0,0 0,0 0,-1-1,0 0,0-1,-1 1,0-1,-1 1,1-1,-2 0,1 0,-1-1,-1 1,0 0,0-1,-1 1,0-1,0 1,-1-1,-1 1,1 0,-1 0,-1-1,0 1,0 0,1 5,0 1,0-1,0 0,-1 1,1 0,-1-1,1 1,-1 0,0 1,0-1,-1 0,1 1,0 0,-1-1,0 2,1-1,-1 0,0 1,0-1,0 1,0 0,0 0,0 1,0-1,0 1,-1 0,1 0,0 1,0-1,0 1,0 0,0 0,0 0,-1 1,-7 6,1 0,0 1,1 0,0 1,0 1,1-1,0 2,1-1,0 1,1 0,1 1,0-1,0 1,1 0,1 1,0-1,1 1,-1 10,-7 33,4-8</inkml:trace>
  <inkml:trace contextRef="#ctx0" brushRef="#br0" timeOffset="-81291.286">6065 7264,'0'0,"-1"-1,1 1,0-1,-1 0,1 1,-1 0,1-1,0 1,-1-1,0 1,1-1,-1 1,1 0,-1-1,1 1,-1 0,0 0,1-1,-1 1,1 0,-1 0,0 0,1 0,-1 0,0 0,1 0,-1 0,0 0,1 0,-1 0,0 1,1-1,-1 0,0 0,1 0,-1 1,1-1,-1 0,1 1,-1-1,1 1,-1-1,1 1,-1-1,1 1,-1-1,1 1,0-1,-1 1,1-1,0 1,0 0,-1-1,1 1,0-1,0 1,0 0,0-1,0 1,0 0,0-1,0 1,0 0,0-1,0 1,8 48,123 346,-95-290,5-3,4-1,5-2,17 19,-8-24,2-1,-5 3,-4 2,0 12,73 279,-105-336,2-1,2-1,3-1,4 3,-16-24,-2 1,-1 0,-1 1,3 15,23 64,-26-89,0-1,1-1,2 0,0-1,1 0,8 7,-22-24,6 2,-16-18,-3 3</inkml:trace>
  <inkml:trace contextRef="#ctx0" brushRef="#br0" timeOffset="-80824.45">6898 9571,'-1'4,"0"0,0 0,0 0,0 0,1 0,-1 0,1 1,0-1,1 0,-1 0,1 0,0 0,0 0,0 0,0 0,0 0,1-1,0 1,0 0,0-1,0 1,1-1,-1 0,1 0,0 0,0 1,92 68,-79-61,85 51,-50-32,-2 2,0 2,-1 4,-70-84,13 31,-17-27,1-1,2-1,2-1,1-1,-7-34,56 145,-17-33,7 18,1-1,3 0,23 35,-19-45</inkml:trace>
  <inkml:trace contextRef="#ctx0" brushRef="#br0" timeOffset="-79795.318">7513 7359,'32'82,"3"-2,4-1,12 14,-20-37,822 1428,-841-1465,64 98,-5 4,46 111,-105-205,-6-9,1 0,1-1,1 0,1-1,0 0,1 0,6 6,54 76,-31-41,-47-82,-3 9</inkml:trace>
  <inkml:trace contextRef="#ctx0" brushRef="#br0" timeOffset="-79402.78">8728 9709,'10'19,"0"-1,1 0,1 0,0-2,1 1,1-1,1-1,0-1,1 0,0-1,1 0,1-1,0-1,5 5,86 57,-108-73,0 0,1 0,-1 0,1 0,-1-1,1 1,-1 0,0-1,1 1,-1-1,0 1,1-1,-1 0,0 0,0 1,0-1,0 0,0 0,0 0,0 0,0 0,0-1,0 1,0 0,-1 0,1 0,0-1,-1 1,1 0,-1-1,1 1,-1-1,0 1,0 0,0-1,0 1,0-1,0 1,0-1,0 1,0 0,-1-1,1 1,0-1,-1 1,1 0,-1-1,-22-186,14 131,-19-88,28 145,0 0,0 1,0-1,0 0,-1 0,1 0,0 1,0-1,0 0,0 0,-1 0,1 0,0 1,0-1,-1 0,1 0,0 0,0 0,0 0,-1 0,1 0,0 0,0 0,-1 0,1 0,0 0,0 0,-1 0,1 0,0 0,-1 0,1 0,0 0,0 0,0 0,-1 0,1 0,0 0,0-1,-1 1,1 0,0 0,0 0,0 0,-1-1,1 1,0 0,0 0,0 0,0-1,0 1,0 0,-1 0,1-1,0 1,0 0,0 0,0-1,0 1,0 0,0 0,0-1,0 1,0 0,0 0,0-1,0 1,0 0,0 0,1-1,-8 20,2 17,1 0,2-1,2 1,1 0,2 0,2 4,-2-16,1-1,2 1,0-1,2 0,0-1,1 0,2 0,3 4,5 5</inkml:trace>
  <inkml:trace contextRef="#ctx0" brushRef="#br0" timeOffset="-78260.555">9343 7278,'6'14,"1"0,0 0,1-1,1 0,0 0,1-1,0 1,7 8,117 156,-8 5,99 194,175 424,-282-603,52 55,-3 2,71 124,-223-359,-15-19,1 1,-1-1,0 0,0 1,0-1,0 0,1 0,-1 1,0-1,0 0,1 0,-1 1,0-1,1 0,-1 0,0 0,1 0,-1 0,0 1,0-1,1 0,-1 0,0 0,1 0,-1 0,1 0,-1 0,0 0,1 0,-1 0,0 0,1 0,-1 0,0-1,1 1,-1 0,0 0,0 0,1 0,-1-1,0 1,1 0,-1 0,0 0,0-1,1 1,-1 0,0 0,0-1,0 1,0 0,1-1,-1 1,0 0,0-1,0 1,0 0,0-1,0 1,0 0,0-1,0 1,0 0,0-1,0 1,-4-29,-1 14</inkml:trace>
  <inkml:trace contextRef="#ctx0" brushRef="#br0" timeOffset="-77991.277">10640 9777,'19'18,"12"14,9 5,4 4,0 2,-2-2,-2-3,-7-6,-5-6,-6-5,-5-6,-2-8,-1-10,-4-4</inkml:trace>
  <inkml:trace contextRef="#ctx0" brushRef="#br0" timeOffset="-77746.897">11091 9613,'-5'2,"-3"10,-1 13,1 11,2 11,5 6,6 7,8 2,6-3,9-1,6-5,6-4,-5-10</inkml:trace>
  <inkml:trace contextRef="#ctx0" brushRef="#br0" timeOffset="-77188.339">12511 9845,'-4'22,"-1"-1,-1 0,-1 0,-1 0,-1-1,0 0,-2-1,0 0,-1 0,-1-1,0-1,-2 0,0-1,0-1,-2 0,0-1,-5 2,-7 4,0-1,-1-2,0-1,-1-1,-1-2,0-1,-1-2,0-1,-1-2,-23 3,-37-13,91 2,1 1,0-1,0 0,0 0,-1 1,1-1,0-1,0 1,0 0,1 0,-1-1,0 1,0-1,1 0,-1 1,1-1,-1 0,1 0,0 0,0 0,0 0,0 0,0 0,0 0,1-1,-1 1,1 0,-1 0,1-1,0 1,0 0,0-1,0 1,0 0,0-1,1 1,-1 0,2-2,1-5,0 0,0 1,1-1,1 1,-1 0,1 0,1 0,-1 1,1 0,1 0,-1 0,1 1,0 0,1 0,-1 1,1 0,0 0,0 1,1 0,8-3,-12 7,-1 0,1 1,-1-1,1 1,-1 0,1 0,-1 1,1-1,-1 1,0 0,0 0,0 0,0 1,0 0,-1-1,1 1,-1 0,0 1,0-1,0 1,0-1,0 1,-1 0,1 0,-1 0,0 0,-1 1,1-1,-1 0,1 1,2 3,19 36,-9-16,0 0,2 0,1-2,1 0,1-1,1-1,1-1,1 0,25 18,-16-23,0-1,2-1,0-2,0-1,1-2,32 6,-23-5,-12-3</inkml:trace>
  <inkml:trace contextRef="#ctx0" brushRef="#br0" timeOffset="-76919.015">12716 10637,'22'-63,"3"0,3 2,2 2,3 0,21-26,-32 63,-21 22,-1-1,1 1,-1 0,1 0,-1 0,1 0,-1-1,1 1,-1 0,1 0,-1 0,1 0,-1 0,1 0,-1 0,1 0,-1 1,1-1,-1 0,1 0,-1 0,1 1,-1-1,1 0,-1 0,1 1,-1-1,1 0,-1 1,0-1,1 0,-1 1,0-1,1 1,-1-1,0 1,0-1,1 1,-1-1,0 1,0-1,0 1,0-1,0 1,1-1,-1 1,0-1,0 1,0-1,-1 1,1-1,0 1,0-1,0 1,-3 138,0-91,-2 194,5-231,1-1,0 1,1-1,0 1,1-1,0 0,1 0,3 8,4-1</inkml:trace>
  <inkml:trace contextRef="#ctx0" brushRef="#br0" timeOffset="-76519.933">13918 9640,'-461'423,"86"-131,-249 140,110-82,428-289,3 3,-29 33,144-143,-6 9</inkml:trace>
  <inkml:trace contextRef="#ctx0" brushRef="#br0" timeOffset="-76182.261">11800 9654,'17'7,"16"16,19 25,20 30,18 28,17 20,16 15,15 7,9 1,6-4,-1-10,-2-11,-8-14,-8-16,-10-17,-15-17,-18-16,-26-16</inkml:trace>
  <inkml:trace contextRef="#ctx0" brushRef="#br0" timeOffset="-70187.377">1477 10678,'29'-4,"32"-15,0 2,1 3,0 3,31-1,740-37,-774 43,0 2,1 3,-1 2,0 3,0 3,0 2,-1 3,38 13,277 122,-259-113,-74 4,-108-134,45 73</inkml:trace>
  <inkml:trace contextRef="#ctx0" brushRef="#br0" timeOffset="-69776.479">2897 10268,'-11'-5,"7"3,-1-1,0 1,0 0,0 1,0-1,0 1,0 0,0 0,0 0,-1 1,1 0,0 0,-1 0,5 0,0 0,1 0,-1 0,1 0,-1 0,0 1,1-1,-1 0,1 0,-1 1,1-1,-1 0,0 1,1-1,-1 0,1 1,0-1,-1 1,1-1,-1 1,1-1,0 1,-1-1,1 1,0-1,-1 1,1-1,0 1,0 0,0-1,0 1,-1-1,1 1,0 0,0-1,0 1,0 0,0-1,0 1,1-1,-1 1,0 0,0-1,0 1,1-1,-1 1,0 0,1-1,-1 1,0-1,1 1,-1-1,0 1,1-1,27 27,0-12,1-1,1-2,0-1,1-1,0-2,17 3,10 3,-42-10,17 2,0 2,-1 1,0 1,-1 2,0 1,-1 2,0 0,-1 3,-1 0,20 17,-41-27,0 0,0 0,-1 0,0 1,-1 0,1 0,-2 0,1 0,-1 1,0 1,-3-7,0 0,0 0,0 0,-1 0,1 0,-1 1,0-1,0 0,0 0,-1 0,1 0,-1 0,0 0,0 0,-1 0,1 0,-1 0,0 0,0-1,0 1,0-1,-1 1,1-1,-1 0,0 0,-1 1,-10 6,0 0,0-1,-1-1,0-1,-1 0,0-1,0 0,-9 1,9-2,-397 116,329-87,77-24,13-3</inkml:trace>
  <inkml:trace contextRef="#ctx0" brushRef="#br0" timeOffset="-69037.331">4031 10459,'-7'16,"-3"20,1 17,2 19,2 15,2 11,1 8,1 5,1-1,3-5,1-8,-1-12,0-16,-1-17,-1-20,0-24,-1-24,0-8</inkml:trace>
  <inkml:trace contextRef="#ctx0" brushRef="#br0" timeOffset="-68556.417">3935 10542,'0'-4,"0"0,1 1,-1-1,1 0,0 1,1-1,-1 1,0-1,1 1,0 0,0 0,0-1,0 1,0 1,1-1,-1 0,1 1,0-1,0 1,0 0,0-1,0 2,0-1,3-1,85-25,-82 26,-1 0,0 0,0 1,1 1,-1-1,0 1,1 1,-1 0,0 0,1 0,-1 1,0 0,0 1,0 0,-1 0,1 1,-1-1,1 2,-1-1,0 1,2 2,-7-4,-1 1,1-1,-1 0,0 0,0 1,0-1,0 1,0-1,-1 1,1-1,-1 1,0 0,0-1,-1 1,1-1,-1 1,0-1,0 1,0-1,0 0,0 1,-1-1,1 0,-1 0,0 0,0 0,-1 1,-67 72,66-73,-9 9,26-10,81-10,-91 8,1 0,-1 1,0-1,1 1,-1 0,0 0,0 0,0 0,0 1,0-1,0 1,0 0,0 0,0 0,-1 0,1 0,-1 1,0-1,1 1,-1-1,-1 1,1 0,0 0,0 0,-1 0,1 3,-1-3,0-1,-1 1,1 0,-1 0,0 0,0 0,0 0,0 0,0 0,-1 0,0 0,1 0,-1 0,0 0,0 0,0-1,-1 1,1 0,-1-1,1 1,-1-1,0 0,0 1,0-1,0 0,-1 0,1 0,-73 41,-48-13,115-29</inkml:trace>
  <inkml:trace contextRef="#ctx0" brushRef="#br0" timeOffset="-68199.76">4427 10774,'14'-6,"0"0,1 1,0 0,0 2,0 0,1 0,-1 1,0 1,13 1,-25-1,0 1,0-1,0 1,0 0,0 0,0 0,0 1,0-1,0 1,0-1,0 1,0 0,0 0,0 0,-1 1,1-1,0 1,-1-1,1 1,-1 0,0 0,1 0,-1 0,0 0,0 1,0-1,-1 1,1-1,-1 1,1-1,-1 1,0 0,0 0,0 0,0 0,-1 0,1 2,-4 4,0-1,0 0,-1 0,0 0,-1-1,0 1,0-1,0 0,-1 0,0-1,0 0,-4 3,1-1,-48 46,-48 56,105-110,-1 1,0-1,1 1,-1-1,1 1,-1 0,1-1,-1 1,1-1,0 1,-1 0,1-1,0 1,-1 0,1 0,0-1,0 1,0 0,0 0,0-1,0 1,0 0,0 0,0-1,0 1,0 0,0 0,0-1,1 1,-1 0,0-1,0 1,1 0,-1-1,1 1,-1 0,0-1,1 1,-1-1,1 1,0-1,-1 1,1-1,-1 1,1-1,0 1,-1-1,1 0,0 1,-1-1,1 0,0 0,0 0,45 3,212-37,-238 37,-14 3</inkml:trace>
  <inkml:trace contextRef="#ctx0" brushRef="#br0" timeOffset="-53569.737">4440 11143,'21'33,"163"240,-109-140,54 131,-81-160,-11-31,2-1,4-2,3-3,2-1,38 37,19 11,-43-51,-3 3,-3 3,-3 1,-3 3,14 33,3 44,-48-100,3 0,3-2,23 35,39 29,-63-85,-1 2,-1 1,-2 0,-1 1,9 21,8 68,-36-118,0-1,0 0,0 1,0-1,-1 1,1-1,0 0,-1 1,1-1,-1 0,0 0,1 1,-1-1,0 0,0 0,1 0,-1 0,0 0,0 0,0 0,-1 0,1 0,0 0,0-1,0 1,-1 0,1-1,0 1,0-1,-1 1,1-1,-1 0,1 0,0 1,-1-1,1 0,-1 0,1-1,0 1,-1 0,1 0,0-1,-1 1,0-1,-1 2,-21 0</inkml:trace>
  <inkml:trace contextRef="#ctx0" brushRef="#br0" timeOffset="-53133.594">5683 13614,'95'58,"-69"-38,258 210,-282-228,0 0,0 0,0 0,0 0,0 0,0-1,1 1,-1 0,1-1,-1 0,1 0,-1 0,1 0,0 0,-1 0,1-1,0 1,0-1,-1 0,1 0,0 0,0 0,0 0,-1 0,1-1,0 0,0 1,-1-1,1 0,0 0,-1-1,3 0,0-7,1-1,-2 0,1 0,-1 0,-1 0,0-1,0 0,-1 1,0-1,-1 0,-1 0,1-4,-1 7,3-11,-2-1,0 1,-1-1,-1 0,-1 1,-1 0,0-1,-2 1,0 0,-1 1,-1 0,-1-3,-14-5,22 26,0-1,-1 1,1 0,0-1,-1 1,1 0,-1 0,1-1,-1 1,1 0,-1 0,1 0,-1 0,1 0,-1 0,1 0,-1 0,1 0,-1 0,1 0,-1 0,1 0,-1 0,1 0,-1 0,1 0,-1 1,1-1,-1 0,1 0,0 1,-1-1,1 0,-1 1,1-1,0 0,-1 1,1-1,0 0,-1 1,1-1,0 1,0-1,-1 1,1-1,0 1,0-1,0 1,0-1,0 1,-1-1,1 1,0-1,0 1,0-1,1 1,-1-1,0 1,0-1,0 1,-1 15,1 0,0 1,2-1,-1 0,2 0,0 0,5 13,2 16,15 109,-17-80</inkml:trace>
  <inkml:trace contextRef="#ctx0" brushRef="#br0" timeOffset="-52772.272">5833 14379,'-2'14,"1"16,3 17,7 17,3 16,5 12,-1 11,-3 7,-4 4,-3-1,-7-3,-7-12,-3-17,-3-23,2-31,2-19</inkml:trace>
  <inkml:trace contextRef="#ctx0" brushRef="#br0" timeOffset="-52294.839">5738 14311,'26'-20,"0"2,2 1,0 1,1 2,0 0,1 2,12-2,14 5,-55 10,0 0,0 0,-1 0,1 0,0 0,0 0,-1 0,1 0,-1 1,1-1,-1 0,0 0,1 0,-1 1,0-1,0 0,0 0,0 1,0-1,0 0,0 0,0 1,0-1,-1 0,1 0,0 0,-1 1,1-1,-1 0,1 0,-1 0,0 0,0 0,1 0,-1 0,0 0,0 0,0 0,0-1,0 1,0 0,-1 0,-104 93,105-93,1-1,-1 0,0 0,0 1,0-1,0 0,1 1,-1-1,0 1,0-1,1 1,-1-1,0 1,1-1,-1 1,1 0,-1 0,1-1,-1 1,1 0,-1 0,1-1,0 1,-1 0,1 0,0 0,0 0,0-1,-1 1,1 0,0 0,0 0,0 0,0 0,1 0,-1-1,0 1,0 0,0 0,1 0,-1 0,1-1,-1 1,0 0,1 0,-1-1,1 1,75-9,-46 1,84-5,-112 12,-1 1,1-1,-1 0,1 1,-1-1,0 1,1-1,-1 1,0 0,1 0,-1-1,0 1,0 0,0 0,0 0,0 0,0 0,0 1,0-1,0 0,0 0,0 1,-1-1,1 0,-1 1,1-1,-1 1,0-1,1 1,-1-1,0 0,0 1,0-1,0 1,0-1,0 1,0-1,-1 1,1-1,0 1,-1-1,1 0,-1 1,0-1,1 0,-1 1,0-1,0 0,0 0,0 0,0 0,0 0,0 0,0 0,0 0,-1 0,1 0,0 0,-1-1,-12 12,1-1,-2 0,0-2,0 1,0-2,-1 0,0-1,-17 5,14-8,25-8</inkml:trace>
  <inkml:trace contextRef="#ctx0" brushRef="#br0" timeOffset="-51981.434">6271 14256,'26'-7,"1"-1,0 1,0 2,1 1,-1 1,16 0,-41 3,-1 0,1 0,0 0,0 0,0 0,0 0,0 1,0-1,0 0,-1 1,1 0,0-1,0 1,-1 0,1 0,0 0,-1 0,1 0,-1 0,0 1,1-1,-1 0,0 1,0-1,1 1,-1 0,0-1,-1 1,1 0,0-1,0 1,-1 0,1 0,-1 0,0 0,1-1,-1 1,0 0,0 0,0 0,0 0,-1 0,1 0,0-1,-1 1,1 0,-1 0,0 0,1-1,-1 1,-1 1,-8 19,0-1,-2 0,0-1,-1 0,-13 13,-40 66,65-98,0 0,0 0,0 0,1 0,-1-1,0 1,1 0,-1 0,0 1,1-1,-1 0,1 0,0 0,-1 0,1 0,0 0,0 1,-1-1,1 0,0 0,0 0,0 1,1-1,-1 0,0 0,0 0,1 0,-1 1,1-1,-1 0,1 0,-1 0,1 0,-1 0,1 0,0 0,0 0,0 0,-1-1,1 1,0 0,0 0,0-1,0 1,0-1,0 1,0-1,1 1,-1-1,0 1,0-1,1 0,10 1,0-2,0 1,0-2,0 0,0 0,0-1,0 0,-1-1,9-4,-6 3,43-16</inkml:trace>
  <inkml:trace contextRef="#ctx0" brushRef="#br0" timeOffset="-51381.374">7513 14010,'10'21,"4"21,3 21,-1 17,-4 16,-4 9,-3 7,-3-1,-1-5,-1-8,0-17,-1-20,0-19</inkml:trace>
  <inkml:trace contextRef="#ctx0" brushRef="#br0" timeOffset="-50885.216">7499 14052,'25'-13,"1"3,0 0,1 1,0 2,0 0,1 2,21-1,-47 5,1 0,0 0,0 1,0-1,0 1,0-1,0 1,0 0,-1 0,1 0,0 1,0-1,0 1,0-1,0 1,0 0,-1 0,1 0,0 1,-1-1,1 1,-1-1,1 1,-1 0,0 0,0 0,0 0,0 0,0 1,0-1,0 0,-1 1,1 0,-1-1,0 1,1 2,-5 4,0 1,-1 0,0-1,0 1,-1-1,0-1,-1 1,0-1,0 0,-1 0,0 0,0-1,-1 0,0-1,0 0,0 0,-1 0,0-1,-44 27,71-40,2 1,-1 0,1 2,0 0,0 2,0 0,1 1,-1 1,1 1,13 2,-30-2,-1 1,0 0,1 0,-1 0,0 1,0-1,1 1,-1 0,0 0,-1 0,1 0,0 0,-1 0,1 1,-1 0,0-1,1 1,-1 0,-1 0,1 0,0 0,-1 0,1 1,-1-1,0 0,0 1,-1-1,1 1,-1-1,1 1,-1-1,0 1,-1-1,1 1,0-1,-1 1,0-1,0 1,0-1,0 0,0 0,-1 1,0-1,-1 2,-4 6,-1-1,1 0,-2 0,1-1,-1 0,-1-1,0 0,0-1,0 0,-1 0,-5 2,-15 10,32-19,-1 0,1 1,-1-1,0 0,1 0,-1 0,0 1,1-1,-1 0,0 0,0 1,1-1,-1 0,0 1,0-1,1 0,-1 1,0-1,0 0,0 1,0-1,1 0,-1 1,0-1,0 0,0 1,0-1,0 1,0-1,0 0,0 1,0-1,0 1,0-1,0 0,0 1,-1-1,1 1,0-1,0 0,0 1,0-1,-1 0,1 1,0-1,0 0,-1 0,1 1,0-1,-1 0,1 0,0 1,-1-1,1 0,0 0,-1 0,1 0,0 1,-1-1,16 1</inkml:trace>
  <inkml:trace contextRef="#ctx0" brushRef="#br0" timeOffset="-50610.804">8154 14460,'0'-18,"-2"-14,-3-7,-3-6,-1 2,0 5,1 12,1 17,8 19,5 20,6 18,7 16,3 12,6 8,3 3,-5-13</inkml:trace>
  <inkml:trace contextRef="#ctx0" brushRef="#br0" timeOffset="-50183.842">9152 14078,'-3'19,"3"17,2 20,4 13,0 14,0 7,-1 4,-2 0,-1-7,-2-10,-2-17,-1-23,0-18</inkml:trace>
  <inkml:trace contextRef="#ctx0" brushRef="#br0" timeOffset="-49689.656">9097 14052,'15'-12,"1"1,1 1,0 1,0 1,1 0,0 1,0 1,0 0,1 1,0 2,0 0,4 0,-20 2,1 1,-1-1,0 1,0-1,0 1,0 0,1 0,-1 0,0 1,0-1,0 1,0 0,0 0,0 0,0 0,0 0,0 1,0-1,-1 1,1 0,0-1,-1 1,0 1,1-1,-1 0,0 0,0 1,0 0,0-1,-1 1,1 0,-1 0,0 0,0-1,0 2,1 0,-4 4,0 0,0 0,-1 1,0-2,0 1,-1 0,0-1,-1 1,1-1,-1 0,-1-1,1 1,-1-1,0 0,-1 0,1-1,-2 1,0 2,-1 0,0-1,0 0,0 0,-1-1,0 0,0 0,-1-1,0-1,-8 3,18-7,1 0,0 1,-1-1,1 0,-1 0,1 0,-1 1,1-1,-1 0,1 0,-1 0,1 0,-1 0,1 0,-1 0,1 0,0 0,-1 0,1 0,-1 0,1-1,-1 1,1 0,-1 0,1 0,-1-1,1 1,0 0,-1 0,1-1,0 1,-1 0,1-1,0 1,-1-1,1 1,0 0,-1-1,1 1,0-1,0 1,0-1,0 1,-1-1,1 1,0 0,0-1,0 1,0-1,0 0,15-21,-8 17,1 0,-1 0,1 1,0 0,0 0,0 0,0 1,1 1,-1 0,1 0,-1 0,1 1,7 0,-12 1,0 0,0 0,1 0,-1 1,0-1,0 1,0 0,0 1,0-1,0 1,0-1,0 1,-1 0,1 1,-1-1,1 0,-1 1,0 0,0 0,0 0,-1 0,1 0,0 1,-1-1,0 1,0 0,0 0,-1-1,2 4,-2-2,1 0,-1 0,0 0,-1 0,1 0,-1 1,0-1,0 0,0 0,-1 1,0-1,0 0,0 0,-1 0,0 0,1 0,-2 0,1-1,-1 1,1-1,-1 1,-1-1,1 0,0 0,-1 0,0-1,0 1,-3 1,-2 3,-1-1,1 0,-1-1,-1 0,1 0,-1-1,0 0,0-1,0 0,-1-1,0-1,-11 2,7-3</inkml:trace>
  <inkml:trace contextRef="#ctx0" brushRef="#br0" timeOffset="-49348.016">9684 14256,'0'3,"-1"0,1 1,0-1,0 0,0 1,1-1,-1 0,1 0,0 1,-1-1,2 0,-1 0,0 0,0 0,1 0,0 0,0 0,0-1,0 1,0-1,0 1,0-1,1 0,0 0,-1 0,1 0,0 0,0-1,0 1,0-1,0 1,0-1,4 0,0 0,0-1,0 0,0 0,1 0,-1-1,0 0,0 0,0-1,0 0,-1 0,1 0,0-1,-1 0,0-1,0 1,0-1,0 0,0-1,-1 1,0-1,0 0,0 0,0-1,-1 0,0 0,0 0,-1 0,0 0,0-1,0 1,-1-1,0 0,1-3,-3 6,0 0,0 0,0-1,-1 1,0 0,0 0,0 0,0 0,0 0,-1 0,0 0,0 0,0 1,0-1,-1 1,1-1,-1 1,0 0,0 0,0 0,0 1,0-1,-1 0,1 1,-1 0,0 0,0 0,0 1,-6-4,0 1,0 1,0-1,-1 2,1-1,-1 2,0-1,0 2,0-1,-6 2,10-1,0 1,0 0,0 0,0 1,0-1,0 2,0-1,0 1,1 0,-1 1,1-1,0 1,0 0,0 1,0 0,1-1,0 2,0-1,1 1,-1-1,1 1,0 1,1-1,-1 0,1 1,0 0,0 4,-4 18</inkml:trace>
  <inkml:trace contextRef="#ctx0" brushRef="#br0" timeOffset="-48555.065">9643 11183,'25'23,"-1"1,-1 0,-1 2,-1 1,-2 1,0 0,-2 2,0 3,-7-16,338 588,-221-410,9-6,8-6,147 142,-100-135,136 146,-300-308,-1 1,-1 1,-2 1,-1 1,-2 1,-1 1,-1 1,-2 1,-1 0,-3 0,9 38,-20-28,-9-62,2-49,2 45</inkml:trace>
  <inkml:trace contextRef="#ctx0" brushRef="#br0" timeOffset="-48122.085">11200 13791,'82'53,"3"-5,2-3,57 20,-130-60,-3 0,0 0,0-1,0 0,0-1,0-1,1 0,-1 0,2-1,-11-1,0 0,0 0,0-1,0 1,0 0,0-1,0 0,0 1,0-1,0 0,0 0,-1 0,1 0,0-1,-1 1,1 0,-1-1,1 1,-1-1,1 1,-1-1,0 0,0 1,0-1,0 0,0 0,0 0,-1 0,1 0,-1 0,1-2,4-69,-5 64,-5-68,-4 0,-13-51,7 43,0 8,15 77,0 1,0-1,-1 0,1 0,0 0,0 1,-1-1,1 0,0 0,-1 0,1 0,0 0,0 0,-1 0,1 0,0 1,-1-1,1 0,0 0,-1 0,1-1,0 1,0 0,-1 0,1 0,0 0,-1 0,1 0,0 0,0 0,-1-1,1 1,0 0,0 0,-1 0,1 0,0-1,0 1,-1 0,1 0,0-1,0 1,0 0,0 0,0-1,-1 1,1 0,0-1,0 1,0 0,0-1,0 1,0 0,0 0,0-1,0 1,0 0,0-1,0 1,0 0,0-1,0 1,1 0,-8 26,1 24,3 1,1 0,3 0,2 0,2 0,3 0,2-1,15 47,-10-47</inkml:trace>
  <inkml:trace contextRef="#ctx0" brushRef="#br0" timeOffset="-47507.856">13221 13573,'-39'53,"-3"-1,-1-1,-3-3,-26 20,35-38,-1-2,-1-1,-2-3,0-1,-2-2,0-2,-1-1,-39 8,-10-14,90-11,1-2,-1 1,0 0,1 0,-1-1,0 0,1 1,-1-1,1 0,-1 0,1-1,0 1,-1 0,1-1,0 1,0-1,0 0,0 0,0 0,0 0,1 0,-1 0,1 0,-1 0,1-1,0 1,0-1,0 1,0-1,0 1,1-1,-1-1,2-6,0 0,0 0,1 0,1 0,0 0,0 0,1 0,0 1,1 0,0 0,0 0,1 0,0 1,0 0,1 0,0 1,1 0,0 0,3-1,-1-2,0 2,1 0,0 0,1 1,-1 0,2 1,7-3,-16 7,0 1,0-1,1 1,-1 0,0 1,1-1,-1 1,1-1,-1 2,1-1,-1 0,0 1,1 0,-1 0,0 0,1 0,-1 1,0-1,0 1,0 0,0 1,0-1,-1 0,4 4,7 9,0 1,-2 1,1 0,-2 1,0 0,-2 0,5 13,13 22,-18-36,0 1,1-1,1-1,0 0,1 0,1-1,1-1,0 0,0-1,2 0,-1-2,2 0,-1 0,1-1,1-2,0 1,4-1,-1-1,0-1,0-1,1-1,-1 0,1-2,0-1,0-1,0 0,0-2,0 0,0-2,-1 0,0-2,0 0,0-1,-1-1,1-1,5-5,19-29,-33 25</inkml:trace>
  <inkml:trace contextRef="#ctx0" brushRef="#br0" timeOffset="-47225.53">13576 14092,'1'8,"0"-1,1 1,0 0,1-1,0 0,0 1,0-1,1 0,0-1,0 1,1-1,0 1,0-2,0 1,5 3,-4-4,1 0,-1-1,1 0,0 0,0 0,1-1,-1 0,1-1,-1 0,1 0,0 0,0-1,0 0,0-1,0 0,-1 0,1-1,0 0,0 0,0-1,0 0,-1 0,1 0,-1-1,0-1,1 1,-1-1,-1 0,1-1,-1 0,0 0,0 0,0 0,-1-1,1 0,-1-1,-1 1,1-1,-1 1,-1-2,1 1,1-5,-3 6,-1 0,0 0,0-1,0 1,-1 0,0-1,0 1,-1 0,1-1,-2 1,1 0,0 0,-1 0,0 0,-1 0,1 0,-1 1,0-1,-1 1,1-1,-1 1,0 0,0 1,-1-1,0 1,1 0,-1 0,-1 0,1 1,0 0,-4-2,1 1,0 0,0 0,0 1,-1 0,1 0,-1 1,1 0,-1 1,0 0,0 0,0 1,1 0,-1 1,0 0,0 0,0 1,1 0,-1 0,1 1,0 0,0 1,-6 2,5 1,0 1,0-1,1 1,0 1,0 0,1 0,0 0,1 1,0 0,0 0,1 0,1 1,0 0,0 0,1 0,0 0,0 9,-5 27</inkml:trace>
  <inkml:trace contextRef="#ctx0" brushRef="#br0" timeOffset="-46450.032">14273 13000,'-17'23,"-23"38,-28 41,-31 38,-29 32,-27 25,-22 17,-16 10,-7 2,-1-7,12-16,21-24,27-28,34-33,32-36,31-41,28-38,17-19</inkml:trace>
  <inkml:trace contextRef="#ctx0" brushRef="#br0" timeOffset="-46132.222">12688 13054,'21'14,"21"26,19 33,21 37,17 35,14 25,15 16,10 5,5-5,2-11,-6-17,-10-18,-15-25,-15-24,-21-27,-22-26</inkml:trace>
  <inkml:trace contextRef="#ctx0" brushRef="#br0" timeOffset="-44802.272">7636 11047,'108'161,"-6"5,73 169,-39-73,-83-166,3-2,5-3,4-3,3-2,78 74,177 129,-308-278,-1 2,0 0,-1 1,-1 0,0 1,-1 0,0 1,-1 0,-1 1,0 0,-2 0,0 1,-1 0,0 0,-2 1,0 3,-1 2,-2-27</inkml:trace>
  <inkml:trace contextRef="#ctx0" brushRef="#br0" timeOffset="-44331.239">8715 13054,'10'24,"1"-1,1 0,1-1,1 0,1-1,0 0,2-2,0 0,15 12,32 25,3-3,2-2,74 40,-11-7,-77-51,-54-33,0 0,0 0,-1 0,1 0,0 0,-1 0,1 0,0 0,0 0,-1 0,1-1,0 1,-1 0,1-1,0 1,-1 0,1-1,-1 1,1-1,-1 1,1-1,-1 1,1-1,-1 1,1-1,-1 0,0 1,1-1,-1 1,0-1,1 0,-1 1,0-1,0 0,0 0,0 1,0-1,0 0,0 1,0-1,0 0,0 0,0 1,0-1,0 0,1-26,-1 0,-2-1,0 1,-2 0,-2-7,-2-11,-59-345,45 329,13 66,-2 75,8 59,16 139,-7-204</inkml:trace>
  <inkml:trace contextRef="#ctx0" brushRef="#br0" timeOffset="-43405.167">6420 11128,'6'20,"1"0,1 0,0-1,2 0,0 0,1-1,1-1,0 0,6 5,12 20,680 1086,-594-919,65 166,-158-319,-4-9,1 0,3-1,1-1,2-1,22 26,-42-63,-1 0,1 0,0 0,1-1,0 0,0 0,0-1,1 0,-1 0,1-1,0 0,1-1,6 3,-14-6,-1-1,1 1,-1-1,0 0,1 1,-1-1,0 1,1-1,-1 0,0 1,0-1,1 0,-1 1,0-1,0 0,0 1,0-1,0 0,0 1,0-1,0 0,0 0,0 1,0-1,-1 0,1 1,0-1,0 0,-1 1,1-1,0 1,-1-1,1 1,-1-1,1 0,-1 1,1-1,-1 1,1 0,-1-1,1 1,-1-1,0 1,1 0,-1 0,0-1,1 1,-1 0,0 0,-46-42,20 21</inkml:trace>
  <inkml:trace contextRef="#ctx0" brushRef="#br0" timeOffset="-43121.914">7349 13109,'16'19,"13"14,8 15,4 10,6 4,0 2,1-4,-3-5,0-7,-2-12,-3-12,-4-10,-3-12,-6-16,-6-5</inkml:trace>
  <inkml:trace contextRef="#ctx0" brushRef="#br0" timeOffset="-42876.424">7867 13054,'-6'26,"-3"24,0 18,2 11,2 6,-1-2,2-15</inkml:trace>
  <inkml:trace contextRef="#ctx0" brushRef="#br0" timeOffset="-41154.618">1463 13956,'-187'-32,"150"28,-33-5,0 3,-1 3,0 3,-11 3,67-1,1 0,-1 1,1 1,0 0,0 1,0 0,0 1,1 0,0 1,0 1,1 0,0 1,0 0,1 1,1 0,-1 1,2 0,-2 3,-5 9,2 1,1 1,1 0,1 0,1 1,1 1,1-1,2 1,1 1,-7 44,4 1,1 61,6-82,1-1,4 0,1 1,2-2,3 1,15 44,-19-74,2-1,0-1,1 1,1-1,0-1,2 0,0-1,1 0,1-1,0 0,1-1,1-1,0 0,1-1,1-1,0 0,0-2,1 0,22 5,-1-2,2-2,0-1,0-3,0-1,1-2,0-2,-1-2,1-2,0-2,13-3,6 0,-1-3,0-2,0-3,-2-2,0-3,-1-3,-1-2,-1-3,-2-2,41-30,-74 45,0-2,-2 0,0-1,0-1,-2-1,-1 0,0-2,-2 1,0-2,-2 0,0-1,-1 0,-2 0,-1-1,0 0,-2-1,3-24,-7 20,-1 0,-2-1,-1 1,-1 1,-1-1,-2 0,-1 1,-1 0,-2 1,-1 0,-9-16,-1 2,-2 1,-2 1,-2 2,-1 0,-2 2,-1 1,-6-2,12 11,-1 2,-2 0,0 2,-1 1,-2 2,1 1,-2 1,-1 1,0 2,-1 2,0 1,0 1,-1 2,-1 2,1 1,-1 1,0 2,-2 2,5 4,0 1,0 1,1 2,0 1,0 2,1 1,1 1,0 2,1 1,0 1,1 1,1 2,1 0,1 2,1 1,1 1,1 1,1 1,1 1,2 1,1 0,0 1,3 1,-9 22,-7 95,26-17</inkml:trace>
  <inkml:trace contextRef="#ctx0" brushRef="#br0" timeOffset="-40239.861">2051 14433,'31'-13,"2"1,0 1,0 2,16-2,-17 4,158-33,2 8,1 9,1 8,144 9,-287 5,-1 2,0 3,0 1,0 3,-1 2,0 2,-1 2,11 6,-57-20,0 1,0-1,0 1,0-1,0 1,0 0,-1 0,1 0,0 0,-1 0,1 0,0 0,-1 0,0 1,1-1,-1 1,0-1,1 1,-1-1,0 1,0 0,0 0,-1-1,1 1,0 0,-1 0,1 0,-1 0,1 0,-1 0,0 0,0 0,-9 3</inkml:trace>
  <inkml:trace contextRef="#ctx0" brushRef="#br0" timeOffset="-39882.456">3048 14052,'36'2,"199"89,288 100,-514-187,-1-2,1 1,-1 1,0-1,0 1,-1 1,1-1,-1 1,0 1,0-1,0 1,-1 0,0 1,0 0,0 0,-5-3,0 0,-1 0,1 0,-1 0,0 0,0 0,0 0,0 0,-1 0,0 0,0-1,0 1,0 0,0 0,-1-1,0 1,1 0,-1-1,-1 0,1 1,0-1,-1 0,0 0,0-1,1 1,-2-1,1 1,0-1,-1 0,-47 42,-2-3,-3-2,0-3,-31 13,68-38,-173 93,114-66</inkml:trace>
  <inkml:trace contextRef="#ctx0" brushRef="#br0" timeOffset="-39380.689">4031 14105,'0'26,"0"24,2 25,3 21,6 14,1 10,-2 8,-3 2,-2 1,-4-4,-8-7,-6-14,-4-19,-1-24,2-27,4-27,4-15</inkml:trace>
  <inkml:trace contextRef="#ctx0" brushRef="#br0" timeOffset="-38938.194">3894 14256,'13'-15,"0"2,1-1,0 1,1 1,0 1,1 0,0 1,1 1,0 0,0 1,1 1,0 1,0 1,1 0,16-2,50 5,-83 2,0 1,0-1,0 0,0 1,0-1,0 1,0 0,0 0,0 0,0 0,-1 0,1 0,0 0,-1 0,1 1,-1-1,1 1,-1-1,1 1,-1-1,0 1,0 0,0 0,0-1,0 1,-1 0,1 0,0 0,-1 0,1 0,-1 0,0 0,0 0,0 0,0 0,0 0,0 0,0 0,-1 1,-2 6,-1 0,0 1,0-1,-1-1,0 1,-1-1,0 1,0-2,-1 1,0-1,0 0,0 0,-1-1,0 0,-4 2,-27 25,39-34,0 1,1 0,-1 0,0 0,0-1,0 1,1 0,-1 0,0 0,0 0,1 0,-1-1,0 1,0 0,1 0,-1 0,0 0,1 0,-1 0,0 0,0 0,1 0,-1 0,0 0,1 0,-1 0,0 0,0 1,1-1,-1 0,0 0,0 0,1 0,-1 0,0 1,0-1,1 0,-1 0,0 0,0 1,0-1,0 0,1 0,-1 0,0 1,0-1,0 0,0 1,0-1,0 0,0 0,0 1,0-1,0 0,0 0,0 1,0-1,0 0,0 1,0-1,0 0,0 0,0 1,0-1,0 0,0 0,0 1,-1-1,30-3,-28 3,33-6,-15 2,-1 1,0 1,1 0,0 1,-1 1,1 1,-1 1,3 0,-19-1,0-1,0 0,0 0,-1 0,1 1,0-1,0 1,0 0,0 0,0-1,-1 1,1 0,0 0,-1 1,1-1,-1 0,1 0,-1 1,0-1,1 1,-1-1,0 1,0 0,0-1,0 1,0 0,-1 0,1 0,-1-1,1 1,-1 0,1 0,-1 0,0 0,0 0,0 0,0 0,0 0,-1 0,1 0,0 0,-1 0,0 0,1-1,-1 1,0 0,0 0,0 0,-11 12,-1 0,-1 0,0-1,-1-1,0-1,-1 0,0 0,0-2,-1 0,-18 6,-25 9,46-25,9-5</inkml:trace>
  <inkml:trace contextRef="#ctx0" brushRef="#br0" timeOffset="-38042.598">4659 14269,'9'5,"0"-1,0 0,1-1,-1 0,1 0,-1-1,1 0,0-1,0 0,0 0,0-1,0-1,24 3,-33-2,0-1,0 1,0 0,0 1,0-1,1 0,-1 0,0 0,0 1,0-1,0 0,0 1,0-1,0 1,0-1,0 1,0 0,0 0,0-1,0 1,0 0,-1 0,1 0,0 0,-1 0,1-1,0 2,-1-1,1 0,-1 0,0 0,1 0,-1 0,0 0,0 0,1 0,-1 1,0-1,0 0,0 0,-1 0,1 0,0 0,0 1,-1-1,1 0,0 0,-1 0,1 0,-1 0,1 0,-1 0,0 0,1 0,-1 0,0-1,0 1,0 0,0 0,1-1,-2 1,-86 90,88-91,-1 1,1-1,-1 0,1 0,-1 1,1-1,0 0,-1 0,1 1,-1-1,1 1,0-1,-1 0,1 1,0-1,-1 1,1-1,0 1,0-1,-1 1,1-1,0 1,0-1,0 1,0-1,0 1,0-1,0 1,0-1,0 1,0-1,0 1,0-1,0 1,0-1,0 1,0-1,1 1,-1-1,0 1,0-1,1 1,-1-1,0 0,1 1,-1-1,0 1,1-1,-1 0,0 1,1-1,28 4,-20-4,-2-1,1 1,0-1,-1 2,1-1,-1 1,1 0,-1 1,1 0,-1 0,0 0,0 1,0 0,0 0,0 1,-1 0,1 0,-1 1,0 0,0 0,-1 0,0 1,0-1,0 1,0 0,-1 1,0-1,0 1,-1 0,0 0,0 0,-1 0,1 3,-4-5,1 0,-1 0,0 0,-1 0,1 0,-1 0,0 0,0 0,-1-1,1 1,-1-1,0 0,0 1,-1-2,1 1,-1 0,0-1,0 1,0-1,0 0,0 0,-1-1,1 1,-1-1,0 0,0 0,0-1,0 0,0 1,0-2,0 1,-5 0,-157 22,72-17</inkml:trace>
  <inkml:trace contextRef="#ctx0" brushRef="#br0" timeOffset="-23096.859">18424 10049,'-15'18,"1"0,0 1,1 1,1 0,1 1,0 0,2 0,1 1,0 1,2-1,1 1,0 0,2 0,0 1,2-1,1 0,0 1,2-1,1 1,0-1,2 0,1-1,1 1,4 10,-5-19,1 0,0 0,0-1,1 0,1 0,1-1,-1 0,3 1,-8-9,0 0,0 0,1 0,-1-1,1 1,0-1,0 0,0 0,0-1,0 0,1 0,-1 0,1 0,-1-1,1 0,0 0,-1 0,1-1,0 0,0 0,-1-1,1 1,0-1,1-3,0 0,0 0,-1-1,1 0,-1 0,0 0,-1-1,1 0,-1 0,-1 0,1-1,-1 1,0-1,0 0,-1-1,0 1,0 0,-1-1,0 0,0 0,0 1,-1-1,-1 0,1 0,-2-4,2-30,-2 0,-2 1,-1-1,-3 1,-1 0,-2 0,-2 1,-1 1,-3 0,0 1,-9-11,-47-65,71 112,0 1,0-1,-1 0,1 0,0 1,-1-1,0 1,1-1,-1 1,0 0,1 0,-1 0,0 0,0 0,0 0,0 0,0 1,0-1,-1 1,1-1,0 1,0 0,0 0,0 0,0 0,-1 0,1 0,0 1,0-1,0 1,0 0,0-1,0 1,0 0,0 0,0 0,0 0,1 1,-1-1,0 0,1 1,-1-1,1 1,-1 0,1-1,0 1,0 0,0 0,0 0,0 0,0 0,0 2,-9 19,2 1,1 0,1 1,1 0,1 0,1 0,2 0,0 20,12 180,4-124</inkml:trace>
  <inkml:trace contextRef="#ctx0" brushRef="#br0" timeOffset="-22591.093">18833 9845,'-4'2,"0"0,-1 0,1 1,0-1,0 1,1 0,-1 0,1 0,-1 1,1-1,0 1,0 0,1 0,-1 0,1 0,0 0,0 1,0-1,0 1,1-1,0 1,0-1,0 1,0 0,1 0,0 1,-2 27,2 1,1-1,1 1,2-1,2 1,1-2,1 1,10 24,13 46,0-3,-5 2,-5 0,-19-161,-3 46,1-1,1 1,0 0,1 0,0 0,1 0,0 0,1 1,1-1,0 1,1 0,0 0,0 1,1 0,1 0,0 0,1 1,0 0,5-4,-12 13,0 0,0 0,0 0,0 0,0 0,0 0,0 0,0 1,0-1,1 1,-1 0,0-1,0 1,0 0,1 1,-1-1,0 0,0 0,0 1,1 0,-1-1,0 1,0 0,0 0,0 0,0 0,0 0,-1 0,1 1,0-1,-1 1,1-1,0 1,-1 0,0-1,1 1,-1 0,0 0,0 1,36 81,-33-70,1-1,-1 0,0 1,0-1,-2 1,1 0,-2 0,0-1,-1 1,0 0,-2 10,1-20,-1 0,0 0,0 0,0-1,0 1,0 0,-1-1,1 0,-1 0,0 0,0 0,-1 0,1 0,0-1,-1 0,1 1,-1-1,0-1,0 1,0 0,-1-1,-88 18,87-18,1 0,-1 0,1 0,-1 0,0-1,0 1,1-2,-1 1,0 0,1-1,-1 0,1-1,-1 1,1-1,-1 0,1 0,0-1,0 1,0-1,-2-2,0-8</inkml:trace>
  <inkml:trace contextRef="#ctx0" brushRef="#br0" timeOffset="-22258.884">19776 10309,'-16'-3,"0"0,-1 0,1 2,0 0,-1 1,1 0,0 1,-1 1,1 1,0 0,0 1,1 1,-1 1,0 0,15-6,-1 1,1 0,0-1,-1 1,1 0,0 0,0-1,-1 1,1 0,0 0,0 0,0 0,0 1,0-1,1 0,-1 0,0 1,0-1,1 0,-1 1,1-1,-1 1,1-1,0 0,0 1,-1-1,1 1,0-1,0 1,0-1,1 1,-1-1,0 1,0-1,1 1,-1-1,1 0,-1 1,1-1,0 0,-1 1,1-1,0 0,1 1,6 5,1 1,1-2,-1 1,1-1,0-1,1 0,-1 0,1-1,2 0,2 2,43 16,-29-12,0 1,-1 1,0 1,-1 2,-1 1,11 9,-34-24,0 1,0 0,-1 0,1 0,0 0,-1 0,0 1,0-1,0 1,0-1,0 1,0 0,0 0,-1 0,0 0,1 0,-1 0,0 0,-1 0,1 1,-1-1,1 0,-1 1,0-1,0 0,0 1,-1-1,1 0,-1 0,1 1,-1-1,0 0,-1 0,1 0,0 0,-1 0,-1 1,-11 9,-1 0,-1-1,0-1,0 0,-1-1,-1-1,1-1,-2 0,1-1,-1-1,0-1,-17 2,-25 8</inkml:trace>
  <inkml:trace contextRef="#ctx0" brushRef="#br0" timeOffset="-22014.507">18684 11128,'18'7,"21"2,21 0,23-4,19-7,16-7,11-3,7-2,1-1,-2 0,-5 0,-13 0,-27 3</inkml:trace>
  <inkml:trace contextRef="#ctx0" brushRef="#br0" timeOffset="-21750.603">20623 10227,'-14'2,"-5"4,4 2,6 3,10-1,8-2,4-2</inkml:trace>
  <inkml:trace contextRef="#ctx0" brushRef="#br0" timeOffset="-21497.703">20677 10746,'9'2,"6"-3,0-2</inkml:trace>
  <inkml:trace contextRef="#ctx0" brushRef="#br0" timeOffset="-20277.427">18615 12167,'14'11,"16"5,17-2,17-4,16-10,8-6,4-5,-6-2,-9 0,-16 3,-21 3,-19 5,-16 3,-6-2,-3 1</inkml:trace>
  <inkml:trace contextRef="#ctx0" brushRef="#br0" timeOffset="-17042.587">20185 11880,'1'20,"-1"15,0 8,0 1,0 1,2-4,1-3,0-7,-1-7</inkml:trace>
  <inkml:trace contextRef="#ctx0" brushRef="#br0" timeOffset="-16639.468">20104 11661,'0'1,"1"0,-1 0,0 0,1 0,-1 0,1 1,0-1,-1 0,1-1,0 1,-1 0,1 0,0 0,0 0,0 0,0-1,0 1,0 0,0-1,0 1,0-1,0 1,0-1,1 0,-1 1,0-1,0 0,0 0,0 0,1 0,-1 0,0 0,0 0,0 0,1 0,-1-1,0 1,0 0,0-1,0 1,0-1,0 1,0-1,0 0,0 1,0-1,0 0,0 0,0 0,0 0,-1 0,1 1,0-1,-1 0,1-1,0 1,-1 0,0 0,12-18,-2-1,-1 0,0 0,-2-1,0 0,-1 0,-1-1,1-15,-9 47,1 0,1 0,0 0,0 0,1 0,0 0,1 0,0 0,1 0,0-1,0 1,1 0,0-1,1 0,0 1,1-2,-1 1,2 0,3 3,56 49,-31-37</inkml:trace>
  <inkml:trace contextRef="#ctx0" brushRef="#br0" timeOffset="-16203.18">20472 11976,'12'5,"0"1,-1 0,1 1,-2 0,1 1,-1 0,0 0,-1 1,0 1,0-1,-1 2,-1-1,1 1,-2 0,1 0,-2 1,1 0,-2 0,0 0,0 1,-1-1,0 6,-2-15,-1-2,-1 0,1 1,0-1,0 0,0 0,-1 0,1 0,0 0,1 0,-1 0,0 0,0 0,0 0,1 0,-1 1,0-1,1 0,-1 0,1-1,-1 1,1 0,-1 0,1 0,0 0,0 0,-1-1,1 1,0 0,0 0,0-1,0 1,0-1,0 1,0-1,0 1,0-1,0 0,0 1,0-1,0 0,0 0,0 0,0 0,0 0,0 0,1 0,8-10,-1 0,0-1,-1 0,0-1,0 0,-2 0,6-12,-4 9,96-200,-93 202,-7 19,-3 29,-2-31,0 23,-1-19,0 1,1 0,0-1,0 1,1 0,0 0,1-1,0 1,0 0,1-1,0 1,1-1,0 0,0 0,0 0,1 0,1 0,-1-1,1 1,0-1,1-1,0 2,5-2,0-1,0 1,1-2,-1 1,1-2,0 0,0 0,0-1,0 0,12-1,28 3</inkml:trace>
  <inkml:trace contextRef="#ctx0" brushRef="#br0" timeOffset="-15611.592">21524 11961,'-27'-8,"22"5,1 1,-1 0,0 0,0 0,0 0,-1 1,1 0,0 0,0 1,-1-1,1 1,0 0,-1 1,1-1,0 1,-1 0,1 1,0-1,0 1,0 0,0 0,1 0,-6 4,5-1,0 1,1-1,-1 1,1 1,0-1,0 1,1-1,0 1,0 0,1 0,0 0,0 1,1-1,0 0,0 1,0-1,1 1,0-1,1 1,0-1,0 1,0-1,1 0,0 0,0 1,1-2,0 1,1 0,-1 0,1-1,0 0,1 0,-1 0,1 0,2 1,9 1,0 0,0-1,0-1,1 0,-1-1,1-1,1-1,-1 0,0-2,1 0,-1 0,1-2,-1 0,1-1,-1-1,15-4,-9 2,0-1,0 0,0-2,-1-1,0-1,-1 0,0-2,-1 0,0-2,-1 0,4-5,1-12,-35 37,9-5,0 1,1 0,0-1,-1 1,1 0,0 0,0 0,0 0,0 0,0 0,1 0,-1 0,1 0,-1 0,1 0,0 0,0 1,0-1,0 0,0 0,0 0,0 0,1 0,-1 1,1-1,0 0,-1 0,1 0,0 0,0 0,1-1,-1 1,0 0,0 0,1-1,-1 1,1-1,0 1,-1-1,1 0,0 1,0-1,0 0,0 0,0 0,0-1,0 1,0 0,0-1,0 1,1-1,7 2,-1 0,2 0,-1-1,0 0,0-1,0 0,0-1,0 0,1-1,-1 0,-1 0,1-1,0 0,-1-1,1 0,-1 0,0-1,-1-1,1 1,-1-1,0-1,3-3,-9 9,0-2,-1 1,1 0,0 0,-1 0,0-1,0 1,1-1,-1 1,-1-1,1 1,0-1,-1 1,1-1,-1 0,0 0,0 1,0-1,0 0,0 1,0-1,-1 0,0 1,1-1,-1 1,0-1,0 1,0-1,-1 1,1-1,-2-1,-1-1,0 1,0-1,-1 1,1 0,-1 0,0 0,0 0,-1 1,1 0,-1 0,1 1,-1 0,-3-2,1 2,1-1,0 1,-1 0,0 1,1 0,-1 0,0 0,0 1,1 1,-1-1,0 1,0 0,1 1,-1 0,1 0,-1 1,1 0,0 0,0 0,0 1,1 0,-1 0,1 1,0 0,0 0,1 1,-1-1,1 1,0 0,1 1,-1-1,1 1,1 0,2-4,-1 0,2 1,-1-1,0 1,1-1,-1 1,1-1,0 1,0-1,1 1,-1-1,1 1,-1-1,1 0,0 1,0-1,1 0,-1 1,1-1,0 0,-1 0,1 0,1-1,-1 1,0 0,1-1,-1 1,1-1,0 0,-1 0,1 0,0 0,4 1,21 10</inkml:trace>
  <inkml:trace contextRef="#ctx0" brushRef="#br0" timeOffset="-15024.717">22303 11511,'-6'-1,"1"1,0-1,-1 1,1 0,0 1,-1-1,1 1,0 0,0 1,-1-1,1 1,0 0,0 0,1 1,-1-1,0 1,1 0,0 0,0 1,0-1,0 1,0 0,1 0,-1 0,1 0,0 1,0-1,1 1,-1 0,1 0,0 0,1 0,-1 1,3 8,0 1,1-1,1 0,0 0,0 0,2 0,0-1,0 1,1-1,1 0,0-1,1 0,0 0,1-1,1 0,4 4,-7-5,18 23,-1 1,-1 1,-2 1,-2 2,-1 0,-2 0,-2 1,-1 1,-1 4,-12-43,-1 0,1 0,0 0,0 0,0 0,0 0,0 0,0 0,0 0,0 0,0 0,0 0,0 0,0 0,1 0,-1-1,0 1,1 0,-1 0,1 0,-1 0,1-1,0 1,-1 0,1 0,-1-1,1 1,0 0,0-1,0 1,-1-1,1 1,0-1,0 0,0 1,0-1,0 0,0 1,-1-1,1 0,0 0,0 0,0 0,0 0,0 0,0 0,0 0,0 0,0-1,0 1,0 0,0 0,0-1,-1 1,1-1,0 1,0-1,0 1,-1-1,2 0,7-11,0-1,0 0,-2 0,1-1,-2 1,1-2,-2 1,0-1,-1 0,-1 0,0 0,0-3,15-97,-17 114,0 0,-1-1,2 1,-1 0,0 0,0 0,0 0,0 0,1 0,-1 0,0 0,1 0,-1 1,1-1,-1 0,1 1,-1 0,1-1,-1 1,1 0,-1 0,1-1,0 1,-1 1,1-1,-1 0,1 0,0 0,-1 1,1-1,-1 1,1-1,-1 1,0 0,1 0,-1-1,0 1,1 0,0 1,11 3,150 52,-158-54,0 1,-1 1,0-1,0 0,0 1,0 0,-1 0,0 0,0 0,0 1,0-1,-1 1,0 0,0-1,-1 1,1 0,-1 0,-1 0,1 0,-1 0,0 0,0 0,-1 0,0 0,0 0,-1 3,1 22,2-28,0 0,0 1,0-1,1 0,-1 0,1 0,0 0,0-1,0 1,0 0,0-1,1 0,-1 1,1-1,-1 0,1 0,0 0,0-1,0 1,0-1,0 1,0-1,1 0,-1 0,0-1,0 1,1-1,-1 1,1-1,-1 0,0 0,1-1,-1 1,0-1,1 1,-1-1,0 0,99-13,-53 1</inkml:trace>
  <inkml:trace contextRef="#ctx0" brushRef="#br0" timeOffset="-14780.119">23572 11880,'-16'-3,"-10"0,-8 3,-2 3,2 8,2 7,7 7,8 7,6 2,10 3,15-3,13-5,17-5,15-7,11-5,-6-6</inkml:trace>
  <inkml:trace contextRef="#ctx0" brushRef="#br0" timeOffset="-13969.159">24283 11989,'-11'-7,"-1"0,1 0,-1 1,0 1,0 0,-1 1,1 0,-1 1,0 0,0 1,0 1,0 0,-1 1,1 0,0 1,0 0,0 1,0 0,-1 2,10-3,0 1,1 0,-1 0,1 0,-1 0,1 1,0 0,0-1,0 1,0 0,0 0,1 1,-1-1,1 1,0-1,0 1,0 0,0-1,1 1,0 0,-1 0,2 0,-1 0,0 0,1 1,0-1,-1 0,2 0,-1 0,0 0,1 0,0 1,0-1,0 0,1-1,-1 1,1 0,0 0,0-1,0 1,0-1,1 1,-1-1,3 2,1-1,-1-1,1 0,0 0,0-1,0 0,0 0,0 0,0 0,1-1,-1 0,0-1,1 0,-1 0,1 0,-1 0,0-1,1 0,-1-1,0 1,3-2,6-2,0-1,-1-1,0 0,0 0,-1-1,0-1,9-8,-21 16,-1 0,1 0,0 0,-1 0,1 0,0 0,0 0,0 0,0 1,-1-1,1 0,0 1,0-1,0 0,0 1,1 0,-1-1,0 1,0 0,0-1,0 1,0 0,0 0,1 0,-1 0,0 0,0 0,0 0,0 0,0 0,1 1,-1-1,0 1,0-1,0 0,0 1,0 0,0-1,0 1,0 0,0-1,-1 1,1 0,0 0,0 0,0 0,-1 0,1-1,-1 1,1 1,66 75,-65-75,0 0,0 0,1 0,-1 0,1-1,0 1,0-1,-1 0,1 1,0-1,0 0,0-1,0 1,0-1,0 1,0-1,0 0,1 0,-1 0,0 0,0-1,0 1,0-1,0 0,0 0,0 0,0 0,-1 0,1-1,0 1,0-1,3-5,-1 0,1 0,-1 0,0-1,-1 0,0 0,0 0,-1 0,0-1,-1 1,1-1,-2 0,1 1,-1-1,0-7,5-18,-6 27,0 1,1-1,-1 1,2-1,-1 1,1 0,0-1,0 1,1 0,-1 0,1 1,1-1,-1 0,1 1,0 0,0 0,1 0,-1 1,1-1,0 1,0 0,1 0,-1 1,1 0,0 0,0 0,0 0,0 1,1 0,-2 1,0 1,0 0,-1 0,1 0,0 0,0 1,-1 0,1 0,-1 0,1 0,-1 1,1 0,-1 0,0 0,0 0,0 1,0-1,0 1,0 0,-1 1,0-1,1 0,-1 1,0 0,-1 0,2 2,6 12,-1 0,-1 1,-1 0,-1 0,4 15,1 3,-10-31,0-1,1 0,0 0,0 0,0 0,1 0,0 0,0 0,0-1,0 0,1 0,0 0,-1 0,2 0,-1-1,0 1,1-1,-1 0,1-1,0 1,0-1,0 0,0 0,0 0,1-1,-1 0,0 0,1 0,-1-1,4 0,9-1,1-2,-1 0,0-1,0-1,0-1,0 0,-1-1,0-1,-1-1,0 0,0-1,-1-1,0 0,-1-1,0-1,-1 0,0-1,-1 0,-1-1,8-13,3-18,-21 45,-1 0,1 0,-1 0,0 0,1 0,-1 0,0 0,0 0,0 0,0 0,0-1,0 1,0 0,0 0,0 0,-1 0,1 0,0 0,-1 0,1 0,0 0,-1 0,0 0,1 0,-1 0,1 0,-1 0,0 1,0-1,0 0,1 0,-1 1,0-1,0 1,0-1,0 1,0-1,0 1,0-1,0 1,-1 0,-3 0,-1 0,0 1,0 0,1 0,-1 0,0 1,1 0,-1 0,1 1,0-1,0 1,0 0,0 0,0 1,1 0,0-1,-1 1,1 1,1-1,-1 1,1-1,-1 1,1 0,1 0,-2 3,2-5,1 0,-1 1,1-1,0 0,-1 1,2-1,-1 1,0-1,1 1,-1-1,1 1,0 0,1-1,-1 1,0-1,1 1,0-1,0 1,0-1,0 1,1-1,-1 0,1 0,0 1,0-1,0-1,0 1,0 0,1 0,-1-1,1 1,0-1,-1 0,1 0,0 0,1 0,11 6,0-1,1-1,-1 0,1-1,1-1,-1 0,0-1,13 0,27 3</inkml:trace>
  <inkml:trace contextRef="#ctx0" brushRef="#br0" timeOffset="-13562.787">25785 11921,'-22'-3,"10"0,-1 1,0 1,1 0,-1 0,0 1,0 1,0 0,1 1,-1 0,0 1,-4 2,16-4,-1-1,1 1,-1 0,1-1,0 1,0 0,-1 0,1 0,0 0,0 0,0 0,0 0,0 0,0 1,1-1,-1 0,0 0,0 1,1-1,-1 0,1 1,-1-1,1 1,0-1,0 1,-1-1,1 1,0-1,0 1,1-1,-1 1,0-1,0 1,1-1,-1 0,1 1,-1-1,1 1,-1-1,1 0,0 1,0-1,0 0,0 1,49 47,-38-41,-1-1,2 0,-1 0,1-2,0 1,0-2,0 1,14 1,-25-6,1 0,0 0,-1 0,1-1,-1 1,1-1,-1 0,1 1,-1-1,1 0,-1-1,0 1,0 0,1-1,-1 1,0-1,0 0,0 1,-1-1,1 0,0 0,-1 0,1-1,-1 1,0 0,0 0,1-1,-2 1,1-1,0 1,0-1,-1 1,1-3,5-11,4 46,-6-21,1 0,-1 0,2-1,-1 0,1 0,0-1,1 0,0 0,0 0,0-1,1 0,0 0,0-1,0 0,1 0,0-1,0 0,0-1,0 0,1 0,-1-1,1 0,-1-1,5 0,19 4</inkml:trace>
  <inkml:trace contextRef="#ctx0" brushRef="#br0" timeOffset="-10452.43">20391 13054,'-2'-5,"-1"-1,0 0,0 1,0 0,-1-1,0 1,0 1,0-1,0 0,-1 1,0 0,0 0,0 1,0-1,0 1,-1 0,0 1,1-1,-1 1,0 0,0 0,0 1,-1 0,1 0,0 0,-5 1,4 1,0 0,1 0,-1 0,0 1,0 0,1 1,-1 0,1-1,0 2,0-1,0 1,0 0,1 0,0 1,0-1,0 1,0 1,1-1,-1 0,1 1,1 0,-1 0,1 0,-2 7,0-4,1 1,0 0,1 0,1 0,-1 0,2 1,-1-1,1 0,1 1,0-1,0 1,1-1,0 1,1-1,1 0,1 5,-1-8,0-1,0 1,1-1,0 0,0 0,1-1,-1 1,1-1,0 0,1 0,-1-1,1 0,0 0,0 0,0 0,1-1,-1 0,1-1,0 1,0-1,0-1,0 1,4 0,6 0,1-1,0 0,0-1,-1 0,1-2,0 0,-1-1,0-1,1-1,-1 1,0-1,-1-1,0-1,0 0,0-1,-1 0,-1-2,1 0,-1 0,-1-1,0-1,-1 0,0-1,-1 0,2-3,-13 16,1-1,0 1,0-1,-1 0,1 1,0-1,-1 0,1 0,0 1,-1-1,1 0,-1 0,0 0,1 0,-1 0,0 0,1 1,-1-1,0 0,0 0,0 0,0 0,0 0,0 0,0 0,0 0,0 0,0 0,0 0,-1 0,1 0,0 0,-1 0,1 0,-1 1,1-1,-1 0,1 0,-1 0,0 1,1-1,-1 0,0 1,0-1,1 0,-1 1,0-1,0 1,0 0,0-1,0 1,0 0,1-1,-1 1,0 0,0 0,0 0,0 0,0 0,0 0,0 0,0 0,0 0,-1 0,-1 3,1-1,-1 0,1 0,-1 1,1 0,0-1,0 1,0 0,1 0,-1 0,1 0,-1 0,1 0,0 1,0-1,0 0,1 1,-1-1,1 1,0-1,0 0,0 1,0-1,1 1,-1-1,1 0,0 1,0-1,0 0,0 0,1 0,-1 1,1-2,0 1,0 0,0 0,0 0,1-1,-1 0,0 1,4 1,6 6,1-1,1-1,-1 0,2 0,-1-2,1 1,0-2,0 0,0-1,1-1,0 0,-1-1,1 0,0-2,0 0,5-1,-19 1,-1 1,1-1,0 0,-1 0,1-1,0 1,-1 0,1-1,0 1,-1 0,1-1,-1 0,1 1,-1-1,1 0,-1 0,0 0,1 0,-1 0,0 0,0 0,1-1,-1 1,0 0,0-1,-1 1,1-1,0 1,0-1,-1 1,1-1,-1 1,1-1,-1 1,0-1,1 0,-1 1,0-1,0 0,0 1,-1-1,1 0,0 0,-4-8,1 0,-2 0,1 1,-1 0,-1 0,0 0,0 0,0 1,-1 0,-1 0,1 1,-1 0,0 1,-1-1,2 2,0 0,-1 0,1 1,-1 0,0 0,0 1,0 0,0 0,-1 1,1 0,-6 0,49 5,0-1,0-2,0-2,3-1,53-2,-83 4,1 0,-1 0,0 1,0 0,1 1,-1 0,0 0,0 1,1 0,-1 0,-1 1,1 0,0 0,-1 1,1 0,-1 1,0-1,-1 1,1 0,-1 1,0 0,30 75,-33-71,0 0,1 0,0-1,0 1,1-1,0 0,1 0,5 6,-10-14,0 0,0 1,0-1,1 0,-1 0,0 0,1 0,-1 0,1 0,-1 0,1 0,0-1,-1 1,1-1,-1 1,1-1,0 0,0 1,-1-1,1 0,0 0,0 0,-1 0,1-1,0 1,-1 0,1-1,0 1,-1-1,1 0,0 1,-1-1,1 0,-1 0,1 0,-1 0,0 0,2-1,42-56,-43 56,90-156,-92 159,0-1,0 0,0 1,0-1,0 1,0-1,0 0,0 1,0-1,0 0,0 1,0-1,1 1,-1-1,0 0,0 1,0-1,1 0,-1 1,0-1,0 0,1 1,-1-1,0 0,0 0,1 1,-1-1,0 0,1 0,-1 0,0 1,1-1,-1 0,1 0,-1 0,0 0,1 0,-1 0,1 0,-1 0,0 0,1 0,-1 0,0 0,1 0,-1 0,1 0,-1 0,0 0,1 0,-1-1,0 1,1 0,-1 0,0 0,1-1,-1 1,0 0,1-1,-1 1,0 0,0 0,1-1,-1 1,0 0,0-1,0 1,1-1,1 39,-2-34,0 16,11 91,-10-108,0 0,0 0,0 0,1-1,-1 1,1 0,-1 0,1-1,0 1,0-1,0 0,0 1,1-1,-1 0,1 0,-1-1,1 1,0 0,-1-1,1 1,0-1,0 0,0 0,0 0,0-1,0 1,0-1,0 1,1-1,-1 0,0 0,3-1,1 0,1-1,-1 1,0-1,0-1,0 1,0-1,0 0,-1-1,1 0,-1 0,0 0,0-1,0 0,-1 0,0 0,0-1,0 0,-1 0,1 0,-1-2,5-5,-2 0,0-1,0-1,-2 1,0-1,0 0,-1 0,-1 0,-1-3,15 80,-14-54,0 1,0-1,1 1,-1-1,2-1,-1 1,1 0,1-1,-1 0,1 0,0-1,1 1,-1-2,1 1,0-1,1 0,0 0,-1 0,1-1,1-1,-1 1,0-2,1 1,0-1,-1 0,1-1,0 0,0 0,0-1,0 0,0 0,7-2,-2-1,0-1,-1-1,0 1,0-2,0 0,0-1,-1 0,0 0,-1-2,0 1,0-1,0-1,-2 0,1 0,-1-1,0-1,-1 1,-1-1,0 0,-1-1,0 0,0 0,-2 0,1-1,-2 1,0-1,0 0,-2 0,0 0,0-5,7 96,3 0,19 67,3 23,-27-135,4 25,-1 0,-4 1,-2 0,-2 8,-14-18,12-48,0 0,0 0,0 0,0 0,0-1,0 1,1 0,-1 0,0-1,0 1,0-1,0 1,1-1,-1 1,0-1,1 1,-1-1,0 0,1 1,-1-1,1 0,-1 1,1-1,-1 0,1 0,-1 0,1 0,0 1,-1-1,1 0,0 0,0 0,0 0,0 0,0 0,0 0,-9-34,2-1,1 0,3 0,0 0,3-12,-1 37,-1-25,1 0,2 1,1-1,2 0,1 1,2 0,2 0,0 1,3 0,2-3,-13 33,0 1,0-1,1 1,-1 0,1 0,-1 0,1 0,0 0,0 0,0 0,1 0,-1 1,1-1,-1 1,1 0,0 0,0 0,0 0,0 0,0 0,0 1,1 0,-1 0,0 0,1 0,-1 0,1 0,-1 1,1 0,-1 0,1 0,-1 0,1 0,-1 1,4 0,-1 5,0 0,0 1,0 0,-1 0,0 0,-1 0,1 1,-1 0,-1 0,0 0,0 0,0 0,-1 1,-1-1,1 1,-1 0,0 1,-1 55,0-63,-1 0,1 0,0 0,-1-1,1 1,-1 0,0-1,0 1,1 0,-1-1,0 1,0-1,-1 1,1-1,0 1,0-1,-1 0,1 0,-1 0,1 0,-1 0,1 0,-1 0,0 0,1 0,-1-1,0 1,1-1,-1 1,0-1,0 0,0 0,0 0,1 0,0 0,0 0,-1 0,1 0,0 0,-1 0,1 0,0-1,0 1,-1 0,1-1,0 0,0 1,0-1,0 1,0-1,0 0,0 0,0 0,0 0,0 1,0-1,0 0,1-1,-1 1,0 0,1 0,-1 0,1 0,-1 0,1-1,0 1,-1 0,1 0,0-1,0 1,0 0,0-1,0 1,0 0,0 0,0-1,0 1,1 0,-1 0,1-1,-1 1,1 0,-1 0,1 0,0 0,-1 0,1 0,0 0,0-1,96-73,-67 56,0 2,-1-1,0-2,-2-1,0-1,-2-1,0-1,-2-2,-1 0,0-1,-3-1,0-1,-1-1,6-18,-18 34,-1-1,0 0,-1 0,0 0,-2 0,0-1,0 1,-1-1,-1 1,-1-1,0 0,-1 1,-1-3,2 16,0 0,0-1,0 1,-1 0,1-1,-1 1,1 0,-1 0,1 0,-1 0,0 1,0-1,0 0,0 1,0-1,0 1,-1 0,1 0,0 0,-1 0,1 0,-1 0,1 1,-1-1,1 1,-1-1,0 1,1 0,-1 0,1 1,-1-1,1 0,-1 1,1-1,-1 1,1 0,-1 0,1 0,0 0,-1 0,1 1,0-1,0 1,0-1,0 1,0 0,0 0,1 0,-12 11,1 1,0 0,2 1,-1 1,2 0,0 0,1 0,1 1,0 1,1-1,1 1,1 0,0 0,2 0,0 0,1 3,-1 0,1 0,1 1,1-1,1 0,1 0,0 0,2 0,0-1,2 1,0-1,3 4,-5-14,0 1,1-1,1 0,-1 0,1 0,1-1,0 0,0-1,1 0,0 0,0-1,1 0,0 0,0-1,0-1,1 0,0 0,0-1,0 0,9 1,-12-3,0-1,1 0,-1 0,0-1,0 0,1-1,-1 0,0 0,0 0,0-1,0 0,0-1,0 0,-1 0,1-1,-1 0,0 0,0 0,0-1,-1 0,1-1,-1 1,-1-1,1 0,-1-1,0 1,0-1,2-6,0-1,-1 1,0-1,-2-1,1 1,-2-1,0 0,-1 0,0 0,-1 0,-1 0,0 0,-1 0,-1-4,2 19,0-1,0 1,0-1,1 1,-1 0,0-1,0 1,0-1,0 1,0-1,0 1,0-1,0 1,0-1,0 1,0-1,0 1,0-1,0 1,-1 0,1-1,0 1,0-1,0 1,-1-1,1 1,0 0,0-1,-1 1,1 0,0-1,-1 1,1 0,-1-1,1 1,0 0,-1 0,1 0,-1-1,1 1,-1 0,1 0,-1 0,1 0,0 0,-1 0,1 0,-1 0,1 0,-1 0,1 0,-1 0,1 0,-1 0,1 0,-1 0,1 1,0-1,-1 0,1 0,-12 28,10-15,1-1,0 1,1-1,0 1,1-1,0 1,1-1,1 0,0 0,0 0,1 0,1 0,0-1,0 0,1 0,1 0,0-1,0 1,1-2,0 1,1-1,0-1,1 1,-1-2,2 1,-1-1,1-1,0 0,0 0,0-1,1-1,0 0,0 0,0-2,0 1,1-1,7 0,-9-2,-1-1,1 0,0-1,-1 0,1 0,-1-1,0 0,0-1,0 0,0-1,-1 0,0 0,0-1,0 0,0-1,-1 0,0 0,-1-1,0 0,4-5,6-10,0-1,-2 0,0-1,-2 0,-1-1,-1-1,0-5,9-37,-2-1,-4-1,-3 0,-3-1,-4 1,-3-57,-4 116,-1 34,-2 45,3 1,3 0,4-1,2 0,3 0,3 0,3-1,3-1,10 22,-22-70,0 1,2-1,0 0,1-1,0 0,2-1,2 3,6 3</inkml:trace>
  <inkml:trace contextRef="#ctx0" brushRef="#br0" timeOffset="-10290.861">23599 12794,'17'7,"21"5,23 2,24 2,21 0,-8-3</inkml:trace>
  <inkml:trace contextRef="#ctx0" brushRef="#br0" timeOffset="-10101.368">24528 13191,'-3'12,"0"-7,1 0,0 0,1 1,-1-1,1 0,0 1,0-1,1 1,0-1,0 1,0-1,1 1,-1-1,1 1,0-1,1 1,0-1,0 1,0-4,1-1,0 1,-1-1,1 1,0-1,0 0,0 0,0 0,0-1,0 1,0-1,0 0,1 1,-1-1,0-1,0 1,0 0,0-1,0 1,0-1,0 0,0 0,0 0,0-1,0 1,0-1,9-3,1-1,-1 0,0-1,0-1,-1 0,0 0,0-1,-1 0,0-1,-1 0,0-1,-1 0,0 0,0-1,-2 0,1 0,-1-1,-1 1,0-1,0-6,-4 16,0 0,-1-1,1 1,-1 0,0-1,0 1,-1-1,1 1,0 0,-1-1,0 1,0 0,0 0,0-1,-1 1,1 0,-1 0,0 0,0 1,0-1,0 0,0 1,0-1,-1 1,1 0,-1 0,0 0,0 0,0 0,0 0,0 1,0 0,0-1,0 1,0 0,-1 1,1-1,-3 0,-3 1,0-1,0 1,-1 1,1 0,0 0,1 1,-1 0,0 1,0 0,1 0,0 1,-1 0,1 0,1 1,-1 0,1 0,0 1,0 0,0 0,1 1,0-1,0 2,1-1,0 0,0 1,0 2,3-8,1 1,0 0,0 0,0 0,0 0,0 0,0 0,1 0,0 0,-1 0,1 0,0 0,1 0,-1 0,0 0,1 0,0 0,0 0,-1 0,2-1,-1 1,0 0,1 0,-1-1,1 1,0-1,0 1,0-1,0 0,0 0,0 0,0 0,1 0,-1 0,1-1,0 1,-1-1,4 1,29 11,1-6</inkml:trace>
  <inkml:trace contextRef="#ctx0" brushRef="#br0" timeOffset="-9799.693">24870 12686,'-8'1,"0"0,1 0,-1 1,1 0,-1 0,1 1,0 0,0 0,0 1,0 0,1 0,-1 0,1 1,0 0,0 0,1 1,0 0,0 0,0 0,1 0,-1 1,1 0,1 0,0 0,0 0,0 0,1 1,0-1,0 1,1-1,0 1,0 0,1 0,0-1,1 9,5 3,1 1,1-1,1-1,1 1,0-2,1 1,1-1,1-1,0 0,1-1,2 0,19 26,20 31,-38-47,2-1,0-1,1-1,2 0,2 0,-14-15,1-1,1 0,-1 0,1-1,0-1,0 0,0-1,0 0,1-1,0 0,-1-1,1 0,0-1,-1-1,1 0,-1-1,1 0,-1 0,1-2,-1 1,0-2,0 0,-1 0,0-1,4-3,35-20</inkml:trace>
  <inkml:trace contextRef="#ctx0" brushRef="#br0" timeOffset="-8545.392">20185 14078,'21'14,"-1"0,0 2,-1 0,-1 1,-1 1,-1 0,0 1,-1 1,-1 1,-1 0,-1 1,-1 0,-1 0,5 17,3 3,-16-42,-1 0,0 0,0-1,0 1,0 0,0-1,0 1,0-1,0 0,0 1,0-1,0 0,0 1,0-1,0 0,-1 0,1 0,0 0,0 0,-1 0,1 0,-1 0,1 0,-1 0,1 0,-1 0,0 0,0 0,1 0,-1-1,0 1,0 0,0 0,0-1,1-1,14-40,3 1,1 0,13-17,-32 58,1 0,-1 0,0 0,0 0,1-1,-1 1,1 0,-1 1,1-1,-1 0,1 0,-1 0,1 0,0 0,0 0,-1 1,1-1,0 0,0 1,0-1,0 0,0 1,0-1,0 1,0 0,0-1,0 1,0 0,0-1,0 1,0 0,0 0,0 0,0 0,0 0,1 0,-1 1,0-1,0 0,0 0,0 1,0-1,1 1,18 72,-20-66,1-1,0 1,0-1,1 1,0-1,0 0,0 0,1 0,0 0,0 0,1 0,-1-1,1 1,0-1,1 0,-1-1,1 1,0-1,0 0,1 0,-1 0,1-1,0 0,0 0,0 0,0-1,6 2,-3-5,1 0,-1-1,0 0,-1 0,1-1,0 0,-1-1,0 0,1 0,-2 0,1-1,0-1,-1 1,0-1,0-1,-1 1,0-1,0 0,-1 0,1-1,-1 0,-1 0,0 0,0 0,0-1,-1 1,-1-1,1 0,-1 0,-1 0,1-7,-2 15,1 0,-1 0,0 0,1 0,-1 1,0-1,0 0,1 0,-1 0,0 0,0 0,0 0,0 0,0 0,0 1,-1-1,1 0,0 0,0 0,-1 0,1 0,0 1,-1-1,1 0,-1 0,1 0,-1 1,1-1,-1 0,0 1,1-1,-1 0,0 1,1-1,-1 1,0-1,0 1,0 0,1-1,-1 1,0 0,0-1,0 1,0 0,0 0,0 0,1 0,-1 0,0 0,0 0,0 0,0 0,0 0,0 1,0-1,1 0,-1 1,0-1,0 0,0 1,1-1,-1 1,0-1,0 1,1 0,-1-1,-4 7,0-1,0 1,0 0,1 1,1-1,-1 1,1-1,0 1,1 0,0 0,0 1,1-1,0 0,0 0,1 1,0-1,0 0,1 1,0-1,1 3,1-2,-1-1,1 0,1 0,0 0,0-1,0 1,1-1,0 0,0 0,1-1,0 1,0-1,1-1,-1 1,1-1,1 0,-1-1,1 1,-1-1,1-1,0 0,0 0,1 0,-1-1,1-1,-1 1,1-1,-1-1,1 1,1-1,37 1</inkml:trace>
  <inkml:trace contextRef="#ctx0" brushRef="#br0" timeOffset="-8156.562">21428 14242,'-7'-4,"0"-1,-1 1,0 0,0 0,0 1,0 0,-1 0,1 1,-8-1,13 3,0-1,0 1,0 0,0 0,0 1,0-1,0 1,0-1,0 1,0 0,0 0,0 0,0 1,0-1,1 1,-1 0,1-1,-1 1,1 0,-1 0,1 1,0-1,0 0,0 1,1-1,-1 1,0 0,0 1,0 3,0 0,0 0,0 0,1 1,0-1,1 0,0 1,0-1,0 0,1 0,0 1,1-1,-1 0,1 0,1 0,-1 0,1-1,0 1,1-1,0 1,0-1,0 0,0-1,1 1,0-1,1 0,-1 0,1 0,0-1,0 0,0 0,0 0,1-1,0 0,-1 0,1-1,4 1,4 2,0-2,0 1,1-2,0 0,-1-1,1 0,0-1,0-1,-1-1,1 0,-1-1,1 0,-1-1,0-1,0-1,-1 0,0-1,0 0,0-1,-1-1,0 0,-1-1,0 0,0-1,-1 0,-1-1,6-7,10-59,-25 75,-1 0,0 0,0 1,0-1,0 0,-1 0,1 1,-1-1,0 0,1 1,-1-1,0 0,-1 1,1-1,0 1,-1 0,1-1,-1 1,0 0,0 0,0 0,0 0,0 0,0 1,-1-1,1 1,0-1,-1 1,1 0,0 0,0 1,0-1,-1 0,1 1,0 0,0 0,0-1,-1 1,1 0,0 1,0-1,-1 0,1 1,0-1,0 1,0 0,0 0,0-1,0 2,0-1,0 0,0 0,0 0,1 1,-1-1,0 1,1-1,-1 1,1 0,0 0,-1 1,-28 67,30-60,0-1,0 0,1 0,0 1,1-1,0 0,0 0,1-1,0 1,1 0,0-1,0 0,1 0,0 0,0-1,1 1,0-1,0-1,1 1,0-1,0 0,0 0,1-1,0 0,0-1,0 1,1-2,-1 1,1-1,0 0,0-1,0 0,0 0,0-1,8 0,40 4,-5-5</inkml:trace>
  <inkml:trace contextRef="#ctx0" brushRef="#br0" timeOffset="-7690.743">22275 14160,'-87'15,"85"-14,-1 0,1-1,-1 2,1-1,0 0,-1 1,1-1,0 1,0-1,0 1,0 0,0 0,1 0,-1 0,0 0,1 0,0 1,-1-1,1 0,0 1,0-1,0 1,1-1,-1 1,1 0,-1-1,1 1,0-1,0 1,0 0,0 0,3 5,0-1,0 0,1 1,0-1,0-1,0 1,1-1,0 0,1 0,-1 0,1 0,0-1,0 0,1-1,3 2,2 5,93 84,-104-94,0 0,0-1,0 1,-1 1,1-1,0 0,-1 0,1 0,-1 0,1 0,-1 1,1-1,-1 0,0 0,0 1,0-1,1 0,-1 0,0 1,-1-1,1 0,0 0,0 1,0-1,-1 0,1 0,-1 1,1-1,-1 0,1 0,-1 0,0 0,1 0,-1 0,0 0,0 0,0 0,0 0,0 0,0-1,0 1,0 0,0-1,0 1,-1-1,1 1,-1 0,-1 0,0 0,0 0,-1 0,1-1,0 1,0-1,-1 0,1 0,0 0,-1 0,1 0,0-1,0 1,-1-1,1 0,0 0,0 0,-2-1,4 0,-1 1,0 0,0-1,0 0,1 1,-1-1,1 0,-1 0,1 0,0 0,0 0,0 0,0 0,0 0,0 0,1 0,-1-1,1 1,-1 0,1 0,0-1,0 1,0 0,0-1,0 1,1 0,-1-1,1 1,-1 0,1 0,0-1,37-64,-23 51,0 1,1 0,1 1,0 1,0 1,2 0,-1 1,2 1,-1 1,1 1,1 0,-1 2,1 0,1 1,-19 4,-1 1,1-1,0 0,-1 1,1 0,0-1,-1 1,1 0,0 0,-1 0,1 1,0-1,-1 1,1 0,-1-1,1 1,-1 0,1 0,-1 1,1-1,-1 0,0 1,0 0,0-1,0 1,0 0,0 0,0 0,-1 0,1 0,-1 1,1-1,-1 0,0 1,0-1,0 1,0-1,0 2,6 68,-7-62,1 1,-1-1,1 1,1-1,0 0,1 0,0 1,0-2,3 7,-4-13,0-1,0 1,0-1,0 1,0-1,0 0,0 0,1 0,-1 0,1 0,0 0,0-1,-1 1,1-1,0 0,0 0,0 0,0 0,0-1,1 1,-1-1,0 1,0-1,0 0,0-1,1 1,1-1,17-4</inkml:trace>
  <inkml:trace contextRef="#ctx0" brushRef="#br0" timeOffset="-7410.804">22739 13859,'-7'0,"5"0,2 0</inkml:trace>
  <inkml:trace contextRef="#ctx0" brushRef="#br0" timeOffset="-7145.502">23108 13737,'0'11,"0"16,5 15,3 12,3 10,3 7,0 2,0 0,-1-2,-2-7,-2-9,-1-10,-1-12</inkml:trace>
  <inkml:trace contextRef="#ctx0" brushRef="#br0" timeOffset="-6857.119">22985 14092,'180'13,"-85"-8,0 4,55 14,-142-23,1 1,-1 0,0 1,0-1,-1 2,1-1,0 1,-1 0,1 0,-1 1,0 0,0 1,0-1,-1 1,0 1,0-1,0 1,0 0,-1 0,0 1,-1-1,1 1,-1 0,0 1,-1-1,2 7,-1 144,-3-156,0 1,0 0,0-1,1 1,-1-1,1 1,-1-1,1 1,0-1,0 0,0 0,0 0,0 0,0 0,0-1,1 1,-1-1,1 1,-1-1,1 0,0 0,-1 0,1 0,0-1,0 1,0-1,-1 1,1-1,0 0,0 0,2-1,88-18,-81 15,0-2,-1 0,0 0,0-1,0-1,-1 1,0-2,0 0,-7 7,0-1,0 0,-1 1,1-1,-1 0,0 0,0-1,0 1,0 0,-1-1,1 1,-1-1,0 1,0-1,0 0,0 1,-1-1,1 0,-1 0,0 1,0-1,-1 0,1 0,-1 0,0 1,0-1,0 1,0-1,-1-1,-2 0,-1 0,0 0,0 0,-1 0,1 1,-1 0,0 0,0 0,0 1,-1 0,1 0,-1 1,1 0,-1 0,0 0,0 1,0 0,0 0,0 1,0 0,0 0,0 1,0 0,0 0,0 0,0 1,0 0,1 1,-1-1,1 1,-3 1,3 0,-1 0,1 1,-1 0,1 0,0 0,1 0,0 1,0 0,0 0,0 1,1-1,0 1,0 0,-1 5,3-9,1 0,0 1,0-1,0 0,0 1,0-1,1 1,0-1,-1 1,1-1,0 1,1-1,-1 1,1-1,0 0,-1 1,1-1,1 0,-1 1,0-1,1 0,0 0,0 0,0 0,0 0,0-1,0 1,1-1,-1 1,1-1,0 0,2 2,21 10</inkml:trace>
  <inkml:trace contextRef="#ctx0" brushRef="#br0" timeOffset="-6549.724">24092 13859,'-11'-1,"1"1,0 0,-1 0,1 1,0 0,0 0,0 1,0 1,-8 3,14-5,1 0,-1 1,1 0,0-1,-1 2,1-1,0 0,0 0,0 1,1 0,-1 0,1-1,-1 1,1 1,0-1,0 0,0 0,0 1,1-1,0 1,-1 0,1-1,1 1,-1 0,0 0,1 0,0 1,1 6,1 0,1-1,0 0,0 1,1-1,0-1,1 1,0 0,0-1,1 0,0-1,1 1,3 2,-1 2,24 33,-2 2,-2 2,0 5,-27-48,1 1,0-1,1-1,0 1,0 0,0-1,1 0,0 0,0 0,1-1,0 0,-1 0,2 0,-1 0,1-1,3 2,10-1,0-1,-1 0,2-1,-1-1,0-1,0-1,0-1,0-1,1-1,-1 0,43-7</inkml:trace>
  <inkml:trace contextRef="#ctx0" brushRef="#br0" timeOffset="-6239.925">25375 13859,'-3'19,"0"15,0 9,1 7,1 3,-1 1,2-3,0-3,0-4,0-9,2-6,8-7,10-7,10-6,11-6,12-7,-5-3</inkml:trace>
  <inkml:trace contextRef="#ctx0" brushRef="#br0" timeOffset="-6051.434">25662 14146,'-7'17,"-3"14,4 13,4 12,6 7,3 5,1 2,0 1,-7 0,-13-3,-4-12</inkml:trace>
  <inkml:trace contextRef="#ctx0" brushRef="#br0" timeOffset="-5140.092">20909 15225,'0'19,"3"22,2 20,4 17,1 10,3 10,-2 4,-3-2,-2-5,-5-11,-4-12,-5-15,-3-19,-2-17,2-12</inkml:trace>
  <inkml:trace contextRef="#ctx0" brushRef="#br0" timeOffset="-4239.835">20869 15813,'-33'-313,"30"280,3-74,1 104,1 0,0 1,0-1,0 1,0-1,1 1,-1 0,0 0,1 0,0 0,-1 1,1-1,0 0,0 1,0 0,0 0,0 0,0 0,1 0,-1 1,0 0,0-1,1 1,-1 0,0 0,0 1,0-1,1 1,-1 0,0-1,0 2,0-1,0 0,2 2,20 1,-1 2,0 1,-1 1,0 1,0 1,-1 2,0 0,16 11,-36-22,-1 0,1 0,-1 0,1 0,-1 0,1 0,-1 0,0 1,1-1,-1 0,0 1,0-1,0 1,0-1,0 1,-1 0,1-1,0 1,-1 0,1-1,-1 1,1 0,-1 0,0 0,0 0,0-1,0 1,0 0,0 0,-1 0,1-1,0 1,-1 0,0 0,1-1,-1 1,0 0,0-1,0 1,0-1,0 1,-10 6,-1-1,1 0,-1 0,0-1,-1-1,0 0,1-1,-1-1,-1 1,1-2,0 0,-9 0,17-2,-20 4,21-2,25-2,-16 0,24 0,1 0,-1-2,0-2,0 0,-1-2,0-1,0-2,0 0,-1-2,0-1,13-9,19-40,-58 59,0 0,0 0,0 0,0 0,0 0,0 0,-1 0,1 0,0 0,-1 0,0 0,0 0,1-1,-1 1,0 0,-1 0,1 0,0 0,-1-1,1 1,-1 0,0 0,1 0,-1 0,0 0,0 0,-1 1,1-1,0 0,0 0,-1 1,1-1,-1 1,0-1,1 1,-1 0,-1-1,2 1,0 0,-1 0,0 0,1 0,-1 0,1 0,-1 1,0-1,1 1,-1-1,0 1,0 0,0-1,1 1,-1 0,0 0,0 0,0 0,1 1,-1-1,0 1,0-1,1 1,-1-1,0 1,1 0,-1 0,0 0,1 0,-1 0,1 0,0 0,-1 0,1 0,0 1,0-1,0 1,-1 0,0 2,-1 0,1 0,0 1,0-1,0 1,0 0,1-1,0 1,0 0,0 0,1 0,-1 0,2 4,1 1,1 0,0-1,0 1,1-1,0 0,1-1,0 1,1-1,-1 1,2-2,-1 1,1-1,0 0,1 0,-1-1,1 0,0 0,1-1,0 0,0-1,0 0,0 0,0-1,1 0,0 0,-1-1,1-1,0 1,0-2,0 1,0-1,4-1,-10 1,0-1,0 1,0-1,0 1,0-1,0 0,0-1,0 1,0-1,0 0,-1 1,1-2,0 1,-1 0,0-1,0 0,0 1,0-1,0 0,0-1,-1 1,1 0,-1-1,0 1,0-1,-1 0,1 0,-1 0,1 0,-1 0,-1 0,1 0,0 0,-1-2,1-10,0 1,-1-1,-1 1,0-1,-1 1,-1 0,-1-7,3 21,0 0,1 0,-1 0,1-1,-1 1,1 0,0 0,-1-1,1 1,0 0,0-1,0 1,0 0,0-1,0 1,0 0,1-1,-1 1,0 0,1 0,-1-1,1 1,-1 0,1 0,0 0,0-1,-1 1,1 0,0 0,0 0,0 1,0-1,0 0,0 0,0 0,0 1,1-1,-1 0,0 1,0-1,1 1,-1 0,0-1,0 1,1 0,-1 0,0 0,1 0,-1 0,0 0,1 0,-1 0,33 0,-1 1,0 2,0 1,0 1,12 5,-36-9,0 0,0 0,0 1,0 1,0 0,-1 0,0 0,1 1,-1 0,0 1,-1 0,1 0,-1 1,0 0,0 0,-1 0,0 1,0 0,2 4,16 60,-24-64,1-1,-1 0,1 0,1 0,-1 0,1 0,0 0,0 0,1 0,0 0,0-1,0 0,1 0,-1 0,1 0,0 0,1-1,-1 1,1-1,0 0,0-1,0 1,1-1,-1 0,1 0,0-1,-1 0,3 1,-4-3,1 0,-1 0,0-1,0 1,1-1,-1 0,0-1,0 1,0 0,0-1,0 0,0 0,0 0,-1-1,1 1,-1-1,0 0,0 0,0 0,0 0,0-1,-1 1,1-1,-1 1,2-5,3-4,-1-1,0 0,-1 0,-1 0,0-1,-1 0,1-4,3-64,-8 156,1-66,0-1,0 0,1 0,0 0,0 0,1 0,0 0,0 0,0 0,1 0,0-1,1 1,-1-1,1 0,0 0,1-1,-1 1,1-1,0 0,1 0,-1 0,1-1,0 0,4 2,10-1</inkml:trace>
  <inkml:trace contextRef="#ctx0" brushRef="#br0" timeOffset="-4067.088">22371 14980,'-17'2,"-4"6,2 5,13 9,15 4,19 3,4-4</inkml:trace>
  <inkml:trace contextRef="#ctx0" brushRef="#br0" timeOffset="-3707.953">22766 15526,'-1'4,"0"-1,0 2,0-1,1 0,-1 0,1 0,0 0,0 0,1 0,-1 0,1 0,0 0,0 0,0 0,0 0,1 0,0 0,0-1,0 1,0-1,0 1,1-1,-1 0,1 0,0 0,0 0,0 0,0-1,1 1,-1-1,1 0,-1 0,1 0,0-1,0 1,0-1,1 0,-1 0,0-1,0 0,0-1,0 1,-1 0,1-1,0 0,0 0,-1 0,1-1,-1 1,1-1,-1 0,1 0,-1 0,0 0,0 0,0-1,0 1,0-1,-1 0,1 0,-1 0,0 0,0 0,0-1,0 1,-1-1,1 1,0-4,0 1,0 0,0 0,-1 0,0-1,0 1,0 0,-1-1,0 1,0 0,-1-1,0 1,0 0,0 0,-1-1,0 1,0 0,0 0,-3-2,3 3,0 1,-1 0,0-1,0 1,0 1,0-1,-1 0,1 1,-1 0,0 0,0 0,0 0,-1 0,1 1,-1 0,1 0,-1 0,0 1,1-1,-1 1,0 0,0 0,0 1,0 0,0 0,0 0,0 0,0 1,0 0,0 0,0 0,0 0,1 1,-1 0,1 0,-1 0,1 1,-1-1,1 1,0 0,0 0,1 1,-1-1,1 1,-1-1,1 1,0 0,0 3,0-3,1 0,1 1,-1 0,1-1,0 1,0 0,0 0,1-1,-1 1,1 0,1 0,-1 0,0 0,1-1,0 1,0 0,1-1,-1 1,1-1,0 1,0-1,1 0,-1 1,1-1,0-1,0 1,0 0,1-1,-1 1,1-1,3 3,5 1,0 0,1 0,-1-1,1-1,0 0,1-1,5 1,40 10</inkml:trace>
  <inkml:trace contextRef="#ctx0" brushRef="#br0" timeOffset="-3334.954">23422 15499,'-8'-9,"-1"1,1 0,-1 1,-1 0,1 1,-1-1,0 2,0 0,-1 0,0 0,0 2,0-1,0 1,-1 1,1 0,0 1,-1 0,0 0,1 2,-1-1,1 1,-1 1,1 0,-1 1,1 0,0 1,0 0,1 0,-7 4,15-6,0-1,0 0,0 1,0-1,0 1,0 0,0-1,1 1,-1 0,1 0,-1 0,1 1,0-1,-1 0,1 0,0 1,1-1,-1 0,0 1,1-1,-1 1,1-1,0 1,0-1,0 1,0-1,0 1,1-1,-1 1,1-1,-1 1,1-1,0 1,0-1,0 0,0 0,1 1,-1-1,0 0,1 0,0 0,-1-1,1 1,0 0,2 1,8 4,0-1,1-1,-1 0,1-1,0 0,1-1,-1 0,0-1,1-1,0 0,-1-1,1 0,1-1,0 0,1 0,-1-1,0 0,1-1,-1-1,0-1,12-5,-22 8,-1 1,0-1,0-1,0 1,0-1,0 1,0-1,0 0,-1-1,0 1,0 0,1-1,-2 0,1 0,0 0,-1 0,0 0,0 0,0-1,-1 1,1-1,-1 1,0-1,0 1,-1-1,1 0,-1-2,0 5,0 0,0 0,1 1,-2-1,1 0,0 0,0 0,0 0,-1 1,1-1,-1 0,0 0,1 1,-1-1,0 0,0 1,0-1,0 1,0-1,0 1,-1 0,1-1,0 1,-1 0,1 0,-1 0,1 0,-1 0,0 0,1 0,-1 1,0-1,1 0,-1 1,0 0,-1 2,1 1,0 0,0 0,0 0,0 1,1-1,-1 0,1 1,0-1,0 1,0-1,1 1,-1-1,1 1,0 0,0-1,0 1,0-1,0 1,1 0,0-1,0 1,0-1,1 3,3 5,0-1,1 0,0-1,1 1,0-1,0-1,1 1,0-1,1-1,-1 1,1-1,1-1,-1 0,1 0,0-1,1 0,-1-1,1 0,0-1,0 0,0 0,0-1,9 0,30 6</inkml:trace>
  <inkml:trace contextRef="#ctx0" brushRef="#br0" timeOffset="-2750.355">24023 15416,'-103'-36,"99"35,0 1,1-1,-1 1,0 0,0 0,0 1,0-1,0 1,0 0,0 0,1 0,-1 0,0 1,1-1,-1 1,1 0,0 0,-1 0,1 1,0-1,0 1,1 0,-1 0,0 0,1 0,-1 0,1 1,0 0,-1 1,2-1,-1 0,0 0,1 1,0-1,0 1,0-1,0 1,1 0,0-1,0 1,0 0,0-1,1 1,0-1,0 1,0-1,0 1,1-1,0 0,0 1,0-1,0 0,0 0,1-1,0 1,0 0,0-1,0 0,1 1,-1-1,1-1,0 1,0 0,0-1,0 0,0 0,0 0,1-1,-1 1,1-1,0 0,3 1,0-1,0 0,0 0,0-1,1 0,-1-1,0 0,0 0,0 0,0-1,0 0,-1-1,1 0,-1 0,1-1,-1 1,0-2,0 1,-1-1,7-5,-3 1,1-1,-1 0,0-1,-1 0,-1-1,0 0,0 0,-1-1,0 1,-1-2,2-7,1-21,-1 0,-1 0,-3-1,-2 0,-1 0,-3 0,-4-30,-11-48,2 91,14 30,0 0,1 0,-1 0,0 0,0 0,1 0,-1 0,0 0,0 1,1-1,-1 0,0 0,1 1,-1-1,0 0,1 1,-1-1,1 1,-1-1,0 1,1-1,-1 1,1-1,-1 1,1 0,0-1,-1 1,1 0,0-1,-1 1,1 0,0-1,0 1,-1 0,1 0,0-1,0 1,0 0,0 0,0-1,0 1,-9 34,2 0,1 0,2 1,2-1,1 26,0-32,1 1,2-1,1 0,1 0,2 0,4 12,-7-31,1 1,0 0,0-1,1 0,0 0,1 0,1-1,-1 1,1-2,1 1,-1-1,2 0,-1 0,1-1,0-1,0 1,1-1,1 0,-4-2,0-1,1 1,0-1,0 0,0-1,0 0,0 0,0-1,0 0,1 0,-1-1,0 0,1 0,-1-1,0 0,0-1,0 0,0 0,0-1,0 1,0-2,-1 1,1-1,-1-1,0 1,0-1,-1 0,1 0,-1-1,2-3,-1-1,0 0,-1 0,0-1,-1 1,0-1,-1-1,0 1,0-1,-2 1,1-1,-1 0,-1 0,0 0,-1 0,0 0,-2-7,2 18,0 0,0 0,-1-1,1 1,0 0,-1 0,1-1,0 1,-1 0,0 0,1 0,-1 0,0 0,1 0,-1 0,0 0,0 0,0 0,0 0,0 0,0 1,0-1,0 0,0 1,-1-1,1 1,0-1,0 1,0 0,-1-1,1 1,0 0,0 0,-1 0,1 0,0 0,0 0,-1 0,1 0,0 1,0-1,-1 0,1 1,0-1,0 1,0-1,0 1,-1 0,1 0,0-1,0 1,0 0,1 0,-1 0,0 0,0 0,0 0,1 0,-1 0,0 0,1 0,-1 1,1-1,-1 1,-2 2,1 0,-1 0,0 1,1-1,0 1,0 0,1 0,-1 0,1 0,0 0,0 0,1 0,-1 0,1 0,0 0,0 0,1 0,0 0,0 0,0 0,0 0,1 0,0 0,0-1,0 1,1 0,-1-1,1 0,0 0,0 0,1 0,-1 0,1-1,0 1,0-1,3 2,11 5,1-1,0-1,1-1,0 0,0-2,1 0,-1-1,1-1,13-1,48 7</inkml:trace>
  <inkml:trace contextRef="#ctx0" brushRef="#br0" timeOffset="-2097.816">25921 15376,'-10'-6,"0"1,0 0,0 1,-1 0,1 1,-1 0,0 1,0 0,0 0,7 2,-1 0,1-1,0 2,0-1,0 0,0 1,-1 0,1 0,0 0,0 0,1 1,-1 0,0 0,0 0,1 0,-1 0,1 1,0-1,0 1,0 0,0 0,0 0,0 0,1 1,-1 0,0-1,1 1,-1 0,1-1,0 1,0 0,0 0,1 0,0 1,-1-1,1 0,1 0,-1 1,0-1,1 1,0-1,0 0,1 1,-1-1,1 0,0 1,0-1,0 0,1 0,-1 1,1-1,0-1,0 1,0 0,1 0,0-1,-1 1,1-1,0 0,1 0,-1 0,0 0,1-1,0 1,-1-1,1 0,0 0,0 0,3 0,1 0,1 0,-1-1,1 0,-1-1,1 0,-1 0,1 0,-1-1,1-1,-1 1,0-1,0-1,0 0,0 0,0 0,0-1,-1 0,0-1,0 1,3-4,1-1,0 0,-1 0,-1-1,0 0,0-1,-1 0,0 0,-1-1,0 0,-1-1,-1 1,2-7,2-10,-2 0,-1 0,-2-1,-1 0,-1 0,-1 0,-2-1,-1 1,-1 0,-7-22,-16-16,25 67,1 0,-1-1,0 1,0 0,0 0,0-1,0 1,0 0,0 0,0 0,0 0,0 0,0 0,-1 1,1-1,0 0,-1 1,1-1,-1 1,1-1,-1 1,1-1,0 1,-1 0,1 0,-1 0,0 0,1 0,-1 0,1 0,0 1,-1-1,1 1,-1-1,1 1,-1-1,1 1,0 0,-1-1,1 1,0 0,0 0,-1 1,-4 4,1 1,0 0,0 0,1 0,0 1,0-1,0 1,1 0,0 0,1 1,0-1,0 0,1 1,0-1,0 2,-1 11,1 0,0 0,1 1,2-1,0 0,1 0,1 0,1 0,1-1,1 0,0 0,2-1,0 0,1 0,1-1,1 0,1-1,0 0,1-1,1-1,0 0,1-1,16 11,-27-20,1-1,0 0,0 0,0-1,1 0,-1 0,1 0,0-1,0 0,-1 0,1-1,0 0,1 0,-1 0,0-1,0 0,0-1,0 1,0-1,0-1,0 1,0-1,0-1,0 1,-1-1,1 0,0-1,4-6,-1-1,0 0,0 0,-1-1,-1-1,0 1,-1-1,0-1,-1 1,0-1,-1 0,-1 0,3-13,-1-31,-7 57,1 0,-1 0,0 0,1 1,-1-1,0 0,0 1,0-1,1 1,-1-1,0 1,0-1,0 1,0 0,0-1,0 1,0 0,0 0,0-1,0 1,0 0,0 0,0 0,0 0,0 1,0-1,0 0,0 0,0 1,0-1,0 0,1 1,-1-1,0 1,0-1,0 1,0-1,1 1,-1 0,0-1,0 1,1 0,-1 0,1-1,-1 1,1 0,-1 0,1 0,-1 0,1 0,0 0,-1 0,-4 6,0 1,1 1,0-1,0 0,0 1,1 0,1 0,-1 0,2 0,-1 0,1 0,0 1,1-1,0 0,1 1,0-1,0 0,1 0,0 0,1 0,0 0,0 0,1-1,0 1,0-1,1 0,0-1,1 1,0 0,3 2,1 0,1 0,-1-1,2 0,-1 0,1-1,0-1,3 1,41 18</inkml:trace>
  <inkml:trace contextRef="#ctx0" brushRef="#br0" timeOffset="45106.354">84 16632,'2'16,"4"18,2 18,1 15,0 14,-1 10,-1 6,-6 0,-4-7,-2-19</inkml:trace>
  <inkml:trace contextRef="#ctx0" brushRef="#br0" timeOffset="45476.629">2 16427,'-1'23,"1"0,1-1,0 1,2 0,1 0,1-1,1 0,1 0,1-1,1 1,0-2,2 1,0-1,7 6,27 37,3-2,2-3,35 31,-59-62,-23-24,9 7,0 1,-1 0,-1 1,0 0,-1 0,0 1,-1 0,0 1,-1 0,-1 0,0 1,-1 0,3 12,-8-22,0 0,0 0,-1 0,0 0,1 0,-2 0,1 0,-1 0,0 0,0 0,0-1,0 1,-1-1,0 0,0 0,0 0,0 0,-1 0,1-1,-1 1,0-1,0 0,-1 0,1-1,0 1,-2-1,-9 6,-1-1,1-1,-1 0,-1-1,1-1,-1-1,-5 1,-4-1,-1-1,0-1,0-1,0-2,0-1,0 0,1-2,-19-6,46 10,-1 1,0 0,0 0,0 0,0 0,0 0,0 0,0-1,0 1,0 0,0 0,0 0,1 0,-1-1,0 1,0 0,0 0,0 0,0 0,0-1,0 1,0 0,0 0,0 0,-1 0,1 0,0-1,0 1,0 0,0 0,0 0,0 0,0 0,0-1,0 1,0 0,-1 0,1 0,0 0,0 0,0 0,0 0,0-1,-1 1,1 0,0 0,0 0,20-3,-16 3,22-4</inkml:trace>
  <inkml:trace contextRef="#ctx0" brushRef="#br0" timeOffset="46647.974">630 17233,'5'5,"1"-1,0 1,-1-1,1 0,1-1,-1 0,0 0,1 0,0 0,-1-1,1 0,0-1,0 0,0 0,0 0,0-1,1 0,-1 0,0-1,0 0,0 0,0 0,0-1,-1 0,1-1,0 1,5-5,0 0,0 0,-1-1,0-1,0 0,-1 0,-1-1,1 0,-2-1,1 0,-2 0,1-1,-1 1,-1-2,0 1,-1-1,-1 0,0 0,0 0,-1-1,-1 0,0-6,-1 18,-1-1,0 1,0-1,-1 0,1 1,0-1,-1 0,0 1,1-1,-1 1,0-1,-1 1,1 0,0-1,0 1,-1 0,0 0,1 0,-1 0,0 0,0 0,0 1,0-1,0 1,0-1,-1 1,1 0,0-1,-1 1,1 1,-1-1,1 0,-1 1,0-1,1 1,-1 0,1-1,-1 1,0 1,1-1,-1 0,0 1,1-1,-1 1,1 0,-1 0,1 0,-1 0,1 0,-1 1,-4 4,0 0,1 1,-1-1,2 1,-1 1,1-1,0 1,0 0,1 0,0 1,1-1,0 1,0 0,1 0,0 0,0 0,1 0,0 0,1 0,0 1,0-1,1 0,1 0,0 3,-1-2,0 1,0-1,1 1,1-1,0 0,0 0,1 0,0 0,1-1,0 1,1-1,0 0,0-1,1 0,0 0,0 0,1-1,0 0,0 0,0-1,1 0,0-1,1 1,-1-2,1 1,0-2,0 1,0-1,0-1,0 0,11 1,-6-3,0 0,0-1,0-1,0 0,0-1,0 0,0-2,-1 0,0 0,0-1,0-1,-1 0,0-1,0-1,-1 0,0 0,9-10,4-5,-1-2,-1 0,-1-2,-2 0,0-1,-2-1,2-9,-6 14,-2 0,-1-1,-1 0,-1 0,-1-1,4-26,-14 47,-3 18,-2 30,2-1,1 1,3-1,1 1,2 0,6 29,51 306,-25-192,-4 46,-29-203,-3-25,-3-18,-11-78,3 0,5 0,4-5,3 83,-4-49,2 0,4 0,2 0,3 0,2 0,6-8,-14 67,1 1,0-1,0 1,0-1,1 1,-1-1,1 1,0 0,0 0,1 0,-1 0,1 0,0 1,0-1,0 1,0-1,1 1,-1 0,1 1,0-1,0 1,0-1,0 1,0 0,0 1,1-1,-1 1,1 0,-1 0,1 0,-1 0,1 1,0 0,-1 0,1 0,0 1,3 0,0 4,-1 0,0 0,0 1,0 0,-1 0,0 1,0 0,0 0,-1 0,0 1,-1-1,0 1,0 0,-1 1,1-1,-2 1,1-1,-1 1,-1 0,0 0,0 0,0-1,-2 10,1-14,0 1,0 0,-1 0,0-1,0 1,0 0,0-1,-1 1,0-1,0 0,0 1,0-1,-1 0,1 0,-1-1,0 1,0 0,-1-1,1 0,-1 0,0 0,0 0,0 0,0-1,0 0,0 0,-1 0,1 0,0-1,-1 0,0 0,1 0,-1 0,0-1,0 1,-3-1,6 0,1-1,0 1,0 0,0 0,0 0,0-1,0 1,0-1,0 1,0 0,0-1,0 0,0 1,0-1,1 0,-1 1,0-1,0 0,1 0,-1 0,0 1,1-1,-1 0,1 0,-1 0,1 0,-1 0,1 0,0 0,0 0,-1 0,1-1,0 1,0 0,0 0,0 0,0 0,0 0,1 0,-1 0,0 0,0 0,1 0,-1 0,1 0,-1 0,1-1,29-47,77-65,-84 94,-2 0,0-2,-1 0,-2-2,0 0,-1-1,-2 0,-1-1,0-1,5-20,-13 29,-2 0,0 0,-2-1,0 1,-1-1,0 1,-2-1,0 0,-1 1,-1 0,-1-1,0 1,-2 0,0 1,-1-1,0 1,-2 1,0-1,-7-9,14 24,1-1,-1 0,1 1,-1-1,0 1,0 0,0-1,0 1,0 0,-1 0,1 1,-1-1,1 0,-1 1,1-1,-1 1,0 0,0 0,0 0,0 0,0 1,0-1,0 1,0 0,0 0,0 0,0 0,0 0,0 1,0-1,1 1,-1 0,0 0,0 0,0 0,0 0,1 1,-1-1,1 1,-1 0,1-1,0 1,-1 0,1 1,0-1,-1 2,-5 11,1 0,1 0,0 1,1 0,0 0,2 0,0 0,1 1,0 0,1-1,1 1,-2 21,1-1,1 0,3 0,0 0,3 0,1 0,2-1,1 0,2-1,1 0,2-1,1-1,2 0,1-1,2-1,1-1,1-1,1-1,2-1,3 2,59 33,-5-15</inkml:trace>
  <inkml:trace contextRef="#ctx0" brushRef="#br0" timeOffset="47041.515">2761 17192,'-16'-7,"3"0,0 1,-1 1,0 0,0 1,-1 0,1 1,-1 0,1 2,-1-1,-11 2,22 1,-1 0,1 0,0 0,0 0,0 1,0 0,0 0,0 0,1 0,-1 1,1-1,-1 1,1 0,0 0,0 0,0 0,1 1,-1-1,1 1,0 0,-1 0,2 0,-1-1,0 2,1-1,0 0,0 0,0 0,0 1,0 4,0 0,0 1,0-1,1 0,1 0,0 0,0 0,0 0,1 0,1 0,0 0,0 0,2 3,-1-5,1 1,-1-1,2 0,-1 0,1 0,0-1,0 0,1 0,0 0,0-1,0 0,1-1,0 1,0-1,4 1,-7-3,-1-1,0 1,1-1,-1 0,1-1,-1 1,1-1,-1 0,1 0,-1 0,1-1,0 1,-1-1,0 0,1 0,-1-1,0 1,1-1,-1 0,0 0,0-1,-1 1,1-1,0 0,-1 0,0 0,1 0,-1-1,0 1,1-3,4-10,0-1,-1 0,-1 0,0 0,-1-1,-2 0,1 0,-2 0,0 0,-2 0,0 0,-1-15,0 22,1 16,1 21,1-5,2-1,0 0,1 1,1-2,1 1,0-1,2 0,0-1,1 0,1 0,1-1,0-1,1 0,10 9,42 27,0-10</inkml:trace>
  <inkml:trace contextRef="#ctx0" brushRef="#br0" timeOffset="47458.75">3689 16974,'-21'-2,"0"0,0 2,0 0,0 2,1 0,-1 1,0 1,1 1,0 1,0 1,1 1,-1 0,2 1,-1 1,1 1,1 1,0 0,1 1,0 1,1 1,0 0,-1 4,12-16,1 1,-1 0,1-1,0 1,0 1,0-1,0 0,1 1,0 0,0-1,0 1,0 0,1 0,0 0,0 0,0 0,1 0,-1 0,1 0,0 0,1 1,-1-1,1 0,0 0,1 0,-1 0,1 0,5 3,0 0,1 0,0-1,0 0,1 0,0-1,0 0,0-1,1 0,0-1,0 0,3 1,-6-2,398 136,-333-104,-71-34,0 1,0-1,-1 0,1 0,0 1,-1-1,1 0,-1 1,1-1,-1 0,0 1,1-1,-1 1,0-1,0 1,0-1,0 0,0 1,-1-1,1 1,0-1,-1 1,1-1,-1 0,1 1,-1-1,1 0,-1 0,0 1,0-1,0 0,0 0,0 0,0 0,0 0,0 0,0 0,0 0,-1-1,1 1,0 0,0-1,-1 1,1-1,0 1,-1-1,1 0,-1 0,1 1,-1-1,-39 18,-1-1,-1-2,0-3,-1-1,-33 4,42-8,-116 26,139-28,19-1,11-3</inkml:trace>
  <inkml:trace contextRef="#ctx0" brushRef="#br0" timeOffset="48318.584">4112 17369,'-6'-6,"-44"-35,49 40,0 0,-1 0,1 1,-1-1,1 0,-1 1,1-1,-1 1,1 0,-1-1,0 1,1 0,-1 0,1 0,-1 0,0 0,1 1,-1-1,1 0,-1 1,1-1,-1 1,1 0,-1-1,1 1,-1 0,1 0,0 0,0 0,-1 0,1 0,0 0,0 0,0 0,0 1,0 0,-4 8,0 1,0 0,2 0,-1 0,1 1,1-1,0 1,1 0,0 0,1-1,0 1,1 0,0 0,2 6,-1-8,0-1,0 0,1 0,0 0,1 0,0 0,0-1,1 1,0-1,1 0,2 3,-5-8,-1 0,1-1,0 1,0 0,0-1,0 0,0 0,1 0,-1 0,0 0,1-1,0 1,-1-1,1 0,0 0,0 0,-1-1,1 1,0-1,0 0,0 0,0-1,-1 1,1-1,0 0,0 1,-1-2,1 1,1-1,2-2,0 0,0-1,0 0,-1 0,0 0,0-1,0 0,-1 0,0-1,0 0,0 1,-1-1,0-1,-1 1,1-1,-1 1,-1-1,0 0,0 0,18-40,-20 48,0 0,0-1,0 1,0 0,0-1,0 1,0 0,0-1,0 1,0 0,0-1,0 1,0 0,0-1,1 1,-1 0,0-1,0 1,0 0,1-1,-1 1,0 0,1 0,-1-1,0 1,0 0,1 0,-1 0,0 0,1-1,-1 1,0 0,1 0,-1 0,0 0,1 0,-1 0,0 0,1 0,-1 0,1 0,-1 0,0 0,1 0,-1 0,0 0,1 0,-1 0,0 1,1-1,-1 0,0 0,1 0,-1 0,0 1,0-1,1 0,-1 0,0 1,0-1,1 0,-1 1,0-1,0 0,0 1,0-1,1 0,-1 1,0-1,0 0,10 31,-9-25,1-1,-2 0,1-1,0 1,0-1,0 1,0-1,1 1,0-1,0 0,0 0,0 0,1 0,0-1,-1 1,1 0,0-1,1 0,-1 0,1 0,-1 0,1-1,0 1,4 1,-5-5,1 0,-1-1,1 1,-1-1,0 0,0 0,0 0,0-1,0 1,0-1,-1 1,1-1,-1 0,0 0,1 0,-1 0,-1 0,1 0,0-1,-1 1,0-1,0 1,0-1,0 0,0 1,-1-4,6-23,-2 0,-1 0,-1-1,-2 1,-1 0,-2-1,-3-17,2 12,3 29,0 5,1 0,-1 0,0 0,1 0,0 0,-1 0,1 0,0-1,0 1,0 0,0 0,1 0,-1 0,0 0,1-1,0 1,-1 0,1 0,0 0,0 0,0 1,0-1,1 0,-1 0,0 1,1-1,-1 1,1-1,0 1,1-2,3 3,1 0,-1 1,0-1,1 1,-1 0,0 1,0-1,0 1,0 1,0-1,3 2,7 3,226 74,-236-80,0 1,0-1,-1 1,1 0,-1 1,1-1,-1 1,0 0,0 0,0 0,-1 1,1 0,-1 0,0 0,0 0,0 1,0 0,-1 0,0 0,0 0,0 0,-1 0,1 3,0 59,-4-61,0 0,0 0,0 0,1 0,0 0,0 0,0 0,1 0,0-1,0 1,1 0,-1 0,1-1,1 1,-1-1,1 1,0-1,0 0,0 0,1 0,-1-1,1 1,0-1,1 0,-1 0,1 0,0-1,1 2,-1-4,-1 0,1 0,-1 0,1 0,0-1,-1 0,1 0,0 0,-1 0,1-1,-1 0,1 0,-1 0,1 0,-1-1,0 0,1 0,-1 0,0 0,0 0,-1-1,1 0,0 0,1-1,5-6,0 1,-1-1,0-1,-1 1,1-2,-2 1,5-11,-4 7,0-1,-2-1,0 1,0-1,-2 0,0 0,-1-1,-1 1,0-1,-2 0,0 1,-1-1,-2-12,3 28,0 0,0 1,0-1,-1 0,1 1,0-1,-1 0,1 1,-1-1,0 1,0-1,1 1,-1-1,0 1,0 0,0-1,-1 1,1 0,0 0,0 0,-1 0,1 0,0 0,-1 0,1 0,-1 0,1 1,-1-1,0 1,1-1,-1 1,0-1,1 1,-1 0,0 0,1 0,-1 0,0 0,1 0,-1 1,0-1,1 0,-1 1,1-1,-1 1,0 0,1 0,0-1,-1 1,1 0,-1 0,1 0,0 0,0 1,-1-1,1 0,0 1,0-1,0 1,-5 6,1 1,0-1,1 1,-1-1,2 1,-1 1,1-1,1 0,0 1,0-1,1 1,0-1,1 1,0 0,0 0,1-1,0 1,1-1,0 1,0-1,1 1,1-1,0 1,1-2,0-1,0 0,0-1,1 1,0-1,1 0,-1 0,1-1,0 0,1 0,-1-1,1 0,0 0,0-1,0 0,6 1,137 23,-54-22</inkml:trace>
  <inkml:trace contextRef="#ctx0" brushRef="#br0" timeOffset="49265.984">6858 17629,'-3'-5,"0"0,0 0,0-1,1 1,0-1,0 0,0 1,1-1,0 0,0 0,0 0,1 0,0 0,0 0,0 0,1 0,0-2,0-8,1 1,0 0,1 1,1-1,0 0,1 1,0 0,1 0,1 0,0 1,1 0,0 0,1 1,1 0,-8 10,0-1,1 1,0-1,0 1,-1 0,1 0,1 0,-1 1,0-1,0 1,1-1,-1 1,0 0,1 1,-1-1,1 0,-1 1,1 0,-1 0,1 0,0 0,-1 1,1-1,-1 1,1 0,-1 0,0 0,1 0,-1 1,0 0,0-1,0 1,0 0,0 0,0 1,-1-1,2 2,8 6,0 0,0 1,-2 0,1 1,-1 1,-1-1,0 2,-1-1,0 1,-2 0,4 9,-9-22,0 1,-1 0,1-1,0 1,-1 0,1-1,-1 1,0 0,0 0,0-1,0 1,0 0,0 0,0 0,0-1,-1 1,1 0,0 0,-1-1,0 1,1 0,-1-1,0 1,0-1,0 1,0-1,0 1,0-1,-1 0,1 0,0 1,-1-1,1 0,-1 0,1 0,-1-1,1 1,-1 0,0 0,1-1,-1 1,0-1,0 0,0 1,0-1,1-1,-1 1,1 0,0-1,-1 1,1-1,0 0,-1 1,1-1,0 0,0 0,0 0,-1 0,1 0,0 0,0 0,0 0,1 0,-1-1,0 1,0 0,1 0,-1-1,1 1,-1 0,1-1,-1 1,1-1,0 1,0-1,0 1,0-1,0 1,0-2,12-50,2 35,0 0,2 1,0 0,1 2,0 0,1 0,1 2,0 0,1 2,14-7,-30 15,70-30,-71 32,0 0,-1 0,1 0,0 1,1-1,-1 1,0 0,0 0,0 0,0 0,0 0,0 1,0-1,0 1,0 0,0 0,0 0,0 0,-1 1,1-1,0 1,-1-1,3 3,0 3,0 1,-1 0,1 0,-2 0,1 0,-1 1,0-1,-1 1,0 0,0-1,-1 1,0 0,-1 9,2-1,15 177,-10-92,4 0,5-1,14 42,-23-112,2 0,1-1,1-1,2 0,1 0,7 10,-11-33,-11-23,-49-173,20 69,5-1,6-1,4-1,4-56,11 158,0-1,2 0,0 1,1 0,4-9,-7 27,1 1,-1 0,1 0,0 1,0-1,0 0,1 0,-1 0,1 1,-1-1,1 1,0-1,0 1,0 0,0 0,0-1,1 1,-1 1,1-1,-1 0,1 1,0-1,0 1,-1 0,1 0,0 0,0 0,0 1,0-1,0 1,0-1,0 1,1 0,-1 1,0-1,0 0,10 5,-1-1,0 2,0-1,0 2,-1-1,0 2,0-1,-1 2,0-1,-1 1,1 1,-2 0,1 0,-2 1,1-1,-1 2,-1-1,0 1,1 4,-3-11,-1 1,0 0,0 1,0-1,-1 0,0 1,0-1,0 1,-1 0,0 0,0-1,-1 1,0 0,0 0,-1 0,0 0,0-1,0 1,-1 0,0-1,0 1,-1-1,0 0,0 0,0 0,-1 0,0 0,-3 3,1-4,0-1,0 1,0-2,-1 1,0 0,1-1,-1-1,0 1,-1-1,1 0,0-1,-1 1,1-2,-1 1,1-1,-4 0,-13-2</inkml:trace>
  <inkml:trace contextRef="#ctx0" brushRef="#br0" timeOffset="49869.328">8005 17643,'12'-106,"-4"0,-5-21,2-23,1 141,3 28,-5-12,5 7,2 0,-1-1,2 0,-1-1,2-1,0 0,0 0,1-1,0-1,1 0,-1-1,2-1,-1 0,1-1,0-1,1 0,-1-2,1 1,-1-2,1 0,0-1,6-1,71 13,-92-11,0 1,1-1,-1 1,0-1,-1 1,1 0,0 0,-1 0,0 0,1 0,-1 0,0 0,-1 1,1-1,-1 0,1 0,-1 1,0-1,0 0,0 1,-1-1,1 0,-1 0,0 1,-1 2,1 5,-1 10,-1-1,1 1,1-1,0 0,2 0,1 1,0 1,-1-18,0 1,0-1,1 1,-1-1,1 0,0 1,0-1,0 0,1 0,-1 0,1-1,0 1,0-1,1 1,-1-1,1 0,-1 0,1-1,0 1,0-1,0 0,0 0,1 0,-1 0,0-1,1 0,-1 0,1 0,0 0,6-1,0-1,0 0,0-1,0-1,0 1,-1-2,1 1,-1-1,0-1,0 0,0 0,0-1,-1 0,0-1,-1 0,1-1,-1 1,-1-2,1 1,-1-1,-1 0,0 0,0-1,4-9,-2 3,0-1,-1 0,-1 0,0-1,-2 0,0 0,-1 0,0 0,-2-1,0-7,-11-28,10 53,-1 0,1 0,0 0,-1 0,1 0,-1 0,1 0,-1 0,0 0,1 0,-1 0,0 0,0 1,1-1,-1 0,0 0,0 1,0-1,0 1,0-1,0 1,0-1,0 1,0 0,-1-1,1 1,0 0,0 0,0 0,0 0,0 0,0 0,0 0,-1 0,1 0,0 0,0 1,0-1,0 1,0-1,0 0,0 1,0 0,0-1,-5 5,1 1,0 0,0-1,1 1,0 1,0-1,0 1,1-1,-1 1,2 0,-1 1,1-1,0 0,1 0,-1 1,2-1,-1 1,1 0,0 5,1-5,-1 0,1 0,0 0,1-1,0 1,0 0,1-1,0 1,0-1,1 0,0 0,0 0,0-1,1 1,0-1,0 0,1 0,0-1,0 0,0 0,0 0,1-1,0 0,0 0,0 0,0-1,1-1,-1 1,5 0,20 6,1-2,-1 0,2-3,-1-1,14-1,67 0</inkml:trace>
  <inkml:trace contextRef="#ctx0" brushRef="#br0" timeOffset="51971.779">10941 17342,'-4'-2,"1"-1,-1 0,0 1,1-1,-1 1,0 0,0 1,-1-1,1 1,0-1,0 1,-1 1,1-1,-1 1,1-1,-1 1,1 0,0 1,-1-1,1 1,-1 0,1 0,0 0,0 1,0-1,-1 1,2 0,-5 2,-1 2,0 1,0 0,1 0,0 0,0 1,1 0,0 1,0 0,1 0,0 0,-1 4,0 0,1 0,0 1,1 0,1 0,0 1,1-1,0 1,0 9,3-19,-1 0,1-1,0 1,0 0,1 0,-1 0,1 0,0-1,1 1,-1 0,1-1,0 1,0-1,0 0,0 0,1 1,0-1,0-1,0 1,0 0,1-1,-1 0,1 0,0 0,0 0,0 0,4 1,-4-2,1-1,0 1,0-1,0 0,0 0,0-1,0 1,0-1,0 0,0-1,1 1,-1-1,0 0,-1 0,1-1,0 1,0-1,0 0,-1-1,1 1,-1-1,4-2,2-3,0 1,0-2,-1 1,0-1,0-1,-1 0,-1 0,6-8,0-13,0-1,-2-1,-2 1,-1-2,-1 1,-2-1,-1 0,-2 0,-1 0,-2 0,-1-4,2-21,-3 0,-2 0,-2 0,-4 1,3 33,1 26,-6 79,9-31,2 2,2-1,3 0,1 0,3-1,2 1,2-2,2 1,7 11,-16-46,2-1,0 0,0 0,1 0,1-1,0 0,1-1,0 0,1 0,0-1,0 0,1-1,1 0,-1 0,1-2,1 1,0-2,0 1,0-2,12 4,-20-8,0 0,0 0,0-1,0 1,-1-1,1-1,0 1,0-1,0 1,0-2,-1 1,1 0,0-1,-1 0,1 0,-1 0,0 0,0-1,0 0,0 0,0 0,0 0,-1-1,1 1,-1-1,0 0,0 0,-1 0,1 0,-1-1,0 1,0 0,0-1,0-1,2-14,-1 0,-1 0,-1-1,0 1,-1 0,-2 0,0-1,-1 1,-1 0,0 0,-2 1,-1 0,0 0,-1 0,-1 1,-1 0,-19-36,30 53,0 0,0 1,0-1,0 1,0-1,0 1,0-1,0 1,0-1,0 1,0 0,0 0,1 0,-1 0,0 0,0 0,0 0,0 0,0 0,1 0,-1 1,0-1,0 0,0 1,0-1,0 1,0-1,0 1,0 0,0-1,0 1,0 0,0 0,5 1,49 11,1-3,0-2,0-2,0-3,8-3,-22 2,-34-2,-5-1,-1 1,1-1,0 1,0 0,0 0,0 0,0 0,-1 0,1 1,0-1,0 1,-1 0,1 0,0 0,-1 0,1 0,-1 0,1 1,-1 0,1-1,-1 1,0 0,0 0,0 0,0 0,0 0,-1 1,1-1,-1 1,1-1,-1 1,0 0,0 118,-4-51,2-62,1-1,0 1,1 0,0-1,0 1,1 0,0-1,0 1,0-1,1 0,1 0,-1 0,1 0,0 0,0-1,1 0,0 0,0 0,0-1,1 1,0-1,0 0,0-1,1 0,-1 0,1 0,0-1,0 0,1 0,-1 0,1-1,5 1,-3-2,-1-1,0 0,0 0,0-1,1 0,-1-1,0 1,0-2,-1 1,1-2,0 1,-1-1,0 0,0-1,0 1,0-2,-1 1,0-1,0 0,0-1,-1 1,0-1,0-1,-1 1,0-1,0 0,0-2,2-2,-1 0,0 0,-1 0,0-1,-1 0,-1 0,0 0,-1 0,0-1,-1 1,0-1,-1 1,-1 0,0-1,-1 1,0 0,-1-1,-2-6,4 18,1 0,0 0,-1 0,1 0,-1 0,0 0,0 1,0-1,0 0,0 0,0 0,0 1,0-1,-1 1,1-1,-1 1,1-1,-1 1,0 0,1 0,-1 0,0 0,0 0,0 0,1 0,-1 1,0-1,0 1,0-1,0 1,-1 0,1 0,0 0,0 0,-1 0,-2 4,1-1,0 1,1 0,-1 1,1-1,0 1,0-1,0 1,1 0,-1 0,1 1,0-1,1 0,-1 0,1 1,0-1,1 1,-1 1,-1 1,0 1,1 0,0 0,0-1,1 1,0 0,0 0,1 0,1 0,-1-1,1 1,1-1,0 1,0-1,0 0,1 0,0 0,1 0,0-1,0 0,0 0,1 0,2 2,8 1,1 1,-1-2,2 0,-1-1,1-1,0-1,0 0,1-1,0-1,0-1,0-1,0 0,0-2,1 0,10-2,1 1,0-1,0-1,0-2,0-1,-1-1,0-2,0-1,-1-1,0-2,-1 0,-1-2,24-17,-47 29,0 1,0-1,0 0,0 0,-1-1,1 1,-1-1,0 0,0 0,0 0,0 0,-1 0,1-1,-1 1,0-1,-1 0,1 1,-1-1,0 0,0 0,-1 0,1 0,-1 0,0 0,0 0,-1 0,1 0,-1 1,0-1,-1 0,0-3,-2 3,0 0,0 0,0 1,-1 0,1 0,-1 0,0 0,0 1,-1-1,1 1,-1 1,1-1,-1 1,0 0,0 0,0 1,0 0,0 0,0 0,-1 1,1-1,0 1,0 1,0 0,0 0,0 0,0 0,0 1,0 0,0 0,0 1,1-1,-1 1,1 1,0-1,0 1,0 0,0 0,1 0,0 0,-3 4,3-4,0 1,1-1,-1 1,1 0,0 0,1 0,-1 0,1 0,0 0,0 1,0-1,1 1,0-1,0 1,1 0,-1 0,1-1,0 1,1 0,-1-1,1 1,0 0,1-1,-1 1,1-1,0 0,1 1,-1-1,1 0,0 0,0-1,1 1,-1-1,1 1,0-1,0 0,1-1,-1 1,4 2,-1-3,0-1,0 1,0-1,0-1,0 1,0-1,0 0,1-1,-1 1,0-1,1-1,-1 0,0 0,0 0,0-1,0 0,0 0,0-1,0 0,0 0,-1 0,5-4,0 0,-1-1,0 0,0 0,-1-1,0 0,-1 0,0-1,-1 0,1-1,-2 0,0 0,4-9,-3 2,-4 43,-3-23,3 91,-3-89,1 0,-1 0,1 0,0 0,0 0,1 0,-1 0,1-1,0 1,0 0,0-1,1 0,-1 1,1-1,0 0,0 0,0 0,0-1,0 1,0-1,1 1,2-2,0 0,0-1,0 1,0-1,0-1,0 1,0-1,0 0,0 0,-1 0,1-1,0 0,-1 0,1-1,-1 1,0-1,0 0,0-1,0 1,0-1,-1 0,1 0,0-2,13-13,-1-1,-1 0,-1-1,-1-1,-1 0,0-1,-2-1,-1 1,-1-2,-1 1,-1-1,3-21,-4 27,-1 35,1 63,4-1,3-1,12 34,-9-45,4 15,-2 1,-5 0,2 64,-21-102,5-44,0 0,0 0,1 0,-1 0,0 0,0 0,0 0,1 0,-1 0,0 0,0 0,1 0,-1-1,0 1,1 0,-1-1,0 1,0 0,1-1,-1 1,1-1,-1 1,0-1,1 1,-1-1,1 0,0 1,-1-1,1 0,-1 1,1-1,0 0,-1 1,1-1,0 0,0 0,0 1,0-1,-8-17,1 1,1-2,1 1,0 0,1-1,0-11,1 13,-9-64,3-1,4 0,3 0,6-31,-4 98,0 1,1-1,1 0,0 1,1-1,0 1,1 0,1 0,1 0,0 0,0 1,1 0,1 0,3-3,-9 14,0 1,0-1,0 0,0 1,0 0,0-1,0 1,0 0,1 0,-1 0,1 1,-1-1,0 0,1 1,-1 0,1-1,-1 1,1 0,-1 0,1 1,-1-1,1 0,-1 1,1 0,-1-1,0 1,1 0,-1 0,0 0,0 1,1-1,0 1,57 59,-51-50,0 0,-1 1,-1 0,0 0,0 1,-1 0,-1 0,0 0,-1 1,0-1,-1 1,-1 0,0 4,-3-15,1 0,-1 0,0 0,-1-1,1 1,0 0,-1 0,1-1,-1 1,0-1,0 1,0-1,0 0,-1 0,1 0,0 0,-1 0,0-1,1 1,-1-1,0 1,0-1,0 0,1 0,-1 0,0-1,0 1,-1-1,1 1,0-1,0 0,0 0,0-1,0 1,0-1,0 1,0-1,0 0,0 0,0 0,1-1,-1 1,0-1,1 1,-1-1,1 0,-1 0,1 0,0 0,0 0,0-1,0 1,0-1,0 1,1-1,-1 0,1 1,0-1,0 0,0 0,0 0,0 0,1 0,0 0,-1 0,1 0,0 0,0-1,4-6,-1 1,1 0,1 0,0 0,0 1,1-1,-1 1,2 1,-1-1,1 1,1 0,-1 0,1 1,0 0,4-1,-4 0,-1 2,28-20,-1-2,-2-1,0-1,-2-2,-2-1,0-1,-2-1,-2-2,-1 0,1-8,-4-16,-3-1,-2-1,-4 0,-2-1,-3 0,-2-1,-3 1,-7-49,6 90,0 3,-1 0,0 0,-1 1,-1-1,-1 1,-4-15,8 34,0-1,0 1,0-1,0 1,0-1,0 1,0-1,0 1,0-1,-1 0,1 1,0-1,0 1,0-1,-1 1,1-1,0 0,0 1,-1-1,1 1,0-1,-1 0,1 0,0 1,-1-1,1 0,-1 1,1-1,0 0,-1 0,1 0,-1 0,1 1,-1-1,1 0,-1 0,1 0,-1 0,1 0,0 0,-1 0,1 0,-1 0,1 0,-1-1,1 1,-1 0,1 0,-1 0,1 0,0-1,-1 1,1 0,-1 0,1-1,0 1,-1 0,1-1,0 1,-1-1,-7 30,2 1,1 0,1 0,1 0,2 10,-1-11,-4 91,5 0,6-1,4 0,6 0,5-1,23 70,-35-156,1 0,2-1,1 0,1 0,2-2,1 0,1 0,10 10,-26-38,-1 0,1 0,-1 0,1 0,0 0,-1 0,1 0,0 0,0 0,-1 0,1 0,0-1,0 1,0 0,0-1,0 1,0-1,0 1,0-1,0 1,1-1,-1 0,0 1,0-1,0 0,0 0,1 0,-1 0,0 0,0 0,0 0,0 0,1-1,-1 1,0 0,0-1,0 1,0-1,0 1,1-1,9-17</inkml:trace>
  <inkml:trace contextRef="#ctx0" brushRef="#br0" timeOffset="52451.26">13699 16837,'-107'-45,"107"44,0 1,-1-1,1 1,0 0,-1-1,1 1,0 0,-1-1,1 1,-1 0,1 0,-1 0,1-1,-1 1,1 0,-1 0,1 0,-1 0,1 0,-1 0,1 0,-1 0,1 0,-1 0,1 0,-1 0,1 0,-1 0,1 0,-1 1,1-1,-1 0,1 0,0 1,-1-1,1 0,-1 0,1 1,0-1,-1 1,1-1,0 0,-1 1,1-1,0 1,-1-1,1 0,0 1,0-1,0 1,0-1,-1 1,1-1,0 1,0-1,0 1,0-1,0 1,0-1,0 1,0-1,0 1,1-1,-1 1,5 5,1 0,0 0,0 0,0-1,1 0,0-1,0 1,0-1,7 3,-10-5,70 31,2-3,1-3,1-3,1-4,1-4,65 6,23 0,160 0,-343-23,0 1,0 0,1 1,-1 1,0 0,1 1,-1 0,1 1,0 1,0 0,1 1,0 1,0 0,0 1,1 0,0 0,0 2,1-1,0 2,1-1,0 1,1 1,-2 4,5-6,1 0,1 1,0 0,0 0,1 0,0 0,1 0,1 1,-1-1,2 1,0 4,0-11,0-1,0 0,1 1,0-1,0 1,0-1,0 0,1 0,0 0,0 0,0 0,0 0,0 0,1 0,0-1,-1 0,2 1,-1-1,0 0,0 0,1-1,0 1,-1-1,1 0,0 0,0 0,0 0,1 0,-1-1,2 0,1 1,0-1,0-1,0 1,0-1,0-1,1 1,-1-1,0 0,-1-1,1 0,0 0,0 0,-1-1,1 0,-1 0,0 0,0-1,0 0,0-1,-1 1,1-1,5-6,1 0,-1-1,-1-1,0 1,-1-1,-1-1,0 0,6-13,-5 5,-1 0,-1 0,-1 0,-1-1,2-13,-6 21,-4 28,0 4,2-1,0 1,0 0,2 0,0 0,1 0,1 0,0 0,1-1,1 0,1 0,0 0,1 0,1-1,0 0,1-1,0 0,2 0,4 5,3-2,0-1,1-1,1-1,0-1,0 0,2-2,-1 0,10 2,77 28</inkml:trace>
  <inkml:trace contextRef="#ctx0" brushRef="#br0" timeOffset="52745.399">16403 17342,'23'0,"29"0,33 3,33 0,28 2,22 0,15 0,4 0,-8 3,-19 4,-30 0,-36 1,-35-3</inkml:trace>
  <inkml:trace contextRef="#ctx0" brushRef="#br0" timeOffset="53038.623">16553 17656,'19'-4,"19"-2,18 0,20 1,19 2,13 1,7 1,0 3,-7 1,-14 0,-19-1,-24 0</inkml:trace>
  <inkml:trace contextRef="#ctx0" brushRef="#br0" timeOffset="53412.369">16867 16933,'-53'30,"-491"351,511-359,17-12,1-1,0 2,1 0,0 1,0 0,2 1,-1 1,2 0,0 0,9-10,0-1,1 1,0 0,0 0,0 0,0 0,0 0,1 0,0 0,0-1,0 1,0 0,1 0,-1 0,1 0,0 0,0 0,1 0,-1-1,1 1,0 0,0-1,0 0,0 1,65 74,-33-52,1-2,1-2,1-1,0-1,2-3,0-1,1-2,0-1,1-2,9-1,60 14,1-5,1-5,7-4,21-4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9:04:03.00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1 595,'31'-36,"9"-8,-2-2,-2-2,27-47,-46 65,0-1,-3 0,0-1,-2-1,-1 1,-2-2,4-31,-12 65,-1-1,1 0,-1 0,1 0,-1 0,0 0,1 0,-1 0,0 0,0 0,0 0,0-1,0 1,0 0,0 0,0 0,0 0,0 0,-1 0,1 0,0 0,-1 0,1 0,-1 0,1 0,-1 0,0 1,1-1,-1 0,0 0,1 0,-1 1,0-1,0 0,0 1,0-1,1 1,-1-1,0 1,0-1,0 1,0 0,0-1,0 1,0 0,-1 0,1 0,0 0,0 0,0 0,0 0,0 0,0 0,0 1,0-1,0 0,0 0,0 1,0-1,0 1,0-1,0 1,-18 11,1 0,0 1,1 1,1 1,0 0,1 1,0 1,1 0,-3 7,6-11,0 0,0 1,2 0,-1 0,2 1,0 0,1 1,0 0,2 0,0 1,0-1,1 1,2 0,-1 0,2 0,0 0,2 9,1-19,0 0,1 0,-1 0,2-1,-1 1,1-1,0 0,0 0,0 0,1 0,0-1,0 0,1 0,0 0,-1-1,1 0,1 0,-1 0,1-1,-1 0,7 2,5 2,1-2,0 0,0-1,1 0,-1-2,1 0,12-2,-13 0,-1-1,1 0,-1-2,0 0,0-1,15-6,-27 8,1 0,-1-1,0 0,0 0,0-1,0 1,0-1,-1 0,0-1,0 1,0-1,0 0,-1-1,0 1,0-1,0 1,-1-1,0 0,2-6,-4 10,0-1,0 1,0-1,-1 1,1-1,-1 0,0 1,0-1,0 1,0-1,0 0,-1 1,1-1,-1 1,1-1,-1 1,0-1,0 1,0-1,0 1,-1 0,1-1,-1 1,1 0,-1 0,0 0,0 0,0 1,0-1,0 0,0 1,0 0,-1-1,1 1,0 0,-3-1,-1 0,0 0,0 0,0 0,0 1,-1 0,1 0,-1 1,1 0,-1 0,1 0,0 1,-1 0,1 0,-5 2,5-2,1 1,0 1,0-1,-1 1,1 0,1 0,-1 0,0 1,1-1,0 1,0 0,0 1,0-1,1 1,-1-1,1 1,0 0,1 0,-1 1,1-1,0 0,1 1,-1 0,2-4,0 0,0-1,0 1,1 0,-1 0,1-1,-1 1,1 0,-1-1,1 1,0 0,0-1,0 1,0-1,0 1,0-1,0 0,0 1,1-1,-1 0,1 0,-1 0,1 0,-1 0,1 0,-1 0,1-1,0 1,-1 0,1-1,0 0,0 1,60 4,-54-5,0-1,0-1,-1 0,1 0,0 0,-1-1,1 0,-1 0,0-1,0 0,0 0,0-1,-1 0,0 0,0 0,0-1,-1 0,0 0,0 0,1-3,-20 21,13-10,-1 1,1 0,0 0,0-1,0 1,0 0,0 0,1 0,-1 0,1 0,0 0,0 0,0 0,0 0,0 0,1 0,-1 0,1 0,0 0,0 0,0 0,0 0,0-1,1 1,-1 0,1-1,0 1,0-1,0 0,0 0,0 0,0 0,1 0,-1 0,1 0,-1-1,1 1,0-1,0 0,-1 1,3-1,40 12,2-4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9:04:04.09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239 705,'-5'-4,"0"-1,-1 1,0 0,0 0,0 1,0 0,0 0,-1 1,1-1,-1 1,0 1,0-1,0 1,0 0,1 1,-1 0,0 0,0 0,0 1,0 0,0 0,0 1,0 0,1 0,-1 0,1 1,0 0,-1 1,1-1,0 1,-31 49,37-52,-1 1,1-1,0 1,0-1,0 1,-1-1,1 1,1 0,-1-1,0 1,0-1,1 1,-1-1,0 1,1-1,0 1,-1-1,1 0,0 1,0-1,0 0,0 1,0-1,0 0,0 0,0 0,0 0,0 0,1 0,-1 0,0 0,1-1,-1 1,1 0,-1-1,1 1,-1-1,1 0,0 1,12 1,0-1,0 0,0-1,0 0,-1-1,1-1,0 0,0-1,-1-1,1 0,-1 0,0-1,10-6,-4 1,1-1,-2-1,0-1,0 0,-1-1,-1-1,0 0,-1-2,-1 1,0-2,-2 0,0 0,-1-1,0-1,-2 0,0 0,-2-1,0 0,-1-2,17-64,-4 0,7-83,-23 89,-14 81,-34 72,18-22,2 1,2 2,2 0,3 1,2 1,3 1,2 0,2 0,3 1,3 0,2 15,1-68,-1 0,1 0,0 1,1-1,-1 0,1-1,0 1,0 0,0 0,0 0,1 0,-1-1,1 1,0-1,0 1,0-1,1 0,-1 1,1-1,0-1,0 1,0 0,0-1,0 1,1-1,-1 0,1 0,-1 0,1-1,0 1,-1-1,1 0,0 0,0 0,0-1,1 1,1-2,0 1,0-1,-1 0,1 0,0 0,-1-1,1 0,-1 0,0-1,0 1,0-1,0 0,0 0,0-1,-1 0,1 1,-1-1,0-1,-1 1,1-1,-1 1,1-1,-2 0,1 0,0-1,4-9,-2 0,1 0,-2 0,0-1,0 1,-2-1,0 0,0-9,-1-92,0 116,0-1,-1 1,1 0,0 0,0 0,1 0,-1 1,0-1,0 0,0 0,1 1,-1-1,0 1,1-1,-1 1,0-1,1 1,-1 0,0 0,1-1,-1 1,1 0,-1 0,1 1,-1-1,0 0,1 0,-1 1,1-1,-1 1,0-1,0 1,1 0,-1-1,0 1,0 0,0 0,1 0,7 2,32 5,-36-8,0 0,0 0,0 1,0-1,-1 1,1 0,0 0,0 1,-1-1,1 1,-1 0,1 1,-1-1,0 1,0-1,0 1,0 0,-1 1,1-1,-1 1,0 0,0-1,0 1,0 1,-1-1,1 0,-1 1,0 2,-1 0,0 0,0 1,-1-1,1 0,-1 1,-1-1,0 0,0 1,0-1,-1 0,0 0,0 0,-1 0,0 0,0-1,-1 1,1-1,-1 0,-1 0,-3 4,-5 4,-22 42,35-54,1-1,0 1,0-1,-1 1,1-1,0 0,0 1,0-1,1 0,-1 0,0 0,0 0,1 0,-1 0,1 0,-1 0,0 0,1-1,0 1,-1 0,1-1,-1 0,1 1,0-1,-1 0,1 0,0 0,-1 0,1 0,0 0,0 0,15 2,0-1,0 0,0-1,0-1,0-1,0-1,0 0,-1-1,1 0,-1-2,0 0,-1-1,4-2,-16 8,1-1,0 0,-1-1,1 1,-1-1,0 0,0 1,0-1,0-1,0 1,-1 0,1-1,-1 1,0-1,0 0,0 0,0 0,-1 1,0-2,0 1,0 0,0 0,-1 0,1 0,-1-1,0 1,0 0,-1 0,0-4,1 6,-1 1,1-1,-1 1,0 0,1-1,-1 1,0 0,0 0,0-1,0 1,0 0,0 0,0 0,0 0,0 0,0 0,-1 1,1-1,0 0,-1 1,1-1,0 1,-1-1,1 1,-1-1,1 1,-1 0,1 0,-1 0,1 0,-1 0,1 0,-1 0,1 1,-1-1,1 0,0 1,-1-1,1 1,-47 35,46-32,0 0,0 1,0-1,0 0,1 1,-1-1,1 1,0 0,1-1,-1 1,1 0,0-1,0 1,0 0,1 0,-1-1,1 1,0-1,1 1,-1-1,1 1,0-1,0 0,0 1,1-1,-1 0,1-1,0 1,0 0,1-1,-1 0,1 0,-1 0,1 0,0 0,0-1,0 0,1 1,78 26,-42-21</inkml:trace>
  <inkml:trace contextRef="#ctx0" brushRef="#br0" timeOffset="1105.557">1373 719,'-13'-6,"-1"1,1 1,-1 0,0 1,0 0,0 1,-4 0,13 2,1 0,0 0,0 0,0 1,0-1,0 1,0 0,0 0,0 0,0 1,0-1,0 1,1 0,-1 0,0 0,1 1,0-1,0 1,0 0,0 0,0 0,0 0,1 0,-1 0,1 1,0 0,0-1,0 2,0-1,0 1,0-1,1 1,-1 0,1-1,1 1,-1 0,0 0,1 0,0 0,0 0,1 0,-1 0,1 0,0-1,1 1,-1 0,1-1,0 1,0-1,0 1,0-1,1 0,0 0,0 0,0 0,0 0,1-1,-1 0,1 1,0-1,0-1,0 1,1-1,-1 1,0-1,1 0,0-1,-1 1,1-1,0 0,0 0,-1 0,5-1,-2-1,0 0,-1-1,1 0,-1 0,0-1,1 0,-1 0,-1 0,1-1,0 0,-1 0,1 0,-1-1,-1 0,1 0,-1 0,1 0,-2-1,1 0,0 0,-1 0,1-3,-1 5,-4 4,1 0,0 0,0 1,0-1,0 0,0 0,0 1,0-1,-1 0,1 0,0 1,0-1,0 0,0 0,0 1,0-1,0 0,0 0,1 1,-1-1,0 0,0 0,0 1,0-1,0 0,0 0,0 0,0 1,1-1,-1 0,0 0,0 0,0 1,0-1,1 0,-1 0,0 0,0 0,1 0,-1 1,0-1,0 0,0 0,1 0,-1 0,0 0,0 0,1 0,-1 0,0 0,0 0,1 0,-1 0,0 0,0 0,1 0,-1 0,0 0,0 0,1 0,-1-1,0 31,0-28,-1 0,1 1,-1-1,1 0,-1 0,1 0,0 1,0-1,0 0,0 0,1 1,-1-1,1 0,-1 0,1 0,0 0,0 0,-1 0,1 0,1 0,-1 0,0 0,0 0,1-1,-1 1,1 0,0-1,-1 1,1-1,0 0,0 0,0 1,0-1,0-1,0 1,0 0,0 0,0-1,0 1,1-1,6-1,0-1,-1 0,1-1,-1 0,1-1,-1 1,0-2,0 1,-1-1,1 0,-1 0,0-1,0 0,-1-1,0 1,0-1,0 0,-1-1,0 1,1-5,78-121,-83 134,-1-1,0 0,0 0,0 1,0-1,1 0,-1 0,0 0,0 1,1-1,-1 0,0 0,0 0,1 0,-1 0,0 1,0-1,1 0,-1 0,0 0,1 0,-1 0,0 0,0 0,1 0,-1 0,0 0,1 0,-1 0,0 0,1 0,-1 0,0 0,0-1,1 1,-1 0,0 0,0 0,1 0,-1 0,0-1,0 1,1 0,-1 0,0-1,0 1,0 0,0 0,1-1,-1 1,0 0,0 0,0-1,0 1,0 0,0 0,0-1,0 1,0 0,0-1,0 1,0 0,0-1,0 1,-3 25,-94 282,20 26,52-248,17-97,8-8,0 0,2 0,1 0,0 0,1 0,1 1,1 0,4-10,65-177,42-73,-110 263,-3 6,0 1,0-1,1 0,1 1,0 0,0 1,1-1,0 1,1-1,-7 9,0 0,0-1,1 1,-1 0,0 0,1 0,-1 0,0 0,0 0,1 0,-1 0,0 0,1 1,-1-1,0 0,0 1,0-1,1 1,-1 0,0-1,0 1,0 0,0 0,0 0,0-1,0 1,0 0,0 0,-1 0,1 0,0 1,-1-1,1 0,-1 0,1 0,-1 1,1-1,-1 0,0 0,0 1,1-1,-1 0,0 1,0-1,0 0,-1 0,1 1,0-1,-1 1,2 0,13 136,-14-137,0 1,0-1,0 0,0 1,-1-1,1 0,0 1,0-1,-1 0,1 1,-1-1,1 0,-1 0,0 1,1-1,-1 0,0 0,0 0,0 0,0 0,0 0,0 0,0 0,0-1,0 1,0 0,0-1,0 1,-1 0,1-1,0 0,-1 1,1-1,0 0,-1 1,1-1,0 0,-1 0,1 0,0 0,-1-1,1 1,0 0,-1 0,1-1,0 1,0-1,-1 1,1-1,0 0,0 1,0-1,0 0,-1 0,1 0,0 0,1 0,-1-1,0 0,0 0,1 0,-1 0,1 0,0 0,-1 0,1 0,0 0,0 0,0 0,0 0,1 1,-1-1,0 0,1 0,0 0,-1 0,1 0,0 0,0 1,0-1,0 0,0 1,0-1,1 0,-1 1,0 0,1-1,-1 1,1 0,0 0,-1 0,1 0,0 0,0 0,-1 0,1 0,0 1,1-1,0-1,34-26,-1-1,-2-1,0-2,-3-2,0-1,-3-1,3-6,1-12,-1-1,-4-1,-1-2,-4-1,-1 0,-2-9,-9 21,-11 48,1-1,-1 0,1 1,-1-1,1 0,-1 1,1-1,-1 0,1 1,-1-1,0 0,1 0,-1 0,1 0,-1 0,1 0,-1 0,0 0,1 0,-1 0,1 0,-1 0,0 0,1 0,-1 0,1-1,-1 1,1 0,-1 0,0-1,1 1,-1 0,1-1,0 1,-1-1,1 1,-1 0,1-1,0 1,-1-1,1 1,0-1,-1 0,1 1,0-1,0 1,-1-1,1 1,0-1,0 0,0 1,0-1,0 1,0-1,0 0,0 1,0-1,0 1,0-1,1 0,-1 1,0-1,0 1,0-1,1 1,-1-1,0 1,1-1,0 0,-71 84,41-43,3 2,1 0,2 2,2 1,1 0,3 2,2 0,2 0,2 2,2-1,-2 50,10-85,0 1,1-1,1 0,0 1,0-1,1 0,1 0,1 0,-1 0,2-1,0 0,0 1,1-2,7 10,-12-19,1 0,-1 0,1-1,0 1,-1-1,1 1,0-1,0 0,0 1,0-1,0 0,1-1,-1 1,0 0,0 0,1-1,-1 0,0 1,1-1,-1 0,0 0,1 0,-1 0,0-1,1 1,-1-1,0 1,1-1,-1 0,0 0,0 0,0 0,1 0,18-14</inkml:trace>
  <inkml:trace contextRef="#ctx0" brushRef="#br0" timeOffset="1361.876">1864 378,'28'5,"30"3,26 5,22 8,9 5,-14-3</inkml:trace>
  <inkml:trace contextRef="#ctx0" brushRef="#br0" timeOffset="1638.212">2520 705,'-134'1,"130"-1,0 0,1 0,-1 1,0-1,0 1,1 0,-1 0,1 1,-1-1,1 1,-1 0,1 0,0 0,0 0,0 0,0 1,0-1,1 1,-1 0,1 0,-1 0,1 0,0 0,0 0,1 1,-1-1,1 1,0-1,-1 1,2 0,-1-1,0 1,1 0,-1-1,1 1,0 0,0 0,1 0,-1-1,1 2,0-3,0 0,0 1,0-1,0 0,0 1,0-1,0 0,1 0,-1 0,1 0,0 0,0-1,0 1,-1 0,1-1,1 1,-1-1,0 0,0 0,0 1,1-2,-1 1,1 0,-1 0,1-1,-1 1,1-1,-1 0,1 0,-1 0,1 0,-1 0,1-1,5 1,0-1,0-1,1 0,-1 0,0 0,-1-1,1 0,0-1,3-2,92-81,-130 145,24-53,0 2,1-1,0 0,0 0,0 1,1-1,-1 1,2 0,-1-1,1 1,0 0,0-1,1 1,0-1,0 1,0-1,1 1,0-1,0 1,1-1,0 0,0 0,0-1,1 1,0-1,0 1,0-1,1 0,2 2,25 15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9:04:01.07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252 577,'0'0,"-1"0,0 0,1 0,-1-1,1 1,-1 0,0-1,1 1,-1 0,1-1,-1 1,1 0,0-1,-1 1,1-1,-1 1,1-1,0 1,-1-1,1 1,0-1,-1 1,1-1,0 0,0 1,0-1,0 1,-1-1,1 0,0 1,0-1,0 0,0 1,0-1,1 1,-1-1,0 0,0 1,0-1,0 1,1-1,-1 0,0 1,1-1,-1 1,0-1,1 1,-1-1,0 1,1-1,-1 1,1 0,-1-1,1 1,-1 0,1-1,0 1,-1 0,1-1,-8-1,-1-1,1 2,-1-1,0 1,1 0,-1 0,0 1,0 0,1 0,-1 1,0 0,0 1,1-1,-1 1,1 1,0 0,-1 0,1 0,0 1,1 0,-1 0,1 0,0 1,0 0,0 1,1-1,-1 1,1 0,1 0,-1 1,1-1,0 1,1 0,0 0,-2 6,1-5,1 1,1-1,-1 1,2 0,-1 0,1 0,0 0,1 1,0-1,0 0,1 0,1 0,-1 0,1 0,1 0,0 0,3 6,-3-13,0 0,0 0,0 0,1 0,-1-1,1 1,-1-1,1 0,-1 0,1 0,0-1,-1 1,1-1,0 0,-1 0,1 0,0-1,0 1,-1-1,1 0,-1 0,1 0,-1-1,1 1,-1-1,1 0,-1 1,0-2,0 1,0 0,0-1,-1 1,1-1,25-19,0-1,-2-1,0-2,-2 0,-1-1,-1-2,-2 0,-1-2,-1 0,-1 0,-2-2,-1 0,-2-1,1-9,-4 17,-2-2,-1 1,-1-1,-1 0,-2 0,0 0,-2-2,0 29,1 0,-1 0,0 0,1-1,-1 1,0 0,0 0,0-1,0 1,0 0,0 0,0-1,0 1,-1 0,1 0,0-1,-1 1,1 0,-1 0,1 0,-1 0,0 0,1 0,-1 0,0 0,0 0,0 0,0 0,0 0,0 1,0-1,0 0,0 1,0-1,0 0,0 1,0 0,-1-1,1 1,0 0,0-1,-1 1,1 0,0 0,0 0,-1 0,1 0,0 0,0 1,-1-1,-5 6,0 0,0 0,1 1,0 0,0 0,1 0,0 1,0 0,0 0,1 0,1 0,-3 7,-9 27,2 1,2 1,2 0,1 0,3 0,1 1,3 0,1 12,0-49,-1 7,0 0,1 0,1 1,1-1,0 0,0 0,2 0,0-1,0 1,2-1,2 7,-6-18,1 0,-1 0,1 0,-1-1,1 1,0-1,0 1,0-1,0 0,0 0,0 0,1 0,-1-1,1 0,-1 1,1-1,0 0,0-1,-1 1,1-1,0 1,0-1,-1 0,1-1,0 1,0-1,-1 1,1-1,0 0,-1-1,2 0,106-57,-86 42,-1 0,-1-2,-1-1,0 0,-2-2,0 0,-2-2,8-11,-13-4,-39 58,17-9,1 0,0 0,1 1,0-1,1 2,0-1,1 1,0-1,0 1,2 1,-1-1,2 1,0-1,0 1,1 0,0-1,2 13,0-21,0-1,1 1,-1 0,1-1,0 1,0-1,0 1,1-1,-1 0,1 0,-1 0,1 0,0 0,0-1,1 1,-1-1,0 0,1 0,-1 0,1 0,0-1,0 0,-1 1,1-1,0-1,0 1,0 0,2-1,5 1,-1-1,1 0,-1-1,0 0,1 0,-1-1,0 0,0-1,0 0,6-3,2-5,0-1,0 0,-1-1,0-1,-1 0,-1-2,-1 0,0 0,-1-1,0-1,-2 0,0-1,-1 0,-1 0,0-1,4-20,-5 21,-3 14,-6 15,-52 184,36-129,-37 134,-20 170,66-320,49-264,-28 140,-1 1,3 1,2 1,4 0,25-54,5 41,-49 81,1 1,0-1,0 1,0 0,0 0,0 0,1 1,-1-1,1 1,0 0,0 0,0 0,0 1,0-1,0 1,0 0,1 0,-1 0,0 1,4-1,-2 3,0 1,-1 0,1 0,0 0,-1 1,0-1,0 1,0 1,0-1,-1 1,1 0,-1-1,0 2,-1-1,1 0,-1 1,0 0,-1 0,1 0,-1 0,0 0,-1 0,0 1,0-1,0 0,0 5,0-6,1 0,-1 1,-1-1,1 0,-1 0,0 1,0-1,0 1,-1-1,1 0,-2 0,1 1,0-1,-1 0,0 0,0 0,-1-1,1 1,-1 0,0-1,0 0,0 1,-1-1,0-1,0 1,0 0,0-1,0 0,0 0,-1 0,0-1,0 1,1-1,-1 0,-4 1,8-3,0 1,-1-1,1 0,0 1,0-1,0 0,0 0,0 1,0-1,-1 0,1 0,0 0,0 0,0-1,0 1,0 0,0 0,-1-1,1 1,0-1,0 1,0-1,0 1,0-1,0 0,0 1,1-1,-1 0,0 0,0 1,0-1,1 0,-1 0,0 0,1 0,-1 0,1 0,-1 0,1 0,0-1,-1 1,1 0,0 0,0 0,0 0,0 0,0 0,0-1,0 1,0 0,0 0,1 0,-1 0,0 0,1 0,-1-1,1 1,-1 0,1 0,-1 0,1 0,5-4,0 0,0 1,1 0,-1 0,1 0,0 1,0-1,0 2,6-3,6-2,43-17,-2-3,-1-3,2-4,-40 21,0-1,-1 0,-1-2,-1-1,0 0,-1-1,-1-1,0 0,9-18,-13 18,-2 0,0-1,-1 0,-1-1,-1 0,-1 0,-1 0,0-1,-2 0,-1 0,0 0,-2 0,0 0,-2 0,0 0,-2 0,0 1,-5-14,9 32,-1 0,0-1,0 1,0 0,0 0,0 0,-1 0,1 0,-1 1,0-1,0 0,0 1,0-1,0 1,0 0,-1 0,1 0,-1 0,0 0,0 0,1 1,-1-1,0 1,0 0,0 0,-1 0,1 0,0 0,0 1,0-1,-2 1,0 3,0-1,0 1,0 0,1 1,0-1,-1 1,1 0,1 0,-1 0,0 1,1-1,0 1,0 0,1-1,-2 4,-25 52,2 1,3 1,3 1,-9 47,29-108,-1 7,-11 33,1 0,2 1,2 0,2 0,2 1,2-1,2 25,1-61,-1 1,1-1,0 0,1 0,0 0,0-1,0 1,1 0,0-1,0 1,0-1,1 0,0 0,1-1,-1 1,1-1,0 0,0 0,1 0,-1-1,1 0,0 0,0 0,0-1,1 0,-1 0,1-1,0 1,0-2,6 2,5-3,1-2,0 0,-1-1,1-1,-1 0,0-2,0 0,-1-1,1-1,-2 0,1-1,-1-1,-1-1,0 0,0-1,10-11,-12 13,-2-1,1 1,-1-2,-1 0,0 0,-1-1,0 0,-1-1,0 1,-1-2,-1 1,3-12,-8 24,0-1,-1 0,1 1,-1-1,0 0,0 0,0 1,0-1,0 0,0 1,-1-1,0 0,1 1,-1-1,0 0,0 1,0-1,-1 1,1 0,-1-1,1 1,-1 0,0 0,0 0,0 0,0 0,0 1,0-1,0 0,0 1,-1 0,1-1,-1 1,1 0,-1 0,0 1,1-1,-1 0,0 1,-1-1,-5 1,1-1,-1 1,1 1,-1 0,0 0,1 0,0 1,-1 0,1 1,0 0,0 0,0 1,1 0,-1 0,1 1,0 0,-1 1,3-3,1 1,-1-1,1 1,0 0,1 0,-1 0,1 0,-1 1,1-1,1 1,-1 0,1 0,-1 0,2 0,-1 1,0-1,1 0,0 1,0-1,1 1,0-1,0 1,0-1,0 1,1-1,0 1,0 0,1-3,0 1,0 0,0-1,0 0,1 1,-1-1,1 0,0 0,0-1,0 1,0-1,0 1,1-1,-1 0,1 0,0 0,-1-1,1 1,0-1,0 0,0 0,0 0,0-1,0 0,0 1,0-1,0 0,0-1,0 1,0-1,0 0,0 0,0 0,0 0,-1-1,1 0,0 1,-1-1,1-1,-1 1,0 0,0-1,0 0,2-2,62-81,-47 53,-28 81,5-40,1 0,0 0,0 0,0 0,1 1,0-1,1 1,0-1,0 0,1 1,0-1,0 0,1 1,0-1,0 0,1 0,0-1,1 1,0 0,0 0,16 9</inkml:trace>
  <inkml:trace contextRef="#ctx0" brushRef="#br0" timeOffset="370.008">2534 509,'-10'-3,"0"0,0 0,1 1,-1 1,0 0,-1 0,1 1,0 0,0 0,0 1,0 1,0 0,0 0,1 1,-1 0,1 1,-1 0,1 0,0 1,-5 4,12-7,0-1,0 1,0 0,1 0,-1 0,1 0,-1 0,1 0,0 0,0 0,0 1,0-1,0 0,0 1,0-1,1 1,0-1,-1 1,1-1,0 1,0-1,0 1,1-1,-1 1,0-1,1 1,0-1,-1 0,1 1,0-1,1 0,-1 0,0 1,0-1,1 0,-1 0,1 0,0-1,0 1,1 1,63 47,-54-43,-1 1,-1-1,1 2,-1-1,-1 1,1 1,5 8,-14-17,0 1,0 0,0 0,0 0,0 0,-1-1,1 1,-1 0,1 0,-1 0,0 0,0 0,0 1,0-1,0 0,0 0,0 0,-1 0,1 0,-1 0,1-1,-1 1,0 0,0 0,0 0,0 0,0-1,0 1,0 0,-1-1,1 1,-2 0,-54 39,36-31,0 0,0-2,-1 0,0-1,0-2,-1 0,8-10,35-10,15-3,4 1</inkml:trace>
  <inkml:trace contextRef="#ctx0" brushRef="#br0" timeOffset="1188.249">2819 741,'2'-4,"-2"0,1 0,0 0,-1 0,1 0,-1 0,-1 0,1 0,0 0,-1 0,0 0,0 0,0 0,0 1,-1-1,1 0,-1 1,0-1,0 1,-1-1,1 1,0 0,-1 0,0 0,0 0,0 0,0 1,0 0,-1-1,1 1,-1 0,0 0,1 1,-1-1,0 1,0 0,0 0,0 0,0 1,0-1,-1 1,-1 2,0-1,-1 1,1 1,0-1,0 1,0 0,1 1,-1-1,1 1,0 0,0 1,0-1,0 1,1 0,0 0,0 0,0 1,1-1,0 1,0 0,0 0,0 0,1 0,0 1,1-1,-1 1,1-1,1 1,-1-1,1 1,0-1,0 1,1 0,0-1,0 1,1-1,0 2,0-4,-1 0,1-1,0 1,0-1,0 1,1-1,-1 0,1 0,-1 0,1 0,0-1,0 1,0-1,1 1,-1-1,1 0,-1-1,1 1,0 0,-1-1,1 0,0 0,0 0,0-1,0 1,0-1,0 0,0 0,0 0,3-1,1 0,1 0,-1-1,0 0,0 0,0-1,0 0,0 0,-1-1,1 0,-1 0,0-1,0 0,-1 0,2-2,34-61,-43 78,0-6,0 1,0-1,1 0,-1 1,1-1,0 1,0-1,0 0,1 1,-1-1,1 0,0 1,0-1,1 0,-1 0,1 0,0 0,0 0,0 0,1-1,0 1,-1-1,2 2,0-5,-1 1,1-1,-1 0,0 0,1-1,-1 1,0-1,1 0,-1 0,0 0,0 0,1 0,-1-1,0 1,-1-1,1 0,0 0,0 0,-1 0,1-1,-1 1,0-1,1 1,-1-1,-1 0,1 0,0 0,17-24,-1-1,-2-1,-1 0,-1-1,-1-1,0-6,-13 34,1 0,-1-1,1 1,0 0,0 0,0 0,0 0,0 0,1 1,-1-1,1 0,0 1,0-1,0 1,0-1,0 1,1 0,-1 0,1 0,-1 0,1 0,0 1,-1-1,1 1,0 0,0 0,0 0,0 0,1 0,-1 1,0-1,0 1,0 0,0 0,2 0,5 3,-1 1,1 0,-1 1,0 0,0 0,-1 1,1 0,-1 0,0 1,4 4,-9-5,0 0,0 0,-1 0,0 0,0 0,0 1,-1-1,1 1,-2-1,1 1,-1-1,0 1,0 0,-1-1,0 6,0 10,0-8,0-9,0 0,0 1,1-1,-1 0,1 0,1 1,-1-1,1 0,-1 0,1 0,1 0,-1 0,1 0,0 0,0 0,1 0,-1-1,1 1,0-1,0 0,0 0,1 0,-1 0,1 0,0-1,2 2,0-3,1 0,-1 0,0 0,1-1,-1 0,1 0,-1-1,1 0,-1 0,1 0,-1-1,0 0,1 0,-1-1,0 0,1 0,-1 0,0-1,0 0,-1 0,3-1,3-3,0 0,0-1,-1 0,0-1,0 0,-1 0,0-1,-1-1,0 1,1-3,-5 6,1 0,-1-1,0 0,0 0,-1 0,0 0,-1 0,0-1,0 1,-1-1,0 1,0-9,-1 17,0-1,0 0,1 1,-1-1,0 1,0-1,0 0,0 1,0-1,-1 0,1 1,0-1,0 1,0-1,0 0,-1 1,1-1,0 1,-1-1,1 1,0-1,-1 1,1-1,-1 1,1-1,-1 1,1 0,0-1,-1 1,0 0,1-1,-1 1,1 0,-1 0,1-1,-1 1,0 0,1 0,-1 0,1 0,-1 0,0 0,1 0,-1 0,0 0,1 0,-1 0,1 0,-1 0,0 1,1-1,-1 0,1 0,-1 1,1-1,-1 0,1 1,-1-1,1 1,-1-1,1 1,-26 30,24-28,0 1,0-1,0 1,1-1,0 1,-1 0,2-1,-1 1,0 0,1 0,-1 0,1-1,0 1,0 0,1 0,-1 0,1 0,0-1,0 1,0 0,1 0,-1-1,1 1,0-1,-1 0,2 1,-1-1,1 1,5 2,0 0,0-1,0 0,1 0,0-1,0 0,0 0,6 1,37 11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9:04:10.29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3 354,'0'3,"-1"-1,1 0,-1 0,1 1,0-1,0 0,0 0,0 1,0-1,0 0,1 1,-1-1,1 0,0 0,-1 0,1 0,0 0,0 1,0-2,1 1,-1 0,0 0,1 0,-1 0,1-1,0 1,-1-1,1 1,0-1,0 0,0 0,0 0,0 0,1 0,20 2,0-1,0-1,1-1,-1-1,6-2,-5 2,128-13,-72 5,0 3,0 4,1 4,3 3,34 8,0-5,114-8,299-24,-29-3,-209 7,-134 18,108 14,-231-10,420 6,23 1,-235 5,-1-11,20-11,221-23,-116 3,0-15,-296 33,579-43,-576 49,528-55,-272 23,493-25,-52 19,-301 24,111 24,-297 1,301 15,164 36,-742-57,14 0,-1 1,0 1,0 0,0 2,0 0,-1 2,12 5,-28-5,-20-9,-6-5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9:04:12.52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1243 1,'-105'29,"-4"-3,51-15,1 2,0 3,1 2,1 3,1 2,1 2,-33 22,40-9,1 3,3 1,1 2,2 2,2 1,2 2,2 2,-11 25,21-40,1-3,1 0,1 2,2 0,1 1,2 1,1 0,2 1,2 0,2 1,-2 19,10 15,2 0,4 0,3-1,6 13,5 51,10 218,-16 1,-16 27,2 19,23 247,-2-388,21 60,-11-184,-27-132,-2-16,-1-23,-1 34,-1-103,1 68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6T14:04:56.48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0,'0'7,"0"11,0 15,0 15,0 12,3 6,2 4,4 0,-1-6,2-8,-2-12,-2-14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6T14:04:57.01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4 16,'-3'-15,"29"15,250 44,-220-36,3-1,-1 3,0 2,8 5,-64-17,-1 0,1 0,0 0,0 0,0 0,-1 0,1 1,0-1,0 1,-1-1,1 1,0 0,-1-1,1 1,-1 0,1 0,-1 0,1 0,-1 1,0-1,0 0,1 0,-1 1,0-1,0 1,0-1,0 1,-1-1,1 1,0 0,-1-1,1 1,-1 0,1 0,-1-1,0 1,0 0,0 0,0 0,0-1,0 1,0 0,-1 0,1-1,-1 1,1 0,-1 1,-9 7,-1-1,0 1,0-1,0-1,-1 0,0-1,-1 0,0-1,0-1,-9 6,-164 79,142-70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6T14:04:58.35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277 90,'-10'-2,"0"0,0 1,1 0,-1 0,0 1,0 1,0-1,1 2,-1-1,0 1,1 1,-1 0,1 0,0 1,0 0,0 0,1 1,-1 1,1-1,0 1,1 1,0-1,0 1,-6 8,7-7,0 1,1-1,0 2,1-1,0 0,0 1,1 0,1-1,-1 1,2 1,-1 4,1-12,1 1,0 0,0 0,0-1,0 1,0 0,1-1,0 1,0 0,0-1,0 1,0-1,1 1,0-1,0 0,0 1,0-1,0 0,0 0,1-1,-1 1,1 0,0-1,0 1,0-1,0 0,0 0,1-1,-1 1,0 0,1-1,0 0,9 1,0 0,1-2,-1 1,0-2,1 0,-1 0,0-1,0-1,0 0,0-1,-1 0,1-1,-1-1,0 0,0 0,-1-1,1-1,-4 4,-1 0,0-1,0 1,-1-1,1-1,-1 1,0-1,0 0,-1-1,0 1,0-1,0 0,-1 0,0-1,-1 1,0-1,0 0,0 0,-1 0,-2 8,0 1,-1 0,1 0,-1-1,1 1,-1 0,1-1,-1 1,0-1,1 1,-1-1,0 1,1-1,-1 1,0-1,0 0,1 1,-1-1,0 0,0 0,0 1,1-1,-1 0,0 0,0 0,0 0,0 0,1 0,-1 0,0-1,0 1,0 0,1 0,-1-1,0 1,0 0,1-1,-1 1,0 0,0-1,1 1,-1-1,1 0,-1 1,0-1,1 1,-1-1,1 0,-1 0,1 1,0-1,-1 0,1 0,0 1,0-1,-1 0,1 0,0 0,0 1,0-1,0 0,0 0,0 0,0 0,-2 5,1 1,-1-1,1 1,0 0,0-1,1 1,-1 0,1 0,0-1,1 1,-1 0,1 0,0-1,0 1,0-1,0 1,1-1,0 1,0-1,0 0,1 0,-1 0,1 0,0 0,0-1,3 3,1 2,1-1,-1 0,2 0,-1-1,1 0,0 0,0-1,0 0,1-1,0 0,7 1,-11-2,-1-1,1 1,0-2,0 1,0-1,0 1,0-2,1 1,-1-1,0 0,0 0,0-1,0 1,1-1,-1-1,0 1,-1-1,1 0,0-1,0 1,-1-1,1 0,-1 0,0-1,0 0,0 0,-1 0,1 0,-1-1,0 1,3-6,-3-7,0 0,-1 0,-1 0,-1 0,0 0,-1 0,-1 0,-1 0,0 0,-1 0,-1 0,-1 1,-4-12,-13-36,22 63,0 0,0 0,0 0,0 0,0 0,0 0,1 0,-1 0,0 0,1 0,-1 1,1-1,-1 0,1 0,-1 0,1 1,-1-1,1 0,0 0,0 1,-1-1,1 1,0-1,0 1,0-1,-1 1,1-1,0 1,0 0,0-1,0 1,0 0,0 0,0 0,0 0,0 0,0 0,0 0,0 0,0 0,0 0,0 1,-1-1,1 0,0 0,0 1,0-1,0 1,0-1,-1 1,2 0,3-1,41 5,-1 2,1 2,-2 2,1 2,-2 2,12 7,-50-21,0 1,0 0,0 0,0 0,-1 1,1 0,-1 0,1 0,-1 0,0 1,-1-1,1 1,-1 0,1 0,-1 1,0-1,-1 0,1 1,-1 0,0 0,0 0,0 0,-1 0,1 0,-1 0,-1 0,1 1,-1-1,0 0,0 0,0 1,-2 4,-44 117,46-124,-1-1,1 1,0-1,0 1,1-1,-1 1,1-1,-1 1,1-1,0 1,0-1,0 0,0 1,0-1,0 0,1 0,-1 0,1 0,-1 0,1 0,0 0,0-1,0 1,0 0,0-1,0 0,1 1,-1-1,0 0,0 0,1-1,-1 1,3 0,87 14,-90-15,22 1,1-1,0-2,-1 0,0-1,14-5,11-5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6T14:04:58.90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0,'0'20,"27"294,-13 25,-13-316,-1 6,0-8,0 1,2-1,0 1,1-1,1 0,1 0,1 0,2 4,-5-21,-1 0,1 1,0-1,0 0,0 0,0 0,1-1,0 1,0-1,0 0,0 0,0 0,0-1,1 0,-1 1,1-1,0-1,0 1,-1-1,1 0,0 0,0 0,0-1,0 1,1-1,-1-1,1 1,9-2,0 0,-1 0,0-2,1 1,-1-2,0 0,-1-1,11-6,-5 2,0 0,-1-2,-1 0,0-1,0-1,-1-1,-1 0,-1-1,0 0,-1-1,0-1,1-4,-13 21,0 0,0 0,0 0,0 0,0-1,0 1,0 0,0 0,0 0,-1-1,1 1,-1 0,1-1,-1 1,1-1,-1 1,0 0,0-1,0 1,1-1,-1 1,-1-1,1 1,0-1,0 1,0 0,-1-1,1 1,-1-1,1 1,-1 0,0-1,1 1,-1 0,0 0,0 0,0 0,0-1,0 1,0 0,0 0,0 1,0-1,-1 0,1 0,-1 0,-2 1,0 0,0 1,-1-1,1 1,0 0,0 0,0 0,0 1,1-1,-1 1,0 0,1 0,-1 0,1 0,-1 1,1 0,0-1,0 1,0 0,1 0,-1 1,1-1,0 1,-1-1,2 1,-1 0,0-1,1 1,-1 0,1 0,0 0,1 0,-1 1,1-1,0 0,0 0,0 0,0 0,1 0,-1 0,1 0,0 0,1 1,4 3,0 1,0-1,1-1,1 1,-1-1,1 0,0-1,1 0,-1 0,1-1,0 0,1-1,-1 0,1 0,0-1,0 0,0-1,8 1,33 10,1-3,1-2,0-3,21-1,-20-4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6T14:04:59.18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88 25,'-19'-5,"-10"-1,2 1,14 0,24 2,29 3,32 2,35 0,32 1,24-2,17 3,9 2,-1 5,-32 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17:44.57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1 508,'16'-2,"13"-4,10 0,8-2,7 1,7 2,2 1,-1 1,-1 2,-4 3,-5 1,-7 2,-8 1,-11-1</inkml:trace>
  <inkml:trace contextRef="#ctx0" brushRef="#br0" timeOffset="231.454">69 672,'16'5,"20"1,14 0,14-2,12-3,6-4,2-2,-2 1,-4 0,-8 1,-8 1,-16 1</inkml:trace>
  <inkml:trace contextRef="#ctx0" brushRef="#br0" timeOffset="573.579">752 2,'-13'0,"4"-1,0 1,0 0,0 0,0 0,0 1,0 1,0-1,0 2,0-1,1 1,-1 0,1 1,0 0,-3 2,10-4,0 0,0-1,1 1,-1 0,1 0,-1-1,1 1,0 0,0 0,0 0,0 0,0 0,0-1,0 1,0 0,1 0,-1 0,1 0,0-1,-1 1,1 0,0-1,0 1,0-1,0 1,0-1,0 1,1-1,-1 1,0-1,1 0,-1 0,1 0,-1 0,1 0,0 0,-1 0,1-1,0 1,0 0,-1-1,1 0,0 1,0-1,1 0,35 13,1-1,0-3,0-1,1-1,-1-3,2-1,11-2,-17 1,15 0,20 2,0 2,67 15,-131-21,0 1,1-1,-1 1,0 1,0-1,0 1,0 0,0 1,0-1,0 1,-1 0,0 1,1-1,-1 1,0 0,-1 0,1 1,-1-1,0 1,0 0,0 0,-1 1,1-1,-1 1,-1-1,1 1,-1 0,1 3,-4 1,-1 0,1 0,-2 0,1 0,-2 0,1 0,-1-1,-1 0,1 0,-1 0,-1 0,0-1,-2 2,-41 51,-3-3,-3-2,-2-2,-2-3,-26 16,-11 11,58-46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6T14:04:59.77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347 79,'-9'-6,"1"0,-1 0,0 1,0 1,-1-1,1 1,-1 1,0 0,0 0,0 1,-1 0,1 1,0 0,-1 1,1 0,-1 1,1 0,0 0,0 1,-1 0,1 1,1 0,-1 1,0 0,1 1,0 0,0 0,0 1,1 0,-1 0,2 1,-1 0,-1 2,7-7,0 0,0 0,0 0,0 0,0 0,1 0,-1 1,1-1,0 1,0-1,0 1,0-1,0 1,0 0,0 0,1-1,0 1,-1 0,1 0,0-1,0 1,1 0,-1 0,1 0,-1-1,1 1,0 0,0-1,0 1,0-1,0 1,1-1,-1 1,1-1,0 0,-1 0,1 0,0 0,0 0,0 0,1 0,-1-1,13 5,1-2,-1 1,1-2,0 0,0-1,0-1,0 0,0-1,0-1,0-1,14-2,-16 3,-1 0,1-1,-1 0,0-1,0 0,0-1,-1-1,1 0,-1-1,0 0,0 0,-1-2,0 1,0-1,-1-1,0 0,0 0,-1-1,0-1,2-4,-9 12,-1 1,1-1,-1 0,0 1,0-1,0 0,0 0,-1 0,1 0,-1 0,0 0,0 0,0 0,0 0,0 0,-1 0,1 0,-1 0,0 0,0 0,0 1,0-1,0 0,-1 1,1-1,-1 0,1 1,-1 0,0-1,0 1,0 0,-1 0,-1-1,3 2,0 1,0-1,0 1,0 0,-1 0,1 0,0 0,0 0,0 0,0 0,0 0,0 0,0 0,-1 0,1 1,0-1,0 0,0 1,0-1,0 1,0-1,0 1,0 0,1-1,-1 1,0 0,0-1,0 1,1 0,-1 0,0 0,1 0,-1 0,1 0,-1 0,1 0,-1 0,1 0,0 0,0 0,-1 0,1 0,0 1,0 0,1 51,4-43,1-1,0 0,1 0,0-1,0 1,1-2,0 1,0-1,1 0,0-1,0 0,1 0,-1-1,1 0,1-1,-1 0,0-1,1 0,9 1,192 34,-102-28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6T14:05:00.81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279 645,'-14'0,"1"0,0 0,-1 2,1 0,0 0,0 1,0 1,0 0,0 1,1 0,0 1,0 0,0 1,1 1,0-1,1 2,-1-1,2 2,-10 9,17-17,0-1,0 1,0 0,0 0,0 0,0 0,1 0,-1 0,0 1,1-1,0 0,0 1,0-1,0 1,0-1,0 1,0 0,1-1,0 1,-1 0,1 0,0-1,0 1,0 0,1 0,-1-1,1 1,0 0,-1-1,1 1,0-1,0 1,1-1,-1 1,0-1,1 0,0 0,-1 1,1-1,0-1,0 1,0 0,0 0,1 0,9 0,0-1,0 1,0-2,1 0,-1 0,0-1,0-1,0 0,0-1,0 0,0 0,-1-1,1-1,-1 0,0-1,-1 0,3-2,5-1,0-2,-1 0,-1-1,0-1,0 0,-1-1,-1-1,0 0,-1-1,-1-1,-1 0,0 0,-1-1,-1 0,0-1,-2 0,0 0,-1-1,-1 0,2-19,-2 6,-1 0,-2 0,-1-1,-2 1,-1-1,-2 1,-1 0,-1 0,-2 0,-5-9,-19-21,31 61,0 0,0 1,0-1,0 1,0-1,0 1,-1 0,1-1,-1 1,1 0,-1 0,1 0,-1 0,1 0,-1 0,0 1,0-1,1 1,-1-1,0 1,0-1,0 1,0 0,1 0,-1 0,0 0,0 0,0 1,0-1,0 0,1 1,-1-1,0 1,-1 0,-3 5,0 0,0 0,1 0,0 0,0 1,0 0,1 0,0 1,1-1,-1 1,1-1,1 1,-1 0,1 1,1 0,1-9,-8 28,2 0,2 0,0 0,2 1,1-1,1 1,2-1,0 1,2-1,2 0,3 12,-3-19,0-1,2 1,0-1,1 0,1-1,1 0,1 0,0-1,1-1,1 0,1-1,1-1,0 0,0-1,6 3,-11-10,1 0,0 0,0-2,1 1,-1-1,1-1,0 0,0-1,11 1,-20-3,0-1,1 1,-1-1,0 0,1 0,-1-1,0 1,1-1,-1 0,0 0,0-1,0 1,0-1,0 0,0 0,0 0,0-1,-1 1,1-1,-1 0,0 0,0 0,0 0,0 0,0-1,-1 1,1-1,-1 0,0 0,-1 0,1-1,0 1,-1-1,0 1,1-1,0 1,0 0,0 0,1 0,-1 0,1 0,0 1,0-1,0 1,1-1,-1 1,1 0,-1 1,1-1,0 1,0-1,1 1,-1 0,69-23,-60 23,0-1,0-1,-1 0,1 0,-1-1,0-1,-1 0,1 0,-1-1,0-1,-1 0,0 0,0-1,-1 0,0-1,0 0,-1 0,4-9,-10 16,-1-1,1 1,-1-1,0 0,-1 1,1-1,0 0,-1 1,0-1,0 0,0 0,-1 1,1-1,-1 0,0 1,0-1,0 0,0 1,0-1,-1 1,0 0,0-1,0 1,0 0,0 0,-1 0,1 1,-1-1,0 0,1 1,-1 0,0 0,-4-2,-1-1,-1 0,0 1,0 0,0 1,0 0,-1 0,1 1,-1 0,0 0,0 1,0 1,-5 0,7 0,0 1,1 0,-1 1,1-1,-1 2,1-1,0 1,0 0,0 0,1 1,-1 0,1 0,-1 0,1 1,1 0,-1 0,1 1,0 0,0-1,0 2,1-1,0 0,0 1,1 0,0 0,0 0,1 0,-1 1,1-1,1 0,0 1,0 0,0-1,1 1,0-1,1 1,-1 0,2-1,-1 1,1-1,0 1,2 4,1-1,1 0,0 0,0-1,1 0,1 0,0 0,0-1,0 0,1-1,1 0,-1 0,1-1,1 0,-1-1,1 0,0-1,0 0,8 2,16 4,0-1,0-1,1-2,0-2,28 1,48-3,-7-6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6T14:05:01.59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340 84,'-4'-6,"0"0,-1 0,1 0,-1 0,0 1,-1 0,1 0,-1 1,0-1,0 1,-1 0,1 1,-1 0,0 0,0 0,0 1,0 0,0 0,0 1,-1 0,1 0,0 0,-1 1,1 1,-1-1,1 1,0 0,-1 1,1-1,0 2,0-1,0 1,0 0,1 0,-5 4,3-2,0 0,0 1,1 0,0 1,1 0,-1 0,1 0,1 1,-1-1,1 1,1 1,-1-1,2 1,-1 0,1-1,0 2,1-1,0 0,0 0,1 1,0 7,2-14,-1 0,1 0,0-1,0 1,0-1,0 1,0-1,1 1,-1-1,1 0,0 1,-1-1,1 0,0 0,0 0,0-1,1 1,-1 0,0-1,1 1,-1-1,1 0,-1 0,1 0,-1 0,1 0,0-1,0 1,-1-1,1 0,1 0,87-8,-76 3,0-1,0 0,-1-1,0-1,0 0,0-1,-1 0,-1-1,0-1,0 0,-1-1,0 0,-1 0,7-12,-3 15,-10 30,1 74,3 0,12 41,14 20,-15-81,-3 1,-4 1,-2 0,-2 70,-9-131,0 1,-1-1,-1 1,-1-1,0 0,-1 0,-1 1,5-13,-1 0,1 0,-1 0,0-1,0 1,0 0,-1-1,1 0,-1 0,0 0,1 0,-1 0,-1 0,1-1,0 1,-1-1,1 0,-1 0,0-1,0 1,1-1,-1 1,0-1,0 0,0-1,0 1,-1-1,1 0,0 0,-3 0,-5-4,-1-1,1 0,1-1,-1 0,1-1,0 0,1-1,0 0,0 0,0-1,1-1,1 0,-1 0,2 0,-2-4,-30-35,2-1,3-2,2-1,-5-16,20 3,21 43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6T14:05:02.01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132 1,'-5'4,"0"0,1 1,-1 0,1 0,0 0,0 0,1 0,-1 1,1 0,0 0,1 0,0 0,0 0,0 0,0 1,1-1,0 0,1 1,-1-1,1 1,0-1,1 1,0-1,0 1,0-1,1 1,0-1,0 0,0 0,1 0,0 0,0-1,1 1,-1-1,1 0,0 0,1 0,-1 0,1-1,4 4,-2-1,1-1,0 1,0-1,0-1,1 0,0 0,0 0,0-1,1-1,-1 1,1-2,0 1,0-1,0-1,0 0,0 0,0-1,0 0,0-1,1 0,5-2,-11 1,-1 0,1-1,-1 1,0-1,0 0,0 0,0 0,0-1,-1 1,1-1,-1 0,0 0,0 0,-1-1,1 1,-1-1,0 1,0-1,-1 0,1 0,-1 0,0 1,0-1,-1 0,1 0,-1-1,0 1,-1 0,1 0,-1 0,0 0,0 1,0-1,-1 0,0 0,0 1,0-1,-1 1,1-1,-1 1,0 0,0 0,0 0,-4-2,0-2,-1 1,-1 0,1 1,-1 0,0 0,-1 1,1 0,-1 1,0 0,0 0,-1 1,1 0,-1 1,1 0,-1 1,0 0,1 1,-1 0,0 1,0 0,1 0,-1 1,1 1,-1-1,1 2,0 0,0 0,0 1,1 0,0 0,0 1,0 0,0 1,1 0,0 0,1 1,-1 1,-7 19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6T14:05:02.62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0 659,'17'-28,"2"1,0 0,2 1,1 2,0 0,17-12,1-4,-12 15,-1-1,-2-1,-1-2,-1 0,-1-2,-2 0,-1-1,-1-1,9-26,-26 57,0-1,0 0,0 1,0-1,0 0,0 0,-1 0,1 0,-1 0,0 0,0 0,0 0,-1 0,1 0,0 0,-1 0,0 1,0-1,0 0,0 0,0 0,-1 1,1-1,-1 1,0-1,1 1,-1 0,0 0,0-1,-1 1,1 1,0-1,-1 0,1 0,-1 1,1 0,-1-1,0 1,0 0,-2 0,-6-2,0 2,0-1,0 2,0-1,0 1,0 1,0 0,0 1,0 0,1 0,-1 1,1 1,-1 0,1 0,0 1,1 0,-1 1,1 0,0 0,0 1,1 0,0 1,0 0,1 0,0 0,1 1,-1 0,2 1,-1-1,1 1,-4 18,1 0,1 1,1-1,2 1,1 0,1 1,1-1,2 0,1 0,1 0,2 0,1 0,1-1,2 3,1 10,3 0,1-1,2 0,1-2,3 0,0 0,3-2,10 11,-27-39,0 0,1-1,0 0,0 0,1-1,-1 0,1 0,1-1,-1 0,1 0,0-1,0 0,1-1,-1 1,0-2,1 0,0 0,0-1,0 0,-1 0,1-1,0 0,0-1,0-1,0 1,-1-1,1-1,2-1,6-4,-1-2,0 0,0-1,-1-1,0 0,-1-1,-1-1,0 0,-1-1,0 0,-1-1,-1-1,0 0,1-6,0 7,-12 16,0 0,1 0,-1 0,0 0,0 0,1 0,-1 0,0 0,1 0,-1 0,0 0,1 0,-1 0,0 0,1 0,-1 0,0 0,0 1,1-1,-1 0,0 0,0 0,1 0,-1 1,0-1,0 0,1 0,-1 1,0-1,0 0,0 0,0 1,0-1,1 0,-1 1,0-1,0 0,0 1,0-1,0 0,0 0,0 1,0-1,0 0,0 1,0-1,0 0,0 1,0-1,0 0,-1 1,1-1,0 0,0 0,0 1,0-1,0 0,-1 0,1 1,0-1,0 0,-1 1,1-1,-2 30,0-22,0-1,1 1,0 0,1 1,0-1,0 0,0 0,1 0,1 0,-1 0,1-1,0 1,1 0,0-1,0 1,1-1,0 0,0 0,0-1,1 1,2 1,-2-4,2 0,-1 0,0 0,1-1,0 0,0 0,0-1,0 1,0-2,0 1,0-1,1 0,-1-1,1 1,4-2,29-2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6T14:05:02.87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5 1,'-4'2,"7"8,12 9,5 1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6T14:05:03.47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7 542,'15'-18,"-2"0,0-1,-1 0,-1-1,-1 0,-1-1,0 0,-2-1,0 0,2-19,-6 27,-1 1,-1-1,0 1,0-1,-2 1,1-1,-2 1,0 0,-1-1,0 1,-1 0,0 0,-1 1,0-1,-1 1,-1 0,0 1,-6-9,10 16,1 1,-1-1,0 1,0-1,-1 1,1 0,0 0,-1 1,0-1,0 1,0-1,0 1,0 0,0 1,0-1,-5 0,9 2,0 1,-1-1,1 0,0 1,0-1,0 1,-1-1,1 1,0-1,0 1,0-1,0 1,0-1,0 1,0-1,0 0,0 1,0-1,0 1,0-1,0 1,0-1,0 1,0-1,0 1,1-1,-1 1,0-1,0 1,1-1,-1 0,0 1,1-1,-1 0,0 1,1-1,-1 0,0 1,1-1,-1 0,1 0,-1 1,1-1,-1 0,1 0,-1 0,1 0,-1 0,1 0,18 12,1 0,1-2,0-1,0 0,1-2,-1 0,2-2,7 1,-24-4,369 75,-372-77,1 0,0 0,0 1,0-1,-1 1,1 0,0 0,0 0,-1 0,1 0,-1 1,1 0,-1 0,1 0,-1 0,0 0,0 1,0-1,0 1,-1 0,1 0,-1 0,0 0,0 0,0 0,0 1,0-1,0 1,-1-1,0 1,1 3,-4 2,-1 0,0 0,-1-1,1 0,-2 1,1-2,-1 1,0 0,-2 1,-33 70,39-77,1 1,-1-1,1 1,0 0,0-1,0 1,1-1,-1 1,1-1,-1 1,1-1,0 1,0-1,0 1,0-1,0 0,1 1,-1-1,1 0,-1 0,1 0,0 0,0-1,0 1,0 0,0-1,0 1,0-1,0 0,1 0,-1 0,1 0,0 0,88 20,-67-18,1-1,0-1,0-1,-1-1,1-1,-1-2,1 0,-1-1,0-2,-1 0,1-2,-2 0,1-2,16-10,-30 14,-1 0,0 0,0-1,-1 0,0 0,0 0,-1-1,0 0,0-1,-1 1,-1-1,1 0,-2 0,1 0,-1-1,-1 1,0-1,0 0,-1 0,-1 1,0-1,0 0,-1 0,0 0,-1 1,0-1,-1 1,0-1,2 9,1 0,-1 0,1 0,-1 0,0 0,0 0,0 0,0 1,0-1,0 0,0 0,0 1,-1-1,1 1,-1-1,1 1,-1 0,0 0,1-1,-1 1,0 0,0 0,0 1,0-1,0 0,0 1,0-1,0 1,0 0,0-1,0 1,0 0,0 0,0 1,0-1,0 0,-1 1,1-1,0 1,1-1,-1 1,0 0,0 0,0 0,0 0,1 0,-1 1,-1 0,-1 7,1-1,-1 1,2 0,0 0,0 0,0 0,1 0,0 0,1 0,0 1,1-1,0 0,0 0,1 0,0 0,0 0,3 5,1 3,1 0,1-1,1 0,0 0,1 0,0-2,2 1,0-1,0-1,1 0,1-1,1 1,17 12,1-2,2-1,0-1,35 14,-10-10,1-1,53 11,-10-10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6T14:05:13.027"/>
    </inkml:context>
    <inkml:brush xml:id="br0">
      <inkml:brushProperty name="width" value="0.1" units="cm"/>
      <inkml:brushProperty name="height" value="0.1" units="cm"/>
      <inkml:brushProperty name="ignorePressure" value="1"/>
    </inkml:brush>
    <inkml:brush xml:id="br1">
      <inkml:brushProperty name="width" value="0.1" units="cm"/>
      <inkml:brushProperty name="height" value="0.1" units="cm"/>
      <inkml:brushProperty name="color" value="#AB008B"/>
      <inkml:brushProperty name="ignorePressure" value="1"/>
    </inkml:brush>
    <inkml:brush xml:id="br2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5477 4016,'-9'46,"1"1,3 0,2 0,1 0,6 47,-3-51,8 1391,8-1104,15-2,14 3,-16-77,-12 0,-10 41,-8-258,-1 15,2 0,3 0,1-1,8 27,-7-58,0-10</inkml:trace>
  <inkml:trace contextRef="#ctx0" brushRef="#br0" timeOffset="1861.158">5491 3975,'1'-2,"-1"1,1-1,1 0,-1 1,0-1,0 1,0-1,1 1,-1 0,1 0,-1-1,1 1,-1 0,1 0,0 0,-1 1,1-1,0 0,0 1,0-1,0 1,-1 0,1-1,0 1,0 0,0 0,0 0,0 0,0 1,0-1,4 0,297-9,755 1,-695 9,-151-9,108 4,232 16,-495-12,-48 0,12-1,1 1,0 1,0 1,-1 1,1 1,6 3,-25-5,1 1,-1 0,0-1,-1 1,1 0,0 0,-1 0,1 1,-1-1,0 1,0-1,-1 1,1 0,-1-1,0 1,1 0,-2 0,1 0,0 0,-1 0,0 0,0 0,0 0,0 0,-1 0,0 0,0 1,2 15,2 188,-4-91,6 0,19 114,78 190,-53-237,12 110,20 132,-70-381,22 87,11 113,28 343,17 301,-59-429,-20-271,19 84,-19-216,1-88,-6-12,1-4</inkml:trace>
  <inkml:trace contextRef="#ctx0" brushRef="#br0" timeOffset="2821.102">6843 3593,'-6'0,"0"0,0 0,-1 1,1-1,0 1,0 1,0-1,1 1,-1 0,0 1,0-1,1 1,0 0,0 0,-1 1,2 0,-1 0,0 0,1 0,0 1,0-1,0 1,1 0,-1 0,1 1,0-1,1 1,-1-1,1 1,0 0,1 0,0 0,-1 3,2-5,-1 1,1 0,0 0,0 0,1-1,-1 1,1 0,0-1,1 1,-1 0,1-1,0 1,0-1,0 0,0 0,1 0,0 0,0 0,0 0,0-1,0 1,1-1,0 0,-1 0,1-1,0 1,1-1,-1 1,0-1,1-1,-1 1,2 0,7 2,1 0,-1-1,1 0,0-1,0-1,0 0,0-1,0 0,0-2,0 1,0-1,0-1,-1-1,1 0,-1-1,0 0,0-1,-1 0,0-1,0 0,3-3,-11 6,1 0,-1-1,1 0,-1 1,-1-1,1-1,-1 1,0 0,0-1,-1 0,1 0,-1 1,0-1,-1-1,0 1,0 0,0 0,0 0,-1-1,0 1,-1 0,1 0,-1-1,0 1,-1 0,0 0,0 0,0 0,0 1,-2-2,-1-4,0 1,-1-1,0 2,-1-1,0 1,0 0,-1 0,-1 1,1 0,-1 0,0 1,-1 0,0 1,0 0,-10-4,12 8,0-1,0 1,-1 1,1 0,-1 0,1 1,-1 0,1 0,0 1,-1 0,1 0,0 1,-1 0,1 1,0 0,0 0,1 1,-1 0,1 0,0 0,0 1,0 0,1 1,-1 0,1 0,1 0,-1 0,-2 5,-25 31</inkml:trace>
  <inkml:trace contextRef="#ctx0" brushRef="#br0" timeOffset="3495.84">6639 4521,'-13'-4,"1"1,-1 1,1 0,-1 1,1 0,-1 1,0 0,-10 2,18-1,1-1,-1 2,1-1,0 0,-1 1,1 0,0 0,0 0,0 0,0 1,0-1,1 1,-1 0,1 0,0 1,0-1,0 1,0-1,0 1,1 0,0 0,0 0,0 0,0 1,-1 3,2-5,1 1,-1-1,0 1,1-1,0 1,0-1,0 1,0-1,1 1,-1-1,1 1,0-1,0 1,0-1,0 0,1 1,-1-1,1 0,0 0,0 0,0 0,0-1,1 1,-1-1,1 1,-1-1,1 0,0 0,1 1,96 45,57 8,-156-55,1-1,-1 0,0 0,1 1,-1-1,0 1,0 0,1-1,-1 1,0 0,0-1,0 1,0 0,0 0,0 0,0 0,0 0,-1 0,1 0,0 0,-1 1,1-1,0 0,-1 0,1 0,-1 1,0-1,1 0,-1 1,0-1,0 0,0 1,0-1,0 0,0 1,0-1,-1 0,1 1,0-1,-1 0,1 0,-1 1,1-1,-1 0,0 0,1 0,-1 0,0 0,0 0,0 0,0 0,0 0,0 1,-11 6,0-1,-1 0,1 0,-1-1,0-1,-1 0,1-1,-1-1,0 0,0 0,-3-1,-25-6,32-4</inkml:trace>
  <inkml:trace contextRef="#ctx0" brushRef="#br0" timeOffset="3773.1">6843 4603,'0'7,"0"7,0 5,0 10,0 4,0 3,2 3,4-1,5-2,5-5,7-6,4-6,5-7,3-8,4-9,-2-6,-3-6,-9 0</inkml:trace>
  <inkml:trace contextRef="#ctx0" brushRef="#br0" timeOffset="3972.593">6788 4767,'17'0,"14"-3,13-2,12-1,5-1,1 0,-5 1,-10 2,-12-1,-13 1</inkml:trace>
  <inkml:trace contextRef="#ctx0" brushRef="#br0" timeOffset="4177.566">6830 4562,'23'-2,"17"-3,16-2,11 2,8-2,1 2,-3 0,-6 2,-15 1</inkml:trace>
  <inkml:trace contextRef="#ctx0" brushRef="#br0" timeOffset="4359.406">7457 4534,'0'17,"0"9,0 6,3 3,0 4,0-1,2 1,0 0,-1-2,-1-4,-2-7,1-4,-2-11,0-7</inkml:trace>
  <inkml:trace contextRef="#ctx0" brushRef="#br0" timeOffset="4616.255">7294 4439,'9'0,"13"0,16-2,13-1,12 0,5-2,-3 1,-9-1,-15 2</inkml:trace>
  <inkml:trace contextRef="#ctx0" brushRef="#br0" timeOffset="5009.204">6297 4275,'21'-2,"23"-1,23 0,20 1,19 0,15 1,10 1,3-1,-2 1,-9 0,-15 1,-21-1,-22 0,-23 0</inkml:trace>
  <inkml:trace contextRef="#ctx0" brushRef="#br0" timeOffset="6701.348">1476 2964,'691'-13,"473"-10,-1112 20,973-58,-521 32,17 21,-384 3,97-17,-220 20,44-4,0 2,0 3,0 3,0 2,21 5,-9-1,0-4,0-2,6-4,10 2,8 14,-93-14,2-1,0 1,0 0,0-1,1 1,-1 1,0-1,0 0,0 1,0 0,1-1,-1 1,0 0,0 1,0-1,-1 1,1-1,0 1,0 0,-1 0,1 0,-1 0,0 0,0 1,0-1,0 1,0-1,0 1,0 0,0 1,-3 134,4 124,-2-248,2 0,-1-1,2 1,0-1,0 0,1 0,1 0,0 0,1-1,0 0,1-1,0 0,1 0,0-1,1 0,3 3,6 1</inkml:trace>
  <inkml:trace contextRef="#ctx0" brushRef="#br0" timeOffset="7608.914">2528 2677,'159'31,"100"36,-249-64,5 0,1 1,-1 0,0 1,-1 1,1 0,-1 1,0 0,-1 1,0 1,0 0,-1 1,10 9,-21-16,1 0,0-1,-1 1,1 0,-1 0,0 0,0 0,0 0,-1 0,1 0,-1 1,1-1,-1 0,0 0,0 0,-1 1,1-1,0 0,-1 0,0 0,0 0,0 0,0 0,-1 0,1 0,-2 2,-58 66,23-41,-2-2,-1-2,-1-1,0-2,-46 16,15-8</inkml:trace>
  <inkml:trace contextRef="#ctx0" brushRef="#br0" timeOffset="8476.145">1599 3606,'-16'3,"0"1,0 0,1 1,-1 0,1 1,1 1,-1 1,1 0,0 1,1 0,0 1,0 0,1 1,1 1,0 0,0 0,1 1,1 1,0-1,1 1,0 1,1 0,1 0,1 0,0 1,-2 8,6-20,0 0,0 0,0 0,1 0,-1 0,1 0,0 0,0 0,1 0,-1 0,1 0,0 0,0-1,0 1,0 0,1 0,-1-1,1 1,0-1,0 1,1-1,-1 0,1 0,-1 0,1 0,0 0,0-1,0 1,0-1,1 0,-1 0,1 0,-1 0,2 0,4 0,-1-1,1 0,0 0,-1-1,1 0,0 0,-1-1,1 0,-1-1,1 0,-1 0,0-1,0 0,0 0,8-5,107-75,-98 64,-2-1,-1-1,0-2,-2 0,0-1,-2-1,-1 0,0-2,-3 0,0 0,-1-1,-2-1,-1 0,-1-1,-2 0,4-26,-10 44,-1 1,-1 0,1-1,-2 1,1 0,-2-1,0 1,0 0,0 1,-6-11,7 18,0-1,0 0,0 0,-1 1,1 0,-1-1,0 1,0 0,0 0,0 0,-1 1,1-1,-1 1,1 0,-1 0,0 0,0 0,0 1,0 0,0 0,-1 0,1 0,0 0,0 1,-1 0,1 0,0 0,0 0,-4 1,-4 3,1-1,0 2,0-1,1 1,-1 1,1 0,0 1,1 0,0 0,0 1,0 0,1 0,0 1,1 0,0 1,0-1,1 1,0 1,1-1,0 1,1 0,0 0,1 0,0 1,1-1,0 1,0-1,2 1,-1 0,1 0,1 2,4 18,1-1,1-1,2 0,1 0,1 0,2-1,1-1,13 20,32 75,-49-101,-1 0,-1 1,-1 0,-1 0,-2 1,0-1,-1 1,-1 0,-2 2,-13 22,4-34</inkml:trace>
  <inkml:trace contextRef="#ctx0" brushRef="#br0" timeOffset="8952.911">1954 3839,'1'65,"1"-26,-2 0,-2-1,-1 1,-2 0,-3 5,36-161,53-178,-79 290,-1 1,0 1,0-1,0 0,1 1,0-1,-1 1,1 0,1-1,-1 1,0 0,1 0,0 0,-1 1,3-2,-4 4,0 0,1 1,-1-1,0 1,1-1,-1 1,0-1,0 1,0-1,0 1,1 0,-1 0,0 0,0 0,0-1,-1 1,1 1,0-1,0 0,0 0,-1 0,1 0,-1 0,1 1,-1-1,1 0,-1 1,0-1,1 0,-1 0,0 1,0-1,0 1,0-1,0 0,0 1,32 267,-27-225,1-1,2 1,2-1,2 0,2-1,4 5,-17-44,1 0,-1 1,0-1,1 0,0 0,0-1,0 1,0 0,0 0,1-1,-1 0,1 1,-1-1,1 0,0 0,0-1,0 1,6-1</inkml:trace>
  <inkml:trace contextRef="#ctx0" brushRef="#br0" timeOffset="9205.238">1954 4084,'28'0,"25"-2,25-6,22-3,15-5,-11 0</inkml:trace>
  <inkml:trace contextRef="#ctx0" brushRef="#br0" timeOffset="11437.273">5600 7853,'0'151,"17"570,8-242,-23-381,4-1,4 0,6 13,6 38,-22-147,0 1,0-1,1 0,-1 1,0-1,1 0,-1 1,1-1,0 0,-1 0,1 0,0 1,0-1,0 0,0 0,0 0,0 0,0 0,0-1,0 1,0 0,0 0,1-1,-1 1,0-1,0 1,1-1,-1 1,0-1,1 0,-1 0,1 0,-1 1,1-1,55-7,-33 2,251-8,104-11,-16-10,67 15,150 6,124-15,-578 27,-1-6,32-8,-57-3,-95 18,16-2,0 0,0-1,0-1,-1-1,12-5,-29 8,-1 0,0 0,1-1,-1 1,0-1,0 1,0-1,0 1,-1-1,1 0,-1 0,0 0,0 0,0 0,0 0,0 0,0-1,-1 1,0 0,0 0,0-1,0 1,0 0,0 0,-1 0,0-1,1 1,-1 0,-1-2,0-14,-4-110,10-89,0 70,-3 102,1-20,-2 1,-4-1,-10-56,-1 58</inkml:trace>
  <inkml:trace contextRef="#ctx0" brushRef="#br0" timeOffset="12599.007">7266 9683,'-7'1,"0"-1,0 1,0 0,0 0,0 1,0 0,0 0,0 1,1 0,-1 0,1 0,0 1,0 0,0 0,0 0,1 1,0 0,0 0,0 1,0-1,1 1,0 0,0 0,1 0,-1 1,2-1,-1 1,1 0,0 0,0 0,0 0,1 0,0 0,1 0,0 0,0 1,0-1,1 0,0 0,0 0,1 0,0 0,0 0,3 5,3-1,1 0,0-1,0 0,1-1,1 0,-1 0,1-1,1-1,-1 1,1-2,1 0,-1 0,1-1,0-1,0 0,0-1,1 0,-1-1,1-1,6 1,-12-2,-1 0,1 0,0 0,-1-1,1 0,-1-1,0 1,1-2,-1 1,0-1,0 0,0 0,-1-1,1 0,-1 0,0 0,0-1,0 0,-1 0,0-1,0 1,0-1,0 0,-1 0,0-1,-1 1,1-1,-1 0,0 0,-1 0,0-1,0 1,0 0,-1-1,0 1,-1-8,-1 5,0-1,-1 1,0 0,-1 0,0 0,0 0,-1 1,-1-1,0 1,0 0,0 1,-1-1,-1 1,1 0,-1 0,-1 1,1 0,-3-1,5 3,0 1,0 0,-1 1,1-1,-1 1,1 0,-1 1,0-1,0 1,-1 0,1 1,0-1,-1 1,1 1,0-1,-1 1,1 0,-1 0,1 1,-1 0,1 0,0 1,0-1,-1 1,1 1,0-1,1 1,-1 0,-2 2,0 1,0 1,1 0,-1 0,2 0,-1 1,1 0,0 0,1 1,0 0,0 0,1 0,0 0,-1 3,-8 30</inkml:trace>
  <inkml:trace contextRef="#ctx0" brushRef="#br0" timeOffset="12881.77">7334 10148,'-4'16,"-2"15,0 13,1 14,2 11,1 9,5 8,5 8,6 7,5 2,1 0,-2-6,-5-19</inkml:trace>
  <inkml:trace contextRef="#ctx0" brushRef="#br0" timeOffset="13473.183">6639 9000,'-5'21,"-1"14,-3 5,1 3,2-3,2-6,1-12,4-13,1-9</inkml:trace>
  <inkml:trace contextRef="#ctx0" brushRef="#br0" timeOffset="13828.744">6624 9000,'15'-117,"-14"113,0 1,0 0,0-1,1 1,-1 0,1 0,0 0,0 0,0 0,1 1,-1-1,0 1,1-1,0 1,0 0,0 0,0 0,0 0,0 0,0 1,0 0,0-1,1 1,-1 1,1-1,-1 0,1 1,-1-1,1 1,-1 0,4 1,1-1,-1 1,1 1,-1-1,0 1,1 0,-1 1,0-1,0 2,0-1,-1 1,1 0,-1 0,0 1,0-1,-1 1,1 1,-1-1,0 1,0 0,-1 0,0 0,0 1,0 0,-1-1,0 1,0 1,0 2,-3-7,0 1,-1-1,1 1,-1-1,0 0,0 1,0-1,0 0,-1 0,1 0,-1 0,0 0,0 0,0 0,0-1,0 1,-1-1,1 1,-1-1,0 0,1 0,-1 0,0 0,-72 36,-60 5,133-43,0 1,0 0,0-1,1 1,-1 0,0 0,0 0,1 1,-1-1,1 0,-1 1,1-1,-1 1,1-1,0 1,0 0,0-1,0 1,0 0,0 0,0 0,1 0,-1 0,0-1,1 1,0 0,-1 1,1-1,0 0,0 0,0 0,1 0,-1 0,0 0,1 0,-1 0,1 0,0-1,0 1,0 0,-1 0,2 0,-1-1,0 1,0 0,0-1,1 1,-1-1,1 0,1 1,10 11,1-1,0 0,1-1,1-1,0 0,0-1,1-1,0-1,0 0,1-1,-1-1,1-1,1 0,-1-1,0-2,19 1,44-10,-50-1</inkml:trace>
  <inkml:trace contextRef="#ctx0" brushRef="#br0" timeOffset="14299.884">7117 8945,'-3'17,"-2"11,-2 12,2 5,1 4,1 1,1-4,6-4,7-5,6-7,7-8,4-8,5-9,0-9,3-10,-3-6,-7 0</inkml:trace>
  <inkml:trace contextRef="#ctx0" brushRef="#br0" timeOffset="14566.174">6979 9109,'14'5,"17"2,16-4,12-4,10-6,0-5,-5-2,-12 1</inkml:trace>
  <inkml:trace contextRef="#ctx0" brushRef="#br0" timeOffset="14966.108">7102 8960,'195'-23,"1"9,38 8,-362 20,-9 11,136-25,0 1,-1-1,1 1,0-1,0 1,-1-1,1 1,0 0,0-1,0 1,0 0,0 0,0 0,0 0,0 0,0 0,0 0,0 0,1 1,-1-1,0 0,1 0,-1 1,1-1,0 0,-1 0,1 1,0-1,0 1,0-1,0 0,0 1,0-1,0 0,0 1,0-1,1 0,-1 1,0-1,1 0,0 1,-1-1,1 0,0 0,-1 0,1 0,0 0,0 1,0-1,0-1,0 1,0 0,0 0,1 0,124 99,-40-38,-77-55,0 1,0 0,0 0,-1 0,-1 1,1 1,-2-1,1 1,-1 0,-1 0,2 3,-7-11,1 0,-1 0,1 0,-1 0,1-1,-1 1,0 0,0 0,0 0,0 0,0 0,-1 0,1 0,0-1,-1 1,1 0,-1 0,0 0,0-1,0 1,0 0,0-1,0 1,0-1,0 1,-1-1,1 1,0-1,-1 0,1 0,-1 0,0 0,1 0,-1 0,0 0,1 0,-1-1,0 1,0-1,0 1,-79 11,-19-23,78 1</inkml:trace>
  <inkml:trace contextRef="#ctx0" brushRef="#br0" timeOffset="15228.921">7881 9000,'-11'19,"-5"12,1 7,3 3,4 2,7-2,9-3,8-4,8-5,6-5,6-7,4-6,1-7,-1-10,-3-5,-5-5,-8-1</inkml:trace>
  <inkml:trace contextRef="#ctx0" brushRef="#br0" timeOffset="15477.258">7758 9178,'16'0,"15"0,14-3,10-2,8-3,3-3,-4-1,-9-2,-14 0,-14 2</inkml:trace>
  <inkml:trace contextRef="#ctx0" brushRef="#br0" timeOffset="15756.026">7922 9000,'102'-20,"0"4,105-2,-206 18,2-1,0 0,-1 0,1 1,0-1,0 1,0 0,0 0,0 0,0 0,0 0,0 1,0-1,0 1,0 0,0 0,0 0,-1 0,1 0,0 1,-1-1,1 1,-1 0,0-1,1 1,-1 0,0 1,0-1,0 0,0 1,-1-1,1 1,-1-1,1 1,-1 0,0-1,0 2,-21 155,24-14,-2-127</inkml:trace>
  <inkml:trace contextRef="#ctx0" brushRef="#br0" timeOffset="15956.491">8222 8905,'23'-2,"22"-4,15-2,8-3,1-1,-8 1,-14 2</inkml:trace>
  <inkml:trace contextRef="#ctx0" brushRef="#br0" timeOffset="16340.463">6679 8550,'26'0,"24"0,25 0,25 0,21-2,16-4,7-2,-2-1,-11 2,-21 2,-29 2</inkml:trace>
  <inkml:trace contextRef="#ctx0" brushRef="#br0" timeOffset="17254.016">8086 5532,'-18'9,"0"2,1 0,1 1,-1 1,2 1,0 0,1 1,0 0,1 1,1 0,1 1,0 1,1 0,-5 14,-15 57,30-87,-1 1,1-1,0 1,-1-1,1 1,0-1,0 1,1-1,-1 1,0-1,1 0,0 1,-1-1,1 1,0-1,0 0,0 0,1 1,-1-1,1 0,-1 0,1 0,-1 0,1-1,0 1,0 0,0-1,0 1,0-1,0 0,1 0,-1 0,0 0,1 0,-1 0,10 0,0-1,0 0,-1 0,1-1,0-1,-1 0,1 0,-1-2,0 1,0-1,0-1,0 0,-1 0,0-1,0 0,7-6,1-1,0 0,0-2,-2 0,0 0,0-1,-2-1,0-1,-1 0,0-1,-2 0,2-6,-6 11,0 0,-1-1,-1 0,-1 0,0-1,-1 1,0-1,-1 0,-1 1,-1-1,0 0,-1 0,0 0,-2 1,0-1,-2-4,5 16,-1 0,0 0,0 0,-1 0,1 0,-1 0,0 0,0 0,0 1,0-1,-1 1,1 0,-1 0,0 0,0 0,0 0,-1 0,1 1,-1-1,1 1,-1 0,0 0,1 1,-1-1,0 1,0 0,-1 0,1 0,0 0,0 1,0-1,0 1,-1 0,1 1,0-1,0 1,0 0,-6 5,1 0,-1 1,2 0,-1 1,1 0,0 0,1 1,0 0,0 0,1 1,0 0,1 0,0 0,0 0,1 1,1 0,0 0,0 0,1 0,1 0,-1 5,-2 19,1-1,1 1,2 0,2-1,1 1,2-1,1 0,2 0,1 0,1-1,2-1,1 0,2 0,1-2,2 0,0-1,3 1,185 261,-176-235</inkml:trace>
  <inkml:trace contextRef="#ctx0" brushRef="#br0" timeOffset="17941.687">8305 7321,'-14'4,"0"0,0 2,1 0,0 0,0 1,1 1,0 0,0 0,1 1,0 1,1 0,0 1,0 0,1 0,0 1,1 0,-1 4,-1-3,1 1,0 1,1 0,1 0,0 1,1-1,0 2,2-1,0 0,1 1,0 0,1 14,2-28,0 1,1 0,-1 0,1-1,0 1,1-1,-1 1,0-1,1 1,0-1,0 0,0 0,0 0,0 0,1 0,-1 0,1-1,0 1,0-1,0 0,0 0,0 0,0 0,1 0,-1-1,1 0,-1 1,1-1,0 0,6 1,1 0,-1-1,1 0,-1 0,1-1,-1-1,1 0,-1 0,10-3,-1-1,-1 0,0-1,1-1,-2-1,1-1,-2 0,1-1,-1-1,0 0,-1-1,-1-1,0 0,-1-1,0-1,-1 0,0-1,-2 0,0 0,0-1,-2 0,0-1,-1 0,-1-1,0 1,-2-1,0 0,-1 0,-1 0,-1 0,-1-1,0 1,-3-16,3 28,-1 0,0 1,0-1,-1 0,1 0,-2 1,1-1,-1 1,0 0,0-1,0 2,-1-1,0 0,0 1,-1-1,1 1,-1 0,-1 1,1-1,0 1,-1 0,0 0,0 1,0 0,0 0,-1 0,1 1,-1 0,0 0,1 1,-1 0,-3-1,3 4,-1-1,1 1,0 0,0 1,1-1,-1 1,0 1,1-1,0 1,0 0,0 1,0 0,1-1,0 2,0-1,0 1,0-1,1 1,0 0,-2 5,-1 1,1 0,0 0,1 1,0 0,1 0,1 0,0 1,1-1,0 1,0 9,3-8,0 1,1-1,1 0,0 0,1 0,0-1,1 1,1-1,1 0,0-1,0 1,8 8,122 143,-88-113,-40-41,5 3,-1 1,0 1,-1 0,0 1,-2 0,0 1,2 5,-12 10,-8-24</inkml:trace>
  <inkml:trace contextRef="#ctx0" brushRef="#br0" timeOffset="18652.334">7895 6856,'-2'0,"5"0,15 0,20 0,25 0,27-2,23-1,19-2,10-1,-19 2</inkml:trace>
  <inkml:trace contextRef="#ctx0" brushRef="#br0" timeOffset="19414.967">9192 7580,'20'5,"1"0,-1-1,0-1,1-1,20-1,-14 0,560-4,-409-2,1148-12,-792-10,-496 22,-27 1</inkml:trace>
  <inkml:trace contextRef="#ctx0" brushRef="#br0" timeOffset="20331.623">8796 5490,'786'-23,"-335"5,1031-9,-1484 27,-7 0</inkml:trace>
  <inkml:trace contextRef="#ctx0" brushRef="#br0" timeOffset="31900.21">11363 5422,'-37'-37,"63"54,-5-11,0-1,0-2,1 0,0-1,-1-1,11-1,-7 0,681 3,-659 0,0 1,0 3,-1 2,36 12,-68-15,-19-3,-24-3,27 0,-37-3,20 0</inkml:trace>
  <inkml:trace contextRef="#ctx0" brushRef="#br0" timeOffset="32215.374">11637 5163,'25'16,"28"10,25 4,20 0,12 0,4 0,-8-1,-18 0,-24 1,-29 5,-33 6,-33 6,-29 3,-21 3,-11-3,2-5,10-8,20-11</inkml:trace>
  <inkml:trace contextRef="#ctx0" brushRef="#br0" timeOffset="36444.289">11554 7362,'4'8,"-1"0,1-1,1 1,-1-1,1 0,1 0,-1 0,1-1,0 0,1 0,-1 0,1-1,0 0,1 0,-1-1,1 0,0 0,0-1,0 0,5 1,78 31,68 34,-156-68,0 1,0-1,0 1,0 0,0-1,0 1,0 1,0-1,-1 0,1 1,-1-1,0 1,0 0,0-1,0 1,0 0,-1 1,1-1,-1 0,0 0,0 1,0-1,0 0,0 1,-1-1,0 1,0-1,0 1,0-1,0 1,-1-1,1 0,-1 1,0-1,0 0,0 1,0-1,-1 1,-6 7,-1 0,0-1,0 0,-1 0,0-1,-1-1,0 0,0 0,-3 1,-37 21,-2-1,0-3,-2-2,-47 13,56-24,17-9</inkml:trace>
  <inkml:trace contextRef="#ctx0" brushRef="#br0" timeOffset="36833.25">11909 7608,'158'10,"221"-12,40-19,-407 22,-32 1,-65 6,67-7</inkml:trace>
  <inkml:trace contextRef="#ctx0" brushRef="#br0" timeOffset="37737.347">13439 7061,'-17'-5,"0"0,-1 1,0 1,0 0,0 1,0 1,0 1,0 1,0 0,0 1,0 1,-13 5,27-7,0 1,0 0,0 0,0 0,0 1,1-1,0 1,-1 0,1 0,0 0,0 1,0-1,1 1,-1-1,1 1,0 0,0 0,0 0,1 0,-1 0,1 1,0-1,0 0,1 1,-1-1,1 0,0 1,0-1,0 1,1-1,-1 0,1 1,0-1,1 0,-1 0,1 0,-1 0,3 3,9 14,1 0,1-1,1 0,1-2,1 0,0 0,1-2,1 0,3 0,-15-10,200 160,-207-165,1 0,1 1,-1-1,1 1,-1 0,0 0,0 0,0 0,0 0,-1 0,1 1,0-1,-1 0,0 1,1 0,-1-1,0 1,0 0,-1-1,1 1,0 0,-1 0,0 0,0-1,0 1,0 0,0 0,0 0,-1 0,1-1,-1 1,-4 2,0 0,0-1,-1 0,0 0,1 0,-1-1,0 0,-1 0,1-1,0 1,-1-1,1-1,-1 1,0-1,-4 0,8 0,-33 6,-1-1,0-1,-1-3,-2-1,40-1,0 0,0-1,0 1,1 0,-1 0,0-1,0 1,0-1,0 1,0 0,0-1,0 1,0 0,0-1,1 1,-2 0,1-1,0 1,0-1,0 1,0 0,0-1,0 1,0 0,0-1,0 1,-1 0,1-1,0 1,0 0,-1-1,1 1,0 0,0 0,-1-1,1 1,0 0,0 0,-1 0,1-1,0 1,-1 0,1 0,0 0,-1 0,1 0,-1 0,1 0,0-1,-1 1,1 0,0 0,-1 0,1 1,-1-1,1 0,0 0,-1 0,1 0,0 0,-1 0,1 0,0 1,-1-1,1 0,0 0,26-17,264-99,-218 88,-72 28,1-1,-1 1,1 0,0 0,-1 0,1 0,0 0,-1 0,1 0,-1 1,1-1,0 0,-1 0,1 0,-1 1,1-1,-1 0,1 1,-1-1,1 0,-1 1,1-1,-1 1,1-1,-1 0,1 1,-1-1,0 1,1 0,-1-1,0 1,0-1,1 1,-1-1,0 1,0 0,0-1,0 1,0-1,0 1,0 0,0-1,0 1,0 0,0-1,0 1,0-1,0 1,0 0,-1-1,1 1,0-1,-1 1,1-1,0 1,-1-1,1 1,0-1,-1 1,1-1,-1 1,1-1,-1 0,0 1,-1 5,-9 53,2 1,2 0,3 0,3 1,2-1,3 0,3 1,2-2,7 19,-11-46,12 122,-21-131,4-23,-1 0,1 1,0-1,-1 0,1 0,-1 1,1-1,-1 0,1 0,-1 0,1 0,-1 0,1 0,-1 0,1 0,-1 0,1 0,-1 0,1 0,-1 0,1 0,-1 0,1-1,-1 1,1 0,-1 0,1-1,-1 1,1 0,0-1,-1 1,1 0,-1-1,1 1,0 0,0-1,-1 1,1-1,0 1,-1-1,1 1,0 0,0-1,0 1,0-1,0 1,-1-1,1 1,0-1,0 1,0-1,0 1,0-1,1 0,-1 1,0-1,0 1,-14-39,2-1,2-1,1 0,1-8,6 34,-9-34,3 0,2-1,2 1,3-1,1 0,3 0,2 0,2 1,2 0,2 1,3-1,2 0,26-27,-40 73,0 0,0 1,1-1,-1 1,0-1,1 1,0 0,-1 0,1 0,0 0,0 0,0 1,1-1,-1 1,0 0,0 0,1 0,-1 0,1 1,-1-1,0 1,1 0,1 0,0 2,0 1,1-1,-1 1,0 0,0 1,-1-1,1 1,-1 0,0 0,0 0,0 0,0 1,-1 0,0-1,0 1,0 1,0-1,-1 0,0 1,0-1,0 1,-1-1,1 4,0-1,0 0,-1 0,1-1,-2 1,1 0,-1 0,0 0,-1 0,1 0,-2 0,1-1,-1 1,0 0,-1-1,0 0,0 1,0-1,-1 0,0 0,-1-1,1 0,-1 1,0-1,-1-1,0 1,0-1,0 0,0 0,-1-1,1 0,-1 0,-20 9</inkml:trace>
  <inkml:trace contextRef="#ctx0" brushRef="#br0" timeOffset="38338.74">13944 7717,'11'-31,"-1"0,-1 0,-2-1,-1 0,-2 0,-1 0,-1-1,-2 1,-1-1,-2 1,-2-3,35 44,52 27,67 41,-145-75,0 1,-1-1,1 1,-1 0,0 0,0 0,0 1,0-1,-1 1,1-1,-1 1,0 0,0 0,0 0,-1 0,1 0,-1 0,0 0,0 1,0-1,-1 0,0 1,0-1,0 1,0-1,0 0,-1 1,0-1,0 0,0 0,-1 1,1-1,-1 0,-45 94,47-97,-1 1,1-1,0 0,0 1,0-1,1 0,-1 1,0-1,0 0,1 0,-1 1,1-1,-1 0,1 0,0 0,-1 1,1-1,0 0,0 0,0 0,-1 0,1 0,0-1,0 1,1 0,-1 0,0-1,0 1,0 0,0-1,1 1,-1-1,0 0,0 1,1-1,-1 0,0 0,1 0,-1 0,0 0,1 0,0 0,59-4,-45 0,0 0,-1 0,1-2,-1 0,-1-1,1 0,-1-1,0-1,0 0,-7 4,0-1,0 1,-1-1,0 0,0-1,0 1,-1-1,1 0,-2-1,1 1,-1-1,0 0,-1 0,0 0,0-1,-1 1,1-5,-3 11,0-1,0 0,-1 1,1-1,-1 0,1 1,-1-1,0 1,0-1,0 1,0-1,-1 1,1 0,-1-1,1 1,-1 0,0 0,0 0,0 0,0 0,0 1,0-1,0 1,-1-1,1 1,0 0,-1 0,1 0,-1 0,1 0,-1 1,0-1,1 1,-1 0,0-1,1 1,-1 0,0 1,0-1,1 0,-1 1,1 0,-1-1,0 1,1 0,-1 0,1 1,0-1,-1 0,1 1,0-1,0 1,-2 1,0-1,0 1,0 0,0 0,1 0,-1 0,1 1,0 0,0-1,0 1,1 0,-1 0,1 1,0-1,0 0,0 1,1-1,0 1,0-1,0 1,0 0,1 0,-1-1,1 1,1 0,-1 0,1-1,-1 1,1 0,1-1,-1 1,1-1,-1 1,1-1,1 0,-1 0,0 0,1 0,2 3,8 1,-1 0,1 0,0-1,1-1,0 0,0-1,0-1,1 0,-1-1,1 0,0-1,0-1,0 0,0-1,4-1,50-1</inkml:trace>
  <inkml:trace contextRef="#ctx0" brushRef="#br0" timeOffset="33472.189">13343 4890,'-32'-1,"0"2,0 1,0 2,-25 6,48-8,0 1,0 0,1 0,-1 1,1 0,0 0,0 1,0 0,0 0,1 1,0 0,0 0,1 0,0 1,0 0,0 1,1-1,-4 9,7-14,1 0,0 1,0-1,0 1,0-1,0 1,0 0,1-1,-1 1,1 0,0-1,0 1,0 0,0 0,0-1,1 1,-1 0,1-1,0 1,-1 0,1-1,1 1,-1-1,0 0,0 1,1-1,0 0,-1 0,1 0,0 0,0 0,0 0,0 0,0-1,1 1,-1-1,0 1,1-1,14 7,0 0,1-2,0 0,1-1,18 3,22 6,-42-9,0 0,0 2,0 0,-1 1,0 0,14 10,-25-14,-1-1,1 1,-1 0,0 0,1 0,-2 1,1 0,-1-1,1 1,-1 1,-1-1,1 0,-1 1,0-1,0 1,0-1,-1 1,0 0,0 0,0 0,-1 0,0 5,0-7,-1 1,0-1,0 1,0-1,0 1,0-1,-1 0,0 0,0 0,0 0,-1 0,1 0,-1 0,0-1,0 1,0-1,0 0,-1 0,1 0,-1 0,0-1,1 0,-1 1,-1-1,1-1,0 1,0 0,-1-1,1 0,-1 0,1-1,-1 1,0-1,-14 2,0-1,0-1,0-1,0 0,0-2,0 0,-8-3,-18-12,43 8,7 3</inkml:trace>
  <inkml:trace contextRef="#ctx0" brushRef="#br0" timeOffset="33720.943">13575 5204,'0'17,"3"16,0 14,2 14,3 9,2 8,2 7,-2-1,-1-1,-4-9,-1-10,-3-11,0-12,-4-13,0-12</inkml:trace>
  <inkml:trace contextRef="#ctx0" brushRef="#br0" timeOffset="33997.98">13630 5354,'-9'-117,"9"115,-1 0,1 0,0 1,0-1,0 0,1 0,-1 1,0-1,1 0,-1 1,1-1,-1 0,1 1,0-1,0 1,0-1,0 1,0 0,0-1,0 1,0 0,0-1,1 1,-1 0,0 0,1 0,-1 0,1 1,-1-1,1 0,0 0,-1 1,1-1,0 1,-1 0,1-1,0 1,-1 0,1 0,1 0,9 3,1 1,-1 0,0 0,-1 2,1-1,-1 1,0 1,0 0,-1 0,0 1,0 1,2 2,45 50,-56-59,1-1,-1 1,0 0,0 0,1 0,-1 0,0 0,-1 0,1 0,0 0,-1 0,1 0,-1 1,1-1,-1 0,0 0,0 1,0-1,0 0,-1 0,1 1,-1-1,1 0,-1 0,0 0,1 0,-1 0,0 0,0 0,-1 0,1 0,0 0,-1-1,0 2,-8 3,0-1,-1 0,1-1,-1 0,0-1,0 0,0 0,0-1,-1-1,1 0,0 0,-1-1,-9-2,-3 2</inkml:trace>
  <inkml:trace contextRef="#ctx0" brushRef="#br0" timeOffset="34585.924">13944 5463,'12'-198,"-7"98,-3 99,-1 0,0 0,1 0,-1 0,1 0,0 0,-1 0,1 1,0-1,-1 0,1 1,0-1,0 1,-1 0,1 0,0 0,0-1,0 2,-1-1,1 0,0 0,0 1,0-1,-1 0,1 1,0 0,-1 0,1-1,0 1,-1 0,1 0,-1 0,1 0,-1 1,0-1,0 0,1 1,11 5,186 77,-196-82,0-1,0 1,0-1,0 1,0 0,0 0,0 0,-1 1,1-1,-1 0,0 1,0 0,0 0,0-1,0 1,-1 0,1 0,-1 1,0-1,0 0,0 0,0 1,0-1,-1 0,0 1,1-1,-1 1,0-1,-1 1,1-1,-1 0,1 1,-1-1,0 0,-1 2,-39 79,40-83,1 0,-1 1,1-1,0 0,0 0,0 0,0 0,0 1,0-1,0 0,0 0,0 0,0 0,1 1,-1-1,0 0,1 0,-1 0,1 0,-1 0,1 0,0 0,-1 0,1 0,0 0,0 0,-1-1,1 1,0 0,0 0,0-1,0 1,0-1,0 1,0-1,1 1,-1-1,0 0,0 1,0-1,1 0,52 4,-39-4,1-1,0 0,0-2,-1 0,1 0,-1-2,0 0,0 0,-1-2,1 0,-1 0,-1-1,1-1,-2 0,1-1,-1 0,-1-1,10-12,-18 21,-1-1,0 1,0-1,0 0,0 0,0 0,0 0,-1 0,0 0,1 0,-1-1,0 1,-1 0,1-1,-1 1,1-1,-1 1,0 0,0-1,-1 1,1-1,-1 1,1-1,-1 1,0 0,0 0,-1-1,1 1,-1 0,1 0,-1 0,0 0,0 1,-1-1,1 0,0 1,-1 0,0-1,1 1,-1 0,0 0,0 1,-2-2,2 3,0-1,0 1,0 0,0 0,0 0,-1 0,1 0,0 1,0-1,0 1,0 0,0 0,0 0,0 0,0 1,1-1,-1 1,0-1,1 1,-1 0,1 0,-1 1,1-1,0 0,0 1,0-1,1 1,-1 0,0-1,1 1,0 0,-1 1,0 1,0 0,0 0,1 0,-1 0,1 0,0 0,1 0,-1 0,1 0,0 1,1-1,-1 0,1 0,0 0,0 0,0 0,1 0,0 0,1 3,4 0,1 0,0 0,0-1,1 0,-1-1,2 0,-1 0,0-1,1 0,0-1,0 0,1-1,-1 0,1 0,0-1,-1-1,1 1,0-2,47 8</inkml:trace>
  <inkml:trace contextRef="#ctx0" brushRef="#br0" timeOffset="34974.884">15364 4863,'-17'-3,"2"0,-1 1,1 1,-1 0,1 1,-1 0,-11 3,25-3,0 1,-1 0,1 0,0 0,-1 0,1 0,0 0,0 1,0-1,0 1,0 0,0-1,1 1,-1 0,1 0,-1 0,1 0,-1 0,1 0,0 1,0-1,0 0,0 1,1-1,-1 0,1 1,-1-1,1 1,0-1,0 1,0-1,0 2,13 83,-11-82,11 45,2 0,2-2,3 0,1-1,3-1,1-1,3-1,-23-38,-4-5,0 0,1 0,-1 0,0 1,0-1,1 0,-1 0,0 1,0-1,-1 1,1-1,0 0,0 1,-1 0,1-1,-1 1,1-1,-1 1,0 0,1-1,-1 1,0 0,0-1,0 1,0 0,-1-1,1 1,0 0,-1-1,1 1,-1-1,0 1,1 0,-1-1,0 1,-9 0,1 0,-1 0,1-1,-1 0,0-1,1 0,-1 0,0-1,-7-2,5 2,-2 0,7 1,0 0,0 0,0-1,0 0,0-1,0 1,0-1,0-1,1 1,-1-1,1 0,0 0,-5-4,5-3</inkml:trace>
  <inkml:trace contextRef="#ctx0" brushRef="#br0" timeOffset="35286.064">15555 5382,'3'7,"0"-1,1 1,-1-1,1 0,0 0,1 0,0 0,0-1,0 1,0-1,1-1,0 1,0-1,0 0,0 0,1-1,-1 0,1 0,0-1,0 1,0-1,0-1,0 0,1 0,-1 0,0-1,1 0,-1 0,0-1,0 1,-1-1,0-1,-1 1,1-1,0 0,0-1,-1 1,1-1,-1 0,0 0,0-1,0 1,0-1,-1-1,0 1,1 0,-1-1,-1 0,1 0,-1 0,0 0,0-1,0 1,-1-1,0 0,0 0,-1 1,1-1,-1 0,0 0,-1-1,0 1,0 0,0-5,-1 5,0 0,0 0,0 0,-1 0,0 0,0 0,-1 1,1-1,-1 1,0 0,-1 0,1 0,-1 0,0 0,-1 1,1 0,-1-1,1 2,-1-1,0 1,-1-1,1 1,0 1,-1-1,0 1,0 0,1 0,-1 1,0-1,0 1,-1 1,1-1,0 1,0 0,0 1,0-1,0 1,-5 2,0 0,0 1,1 1,0 0,0 0,0 1,0 0,1 0,0 1,1 1,-1 0,1 0,1 0,0 1,0 0,-1 2,-13 24</inkml:trace>
  <inkml:trace contextRef="#ctx0" brushRef="#br0" timeOffset="41770.642">15474 4685,'-1'1,"0"0,0 0,0 0,0 0,0 0,0 0,-1 0,1 0,0-1,0 1,-1-1,1 1,0-1,-1 1,1-1,-1 0,1 1,-1-1,1 0,0 0,-1 0,1 0,-1-1,0 1,-1 0,-29 2,1-2,0 2,0 1,0 1,1 1,-1 2,2 1,-1 2,1 1,-11 6,36-15,0 1,0 0,0 0,0 0,0 1,1-1,0 1,0 0,0-1,0 2,0-1,1 0,0 0,0 1,0-1,0 1,1 0,0 0,0-1,0 1,0 0,1 0,0 0,0 0,0 0,1 0,-1 0,1-1,1 1,-1 0,0 0,1-1,0 1,0-1,1 2,8 11,0-1,1 1,0-2,1 0,1-1,1 0,0-1,0 0,10 5,-9-7,0 1,-1 0,0 1,-2 1,1 1,-2 0,0 0,0 1,7 14,-16-22,0 0,0 0,-1 0,0 0,-1 0,1 0,-2 1,1-1,-1 0,0 1,-1 1,-1-6,0-1,-1 1,1-1,-1 1,0-1,0 0,0 0,0 0,-1 0,1-1,-1 0,0 1,1-1,-1 0,0-1,0 1,0-1,-1 0,1 0,0 0,0 0,-1-1,1 1,0-1,-1-1,-2 1,4 0,-181 7,184-7,0 1,0-1,0 0,0 0,0 0,0 1,0-1,0 0,0 0,0 0,0 0,0 1,0-1,0 0,0 0,0 0,0 0,0 0,0 1,-1-1,1 0,0 0,0 0,0 0,0 0,0 1,0-1,0 0,-1 0,1 0,0 0,0 0,0 0,0 0,-1 0,1 0,12 3</inkml:trace>
  <inkml:trace contextRef="#ctx0" brushRef="#br0" timeOffset="42864.604">15733 5313,'-16'0,"-8"2,-4 6,0 8,4 11,8 10,5-1</inkml:trace>
  <inkml:trace contextRef="#ctx0" brushRef="#br0" timeOffset="38865.052">15870 6774,'-23'0,"0"0,0 1,0 2,0 0,1 1,-1 2,1 0,0 1,1 1,0 2,0 0,0 1,2 0,-1 2,2 1,-6 4,20-14,1 0,-1-1,1 1,-1 0,1 1,0-1,1 0,-1 1,1 0,0-1,0 1,0 0,1 0,0 0,0 1,0-1,1 0,-1 0,1 0,0 0,1 1,-1-1,1 0,0 0,0 0,1 0,0 0,0 0,0 0,0-1,1 1,2 4,9 6,0 0,0-1,2 0,-1-1,2-1,0 0,0-1,1-1,0-1,1-1,3 1,104 61,-122-69,0 1,0 1,0-1,0 1,-1-1,1 1,-1 0,0 0,0 0,0 1,0-1,-1 1,1 0,-1 0,0-1,0 1,0 1,-1-1,1 0,-1 0,0 1,0-1,-1 0,1 1,-1-1,0 1,0-1,0 1,-1-1,0 0,0 1,0-1,0 0,-1 1,1-1,-1 0,0 0,0 0,-1-1,0 1,-9 6,0-1,-1 0,-1-2,1 1,-1-1,-1-1,1-1,-1 0,0-1,0 0,0-1,-1-1,-13 0,-1 3,-1-2,1-2,-1 0,1-2,-2-2,3-11,31 5</inkml:trace>
  <inkml:trace contextRef="#ctx0" brushRef="#br0" timeOffset="39283.445">16156 7156,'9'-44,"2"0,2 1,1 0,6-4,-10 29,-5 21,-2 33,-3 36,-2 2,4 0,4-1,10 53,9 7,-25-131,0 0,0 0,0 0,-1 0,1-1,0 1,-1 0,1 0,-1 0,0-1,0 1,0 0,1-1,-1 1,-1-1,1 1,0-1,0 1,-1-1,1 0,0 0,-1 0,1 1,-1-2,0 1,1 0,-1 0,0 0,-14 4</inkml:trace>
  <inkml:trace contextRef="#ctx0" brushRef="#br0" timeOffset="44727.658">16184 7539,'5'0,"8"3,9 0,12 0,10-1,5 0,-5-4,-9 0</inkml:trace>
  <inkml:trace contextRef="#ctx0" brushRef="#br1" timeOffset="74825.821">23736 2199,'2'0,"1"-2,0-1</inkml:trace>
  <inkml:trace contextRef="#ctx0" brushRef="#br1" timeOffset="75429.207">24131 1394,'21'5,"16"8,12 9,5 12,5 15,-3 15,-4 13,-10 9,-15 9,-20 9,-30 6,-40 2,-40-3,-39-7,5-21</inkml:trace>
  <inkml:trace contextRef="#ctx0" brushRef="#br1" timeOffset="73004.687">21277 1612,'-27'-4,"-1"1,0 1,0 2,0 1,0 1,1 1,-1 1,1 2,0 1,0 1,0 1,1 1,1 1,0 2,1 1,0 0,1 2,0 0,2 2,0 1,1 0,0 1,-9 16,21-25,1 0,0 1,0 0,2 0,-1 1,2 0,0 0,0 0,-1 11,4-20,1 1,-1 0,1 0,0 0,1-1,-1 1,1 0,0 0,0-1,0 1,0 0,1-1,0 1,0-1,0 0,1 0,-1 0,1 0,0 0,0 0,0-1,1 1,0-1,-1 0,1 0,0 0,0-1,3 2,4 1,1 0,-1-1,1 0,0-1,0-1,0 0,0 0,0-1,1-1,-1 0,0 0,0-2,1 1,9-4,6-2,-1-1,0-1,0-1,-1-1,23-15,-18 9,-1-2,-1-1,-1-1,-1-2,-1 0,0-2,6-10,-22 23,0 0,-1-1,0-1,-1 1,0-1,-1-1,-1 1,0-1,-1 0,-1 0,0-1,-1 1,-1-1,-1 0,0 0,0 0,-2-6,0 15,1 1,-1-1,-1 0,1 1,-1-1,0 1,0-1,-1 1,0 0,0 0,-1 0,1 1,-1-1,-1 1,1 0,-1 0,1 0,-1 1,-1-1,1 1,-1 0,1 1,-1 0,0 0,-1 0,1 0,0 1,-1 0,1 0,-1 1,1 0,-1 0,0 1,-3-1,1 2,0 0,0 0,0 1,1 0,-1 1,0-1,1 2,0-1,0 1,0 0,0 1,1 0,-1 0,1 1,1 0,-1 0,1 0,0 1,0 0,1 0,0 1,0 0,1-1,-2 6,-1 1,2 1,-1 0,2 0,0 0,1 0,0 1,1-1,1 1,1-1,0 1,1 0,0-1,4 13,6 6,2-1,1-1,1 0,2-1,1-1,2-1,0 0,2-2,1 0,21 17,39 53,-23-18,-50-72,-4-6</inkml:trace>
  <inkml:trace contextRef="#ctx0" brushRef="#br1" timeOffset="73257.011">21592 2022,'0'16,"0"13,0 8,0 7,0 3,0 0,-2-2,-2-6,1-5,3-10,4-8,6-10,3-10,0-5</inkml:trace>
  <inkml:trace contextRef="#ctx0" brushRef="#br1" timeOffset="73544.241">21755 2118,'13'-118,"-8"220,-4-59,3 1,2-1,1 0,2 0,2-1,2 0,7 12,-11-35</inkml:trace>
  <inkml:trace contextRef="#ctx0" brushRef="#br1" timeOffset="73807.049">21619 2186,'23'0,"19"-2,15-1,9-3,4-2,-9 1</inkml:trace>
  <inkml:trace contextRef="#ctx0" brushRef="#br1" timeOffset="74058.976">22248 1912,'20'-6,"20"-4,13-1,8 1,-2 0,-7 1,-12 3</inkml:trace>
  <inkml:trace contextRef="#ctx0" brushRef="#br1" timeOffset="74059.976">22248 2063,'16'2,"14"1,17 0,14-3,10-3,8-5,-1-2,-13 0</inkml:trace>
  <inkml:trace contextRef="#ctx0" brushRef="#br1" timeOffset="74570.461">22943 2008,'145'-228,"-101"112,-44 151,-6 19,-1 1,3 0,1 0,3 0,3 1,4 23,15 49,-22-127,0-1,0 1,0-1,0 0,0 1,0-1,0 1,0-1,0 1,0-1,0 1,0-1,0 1,0-1,-1 0,1 1,0-1,0 1,-1-1,1 0,0 1,0-1,-1 0,1 1,0-1,-1 0,1 1,-1-1,1 0,0 0,-1 1,1-1,-1 0,1 0,0 0,-1 0,1 0,-1 1,1-1,-1 0,1 0,-1 0,1 0,-1 0,1 0,0-1,-1 1,1 0,-1 0,1 0,-1 0,1 0,-1-1,1 1,0 0,-1 0,1-1,0 1,-1-1,-24-20,21 17,-29-31,33 35,1-1,-1 0,0 0,0 1,0-1,0 1,1-1,-1 0,0 1,1-1,-1 0,0 1,1-1,-1 1,1-1,-1 1,1-1,-1 1,1 0,-1-1,1 1,0-1,-1 1,1 0,-1 0,1-1,0 1,-1 0,1 0,0 0,-1 0,1 0,0 0,-1 0,1 0,0 0,0 0,-1 0,1 0,0 0,-1 0,1 1,-1-1,1 0,0 1,0-1,239 11,-185-10</inkml:trace>
  <inkml:trace contextRef="#ctx0" brushRef="#br1" timeOffset="76442.23">19503 1886,'330'-1,"-310"-3,-31-2,-4 4</inkml:trace>
  <inkml:trace contextRef="#ctx0" brushRef="#br1" timeOffset="76709.515">19556 2050,'7'0,"10"0,8 0,10 0,5 0,3-3,2 0,-1 0,-2-2,-5-2,-3-2,-7 0</inkml:trace>
  <inkml:trace contextRef="#ctx0" brushRef="#br1" timeOffset="77054.17">19830 1612,'-4'-1,"17"17,27 18,2-2,1-2,36 18,-31-20,-2 3,-1 2,12 12,-51-41,-1 0,-1-1,1 2,-1-1,1 0,-1 1,0 0,-1 0,1 0,-1 0,0 1,-1-1,1 1,-1 0,0 0,0 0,-1 0,0 0,0 0,0 0,-1 0,0 0,0 1,0-1,-2 2,-4 4,-2 0,0-1,0-1,-1 1,0-1,-1-1,0 0,-1 0,0-1,0 0,0-1,-1 0,0-1,-3 0,5 0,-81 40,-54 36,129-70</inkml:trace>
  <inkml:trace contextRef="#ctx0" brushRef="#br1" timeOffset="61591.644">15064 329,'-12'1,"1"1,-1 1,1-1,-1 2,1 0,0 0,0 1,1 0,-1 1,1 0,1 1,-1 0,1 0,0 1,-3 5,-12 15,1 2,2 0,1 1,2 2,0 0,3 0,1 2,1 0,2 0,-4 23,7-26,2 0,0 1,2-1,2 1,1 23,2-42,0 0,0 0,2 0,0 0,0 0,2-1,-1 0,2 0,0 0,0 0,1-1,1 0,0 0,4 4,5 0,0-2,0 0,2 0,0-2,0-1,1 0,0-1,1-1,0-1,0-1,1-1,0-1,0 0,10-1,49 8</inkml:trace>
  <inkml:trace contextRef="#ctx0" brushRef="#br1" timeOffset="61978.145">15529 779,'2'12,"1"10,2 11,0 7,2 4,0 1,-2-2,-1-5,-2-7</inkml:trace>
  <inkml:trace contextRef="#ctx0" brushRef="#br1" timeOffset="62469.378">15378 506,'30'1,"0"0,1 2,-1 1,0 2,-1 1,0 1,0 1,0 2,-1 0,-1 2,22 15,-36-19,0 1,-1 0,0 1,-1 1,-1 0,0 0,0 1,-1 0,-1 1,0 0,-1 0,0 1,-1 0,-1 0,-1 0,0 1,0-1,-2 1,0 0,-1 0,0 0,-2 12,4 43,-2-70,0-1,1 1,-1-1,0 1,1-1,-1 0,1 1,-1-1,0 0,1 0,-1 0,1 0,-1 0,0-1,1 1,-1 0,1-1,-1 1,0-1,1 1,-1-1,0 1,0-1,1 0,-1 0,0 0,0 0,0 0,0 0,0 0,0 0,0-1,0 1,19-17,-2 0,0-2,-1 0,-2-1,0-1,-1 0,-1-1,-1 0,8-24,-10 28,-10 19,1 0,0 1,-1-1,1 0,-1 0,1 0,0 1,-1-1,1 0,-1 1,1-1,-1 1,1-1,-1 0,1 1,-1-1,1 1,-1-1,0 1,1-1,-1 1,0 0,1-1,-1 1,0-1,0 1,0 0,1-1,-1 1,0 0,0-1,0 1,0 0,0-1,0 1,0 0,-1-1,1 1,0-1,0 1,0 0,-1-1,1 1,0-1,0 1,-1 0,1-1,-1 1,1-1,-1 1,1 0,0 5,13 143,-11-141,0-1,1 1,0 0,0-1,1 0,0 0,0 0,0 0,1-1,0 0,1 0,-1 0,1 0,0-1,1 0,-1 0,6 2,34 15,0-8</inkml:trace>
  <inkml:trace contextRef="#ctx0" brushRef="#br1" timeOffset="63734.311">16717 793,'-6'0,"1"0,-1 0,1 1,0-1,-1 1,1 0,0 1,0-1,-1 1,1 0,0 0,1 1,-1 0,0-1,1 1,0 1,-1-1,1 1,0 0,1 0,-1 0,1 0,0 0,0 1,0 0,0-1,1 1,0 0,0 0,0 0,1 1,0-1,0 0,0 1,0-1,1 0,0 1,0-1,1 1,-1-1,1 0,0 1,1-1,-1 0,1 0,0 0,0 0,1 0,2 4,-1-3,1 0,0-1,0 1,0-1,1 0,-1 0,1-1,1 0,-1 0,0 0,1-1,0 0,0 0,0-1,0 1,6 0,122 9,-115-12,1-2,-1 0,1-1,-1-1,0-1,0-1,-1 0,0-2,0 0,0-1,-1-1,-1-1,1 0,-2-2,0 1,13-15,-24 22,0-1,0-1,0 1,-1-1,0 0,-1 0,1 0,-1 0,-1 0,1-1,-1 1,-1-1,1 0,-1 1,-1-1,1-7,-1 13,0 0,0 1,0-1,-1 1,1-1,0 0,-1 1,1-1,-1 1,0-1,1 1,-1-1,0 1,0 0,0-1,0 1,0 0,0 0,0 0,0 0,-1 0,1 0,0 0,-1 0,1 0,-1 1,1-1,-1 0,1 1,-1-1,1 1,-1 0,1-1,-1 1,0 0,1 0,-1 0,1 0,-1 0,-2 1,-1 0,1 0,0 0,0 0,-1 1,1 0,0 0,1 0,-1 0,0 0,1 1,-1 0,-2 2,2-2,1 0,0 0,0 1,0-1,0 1,1 0,-1 0,1 0,0 0,0 0,0 0,1 0,-1 1,1-1,0 1,0-1,1 1,-1-1,1 1,0-1,0 1,1-1,-1 1,1-1,0 1,1-1,-1 0,0 1,1-1,0 0,0 0,1 0,-1 0,1 0,0-1,-1 1,2-1,2 3,11 5,1-2,0 0,0-1,1-1,0 0,0-2,0 0,1-1,0-1,-1-1,1 0,13-2,-19 1,-1 0,1-1,0-1,-1 0,1-1,-1 0,1-1,-1-1,0 0,0-1,-1 0,1-1,-1 0,0-1,-1 0,0-1,0 0,0-1,-1 0,-1-1,1 0,-2 0,1-2,0-4,-1 1,0-1,-2-1,1 0,-2 0,-1 0,0 0,0-5,-5 9,-5 29,-3 28,1 0,3 1,2-1,1 1,3 0,1-1,8 36,11 45,7-2,9 15,5 37,-40-152,-5-21,-22-57,0-21,3-1,3-1,4 0,4-1,2-1,4 0,4-15,0 80,1 0,1-1,0 1,1 0,0 0,1 1,1-1,0 1,1-1,1 1,0 1,1-1,1-1,-4 11,1 1,-1 0,1-1,0 2,0-1,0 0,0 1,0 0,0 0,1 1,-1-1,1 1,-1 0,1 1,-1-1,1 1,0 0,-1 0,1 1,-1 0,1 0,-1 0,1 1,-1 0,0 0,0 0,0 0,0 1,0 0,0 0,-1 0,1 1,-1-1,0 1,0 0,0 0,-1 1,3 3,0-3,-1 1,0 0,-1 0,1 0,-1 0,0 1,-1-1,1 1,-1 0,-1 0,1 0,-1 1,0-1,-1 0,0 1,0-1,-1 1,0 4,-3-7,-1 0,0 0,0-1,0 0,0 0,-1 0,1 0,-1-1,0 1,-1-1,1-1,0 1,-1-1,1 0,-1 0,0 0,0-1,0 0,1 0,-1 0,0-1,0 0,-4-1,-80 1,89 0,0 0,1-1,-1 1,1 0,-1-1,0 1,1-1,-1 1,1-1,-1 0,1 1,0-1,-1 1,1-1,0 0,-1 1,1-1,0 0,0 0,-1 1,1-1,0 0,0 1,0-1,0 0,0 0,0 1,0-1,0 0,1 0,-1 1,0-1,0 0,0 1,1-1,-1 0,0 1,1-1,-1 0,1 1,-1-1,1 1,-1-1,1 1,-1-1,1 1,-1-1,1 1,0 0,-1-1,1 1,0 0,-1-1,1 1,0 0,-1 0,1 0,0 0,0-1,-1 1,1 0,0 0,0 1,21-12,0 0,1 2,0 1,0 1,1 1,14-1,-18 2,58-11,-4 1,-1-3,-1-4,3-3,-27-7,-47 31,-1 0,1 0,0 0,-1 0,1 0,0 0,-1 0,1-1,-1 1,0 0,1 0,-1 0,0-1,0 1,0 0,1 0,-1 0,-1-1,1 1,0 0,0 0,0-1,-1 1,1 0,0 0,-1 0,1 0,-1 0,1 0,-1 0,0 0,0 0,1 0,-1 0,0 0,0 0,0 0,0 0,0 1,0-1,0 0,0 1,0-1,0 1,-9-5,0 0,-1 1,1 0,-1 0,0 2,0-1,1 1,-2 1,1 0,0 0,0 1,0 1,-4 0,12-1,0 1,0-1,0 1,0-1,1 1,-1 0,0 0,1 0,-1 1,0-1,1 1,0-1,-1 1,1 0,0 0,0 0,0 0,0 0,0 1,0-1,1 0,-1 1,1 0,-1-1,1 1,0 0,0-1,1 1,-1 0,0 0,1 0,0 0,0 0,-1 0,2-1,-1 2,3 8,0 0,1 0,0 0,1-1,1 0,-1 0,2 0,0-1,0 0,1 0,0 0,0-1,1-1,0 1,1-1,0-1,0 0,1 0,-1-1,13 4,5 4,2-2,0-1,0-1,1-1,0-2,20 1,22 2</inkml:trace>
  <inkml:trace contextRef="#ctx0" brushRef="#br1" timeOffset="70056.951">15993 1912,'0'14,"0"17,0 16,0 17,0 11,0 9,0 5,0 0,0-2,0-8,-2-7,-6-12,-6-15,-1-16</inkml:trace>
  <inkml:trace contextRef="#ctx0" brushRef="#br1" timeOffset="70805.951">15856 2282,'18'-63,"49"-141,-64 198,-3 3,0 1,1-1,0 1,-1-1,1 1,0 0,0-1,0 1,1 0,-1 0,0 0,1 0,0 0,-1 0,1 0,0 0,0 1,0-1,0 1,0-1,0 1,1 0,-1 0,0 0,1 0,-1 0,0 1,1-1,-1 1,2-1,1 5,1 0,-1 0,0 0,0 1,0 0,0 0,-1 0,0 0,0 1,-1 0,1 0,-1 0,0 1,2 2,11 18,-1 1,-2 0,-1 0,-1 1,-1 1,0 10,-9-38,0 0,-1 0,0 0,1 0,-1 0,0 1,0-1,0 0,-1 0,1 0,0 0,-1 1,1-1,-1 0,0 0,0 0,0 0,0 0,0-1,0 1,0 0,-1 0,1-1,0 1,-1 0,0-1,1 0,-1 1,0-1,0 0,0 0,0 0,0 0,0 0,0-1,0 1,0 0,0-1,0 0,-1 1,-2 0,0-1,0 1,0-1,0 0,-1 0,1 0,0-1,0 0,0 0,0 0,0-1,0 1,1-1,-1 0,0-1,1 1,0-1,-1 0,1 0,0 0,1-1,-1 1,0-1,1 0,0 0,0 0,0 0,0-1,1 1,0-1,0 0,0 0,0 1,1-1,0 0,0 0,0-1,1 0,2 0,0 0,1 0,0 0,0 1,1-1,-1 1,1 0,1 0,-1 0,0 0,1 1,0 0,0 0,1 0,-1 0,1 1,3-2,-4 2,27-16,-2 0,-1-2,0-1,-2-2,0 0,-2-2,0-1,-2 0,-2-2,0-1,-2-1,-1 0,11-27,-24 45,0 0,0 0,-1 0,-1 0,0-1,-1 1,-1-1,0 0,0 1,-2-1,0 0,0 1,-1-1,-1 0,0 1,-1 0,-4-11,6 21,1 0,-1 1,0-1,0 1,0-1,0 1,-1-1,1 1,-1 0,1 0,-1 0,0 1,1-1,-1 1,0-1,0 1,0 0,0 0,0 0,-1 1,1-1,0 1,0-1,0 1,-1 0,1 0,0 1,0-1,0 1,-1 0,1-1,0 1,0 0,0 1,0-1,0 1,1-1,-1 1,0 0,1 0,-1 0,1 0,0 0,-1 1,1 0,-8 13,1 0,1 0,0 1,2 0,0 1,0 0,2-1,0 2,1-1,1 0,1 1,0 6,0 9,2 0,0 0,3 0,1 0,1-1,2 1,1-2,2 1,1-1,1-1,2 0,1-1,2-1,0-1,2 0,1-1,24 22,-38-40,1-2,-1 1,2-1,-1 0,1 0,0-1,0-1,1 1,0-1,0-1,0 0,0 0,3-1,-10-3,0 0,0 0,0-1,0 1,0-1,0 1,-1-1,1 0,0-1,0 1,-1 0,1-1,-1 1,1-1,-1 0,0 0,0 0,1 0,-1 0,-1 0,1-1,0 1,0 0,-1-1,1-1,28-72,-28 72,20-83,-17 85,-2 19,-2-11,1 10,1 1,1 0,1-1,0 0,1 0,1 0,0-1,2 2,3-1</inkml:trace>
  <inkml:trace contextRef="#ctx0" brushRef="#br1" timeOffset="71617.321">16662 1817,'16'-3,"-1"-1,1 2,0 0,0 1,0 0,1 1,-1 1,0 1,0 0,0 1,-1 1,1 0,-1 1,0 1,0 0,-1 1,1 1,-1 0,8 7,-5-2,-1 0,0 1,-1 0,0 1,-1 1,-1 0,-1 1,0 0,-1 1,-1 1,0-1,-2 2,0-1,4 18,14 99,-26-134,1 0,-1 0,1-1,0 1,0 0,-1 0,1-1,1 1,-1-1,0 1,0-1,0 1,1-1,-1 0,1 1,-1-1,1 0,-1 0,1 0,0 0,-1-1,1 1,0 0,0-1,0 1,0-1,0 0,-1 1,1-1,0 0,0 0,0 0,0 0,0-1,0 1,0 0,0-1,66-31,-47 16,0 0,-1-2,0-1,-2 0,0-1,-2-1,0-1,5-10,-20 31,-1 1,0-1,0 1,1-1,-1 1,0 0,1-1,-1 1,1 0,-1-1,0 1,1 0,-1 0,1-1,-1 1,1 0,-1 0,1 0,-1-1,1 1,-1 0,1 0,-1 0,1 0,-1 0,1 0,-1 0,1 0,-1 0,1 1,-1-1,1 0,-1 0,1 0,-1 0,1 1,-1-1,1 0,-1 1,1-1,-1 0,0 1,1-1,-1 0,0 1,1-1,-1 1,0-1,0 0,1 1,-1-1,0 1,0-1,0 1,1-1,-1 1,0-1,0 1,0-1,0 1,0-1,0 1,0-1,0 1,0-1,-1 1,1-1,0 1,0 0,4 8,4 3,0-2,1 1,0-1,1 0,0-1,1 0,-1-1,2 0,-1-1,1 0,0-1,1 0,-1-1,1 0,0-1,1 0,-1-1,1-1,-1 0,1-1,0-1,-1 0,2 0,1-2,0 0,1-1,-1-1,-1-1,1 0,-1-1,1 0,6-5,5-1,-23 10,1 0,-1 1,0 0,1 0,-1 1,1-1,-1 1,1 0,-1 0,1 0,-1 1,1-1,-1 1,1 0,-1 1,0-1,1 1,17 4,-13-5,0 0,1 0,-1 0,1-1,-1-1,1 0,-1 0,1-1,-1 0,0 0,4-3,-8 4,0-1,-1 1,1-1,-1 0,0-1,0 1,0-1,0 0,0 0,0 0,-1 0,1-1,-1 0,0 1,0-1,0 0,-1-1,0 1,1 0,-1-1,-1 1,1-1,-1 0,0 2,-1 0,0 0,0 0,-1 0,1 0,0 0,-1 1,0-1,0 0,0 0,0 0,0 0,0 1,-1-1,1 1,-1-1,0 1,0 0,0-1,0 1,0 0,0 0,-1 0,1 1,0-1,-1 0,0 1,1 0,-3-1,-85-25,83 25,-1 1,0 0,1 0,-1 1,0 0,1 0,-1 1,0 0,1 0,-1 1,1 0,-1 0,1 1,0 0,0 0,0 1,0-1,1 2,0-1,-1 1,1 0,1 0,-1 0,1 1,0 0,0 0,1 0,0 1,0 0,1-1,-1 1,1 1,1-1,-1 0,1 1,1-1,-1 4,2-6,0 0,0 0,1 0,0-1,0 1,0 0,0-1,1 1,0 0,0-1,0 0,0 1,1-1,0 0,-1 0,2-1,-1 1,0-1,1 1,-1-1,1 0,0 0,0-1,4 3,1-1,0 1,1-1,0-1,-1 0,1 0,0-1,0 0,0-1,1 0,-1 0,3-2,30-2</inkml:trace>
  <inkml:trace contextRef="#ctx0" brushRef="#br1" timeOffset="71879.619">18205 1667,'-18'-7,"-14"-2,-6 5,2 10,4 11,8 12,7 8,12 7,14 5,5-6</inkml:trace>
  <inkml:trace contextRef="#ctx0" brushRef="#br1" timeOffset="72102.025">18355 2282,'21'7,"16"2,13-3,11-4,5-8,-7-2</inkml:trace>
  <inkml:trace contextRef="#ctx0" brushRef="#br1" timeOffset="68952.084">27751 779,'23'-7,"0"-1,-1-2,0 0,0-1,-1-1,0-1,-1-1,-1-1,0 0,-1-2,-1 0,0-1,-1 0,-1-2,1-4,1-17,-16 40,-1 0,0 0,0 0,1 0,-1 0,0 0,0 0,0 0,0 0,0 0,0 0,-1 0,1 0,0 0,0 0,-1 0,1 0,0 1,-1-1,1 0,-1 0,0 0,1 0,-1 0,1 1,-1-1,0 0,0 1,1-1,-1 0,0 1,0-1,0 1,0 0,0-1,0 1,0-1,0 1,0 0,0 0,-3 0,-1 1,0 0,0 0,1 1,-1-1,0 1,1 0,0 0,-1 1,1-1,0 1,0 0,0 0,1 0,-1 1,1-1,0 1,0 0,0 0,0 0,1 0,-1 0,0 3,-2 1,1 0,0 0,0 0,1 0,0 0,0 1,1 0,0-1,0 1,1 0,0 0,1 0,0 0,1 0,0 0,0 0,0 0,1-1,1 1,0 0,0-1,0 0,1 0,0 0,1 0,0-1,0 1,0-1,1 0,0-1,1 0,-1 1,8 3,-9-5,2-1,-1 0,1 0,-1-1,1 0,0 0,0-1,0 1,0-1,1-1,-1 0,1 0,-1 0,1-1,-1 0,0 0,1-1,-1 0,1 0,-1-1,0 0,0 0,0-1,0 0,0 0,0 0,-1-1,0 0,1-1,4-4,-1-2,-2 0,1-1,-2 0,1-1,-2 1,0-1,0-1,1-4,28-59,-33 75,-1-1,1 1,0 0,0 0,0 0,0 0,0 0,0 0,0 0,1 1,-1-1,1 1,-1-1,1 1,-1 0,1 0,0 0,0 1,-1-1,1 1,0-1,0 1,0 0,0 0,0 0,-1 1,1-1,0 1,0-1,0 1,-1 0,1 0,0 0,-1 0,1 1,-1-1,0 1,1-1,-1 1,0 0,1 1,9 6,0-1,-1 2,0 0,-1 0,0 1,0 0,-1 1,-1 0,0 0,-1 1,0 0,-1 0,3 9,-9-19,1 1,-1-1,0 1,0-1,0 1,-1 0,1-1,-1 1,0-1,0 0,0 1,-1-1,1 0,-1 1,0-1,1 0,-2 0,1 0,0-1,0 1,-1 0,0-1,1 0,-1 1,0-1,0 0,0-1,0 1,-1 0,1-1,0 0,-1 0,1 0,-1 0,1 0,-1-1,1 1,-3-1,5 0,1 0,0-1,-1 1,1 0,-1 0,1 0,0-1,-1 1,1 0,0 0,-1-1,1 1,0 0,0 0,-1-1,1 1,0 0,0-1,-1 1,1-1,0 1,0 0,0-1,0 1,0-1,0 1,-1 0,1-1,0 1,0-1,0 1,0-1,0 1,1 0,-1-1,0 1,0-1,0 1,0 0,0-1,1 1,-1-1,0 1,0 0,0-1,1 1,-1 0,0 0,1-1,-1 1,0 0,1-1,-1 1,0 0,1 0,-1 0,0-1,1 1,145-139,-119 107,-2-1,-1-1,-2-1,-1-2,-2 0,-1-1,-2 0,-2-2,-1 0,-2 0,-2-1,-2 0,-2-1,-1 1,-2-22,-2 51,1 7,0 1,-1-1,0 0,0 1,0-1,-1 1,1-1,-1 0,0 1,0 0,-1-1,1 1,-1 0,-1-3,1 7,1 0,-1 0,1 0,-1 0,1 1,-1-1,1 1,-1-1,1 1,0-1,-1 1,1 0,0 0,-1-1,1 1,0 0,0 0,0 0,0 1,0-1,0 0,0 0,0 0,1 1,-1-1,0 1,1-1,-1 0,1 1,0-1,-1 1,1-1,0 1,-10 28,1 0,2 0,0 1,3 0,0 0,2 0,2 0,1 21,0-2,2 0,2 0,3-1,1 0,3-1,1 0,21 45,-30-83,0-1,1 0,1 0,0 0,0-1,0 0,1 0,0 0,5 3,-9-8,0-1,1 0,-1 0,1 0,-1 0,1 0,-1-1,1 1,0-1,0 0,0 0,-1-1,1 1,0-1,0 0,0 0,0 0,0 0,0-1,0 0,0 0,0 0,-1 0,1 0,0-1,0 0,5-3,1-1,-1-1,0 1,-1-2,1 1,-1-1,-1 0,0-1,0 0,0 0,-1 0,-1-1,0 0,0 0,-1 0,0-1,0 1,-1-1,-1 0,0 0,0-6,-7 11,-2 24,5-11,1 1,0 0,1-1,0 1,0-1,0 1,1 0,0-1,1 1,0-1,0 0,0 1,1-1,0 0,0-1,1 1,0 0,0-1,1 0,-1 0,1 0,1-1,-1 1,1-1,0 0,0-1,0 0,1 0,0 0,-1-1,1 0,0 0,1 0,5 0,29 7,-5-5</inkml:trace>
  <inkml:trace contextRef="#ctx0" brushRef="#br1" timeOffset="69213.905">28625 192,'28'-5,"34"-1,35 2,31 5,22 4,-15 2</inkml:trace>
  <inkml:trace contextRef="#ctx0" brushRef="#br1" timeOffset="66485.364">24036 192,'-11'48,"2"0,2 1,2 1,2 42,1-51,-3 81,6 1,6 17,6-92,-12-48,0 0,0 0,0 0,-1-1,1 1,0 0,0-1,0 1,0 0,0-1,0 1,-1-1,1 1,0-1,0 0,-1 1,1-1,0 0,-1 1,1-1,-1 0,1 0,-1 0,1 0,-1 1,0-1,1 0,-1 0,0 0,0 0,0 0,1 0,-1 1,30-94,-26 75,1 1,1 0,1 0,0 0,1 1,1 0,5-6,-11 19,0 1,0-1,0 1,0 0,1 0,-1 0,1 0,0 1,0-1,0 1,0 0,1 0,-1 1,0-1,1 1,-1 0,1 0,0 0,-1 1,1 0,-1 0,1 0,0 0,-1 1,1 0,-1 0,1 0,-1 0,1 1,-1-1,0 1,0 0,0 1,0-1,0 1,0-1,3 4,4 2,-1 1,0-1,0 2,-1-1,0 1,0 0,-1 1,-1 0,0 1,0-1,-1 1,-1 0,0 1,-1 0,0-1,0 1,-5-9,0 0,0 0,0 0,0 0,0 0,-1 0,0-1,0 1,0-1,0 1,0-1,-1 0,1 0,-1 0,0 0,0 0,0-1,0 1,0-1,-1 0,1 0,-1 0,0 0,1-1,-1 1,0-1,0 0,0 0,0-1,0 1,0-1,0 0,0 0,0 0,-1 0,-24 3,0-1,0-1,-1-1,1-2,0-1,0-1,0-2,-12-4</inkml:trace>
  <inkml:trace contextRef="#ctx0" brushRef="#br1" timeOffset="67293">24677 807,'0'-5,"0"1,0-1,-1 0,0 1,0-1,0 1,0-1,-1 1,1 0,-1-1,-1 1,1 0,0 0,-1 0,0 1,0-1,0 1,0-1,-1 1,1 0,-1 0,0 1,0-1,0 1,0 0,0 0,0 0,-1 0,1 1,-1 0,1 0,-1 0,1 0,-1 1,0 0,1 0,-1 0,-4 1,4 1,0 0,1 1,-1-1,1 1,-1 0,1 0,0 1,0-1,0 1,1 0,-1 0,1 0,0 0,0 1,1 0,-1-1,1 1,0 0,0 0,0 0,1 0,0 0,0 0,0 1,1-1,0 0,0 0,0 1,0-1,1 0,0 1,0-1,0 0,1 0,0 0,0 0,0-1,0 1,1 0,0-1,0 1,0-1,1 0,1 1,-1-1,0 0,0-1,1 0,-1 0,1 0,0 0,0-1,0 0,0 0,0 0,1-1,-1 1,0-1,1-1,-1 1,1-1,-1 0,1 0,-1 0,1-1,-1 0,1 0,-1 0,0-1,0 0,0 0,1 0,-2-1,1 1,0-1,-1 0,1-1,-1 1,0-1,0 0,0 0,-1 0,1 0,-1-1,0 1,0-1,-1 0,1 0,0-2,0-16,-2 14,6 23,-3-5,0-1,1 0,0 0,0 0,1 0,0-1,0 0,1-1,-1 1,2-1,-1 0,1-1,-1 0,3 1,-6-4,0 1,0-1,0 0,0-1,1 1,-1-1,0 1,1-1,-1-1,1 1,0-1,-1 1,1-1,-1-1,1 1,0-1,-1 1,1-1,-1-1,0 1,1-1,-1 1,0-1,0 0,0-1,0 1,0-1,-1 1,3-4,4-7,-2 0,0-1,0-1,-1 1,-1-1,0 0,-1-1,-1 1,-1-1,0 0,-1 0,0 0,-1 0,-1 0,-1-1,0 1,-1-1,1-29,1 45,0 0,-1 0,1 0,0 0,0 0,0 0,0 0,0 0,0 0,0 0,0 0,0 0,0 0,1 0,-1 0,0 0,1 0,-1 0,0 0,1 0,0 0,-1 0,1 1,-1-1,1 0,0 0,0 1,-1-1,1 0,0 1,0-1,0 1,0-1,0 1,0-1,0 1,0-1,0 1,0 0,0 0,0 0,0-1,0 1,0 0,0 0,0 1,0-1,0 0,0 0,0 0,0 1,0-1,0 0,0 1,0-1,0 1,138 49,-135-47,-1 1,1 0,-1 0,0 0,0 0,-1 1,1-1,-1 1,0 0,0-1,0 1,-1 0,0 0,0 0,0 0,-1 0,1 1,-1-1,0 0,-1 0,1 0,-1 0,0 0,0 0,-1 1,0 24,2-26,-2 2,1 0,1 0,-1 0,1 0,0 0,0 1,1-1,-1 0,1 0,1 0,-1 0,1 0,0-1,1 1,-1 0,1-1,0 0,1 0,-1 0,1 0,0 0,0 0,0-1,1 0,1 1,8-1,0 0,0-1,0-1,1 0,-1-1,1-1,-1 0,1-1,0 0,2-2,32-2</inkml:trace>
  <inkml:trace contextRef="#ctx0" brushRef="#br1" timeOffset="67707.889">25880 739,'-9'-7,"-1"1,0 0,-1 0,1 1,-1 1,0 0,0 0,-1 1,1 0,-1 1,-9 0,16 1,-1 1,1 0,0 1,-1-1,1 1,0 0,0 0,0 1,-1 0,1 0,1 0,-1 0,0 1,1-1,-1 1,1 0,0 1,0-1,0 1,0 0,1 0,-1 0,1 0,0 1,0-1,-1 4,2-4,0-1,0 1,0-1,1 1,-1-1,1 1,0 0,0 0,0 0,1 0,-1 0,1 0,0 0,0 0,1 0,-1 0,1-1,0 1,0 0,0 0,0 0,0-1,1 1,0 0,0-1,0 0,0 1,1-1,-1 0,1 0,-1 0,1 0,0-1,0 1,1-1,-1 0,0 0,1 0,0 0,-1-1,1 1,3 0,2 0,1-1,0 1,0-2,-1 1,1-1,0-1,0 0,-1 0,1-1,-1 0,1-1,-1 0,0 0,0-1,0 0,0-1,-1 0,0 0,0-1,0 0,-1 0,0-1,0 0,0 0,-1-1,0 0,-1 0,1 0,-2 0,1-1,-1 0,0 0,0-3,-4 11,1-1,-1 1,0 0,1 0,-1-1,0 1,0 0,0-1,0 1,0 0,0-1,0 1,-1 0,1 0,0-1,-1 1,1 0,-1 0,1-1,-1 1,0 0,1 0,-1 0,0 0,0 0,0 0,0 0,0 0,0 0,0 1,0-1,0 0,0 1,0-1,0 0,-1 1,1-1,0 1,0 0,-1 0,1-1,0 1,-1 0,1 0,0 0,0 0,-1 0,1 0,0 1,-1-1,1 0,0 1,0-1,-2 1,-1 1,0-1,0 1,0 0,1 1,-1-1,0 0,1 1,0 0,-1 0,1 0,0 0,1 1,-1-1,1 1,-1 0,1-1,0 1,0 0,1 0,-1 0,1 1,0-1,0 0,0 0,0 1,1-1,0 0,0 1,0-1,1 1,-1-1,1 0,0 0,0 1,1-1,-1 0,1 0,0 0,0 0,0 0,0-1,1 1,0 0,6 3,0-1,0 1,1-2,0 1,0-2,0 1,1-1,0-1,-1 0,3 0,59 14</inkml:trace>
  <inkml:trace contextRef="#ctx0" brushRef="#br1" timeOffset="64570.076">20336 739,'-113'14,"108"-13,0 1,0-1,1 1,-1 0,0 1,1-1,-1 1,1 0,0 0,-1 0,2 1,-1-1,0 1,1 0,0 0,-1 0,2 1,-1-1,0 1,1 1,1-3,0 0,0 0,0 1,1-1,-1 0,1 0,0 1,0-1,0 0,0 1,1-1,0 0,-1 1,1-1,0 0,1 0,-1 0,0 0,1 0,0 0,-1 0,1 0,0-1,1 1,-1-1,0 0,1 1,1 0,5 4,0-1,0 1,1-2,0 0,0 0,0 0,0-1,2 0,14 3,0-1,1-2,0 0,-1-1,1-2,0-1,0-1,0-1,0-2,-1 0,1-2,-1-1,15-6,-35 12,0 0,-1-1,1 0,-1 0,0 0,1-1,-1 0,0 0,0 0,-1 0,1-1,-1 0,1 0,-1 0,-1 0,1-1,0 1,-1-1,0 0,0 0,-1 0,2-5,-4 7,-1 1,0 0,0 0,0 0,0 1,0-1,0 0,-1 0,1 1,-1-1,1 0,-1 1,0-1,1 1,-1 0,0 0,0 0,0 0,0 0,0 0,0 0,0 1,0-1,0 1,-1-1,1 1,0 0,0 0,0 0,0 0,-1 0,1 0,0 1,0-1,0 1,0-1,0 1,0 0,0 0,0 0,0 0,0 0,0 1,0-1,1 0,-1 1,1 0,-1-1,-1 2,2-2,0 1,0-1,0 0,0 0,0 0,1 0,-1 1,0-1,1 0,-1 1,0-1,1 0,0 1,-1-1,1 1,0-1,0 1,-1-1,1 1,1-1,-1 1,0-1,0 1,0-1,1 1,-1-1,1 0,-1 1,1-1,-1 1,1-1,0 0,0 0,0 0,0 1,0-1,0 0,50 29,-38-27,1 1,0-2,0 0,0 0,0-2,0 1,0-2,0 0,0-1,0 0,0-1,-1 0,14-6,-24 8,0 1,0-1,0 0,-1-1,1 1,0 0,0-1,-1 1,1-1,-1 0,1 0,-1 0,0 0,0 0,0-1,0 1,0 0,-1-1,1 0,-1 1,1-1,-1 0,0 0,0 0,0 0,-1 0,1 0,-1 0,1 0,-1 0,0 0,0 0,-1 0,1 0,-1 0,1 0,-1 0,0 0,0 0,0 0,-1-2,-7-2,1 0,-1 1,0 0,0 0,-1 1,1 1,-1-1,0 1,0 1,-1 0,1 0,-1 1,0 1,1-1,-1 2,-7 0,4-1,0 1,1 1,-1 0,0 0,1 2,-1 0,-5 2,15-4,0 0,0 1,0-1,0 1,0 0,0 0,1 0,-1 1,1-1,-1 1,1 0,0 0,0 0,0 0,0 0,1 1,0 0,-1-1,1 1,0 0,1 0,-1 0,1 0,0 0,-1 1,2-2,0 0,0 0,0-1,0 1,1 0,-1 0,1-1,-1 1,1-1,0 1,0 0,0-1,1 1,-1-1,0 0,1 0,0 1,0-1,15 17</inkml:trace>
  <inkml:trace contextRef="#ctx0" brushRef="#br1" timeOffset="64811.431">20827 424,'-9'-9,"-1"-4,8 1,9 3,11 0,2 2</inkml:trace>
  <inkml:trace contextRef="#ctx0" brushRef="#br1" timeOffset="65073.619">20827 424,'1'0,"42"-17,-42 17,0 0,1 0,-1 0,0 0,0 0,0 0,0 0,0 0,0 0,0 0,0 1,0-1,0 0,0 1,0-1,-1 0,1 1,0 0,0-1,0 1,0-1,-1 1,1 0,0 0,0-1,-1 1,1 0,-1 0,1 0,-1 0,1 0,-1 0,1-1,-1 1,0 0,0 0,1 0,-1 0,0 1,0-1,0 0,0 0,-12 138,12-117,1-1,0 0,2 1,1-1,0 0,1-1,2 1,0-1,1 0,1-1,0 0,2 0,0-1,1 0,11 11,-18-23,0 0,0 0,1 0,-1-1,1 0,1 0,-1-1,1 0,-1 0,1 0,0-1,1 0,-1 0,5 1,14 1</inkml:trace>
  <inkml:trace contextRef="#ctx0" brushRef="#br1" timeOffset="65385.789">21305 670,'27'56,"3"0,2-1,15 16,-47-69,1 0,0 0,0 0,0 0,1-1,-1 1,0 0,1 0,0-1,-1 1,1-1,0 1,-1-1,1 0,0 0,0 0,0 0,0 0,0 0,0 0,1-1,-1 1,0-1,0 1,0-1,1 0,-1 0,0 0,0 0,0 0,1-1,-1 1,0-1,0 1,0-1,0 0,0 0,0 0,0 0,1-1,8-10,0 0,-1-1,0 0,-1 0,0-1,-2-1,1 0,-2 1,0-2,-1 1,3-15,10-59,-19 98,0 0,0 1,1-1,0 0,0 0,1 0,0 0,1 0,0 0,0 0,1 0,0-1,1 1,0-1,0 0,0 0,1-1,1 1,-1-1,1 0,0 0,1-1,0 0,0 0,4 3,4-2,1 0,-1-1,1-1,0-1,0 0,1-1,15 1,17 1</inkml:trace>
  <inkml:trace contextRef="#ctx0" brushRef="#br1" timeOffset="65803.671">22384 807,'-14'-9,"0"2,0-1,-1 2,0 0,0 1,0 0,-1 1,0 1,0 0,1 2,-1-1,-1 2,1 0,-6 2,18-2,0 0,1 1,-1 0,0 0,0 0,1 0,-1 1,1-1,-1 1,1 0,0 0,0 0,0 1,0-1,0 1,0-1,1 1,-1 0,1 0,-1 0,1 0,0 1,1-1,-1 1,1-1,-1 1,1-1,0 1,0 0,1 0,-1-1,1 1,-1 0,1 0,1 0,-1 0,0-1,1 1,0 0,0 0,0-1,0 1,1-1,-1 1,1-1,0 1,0-1,0 0,1 1,4 2,1 1,-1-2,1 1,0-1,1 0,-1-1,1 0,0 0,0-1,0 0,1 0,-1-1,1-1,-1 1,1-2,-1 1,1-1,0-1,-1 0,1 0,-1-1,1 0,-1 0,0-1,0 0,8-5,-10 4,0-1,0 0,0-1,0 1,-1-1,0-1,-1 1,1-1,-1 0,-1 0,1 0,-1-1,0 0,-1 0,0 0,0 0,-1 0,2-8,2-18,-1 0,-2-1,-2 1,-1-4,1 25,-6-359,-5 257,-6 89,-6 51,9 9,2 0,2 0,1 1,2 1,1-1,1 1,2 7,-2 15,2 1,3-1,5 28,-4-64,2 0,0 0,1 0,2-1,0 0,1 0,1-1,1 0,1 0,8 10,16 14</inkml:trace>
  <inkml:trace contextRef="#ctx0" brushRef="#br1" timeOffset="80080.612">19052 3784,'4'87,"3"0,12 38,-2-2,18 306,-20 405,-16-798,35 694,-9-338,-17 18,-35 360,26-479,-14 398,-78 337,67-755,9 211,17-317,39 1334,77-527,-55-513,-16-153,-14-113,-8 1,-8 30,-15 350,2-533,1-11</inkml:trace>
  <inkml:trace contextRef="#ctx0" brushRef="#br1" timeOffset="81610.009">19188 3743,'-51'-102,"50"102,0-1,0 0,0 0,0 0,0 0,1 0,-1 0,0 0,0 0,1-1,-1 1,1 0,0 0,-1 0,1-1,0 1,-1 0,1 0,0-1,0 1,0 0,0-1,0 1,1 0,-1 0,0-1,0 1,1 0,-1 0,1 0,-1-1,1 1,0 0,-1 0,1 0,0 0,0 0,0 0,0 0,0 0,0 1,0-1,0 0,0 0,0 1,0-1,0 1,1-1,-1 1,0-1,129-10,70 14,58 14,-115-6,1844 29,-1554-42,1781 39,-856 53,-721-44,-307-26,-326-19</inkml:trace>
  <inkml:trace contextRef="#ctx0" brushRef="#br1" timeOffset="83216.219">20240 5395,'-15'-4,"1"0,-1 0,0 2,0-1,0 2,-1 0,1 1,0 1,0 0,0 1,0 0,0 2,0 0,1 0,-1 1,1 1,0 0,1 1,-12 8,22-13,0-1,1 1,-1 0,1 0,-1 0,1 0,0 0,0 0,0 1,0-1,0 1,0 0,1-1,-1 1,1 0,0 0,0 0,0 0,0 0,0 0,1 0,-1 0,1 0,0 1,0-1,0 0,0 0,1 0,-1 0,1 0,0 0,0 0,0 0,0 0,1 0,0 2,3-1,-1-1,0 1,1-1,0 0,0-1,0 1,0-1,0 0,0 0,0 0,1-1,-1 0,1 0,-1 0,1-1,0 0,-1 0,1 0,0-1,104-25,-96 20,-1-1,0 0,-1-1,1 0,-2-1,1-1,-1 0,-1 0,0-1,0 0,-1-1,0 0,-1 0,-1-1,0 0,-1 0,0-1,-1 0,0 0,-1 0,2-13,0-31,-2 1,-3-1,-2 0,-3-3,4 59,-11-85,11 86,0 1,0-1,1 1,-1-1,0 1,0-1,0 1,0-1,0 1,0-1,0 1,0-1,0 1,0-1,0 1,-1-1,1 1,0-1,0 1,0-1,-1 1,1-1,0 1,0 0,-1-1,1 1,0-1,-1 1,1 0,-1-1,1 1,0 0,-1 0,1-1,-1 1,1 0,-1 0,1 0,-1-1,1 1,-1 0,1 0,-1 0,1 0,-1 0,1 0,-1 0,1 0,-1 0,1 0,-1 0,1 1,-1-1,1 0,-1 0,1 0,-1 1,-13 29,4 19,2 1,3 0,1 0,3 0,2 1,3 12,-3-42,0 0,2 0,0-1,1 1,1-1,1 0,1-1,1 1,0-1,2-1,0 0,1 0,0-1,2 0,9 10,13 2</inkml:trace>
  <inkml:trace contextRef="#ctx0" brushRef="#br1" timeOffset="83650.058">20814 5422,'-8'-5,"0"1,0-1,0 1,0 1,-1 0,1 0,-1 0,0 1,0 1,0-1,0 1,0 1,0 0,0 0,0 1,0 0,0 0,0 1,0 0,1 1,-1 0,1 0,-1 1,1 0,0 1,1 0,-1 0,1 0,0 1,-2 2,6-5,2-1,-1 0,0 1,0-1,1 1,-1-1,1 1,0-1,0 1,0 0,0 0,1 0,-1 0,1 0,-1-1,1 1,0 0,0 0,0 0,1 0,-1 0,1 0,-1 0,1 0,0-1,0 1,1 0,-1 0,0-1,1 1,0-1,-1 0,1 1,0-1,0 0,0 0,1 0,-1 0,2 1,8 3,1-1,0 0,-1 0,2-1,-1-1,0 0,1-1,-1 0,1-1,-1-1,1 0,0-1,-1-1,1 0,-1 0,0-1,0-1,0 0,1-1,0 0,0 0,-1-1,0-1,-1-1,1 1,7-8,-16 13,-1-1,0 0,1 0,-1 0,0 0,-1 0,1-1,-1 1,1-1,-1 1,0-1,0 0,0 0,-1 0,0 0,1 0,-1 0,-1-1,1 1,-1 0,1-1,-1 1,0 0,-1 0,1-1,-1 1,-1-4,2 6,-1 0,1 0,-1 0,0-1,1 1,-1 0,0 0,-1 0,1 0,0 0,0 1,-1-1,1 0,-1 0,0 1,1-1,-1 1,0 0,0-1,0 1,0 0,0 0,0 0,0 1,0-1,0 0,-1 1,1-1,0 1,0 0,-1 0,1 0,0 0,0 0,-1 0,1 1,0-1,0 1,0-1,-1 1,1 0,0 0,0 0,0 0,0 0,0 0,1 1,-1-1,0 1,0-1,1 1,-1 0,1-1,0 1,-1 0,1 1,-1 1,0 0,0 0,0 0,1 1,-1-1,1 0,0 1,1-1,-1 1,1-1,0 1,0-1,0 1,1-1,-1 0,1 1,0-1,0 1,1-1,-1 0,1 0,0 0,0 0,1 0,-1 0,1-1,0 1,0-1,0 1,0-1,0 0,1 0,-1-1,1 1,0-1,3 2,9 2,1 1,0-2,1-1,-1 0,1-1,-1-1,1 0,0-1,0-1,3-2,31 0</inkml:trace>
  <inkml:trace contextRef="#ctx0" brushRef="#br1" timeOffset="84270.92">21551 5354,'-136'-1,"130"1,1 1,-1 0,0 0,1 1,-1 0,1 0,-1 0,1 1,0-1,0 1,0 0,0 1,1-1,-1 1,1 0,0 0,0 1,1-1,-1 1,1 0,-3 4,5-6,0 0,0-1,0 1,0 0,0 0,1 0,-1 0,1 0,0 0,0 0,0 0,0-1,1 1,-1 0,1 0,-1 0,1 0,0 0,0-1,1 1,-1 0,1-1,-1 1,1-1,0 1,-1-1,1 0,0 0,1 0,-1 0,0 0,1 0,1 1,7 3,0 0,0 0,0-1,0 0,1-1,0 0,7 1,12 2,0-2,0-1,0-2,1-1,-1-1,0-2,0-1,0-1,0-2,0-1,-1-1,8-5,-37 13,4-1,-1-1,1 1,-1-1,0 0,1 0,-1-1,0 1,0-1,-1 0,1 0,0 0,-1 0,0-1,0 1,0-1,1-2,-4 5,-1-1,1 1,-1 0,1 0,-1 0,0 0,0 0,0 0,0 0,1 0,-1 0,0 0,-1 0,1 0,0 0,0 1,0-1,0 1,-1-1,1 1,0-1,0 1,-1-1,1 1,0 0,-1 0,1 0,0 0,-1 0,1 0,0 0,-1 0,1 1,0-1,-1 0,1 1,0-1,0 1,-1-1,1 1,0 0,0 0,0-1,0 1,0 0,-1-1,1 1,0 0,0 0,-1 0,1-1,0 1,0 0,0 0,0 0,0 0,0 1,1-1,-1 0,0 0,0 1,1-1,-1 0,1 1,-1-1,1 0,0 1,-1-1,1 1,0-1,0 0,0 1,0-1,0 1,1-1,-1 1,0-1,1 0,-1 1,0-1,1 0,0 1,-1-1,2 1,41 37,-27-33,-1-1,1-1,0 0,0-1,0-1,0 0,0-2,1 0,-1 0,0-2,0 0,0 0,0-2,0 0,-1-1,1 0,6-5,-19 10,1-1,-1 0,0 0,0 0,0 0,0-1,0 1,-1-1,1 0,0 0,-1 0,1 0,-1 0,0-1,0 1,0-1,0 1,0-1,0 0,-1 0,1 1,-1-1,0 0,0-1,0 1,0 0,-1 0,1 0,-1 0,0-1,0 1,0 0,0 0,0-1,-1 1,1 0,-1 0,0 0,0 0,0 0,-1 0,1 0,-1 0,1 0,-1 0,-8-3,0-1,-1 2,1-1,-1 1,0 1,0 0,-1 1,1 0,-1 0,1 2,-1-1,0 1,0 1,-4 0,3-1,0 1,-1 0,1 1,-1 0,1 1,0 0,0 1,0 0,0 2,1-1,-1 1,1 1,0 0,1 1,-1 0,2 1,-1 0,0 1,10-7,-1 0,0 0,1 0,-1 0,1 0,0 0,-1 1,1-1,0 0,1 1,-1-1,0 1,1-1,-1 1,1-1,0 1,0-1,0 1,0-1,0 1,0-1,1 1,-1-1,1 1,0-1,0 1,0-1,0 0,0 1,0-1,0 0,1 0,-1 0,1 0,0 0,0 0,28 18,4-5</inkml:trace>
  <inkml:trace contextRef="#ctx0" brushRef="#br1" timeOffset="84583.087">22261 4986,'-12'-6,"0"1,0 0,0 1,-1 1,0 0,0 1,1 0,-1 0,0 2,0 0,0 0,0 1,0 1,0 0,-11 3,19-2,1-1,-1 1,1 0,-1 0,1 0,0 0,0 1,0 0,0 0,1 0,0 0,0 0,0 1,0-1,1 1,-1 0,1 0,0 0,1 0,-1 0,1 0,0 1,0-1,1 5,-1 6,1-1,0 1,1 0,1-1,1 1,0-1,5 15,5 7,1-1,1-1,2 0,2-1,1-1,2-1,0 0,27 26,-41-50,0 0,0 0,0-1,1 0,0-1,0 0,1 0,0-1,0 0,0-1,1 0,-1-1,1 0,0 0,0-1,0-1,10 1,26-2,-4-4</inkml:trace>
  <inkml:trace contextRef="#ctx0" brushRef="#br1" timeOffset="85283.249">24063 4958,'-10'-6,"0"0,-1 1,0 0,0 1,0 0,0 0,-1 2,1-1,-1 2,0-1,0 1,1 1,-1 0,0 1,0 1,0-1,1 2,-1-1,1 2,0 0,0 0,0 1,-1 0,-5 3,0 0,0 2,1-1,1 2,-1 0,2 1,-1 1,2 0,0 0,0 2,1-1,1 2,1-1,0 2,1-1,1 1,0 1,-1 4,8-16,-1-1,1 1,0 0,0 0,0 0,1 0,0 0,0 0,1 0,0 0,0 0,0 0,1 0,0 0,0-1,0 1,0-1,1 1,0-1,0 0,1 0,0 0,0-1,0 1,0-1,0 0,1 0,0 0,0-1,0 0,0 0,0 0,5 1,5 3,1-1,1 0,-1-2,1 0,0-1,0 0,0-2,0 0,0 0,0-2,0 0,0-1,0-1,0-1,-1 0,0-1,1 0,-1-2,-1 0,14-8,-20 8,-1 0,1 0,-2-1,1 0,-1-1,0 1,-1-1,0-1,0 1,-1-1,0 0,-1 0,0 0,-1-1,0 1,0-1,-1-2,3-17,-2 0,-1 0,-1 0,-2 0,-3-23,3 36,-1-1,0 1,-2 0,0 0,0 0,-2 1,0 0,-1 0,0 0,-1 1,-3-3,9 15,-1 0,0 0,1 1,-1-1,0 1,-1-1,1 1,0 0,-1 0,1 0,-1 1,1-1,-1 1,0 0,0 0,1 0,-1 1,0-1,0 1,0 0,0 0,0 0,0 1,0-1,1 1,-1 0,0 0,0 0,1 1,-1-1,1 1,-1 0,1 0,0 0,-1 0,1 1,0-1,1 1,-1 0,-2 2,-4 9,0 0,1 0,0 1,1 0,1 0,0 1,1 0,1 0,1 0,0 0,1 1,0-1,2 1,0-1,0 1,2 0,4 26,3 0,1 0,3-1,1 0,2-1,1-1,3 0,1-1,1-2,13 14,15 34,-42-72,0 0,-1 1,0 0,-1 0,-1 1,0 0,-1-1,1 11,-12 1,0-20</inkml:trace>
  <inkml:trace contextRef="#ctx0" brushRef="#br1" timeOffset="85553.524">24337 5354,'0'14,"0"11,0 12,0 7,0 7,0 1,0-3,0-6,2-8,3-7,4-9,1-9,5-12,-1-5</inkml:trace>
  <inkml:trace contextRef="#ctx0" brushRef="#br1" timeOffset="85822.898">24541 5341,'-7'11,"-2"12,0 8,2 8,6 7,7 4,6 2,4-4,3-6,-1-7,-2-7,-3-9</inkml:trace>
  <inkml:trace contextRef="#ctx0" brushRef="#br1" timeOffset="86086.88">24364 5532,'21'0,"18"0,14 0,11 0,2 0,0 0,-11 0</inkml:trace>
  <inkml:trace contextRef="#ctx0" brushRef="#br1" timeOffset="86256.939">24978 5190,'18'-2,"19"-1,16 2,11 4,6 2,-2 1,-7 1,-15-1</inkml:trace>
  <inkml:trace contextRef="#ctx0" brushRef="#br1" timeOffset="86427.487">25087 5354,'17'7,"16"2,17 0,14-2,10-1,3-3,-10-2</inkml:trace>
  <inkml:trace contextRef="#ctx0" brushRef="#br1" timeOffset="86613.989">25852 5245,'25'-60,"2"1,3 1,5-1,-22 40,-10 33,-12 28,2 1,2-1,2 1,2 0,1 0,5 24,42 153,-42-153,-11-47</inkml:trace>
  <inkml:trace contextRef="#ctx0" brushRef="#br1" timeOffset="86786.526">25797 5586,'17'0,"18"0,19 0,15 0,12 0,9 0,4 0,-6 0,-15 0,-21 0</inkml:trace>
  <inkml:trace contextRef="#ctx0" brushRef="#br1" timeOffset="91267.552">20076 6774,'-5'24,"-1"23,0 20,-1 15,1 10,0 8,3 3,-2-2,-1-4,-3-8,-1-8,-2-12,1-15,0-17,2-17,3-12</inkml:trace>
  <inkml:trace contextRef="#ctx0" brushRef="#br1" timeOffset="91980.641">19994 7252,'17'-247,"-5"91,-12 155,-1 0,1 0,0-1,0 1,0 0,0 0,0 0,0 0,0-1,0 1,1 0,-1 0,0 0,1 0,-1 0,1 0,-1 0,1 0,-1 0,1 0,0 0,-1 0,1 0,0 0,0 0,0 1,0-1,0 0,0 1,0-1,0 0,0 1,0-1,0 1,0 0,0-1,0 1,0 0,1 0,-1 0,0 0,0 0,0 0,0 0,1 0,-1 0,0 0,18 11,-1 1,0 0,-1 1,-1 1,0 0,0 1,6 10,-9-12,-2 1,0-1,0 2,-1-1,-1 1,0 1,0 4,-7-16,0 0,0 1,-1-1,0 1,0-1,0 1,0-1,-1 1,0-1,0 1,0 0,0-1,-1 1,1-1,-1 1,-1-1,1 1,-1-1,1 0,-1 1,0-1,-1 0,1 0,-1-1,1 1,-1 0,-1-1,1 0,-3 3,-3 0,1 0,-1 0,-1-1,1 0,-1-1,0 0,0-1,0 0,0 0,-1-1,1-1,-1 1,1-2,-1 1,1-2,-1 1,0-1,-3-2,12 3,0 0,-1-1,1 1,0-1,0 0,0 0,0 0,0 0,0 0,0 0,0 0,0-1,1 1,-1-1,0 1,1-1,-1 0,1 0,0 1,-1-1,1 0,0 0,0 0,0 0,1-1,-1 1,0 0,1 0,0 0,-1-1,1 1,0 0,0 0,0-1,0 1,1 0,-1 0,0-1,1 1,0 0,0 0,-1 0,1 0,1-2,7-8,1 1,0-1,1 2,0-1,0 2,1-1,0 1,1 1,0 1,5-3,0-1,17-10,143-100,-164 110,-1-1,0 0,-1-1,-1-1,0 0,-1 0,0-1,-1-1,-1 1,0-1,-1-2,-1 2,-1 0,-1-1,0 1,-1-1,-1 0,-1 0,0 0,-1 1,-1-1,0 0,-1 0,-1 0,-1 1,-1-1,0 1,-1 0,0 0,-5-7,10 21,0-1,-1 1,1 0,0-1,-1 1,1 0,-1 0,0 0,1 0,-1 0,0 0,0 0,-1 1,1-1,0 1,0 0,-1-1,1 1,-1 0,1 1,-1-1,1 0,-1 1,0-1,1 1,-1 0,0 0,1 0,-1 0,0 0,1 0,-1 1,1-1,-1 1,1 0,-1 0,1 0,-1 0,1 0,0 1,-1-1,1 1,-1 0,-5 9,0 1,0 0,2 1,-1-1,1 1,1 1,1-1,0 1,0 0,1-1,1 1,0 1,1-1,1 14,-3 16,2 0,1 1,3-1,2 0,1 0,3 0,1-1,2-1,2 0,2 0,1-1,6 5,-20-37,1-1,0 0,0 0,1-1,0 1,0-1,0 0,1-1,0 1,1-1,-1 0,1-1,0 1,1-1,-1-1,1 1,0-1,0-1,0 0,0 0,1 0,2-1,-5-3,0-1,0 0,0-1,-1 1,1-1,-1 0,1-1,-1 0,0 1,0-1,0-1,-1 1,0-1,0 0,0 0,0 0,-1 0,1-1,-2 1,1-1,0 0,-1 0,0 0,-1 0,1-1,38-128,-37 167,-4-20,0-1,1 1,0-1,1 1,0 0,0-1,2 0,-1 1,1-1,1 0,0 0,1-1,0 1,0-1,1 0,1 0,-1-1,6 5,9 3</inkml:trace>
  <inkml:trace contextRef="#ctx0" brushRef="#br1" timeOffset="92811.461">20731 6652,'160'95,"10"8,-159-95,0 1,-1 1,0 0,-1 0,0 1,-1 0,0 1,-1 0,0 0,-1 0,0 1,-1 0,0 1,31 197,-36-209,0-1,0 1,0 0,0 0,1 0,-1 0,1 0,-1-1,1 1,0 0,0 0,0-1,0 1,0 0,0-1,0 1,0-1,1 0,-1 1,1-1,-1 0,1 0,-1 0,1 0,-1 0,1 0,0 0,0 0,0-1,-1 1,1-1,0 0,0 1,0-1,0 0,0 0,0 0,0 0,-1 0,1-1,0 1,0 0,0-1,0 0,-1 1,1-1,0 0,0 0,-1 0,1 0,-1 0,1 0,-1-1,15-14,0-1,-2-1,0-1,-1 0,-1 0,-1-2,-1 1,-1-1,2-7,-6 18,4-9,-9 19,1 0,0 0,-1 0,1 0,-1 1,1-1,-1 0,1 0,-1 0,1 1,-1-1,1 0,-1 0,1 1,-1-1,1 0,-1 1,1-1,-1 1,0-1,1 0,-1 1,0-1,1 1,-1-1,0 1,0-1,1 1,-1 0,0-1,0 1,0-1,0 1,0-1,0 1,0 0,0-1,0 1,0-1,0 1,0-1,0 1,0-1,-1 1,1-1,0 1,0 0,-1-1,1 1,0-1,-1 0,1 1,-1 0,1 0,0 6,-1 0,1 0,0 0,0 1,1-1,0 0,1 0,-1 0,1 0,1 0,-1-1,1 1,0-1,1 1,-1-1,1 0,1 0,-1-1,1 1,0-1,0 0,1 0,2 2,4-3,0 1,0-2,1 0,-1 0,1-1,0-1,-1 0,1-1,0 0,0-1,-1 0,1-1,-1-1,1 0,-1 0,0-1,0-1,-1 0,1-1,9-6,-20 12,1-1,-1 0,0 0,1 1,-1-1,1 1,-1-1,0 1,1 0,-1-1,1 1,0 0,-1 0,1 0,-1 0,1 0,-1 1,1-1,-1 0,1 1,-1-1,0 1,1-1,-1 1,1 0,0 0,11 5,-3-3,-1 0,0-1,0 0,1-1,-1 0,1-1,-1 0,1 0,-1-1,1 0,-1 0,0-1,1-1,-1 0,0 0,0 0,-1-1,1-1,-1 1,0-1,0-1,4-3,-10 7,0 1,0-1,-1 0,1 0,-1 0,1 0,-1-1,0 1,0 0,0 0,0-1,0 1,0-1,-1 1,1-1,-1 1,0-1,0 1,0-1,0 1,0-1,0 1,-1-1,1 1,-1-1,1 1,-1-1,0 1,0 0,0-1,-1 1,1 0,-1-1,-3-3,1 1,-1 0,0 0,0 0,-1 1,0 0,1 0,-1 0,-1 1,1 0,-7-3,0 1,-1 1,1 1,-1 0,-1 0,1 1,0 1,0 1,-1 0,1 1,-13 2,20-2,1 0,-1 0,1 1,-1 0,1 0,-1 0,1 1,0 0,0 1,1-1,-1 1,1 0,0 0,0 1,0-1,0 1,1 0,0 1,0-1,0 1,1 0,0 0,0 0,0 0,2-2,-1 0,1-1,1 1,-1 0,0 0,1 0,0 0,0 0,0 0,1 0,-1 0,1-1,0 1,0 0,0 0,0 0,1-1,0 1,-1-1,1 1,1-1,-1 0,0 0,1 0,-1 0,1 0,0 0,0-1,2 1,4 4,1 0,0-2,0 1,0-1,1-1,0 1,0-2,0 0,5 1,27 3</inkml:trace>
  <inkml:trace contextRef="#ctx0" brushRef="#br1" timeOffset="93075.755">21961 6706,'-14'3,"-7"7,0 6,3 11,6 9,6 9,5-5</inkml:trace>
  <inkml:trace contextRef="#ctx0" brushRef="#br1" timeOffset="93323.098">22029 7239,'18'12,"14"5,8 1,6-3,5-7,-6-4</inkml:trace>
  <inkml:trace contextRef="#ctx0" brushRef="#br1" timeOffset="93576.415">23408 7048,'18'2,"19"4,13 0,13-1,8-1,-2-2,-8 0,-12-1,-15-1</inkml:trace>
  <inkml:trace contextRef="#ctx0" brushRef="#br1" timeOffset="93759.928">23476 7211,'23'5,"20"1,16 0,12-1,5-2,0 0,-7-5,-15-1</inkml:trace>
  <inkml:trace contextRef="#ctx0" brushRef="#br1" timeOffset="93975.351">23899 6856,'1'2,"0"0,0 1,0-1,1 0,-1 0,1 0,-1 0,1-1,0 1,-1 0,1-1,0 1,0-1,0 1,0-1,0 0,1 0,-1 0,0 0,2 0,1 1,51 23,2-3,56 13,-66-22,0 2,-2 2,0 2,-1 2,6 6,-46-25,-1 0,1 1,-1-1,1 1,-1 0,0 0,0 0,-1 1,1 0,-1-1,1 1,-1 0,0 1,-1-1,1 0,-1 1,0-1,0 1,0 0,0 0,-1 0,0 0,0 0,-1 0,1 0,-1 0,0 1,-4 4,-1 0,0-1,0 1,-1-1,0-1,-1 1,0-1,0 0,-1 0,0-1,0 0,-1 0,0-1,-5 3,10-7,-210 151,188-127,12-6</inkml:trace>
  <inkml:trace contextRef="#ctx0" brushRef="#br1" timeOffset="88421.671">29158 4740,'64'554,"-58"-365,-5-209,1 0,1 0,1 0,1 0,1 0,0 1,2 0,0 1,1 0,0 0,11-13,-19 28,2 0,-1 0,0 0,0 0,1 0,0 1,-1-1,1 1,0-1,0 1,1 0,-1 0,0 1,1-1,-1 1,1 0,-1-1,1 2,0-1,-1 0,1 1,0-1,-1 1,1 0,0 1,0-1,-1 0,1 1,0 0,-1 0,1 0,-1 0,1 1,-1 0,1-1,-1 1,0 0,0 0,3 3,1 3,0-1,0 2,-1-1,0 1,0 0,-1 0,-1 1,1-1,-1 1,-1 0,0 0,0 0,-1 1,0-1,-1 8,-1-15,0 1,0 0,0 0,-1 0,0-1,0 1,0 0,0-1,-1 1,1-1,-1 1,0-1,0 0,0 1,0-1,-1 0,1 0,-1-1,0 1,0-1,0 1,0-1,0 0,0 0,-1 0,1-1,0 1,-1-1,0 1,1-1,-1-1,0 1,0 0,1-1,-1 0,0 0,-1 0,-6 2,0-1,-1 0,1-1,-1-1,1 1,0-2,-1 0,1 0,0-1,0 0,-3-2,14 5,1 0,0 0,0 0,-1 0,1-1,0 1,-1 0,1 0,0 0,-1-1,1 1,-1 0,1-1,0 1,-1 0,1-1,-1 1,1-1,-1 1,1-1,-1 1,1-1,-1 0,0 1,1-1,-1 1,0-1,1 0,-1 1,0-1,0 0,0 1,0-1,1 0,-1 1,0-1,0 0,0 0,0 1,-1-1,1 0,0 1,0-1,0 0,-1 1,1-1,0 0,0 1,-1-1,1 1,-1-1,1 1,0-1,-1 0,1 1,-1 0,0-1,1 1,-1-1,1 1,-1 0,0-1,1 1,-1 0,28-7</inkml:trace>
  <inkml:trace contextRef="#ctx0" brushRef="#br1" timeOffset="88830.101">29799 5341,'0'-5,"0"0,0 1,0-1,0 1,-1-1,1 1,-1-1,0 1,-1-1,1 1,-1 0,0-1,0 1,0 0,0 0,-1 1,0-1,1 0,-1 1,-1 0,1-1,0 1,-1 1,0-1,0 0,0 1,0 0,0 0,0 0,0 0,-1 1,1-1,0 1,-1 1,1-1,-1 0,0 1,1 0,-1 0,1 0,-1 1,1 0,-1 0,1 0,-1 0,1 0,0 1,-1 0,1 0,0 0,0 1,0-1,1 1,-3 2,2-1,1-1,0 1,0 1,0-1,0 0,1 1,0-1,0 1,0 0,0-1,1 1,0 0,0 0,0 0,0 0,1 0,0 0,0 0,0 1,1-1,0 0,0 0,0-1,0 1,1 0,0 0,0 0,0-1,1 1,-1-1,1 0,0 0,0 0,1 0,-1 0,1-1,0 0,0 1,0-1,0-1,0 1,1-1,-1 1,2-1,0 2,0-1,0 0,0 0,0 0,1-1,-1 0,1 0,-1-1,1 0,0 0,-1-1,1 1,0-1,0-1,-1 1,1-1,0 0,-1-1,1 0,-1 0,0 0,1-1,-1 0,0 0,0 0,-1-1,1 0,-1 0,1-1,-1 0,-1 0,0-1,0 1,0-1,-1 0,1 0,-2 0,1 0,-1 0,1-1,-2 1,1-1,-1 1,0-1,0 0,-1 0,0-3,0 11,0-1,0 0,-1 0,1 0,0 1,0-1,0 0,-1 0,1 0,0 0,0 0,-1 1,1-1,0 0,0 0,0 0,-1 0,1 0,0 0,-1 0,1 0,0 0,0 0,-1 0,1 0,0 0,0 0,-1 0,1 0,0 0,0 0,0-1,-1 1,1 0,0 0,0 0,-1 0,1 0,0-1,0 1,0 0,0 0,-1 0,1 0,0-1,0 1,0 0,0 0,0-1,-1 1,-8 25,9-19,0-1,0 1,1-1,-1 1,1-1,0 0,0 1,1-1,0 0,0 0,0 0,0 0,1 0,0 0,0-1,0 0,1 1,-1-1,1 0,0 0,0-1,0 1,1-1,-1 0,1 0,4 1,5 3,-1 0,1-1,0-1,1 0,-1-1,1-1,0 0,-1-1,5-1,23 0</inkml:trace>
  <inkml:trace contextRef="#ctx0" brushRef="#br1" timeOffset="90120.43">30099 5463,'20'-25,"-2"-1,0 0,-2-2,-1 0,-1-1,-1 0,-2-1,-1 0,5-27,-15 55,1 1,-1-1,1 1,-1-1,0 0,0 1,0-1,0 1,0-1,0 0,0 1,0-1,-1 1,1-1,-1 0,1 1,-1-1,0 1,1 0,-1-1,0 1,0-1,0 1,0 0,0 0,0 0,0 1,0 1,1 0,-1 0,1 0,-1 1,1-1,-1 0,1 0,-1 0,1 0,0 0,0 1,0-1,0 0,0 0,0 0,0 0,0 1,0-1,0 0,1 0,-1 0,0 0,1 1,-1-1,1 0,-1 0,1 0,0 0,-1 0,1 0,0-1,0 1,0 0,-1 0,1 0,0-1,0 1,1 0,10 8,0-1,0 0,1-1,0 0,0-1,0-1,1 0,13 3,12 5,-30-10,-4-2,0-1,0 1,0 1,-1-1,1 1,0 0,-1 0,1 0,-1 0,0 1,0 0,0 0,0 0,0 0,0 1,-1 0,0-1,0 1,0 0,0 0,-1 1,1-1,-1 1,0-1,0 1,-1 0,0-1,1 4,-6 27,2-32,1 0,0 0,0 0,0 0,1 0,-1 0,1 0,-1 0,1 0,0 0,0 1,1-1,-1 0,1 0,-1 0,1 0,0 0,0 0,0 0,1 0,-1-1,1 1,0 0,-1-1,1 1,0-1,0 0,1 1,-1-1,0 0,1 0,-1 0,1-1,0 1,0 0,14 3,0-1,0-1,1 0,-1-1,1-1,-1 0,1-1,0-1,-1-1,1-1,-1 0,9-4,51-17,-75 24,0 0,0 0,0 0,0 0,0 0,0 1,0-1,0 1,0 0,-1-1,1 1,0 0,0 0,-1 0,1 0,0 1,-1-1,1 0,-1 1,1-1,-1 1,0-1,0 1,0 0,0-1,0 1,0 0,0 1,12 15,-8-13,1-1,-1 0,1 0,0 0,0-1,0 1,0-2,1 1,-1-1,1 1,0-2,-1 1,1-1,0 0,0-1,1 1,-4-1,0 0,0 0,0 0,0 0,1-1,-1 1,0-1,0 0,0 0,0-1,-1 1,1-1,0 0,-1 0,1 0,-1-1,1 1,-1-1,0 0,0 1,0-2,-1 1,1 0,-1 0,1-1,-1 1,0-2,-1 2,0 0,0 0,0 0,0-1,-1 1,1 0,-1 0,0 0,0-1,0 1,-1 0,1 0,-1 0,0-1,0 1,0 0,0 0,0 0,0 1,-1-1,0 0,1 0,-1 1,0-1,0 1,-1-1,1 1,-1 0,-3-4,0 1,-1 0,0 1,0-1,0 1,0 1,0-1,-1 1,0 1,-5-2,4 2,1 0,-1 0,0 1,0 0,0 0,0 1,0 0,0 1,0 0,0 0,0 1,1 1,-1-1,0 1,1 0,0 1,0 0,0 1,0-1,1 1,0 1,0 0,0 0,-3 4,8-8,1 0,-1 0,1 0,-1 1,1-1,0 0,0 1,0-1,1 1,-1-1,1 1,-1 0,1-1,0 1,0-1,0 1,0 0,0-1,1 1,-1 0,1-1,-1 1,1-1,0 1,0-1,0 0,1 1,-1-1,1 0,-1 0,1 0,-1 0,1 0,0 0,0 0,0-1,0 1,1-1,-1 1,2 0,7 4,0 0,0 0,1-1,0 0,0-1,0-1,10 2,27 3</inkml:trace>
  <inkml:trace contextRef="#ctx0" brushRef="#br1" timeOffset="90413.169">31274 5095,'-14'-14,"-9"-5,-6 1,1 7,4 8,7 13,5 14,9 11,8 13,8 6,2-5</inkml:trace>
  <inkml:trace contextRef="#ctx0" brushRef="#br1" timeOffset="90414.169">31302 5505,'9'16,"8"12,7 9,8 3,4-4,4-5,4-8,4-8,3-7,2-4,-1-5,-5-6,-10 0</inkml:trace>
  <inkml:trace contextRef="#ctx0" brushRef="#br1" timeOffset="87471.208">27819 5163,'14'0,"18"0,18 2,15 1,7 0,-1 2,-13 0</inkml:trace>
  <inkml:trace contextRef="#ctx0" brushRef="#br1" timeOffset="87722.961">27764 5341,'26'4,"24"2,20 0,15-1,6-2,-2-3,-17-2</inkml:trace>
  <inkml:trace contextRef="#ctx0" brushRef="#br1" timeOffset="87892.088">28338 5027,'16'7,"17"7,15 5,10 5,6 5,-3 4,-6 4,-12 2,-14 2,-19 1,-18-2,-19-4,-17-3,-10-4,0-6,8-6</inkml:trace>
  <inkml:trace contextRef="#ctx0" brushRef="#br1" timeOffset="97689.356">25661 7307,'23'-39,"-2"-1,-1-1,-3-1,-1-1,-2 0,-2-1,-2 0,-2 0,-2-1,-2-1,-1-35,-5-15,1 90,0 22,1-8,-23 401,22-393,1 1,1-1,0 0,1 1,1-1,0 0,1 0,1 0,0-1,1 1,1-1,0-1,1 1,1-1,0-1,1 0,1 0,3 3,1-5,1 0,0-2,0 0,1 0,1-2,-1 0,1-1,0 0,0-2,1 0,-1-1,1-1,0-1,13-1,29 0</inkml:trace>
  <inkml:trace contextRef="#ctx0" brushRef="#br1" timeOffset="97937.729">25607 6856,'2'-2,"19"-1,28 0,33 0,30 2,22 0,6 3,-20 0</inkml:trace>
  <inkml:trace contextRef="#ctx0" brushRef="#br1" timeOffset="98560.067">26249 7539,'17'-26,"-1"-1,-1 0,-1-1,-2-1,-1-1,-1 1,-1-1,-2-1,-1 0,2-25,-8 43,0 11,-1 0,1 0,0 0,-1 0,1 1,0-1,0 0,0 0,1 0,-1 0,0 0,1 1,-1-1,1 0,0 0,-1 1,1-1,0 0,0 1,0-1,0 1,1-1,-1 1,0-1,1 1,-1 0,0 0,1 0,0 0,-1 0,1 0,-1 0,1 0,0 1,0-1,0 0,125 18,-109-13,-10-3,-1 0,1 0,0 1,-1 0,0 0,1 1,-1 0,0 0,0 1,0 0,-1 0,1 1,-1-1,0 1,-1 1,1-1,-1 1,0 0,0 0,-1 0,1 1,-1 0,6 82,-11-79,1-1,0 1,1 0,0-1,1 1,0-1,0 1,1-1,3 8,-4-14,0 0,1 0,-1 0,0 0,1-1,0 1,-1-1,1 1,0-1,0 0,1 0,-1 0,0-1,1 1,-1-1,1 0,-1 0,1 0,-1 0,1-1,0 1,-1-1,1 0,0 0,1-1,91-22,-82 16,0-1,0-1,0 0,-1-1,-1-1,0 0,0 0,-1-1,0-1,-1 0,-1 0,0-1,-1 0,0 0,1-6,3-37,-12 57,0 1,0-1,0 1,0 0,0-1,0 1,0 0,-1-1,1 1,0 0,0-1,0 1,-1-1,1 1,0-1,-1 1,1-1,-1 1,1-1,-1 1,1-1,-1 1,1-1,-1 0,1 1,-1-1,1 0,-1 1,1-1,-1 0,0 0,1 0,-1 1,0-1,1 0,-1 0,0 0,1 0,-1 0,1 0,-1 0,0 0,1-1,-1 1,0 0,1 0,-1 0,1-1,-1 1,0 0,1-1,-1 1,1 0,-1-1,1 1,-1-1,1 1,0-1,-1 1,1-1,-1 1,1-1,0 0,0 1,-1-1,1 1,0-1,0 0,0 1,0-1,-4 6,1 1,0-1,0 1,1 0,0 0,0 0,0 0,1 0,0 1,0-1,0 0,1 1,0-1,0 0,1 1,0-1,0 0,0 1,1-1,0 0,0 0,0 0,1-1,0 1,0 0,0-1,1 0,0 0,0 0,0 0,1-1,-1 1,1-1,0 0,4 2,9 2,0 0,1-1,0-1,0-1,0-1,1 0,-1-2,1 0,0-1,0-1,16-2,24-3</inkml:trace>
  <inkml:trace contextRef="#ctx0" brushRef="#br1" timeOffset="99008.435">27641 6638,'-6'13,"0"0,0 0,1 1,1-1,0 1,1 0,1 0,0 0,1 1,0-1,1 0,-1 61,4-1,2 0,4 0,3-1,8 20,-17-79,-2-7,0 0,1 0,0 0,0 0,0 0,1-1,0 1,0-1,1 0,0 0,2 3,-4-9,0 1,-1-1,1 1,0-1,0 0,0 0,0 0,0 0,0 0,0 0,0-1,0 1,-1 0,1-1,0 0,0 1,0-1,-1 0,1 0,0 0,-1 0,1 0,-1 0,1-1,-1 1,0 0,1-1,-1 1,0-1,0 0,0 1,0-1,0 0,0 1,-1-1,1 0,0-1,5-5,0-1,1-1,1 1,-1 0,1 0,1 1,0 0,0 1,0 0,1 0,0 1,1 1,-1-1,1 2,0-1,0 1,1 1,8-2,-17 5,-1 0,1 1,0-1,0 0,-1 1,1 0,0-1,-1 1,1 0,0 1,-1-1,1 0,-1 1,0-1,0 1,1 0,-1-1,0 1,0 0,-1 1,1-1,0 0,-1 0,1 1,-1-1,0 1,0-1,0 1,0-1,1 3,-1 2,1-1,-1 0,0 1,0-1,-1 0,0 1,0-1,-1 1,1-1,-1 1,-1-1,1 0,-1 1,-1-1,0 1,0-1,-1-1,0 1,0 0,0-1,0 0,-1 0,0 0,0 0,-1-1,1 0,-1 0,0-1,0 1,0-1,0 0,0-1,-1 0,1 0,-1 0,0-1,0 0,1 0,-1 0,0-1,0 0,-4-1,9 0,-1 1,1-1,-1 0,1 0,-1 0,1 0,0-1,0 1,-1 0,1-1,0 0,0 1,0-1,1 0,-1 0,0 0,1 0,-1-1,1 1,0 0,0 0,0-1,0 1,0-1,0 1,1-1,-1 0,1 1,0-1,-1 1,1-1,1 0,-1 1,0-1,1 1,-1-1,1 1,-1-1,1 1,0-1,0 1,1-1,-1 1,0 0,1 0,-1 0,1 0,1-1,22-28,5 3</inkml:trace>
  <inkml:trace contextRef="#ctx0" brushRef="#br1" timeOffset="99564.06">28132 7211,'2'3,"0"9,1-1,1 1,0-1,1 0,0-1,1 1,0-1,0 0,1 0,1-1,0 0,0 0,0-1,8 6,-6-8,0 0,0 0,0-1,1 0,0-1,0-1,0 1,1-2,-1 0,6 1,-13-3,0 1,1-1,-1 0,1 0,-1 0,0-1,1 0,-1 1,0-1,0-1,1 1,-1-1,0 0,0 0,-1 0,1 0,0 0,-1-1,1 0,-1 0,0 0,0 0,0 0,0-1,-1 1,1-1,-1 0,2-3,25-109,-29 115,0 1,0 0,0-1,0 1,0 0,0 0,0-1,0 1,0 0,0-1,0 1,0 0,0 0,0-1,0 1,0 0,1-1,-1 1,0 0,0 0,0 0,1-1,-1 1,0 0,0 0,0 0,1-1,-1 1,0 0,0 0,1 0,-1 0,0 0,1-1,-1 1,0 0,0 0,1 0,-1 0,0 0,1 0,-1 0,0 0,0 0,1 0,-1 0,0 0,1 1,-1-1,0 0,0 0,1 0,-1 0,0 0,0 0,1 1,-1-1,0 0,0 0,1 0,-1 1,0-1,12 20,-9-14,2 5,0-1,0 1,1-1,1 0,0 0,0-1,0 0,1 0,1-1,0 0,0-1,0 1,1-2,0 1,0-2,0 1,10 2,-15-7,1-1,0 0,-1 0,1-1,-1 0,1 0,-1 0,1 0,-1-1,0 0,1 0,-1-1,0 1,0-1,-1 0,1 0,-1-1,1 1,1-4,68-83,-30 7,-49 98,1 0,1 0,1 1,0-1,1 0,0 1,2-1,0 2,-1-12,1 1,0-1,0 1,0-1,1 0,0 1,0-1,0 0,0 0,1 0,0 0,0-1,0 1,1-1,0 0,0 0,0 0,0-1,0 1,1-1,-1 0,1 0,5 2,25 6,-1-6</inkml:trace>
  <inkml:trace contextRef="#ctx0" brushRef="#br1" timeOffset="99807.911">28952 6870,'-4'24,"4"13,11 11,2-3</inkml:trace>
  <inkml:trace contextRef="#ctx0" brushRef="#br1" timeOffset="100072.204">29088 7443,'34'-23,"-11"8,0 0,-1-2,-1-1,0 0,-1-2,-2 0,0-1,1-3,-17 22,1-1,-1 0,0 1,0-1,0 0,0 0,-1 0,1 0,-1 0,0 0,0-1,0 1,0 0,-1-1,1 1,-1-1,0 1,0 0,0-1,0 1,0-1,-1 1,0 0,0-1,0 1,0 0,0 0,-1-1,1 1,-1 0,0 0,0 1,0-1,0 0,0 1,-1-1,1 1,-1 0,0 0,1 0,-1 0,0 0,-1 0,-1 0,0 0,1 1,-1-1,0 1,0 0,0 1,0-1,0 1,0 0,0 0,0 1,0-1,0 1,0 0,0 1,0-1,0 1,1 0,-1 0,1 0,-1 1,1-1,0 1,0 0,0 1,0-1,1 0,-1 1,1 0,0 0,0 0,0 0,1 1,-1-1,1 1,0-1,0 1,1 0,0 0,-1 0,2 0,-1 0,0 0,1 0,0 0,0 0,1 5,2-3,-1 1,1-1,0 0,0 0,1 0,0 0,0 0,1-1,0 0,0 0,0 0,1 0,0-1,0 0,0 0,0-1,1 0,7 4,8 3,0-1,0-1,1-1,1 0,12 1,51 7,-5-6</inkml:trace>
  <inkml:trace contextRef="#ctx0" brushRef="#br1" timeOffset="100808.662">30331 7389,'7'-5,"-1"0,0 0,-1 0,1 0,-1-1,0 0,0 0,-1-1,0 1,3-7,32-65,25-36,-64 113,1 0,0 0,0 0,0 0,0 0,0 0,0 0,0 0,0 0,0 1,1-1,-1 0,0 1,0-1,1 1,-1 0,0-1,1 1,-1 0,0 0,1 0,-1 0,0 0,1 0,-1 0,0 0,1 0,-1 1,0-1,1 1,-1-1,0 1,0-1,1 1,-1 0,0-1,0 1,0 0,36 41,-35-40,9 11,-2 1,1 0,-2 1,0 0,-1 0,0 1,-1-1,-1 1,1 8,-6-21,0 0,0 0,-1 0,1 0,-1 0,0-1,1 1,-1 0,-1 0,1-1,0 1,-1-1,1 1,-1-1,0 1,0-1,0 0,0 0,0 0,0 0,-1 0,1-1,0 1,-1-1,0 1,1-1,-1 0,0 0,0 0,1 0,-1-1,0 1,0-1,0 1,0-1,0 0,0-1,0 1,0 0,0-1,1 1,-1-1,0 0,0 0,-1-1,3 2,0 0,0 0,1-1,-1 1,0 0,1 0,-1-1,0 1,1 0,-1-1,0 1,1-1,-1 1,1 0,-1-1,1 0,-1 1,1-1,-1 1,1-1,-1 1,1-1,0 0,-1 1,1-1,0 0,0 0,-1 1,1-1,0 0,0 1,0-1,0 0,0 0,0 1,0-1,0 0,0 0,1 1,-1-1,0 0,0 1,1-1,-1 0,0 1,1-1,-1 0,0 1,1-1,-1 1,1-1,-1 1,1-1,0 1,-1-1,1 1,-1-1,2 1,39-23,107-2,-124 23,1 0,-1-2,0-1,0 0,0-2,0-1,-13-3,-31 21,17-7,1 0,0 0,1 0,-1 0,0 0,1 0,0 1,0-1,0 0,0 1,0-1,1 1,0-1,-1 1,1-1,0 1,1-1,-1 1,1-1,-1 1,1-1,0 0,1 1,-1-1,0 0,1 0,0 0,-1 0,1 0,1 0,-1 0,0-1,1 1,-1-1,1 0,0 1,-1-1,1-1,0 1,0 0,1-1,-1 1,0-1,0 0,1 0,-1 0,1-1,-1 1,1-1,-1 0,1 1,-1-2,1 1,-1 0,1-1,-1 0,0 1,1-1,2-2,0-1,0 0,-1 0,0-1,0 0,0 0,0 0,-1 0,0-1,0 0,0 0,-1 0,0 0,0-1,0 1,-1-1,0 1,-1-1,1 0,-1 0,0 0,-1 0,0 0,0 0,0 0,-1 0,0 0,-1 0,1 1,-1-1,-1 0,1 1,-1-1,0 1,0 0,-1 0,0 0,0 1,0-1,-1 1,-3-3,2 3,-1-1,0 1,0 1,0-1,-1 1,0 1,0-1,0 1,0 1,0-1,0 1,-1 1,1 0,-1 0,1 0,-1 1,1 0,-1 1,1 0,-1 1,1-1,0 1,-1 1,1 0,0 0,1 0,-1 1,1 1,-1-1,1 1,0 0,1 0,-6 7,9-9,1 0,0 0,1 0,-1 0,0 0,1 0,0 1,-1-1,1 1,1-1,-1 1,0-1,1 1,0 0,0-1,0 1,0-1,1 1,-1 0,1-1,0 1,0-1,0 0,0 1,1-1,-1 0,1 1,0-1,0 0,0-1,1 1,-1 0,2 1,4 4,0-1,1 0,0 0,0-1,0 0,1 0,0-1,0-1,0 0,8 2,35 7,-4-6</inkml:trace>
  <inkml:trace contextRef="#ctx0" brushRef="#br1" timeOffset="101056.995">31232 6747,'-13'-10,"-10"-2,-6 1,-2 6,2 9,6 11,4 12,5 13,8 9,5-4</inkml:trace>
  <inkml:trace contextRef="#ctx0" brushRef="#br1" timeOffset="101340.239">31219 7362,'21'16,"14"8,7 2,10-3,4-6,2-6,-2-4,-3-4,-7-4,-8-8,-11-1</inkml:trace>
  <inkml:trace contextRef="#ctx0" brushRef="#br1" timeOffset="102046.401">20034 8645,'0'19,"0"15,0 9,0 4,0-2,0 0,0-7,-2-9,-1-10</inkml:trace>
  <inkml:trace contextRef="#ctx0" brushRef="#br1" timeOffset="102512.229">19817 8399,'8'-3,"0"-1,1 1,-1 1,1-1,0 2,0-1,0 1,0 0,0 1,0 0,0 1,0 0,0 0,0 1,-1 0,1 0,0 1,4 2,6 1,-1 0,1 2,-1 0,-1 0,1 2,-2 0,1 1,-1 1,-1 0,0 1,-1 1,-1 0,0 1,0 0,-2 1,0 1,-1 0,0 0,-2 1,0 0,-1 0,2 7,-4 4,-1 1,-1-1,-2 1,-2 27,1-11,0-45,0-1,-1 1,1 0,0-1,0 1,0 0,0-1,0 1,0-1,0 1,0 0,0-1,0 1,0 0,0-1,0 1,1 0,-1-1,0 1,0-1,1 1,-1-1,0 1,1-1,-1 1,0-1,1 1,-1-1,1 1,-1-1,1 1,-1-1,1 0,-1 1,1-1,0 0,-1 0,1 1,-1-1,1 0,0 0,-1 0,1 0,0 0,-1 0,1 0,0 0,-1 0,1 0,-1 0,1 0,0 0,-1-1,1 1,-1 0,1-1,32-22,-18 6,0 0,-1 0,-1-2,-1 1,-1-2,0 1,-2-2,0 1,-1-1,-1 0,2-13,-12 44,1 1,0-1,1 1,1 0,-1-1,2 1,-1 0,1 0,1-1,0 1,1-1,0 0,0 1,1-1,0-1,1 1,0 0,5 5,0-5,-1-1,1 0,0-1,1 0,0-1,0 0,1-1,0 0,0-1,0 0,1-1,8 2,37 9</inkml:trace>
  <inkml:trace contextRef="#ctx0" brushRef="#br1" timeOffset="103627.269">21277 8686,'-26'-4,"0"2,0 0,0 2,-25 2,43-1,0 0,0 1,0-1,0 2,0-1,1 1,-1 0,1 0,0 1,0 0,0 0,1 1,-1 0,1 0,0 1,0-1,1 1,0 1,2-3,1 0,0 1,0-1,0 1,0 0,1-1,0 1,0 0,0 0,1 0,-1 0,1 0,0 0,1 0,-1 0,1 0,0-1,0 1,1 0,0 0,-1-1,1 1,1-1,-1 0,1 1,-1-1,1 0,1 0,-1-1,0 1,1-1,0 1,0-1,0-1,0 1,0 0,0-1,1 0,-1 0,1 0,1 0,18 7,1 0,0-2,0-1,1-1,0-1,0-1,0-2,0 0,21-3,-26 2,0-1,0-2,0 0,0-1,0 0,0-2,-1-1,0 0,-1-2,0 0,0-1,-1-1,0-1,0 0,-2-1,0-1,4-5,12-41,-32 59,1-1,-1 1,0-1,0 1,0-1,0 1,0-1,0 1,0-1,0 1,0-1,-1 1,1-1,-1 1,1-1,-1 1,1 0,-1-1,0 1,0 0,0 0,0-1,0 1,0 0,0 0,0 0,0 0,0 0,0 1,-1-1,1 0,0 0,-1 1,1-1,-1 1,1-1,-1 1,1 0,0-1,-1 1,1 0,-2 0,-2 1,0-1,0 1,-1 0,1 0,0 1,0 0,0 0,1 0,-1 0,0 1,1-1,-1 1,1 1,0-1,0 0,0 1,1 0,-1 0,1 0,0 0,0 1,0-1,1 1,0 0,-1 0,2-1,-1 2,1-1,-1 0,1 0,1 0,-1 0,1 1,0-1,0 0,0 0,1 1,0-1,1 0,-1 1,1-1,1 0,-1 0,1-1,-1 1,1 0,1-1,-1 0,1 1,-1-1,1-1,0 1,1 0,-1-1,1 0,-1 0,1-1,0 1,0-1,0 0,1 0,12 5,1-2,0 0,0 0,1-2,17 1,-8-2,1-1,0-2,0-1,0-1,-1-1,1-2,-1-1,3-3,-19 6,0 0,0-1,-1-1,1 0,-2 0,1-2,-1 1,0-1,0-1,-1 0,0-1,-1 0,0 0,0-1,-1 0,-1 0,0-1,5-11,-10 18,1-1,-1-1,0 1,0 0,-1 0,0-1,0 1,0 0,-1-1,0 1,0-1,-1 1,1-1,-3-5,3 11,0 0,0 0,-1 1,1-1,0 0,-1 0,1 1,0-1,-1 0,1 1,-1-1,1 0,-1 1,1-1,-1 1,0-1,1 1,-1-1,0 1,1-1,-1 1,0 0,0-1,1 1,-1 0,0 0,0 0,0 0,1-1,-1 1,0 0,0 0,0 0,1 0,-1 1,0-1,0 0,0 0,1 0,-1 1,0-1,0 0,1 1,-1-1,0 1,1-1,-1 1,0-1,1 1,-1-1,1 1,-1 0,1-1,-1 1,1 0,-1-1,1 1,0 0,-1 0,1-1,0 1,0 0,0 0,-1 0,1-1,0 1,-8 19,0 1,1 0,1 0,1 0,1 1,1-1,1 1,1 0,1 9,2 95,5 0,5 0,6-1,6 0,-8-35,-9-48,-2-28,-4-29,-20-255,7 161,6 1,4-1,5 1,8-32,7 66,-17 71,0 1,0 0,0 0,0 0,1 0,-1 0,1 1,-1-1,1 0,-1 1,1-1,0 1,0-1,0 1,0 0,0 0,0 0,0 0,0 0,0 0,0 0,1 1,-1-1,0 1,1 0,-1 0,0 0,1 0,-1 0,0 0,13 4,-1 1,0 0,0 1,-1 1,0 0,0 1,0 0,-1 1,-1 1,1 0,2 3,0-2,0 1,-1 0,-1 1,1 1,-2-1,0 2,-1 0,4 7,-13-20,-1-1,1 0,-1 0,1 1,-1-1,0 0,1 1,-1-1,0 1,0-1,0 0,0 1,0-1,0 0,0 1,-1-1,1 1,0-1,-1 0,1 0,-1 1,0-1,1 0,-1 0,0 1,0-1,1 0,-1 0,0 0,0 0,0 0,0 0,-1-1,1 1,0 0,0-1,0 1,-1 0,1-1,0 1,-1-1,1 0,0 1,-1-1,1 0,-66 5,59-5,-1-1,1 1,-1-2,1 1,0-1,0 0,0-1,0 0,0 0,1-1,0 0,-1 0,1-1,0 0,7 4,0 0,0 0,-1 0,1 0,0-1,0 1,0 0,1 0,-1 0,0 0,0-1,1 1,-1 0,0 0,1 0,-1 0,1 0,-1 0,1 0,0 0,0 0,-1 0,1 0,0 1,0-1,0 0,0 0,0 1,0-1,0 0,0 1,0-1,0 1,0 0,0-1,0 1,0 0,1 0,-1-1,0 1,0 0,0 0,0 0,1 1,0-1,142-26,-120 24,0 0,0-2,-1-1,1-1,-1 0,-1-2,1-1,-1-1,-1 0,12-9,-29 17,0-1,0 1,0-1,-1 0,1 0,-1 0,0 0,0-1,0 1,-1-1,1 0,-1 0,0 0,0 0,0 0,0-1,-1 1,0 0,1-1,-2 1,1-1,-1 1,1-1,-1 1,0-1,-1 1,1-1,-2-3,0 6,-1 0,1 0,-1 0,0 0,1 1,-1-1,0 1,0-1,-1 1,1 0,0 0,0 1,0-1,-1 1,1-1,0 1,0 0,-1 0,1 1,0-1,0 1,-1-1,1 1,0 0,0 0,0 1,0-1,0 1,0-1,0 1,1 0,-1 0,-1 1,-1 1,1 0,-1 0,1 1,0-1,0 1,0 0,1 0,-1 0,1 1,1-1,-1 1,1-1,0 1,0 0,1 0,-1 0,1 0,1 0,-1 0,1 1,0-1,0 0,1 0,0 0,0 0,0 0,1 0,0 0,0 0,1-1,-1 1,1-1,0 1,2 0,7 6,0-2,0 0,2 0,-1-1,1-1,0 0,1-1,0 0,0-1,0-1,1-1,0 0,0-1,0 0,0-2,0 0,8 0,95-10,-72-2</inkml:trace>
  <inkml:trace contextRef="#ctx0" brushRef="#br1" timeOffset="109702.701">23258 8713,'1'10,"1"0,0 0,1 0,0 0,0 0,1-1,0 0,4 5,3 11,-3-4,1 0,0 0,2-1,0-1,1 0,1-1,1 0,15 14,-28-30,1 0,0-1,-1 1,1-1,0 1,0-1,0 0,0 0,0 0,0 0,0 0,1 0,-1-1,0 1,0-1,1 1,-1-1,0 0,1 0,-1 0,0 0,1-1,-1 1,0 0,0-1,1 0,-1 0,0 1,0-1,0 0,0-1,0 1,0 0,0 0,0-1,-1 0,1 1,0-1,-1 0,1 1,0-2,7-14,0 0,-1-1,-1 0,0 0,-1-1,-2 0,0 0,0 0,-1-12,0 13,4-29,1 77,24 96,-30-121,1 0,-1 0,1 0,0-1,0 1,1-1,-1 0,1 0,0 0,0 0,0-1,0 1,1-1,-1 0,1-1,0 1,0-1,0 0,0 0,0 0,1-1,4 1,0-2,1 0,-1-1,0 0,1 0,-1-1,0-1,0 0,0 0,0-1,-1 0,0-1,1 0,-2 0,1-1,0 0,-1-1,-1 1,1-2,-1 1,0-1,0 0,-1-1,0 1,-1-1,0 0,0-1,-1 1,0-1,-1 0,0 0,-1 0,0 0,0-5,-1 14,-1 0,0 0,0 0,0 0,0-1,0 1,0 0,0 0,-1 0,1 0,0 0,-1 0,1 0,0-1,-1 1,0 0,1 0,-1 0,1 1,-1-1,0 0,0 0,0 0,1 0,-1 1,0-1,0 0,0 1,0-1,0 1,0-1,0 1,0-1,-1 1,1 0,0 0,0-1,0 1,0 0,0 0,-1 0,1 0,0 0,0 1,0-1,0 0,0 0,0 1,-1-1,1 1,0-1,0 1,0-1,0 1,0 0,1-1,-1 1,0 0,0 0,0 0,1 0,-1-1,0 1,1 0,-1 0,1 0,-1 1,-1 1,0 1,-1 0,2 0,-1 0,0 0,1 0,0 0,0 0,0 0,0 0,1 1,0-1,0 0,0 0,0 1,1-1,-1 0,1 0,0 1,0-1,1 0,-1 0,1 0,0-1,0 1,0 0,1-1,-1 1,1-1,0 0,0 0,0 0,0 0,1 0,-1-1,1 1,-1-1,1 0,1 0,18 11,1-2,1 0,-1-2,2-1,-1-1,1-1,0-1,15 1,55 7</inkml:trace>
  <inkml:trace contextRef="#ctx0" brushRef="#br1" timeOffset="110213.295">25771 8700,'6'70,"-5"-51,0 0,1 0,1 0,1-1,1 1,0-1,6 12,-9-26,0 0,0-1,0 1,0-1,1 0,-1 0,1 0,0 0,0 0,0-1,0 1,0-1,1 0,-1 0,1 0,-1 0,1-1,0 1,0-1,0 0,-1 0,1-1,0 1,0-1,0 0,0 0,1 0,-1 0,0-1,-1 1,1-1,0 0,0-1,0 1,0 0,-1-1,1 0,-1 0,1 0,0-1,7-7,-1 0,0-1,-1 0,0-1,-1 1,0-2,-1 1,-1-1,0 0,0 0,-1-1,-1 1,0-1,-1 0,-1-1,0 1,-1 0,0-1,-1-1,-2 25,1 0,0 0,0 1,1-1,1 0,-1 0,1 0,1 0,0 0,0 0,1 0,0-1,0 1,1-1,0 0,0 0,1 0,0 0,1-1,0 0,0 0,0 0,1-1,0 0,0 0,8 4,15 2</inkml:trace>
  <inkml:trace contextRef="#ctx0" brushRef="#br1" timeOffset="110557.405">26412 8700,'-2'3,"1"0,-1 1,1-1,0 1,1 0,-1-1,1 1,-1-1,1 1,0 0,0 0,1-1,-1 1,1-1,0 1,0 0,0-1,0 1,0-1,1 0,0 1,-1-1,1 0,1 0,-1 0,0 0,1-1,-1 1,1-1,0 1,2 0,1 3,0-2,1 1,-1-1,1 0,0 0,1-1,-1 1,0-2,1 1,0-1,-1 0,1-1,0 0,0 0,0-1,0 0,0 0,0-1,0 0,0 0,2-2,-4 2,0 0,0-1,-1 0,1-1,-1 1,0-1,0 0,1 0,-2-1,1 1,0-1,-1 0,0-1,0 1,0-1,0 1,-1-1,0 0,0-1,0 1,-1 0,0-1,0 0,0 1,0-1,-1 0,0 0,0-3,-5-20,4 28,0 1,0-1,-1 1,1-1,0 1,0-1,0 1,0-1,0 1,0-1,-1 1,1-1,0 1,0 0,-1-1,1 1,0-1,-1 1,1 0,0-1,-1 1,1 0,-1-1,1 1,-1 0,1 0,0-1,-1 1,1 0,-1 0,1 0,-1 0,1 0,-1-1,1 1,-1 0,1 0,-1 0,1 0,-1 1,1-1,-1 0,1 0,-1 0,1 0,-1 0,1 1,-1-1,1 0,-1 0,1 1,-1-1,0 3,0 1,-1-1,2 1,-1-1,0 0,1 1,-1-1,1 1,0-1,0 1,0-1,1 1,-1-1,1 1,0-1,0 1,0-1,0 0,1 1,-1-1,1 0,0 0,0 0,0 0,0-1,1 1,1 2,7 6,1 0,-1-1,2 0,-1-1,2-1,-1 0,1 0,0-1,14 4,31 13</inkml:trace>
  <inkml:trace contextRef="#ctx0" brushRef="#br1" timeOffset="110877.544">28147 8454,'9'16,"6"18,2 18,1 17,-3 13,-2 9,-3 3,-3-1,-7-4,-11-9,-8-10,-8-10,-4-16,-1-15,2-15,7-16,7-9</inkml:trace>
  <inkml:trace contextRef="#ctx0" brushRef="#br1" timeOffset="111799.695">28051 8960,'0'-64,"-1"-35,5 0,4-2,9 31,-16 68,0 1,0-1,0 1,0-1,0 1,0-1,0 1,1 0,-1 0,0-1,1 1,-1 0,1 0,-1 0,1 0,-1 1,1-1,0 0,0 1,-1-1,1 1,0 0,0-1,0 1,-1 0,1 0,0 0,0 0,0 1,-1-1,1 0,0 1,0-1,-1 1,1 0,0-1,-1 1,18 8,-1 1,-1 0,0 1,0 1,-1 0,-1 2,0 0,-1 0,0 1,-1 1,3 6,14 34,-29-54,-1-1,1 0,-1 1,0-1,1 1,-1-1,0 0,0 1,0-1,0 1,0-1,0 1,-1-1,1 0,0 1,-1-1,1 1,-1-1,0 0,1 0,-1 1,0-1,0 0,0 0,0 0,0 0,0 0,0 0,0 0,0 0,0 0,0 0,-1-1,1 1,0 0,-1-1,1 1,0-1,-1 0,0 1,-4 0,0 0,1-1,-1 1,0-1,0 0,1-1,-1 1,0-1,1 0,-1-1,1 1,-1-1,1 0,-1-1,3 2,1 0,0 0,0 0,-1-1,1 1,0 0,0-1,0 1,1-1,-1 0,0 0,1 0,-1 0,1 0,-1 0,1 0,0 0,0 0,0-1,0 1,0 0,1-1,-1 1,1 0,0-1,-1 1,1-1,0 1,0-1,1 1,-1-1,0 1,2-3,1 0,1 1,0-1,0 1,0-1,1 1,-1 1,1-1,0 1,0-1,0 1,1 1,-1-1,1 1,-1 0,1 0,0 1,0 0,0 0,0 0,0 0,0 1,0 0,0 1,3 0,5-2,0 2,-1 0,1 1,0 0,-1 1,0 0,0 1,0 0,0 2,5 2,-13-6,0 1,0 0,0 0,-1 0,1 0,-1 1,0-1,0 1,0 0,-1 0,0 1,1-1,-1 1,-1 0,1 0,-1 0,0 0,0 0,0 0,-1 1,1-1,-1 0,-1 1,1-1,-1 1,0-1,0 2,-1-3,1 0,-1 1,0-1,0 0,-1 0,1 0,-1 0,0 0,0 0,0-1,0 1,-1-1,1 1,-1-1,0 0,-3 2,6-4,-1-1,1 0,-1 1,1-1,-1 0,1 0,-1 1,1-1,-1 0,1 0,-1 0,0 0,1 0,-1 0,1 0,-1 0,1 0,-1 0,0 0,1 0,-1 0,1 0,-1 0,1-1,-1 1,1 0,-1 0,1-1,-1 1,1 0,-1-1,1 1,-1-1,1 1,0 0,-1-1,1 1,-1-1,1 1,0-1,0 1,-1-1,1 1,0-1,0 0,0 1,0-1,0 1,0-1,-1 1,1-1,0 0,1 1,-1-1,0 0,-4-39,4 37,-1-15,1 0,1 0,0 0,2 0,0 0,1 1,0-1,2 1,0 0,1 1,0-1,1 1,1 1,1-1,2 0,-9 13,1 1,0 0,1-1,-1 2,0-1,0 0,1 1,-1 0,1 0,-1 0,1 1,0-1,-1 1,1 0,-1 0,1 1,0-1,-1 1,1 0,-1 1,0-1,1 1,1 1,24 3,9 0,-24-6,0 2,0 0,0 1,-1 1,1 0,-1 1,0 0,0 1,-1 0,7 6,-17-9,0 0,-1 0,1 0,-1 1,0 0,0-1,0 1,0 0,0 0,-1 0,0 0,0 0,0 0,0 0,-1 0,0 1,0-1,0 0,0 0,0 0,-1 1,-1 2,1-2,1 1,-1-1,1 1,0-1,0 0,1 1,0-1,0 1,0-1,0 0,1 0,0 0,0 0,2 4,2-4,0 0,1 0,-1-1,1 0,0 0,0 0,0-1,0 0,1-1,-1 1,1-1,0-1,0 0,-1 0,1 0,0-1,0 0,0 0,0-1,0 0,1-1,-3 1,1-1,-1 1,1-1,-1-1,1 1,-1-1,0 0,0-1,0 1,-1-1,1 0,-1 0,0-1,0 0,3-4,-6 6,0 0,0 0,0 0,0 0,0 0,-1-1,0 1,1 0,-1-1,-1 1,1-1,0 1,-1-1,0 1,0-1,0 0,0 1,0-1,-1 1,0-1,1 1,-1-1,-1 1,1 0,0-1,-1 1,0 0,0 0,0 0,-1-2,-2 0,1 0,-1 0,-1 1,1-1,0 1,-1 0,0 1,0-1,0 1,-1 1,1-1,0 1,-1 0,0 0,0 1,1 0,-1 0,0 1,0 0,0 0,0 0,1 1,-1 0,0 0,0 1,1 0,-1 0,1 0,-1 1,1 0,0 0,0 1,1 0,-1 0,1 0,-1 1,1-1,1 1,-1 1,0 0,4-3,-1 0,1-1,0 1,0 0,0 0,0 0,1 0,-1 0,1 0,0 0,0 0,0 0,0 0,1 0,-1 0,1 0,-1 0,1 0,0 0,0 0,1-1,-1 1,1 0,-1-1,1 1,0-1,0 1,0-1,0 1,4 3,1-1,-1 1,1-1,0 0,1 0,-1-1,1 0,0 0,5 1,30 9</inkml:trace>
  <inkml:trace contextRef="#ctx0" brushRef="#br1" timeOffset="112207.661">29730 8590,'-16'-6,"0"0,0 1,-1 1,0 1,0 0,0 1,0 1,-1 0,1 2,14-1,0 0,0 0,0 1,0-1,0 1,0 0,0 0,1 0,-1 0,0 0,0 1,1-1,-1 1,1 0,0 0,-1 0,1 0,0 0,0 0,0 0,0 1,1-1,-1 1,1-1,-1 1,1 0,0 0,0 0,0-1,1 1,-1 0,0 0,1 0,0 0,0 0,0 0,0 0,0 0,1 1,4 7,0 0,1-1,0 1,0-1,2-1,-1 1,1-1,0 0,1-1,0 0,0 0,1-1,0-1,0 1,0-1,1-1,0 0,0-1,1 0,1 0,2 3,1-1,0-1,0 0,0-1,1-1,-1 0,1-2,0 0,0 0,-1-2,1 0,0-1,-1 0,1-2,-1 0,0 0,0-2,5-2,-15 4,-1 0,0 0,0-1,0 0,0 0,-1 0,0 0,0-1,0 1,-1-1,1 0,-1 0,-1 0,1-1,-1 1,-1-1,2-5,-2 8,0 0,-1 1,0-1,1 0,-1 0,-1 0,1 1,0-1,-1 0,0 0,0 1,0-1,0 0,-1 1,1-1,-1 1,0 0,0 0,0-1,0 1,-1 0,1 1,-1-1,0 0,0 1,0 0,0-1,0 1,0 0,-1 1,-3-2,3 1,-1 1,0 1,1-1,-1 1,0 0,0 0,1 0,-1 0,0 1,1 0,-1 0,0 0,1 1,0-1,-1 1,1 0,0 0,0 1,0-1,0 1,0 0,0 0,1 0,0 1,-1-1,1 1,1 0,-1 0,0 0,1 0,0 0,0 0,0 1,1-1,-1 1,1-1,0 1,0 0,1 0,-1-1,1 1,0 0,1-1,-1 1,1 0,0 0,0-1,0 1,0-1,2 2,5 7,1-1,0-1,1 1,0-2,1 1,1-2,-1 1,1-1,1-1,0 0,0-1,0-1,1 0,0 0,0-1,0-1,1-1,14 2,32 9</inkml:trace>
  <inkml:trace contextRef="#ctx0" brushRef="#br1" timeOffset="112547.267">30522 8550,'-17'-3,"9"1,0 1,-1-1,1 1,-1 1,1 0,-1 0,1 0,-1 1,1 0,-1 1,-1 1,8-3,1 1,-1 0,1 0,-1-1,1 1,0 0,-1 0,1 0,0 0,0 1,0-1,0 0,0 0,0 1,0-1,0 1,1-1,-1 1,0-1,1 1,0-1,-1 1,1-1,0 1,-1-1,1 1,0 0,0-1,0 1,1-1,-1 1,0 0,1-1,-1 1,1-1,-1 1,1-1,0 1,0 0,34 55,134 141,-168-198,0 1,0 0,0 0,0-1,0 1,0 0,0 0,-1 0,1 0,0 0,-1 0,1 0,-1 0,1 0,-1 0,1 0,-1 0,0 0,0 1,1-1,-1 0,0 0,0 0,0 1,0-1,0 0,-1 0,1 0,0 0,0 0,-1 1,1-1,-1 0,1 0,-1 0,1 0,-1 0,0 0,0 0,1 0,-1-1,0 1,0 0,0 0,0-1,0 1,0 0,0-1,0 1,0-1,0 1,0-1,0 0,-1 1,1-1,0 0,-15 2,1 0,-1-1,0-1,1 0,-1-2,0 1,-9-4,-1-10,20 6</inkml:trace>
  <inkml:trace contextRef="#ctx0" brushRef="#br1" timeOffset="113242.408">31370 8632,'-1'-3,"1"0,-1 0,1 0,-1 1,0-1,0 0,0 1,-1-1,1 1,-1-1,1 1,-1 0,0-1,0 1,0 0,0 0,0 0,0 1,-1-1,1 1,0-1,-1 1,1 0,-1-1,0 1,1 1,-1-1,0 0,0 1,0-1,1 1,-1 0,0 0,0 0,0 0,0 0,1 1,-1-1,0 1,0 0,1 0,-1 0,0 0,1 0,-1 1,-1 1,-1 0,0 0,0 1,0 0,1 0,-1 0,1 0,0 1,1 0,-1 0,1 0,0 0,0 0,0 1,1-1,0 1,-1 5,2-8,0 0,1 0,-1 0,1 0,0 0,0 0,0 0,0-1,0 1,1 0,0 0,-1 0,1 0,0 0,0-1,0 1,1 0,-1-1,1 1,0-1,-1 1,1-1,0 0,0 0,0 0,1 0,-1 0,0 0,1-1,-1 1,1-1,0 0,0 0,2 1,2 1,-1-1,1-1,0 1,0-1,0-1,0 1,0-1,0 0,0-1,0 1,0-1,-1-1,1 1,0-1,0-1,-1 1,0-1,1 0,-1 0,0-1,1-1,4-2,-1-1,-1 0,1-1,-1 0,-1 0,0-1,0 0,-1 0,0-1,-1 0,3-6,6-25,-2-1,-1-1,-2 0,-2 0,-3-1,1-30,-4 57,-1 6,1 1,-1-1,-1 0,0 1,-1-1,0 1,-1-1,0 1,0 0,-2-1,4 11,0 0,0 0,0 1,-1-1,1 0,0 0,-1 0,1 0,-1 0,1 1,-1-1,1 0,-1 0,0 1,1-1,-1 0,0 1,1-1,-1 1,0-1,0 1,0-1,0 1,1-1,-1 1,0 0,0-1,0 1,0 0,0 0,0 0,0 0,0 0,0 0,0 0,0 0,0 0,0 1,0-1,1 0,-1 0,0 1,0-1,0 1,0-1,0 1,1-1,-1 1,0-1,0 1,-31 40,25-23,-1 1,2 0,1 1,0-1,1 1,2 0,0 0,0 1,2-1,1 0,0 0,2 0,0 0,1 0,1-1,4 8,-5-13,1 0,0 0,1 0,1-1,0 0,1 0,0-1,1 0,0 0,1-1,0 0,1-1,0 0,1-1,0 0,0-1,1 0,0-1,0-1,1 0,0 0,0-2,10 3,-17-7,1-1,-1 0,0 0,1-1,-1 0,0 0,0-1,0 0,-1 0,1 0,-1-1,1 0,-1 0,0-1,-1 0,1 0,-1 0,0-1,0 1,-1-1,0 0,0-1,0 1,-1-1,1 1,-2-1,1 0,-1 0,0 0,-1-1,1 1,-1 0,-1-1,1 1,-1-1,-1 1,0 0,0-1,0-2,1 9,0 0,0-1,1 1,-1-1,0 1,0 0,-1-1,1 1,0-1,0 1,-1 0,1-1,-1 1,1 0,-1-1,1 1,-1 0,0 0,1 0,-1 0,0-1,0 1,0 0,0 0,0 1,0-1,0 0,-1 0,1 0,0 1,0-1,-1 1,1-1,0 1,-1-1,1 1,0 0,-1 0,1-1,-1 1,1 0,0 0,-1 0,1 1,-1-1,1 0,0 1,-1-1,1 0,0 1,0 0,-1-1,1 1,0 0,0-1,0 1,0 0,-1 0,1 0,-4 9,-1-1,2 1,-1 0,1 0,1 0,0 1,0-1,1 1,1 0,-1-1,2 1,-1 0,2 0,-1 0,2 0,-1-1,1 1,1 0,2 2,0-1,0 1,2-1,-1-1,1 1,1-1,0 0,1-1,0 0,0 0,1-1,1 0,-1-1,1 0,1-1,-1 0,1 0,1-2,-1 1,10 1,22 8</inkml:trace>
  <inkml:trace contextRef="#ctx0" brushRef="#br1" timeOffset="115120.451">20130 10052,'-14'-5,"-1"2,0-1,0 2,0 0,0 1,-1 0,-1 1,12 1,1-1,-1 1,0 0,1 0,-1 0,0 0,1 1,0 0,-1 0,1 0,0 1,0-1,0 1,0 0,1 0,-1 0,1 0,0 1,0 0,0-1,0 1,1 0,-1 0,0 3,1-4,0 0,0 0,1 0,-1 0,1 0,-1 0,1 1,0-1,1 0,-1 1,0-1,1 1,0-1,0 1,0-1,0 1,0-1,1 1,0-1,0 1,0-1,0 0,0 1,0-1,1 0,0 0,0 0,0 0,0 0,0 0,0-1,3 3,4-3,1 0,0 0,-1-1,1 0,0-1,0 0,-1-1,1 0,0 0,-1-1,1 0,-1-1,1 0,-1 0,0-1,0 0,-1-1,1 0,-1 0,7-7,1 1,0 0,-1-1,-1-1,0 0,0-1,-1-1,-14 15,1 1,0 0,0-1,0 1,0-1,0 1,0-1,0 1,0-1,1 1,-1-1,0 1,0-1,0 1,0-1,1 1,-1-1,0 0,1 1,-1-1,0 1,1-1,-1 0,0 1,1-1,-1 0,1 1,-1-1,0 0,1 0,-1 1,1-1,-1 0,1 0,-1 0,1 0,-1 0,1 1,-1-1,1 0,-1 0,1 0,0-1,-1 1,1 0,-1 0,1 0,-1 0,1 0,-1 0,0-1,1 1,-1 0,1 0,-1-1,1 1,5 118,17 92,-6-115,-3-23,-3 1,-3 1,-1 50,-8-108,0 1,-1-1,-1 0,0 0,-1 0,-1-1,-1 1,0-1,0 0,-8 11,9-18,0-1,0 1,-1-1,0 0,0 0,-1-1,0 0,0 0,0-1,-1 0,0 0,0 0,0-1,0 0,-1-1,1 0,-1 0,0-1,-7 1,10-3,1 1,-1-1,0 0,0-1,0 0,1 0,-1 0,0 0,1-1,-1 0,1 0,-1 0,1-1,0 0,0 0,0 0,1-1,-1 1,1-1,0 0,0-1,0 1,0-1,1 1,0-1,0 0,0 0,0-1,1 1,0 0,0-1,1 1,-1-4,-3-10,1-1,1 0,1 1,1-1,1 0,0 0,1 0,2 1,0-1,1 1,0-1,2 1,0 1,5-8,6-13,2 1,1 0,2 1,2 1,2 2,5-5,-2 4,2 1,2 2,0 1,2 2,2 1,21-11,-56 38,-2 0,1 0,0 0,0 0,0 0,0 0,0 0,0 1,0-1,1 0,-1 1,0-1,0 1,0-1,1 1,-1 0,0-1,1 1,-1 0,0 0,1 0,-1 0,0 0,1 0,-1 0,0 1,0-1,1 0,-1 1,0-1,0 1,1-1,-1 1,0 0,0-1,0 1,0 0,0 0,14 90,-13-86,0 1,1-1,-1 0,1 0,0 0,0 0,1 0,-1-1,1 1,0-1,0 0,1 0,-1 0,1-1,0 0,0 0,0 0,0 0,0-1,1 0,-1 0,1 0,-1-1,1 0,0 0,0 0,-1-1,1 0,0 0,3-1,-7 1,0 0,0 0,0-1,0 1,0-1,0 0,0 0,0 0,-1 0,1 0,0 0,-1 0,1 0,-1 0,1-1,-1 1,1-1,-1 1,0-1,0 0,0 1,0-1,0 0,0 0,0 0,-1 1,1-1,-1 0,1 0,-1 0,0 0,0 0,0 0,0 0,0 0,0 0,0 0,-1 0,0-1,-29-74,23 67,0 0,-1 1,0 0,0 1,-1-1,0 2,-1-1,1 1,-1 1,-1 0,1 0,-1 1,0 0,-11-3,10 2,28 0,49-13,0-2,-1-3,-1-3,-1-3,-2-2,-39 20,0-1,-1-1,-1-1,0-1,-1 0,-1-1,-1-1,0-1,-1 0,-1-1,-1 0,-1-1,-1-1,0 0,5-19,-11 29,-1 0,-1 0,0-1,0 1,-1-1,-1 0,0 1,0-1,-2 0,0 0,0 0,-1 1,0-1,-1 1,-1-1,-2-5,4 14,0 1,0 0,-1 0,1 0,0 0,-1 0,0 1,0-1,1 1,-1 0,-1 0,1 0,0 0,0 0,-1 1,1-1,-1 1,0 0,1 0,-1 1,0-1,1 1,-1-1,0 1,0 0,1 1,-1-1,0 1,1-1,-1 1,0 0,1 1,-1-1,-1 1,-6 3,0 0,0 1,1 0,0 0,0 1,0 1,1 0,0 0,0 1,-1 2,-9 17,0 0,2 1,2 1,0 1,2 0,2 1,0 0,2 1,2 0,1 0,1 0,2 7,1-10,0-1,2 0,2 1,0-1,2 0,1 0,2-1,0 1,12 24,-13-38,0 0,2 0,0 0,1-1,0 0,1-1,1 0,0-1,0 0,1-1,1 0,0-1,0 0,1-1,0 0,1-1,0-1,3 0,-10-3,1-1,1 1,-1-2,0 0,1 0,-1 0,1-1,-1-1,1 0,0 0,-1-1,1 0,-1 0,1-1,-1-1,0 1,0-2,0 1,0-1,0 0,-1-1,0 0,0-1,0 1,-1-1,0-1,6-6,-3 0,-1 0,0-1,-1-1,-1 1,0-1,-1-1,0 1,-2-1,2-6,-7 36,3 113,-1-121,0 0,0-1,0 1,1-1,0 1,0-1,0 0,1 1,0-1,0 0,0-1,0 1,1 0,0-1,0 0,0 0,0 0,1-1,0 1,2 1,57 5,-35-15</inkml:trace>
  <inkml:trace contextRef="#ctx0" brushRef="#br1" timeOffset="115385.258">21414 9861,'0'19,"7"12,9 11,2-2</inkml:trace>
  <inkml:trace contextRef="#ctx0" brushRef="#br1" timeOffset="115913.939">21632 10489,'17'-27,"-2"-1,-2-1,0 0,-2 0,-1-1,-1 0,-2-1,-1 0,-1-1,0-19,-4 47,0-1,-1 1,0-1,1 1,-1 0,-1-1,1 1,-1-1,1 1,-1 0,-1-1,1 1,0 0,-1 0,0 0,0 0,0 0,-1 1,1-1,-1 0,-2-2,3 6,1 0,-1 0,1 0,-1 1,1-1,-1 0,1 1,-1-1,1 0,0 1,-1 0,1-1,0 1,-1 0,1 0,0 0,0-1,0 1,-1 1,1-1,0 0,1 0,-1 0,0 0,0 1,0-1,1 0,-1 1,1-1,-1 1,1-1,-1 0,1 1,0-1,0 1,0-1,0 1,0-1,0 1,0-1,0 1,0-1,1 1,-1-1,1 1,-1-1,1 1,4 4,-1 0,1 0,0-1,1 1,-1-1,1 0,0-1,0 1,1-1,-1-1,1 1,0-1,0 0,0-1,0 1,1-1,-1-1,0 0,1 0,-1 0,7-1,-9 1,175 23,-177-24,0 1,0 0,0 0,0 0,0 0,-1 1,1-1,0 1,-1 0,1 0,-1-1,1 2,-1-1,0 0,0 0,0 1,0-1,0 1,-1-1,1 1,-1 0,0 0,1 0,-1 0,0 0,-1 0,1 0,-1 0,1 0,-1 0,0 0,0 0,0 2,-10 55,8-56,0 2,0-1,0 0,1 0,0 1,0-1,0 0,1 1,-1-1,1 1,1-1,-1 1,1-1,0 1,0-1,0 0,1 1,0-1,0 0,0 0,1 0,0-1,0 1,0-1,0 1,1-1,-1 0,1 0,2 1,5 0,1-1,0 0,1-1,-1 0,0 0,1-2,-1 1,1-2,0 0,-1 0,1-1,0 0,-1-2,1 1,-1-1,0-1,0 0,0-1,-1 0,1-1,-1 0,-1-1,1 0,7-7,-7 7,-1-1,0 0,0 0,0-1,-1 0,-1-1,0 0,0 0,-1-1,0 0,-1 0,0-1,-1 0,0 0,-1 0,0 0,-1-1,0 1,-1-1,0 0,-2 0,1 0,-2 10,0 0,1 0,-2 0,1 0,0 0,0 0,-1 0,0 1,1-1,-1 0,0 1,0 0,-1-1,1 1,0 0,-1 0,0 0,1 0,-1 1,0-1,0 1,0 0,0-1,0 1,0 1,0-1,0 0,0 1,0-1,0 1,-1 0,1 0,0 1,0-1,0 0,0 1,0 0,-1 0,1 0,0 0,1 0,-1 1,0-1,0 1,1 0,-1 0,1 0,-1 0,1 0,-3 2,0 0,0 0,0 1,1-1,0 1,0 0,0 0,0 0,1 1,0-1,0 1,0 0,1 0,0 0,0 0,1 0,-1 1,2-1,-1 0,0 1,1-1,0 0,1 1,-1-1,1 0,1 1,-1-1,1 0,0 0,0 0,1 0,0-1,0 1,0 0,4 2,1 0,0 0,0-1,1 0,-1 0,1-1,1 0,-1-1,1 0,0 0,0-1,1-1,3 2,144 24,44-27,-118-10</inkml:trace>
  <inkml:trace contextRef="#ctx0" brushRef="#br1" timeOffset="116809.527">24732 10311,'19'0,"22"0,20 0,19 0,14 0,5 0,-5 0,-14 3,-20 2,-21 1</inkml:trace>
  <inkml:trace contextRef="#ctx0" brushRef="#br1" timeOffset="117058.375">24855 10475,'26'2,"22"2,21-2,18 1,15-4,9-3,-1-4,-7-2,-17-5,-23 1</inkml:trace>
  <inkml:trace contextRef="#ctx0" brushRef="#br1" timeOffset="117256.856">25511 10065,'1'5,"1"-1,0 1,1-1,-1 0,1 0,0 0,0-1,0 1,0-1,1 1,-1-1,1 0,0 0,0-1,0 1,1 0,35 20,1-1,1-3,1-1,31 9,-7-3,-41-14,2-1,-1 2,0 1,0 1,-2 1,0 1,7 6,-29-19,-1-1,1 0,-1 1,0 0,0 0,1-1,-1 1,0 1,-1-1,1 0,0 0,-1 1,1-1,-1 0,0 1,0 0,0-1,0 1,0 0,0-1,-1 1,1 0,-1 0,0 0,0-1,0 1,0 0,-1 0,1 0,-1-1,1 1,-1 0,0 0,0-1,0 1,-1-1,1 1,0-1,-1 0,0 1,0-1,1 0,-1 0,-2 1,-12 10,-1-1,0-1,-1 0,0-2,-1 0,0 0,0-2,-18 4,26-7,-235 71,222-67</inkml:trace>
  <inkml:trace contextRef="#ctx0" brushRef="#br1" timeOffset="117880.179">27518 9997,'-35'-5,"0"1,0 2,0 1,0 1,-1 3,1 0,-20 7,52-10,-1 1,0 0,0 0,1 0,-1 0,0 1,1 0,-1 0,1 0,0 0,0 0,0 0,0 1,0 0,0-1,1 1,-1 0,1 1,0-1,0 0,0 0,0 1,1 0,-1-1,1 1,0 0,0-1,0 1,0 0,1 0,0 0,0 0,0 3,5 5,1-1,1 0,0 0,0 0,1-1,0 0,1 0,0-1,0 0,1-1,1 0,-1 0,1-1,0-1,1 0,0 0,94 52,63 43,-167-101,-1 1,1 0,-1-1,1 1,-1 0,1 0,-1 0,1 0,-1 0,0 1,0-1,1 0,-1 0,0 1,0-1,0 1,-1-1,1 1,0 0,0-1,-1 1,1-1,-1 1,0 0,1 0,-1-1,0 1,0 0,0 0,0-1,0 1,0 0,-1 0,1-1,-1 1,1 0,-1-1,0 1,0 0,-6 2,0 1,-1-1,0-1,0 1,0-2,0 1,0-1,-1 0,1 0,-1-1,-6 0,-3 1,-68 8,0-4,-59-4,137-2</inkml:trace>
  <inkml:trace contextRef="#ctx0" brushRef="#br1" timeOffset="118164.938">27792 10598,'-10'-44,"3"-1,1 0,2 0,2-40,2 66,1 60,2 0,2 0,2-1,1 1,3-1,1-1,1 0,3-1,12 23,-12-34</inkml:trace>
  <inkml:trace contextRef="#ctx0" brushRef="#br1" timeOffset="118637.83">28556 9943,'-14'-9,"1"2,-1 0,-1 1,1 0,-1 1,0 1,0 0,-1 1,1 0,-1 2,0 0,1 0,-1 2,1 0,-1 1,0 0,1 1,0 1,0 0,0 1,-8 4,20-7,-1-1,0 1,1 0,-1 0,1 0,0 0,0 0,0 1,0 0,0-1,0 1,1 0,-1 0,1 1,0-1,0 0,0 1,0-1,1 1,-1 0,1 0,0-1,0 1,1 0,-1 0,1 0,-1 0,1 0,1 0,-1 0,0 0,1 0,0 0,0-1,0 1,0 0,1 0,0-1,9 11,0-1,1-1,1 0,0-1,0 0,1-1,1-1,0 0,0-1,0 0,15 4,-22-8,210 102,-215-105,0 0,0 0,0 0,0 1,-1 0,1-1,0 1,-1 0,1 0,-1 0,0 1,0-1,0 0,0 1,0-1,0 1,-1 0,1 0,-1 0,0 0,0 0,0 0,0 0,-1 0,1 0,-1 0,1 0,-1 0,0 1,0-1,-1 0,1 0,-1 0,0 0,1 0,-2 1,-6 5,-1-1,0 0,0 0,-1-1,0 0,0-1,-1 0,0-1,0 0,0-1,-1 0,1-1,-4 1,-4 2,-1 0,1-1,-1-1,0-1,0 0,0-2,-17-1,38 0,0 0,-1 0,1 0,0-1,-1 1,1 0,0-1,-1 1,1 0,-1-1,1 1,-1-1,1 1,-1-1,1 1,-1-1,1 1,-1-1,0 1,1-1,-1 0,0 1,1-1,-1 0,0 1,0-1,0 0,0 1,1-1,-1 0,0 1,0-1,0 0,-1 1,1-1,0 0,0 1,0-1,0 0,-1 1,1-1,0 0,-1 1,1-1,0 1,-1-1,1 0,-1 1,1-1,-1 1,1-1,-1 1,1 0,-1-1,1 1,-1 0,0-1,1 1,-1 0,0-1,1 1,-1 0,0 0,1 0,-2 0,25-14</inkml:trace>
  <inkml:trace contextRef="#ctx0" brushRef="#br1" timeOffset="118938.077">28706 10407,'-1'4,"0"1,-1-1,1 1,1-1,-1 1,1 0,0-1,0 1,0-1,0 1,1 0,0-1,0 1,0-1,1 1,-1-1,1 0,0 0,0 0,1 0,-1 0,1 0,0 0,1 0,4 2,1-1,1 0,-1-1,1 0,0 0,0-1,0 0,0-1,0 0,1-1,-1 0,1-1,-1 0,1 0,-1-1,0 0,1-1,-1 0,0-1,0 0,3-2,-9 3,0 0,-1 0,1 0,-1-1,1 1,-1-1,0 0,0 1,0-2,-1 1,1 0,-1 0,0-1,0 1,0-1,0 0,0 0,-1 0,0 1,0-1,0-1,0 1,0 0,-1 0,0 0,0 0,0 0,0 0,-1 0,0-1,0 1,0 0,0 1,0-1,-1 0,0 0,1 0,-2 1,1-1,0 1,-1 0,1-1,-2 0,-1-1,0-1,-1 1,0 0,0 0,0 1,0 0,-1 0,0 0,1 1,-1 0,0 0,-1 1,1-1,0 2,-1-1,1 1,-1 0,0 1,1 0,-1 0,0 1,1-1,-1 2,1-1,0 1,-1 0,-3 2,9-3,-1 1,1-1,-1 1,1 0,0-1,0 1,-1 0,1 0,1 0,-1 1,0-1,0 0,1 1,-1-1,1 1,0-1,0 1,0 0,0 0,0-1,1 1,-1 0,1 0,0 0,0 0,0 0,0-1,0 1,1 0,-1 0,1 0,0 0,0-1,0 1,0 0,0-1,0 1,1-1,-1 1,2 0,23 21,5-3</inkml:trace>
  <inkml:trace contextRef="#ctx0" brushRef="#br1" timeOffset="119228.822">29321 10107,'25'-3,"23"3,17 0,9 3,2 3,-9 0,-14 5,-18-1</inkml:trace>
  <inkml:trace contextRef="#ctx0" brushRef="#br1" timeOffset="119475.151">29430 10352,'14'5,"16"1,15 0,13-2,12 0,4-2,-9-1</inkml:trace>
  <inkml:trace contextRef="#ctx0" brushRef="#br1" timeOffset="120482.976">31587 10653,'5'-3,"2"0</inkml:trace>
  <inkml:trace contextRef="#ctx0" brushRef="#br1" timeOffset="119755.401">30140 10298,'107'-270,"-65"136,-49 176,1 1,2 0,2 0,1 0,3 0,2 0,1-1,4 9,-3-20,12 95,-18-121,0 0,0 0,-1 0,0 0,0 0,0 0,0 0,-1-1,0 1,0 0,0-1,-1 0,1 1,-1-1,0 0,0 0,0 0,-1-1,0 1,1-1,-1 0,-4 3,7-6,0 1,1 0,-1-1,0 1,0-1,0 1,0-1,0 0,0 1,0-1,0 0,0 0,0 1,0-1,0 0,0 0,0 0,0 0,0 0,0-1,0 1,0 0,0 0,0-1,0 1,0 0,0-1,1 1,-2-1,39-18,-2 13,1 1,0 2,0 1,36 4,-20-2,105-2,-119-1</inkml:trace>
  <inkml:trace contextRef="#ctx0" brushRef="#br1" timeOffset="120200.211">30973 10216,'-3'4,"-1"0,1 1,0-1,0 1,0 0,0 0,1 0,0 0,0 0,1 0,-1 1,1-1,0 1,1-1,-1 1,1-1,0 1,0-1,1 1,0-1,0 0,0 1,0-1,1 0,0 1,0-1,0 0,1 0,0-1,0 1,0-1,0 1,1-1,0 0,0 0,0 0,0-1,0 0,3 2,1 0,0 0,1 0,-1-1,1 0,0 0,0-1,1 0,-1-1,0 0,1-1,-1 0,1 0,0-1,-1 0,1 0,1-2,-5 2,-1-1,1 0,-1 0,0-1,1 1,-1-1,0 0,0-1,0 1,0-1,-1 0,1 0,-1-1,1 1,-1-1,0 0,-1 0,1-1,-1 1,0-1,0 1,0-1,0 0,-1 0,0 0,0-1,0 1,-1-2,1-1,-2-1,1 1,-1-1,0 1,-1-1,0 1,0 0,-1-1,0 1,0 0,-1 0,0 0,0 0,-1 1,0-1,-1 1,0 0,0 0,0 1,-1-1,1 1,-2 0,-1-2,0 1,-1-1,0 2,0-1,-1 1,0 0,0 1,0 1,-1-1,1 2,-1-1,0 1,0 1,0 0,0 1,-5-1,11 2,-1 1,1-1,0 1,0 0,0 0,0 0,0 0,0 1,0 0,0 0,0 1,1-1,-1 1,1 0,0 0,0 1,0-1,0 1,1 0,-1 0,1 0,0 0,0 0,1 1,-1-1,1 1,0 0,0 0,1 0,-1 0,1 0,0 0,0 0,1 1,0-1,0 0,0 0,0 0,1 1,0 1,1 2,1 1,0-1,0 0,1 0,0 0,1 0,0-1,0 1,1-1,0-1,1 1,6 5,19 18</inkml:trace>
  <inkml:trace contextRef="#ctx0" brushRef="#br1" timeOffset="124018.103">20253 12155,'-43'151,"-7"-2,-6-2,-50 88,99-222,15-31,0-1,31-100,-6-2,-4-1,-1-35,1 6,-26 134,-2 9,1-1,-1 1,1 0,1 0,0 0,0 0,0 0,1 1,0 0,2-3,-5 9,1 1,-1-1,1 1,-1-1,1 1,-1 0,1 0,-1 0,1 0,-1 0,1 0,-1 0,1 1,-1-1,1 0,-1 1,1-1,-1 1,0 0,1-1,-1 1,0 0,0 0,1 0,-1 0,0 0,0 0,0 0,0 0,0 0,0 0,-1 1,1-1,0 0,0 1,-1-1,1 1,-1-1,0 1,1-1,-1 1,24 43,-2 1,-3 1,7 24,-12-33,27 72,-6 1,-4 1,-5 2,-1 27,-21-109</inkml:trace>
  <inkml:trace contextRef="#ctx0" brushRef="#br1" timeOffset="124298.392">19994 12523,'19'3,"24"0,26-2,25-4,19-4,11-5,1-3,-6-6,-15-4,-20-4,-25 1</inkml:trace>
  <inkml:trace contextRef="#ctx0" brushRef="#br1" timeOffset="124623.514">20909 12045,'-15'27,"1"1,2 1,1-1,1 2,2 0,1 0,1 0,1 0,2 1,1 0,2 3,-7 102,5 0,8 11,-7-143,1-1,0 1,-1 0,2 0,-1-1,0 1,1 0,0 0,-1-1,2 1,-1 0,0-1,1 0,-1 1,1-1,0 0,0 1,0-1,1 0,-1-1,1 1,0 0,-1-1,1 1,0-1,1 0,-1 0,0 0,0-1,1 1,-1-1,1 0,0 0,-1 0,1 0,0 0,0-1,0 0,8-3,-1 0,1-2,-1 1,0-1,0-1,0 0,-1-1,0 0,0 0,-1-1,0 0,0-1,-1 0,0 0,0-1,2-5,-3 5,0 0,-1 0,-1 0,1-1,-2 0,1 0,-2 0,1-1,-1 1,-1-1,0-2,-2 14,1 0,-1-1,0 1,1-1,-1 1,0-1,1 1,-1-1,0 1,0-1,0 1,1-1,-1 1,0-1,0 1,0-1,0 1,0-1,0 0,0 1,0-1,0 1,0-1,0 1,-1-1,1 1,0-1,0 0,0 1,-1-1,1 1,0 0,-1-1,1 1,0-1,-1 1,1-1,-1 1,1 0,0-1,-1 1,1 0,-1-1,1 1,-1 0,1 0,-1 0,0-1,1 1,-1 0,1 0,-1 0,1 0,-1 0,1 0,-1 0,0 0,1 0,-1 0,1 0,-1 1,1-1,-1 0,1 0,-1 0,1 1,-1-1,0 1,-3 6,0 0,0 0,0 0,1 1,0 0,0 0,1 0,0 0,0 0,1 0,0 0,1 0,0 1,0-1,1 0,-1 0,2 1,-1-1,3 6,-1-7,0 0,1-1,0 1,0 0,0-1,1 0,0 0,0-1,1 1,-1-1,1 0,0 0,1-1,-1 0,1 0,0 0,0-1,0 0,3 0,5 3,1-2,-1 0,1 0,0-2,0 0,0-1,0 0,12-2,18-5</inkml:trace>
  <inkml:trace contextRef="#ctx0" brushRef="#br1" timeOffset="125553.344">20704 12278,'28'8,"-1"0,2-2,-1-1,0-2,16 1,-3-1,72 7,-34-5,0 4,-1 3,-1 3,23 10,-92-23,0 0,0 0,0 1,0 0,-1 1,1 0,-1 0,0 0,0 1,0 0,-1 0,0 1,0 0,0 0,-1 0,1 1,-2 0,1 0,-1 0,0 1,0-1,-1 1,2 6,-4 0,0 1,-1 0,0 0,-1 0,-1-1,-1 1,0 0,-4 10,-9 74,16-96,0-1,0 0,0 0,0 1,0-1,0 0,1 0,-1 1,1-1,0 0,-1 0,1 0,0 0,1 0,-1 0,0 0,0 0,1 0,-1-1,1 1,-1 0,1-1,0 0,0 1,0-1,0 0,0 0,0 0,0 0,0 0,0 0,0-1,0 1,1-1,-1 1,0-1,0 0,1 0,-1 0,1 0,7-2,0-1,-1 0,1-1,-1 0,0 0,0-1,-1 0,1 0,-1-1,0 0,0-1,-1 1,0-2,0 1,-1-1,0 0,0 0,-1-1,0 1,0-1,2-9,14 3,-6 41,-10-13,46 92,-49-102,0 0,0 0,1-1,-1 1,1-1,-1 1,1-1,0 0,0 0,0 0,0 0,1-1,-1 1,0-1,1 0,-1 0,1 0,-1 0,1-1,-1 1,1-1,-1 0,1 0,0 0,-1-1,1 1,-1-1,1 0,-1 0,2-1,6-4,0-1,-1 0,0-1,0 0,-1-1,0 0,0 0,-1-1,0 0,-1-1,0 1,-1-1,0-1,-1 1,0-1,-1 0,1-5,21-61,-3-1,-4-2,-3 0,-4-1,-3-11,7-145,-16 234,0-2,0 0,0 0,0 0,-1-1,0 1,0 0,0 0,-1 1,0-1,0 0,-1-1,2 6,1 1,-1-1,0 0,0 1,1-1,-1 1,0-1,0 1,0-1,0 1,0-1,0 1,1 0,-1-1,0 1,0 0,0 0,0 0,0 0,0 0,0 0,0 0,0 0,0 0,0 0,0 1,0-1,0 0,0 1,0-1,0 1,0-1,0 1,1-1,-1 1,0-1,0 1,1 0,-1 0,0-1,1 1,-1 0,0 1,-7 9,0 0,0 1,1 1,1-1,0 1,1 0,0 0,1 1,0-1,2 1,-1 1,3-14,-10 40,2 0,2 0,2 1,1-1,3 1,1 0,2 0,2-1,1 1,3-2,1 1,2-1,2 0,1-2,17 31,-22-53,0 0,1-1,0 0,1-1,1-1,0 0,1 0,0-1,7 3,-15-11,0 0,0-1,1 1,-1-1,1-1,0 1,-1-1,1 0,0-1,0 0,0 0,0 0,0-1,1 0,-1 0,0-1,0 0,0 0,0-1,0 0,-1 0,1 0,0-1,-1 0,4-3,3-3,-1 0,-1-2,1 1,-2-1,1-1,-2 0,1 0,-2-1,0 0,0-1,-1 0,-1 0,0 0,0-6,-5 20,-1 0,0 0,1 0,-1 0,0 1,0-1,1 0,-1 0,0 0,1 0,-1 0,0 0,1 0,-1 0,0 0,1 0,-1 0,0 0,1 0,-1 0,0 0,1 0,-1 0,0 10,-1-5,1 1,0-1,0 1,1 0,-1-1,1 1,1-1,-1 1,1-1,-1 0,2 0,-1 1,0-1,1 0,0-1,0 1,1-1,-1 1,1-1,0 0,0 0,0-1,1 1,-1-1,1 0,0 0,0 0,1 0,59 4,-35-11</inkml:trace>
  <inkml:trace contextRef="#ctx0" brushRef="#br1" timeOffset="125724.541">22780 12346,'-14'-5,"-9"-3,-6-1,3-1,5 1</inkml:trace>
  <inkml:trace contextRef="#ctx0" brushRef="#br1" timeOffset="125914.544">21892 12032,'24'-9,"25"-4,26 1,19 3,9 2,-1 5,-9 8,-19 2</inkml:trace>
  <inkml:trace contextRef="#ctx0" brushRef="#br1" timeOffset="126610.783">23039 12687,'12'3,"-1"-2,1 1,-1-2,1 1,0-2,-1 1,1-2,0 1,-1-2,0 1,1-2,-1 1,-1-2,1 1,0-2,-1 1,0-1,-1-1,1 0,-7 6,-1-1,0 1,0 0,0-1,-1 1,1-1,0 0,-1 0,1 0,-1 0,1 0,-1 0,0 0,0 0,0 0,0-1,0 1,0 0,-1-1,1 1,-1 0,0-1,0 1,0-1,0 1,0-1,0 1,0 0,-1-1,0 1,1 0,-1-1,0 1,0 0,0 0,0-1,0 1,-1 0,1 0,-1 0,1 1,-1-1,0 0,0 1,0-1,0 1,0-1,-7-1,1 1,0 0,-1 0,1 1,-1 0,0 1,1 0,-1 0,0 1,1 0,-1 1,1-1,-1 2,1-1,0 1,0 0,0 1,0 0,1 0,-1 1,1 0,0 0,1 1,-1-1,1 2,0-1,1 1,-1-1,1 1,-3 6,6-9,-1 0,1 0,-1 0,1 1,0-1,1 0,-1 1,1-1,0 1,0 0,0-1,1 1,0 0,0 0,0-1,0 1,1 0,0-1,-1 1,2 0,-1-1,1 1,-1-1,1 0,0 1,1-1,-1 0,1 0,0 0,0-1,0 1,0-1,1 0,1 2,15 7,0-2,0 0,1-1,1-1,-1-1,1-1,0-1,0-1,1-1,0-1,-1 0,6-2,134-13,-97 0</inkml:trace>
  <inkml:trace contextRef="#ctx0" brushRef="#br1" timeOffset="126945.883">23899 11663,'-8'47,"2"-1,2 1,2 0,2 0,4 18,-4-56,27 360,-8-156,-9 106,-27-132,18-187,-1-1,0 1,1 0,-1 0,1-1,-1 1,1 0,-1 0,0 0,1 0,-1-1,1 1,-1 0,1 0,-1 0,1 0,-1 0,1 0,-1 0,0 1,1-1,-1 0,1 0,-1 0,1 0,-1 0,1 1,-1-1,0 0,1 0,-1 1,0-1,1 0,-1 1,0-1,1 0,-1 1,0-1,0 1,1-1,-1 0,0 1,0-1,0 1,1-1,-1 1,0-1,0 0,0 1,0-1,0 1,0-1,0 1,0-1,0 1,0-1,0 1,-1-1,1 1,0-1,0 0,0 1,0-1,-1 1,1-1,0 0,-1 1,11-12</inkml:trace>
  <inkml:trace contextRef="#ctx0" brushRef="#br1" timeOffset="127847.112">19966 13589,'841'-45,"-587"25,-158 13,1491-73,-1455 86,-121-2</inkml:trace>
  <inkml:trace contextRef="#ctx0" brushRef="#br1" timeOffset="128450.499">23954 13329,'1'2,"1"-1,-1 0,0 0,1 1,0-1,-1 0,1-1,-1 1,1 0,0 0,0-1,0 1,-1-1,1 0,0 1,0-1,0 0,0 0,0 0,-1 0,1 0,0-1,0 1,-1 1,1-1,-1 0,0 0,1 0,-1 0,0 0,1-1,-1 1,0 0,1-1,-1 1,0-1,1 1,-1-1,0 0,0 1,0-1,0 0,1 0,-1 0,0 0,-1 0,1 0,0 0,0 0,0 0,-1 0,1-1,0 1,-1 0,1 0,-1-1,1 1,-1 0,0-1,0 1,0 0,1-1,-1 1,-1-1,1 1,0 0,0-1,0 1,-1 0,1-1,-1 1,1 0,-1-1,1 1,-1 0,0 0,1 0,-1 0,0 0,0 0,0 0,0 0,0 0,0 0,0 0,0 0,-1 1,1-1,0 0,0 1,-1-1,1 1,-1-2,-1 1,1 0,0 0,-1 0,1 0,-1 0,1 1,-1-1,1 1,-1-1,0 1,1 0,-1 0,0 0,1 0,-1 1,1-1,-1 1,1 0,-1-1,1 1,-1 0,1 0,0 1,-1-1,1 0,0 1,0 0,0-1,0 1,0 0,0 0,1 0,-1 0,1 0,-1 0,1 1,0-1,0 0,0 1,0-1,0 1,1-1,-1 1,1-1,-1 3,3-1,0 0,1 0,-1 0,1 0,0-1,0 1,0-1,0 0,1 1,-1-1,1-1,0 1,0-1,0 1,0-1,0 0,1-1,-1 1,1-1,-1 0,1 0,-1 0,1 0,1-1,2 3,0-1,0 0,0-1,1 0,-1 0,0 0,0-1,0-1,1 1,-1-1,0-1,0 1,0-2,0 1,0-1,-1 0,1 0,-1-1,0 0,5-3,-11 5,1 1,-1-1,0 0,0 1,0-1,0 0,0 0,0 0,0 1,0-1,-1 0,1 0,-1 0,0 0,1 0,-1 0,0 0,0 0,0-1,-1 1,1 0,0 0,-1 0,1 0,-1 1,0-1,1 0,-1 0,0 0,0 0,0 1,-1-1,1 0,0 1,-1-1,1 1,-1 0,1-1,-71-38,8 38,62 2,0 0,0 1,1-1,-1 1,0 0,1-1,-1 1,0 0,1 0,-1 0,1 0,-1 0,1 1,0-1,0 0,-1 1,1-1,0 0,0 1,0 0,0-1,1 1,-1-1,0 1,1 0,-1 0,1-1,-1 1,1 0,0 0,0 0,0-1,0 3,3 17</inkml:trace>
  <inkml:trace contextRef="#ctx0" brushRef="#br1" timeOffset="129991.911">26084 11937,'0'49,"13"507,-12-696,-3 110,2 1,0-1,2 1,1-1,2 1,1 0,1 1,1-1,1 1,2 1,1 0,10-17,35-4,-55 47,0 0,0 0,0 0,0 0,0 1,1-1,-1 1,0-1,0 1,1 0,-1 0,0 0,0 0,0 1,1-1,-1 1,0-1,0 1,0 0,0-1,0 1,1 0,-2 0,1 1,0-1,0 0,0 1,-1-1,1 1,0-1,0 2,5 8,-1 0,0 0,0 0,-2 1,1 0,-1 0,-1 0,0 0,-1 1,0-1,-1 1,0 0,-2 12,1-16,-2 1,0 0,0-1,0 0,-1 1,-1-1,0 0,0-1,0 1,-1-1,-1 1,1-2,-1 1,-1-1,1 1,-1-2,0 1,-1-1,0 0,0-1,0 0,0 0,-1 0,0-1,0-1,0 0,0 0,-1 0,1-1,-1-1,0 0,-4 0,-32 2,75-6,7 5,0 2,0 2,-1 1,0 1,0 2,-1 2,0 1,-1 1,-1 2,0 1,22 17,-41-26,-1 0,0 1,0 1,-1 0,0 0,-1 1,0 1,-1-1,0 1,1 3,-9-13,1 1,-1-1,0 0,0 0,0 0,0 1,-1-1,1 0,-1 1,1-1,-1 1,0-1,0 0,0 1,0-1,-1 1,1-1,0 0,-1 1,0-1,0 0,1 1,-1-1,0 0,-1 0,1 0,0 0,-1 0,1 0,-1 0,0 0,1-1,-1 1,0-1,0 1,0-1,0 1,-87 29,77-28,0-1,-1 1,1-2,-1 0,1 0,-1-1,1-1,-1 0,1-1,0 0,-1-1,1 0,0-1,0-1,1 1,0-2,-11-6,20 11,0-1,1 1,-1 0,1-1,-1 0,1 1,-1-1,1 0,0 0,0 0,0 1,0-1,0 0,1 0,-1-1,0 1,1 0,0 0,-1 0,1 0,0 0,0-1,0 1,1 0,-1 0,0 0,1 0,-1 0,1 0,0 0,0 0,0 0,0 0,0 0,0 0,0 0,0 1,1-1,-1 0,1 1,1-1,76-52,-46 41,0 1,1 2,0 2,0 1,1 1,0 2,25 1,-59 3,3-1,0-1,0 2,0-1,0 0,0 1,0 0,0-1,0 2,0-1,0 0,0 1,0 0,0 0,0 0,0 0,-1 1,1-1,0 1,-1 0,1 0,-1 0,0 1,0-1,0 1,0 0,0 0,0 0,-1 0,0 0,1 1,-1-1,0 1,1 2,-4 71,5 19,-3-94,-1 0,1 0,0 0,0 0,0 0,0 0,0 0,0 0,1 0,-1-1,0 1,1 0,0-1,-1 0,1 1,0-1,0 0,0 1,0-1,0 0,0-1,0 1,2 0,10 1</inkml:trace>
  <inkml:trace contextRef="#ctx0" brushRef="#br1" timeOffset="130179.411">26795 12209,'0'0</inkml:trace>
  <inkml:trace contextRef="#ctx0" brushRef="#br1" timeOffset="130753.393">27354 12360,'-26'-5,"-1"2,1 0,-1 2,0 1,0 1,-26 5,-13 23,64-27,1-1,-1 1,1-1,0 1,-1-1,1 1,0 0,0-1,0 1,0 0,0 0,1 0,-1 0,1 0,-1 0,1 0,-1 0,1 0,0 0,0 0,0 0,0 0,1 0,-1 0,0 0,1 0,0 0,-1-1,1 1,0 0,0 0,0 0,0-1,1 3,10 9,0 0,0-1,2 0,-1-1,2-1,-1 0,1 0,1-2,-1 0,5 1,-7-3,170 85,-183-91,-1 0,0 0,0 0,1 0,-1 0,0 0,0 0,1 0,-1 1,0-1,1 0,-1 1,0-1,1 0,-1 1,0-1,1 1,-1-1,1 1,-1-1,1 1,-1-1,1 1,-1 0,1-1,0 1,-1-1,1 1,0 0,0 0,-1-1,1 1,0 0,0-1,0 1,0 0,0 0,0-1,0 1,0 0,0 0,0-1,0 1,1 0,-1 0,0-1,0 1,1 0,-1-1,1 1,-1-1,0 1,1 0,-1-1,1 1,-1-1,1 1,0-1,-1 1,1-1,-1 0,1 1,0-1,-1 0,1 1,0-1,0 0,-1 0,1 0,0 1,-13 1,0 1,-1-2,1 1,0-2,-1 0,1 0,0-1,-1 0,1-1,0-1,0 0,0-1,-8-3,19 6,-1 0,0 0,1 0,-1 0,1 0,-1 0,1 0,-1-1,1 1,0 0,0-1,-1 1,1-1,0 0,1 1,-1-1,0 0,0 0,1 1,-1-1,1 0,-1 0,1 0,0 0,0 0,0 1,0-1,0 0,0 0,1 0,-1-1,32-54,120-116,-105 112,-2-2,-3-2,-2-1,-4-2,-3-2,-3-1,-2-2,5-33,-29 91,1 0,-1-1,0 1,-1-1,-1 0,-1 0,0-1,-1-12,0 28,0 1,0-1,0 1,0-1,0 0,0 1,0-1,0 1,0-1,0 1,0-1,0 0,0 1,-1-1,1 1,0-1,0 1,-1-1,1 1,0-1,-1 1,1-1,0 1,-1 0,1-1,-1 1,1-1,-1 1,1 0,-1 0,1-1,-1 1,1 0,-1 0,1-1,-1 1,1 0,-1 0,0 0,1 0,-1 0,1 0,-1 0,1 0,-1 0,0 0,1 0,-1 0,1 1,-1-1,1 0,-1 0,-23 23,11-2,2 0,1 1,1 1,0-1,2 2,1-1,0 1,2-1,-1 16,0 9,3 1,1-1,2 0,3 1,1-1,3-1,2 1,2-1,2-1,2 0,1-1,11 14,-23-47,0 1,1-1,0 0,1-1,1 0,0 0,0 0,1-1,1 0,-1-1,2 0,-1-1,1 0,0 0,1-1,0-1,0 0,5 1,16 0</inkml:trace>
  <inkml:trace contextRef="#ctx0" brushRef="#br1" timeOffset="131126.975">28187 12469,'-9'-5,"0"1,0 0,0 1,0 0,-1 0,0 1,1 1,-1 0,0 0,0 0,0 1,1 1,-1 0,0 0,0 1,1 0,-3 2,9-2,0 1,0 0,0 0,1 0,-1 1,1-1,0 1,0-1,0 1,0 0,1-1,-1 1,1 0,0 0,0 0,1 0,-1 1,1-1,0 0,0 0,0 0,1 0,-1 0,1 0,0 0,0 0,1 0,-1 0,1 0,0-1,0 1,0-1,0 1,0-1,1 0,0 0,0 0,1 1,-1 0,1 0,0-1,0 1,0-1,1 0,-1 0,1-1,0 1,-1-1,1 0,0 0,0-1,1 1,-1-1,0 0,0-1,1 1,-1-1,0 0,0-1,1 1,-1-1,0 0,0 0,0 0,1-1,-2 0,1 0,0 0,0-1,-1 0,1 1,-1-2,0 1,0 0,0-1,0 0,0 0,-1 0,0 0,0 0,0-1,-1 1,1-1,-1 0,1-3,-1-22,-9 38,7-2,-1-1,1 1,1-1,-1 1,1 0,0-1,0 0,0 1,1-1,0 0,0 1,0-1,0 0,1-1,0 1,0 0,1-1,-1 0,1 1,0-2,0 1,0 0,1-1,4 5,0-1,1 0,1 0,-1-1,1-1,0 0,0 0,1-1,-1-1,4 1,45-4,-40-8</inkml:trace>
  <inkml:trace contextRef="#ctx0" brushRef="#br1" timeOffset="131390.27">27422 12032,'-16'-7,"-3"-2,9 0,19-1,28 2,32 2,35 2,28 4,19 4,11 5,-20-1</inkml:trace>
  <inkml:trace contextRef="#ctx0" brushRef="#br1" timeOffset="131980.43">28515 11800,'4'-5,"-3"4,-1-1,1 1,-1-1,1 1,0-1,0 1,-1 0,1-1,0 1,0 0,0 0,1 0,-1 0,0 0,0 0,1 0,-1 0,0 0,1 0,-1 1,1-1,-1 1,1-1,-1 1,1 0,-1-1,1 1,-1 0,1 0,0 0,-1 0,1 0,-1 0,1 1,-1-1,1 1,-1-1,1 1,-1-1,1 1,-1 0,1 0,-1-1,1 2,2 6,1 0,-1 1,0 0,0 0,-1 0,-1 0,1 0,-1 7,-1-12,62 385,-11-52,-30-267,-21-70,-1 1,1-1,-1 0,1 1,-1-1,1 0,0 0,-1 1,1-1,-1 0,1 0,0 0,-1 0,1 0,0 1,-1-1,1 0,-1-1,1 1,0 0,-1 0,1 0,0 0,-1 0,1-1,-1 1,1 0,-1-1,1 1,0 0,-1-1,1 1,-1 0,0-1,1 1,-1-1,1 1,-1-1,0 1,1-1,-1 1,0-1,1 0,-1 1,0-1,0 1,0-1,0 0,1 1,-1-1,0 0,0 1,0-1,0 0,-1 1,1-1,0 1,0-1,0 0,0 1,-1-1,2-2,8-25,37-81,-43 105,1-1,-1 1,1 0,-1 0,1 0,1 0,-1 1,0-1,1 1,0 0,-1 1,1-1,0 1,1 0,-1 0,0 0,0 1,1 0,-1 0,3 0,0 1,0 0,1 1,-1 0,0 0,0 1,0 0,0 0,-1 1,1 0,-1 0,1 1,-1 0,0 0,0 1,-1 0,0 0,0 0,0 1,0 0,-1 0,0 1,0-1,0 1,-1 0,0 0,-1 1,0-1,1 4,-3-8,0-1,0 1,-1 0,1 0,-1 0,1 0,-1-1,0 1,-1 0,1 0,0 0,-1-1,1 1,-1 0,0 0,0-1,0 1,0 0,-1-1,1 1,-1-1,1 0,-1 0,0 1,0-1,0 0,0 0,0-1,-1 1,1 0,0-1,-1 1,1-1,-1 0,0 1,-6 1,0 0,-1 0,1 0,-1-1,1-1,-1 0,1 0,-1-1,-9 0,14 0,1 0,-1 0,1-1,-1 1,0-1,1 0,0 0,-1 0,1-1,0 0,0 0,0 0,0 0,0 0,0-1,0 0,1 0,-1 0,1 0,0 0,0-1,0 1,1-1,-1 0,1 0,0 0,0 0,0 0,0 0,1-1,0 1,0-1,0 1,0-1,1 1,0-1,0-2,2 1,0-1,0 1,1 0,0 0,0 0,1 0,0 1,0-1,0 1,0 0,1 0,0 1,0-1,0 1,0 0,6-3,100-45,-98 47,0 0,0 1,1 1,0 0,0 1,0 0,0 1,0 1,0 0,2 1,-13 1,0 0,0 0,-1 1,1-1,-1 1,1 0,-1-1,0 1,0 0,0 0,-1 1,1-1,-1 0,0 0,0 1,0-1,0 1,0-1,-1 1,0-1,1 1,-1-1,-1 1,1-1,0 1,-1-1,0 1,0-1,0 3,0 8,1-12,4 103,-3-100,0-1,0 0,1 0,-1 0,1 0,0 0,0 0,0 0,1-1,-1 1,1-1,0 1,0-1,0 0,0 0,0 0,1-1,-1 1,1-1,0 0,0 0,3 1,23 4,-1-4</inkml:trace>
  <inkml:trace contextRef="#ctx0" brushRef="#br1" timeOffset="132241.732">29184 11937,'-2'21,"6"16,9 11,10 4,0-6</inkml:trace>
  <inkml:trace contextRef="#ctx0" brushRef="#br1" timeOffset="133392.655">29621 12278,'30'-29,"-1"-1,-1-1,-2-1,-1-1,-1-2,-3 0,0-1,-3-1,0-1,-3-1,-1 0,-2-1,5-35,-16-21,-1 93,0 0,-1 0,1 0,-1-1,0 1,0 0,-1 0,1 1,0-1,-1 0,0 0,1 1,-1-1,0 1,-1-1,1 1,0 0,-1 0,1 0,-1 0,0 0,1 1,-1-1,0 1,0-1,0 1,-2 0,-2 1,0 0,0 0,1 1,-1 0,0 1,1-1,-1 1,1 1,0-1,0 1,0 0,0 0,0 1,0 0,1 0,0 0,0 1,0 0,0-1,1 2,0-1,-3 5,-11 17,1 1,1 0,2 1,1 1,1 0,1 1,2 0,1 1,2 0,1 0,1 0,2 1,2 19,-2-23,2-1,1 0,2 0,0 0,2 0,1 0,1-1,2 0,0 0,2-1,1 0,1-1,1-1,1 0,1-1,18 20,-29-37,0 0,1 0,0-1,0 0,0 0,1 0,0-1,0 0,0 0,0-1,0 0,1 0,-1 0,1-1,0-1,0 1,0-1,0 0,0-1,0 0,0 0,0-1,0 0,-1 0,1-1,0 0,0 0,-1-1,1 0,-1 0,0-1,0 0,5-4,-1-3,0 0,0-1,-1 0,0 0,-1-1,-1-1,0 0,-1 0,0 0,-1-1,-1 0,0 0,-1 0,1-7,-6 22,1 0,0 0,0 0,-1 0,1 0,0 0,-1 1,1-1,0 0,-1 0,1 0,0 0,-1 0,1 0,0 0,-1 0,1-1,0 1,-1 0,1 0,0 0,0 0,-1 0,1 0,0-1,-1 1,1 0,0 0,0-1,-3 7,0-1,1 0,0 1,0-1,0 1,1-1,0 1,0 0,1 0,-1-1,1 1,0 0,1 0,-1 0,1-1,1 1,-1 0,1-1,0 1,0-1,0 0,1 1,0-1,0 0,0-1,0 1,1 0,0-1,0 0,0 0,1 0,-1-1,1 1,0-1,0 0,2 0,0-1,0 0,0 0,0 0,0-1,0 0,0-1,1 1,-1-1,0-1,0 1,1-2,-1 1,0 0,0-1,0-1,0 1,-1-1,1 0,-1-1,1 1,-1-1,0-1,-1 1,1-1,-1 0,0 0,0 0,0-1,-1 0,0 0,0 0,0 0,-1-1,0 1,0-1,-1 0,0 0,0 0,0 0,-1 0,0-1,-1-3,2 19,0 0,1 0,-1 0,1 0,1 0,0-1,0 0,0 0,1 0,0 0,0-1,1 1,-1-1,2-1,-1 1,0-1,1 0,0-1,0 1,1-1,-1-1,5 2,8 1,0-1,0-1,0-1,1-1,0 0,-1-2,1 0,-1-2,7-1,-23 2,1-1,-1 1,0-1,1 0,-1 0,0-1,0 1,0-1,0 0,-1 0,1 0,-1 0,0-1,0 0,0 1,0-1,-1 0,0 0,1-1,-1 1,-1 0,1-1,-1 1,0-1,0 1,0-1,0 0,-1 1,0-4,31-70,8-24,-18 41,-2 0,-3-1,-2-1,-4 0,-2 0,0-48,-7 98,-1 0,0 0,0 0,-1 0,-1 1,0-1,-1 0,0 1,-1 0,0-1,-1 1,0 1,-1-1,0 1,-1 0,-6-7,10 16,0-1,-1 1,1-1,-1 1,1 0,-1 0,0 1,0-1,0 1,0 0,0 0,0 0,0 0,0 1,0 0,0-1,0 2,0-1,-1 0,1 1,0 0,0 0,0 0,0 0,0 1,1-1,-1 1,0 0,1 0,-1 1,1-1,0 1,0-1,0 1,0 0,0 0,1 1,-1-1,-8 14,0 1,1 0,1 0,1 1,1 0,0 0,2 1,0 0,1 0,1 0,1 0,0 0,2 1,1 0,-2 9,3 0,0-1,2 1,1 0,2-1,1 0,0 0,3-1,0-1,2 1,1-2,1 0,1 0,1-2,1 0,1-1,1-1,2-1,0 0,1-2,0-1,2-1,0 0,1-2,9 3,20-1,-12-11</inkml:trace>
  <inkml:trace contextRef="#ctx0" brushRef="#br1" timeOffset="135235.555">20226 14831,'37'-27,"-2"-2,-1-2,-1-1,-2-2,-1-1,-2-1,12-21,-39 55,4-5,0 0,-1 0,1-1,-2 1,1-1,-1 0,0-1,-1 1,0 0,0-1,0 1,-1-4,-2 10,1 0,-1 0,0 1,0-1,0 0,1 1,-2-1,1 1,0-1,0 1,0 0,-1-1,1 1,-1 0,1 0,-1 0,1 0,-1 0,1 0,-1 1,0-1,0 0,1 1,-1-1,0 1,0 0,0 0,0 0,1 0,-1 0,0 0,0 0,0 0,0 1,1-1,-1 1,0-1,0 1,1 0,-1-1,0 1,1 0,-1 0,1 0,-1 1,1-1,0 0,-1 1,1-1,0 1,-5 2,1 1,0 0,0 0,0 1,1-1,-1 1,1 0,1 0,-1 0,1 1,0-1,1 1,-1 0,1 0,1-1,-1 2,1-1,0 0,1 0,0 0,0 0,0 0,1 0,0 0,1 0,-1 0,1 0,1 0,-1 0,1-1,0 1,1-1,0 0,-1 0,2 0,-1-1,1 1,3 2,7 2,0 0,1-1,0-1,0-1,1 0,0-1,0 0,1-2,-1 0,1-1,0-1,0 0,0-2,0 0,0-1,0 0,13-4,-21 3,0 0,0-1,0 0,-1 0,0-1,1-1,-2 1,1-2,0 1,-1-1,0 0,0-1,-1 0,0 0,0 0,0-1,-1 0,0 0,-1-1,0 0,1-4,-2 5,28-42,-31 49,0 0,0 0,0 0,0 0,0 0,0 0,0 0,0 0,1 0,-1 1,0-1,0 0,1 1,-1-1,0 1,1-1,-1 1,1 0,-1 0,1 0,-1 0,0 0,1 0,-1 0,1 0,-1 0,0 1,1-1,-1 0,1 1,-1-1,0 1,0 0,1-1,-1 1,0 0,0 0,4 5,-1 0,-1 0,1 0,-1 1,0-1,0 1,-1 0,0 0,0 0,-1 0,0 0,0 0,-1 1,0-1,0 0,0 0,-1 0,0 1,-1 2,-28 76,26-79,9-16,126-153,-99 122,-3-1,-1-1,-2-1,-2-1,-2-1,-2-1,-2-1,-2-1,-3-1,-1 0,-2-2,-4 10,-2 1,-1-1,-2 1,-2-1,-3-10,-6 21,10 30,0 0,0-1,-1 1,1 0,-1 0,1-1,0 1,-1 0,1 0,0-1,-1 1,1 0,-1 0,1 0,-1 0,1 0,-1 0,1 0,0 0,-1 0,1 0,-1 0,1 0,-1 0,1 0,0 0,-1 0,1 1,-1-1,1 0,-1 0,1 0,0 1,-1-1,1 0,0 0,-1 1,1-1,0 0,0 1,-1-1,1 1,0-1,0 0,-1 1,1-1,0 1,0-1,0 0,0 1,0-1,0 1,0-1,-1 1,1-1,0 1,1-1,-1 0,0 1,0-1,0 1,0-1,0 1,0-1,-6 24,0 0,2 0,0 0,2 1,1 12,-1-14,-3 36,2 1,2-1,3 1,3-1,3 0,2 0,2-1,3-1,17 41,-26-84,1-1,0 0,0 0,2-1,0 0,0 0,1-1,5 4,-11-11,0 0,0-1,1 0,0 0,0 0,-1 0,2-1,-1 1,0-1,0-1,1 1,-1-1,1 0,-1 0,1 0,0-1,-1 0,1 0,0 0,-1-1,1 0,-1 0,2-1,2-2,0-1,0-1,-1 1,0-1,0-1,-1 0,0 0,0 0,0-1,-1 0,0 0,0 0,-1-1,-1 0,1 0,-1 0,-1-1,0 1,0-1,-1 0,0 0,0 0,-1 0,-1 0,0 0,0 0,-1 0,0 0,-2-5,-10-21,2 53,9-8,1 0,1 0,-1 1,2-1,-1 0,1 0,1 0,-1 0,2 0,-1 0,1 0,1 0,-1-1,1 0,1 0,0 0,0 0,0-1,1 1,0-1,0-1,2 1,3 4,0-1,1-1,0 0,1 0,0-1,0-1,1 0,0-1,0-1,0 0,1-1,0 0,2-1,26 0,-8-7</inkml:trace>
  <inkml:trace contextRef="#ctx0" brushRef="#br1" timeOffset="135513.571">21045 14176,'16'-2,"27"-1,31 2,31 2,28 0,-9 0</inkml:trace>
  <inkml:trace contextRef="#ctx0" brushRef="#br1" timeOffset="135718.023">23149 14312,'9'16,"8"11,3 7,1 4,-1 4,-4 1,-5-2,-6-3,-9-6,-8-9,-3-8</inkml:trace>
  <inkml:trace contextRef="#ctx0" brushRef="#br1" timeOffset="136113.965">22848 14094,'41'24,"2"-3,-1-1,2-2,1-3,34 8,-61-17,38 10,-26-9,0 2,0 1,-1 1,0 1,-1 2,12 9,-34-19,-1 1,1-1,-1 1,-1 1,1-1,-1 1,0 0,0 0,0 0,-1 0,0 0,0 1,-1 0,1-1,-2 1,1 0,-1 0,0 0,0 0,-1 0,0 1,0-1,-1 0,0 0,0 0,-1 2,-5 65,8-72,0-1,1 1,-1-1,1 0,-1 1,1-1,-1 0,1 0,0 0,0 0,0 0,-1-1,1 1,0 0,0-1,0 1,0-1,0 0,0 0,0 0,0 0,0 0,0 0,0 0,0-1,0 1,0-1,0 1,0-1,1 0,12-3,1-1,-1 0,0-1,0-1,-1 0,0-1,0-1,-1 0,0 0,0-1,-1-1,-1 0,0-1,0 0,-1-1,-1 0,0 0,4-11,-10 19,-1 1,1-1,-1 0,0 0,-1 0,0 0,1 0,-2 0,1 0,0 0,-1-1,0-3,-6 18,6-3,0 0,0-1,1 1,-1 0,1-1,1 1,-1-1,1 1,0-1,0 0,0 1,1-1,0 0,0-1,0 1,1 0,-1-1,1 0,0 0,1 0,-1 0,0-1,1 0,0 1,11 6,1 0,0 0,0-2,1 0,-1-1,14 3,53 10,-2-5</inkml:trace>
  <inkml:trace contextRef="#ctx0" brushRef="#br1" timeOffset="136780.761">25101 14586,'4'-18,"1"1,1 0,1 0,1 1,0-1,1 2,1-2,-7 12,0 1,1-1,-1 1,1 0,0 0,0 1,0-1,1 1,-1 0,1 0,0 0,0 1,0-1,0 1,0 0,0 1,1-1,-1 1,1 0,-1 1,1-1,-1 1,1 0,4 1,0 1,-1 0,0 1,0 1,0-1,-1 1,1 1,-1-1,0 1,0 1,0 0,-1 0,0 0,0 1,-1 0,0 0,0 1,-1 0,0 0,0 0,0 0,1 8,-5-15,0 1,-1 0,1-1,-1 1,1 0,-1-1,0 1,1 0,-1 0,0 0,0-1,-1 1,1 0,0 0,-1-1,1 1,-1 0,1-1,-1 1,0 0,1-1,-1 1,0-1,0 1,0-1,-1 1,1-1,0 0,0 0,-1 1,1-1,-1 0,1 0,-1 0,1-1,-1 1,1 0,-1-1,0 1,0-1,1 1,-1-1,0 0,0 0,1 1,-3-1,1 0,0 1,0-1,0 0,0 0,-1-1,1 1,0-1,0 1,0-1,0 0,0 0,0 0,0-1,0 1,1-1,-1 0,0 1,1-1,0 0,-1-1,1 1,0 0,0-1,0 1,0-1,1-4,0-1,0 1,0-1,1 0,1 1,-1-1,1 0,0 1,1 0,0-1,0 1,1 0,-1 0,2 0,-1 0,1 0,0 1,0-1,1 1,0 0,0 1,1-1,3-8,19-23,-3-1,-1-1,-2-2,-1 0,-3 0,-1-2,-2 0,-2-1,-2-1,-2 0,-2 0,0-30,-6 65,-1 0,0 0,-1 0,0 0,0 0,-1 1,-1-1,1 0,-2 1,1-1,-1 1,-1 0,1 0,-2 1,1-1,-1 1,-4-4,8 11,0 0,0 0,0 0,-1 0,1 0,0 1,-1-1,1 1,0-1,-1 1,1 0,-1 0,1 0,-1 0,1 0,0 1,-1-1,1 1,0 0,-1-1,1 1,0 0,0 0,0 1,0-1,0 0,0 1,0-1,0 1,0 0,1-1,-1 1,0 0,1 0,0 0,-1 0,1 0,0 0,0 1,0-1,1 0,-1 1,1-1,-1 0,1 1,-1-1,-4 24,0-1,2 1,0 0,2 0,1 1,1-1,1 0,1 0,2-1,0 1,2-1,6 16,33 91,5-3,64 115,-75-161,-36-74</inkml:trace>
  <inkml:trace contextRef="#ctx0" brushRef="#br1" timeOffset="137029.69">25115 13957,'19'9,"24"8,26 6,27 3,22 3,13 0,-17-4</inkml:trace>
  <inkml:trace contextRef="#ctx0" brushRef="#br1" timeOffset="138116.36">26084 14299,'-10'-1,"-1"0,1 1,-1 0,1 1,-1 0,1 1,-1 0,1 0,0 1,0 1,0 0,1 0,-1 1,1 0,0 0,0 1,1 0,-1 1,2 0,-1 0,1 1,0 0,0 0,1 1,0 0,1 0,0 0,-1 2,5-8,-1 1,1-1,0 0,0 0,0 0,0 1,1-1,-1 0,1 1,0-1,0 1,0-1,1 0,-1 1,1-1,0 0,0 1,0-1,0 0,0 0,1 0,-1 0,1 0,0 0,0 0,0-1,0 1,1-1,-1 1,1-1,-1 0,1 0,0 0,0 0,2 0,2 1,0-1,0 1,0-2,0 1,0-1,1 0,-1-1,0 0,1 0,-1 0,0-1,1 0,-1-1,0 1,0-1,0-1,0 1,-1-1,1-1,-1 1,5-4,-1 1,0 0,-1-1,0-1,0 1,-1-2,0 1,0-1,-1 0,0 0,-1-1,0 0,0 0,1-5,-2 0,7 53,17 36,-28-72,0 0,0-1,0 1,0-1,0 1,1-1,-1 1,0-1,1 0,-1 1,1-1,0 0,-1 0,1 0,0-1,0 1,-1 0,1 0,0-1,0 0,0 1,0-1,0 0,0 0,0 0,0 0,-1 0,1 0,0 0,0-1,0 1,0-1,0 0,0 1,-1-1,1 0,0 0,-1 0,2-1,5-5,-1-1,0 0,-1 0,0 0,0-1,0 0,-1 0,-1-1,1 1,-2-1,1 0,-1 0,-1 0,0-1,0-3,18-194,-20 206,0 1,-1-1,1 1,0-1,0 1,0-1,0 1,0 0,0-1,0 1,0-1,1 1,-1-1,1 1,-1 0,1-1,-1 1,1 0,0-1,0 1,-1 0,1 0,0 0,0 0,0 0,0 0,1 0,-1 0,0 0,0 0,0 1,1-1,-1 0,0 1,1-1,-1 1,1-1,-1 1,0 0,1 0,-1 0,1 0,0 0,12 3,-1 1,0 1,0 0,0 1,-1 0,0 1,0 1,-1 0,0 0,0 1,-1 0,2 3,4 5,-1-1,-1 2,-1 0,0 1,-1 0,-1 0,-1 2,-1-1,-1 1,0 1,-4-11,-3-6,0 1,0-1,1 0,0 1,0-1,0 0,1 0,-1 0,1-1,1 1,-1-1,1 1,-1-1,1 0,0 0,1-1,-1 1,1-1,-1 0,1 0,0 0,0-1,0 0,0 0,4 1,4-2,1 0,-1-1,0-1,1 0,-1 0,0-2,0 1,0-2,0 0,-1 0,1-1,-1-1,-1 0,1 0,-1-1,0-1,0 0,-1 0,0-1,0-1,-1 1,-1-2,0 1,0-1,-1 0,0-1,-1 1,0-1,-1-1,0 1,-1-1,1-7,-4 18,0 1,0-1,-1 0,1 0,-1 0,0 1,1-1,-1 0,0 0,0 0,0 0,0 0,0 1,-1-1,1 0,0 0,-1 0,0 0,1 1,-1-1,0 0,0 1,0-1,0 0,0 1,0-1,0 1,-1 0,1-1,0 1,-1 0,1 0,-1 0,0 0,1 0,-1 0,0 0,1 1,-1-1,0 1,0-1,0 1,-1-1,-3 3,0 0,1 0,-1 0,1 0,0 1,0 0,0 0,0 0,0 1,1 0,-1 0,1 0,0 0,0 1,1-1,-1 1,1 0,0 0,0 0,1 1,0-1,0 1,0-1,0 1,1 0,0-1,0 1,0 0,1 0,0 0,0 0,1 0,0 3,1-2,0-1,0 1,1-1,0 0,0 0,1 0,-1 0,1-1,0 1,1-1,0 0,-1 0,1 0,1-1,-1 0,1 0,0 0,0-1,0 0,2 1,11 4,1 0,0-1,0-2,1 0,20 2,-8-1,1-1,0-2,0-1,1-2,-1-2,0-1,0-1,-1-2,1-1,15-7,-40 11,-1-1,1 0,-1-1,0 0,0 0,-1-1,1 0,-1 0,0-1,-1 0,5-6,-8 9,-1 1,0-1,0 0,0 0,0 0,0 0,-1 0,0 0,1 0,-2 0,1-1,0 1,-1 0,0-1,0 1,0 0,-1-1,1 1,-1 0,0-1,0 1,-1 0,1 0,-1 0,0 0,-1-1,0 0,0 1,0-1,-1 1,1 0,-1 0,0 0,0 0,-1 1,1 0,-1 0,0 0,0 0,0 1,0-1,0 1,0 1,-1-1,1 1,-1 0,1 0,-1 1,1-1,-1 1,1 0,-2 1,-2-1,1 1,-1 1,0-1,1 2,-1-1,1 1,0 0,0 1,0-1,0 2,1-1,0 1,-1 0,2 1,-5 4,5-4,1 0,0 1,0-1,1 1,0 1,0-1,1 0,0 1,0 0,0 0,1 2,1-6,0-1,1 0,-1 0,1 0,0 1,0-1,0 0,0 0,1 1,-1-1,1 0,0 0,0 0,0 0,0 0,0 0,1 0,-1 0,1 0,0-1,0 1,0-1,0 1,1-1,-1 0,0 0,1 0,0 0,1 1,4 0,1 0,0 0,0-1,0 0,0-1,0 0,0 0,0-1,0 0,1-1,-1 1,0-2,0 0,0 0,0 0,-1-1,1 0,-1-1,1 0,-1 0,-1-1,1 0,0-1,-1 1,0-1,-1-1,1 1,-1-1,0 0,-1-1,0 1,0-1,0 0,2-8,-6 14,0 0,0 0,0 0,0-1,0 1,-1 0,1-1,-1 1,0-1,0 1,1-1,-2 1,1 0,0-1,0 1,-1-1,1 1,-1 0,0-1,-1-1,1 4,0 0,0 1,0-1,-1 1,1-1,0 1,0-1,0 1,0 0,0 0,0-1,0 1,0 0,0 0,0 0,1 0,-1 0,0 0,0 0,1 0,-1 1,1-1,-1 0,1 0,0 0,-1 1,1-1,0 0,0 1,-1 1,0 1,0 0,1 0,-1-1,1 1,0 0,1 0,-1 0,0 0,1-1,0 1,0 0,0 0,0-1,1 1,-1-1,1 1,0-1,0 0,1 0,-1 0,0 0,1 0,2 2,3 2,1 1,0-1,0-1,0 0,1 0,0-1,1 0,-1-1,56 19,-1-7</inkml:trace>
  <inkml:trace contextRef="#ctx0" brushRef="#br1" timeOffset="138657.247">29252 13739,'-15'-4,"-1"0,0 0,-1 2,1 0,0 1,-1 0,1 1,-1 1,1 1,0 0,0 2,0-1,0 2,0 0,1 1,0 0,0 2,0 0,1 0,0 1,1 1,0 0,1 1,-3 3,4-1,0 1,1 0,1 1,1 0,0 1,0-1,2 2,0-1,1 1,0-1,1 1,1 1,1-1,0 13,2-19,0 0,0 0,1 0,1 0,-1 0,2 0,0 0,0 0,1-1,0 1,1-1,0 0,1-1,0 1,0-1,1 0,0-1,1 1,-1-1,2-1,-1 0,1 0,3 1,-2-1,0-1,0-1,1 0,0 0,0-1,0 0,1-1,0 0,-1-1,1 0,0-1,0-1,0 1,0-2,-1 0,1 0,0-1,0-1,-1 0,1 0,-1-1,0 0,0-1,-1-1,1 0,-1 0,0-1,-1 0,0 0,0-1,0-1,-1 1,0-1,-1-1,0 0,-1 1,4-9,-1-8,-2 1,-1-1,-1 0,-1-1,-1 1,-2-1,-1 1,0-1,-2 0,-2 1,-4-19,4 25,0 0,-2 1,-1-1,0 1,-8-13,12 26,0-1,-1 1,0 0,0 0,-1 1,1-1,-1 1,0 0,-1 0,1 1,-1-1,0 1,0 0,0 1,-1 0,1 0,-7-2,10 4,0 0,-1 1,1-1,0 1,-1 0,1 0,0 0,-1 0,1 0,0 1,-1 0,1-1,0 1,0 0,-1 1,1-1,0 1,0-1,1 1,-1 0,0 0,0 0,1 0,0 1,-1-1,1 1,0-1,0 1,0 0,0 0,1 0,-1 0,1 0,0 0,0 0,-1 3,-2 9,0 0,1 0,0 0,1 0,1 1,0-1,1 9,7 29,3 0,2-1,2-1,2 0,3 0,1-2,3-1,2 0,2-2,12 14,74 108,-112-166,1 1,0 0,0-1,0 1,0-1,0 1,1-1,-1 0,1 0,-1 0,1 0,0 0,0-1,0 1,-1-1,2 0,-1 0,10-3</inkml:trace>
  <inkml:trace contextRef="#ctx0" brushRef="#br1" timeOffset="138918.549">29608 13985,'13'0,"15"0,14 2,13 1,8 0,1-1,-7 0,-14-1</inkml:trace>
  <inkml:trace contextRef="#ctx0" brushRef="#br1" timeOffset="139215.845">29649 14217,'23'2,"22"2,19-2,13 1,5-4,-12-1</inkml:trace>
  <inkml:trace contextRef="#ctx0" brushRef="#br1" timeOffset="139535.987">30509 14094,'22'-54,"-2"-1,-2-1,-3-1,7-55,-22 212,23 348,-22-366,-2-81,0 0,0 1,0-1,0 0,0 0,0 1,-1-1,1 0,0 0,0 0,-1 0,1-1,-1 1,1 0,-1-1,1 1,-1-1,1 1,-1-1,0 0,1 1,-1-1,1 0,-1 0,0 0,1 0,-1-1,1 1,-1 0,0-1,1 1,-1-1,1 1,-1-1,1 0,-1 0,1 1,0-1,-1 0,1 0,0-1,0 1,0 0,0 0,0 0,0-1,0 1,0-1,0 1,1-1,-1 1,1-1,-1 1,1-1,-1 1,1-1,0 0,0 1,0-1,0 0,1 0,-1 1,1-1,0 0,0 0,0 1,0-1,0 1,0-1,0 1,1-1,-1 1,1 0,-1-1,1 1,-1 0,1 0,0 0,-1 0,1 0,0 1,0-1,0 0,-1 1,1 0,0-1,0 1,0 0,1 0,31-6,0 1,0 2,1 2,15 1,-16 0,208 2,-203-2</inkml:trace>
  <inkml:trace contextRef="#ctx0" brushRef="#br1" timeOffset="140988.808">19379 15283,'0'0,"0"0,0 1,0-1,0 0,-1 1,1-1,0 0,0 0,0 1,0-1,0 0,-1 1,1-1,0 0,0 0,-1 1,1-1,0 0,0 0,-1 1,1-1,0 0,0 0,-1 0,1 0,0 0,-1 1,1-1,0 0,-1 0,1 0,0 0,-1 0,1 0,0 0,-1 0,1 0,0 0,-1 0,1 0,0-1,-1 1,1 0,0 0,-1 0,1 0,0 0,-1-1,1 1,0 0,0 0,-1-1,1 1,0 0,0 0,0-1,-1 1,1 0,0 0,0-1,0 1,0 0,0-1,-1 1,1 0,0-1,0 1,0 0,0-1,0 1,-5 31,5-30,-3 92,4-1,4 0,8 26,-11-99,22 219,63 847,-85-1032,2 67,-4 1,-10 39,-10-74,20-86,0 1,0-1,0 1,0 0,0-1,0 1,0-1,-1 1,1 0,0-1,0 1,0-1,-1 1,1-1,0 1,-1-1,1 1,0-1,-1 1,1-1,-1 0,1 1,-1-1,1 1,-1-1,1 0,-1 0,1 1,-1-1,1 0,-1 0,0 0,1 1,-1-1,1 0,-1 0,0 0,1 0,-1 0,1 0,-1 0,0 0,1-1,-1 1,1 0,-1 0,0 0,1-1,-1 1,1 0,-1-1,1 1,-1 0,1-1,-1 1,1-1,0 1,-1 0,1-1,0 1,-1-1,1 1,0-1,-1 0,1 0,-12-39,8 7</inkml:trace>
  <inkml:trace contextRef="#ctx0" brushRef="#br1" timeOffset="142455.441">20867 15897,'-6'-6,"0"0,-1 1,0 0,0 0,-1 1,1-1,-1 2,0-1,0 1,0 1,-1-1,1 1,-1 1,1-1,-1 1,1 1,-1 0,0 0,1 1,-1 0,1 0,-1 1,1 0,0 0,0 1,0 0,0 1,0 0,0 0,1 1,0-1,-3 4,1 1,0 1,0 0,1 0,0 1,1 0,0 1,1-1,0 1,1 0,0 1,1 0,1-1,0 1,0 0,1 1,1-1,0 0,1 0,1 6,-1-15,-1 0,1 0,1 0,-1 0,1 0,-1-1,1 1,0 0,0 0,1-1,-1 1,1-1,0 1,0-1,0 0,0 1,1-1,-1 0,1-1,0 1,-1 0,1-1,1 1,-1-1,0 0,0 0,1-1,-1 1,1 0,0-1,-1 0,1 0,0 0,0-1,0 1,0-1,-1 0,1 0,1 0,9-5,-1-1,-1-1,1 0,-1 0,0-1,0-1,-1 0,0-1,-1 0,0 0,-1-1,0 0,0-1,-2 0,1 0,2-8,7-14,-1 0,-2-1,-1 0,-2-1,-2-1,-1 1,-2-1,-1-1,-2 1,-1-1,-3 1,-1-1,2 31,0-3,0 0,0 0,-1 0,-1 0,0 0,0 0,-1 0,0 0,-4-7,7 18,0-1,0 0,0 1,0-1,0 1,0-1,0 0,0 1,0-1,0 1,0-1,0 0,0 1,0-1,0 0,-1 1,1-1,0 1,0-1,0 0,-1 1,1-1,0 0,0 0,-1 1,1-1,0 0,-1 0,1 1,0-1,-1 0,1 0,-1 0,1 1,0-1,-1 0,1 0,0 0,-1 0,1 0,-1 0,1 0,0 0,-1 0,1 0,-1 0,1 0,0 0,-1 0,1-1,-1 1,1 0,0 0,-1 0,1-1,0 1,-1 0,1 0,0-1,-1 1,1 0,0 0,0-1,-1 1,1 0,0-1,-11 130,11-107,1 30,2 0,2 0,3 0,2-1,2 0,16 40,-23-76,1 0,1-1,0 1,1-2,0 1,1-1,1 0,0-1,4 3,-10-11,0 0,1 0,0 0,0-1,-1 0,2 0,-1 0,0 0,1-1,-1 0,1 0,0-1,-1 1,1-1,0-1,0 1,0-1,0 0,0 0,-1-1,1 1,0-1,0-1,0 1,-1-1,2 0,9-7,0-1,0 0,-1-1,-1-1,0 0,-1-1,0 0,-1-1,0 0,-1-1,-1-1,0 1,-1-2,-1 1,-1-1,5-16,17-77,-27 101,-4 14,-2 19,2-11,0 0,0 1,2-1,-1 0,2 1,0-1,0 1,2-1,-1 0,2 0,-1 0,2 0,0-1,0 0,1 0,1 0,0-1,0 1,1-2,3 3,18 12</inkml:trace>
  <inkml:trace contextRef="#ctx0" brushRef="#br1" timeOffset="142930.17">21373 15542,'20'4,"0"1,0 1,0 1,-1 1,0 0,-1 2,0 0,-1 1,0 1,0 0,-1 1,-1 1,0 1,-1 0,-1 0,0 2,-1-1,-1 2,0 0,-2 0,0 1,-1 0,0 0,-2 1,-1-1,1 5,18 85,-24-107,0-1,0 0,0 0,0 0,0 0,1 0,-1 0,0 0,1 0,-1 0,1 0,-1 0,1 0,-1 0,1 0,0 0,0 0,-1 0,1-1,0 1,0 0,0 0,0-1,0 1,0-1,0 1,0-1,0 1,0-1,0 0,0 1,0-1,0 0,0 0,0 0,1 0,-1 0,0 0,0 0,0 0,0-1,0 1,0 0,0 0,0-1,0 1,0-1,0 1,0-1,0 0,0 1,0-1,0 0,0 1,-1-1,1 0,0-1,26-21,-2-2,-1-1,-1-1,-1 0,14-25,-23 35,-1-1,0-1,-2 1,0-2,-1 1,2-10,-21 54,9-20,0-1,-1 0,2 1,-1-1,1 1,-1-1,1 1,0-1,1 0,-1 1,1-1,0 1,0-1,0 0,1 1,-1-1,1 0,0 0,0 0,1 0,-1-1,1 1,0-1,0 1,0-1,0 0,0 0,1 0,3 2,11 3,1-1,0 0,0-1,1-1,-1-1,1-1,0-1,0 0,0-2,5 0,-21 0,225-7,-120-2</inkml:trace>
  <inkml:trace contextRef="#ctx0" brushRef="#br1" timeOffset="144715.795">24145 15760,'-14'0,"1"0,-1 1,1 0,0 1,-1 0,1 1,0 1,0 0,1 1,-1 0,1 1,-4 3,5-5,0 1,1 0,-1 1,1 0,1 1,-1 0,1 0,0 1,1 0,0 1,0 0,1 0,-3 4,10-11,-1-1,0 1,1-1,-1 1,0-1,1 1,0-1,-1 1,1-1,0 1,0-1,0 1,0 0,0-1,0 1,1-1,-1 1,0-1,1 1,-1-1,1 1,0-1,-1 1,1-1,0 0,0 1,0-1,0 0,0 0,0 0,0 0,0 0,1 0,-1 0,0 0,1 0,-1 0,1-1,-1 1,0-1,2 1,69 15,-11-15,0-3,0-2,-1-4,0-1,0-4,24-9,-55 15,4 0,0-1,0-2,-1-1,0-2,4-4,-28 10,-22 14,12-6,0 1,0-1,0 1,0-1,0 1,0 0,0 0,1 0,-1 0,1 0,-1 1,1-1,0 0,0 1,0-1,0 0,0 1,1 0,-1-1,1 1,-1-1,1 1,0-1,0 1,0 0,1-1,-1 1,1-1,-1 1,1 0,0-1,0 0,0 1,0-1,0 0,0 1,1-1,-1 0,1 0,0 0,0 0,-1 0,1-1,2 3,10 4,0 0,0 0,1-2,0 0,0 0,1-2,-1 0,1 0,0-1,0-1,0-1,0-1,0 0,1-1,0 0,72-21,-87 21,1 0,-1 0,0-1,1 1,-1-1,0 1,0-1,0 0,0 0,0 0,0 0,-1 0,1 0,-1 0,1-1,-1 1,0-1,0 1,0-1,0 1,0-1,0 0,-1 1,0-1,1 0,-1 1,0-1,0 0,0 1,-1-1,1 0,-1 0,-4-7,0 1,-1-1,-1 1,1 1,-1-1,-1 1,0 0,0 1,0 0,-1 0,0 0,0 2,-1-1,1 1,-1 0,-1 1,1 0,-6-1,15 5,-8-5,1 1,-1 1,0 0,0 0,-1 0,1 1,0 1,-1-1,1 2,-1-1,1 1,-1 1,0 0,9-1,0 1,0-1,1 1,-1 0,0-1,0 1,0 0,1 0,-1-1,0 1,1 0,-1 0,1 0,-1 0,1 0,0 0,-1 0,1 0,0 0,-1 0,1 0,0 0,0 0,0 0,0 0,0 0,0 1,0-1,1 0,-1 0,0 0,1 0,-1 0,0 0,1 0,-1 0,1 0,-1-1,1 1,0 0,-1 0,1 0,0-1,0 1,0 0,0-1,-1 1,1 0,0-1,0 1,0-1,0 0,0 1,0-1,0 0,0 0,0 1,0-1,0 0,1 0,-1 0,0 0,23 7,-1 0,2-1,-1-2,1 0,-1-1,1-2,0-1,0-1,6-1,-16 2,42-4,-34 2,-1 1,1 0,0 2,-1 1,1 0,4 3,-22-3,-1 0,1 0,-1 0,0 1,0 0,0 0,0 0,-1 0,1 1,-1 0,1-1,-1 1,-1 0,1 0,-1 1,1-1,-1 1,0-1,-1 1,1-1,-1 1,0 0,0 0,0 0,-1 0,0 0,0 0,0 0,12 49,-12-52,1 0,-1 0,1 0,0 0,-1-1,1 1,0 0,0-1,0 1,0 0,0-1,1 0,-1 1,0-1,1 1,-1-1,1 0,-1 0,1 0,0 0,-1 0,1 0,0-1,0 1,-1 0,1-1,0 0,0 1,0-1,0 0,0 0,0 0,-1 0,1 0,0 0,0-1,0 1,0-1,1 0,3-1,1-1,-1 0,-1-1,1 0,0 0,-1 0,0 0,0-1,0 0,3-3,2-7,0 1,-1-2,0 1,-1-1,-1 0,0-1,-1-3,9-18,-7 24,-3 21,-2 30,-3-29,19 99,-18-103,1-1,0 1,0-1,0 0,0 1,0-1,1 0,-1-1,1 1,0 0,-1-1,2 1,-1-1,0 0,0 0,1 0,-1-1,0 1,1-1,0 0,-1 0,1 0,0 0,0 0,0-1,-1 0,3 0,3-1,0-1,0 0,0 0,0-1,-1 0,1-1,-1 0,0 0,0-1,0 0,-1 0,1-1,-1 0,-1 0,1 0,-1-1,0 0,0-1,-1 1,0-1,-1 0,0 0,0 0,0-1,-1 0,0 1,-1-1,0 0,-1 0,1 0,-2-1,1 1,-1 0,-1 0,0-6,3 98,2-72,2-1,-1 1,1-1,0-1,1 1,0-1,1 0,0-1,0 0,1 0,0-1,0 0,1 0,0-1,0 0,0-1,1 0,0-1,0 0,0-1,0 0,46 14</inkml:trace>
  <inkml:trace contextRef="#ctx0" brushRef="#br1" timeOffset="145479.377">26576 15815,'-9'-5,"0"-1,0 1,0 1,0 0,-1 0,0 1,0 0,0 1,0 0,0 1,0 0,-1 0,1 1,0 0,0 1,-1 0,1 1,0 0,-4 2,6-2,1 0,0 1,0 0,-1 0,2 1,-1 0,0 0,1 0,0 1,0 0,0 0,1 1,-1 0,1 0,1 0,-1 0,1 1,0-1,0 1,1 0,0 1,1-1,-1 0,1 1,-1 5,3-8,-1-1,1 1,0-1,0 1,1-1,-1 1,1-1,0 1,0-1,0 0,1 1,0-1,-1 0,1 0,1 0,-1 0,1-1,-1 1,1 0,0-1,0 0,1 0,-1 0,1 0,-1 0,1-1,0 0,0 0,0 0,0 0,3 0,3 2,0 0,1-1,-1-1,1 0,0 0,0-1,0 0,-1-1,1-1,0 1,0-2,8-1,-11 1,1-1,-1 0,0-1,0 1,0-2,0 1,-1-1,1 0,-1-1,-1 1,1-2,-1 1,0-1,0 1,-1-2,0 1,0 0,-1-1,0 0,0 0,-1 0,0-1,0 1,-1-1,0 0,-1 1,0-1,0 0,-1 0,0 0,0 0,-2-2,-6-19,0 46,7-9,-1 0,1 1,1-1,-1 0,1 0,1 0,-1 0,1 0,1 0,-1 0,1 0,0 0,1 0,-1 0,1-1,1 0,-1 1,1-1,0 0,1-1,-1 1,1-1,0 0,0 0,1 0,0-1,0 0,0 0,0-1,0 1,1-1,-1-1,1 1,6 1,-6-3,1 0,-1-1,1 0,-1 0,1 0,-1-1,0 0,1-1,-1 0,0 0,0 0,0-1,0 0,0 0,-1-1,1 0,-1 0,0 0,0-1,-1 0,0 0,1-1,-1 1,-1-1,1 0,2-5,3-5,-1 0,0 0,-1-1,-1-1,0 1,-2-1,0 0,0 0,-2-1,0-2,-13 59,8-31,1 0,0 0,0 0,1 0,0-1,0 1,1 0,-1 0,2 0,-1 0,1-1,0 1,0-1,1 1,-1-1,2 0,-1 0,1 0,0 0,0-1,0 1,1-1,-1 0,2 0,-1-1,0 0,4 3,2-2,0-1,0 0,1-1,-1 0,1 0,0-1,0-1,-1 0,1 0,0-1,0-1,0 0,0-1,0 0,-1-1,1 0,-1-1,0 0,0 0,0-2,0 1,-1-1,0-1,0 0,-1 0,0-1,2-2,-6 4,-1 0,1-1,-1 1,0-1,-1 0,1-1,-2 1,1 0,-1-1,0 0,0 1,-1-1,0 0,0 0,-1 0,0 0,-1 0,1 1,-2-3,2 10,1 1,-1-1,0 1,0 0,0-1,1 1,-1-1,0 1,0-1,0 1,0-1,0 1,0 0,0-1,0 1,-1-1,1 1,0-1,0 1,0 0,-1-1,1 1,0-1,0 1,-1-1,1 0,0 1,-1-1,1 1,-1-1,1 1,-1-1,1 0,-1 1,1-1,-1 0,1 0,-1 1,1-1,-1 0,1 0,-1 0,1 0,-1 0,0 0,1 0,-1 0,1 0,-1 0,1 0,-1 0,0 0,1 0,-1 0,1 0,-1-1,1 1,-1 0,1 0,-1-1,1 1,-1 0,1-1,-1 1,1-1,0 1,-1 0,1-1,-1 0,0 7,0-1,1 1,0 0,0-1,0 1,0 0,1-1,0 1,0-1,0 1,1-1,0 1,0-1,0 0,1 0,0 0,0 0,0 0,0-1,1 1,0-1,0 0,0 0,0-1,1 1,-1-1,1 0,0 0,0 0,0-1,0 1,1-1,1 0,115 33,-57-24</inkml:trace>
  <inkml:trace contextRef="#ctx0" brushRef="#br1" timeOffset="146283.291">28202 15855,'-21'-7,"-1"0,0 1,0 1,0 1,0 1,0 1,-11 1,30 1,0 0,0 0,0 0,-1 0,1 1,0-1,0 1,0 0,-1 0,1 0,0 0,0 0,1 1,-1 0,0-1,0 1,1 0,-1 0,1 0,0 1,-1-1,1 1,0-1,0 1,1 0,-1-1,1 1,-1 0,1 0,0 0,0 0,0 1,0-1,1 0,-1 0,1 0,0 1,0-1,0 0,0 0,1 1,-1-1,1 0,0 0,0 0,0 1,5 1,0-1,0 0,0 0,0 0,1 0,-1-1,1 0,0-1,0 1,0-2,0 1,1-1,-1 0,0 0,0 0,1-1,-1-1,1 1,-1-1,0 0,0-1,0 0,0 0,4-2,1 0,-1-1,0 0,0 0,0-1,-1-1,0 0,0 0,-1-1,0 0,0-1,0 0,-2 0,1-1,-1 0,0 0,-1-1,0 0,-1 0,0 0,-1-1,0 1,-1-1,0 0,-1-4,6-52,-3 1,-2-1,-4 0,-4-4,-5-22,10 95,-1 0,1 0,0 0,0-1,-1 1,1 0,-1 0,1 0,-1-1,1 1,-1 0,1 0,-1-1,1 1,-1-1,0 1,0 0,1-1,-1 1,0-1,0 0,1 1,-1-1,0 0,0 1,0-1,0 0,0 0,0 0,0 0,1 0,-1 0,0 0,0 0,0 0,0 0,0 0,0 0,0-1,1 1,-1 0,0-1,0 1,0-1,1 1,-1-1,0 1,1-1,-1 1,0-1,1 0,-1 0,1 1,-1-1,1 0,-1 0,1 1,-1-1,1 0,0 0,-1 0,1 0,0 1,0-1,0 0,0 0,0 0,0-1,-12 23,1 0,1 0,1 1,1 0,0 0,2 1,1 0,1 1,1-1,1 1,1-1,1 12,0-19,2 0,0 1,1-1,0 0,2 0,-1 0,2-1,0 0,1 0,1 0,0-1,1 0,0 0,1-1,1-1,0 1,0-2,1 0,1 0,0-1,1 0,-1-2,2 1,-1-2,15 6,-1-3,0-2,0 0,0-2,1-2,0 0,0-2,0-1,1-1,23-4,-38 2,0 0,0-2,0 1,0-2,-1 0,0-1,0 0,6-4,-16 8,-1 0,1 0,-1 0,1-1,-1 1,0-1,0 0,0 0,0 0,-1 0,1 0,-1-1,0 1,0-1,0 0,0 1,-1-1,1 0,-1 0,0 0,0 0,-1 0,1 0,-1 0,0 0,0-1,0 1,0 0,-1 0,0 0,0 0,-1-4,-1 2,-1-1,0 1,0 0,0-1,-1 2,0-1,0 1,0 0,-1 0,1 0,-1 0,0 1,-1 0,1 1,-1 0,0-1,0 2,0-1,0 1,0 0,0 1,-7-1,9 1,0 0,0 0,0 1,0-1,-1 1,1 0,0 1,0-1,0 1,0 0,0 0,0 1,0 0,0 0,1 0,-1 0,1 0,-1 1,1 0,0 0,0 0,0 1,0-1,1 1,-1 0,1 0,0 0,0 1,1-1,-1 0,1 1,-2 4,3-4,0-1,0 0,1 1,-1-1,1 1,0-1,0 1,1-1,-1 1,1-1,0 1,0-1,0 0,1 1,-1-1,1 0,0 0,1 0,-1 0,1 0,-1-1,1 1,0-1,0 0,1 0,-1 0,1 0,0 0,5 3,-1 0,1-1,0 0,0-1,0 1,1-2,0 0,-1 0,1 0,0-1,1-1,0 0,-5 0,1 0,0-1,0 0,0 0,0-1,-1 0,1 0,0-1,-1 0,1 0,-1 0,1-1,-1 0,0 0,0 0,0-1,-1 0,1 0,-1-1,0 1,0-1,-1 0,1 0,-1-1,0 0,-1 1,1-1,-1 0,0-1,-1 1,1 0,-1-1,-1 0,1 1,-1-1,0 0,0-3,-8-18,2 41,9-5,0 1,1-1,0 0,0 0,0 0,1-1,1 0,-1 0,1 0,0-1,0 0,1-1,0 1,0-1,0-1,1 0,5 2,60 28,2-4,1-3,1-3,43 6,-3-3,-16-5</inkml:trace>
  <inkml:trace contextRef="#ctx0" brushRef="#br1" timeOffset="147960.362">21005 17098,'-8'-8,"1"1,-2-1,1 1,-1 1,0-1,0 2,0-1,-1 1,0 1,0 0,0 0,-1 1,1 0,-1 1,0 0,0 0,1 1,-1 1,0 0,0 1,0 0,0 0,0 1,1 0,-1 1,1 1,0-1,0 2,0-1,0 1,1 1,-6 4,11-8,1 1,0 0,0 0,0 0,0 1,0-1,1 1,-1-1,1 1,0 0,0 0,0 0,1 0,0 0,-1 1,1-1,1 0,-1 1,1-1,-1 0,1 1,1-1,-1 0,0 1,1-1,0 0,0 1,1-1,-1 0,1 0,0 0,0 0,0 0,0 0,1-1,-1 1,1-1,0 0,0 0,0 0,1 1,6 2,1 0,-1-1,1-1,0 1,0-1,0-1,0 0,1-1,-1 0,1-1,0 0,-1-1,1 0,0-1,-1 0,1-1,-1 0,0-1,1 0,-1-1,0 0,-1-1,1 0,0-1,-3 0,-1-1,1 1,-1-1,0-1,-1 0,0 0,0 0,-1 0,0-1,0 0,-1 0,0 0,0-1,-1 1,-1-1,0 0,0 0,0 0,-2 0,1 0,-1 0,-1 0,1 0,-2 0,-2-10,-3 10,3 27,3-4,2 0,-1 1,2-1,0 0,0 0,1 0,1 0,0-1,1 1,0-1,1 0,0 0,1-1,5 7,-8-12,0-1,1 1,-1-1,1 0,0 0,1 0,-1-1,1 0,0 0,0 0,0-1,0 0,1 0,-1 0,1-1,0 0,0-1,0 1,0-1,0 0,0-1,0 0,0 0,0-1,0 1,0-1,0-1,1 0,2-1,-1-1,0 0,0-1,0 0,-1 0,1-1,-2 0,1-1,0 1,-1-1,0-1,-1 0,0 0,0 0,-1 0,1-1,-1-1,3-6,0 0,-2-1,0 0,0 0,-2-1,0 1,-1-1,-1 0,0-2,-5 13,-2 21,3-8,0-1,1 1,-1 0,1-1,0 1,1 0,-1 0,1 0,0-1,1 1,-1 0,1 0,0-1,1 1,-1 0,1-1,0 1,1-1,-1 0,1 0,0 0,0 0,1 0,-1-1,1 1,0-1,0 0,1 0,-1-1,1 1,0-1,0 0,0 0,1 0,5-1,-1-1,0 0,1 0,-1-1,0-1,1 0,-1 0,0-1,0 0,0-1,0 0,0 0,-1-1,1-1,-1 1,0-1,0-1,-1 0,0 0,0-1,0 0,-1 0,0-1,0 0,-1 0,0 0,0-1,-1 0,0 0,-1-1,0 1,0-1,-1 0,-1 0,1 0,-1-1,1-36,-3 128,2-74,0 1,1-1,0 0,0 0,0 0,1-1,0 1,0-1,1 0,-1 0,1 0,1-1,-1 0,1 0,0 0,0 0,0-1,1 0,0-1,0 1,4 0,9 4,0-2,0 0,0-2,1 0,0-1,-1-1,10-1,-3 0,-1-2,1-1,0-1,0-1,-1-1,0-2,0-1,-1 0,0-2,0-1,2-3,-12 6,-1 0,0-1,-1-1,1 0,-2-1,0 0,0-1,-1-1,0 0,-1 0,-1-1,0 0,-1-1,0 1,-2-2,1 1,-2-1,2-7,-2-3,-1-1,-1 1,-2-1,0 0,-2 0,-1 1,-1-1,-1 1,-1 0,-1 0,-10-25,14 45,-1-1,1 1,-1-1,0 1,-1 0,1 0,-1 0,0 0,-1 1,1-1,-2 1,5 4,0 1,0-1,0 0,0 1,0-1,0 1,0 0,0-1,0 1,0 0,-1-1,1 1,0 0,0 0,0 0,-1 0,1 0,0 0,0 1,0-1,-1 0,1 1,0-1,0 0,0 1,0 0,0-1,0 1,0 0,0-1,0 1,0 0,0 0,0 0,1 0,-1 0,0 0,1 0,-1 0,-23 44,14-15,2 1,1 1,1-1,2 1,1 0,2 0,1 0,1 0,2 0,6 24,-7-40,0-1,2 1,0-1,0 0,1 0,1 0,1-1,0 1,1-2,1 1,0-1,0-1,1 1,1-2,0 1,1-2,0 1,0-2,1 1,0-2,1 0,0 0,0-2,1 0,0 0,0-1,11 2,-17-6,0 0,1 0,-1 0,0-1,1-1,-1 0,0 0,0 0,1-1,-1-1,0 0,-1 0,1 0,-1-1,1-1,-1 1,0-1,-1-1,1 1,-1-1,0-1,-1 1,1-1,-1 0,-1-1,1 0,-1 1,0-2,-1 1,0 0,-1-1,2-5,-3 10,0 0,-1 1,0-1,0 0,0 0,0-1,-1 1,1 0,-1 0,0 0,0 0,-1 0,1 0,-1 0,0 0,0 0,0 0,-1 0,1 0,-1 0,0 0,-2-2,3 6,-1 0,1 0,-1 0,1 0,-1 0,1 0,-1 1,1-1,-1 0,1 1,0-1,-1 1,1 0,0-1,-1 1,1 0,0 0,0 0,0 0,0 0,0 0,0 0,0 0,0 1,0-1,0 0,1 0,-1 1,0-1,1 1,-1-1,1 0,0 1,-1-1,1 1,0 0,-3 5,0 0,1 0,0 1,0-1,1 1,0-1,0 1,1-1,0 1,0-1,1 1,-1 0,2-1,-1 1,1-1,0 0,1 0,0 0,0 0,0 0,1 0,0-1,0 0,1 0,0 0,0 0,0-1,1 1,0-2,0 1,0 0,1-1,1 1,-1-1,1-1,0 0,0 0,0 0,0-1,0 0,1 0,-1-1,1-1,-1 1,1-1,-1 0,1-1,-1 0,1-1,6-1,15-9</inkml:trace>
  <inkml:trace contextRef="#ctx0" brushRef="#br1" timeOffset="148180.775">22248 16579,'18'0,"27"0,30 0,29 0,28 0,18 0,-15 0</inkml:trace>
  <inkml:trace contextRef="#ctx0" brushRef="#br1" timeOffset="148771.198">23449 17249,'11'-3,"-1"0,0-1,0 0,0 0,0-1,-1-1,0 1,0-2,0 1,-1-1,0 0,0-1,0 0,-1 0,-1-1,1 0,-2 0,1 0,-1-1,0 0,-1 0,0 0,-1 0,0-1,-1 1,0-1,0 0,-1 0,-1 0,0 0,0 1,-1-1,0 0,-1 0,-1 1,1-1,-2 1,1 0,-1-1,-1 1,3 6,0 0,0 0,0 0,-1 0,1 1,-1-1,0 1,0 0,0-1,0 1,-1 1,1-1,-1 0,0 1,0 0,0 0,0 0,0 0,0 1,0 0,-1 0,1 0,0 0,-1 0,4 2,0-1,0 0,0 1,-1-1,1 1,0 0,0-1,0 1,0 0,0-1,1 1,-1 0,0 0,0 0,0 0,1 0,-1 0,1 0,-1 0,0 0,1 0,0 0,-1 0,1 1,0-1,-1 0,1 0,0 0,0 0,0 1,0-1,0 0,0 0,1 0,-1 1,0-1,1 0,-1 0,0 0,1 0,0 0,-1 0,1 0,-1 0,1 0,0 0,0 0,0 0,0 0,-1-1,1 1,0 0,0 0,1 0,10 7,-1 0,1-1,0 0,0-1,1-1,0 0,0 0,0-1,0-1,1 0,6 0,-5 0,210 47,-221-49,0 0,-1 1,1-1,0 1,-1 0,1 0,-1 0,1 0,-1 1,0 0,0-1,0 1,0 0,-1 0,1 0,-1 1,0-1,0 1,0-1,0 1,0 0,-1 0,0-1,0 1,0 0,0 0,-1 0,1 0,-1 1,0-1,0 1,-2 15,1-17,0-1,1 0,-1 0,1 1,-1-1,1 1,0-1,0 0,0 1,0-1,0 0,1 1,-1-1,1 0,-1 1,1-1,0 0,0 0,0 0,0 1,0-1,1 0,-1-1,1 1,-1 0,1 0,0-1,-1 1,1 0,0-1,1 1,6 0,0-1,0 0,0 0,-1-1,1 0,0 0,0-1,0 0,0-1,-1 0,1-1,-1 1,1-1,-1-1,0 0,0 0,-1-1,1 1,-1-2,0 1,0-1,-1 0,2-2,-2 2,1-1,-1-1,0 1,-1-1,1 0,-2 0,1 0,-1-1,0 0,-1 0,0 0,-1 0,2-7,-5 33,2-1,0 0,1 0,1 0,0 0,1 0,1 0,0-1,1 0,1 0,1 0,-4-6,0 0,1-1,1 1,-1-1,1-1,1 1,0-1,0 0,0 0,0-1,1 0,0 0,1-1,-1 0,6 1,-12-5,-1 0,1-1,0 1,0-1,0 0,0 0,0 0,0 0,0 0,0 0,0 0,0 0,0-1,0 1,0-1,0 0,0 1,-1-1,1 0,0 0,-1 0,1 0,0-1,-1 1,14-16</inkml:trace>
  <inkml:trace contextRef="#ctx0" brushRef="#br1" timeOffset="149044.251">24186 16594,'7'18,"10"14,10 10,1-2</inkml:trace>
  <inkml:trace contextRef="#ctx0" brushRef="#br1" timeOffset="149296.744">24747 17126,'-2'5,"1"1,0-1,0 0,1 0,-1 1,1-1,0 1,1-1,-1 0,1 0,0 1,0-1,1 0,0 0,0 0,0 0,0 0,1 0,0-1,0 1,0-1,0 0,1 0,-1 0,1 0,0-1,1 1,-1-1,0 0,4 1,-5-3,0-1,0 1,-1-1,1 0,0 0,0 0,-1 0,1-1,0 1,0-1,-1 1,1-1,-1 0,1 0,0 0,-1-1,0 1,1 0,-1-1,0 0,0 1,0-1,0 0,0 0,0 0,0-1,-1 1,2-1,27-74,-29 67,0 0,-1-1,0 1,-1 0,0 0,-1 0,0 0,0 0,-1 1,0-1,-3-3,4 8,0 0,0 1,-1-1,0 1,0 0,0 0,0 0,-1 0,1 0,-1 1,0-1,0 1,0 0,-1 0,1 1,-1-1,0 1,1 0,-1 0,0 1,0 0,0-1,0 1,0 1,1 0,0 0,-1 1,1-1,0 1,0 0,0 0,-1 0,1 1,0 0,0-1,1 1,-1 1,0-1,1 0,-1 1,1 0,0 0,0 0,0 0,0 0,0 0,1 1,0 0,0-1,0 1,0 0,0 0,1 0,-1 0,1 0,0 1,0-1,1 0,0 0,-1 1,1-1,0 0,1 1,-1-1,1 0,0 0,1 4,16 23,3-6</inkml:trace>
  <inkml:trace contextRef="#ctx0" brushRef="#br1" timeOffset="150333.001">25306 17126,'0'-10,"0"0,-1 0,0 0,-1 1,0-1,0 0,-1 1,-4-10,6 16,-1 0,0 0,0 0,0 0,0 0,0 0,-1 0,1 1,-1-1,0 1,0 0,0 0,0 0,0 0,0 0,0 0,-1 1,1 0,0 0,-1 0,1 0,-1 0,0 1,1-1,-1 1,0 0,-7 2,1 0,0 0,0 1,0 0,0 1,0 0,0 1,1 0,0 0,0 1,1 0,-1 1,1-1,1 2,-1-1,1 1,1 0,-1 1,1 0,-3 7,7-15,1 1,-1 0,1 0,-1 0,1 0,0 0,0 0,0 0,0 0,0 1,0-1,1 0,-1 0,1 1,0-1,-1 1,1-1,0 0,1 1,-1-1,0 0,1 1,-1-1,1 0,-1 1,1-1,0 0,0 0,0 0,1 0,-1 0,0 0,1 0,-1 0,1 0,0-1,-1 1,1-1,0 1,0-1,0 0,0 1,0-1,1 0,14 4,0-1,1-1,0-1,0 0,-1-1,1-1,0-1,0 0,0-1,0-1,-1-1,0 0,0-2,14-5,13-6,-43 17,-1 1,1 0,-1 0,1 0,-1 0,1 0,-1 0,0 0,1 0,-1 0,0 0,0 0,0 0,0 0,0 0,0 0,0 0,0 0,0 0,0 0,0 0,-1 0,1 0,0 0,-1 0,1 0,-1 0,1-1,-1 2,0 1,0 1,0-1,0 1,0 0,0 0,1-1,0 1,0 0,0 0,0 0,0 0,1-1,0 1,0 0,0 0,0-1,0 1,1-1,-1 1,1-1,0 1,0-1,1 0,-1 0,1 0,-1 0,1-1,0 1,0-1,0 0,0 1,1-1,-1 0,3 0,0 0,-1-1,1 1,0-1,0 0,0-1,0 1,0-1,0 0,0-1,0 1,0-1,0-1,0 1,0-1,-1 0,1 0,-1 0,1-1,-1 0,0 0,0 0,0-1,0 0,-1 0,1 0,-1 0,0-1,0 0,-1 0,0 0,0 0,0 0,0-1,-1 1,1-1,-2 1,2-6,2-8,-1 1,-1-1,-1 0,-1 0,0 0,-2-1,0 1,-1 0,-1 0,0 1,-2-1,0 1,-1 0,-3-6,0 6,22 33,4-5,0 0,0-1,1-1,0 0,1-2,-1 0,1-1,0 0,0-2,1-1,-1 0,1-1,6-1,56 7,-77-7,-1 0,1 0,0 1,0-1,-1 1,1 1,0-1,-1 0,1 1,-1 0,0 0,0 1,0-1,0 1,0 0,0 0,-1 0,1 0,-1 1,0-1,0 1,0 0,0 0,1 3,13 66,-17-65,0 0,1 0,1-1,-1 1,1 0,1-1,-1 1,1-1,1 0,-1 0,1 0,0 0,1-1,0 0,0 0,0 0,1 0,1 0,3-1,0 0,0-1,1 0,-1-1,1 0,0-1,0 0,0-1,0 0,0-1,0 0,0-1,1 0,-2-1,1 0,0 0,0-1,-1-1,1 0,-1 0,0-1,0 0,0-2,-3 4,0 0,0-1,-1-1,1 1,-1-1,0 0,0 0,-1-1,0 1,0-1,0 0,-1-1,1 1,-2-1,1 0,-1 0,0 0,0-1,-1 1,0-1,0 1,-1-1,0 0,0 1,-1-1,0 0,0 0,-1 1,0-1,-1 0,1 1,-1-1,-1 0,2 6,0 0,1 0,-1 1,0-1,0 0,0 1,0-1,0 1,-1-1,1 1,0 0,-1-1,1 1,-1 0,1 0,-1 0,0 0,1 0,-1 1,0-1,0 0,0 1,1-1,-1 1,0 0,0-1,0 1,0 0,0 0,0 0,0 1,1-1,-1 0,0 1,0-1,0 1,1 0,-1-1,0 1,0 0,1 0,-1 0,1 0,-1 1,0 0,-4 4,1 0,0 0,0 0,1 1,0 0,0 0,0 0,1 0,0 1,1 0,-1-1,1 1,1 0,0 0,0 0,0 0,1 0,0 0,1 0,0 0,0-1,1 1,2 7,-3-11,1 0,0-1,-1 0,2 1,-1-1,0 0,1 0,-1 0,1 0,0-1,0 1,0-1,0 0,1 1,-1-1,1-1,-1 1,1-1,-1 1,1-1,0 0,0 0,0-1,0 1,-1-1,1 1,0-1,3-1,4 1,0-2,-1 1,1-1,-1 0,1-1,-1-1,0 1,0-2,9-4,-9 3,1-1,-1 1,-1-2,1 0,-1 0,0 0,-1-1,0-1,-1 1,1-1,-2 0,0-1,0 0,-1 0,0 0,-1 0,0-1,0 0,-2 0,1 0,-2 0,0 0,0 0,-1 0,0 0,-1-1,-1 1,0 0,-2-6,1 10,-1 1,0-1,-1 1,1 1,-1-1,-1 1,1-1,-1 1,0 1,0-1,-1 1,0 1,0-1,0 1,0 0,-1 0,1 1,-1 0,0 1,0-1,0 2,0-1,-10-1,1 0,-1 1,0 1,0 1,0 0,0 2,1 0,-1 1,-13 3,24-4,1-1,-1 1,0 0,1 0,-1 1,1 0,0 0,0 0,0 1,0 0,0 0,1 1,0-1,0 1,0 0,1 1,-1-1,1 1,0 0,1 0,0 0,0 0,3-2,1 0,0 0,0 0,0 0,0 0,1 0,-1 0,1-1,0 1,0-1,0 1,1-1,-1 0,1 0,0 0,0 0,0 0,0-1,1 1,-1-1,0 0,1 0,0 0,-1-1,1 1,0-1,0 0,0 0,0 0,0 0,3-1,9 4,1 0,-1-2,0 0,1 0,0-2,-1 0,1-1,-1-1,1 0,-1-1,1-1,21-8</inkml:trace>
  <inkml:trace contextRef="#ctx0" brushRef="#br1" timeOffset="150595.196">26644 16771,'-5'-19,"-5"-10,-7-5,-4 0,-4 7,-2 8,1 9,1 13,2 11,5 10,5 8,8 5,11 4,12-1,9-2,1-8</inkml:trace>
  <inkml:trace contextRef="#ctx0" brushRef="#br1" timeOffset="150765.746">26727 17208,'4'21,"9"11,9 8,13-1,11-5,15-8,13-9,10-9,7-13,-1-15,-10-16,-19-1</inkml:trace>
  <inkml:trace contextRef="#ctx0" brushRef="#br1" timeOffset="155875.916">9616 4685,'113'-199,"-53"51,-60 149,1-1,-1 0,0 0,1 1,-1-1,0 0,0 0,1 1,-1-1,0 0,1 0,-1 0,0 1,1-1,-1 0,1 0,-1 0,0 0,1 0,-1 0,1 0,-1 0,0 0,1 0,-1 0,0 0,1 0,-1 0,1 0,-1 0,0-1,1 1,-1 0,0 0,1 0,-1-1,0 1,1 0,-1 0,0-1,0 1,1 0,-1 0,0-1,0 1,1 0,-1-1,0 1,0-1,0 1,0 0,0-1,0 1,1 0,-1-1,0 1,0-1,0 1,0 0,0-1,0 1,-1-1,1 1,0 0,0-1,6 35,-6-30,21 158,-8-85,-4 0,-4 0,-2 0,-5 7,1-66,-1-1,-1 1,-1-1,0 0,-2 0,-3 8,7-20,0 1,-1-1,0 0,0 0,0 0,-1 0,0 0,1-1,-2 0,1 1,0-2,-1 1,0 0,0-1,0 0,0 0,-1 0,1-1,-1 0,-4 1,-11-2,21-1,0 0,0 0,0-1,0 1,0 0,1 0,-1 0,0-1,0 1,0 0,0 0,0 0,0 0,0-1,0 1,0 0,0 0,0-1,0 1,0 0,0 0,0 0,0-1,0 1,0 0,0 0,0 0,0-1,0 1,0 0,0 0,0 0,0-1,-1 1,1 0,0 0,0 0,0 0,0-1,0 1,-1 0,1 0,0 0,0 0,0 0,-1 0,1 0,0 0,0-1,0 1,-1 0,14-5,0 1,0 0,0 0,0 1,0 1,1 0,1 1,10-2,309-27,-277 33,-41 0</inkml:trace>
  <inkml:trace contextRef="#ctx0" brushRef="#br1" timeOffset="156900.224">9984 6624,'-8'1,"-1"1,1 0,-1 1,1 0,0 0,0 1,1 0,-1 1,1-1,-1 1,2 1,-1-1,0 1,1 0,0 1,1-1,0 1,0 1,0-1,1 1,0-1,0 1,1 0,0 0,0 1,1-1,0 2,-1 4,0-1,1 1,1 0,1 0,0 0,0 0,1 0,1 0,1-1,0 1,0-1,1 1,1-1,0 0,1-1,6 10,-4-11,0 0,0-1,1 0,0-1,1 0,-1-1,2 0,-1 0,1-1,1 0,-1-1,1 0,0-1,0-1,1 0,-1 0,1-1,0-1,0 0,0-1,0 0,0-1,0 0,0-2,0 1,0-1,0-1,0 0,-1-1,0 0,0-1,0-1,0 0,-1 0,3-3,-3 0,-1 0,1-1,-2 0,0-1,0 0,-1 0,0-1,-1 0,0 0,-1-1,0 0,-1 0,-1 0,0-1,-1 0,0 1,-1-1,0 0,-2 0,1 0,-2 0,0-1,0 2,-2-1,1 0,-2 0,0 1,0-1,-6-8,5 9,-2 1,0-1,0 1,-1 0,-1 1,0 0,0 1,-1-1,-1 2,1-1,-1 2,-1-1,0 2,0-1,-1 2,1-1,-1 2,-1 0,1 0,-4 1,10 3,0 1,0 0,0 1,0-1,0 1,0 1,0-1,1 1,-1 1,1-1,-1 1,1 0,0 0,0 1,0 0,1 0,-1 0,1 1,0 0,0 0,0 0,1 0,-2 3,-5 8,1 1,0 0,1 1,0 0,2 0,0 1,-2 13,-12 59,7-6</inkml:trace>
  <inkml:trace contextRef="#ctx0" brushRef="#br1" timeOffset="191565.8">302 13726,'-21'16,"0"2,2 0,0 2,1 0,2 0,0 2,1 0,1 1,1 0,1 1,1 1,1-1,1 2,1-1,2 1,-1 7,10 24,-3-55,1-1,-1 0,1 0,-1 1,1-1,-1 0,1 0,0 1,0-1,-1 0,1 0,0 0,0 0,0 0,0 0,1-1,-1 1,0 0,0 0,0-1,1 1,-1-1,0 1,0-1,1 0,-1 1,1-1,-1 0,0 0,1 0,-1 0,0 0,1 0,-1 0,1 0,-1-1,0 1,0-1,1 1,9-5,-1-1,0 0,0 0,-1-1,0-1,0 1,0-1,-1-1,0 0,-1 0,0 0,2-5,-1 4,28-36,-2-1,-3-2,-1-1,-3-2,-1 0,-4-2,-1 0,5-28,-23 70,-1 0,0-1,-1 1,0 0,-1 0,0-1,-1 1,-2-11,3 20,-1 0,0 0,1 0,-1-1,-1 1,1 0,0 0,-1 1,0-1,1 0,-1 0,0 1,-1-1,1 1,0 0,-1 0,1 0,-1 0,1 0,-1 0,0 0,0 1,0 0,0-1,0 1,0 0,0 1,-1-1,1 1,0-1,0 1,-1 0,1 0,0 0,-1 1,-8 1,1 2,-1 0,1 0,0 1,0 0,1 1,-1 0,1 0,1 2,-1-1,1 1,1 0,-1 1,1 0,1 0,0 1,0 0,1 0,-5 10,4-8,1 1,-1 0,2 0,0 1,1-1,0 1,1 0,0 0,1 1,1-1,1 0,0 1,0-1,1 0,1 1,1-1,0 0,1 0,0 0,4 8,9 10,1 0,1-1,1-1,2-1,15 15,47 68,-75-99,-2 0,0 1,-1 0,0 0,-1 1,-1-1,0 1,-1 0,0 1,-1-1,-1 0,-1 1,-1 13,0-8</inkml:trace>
  <inkml:trace contextRef="#ctx0" brushRef="#br1" timeOffset="191829.095">698 14135,'-2'14,"-1"14,0 11,0 9,2 5,0 5,0 3,1-3,0-4,0-9,0-10,0-11</inkml:trace>
  <inkml:trace contextRef="#ctx0" brushRef="#br1" timeOffset="192077.827">848 14176,'8'-82,"-2"125,-6 84,11 157,-9-268,1 0,0 0,1 0,1-1,0 1,1-1,1 0,5 8,0-5</inkml:trace>
  <inkml:trace contextRef="#ctx0" brushRef="#br1" timeOffset="192281.96">671 14476,'21'0,"18"-2,15-3,9-4,6-4,0-2,-12 1</inkml:trace>
  <inkml:trace contextRef="#ctx0" brushRef="#br1" timeOffset="192550.565">1312 13903,'5'-2,"8"-1,14 0,11 0,11 1,7 1,-2 1,-10-1</inkml:trace>
  <inkml:trace contextRef="#ctx0" brushRef="#br1" timeOffset="192819.407">1380 14149,'24'-5,"21"-6,19-5,11-4,3 3,1 4,-13 4</inkml:trace>
  <inkml:trace contextRef="#ctx0" brushRef="#br1" timeOffset="193235.292">2118 14066,'69'-88,"-42"58,-1-1,-2-1,-1-1,-2-1,-1-1,-2-1,-1 0,-2-2,-2 1,3-15,-14 9,-6 43,-2 13,1 0,1 0,0 1,0-1,2 1,0 0,0 0,1 1,0-3,-5 72,3 1,8 67,0-6,-15-36,10-107,-1 0,0 1,0-1,0 0,0 0,0 0,-1 0,1 0,-1 0,0 0,0 0,0-1,0 1,-1-1,1 1,0-1,-1 0,0 0,0 0,1 0,-1-1,0 1,0-1,-1 0,1 0,0 0,0 0,-1 0,1-1,-3 1,3-1,0 0,-1-1,1 1,0-1,-1 1,1-1,0 0,0-1,0 1,0 0,0-1,0 0,0 1,0-1,1 0,-1-1,1 1,-1 0,0-2,3 3,0 0,0 1,0-1,0 0,0 1,1-1,-1 1,0-1,1 0,-1 1,0-1,1 1,-1-1,0 1,1-1,-1 1,1-1,-1 1,1-1,-1 1,1 0,0-1,-1 1,1 0,-1-1,1 1,0 0,-1 0,1 0,0-1,-1 1,1 0,0 0,-1 0,1 0,0 0,-1 0,1 1,0-1,-1 0,1 0,-1 0,1 1,0-1,-1 0,1 0,-1 1,1-1,0 1,-1-1,1 0,66 6,0-3,1-2,0-4,23-6,-64 6</inkml:trace>
  <inkml:trace contextRef="#ctx0" brushRef="#br1" timeOffset="194072.11">4289 14081,'59'-186,"-44"128,-3-1,-2-1,-2 1,-3-2,-3 1,-3 0,-2 0,-11-58,9 90,-1 20,1 23,-5 196,11-150,-2 6,-1 25,4-1,4 0,9 35,-12-108,1 0,0-1,2 0,0 0,1 0,0-1,2 1,-6-13,0 1,0 0,0-1,1 1,-1-1,1 0,0 0,0 0,1-1,-1 0,1 1,0-1,0-1,0 1,0-1,0 0,0 0,0-1,1 1,-1-1,1 0,-1-1,1 1,2-1,29-5,-3-5</inkml:trace>
  <inkml:trace contextRef="#ctx0" brushRef="#br1" timeOffset="194332.435">4002 13671,'19'7,"24"2,29-3,24-6,21-9,12-2,1 0,-22 3</inkml:trace>
  <inkml:trace contextRef="#ctx0" brushRef="#br1" timeOffset="194870.997">4808 14299,'11'-27,"-2"0,-1-1,-2 0,0 0,-2 0,-1-1,-1 1,-2-1,0 0,-2 1,-4-19,-11 2,17 44,1 0,-1 0,1 1,0-1,0 0,-1 1,1-1,0 0,0 1,0-1,0 1,0-1,0 1,-1 0,1-1,0 1,0 0,0 0,0 0,0 0,0-1,0 1,0 0,0 1,0-1,0 0,0 0,0 0,0 1,0-1,0 0,0 1,0-1,0 1,0-1,0 1,4 0,54 8,-7-1,0 1,0 3,43 16,-89-26,0 1,0-1,0 1,-1 0,1 0,-1 0,0 1,0 0,0 0,-1 1,1-1,-1 1,0 0,0 0,-1 0,1 0,-1 1,0 0,-1-1,1 1,-1 0,-1 0,1 0,-1 1,0-1,0 6,0 5,-2-15,1 0,-1 1,1-1,0 1,-1-1,1 0,0 1,1-1,-1 1,0-1,1 0,-1 1,1-1,0 0,0 0,0 1,0-1,0 0,0 0,0 0,1 0,-1 0,1 0,0-1,-1 1,1 0,0-1,0 1,0-1,0 0,0 0,0 0,1 0,1 1,6-3,-1 0,1-1,0 1,-1-2,1 0,-1 0,0 0,0-1,0-1,-1 0,1 0,-1 0,7-7,-6 6,0 0,0 0,0-1,-1-1,0 1,0-2,-1 1,0-1,-1 0,0 0,0 0,-1-1,0 0,-1 0,0-1,0 1,0-7,-3 15,-1-1,-1 1,1-1,0 0,-1 1,1-1,-1 1,1-1,-1 1,0-1,0 1,-1 0,1-1,0 1,-1 0,1 0,-1 0,0 0,0 0,1 0,-1 1,-1-1,1 1,0-1,0 1,0 0,-1 0,1 0,-1 0,1 0,-1 0,1 1,-1-1,1 1,-1 0,1-1,-1 1,0 0,1 1,-1-1,1 0,-1 1,1 0,-1-1,1 1,-1 0,1 0,-1 0,1 1,0-1,0 1,0-1,-1 2,-2 0,0 0,0 1,1-1,0 1,-1 0,2 1,-1-1,0 1,1 0,0-1,0 2,0-1,0 0,1 0,0 1,0-1,1 1,0 0,0-1,0 1,0 0,1 0,0 0,0 0,1-1,-1 1,1 0,1 0,-1-1,1 1,0-1,0 1,0-1,1 0,0 0,0 0,0 0,1 0,0-1,0 1,0-1,0 0,1 0,11 4,1-1,0 0,0-1,1-1,-1 0,1-2,0 0,0-1,0 0,1-2,-1 0,0-1,0-1,2-1,25-3</inkml:trace>
  <inkml:trace contextRef="#ctx0" brushRef="#br1" timeOffset="195854.638">5955 13288,'-6'-20,"-46"-104,51 123,1 0,-1 1,1-1,-1 1,1-1,-1 1,1-1,-1 1,0-1,1 1,-1 0,0-1,1 1,-1 0,0 0,1-1,-1 1,0 0,0 0,0 0,1 0,-1 0,0 0,0 0,1 0,-1 0,0 0,0 0,1 1,-1-1,0 0,1 0,-1 1,0-1,1 1,-1-1,0 0,1 1,-1-1,1 1,-1 0,1-1,-1 1,1-1,-1 1,1 0,-1-1,1 1,0 0,0-1,-1 1,1 0,0 0,0-1,0 1,0 0,0 0,0-1,0 1,0 0,0 0,0 0,0-1,0 1,0 0,1-1,-1 1,0 0,1 0,-4 34,2-1,1 1,1 0,3-1,0 1,2-1,8 24,-7-28,87 420,-93-447,9 30,-10-33,0 1,1-1,-1 1,1-1,-1 1,0-1,1 1,-1-1,1 0,-1 1,1-1,0 0,-1 1,1-1,-1 0,1 0,-1 1,1-1,0 0,-1 0,1 0,0 0,-1 0,1 0,-1 0,1 0,0 0,-1 0,1 0,0 0,-1-1,1 1,-1 0,1 0,-1-1,1 1,0 0,-1-1,1 1,-1 0,1-1,-1 1,0-1,1 1,-1-1,1 0,26-24,-23 19,0 1,0 0,1 0,0 0,0 1,0-1,0 1,0 1,1-1,0 1,0 0,0 0,0 0,0 1,0 0,1 0,-1 1,1 0,-1 0,1 0,0 1,-1 0,6 1,-6 3,-1 1,1-1,-1 1,0 1,0-1,0 1,-1 0,0 0,0 0,0 0,-1 1,0 0,0-1,-1 1,0 0,0 1,-1-1,0 0,0 0,0 0,-1 1,0-1,-1 3,2-3,-1 1,0-1,0 0,-1 0,0 0,0 0,0 0,-1 0,0 0,-1 0,0 0,0-1,0 0,-1 1,1-1,-1 0,-1-1,1 1,-1-1,0 0,-1 0,1 0,-1-1,0 0,0 0,0 0,0-1,-1 0,-2 1,5-4,0 0,1 0,-1 0,0 0,1-1,-1 0,1 1,-1-1,0-1,1 1,0 0,-1-1,1 0,0 0,0 0,0 0,0 0,0 0,1-1,-1 0,1 1,-1-1,1 0,0 0,0 0,0-1,1 1,-1 0,1-1,-1 1,1-1,1 1,-1-1,0 1,1-1,0 0,-1 1,1-1,1 0,-1 1,1-1,-1 0,1 1,0-1,0 0,2-4,-1 0,1 0,0 1,1-1,0 1,0-1,1 1,0 1,0-1,0 1,1-1,0 2,0-1,1 1,-1 0,1 0,0 0,6-2,3-1,0 1,1 0,0 1,0 1,0 1,1 0,-1 1,7 1,-18 0,0 2,-1-1,1 1,-1 0,1 0,0 0,-1 1,1 0,-1 0,1 0,-1 1,0 0,0 0,1 0,-1 1,0 0,-1 0,1 0,-1 0,1 1,-1 0,0-1,0 2,-1-1,1 0,-1 1,0-1,0 1,1 3,16 46,-19-47,0 0,0 0,1 0,0-1,1 1,-1-1,1 0,0 0,1 0,-1 0,1 0,1-1,-1 1,1-1,0 0,0-1,0 1,0-1,1 0,0 0,0-1,0 0,0 0,3 1,-1-3,0 0,1 0,-1-1,0 0,0 0,1-1,-1 0,0-1,0 0,0 0,0 0,-1-1,1 0,0-1,-1 0,0 0,0-1,0 1,-1-1,0-1,0 1,0-1,0 0,0-1,2-3,-1 0,1 0,-1-1,-1 0,0 0,-1-1,0 0,0 1,-2-1,1-1,-1 1,-1-1,-1 1,1-1,-2-3,-3 7,-1 27,2-11,0 0,1 1,-1-1,2 0,-1 1,1-1,0 1,1-1,0 0,0 1,1-1,-1 0,2 0,-1 0,1 0,0 0,0-1,1 1,0-1,0 0,0 0,1 0,0-1,0 1,1-1,-1 0,1-1,0 1,0-1,2 0,1-1,1-1,0 0,-1-1,1 1,0-2,0 0,0 0,0 0,0-2,0 1,0-1,-1 0,1-1,0 0,-1-1,0 0,0 0,0-1,-1 0,0-1,1 0,-2 0,1-1,-1 0,0 0,-1 0,1-1,-1 0,-1 0,0-1,0 0,0 0,-1 0,-1 0,0-1,0 1,1-9,4-30,-20 101,11-47,-1 0,1 0,0 1,0-1,1 0,-1 1,2-1,-1 0,1 0,0 1,0-1,0 0,1 0,0 0,0 0,1 0,-1-1,1 1,1-1,-1 0,1 1,0-1,0-1,0 1,1-1,-1 0,1 0,0 0,1 0,19 5</inkml:trace>
  <inkml:trace contextRef="#ctx0" brushRef="#br1" timeOffset="196127.907">7362 13302,'-16'2,"-8"8,0 9,7 9,10 8,14 10,6-2</inkml:trace>
  <inkml:trace contextRef="#ctx0" brushRef="#br1" timeOffset="196439.077">7608 14149,'17'-13,"0"-1,0 0,-2-2,0 1,-1-2,0 0,-1-1,-1 0,-1-1,-1 0,0-1,-2 0,0 0,-1-1,-1 0,-1 0,1-18,-4-11,-2 49,0 0,0 0,0 0,-1-1,1 1,0 0,-1 0,1 0,-1 0,1 0,-1 0,1 0,-1 0,0 0,0 0,1 0,-1 0,0 0,0 0,0 1,0-1,0 0,0 1,0-1,0 1,0-1,0 1,-1-1,1 1,0 0,0 0,0-1,0 1,-1 0,1 0,0 0,-1 1,-7 1,0 1,0 0,0 0,1 1,0 0,0 1,0 0,0 0,1 1,-1 0,2 0,-1 0,1 1,-3 4,6-8,0 1,0 0,1 0,-1 1,1-1,0 0,1 1,-1 0,1-1,-1 1,2 0,-1-1,0 1,1 0,0 0,0 0,0 0,1-1,-1 1,1 0,1 0,-1-1,0 1,1-1,0 1,0-1,1 0,0 1,5 8,0 0,1-1,1-1,0 1,0-2,1 1,1-1,7 4,-7-5,0-2,0 1,1-2,0 1,1-2,-1 0,1-1,0 0,0-1,0 0,0-1,1-1,10 0,-16-1,1 0,-1-1,1-1,-1 0,0 0,1 0,-1-1,0-1,-1 1,1-1,-1-1,1 0,-1 0,-1 0,1-1,-1-1,0 1,0-1,-1 0,0 0,0-1,10-16</inkml:trace>
  <inkml:trace contextRef="#ctx0" brushRef="#br1" timeOffset="197315.769">9410 14026,'-2'-18,"1"-1,0 1,1 0,2-1,-1 1,2-1,1 1,0 0,1 1,1-1,0 1,1 0,2 0,4-7,-12 21,0 0,0 1,0-1,0 0,1 1,-1-1,1 1,0 0,-1 0,1-1,0 1,0 0,1 0,-1 1,0-1,1 0,-1 1,1 0,-1-1,1 1,-1 0,1 0,0 0,0 1,0-1,-1 1,1 0,0-1,0 1,0 0,0 1,0-1,-1 0,1 1,0 0,0-1,0 1,-1 0,1 1,-1-1,1 0,-1 1,2 0,5 11,-1 1,0 1,0-1,-1 1,-1 0,-1 1,0-1,-1 1,-1 0,2 14,-5-25,2 0,-1-1,0 1,0 0,0 0,0 0,-1 0,0 0,0 1,-1-1,1 0,-1 0,0 0,-1-1,1 1,-1 0,0 0,0-1,-1 2,2-5,0-1,1 1,-1-1,0 1,0-1,0 0,0 0,0 1,0-1,0 0,0 0,0 0,1 0,-1 0,0 0,0 0,0 0,0 0,0-1,0 1,0 0,0-1,0 1,0-1,1 1,-1 0,0-1,0 0,1 1,-1-1,0 0,1 1,-1-1,0 0,1 1,-1-1,1 0,-1 0,1 0,0 0,-1 0,1 1,0-1,0 0,-1 0,1 0,0 0,0 0,0 0,0 0,0 0,0 0,0 0,1 0,-1 0,2-8,0 0,1 1,0-1,0 1,1-1,0 1,0 0,1 1,0-1,0 1,1 0,0 0,0 1,1 0,0 0,0 0,0 1,1 0,-1 0,1 1,0 0,1 0,68-18,-74 22,-1-1,0 1,1 0,-1 0,1 0,-1 1,0-1,1 0,-1 1,0 0,1-1,-1 1,0 0,0 0,1 0,-1 1,0-1,0 0,-1 1,1-1,0 1,0 0,-1-1,1 1,-1 0,1 0,-1 0,0 0,0 1,0-1,0 1,7 31,-8-31,0 1,0-1,1 1,-1-1,1 1,0-1,0 0,0 1,0-1,1 0,-1 0,1 0,0 0,0 0,0 0,0 0,1-1,-1 1,1-1,0 1,-1-1,1 0,0 0,0 0,1-1,6 2,1-1,1 0,-1-1,0 0,0-1,0 0,1-1,-1 0,0-1,0 0,0 0,-1-2,1 1,-1-1,1-1,-1 0,0 0,6-6,-12 9,0 0,0 0,-1-1,1 0,-1 1,0-1,0-1,0 1,0 0,0-1,-1 1,1-1,-1 0,0 0,0 0,-1 0,1 0,-1 0,0-1,0 1,0 0,0-1,-1 1,0 0,0-1,0 1,-1-1,1 1,-1 0,0-1,0 1,0 0,-1 0,0 0,0 0,0 0,0 0,-1-2,-4-2,-1-1,1 1,-1 0,-1 1,1 0,-1 0,-1 1,1 0,-1 1,0 0,0 0,0 1,-1 1,0-1,1 2,-1-1,0 2,0-1,-1 2,1-1,0 2,0-1,0 1,-9 3,17-3,-1 0,0 1,0-1,0 1,1 0,-1 0,1 0,0 1,-1-1,1 1,0 0,1 0,-1 0,0 0,1 0,0 1,-1-1,1 1,1-1,-1 1,0 0,1 0,0 0,0 0,0 0,1 0,-1 0,1 0,0 0,0 0,0 0,0 0,1 0,0 0,0 0,0 0,0 0,1 0,-1 0,1-1,0 1,0-1,1 2,4 4,0-1,1 0,-1 0,1-1,1 0,0 0,0-1,0 0,0-1,1 0,0 0,0-1,1 0,-1-1,1 0,6 0,27 6</inkml:trace>
  <inkml:trace contextRef="#ctx0" brushRef="#br1" timeOffset="197475.34">10120 13275,'-18'-7,"-11"-3,-6 4,-1 7,6 10,6 10,6 9,7-1</inkml:trace>
  <inkml:trace contextRef="#ctx0" brushRef="#br1" timeOffset="197664.837">10285 13876,'16'16,"12"8,9 2,7-4,6-4,5-7,5-7,2-11,-9-4</inkml:trace>
  <inkml:trace contextRef="#ctx0" brushRef="#br1" timeOffset="198871.694">11855 13479,'-8'0,"1"0,-1 0,0 0,1 1,0 1,-1-1,1 1,0 0,-1 1,1-1,1 2,-1-1,0 1,1 0,0 0,-1 1,2-1,-1 1,1 1,-1-1,1 1,1 0,-1 0,1 0,0 1,1-1,0 1,0 0,0 0,-1 7,3-10,0 0,1-1,0 1,0 0,0-1,0 1,1 0,-1-1,1 1,0-1,0 1,1-1,-1 1,0-1,1 0,0 1,0-1,0 0,0 0,1-1,-1 1,1 0,-1-1,1 1,0-1,0 0,0 0,0 0,1 0,-1-1,0 1,3 0,3 1,0 0,0-1,1 1,-1-2,1 1,-1-1,1-1,0 0,-1 0,1-1,-1 0,3-1,4-4,0 0,0-1,-1 0,0-1,0-1,-1 0,0-1,-1-1,0 0,0-1,-2 0,1-1,-2 0,1-1,-2 0,0 0,-1-1,0 0,-1-1,-1 0,0 0,-1 0,-1-1,-1 1,0-1,-1 0,-1 0,-1-15,2 8,-1 0,-2 0,0 1,-2-1,0 1,-2-1,0 1,-2 1,-1-1,0 1,-2 0,0 1,-11-16,19 33,0 1,-1-1,1 1,-1 0,0 0,0 0,0 0,0 0,0 0,-1 1,1 0,-1 0,0 0,0 0,0 0,0 1,0-1,0 1,0 0,0 1,0-1,0 1,-1 0,1 0,0 0,0 0,0 1,-1-1,0 2,-4 3,1 1,0 0,1 1,0 0,0 0,0 0,1 1,0 0,1 0,-1 1,2 0,-1 0,1 0,1 0,-1 0,1 1,1 0,0-1,1 1,0 0,0 4,-2 5,0-1,2 1,0-1,1 1,1 0,1-1,0 1,1-1,1 0,1 0,1 0,0-1,2 0,0 0,0 0,2-1,0-1,0 1,2-2,0 0,0 0,2-1,2 2,-3-4,1-1,0 0,1-1,0 0,0-2,0 1,1-2,0 0,1-1,-1-1,1 0,0-1,0-1,0-1,0 0,15-2,-26 0,0-1,0 0,0 1,0-2,0 1,0-1,0 0,-1 0,0-1,1 1,-1-1,0 0,-1-1,1 1,-1-1,0 0,0 0,-1 0,1 0,-1-1,0 0,-1 1,1-1,-1 0,0 0,0-2,2-7,-1-1,0 1,-1-1,-1 0,0 1,-1-1,-1 0,-1 0,0 1,-1-3,3 15,0 0,0 0,-1 0,1 1,-1-1,1 0,-1 0,0 1,0-1,0 1,-1-1,1 0,0 1,-1 0,0-1,1 1,-1 0,0 0,0 0,0 0,-1 0,1 1,0-1,-1 1,1-1,-1 1,1 0,-1 0,0 0,1 0,-1 1,0-1,-1 0,1 3,1 1,-1-1,1 0,0 0,0 1,-1 0,1-1,1 1,-1 0,0 0,1 0,0 0,-1 0,1 0,0 0,1 0,-1 1,0-1,1 0,0 1,0-1,0 1,0 8,0-1,0 0,2 1,-1-1,1 0,1 1,0-1,1 0,0-1,1 1,0-1,0 0,1 0,0 0,1-1,0 0,1 0,-1-1,2 0,-1 0,1-1,0 0,1-1,0 0,5 2,-7-3,0 0,0-1,0 0,0-1,1 0,-1 0,1-1,0 0,0 0,0-1,0 0,0-1,0 0,0 0,0-1,0 0,0-1,0 0,0 0,-1-1,1 0,-1-1,0 0,0 0,0 0,0-1,-1-1,0 1,0-1,0 0,-1 0,3-4,7-17,-1 1,-1-2,-1 0,-2-1,-1 0,-1 0,-1-1,-2-1,-1 1,-1-3,-3 29,20-122,-5-1,-5 0,-6-23,-5 144,0-1,0 1,0 0,-1-1,0 1,0 0,0 0,-1 0,0 0,0 0,-1 0,-1-3,3 8,0 0,0 0,0 0,1 0,-1 0,0 0,0 1,0-1,0 0,0 1,-1-1,1 1,0-1,0 1,0 0,0-1,-1 1,1 0,0 0,0 0,0 0,-1 0,1 0,0 0,0 0,0 0,-1 1,1-1,0 0,0 1,0-1,0 1,0 0,0-1,0 1,0 0,-1 0,-33 34,22-14,1 0,1 1,1 0,2 1,0 0,1 0,1 1,1 0,1 0,1 0,2 0,0 1,2-1,1 7,1-2,3 0,0 0,1-1,2 0,1-1,2 0,0 0,1-1,2-1,12 17,31 36,4-2,38 35,-65-72,10-1,-43-39,-1 1,1-1,0 0,-1 0,1 1,-1-1,0 0,1 0,-1 0,0 0,1-1,-1 1,0 0,0 0,0-1,0 1,0-1,0 1,-1-1,1 1,0-1,-1 1,1-1,-1 0,1 1,-1-1,0 0,0 1,0-1,0 0,0 1,0-1,-1-1,2 1,4-212,-12 181,5 45,0 0,1 0,0 1,1-1,0 0,1 0,1 1,0-1,0 0,1 0,1-1,0 1,0-1,1 1,1-1,0-1,0 1,1-1,0 0,1-1,0 0,1 0,0 0,0-1,1-1,5 4,-10-7,1 0,0-1,0 1,0-1,0-1,0 1,1-1,-1 0,1-1,-1 1,1-1,0 0,-1-1,1 0,0 0,0 0,-1-1,1 0,0-1,2 0,12-9</inkml:trace>
  <inkml:trace contextRef="#ctx0" brushRef="#br1" timeOffset="199142.965">12742 13056,'-23'-5,"-15"-3,-3-1,15 2,25 1,32 2,32 2,27 1,23 1,-9 0</inkml:trace>
  <inkml:trace contextRef="#ctx0" brushRef="#br1" timeOffset="200033.101">13575 13780,'38'-469,"-32"444,-6 25,0 0,0 1,0-1,0 0,0 0,0 1,0-1,0 0,-1 1,1-1,1 0,-1 0,0 1,0-1,0 0,0 1,0-1,0 0,0 0,0 1,0-1,1 0,-1 0,0 1,0-1,0 0,0 0,1 1,-1-1,0 0,0 0,1 0,-1 0,0 1,0-1,1 0,-1 0,0 0,0 0,1 0,-1 0,0 0,1 0,-1 0,0 0,0 0,1 0,-1 0,0 0,1 0,-1 0,0 0,0 0,1 0,-1 0,0 0,1-1,-1 1,0 0,0 0,0 0,1 0,-1-1,0 1,0 0,14 49,-13-38,1 0,1 0,0 0,0-1,1 1,1-1,0 0,0 0,1 0,0-1,0 0,1 0,1-1,-1 1,9 5,-5-7,1-1,0 0,0-1,0 0,0-1,1-1,0 0,0 0,0-1,0-1,0 0,0-1,0-1,1 0,-1 0,0-1,-1-1,1 0,0-1,-1 0,8-4,18-24,-39 36,0 1,0 0,0-1,0 1,1 0,-1 0,1 0,1-1,-1 1,1 0,-1 0,1-1,1 1,-1 0,1-1,0 1,0-1,0 0,0 0,1 0,0 0,-1 0,2 0,-1-1,0 1,1-1,-1 0,3 1,4 2,1 0,1-1,-1-1,1 0,-1-1,1 0,0 0,0-1,1-1,-1 0,0-1,0 0,0-1,1 0,-1-1,0-1,0 0,-1 0,1-1,-1 0,6-4,-9 3,1-1,-1 0,-1-1,1 0,-1 0,-1 0,1-1,-1 0,0 0,-1 0,0-1,-1 0,1 0,-2 0,1-1,-1 0,-1 1,0-1,0 0,-1 0,1-7,-14 62,11-40,0 0,0 0,0 1,1-1,0 0,0 0,0 1,0-1,1 0,0 0,0 0,1 0,-1 0,1 0,0 0,0 0,1-1,0 1,-1-1,1 1,1-1,-1 0,1 0,-1-1,1 1,0-1,1 0,-1 0,0 0,5 2,-1-3,0 0,0 0,1-1,-1 0,0-1,1 0,-1 0,1 0,-1-1,0-1,0 1,1-1,-1-1,0 0,0 0,-1 0,1-1,-1 0,0 0,6-5,6-5,-1-1,0 0,-1-1,-1-1,0-1,10-16,-23 30,11-12,-5 27,-8 3,1-1,0 0,1 1,0-1,1 0,1-1,0 1,1-1,0 0,1 0,0-1,1 0,0 0,1 0,33 7,-30-19</inkml:trace>
  <inkml:trace contextRef="#ctx0" brushRef="#br1" timeOffset="200827.573">14750 13001,'-87'-18,"87"18,0 1,0-1,0 0,0 0,0 0,1 1,-1-1,0 0,0 0,0 1,0-1,0 0,0 0,0 1,0-1,-1 0,1 0,0 1,0-1,0 0,0 0,0 0,0 1,0-1,0 0,-1 0,1 0,0 1,0-1,0 0,0 0,-1 0,1 0,0 1,0-1,0 0,-1 0,1 0,0 0,0 0,-1 0,1 0,0 0,0 0,0 0,-1 0,1 0,0 0,0 0,-1 0,1 0,0 0,-1 0,24 12,68 24,103 51,-178-79,-1 1,0 0,-1 1,0 1,-1 1,0-1,0 2,-1 0,-1 0,0 1,-1 1,-1 0,0 0,-1 1,-1 0,1 4,12 123,-11-50,-9-89,0 0,0 0,1 0,0-1,-1 1,1 0,0 0,1-1,-1 1,1-1,-1 1,1-1,0 1,1-1,-1 0,0 0,1 0,0-1,0 1,-1 0,2-1,-1 0,0 0,0 0,1 0,-1 0,1-1,-1 1,1-1,0 0,0 0,-1 0,1-1,0 1,0-1,0 0,1 0,4-5,0 0,0 0,-1-1,0 0,0 0,0-1,-1 0,0 0,0-1,-1 0,0 0,0 0,-1-1,0 0,-1 0,2-4,-2 5,71-137,-66 131,-8 33,-12 75,11-90,0-1,0 1,0 0,1 0,0 0,-1 0,1-1,1 1,-1 0,1-1,-1 1,1-1,0 0,0 0,0 1,1-1,-1-1,1 1,0 0,0 0,0-1,0 0,1 1,10 2,0 0,0-2,1 0,-1 0,1-1,0-1,-1-1,1 0,0 0,-1-2,6-1,194-27,-207 29,1-1,-1 0,0 0,1-1,-1 0,-1 0,1 0,0-1,-1 0,0-1,0 1,0-1,0 0,-1-1,0 1,0-1,0 0,-1 0,0-1,0 1,0-1,1-6,-4 10,0 0,-1-1,1 1,-1-1,0 1,0-1,0 1,0-1,-1 1,1-1,-1 1,0 0,0-1,0 1,-1 0,1 0,-1 0,0 0,0 0,0 0,0 0,0 1,0-1,-1 1,1-1,-1 1,0 0,0 0,0 0,0 0,0 1,0-1,0 1,-1 0,-1-2,0 1,0 0,0 1,0-1,-1 1,1 0,0 0,-1 1,1 0,-1 0,1 0,-1 0,1 1,0 0,-1 0,1 0,0 1,0 0,0 0,0 0,-5 3,8-3,0-1,0 1,0 0,1 0,-1 0,0 0,1 0,-1 0,1 1,0-1,0 0,-1 1,2-1,-1 1,0-1,0 1,1-1,0 1,-1-1,1 1,0 0,0-1,0 1,1 0,-1-1,1 1,-1-1,1 1,0-1,0 1,0-1,0 0,0 1,1-1,59 73,-31-54,1-1,1-1,1-1,0-2,1-2,1-1,0-1,1-2,0-2,25 3,22-5,-60-11</inkml:trace>
  <inkml:trace contextRef="#ctx0" brushRef="#br1" timeOffset="202076.212">4699 15187,'-25'14,"1"1,1 1,0 1,2 1,0 2,0 0,2 0,1 2,0 1,2 0,1 1,0 0,2 1,-8 22,19-43,0 0,-1 0,2 1,-1-1,0 1,1-1,0 1,0 0,0 0,1-1,0 1,0 0,0 0,0-1,1 1,-1 0,1 0,0-1,1 1,-1-1,1 1,0-1,0 0,1 1,-1-1,1 0,0 0,0-1,0 1,0-1,1 0,-1 1,5 1,3-2,1-1,-1-1,1 1,-1-2,1 0,-1 0,1-1,0-1,-1 0,0 0,1-1,-1 0,0-1,-1-1,1 0,-1 0,0-1,0 0,3-3,16-8,-1-2,0-1,-1-1,-1-1,-1-2,-2 0,0-2,-1 0,8-16,-19 25,0 0,-1-1,-1 0,0 0,-2-1,0 0,-1 0,-1-1,-1 0,0 0,-2 0,0 0,-1 0,-1 0,-2 0,-1-13,1 21,-1 1,-1 0,1-1,-2 1,0 1,0-1,-1 1,0 0,0 0,-4-4,6 10,1 0,-1 0,0 0,0 0,0 1,-1 0,1-1,-1 2,1-1,-1 0,0 1,0 0,0 0,-1 0,1 1,0 0,-1 0,1 0,0 1,-1 0,1 0,-1 0,-2 1,-3 3,0 0,0 1,0 0,1 1,0 1,0-1,0 2,1-1,0 1,0 1,1-1,0 2,1-1,0 1,0 0,1 0,1 1,-1 0,2 0,-1 0,2 0,-2 6,1-2,1 1,0-1,1 1,0 0,1 0,1 0,1 0,0 0,1 0,1-1,0 1,1-1,1 1,0-1,1 0,1-1,0 0,1 0,8 11,20 23,2-2,2-1,1-3,3-1,17 12,78 74,-57-24,-71-81</inkml:trace>
  <inkml:trace contextRef="#ctx0" brushRef="#br1" timeOffset="202323.55">5436 15296,'16'0,"18"-2,13-1,14 0,10-2,2 0,-4 1,-9 3,-15 5,-15 5,-13 2</inkml:trace>
  <inkml:trace contextRef="#ctx0" brushRef="#br1" timeOffset="202573.957">5545 15555,'17'9,"14"4,16-1,16-3,14-5,10-5,4-5,-2-3,-16-2</inkml:trace>
  <inkml:trace contextRef="#ctx0" brushRef="#br1" timeOffset="202823.819">6529 15392,'-4'6,"-1"1,1-1,1 1,-1 0,1 0,0 1,1-1,0 1,0-1,1 1,-1-1,2 1,-1 0,1 0,0-1,1 1,0 0,0 0,0-1,1 1,1-1,-1 1,1-1,0 0,1 0,-1 0,1-1,1 1,-1-1,2 1,1-2,1 1,-1-2,1 1,0-1,0 0,1-1,-1 1,1-2,0 1,0-1,-1-1,1 0,0 0,1-1,-1 0,0 0,0-1,0 0,0 0,-1-1,1-1,0 0,-1 0,1 0,-1-1,0 0,2-1,-1 0,0 0,0-1,-1 0,0 0,0-1,0 0,-1-1,0 0,0 0,-1 0,0-1,0 0,-1 0,0 0,-1-1,0 1,0-1,-1 0,-1-1,0 1,1-5,-2 4,-1 0,-1 0,1 0,-2 0,1 0,-1 0,-1 0,0 1,-1-1,0 1,0 0,-1 0,-1 0,1 1,-2 0,1 0,-1 0,-1 1,1 0,-1 0,-1 1,1 0,-1 1,0-1,-1 2,0-1,0 2,0-1,0 1,0 1,-1 0,0 0,0 1,0 0,0 1,0 0,0 1,-11 1,4 4,0 1,0 1,1 0,0 2,0-1,1 2,0 0,0 1,1 1,1 0,0 1,1 1,0 0,1 1,-5 8,-26 36</inkml:trace>
  <inkml:trace contextRef="#ctx0" brushRef="#br1" timeOffset="209415.843">452 16921,'-66'60,"3"3,3 3,-8 16,54-65,0 1,0 1,2 1,0-1,2 2,0 0,1 0,1 0,1 1,1 1,1-1,-1 19,5-38,1 0,-1 0,1 0,0 0,0 0,0 0,1-1,-1 1,1 0,-1 0,1 0,0 0,0-1,0 1,0 0,1-1,-1 1,1-1,0 1,-1-1,1 0,0 0,0 0,1 0,-1 0,0 0,1-1,-1 1,1-1,-1 1,1-1,0 0,-1 0,1 0,0 0,0-1,0 1,0-1,0 0,-1 0,1 0,1 0,8-5,0-1,-1 0,1-1,-1 0,-1-1,0 0,0-1,0 0,-1 0,0-1,-1 0,0-1,-1 0,0 0,4-9,11-19,-1-1,-3-1,-1-1,-1-1,-3 0,-2-1,-1 0,-3-1,-1 0,-3 0,-1 0,-2 0,-7-43,8 80,-1 1,-1 0,1-1,-2 1,1 0,-1 0,0 0,0 0,0 0,-1 0,0 0,-1 1,0 0,0-1,0 1,0 1,-1-1,0 1,0 0,-1 0,0 0,-3-2,6 6,0 1,0 0,-1-1,1 1,0 0,0 1,0-1,0 0,0 1,0 0,0 0,0 0,0 0,1 0,-1 0,0 1,0 0,1-1,-1 1,1 0,0 0,-1 0,1 0,0 1,0 0,-45 66,36-43,0 0,2 1,1-1,1 2,2-1,0 1,2 0,1 0,1 0,2 0,0 0,2 0,1 0,2-1,7 25,20 68,-6-26,-4 1,-5 1,1 31,-16-74,-1-10</inkml:trace>
  <inkml:trace contextRef="#ctx0" brushRef="#br1" timeOffset="209701.079">643 17249,'0'25,"0"19,0 12,0 9,0 2,0 0,3-6,0-7,2-11,3-13,2-12,4-15,0-9</inkml:trace>
  <inkml:trace contextRef="#ctx0" brushRef="#br1" timeOffset="209960.91">917 17194,'2'21,"1"19,-2 15,-2 12,0 4,-1 3,1-2,1-7,1-9,4-10,1-10,-1-11</inkml:trace>
  <inkml:trace contextRef="#ctx0" brushRef="#br1" timeOffset="210145.928">602 17604,'23'5,"22"-2,22-7,18-10,10-10,-10-1</inkml:trace>
  <inkml:trace contextRef="#ctx0" brushRef="#br1" timeOffset="210366.337">1408 17166,'26'3,"21"0,21 0,11 0,4 1,-2 0,-11 2,-17-1</inkml:trace>
  <inkml:trace contextRef="#ctx0" brushRef="#br1" timeOffset="210568.795">1572 17372,'26'9,"22"4,16-6,13-6,-9-4</inkml:trace>
  <inkml:trace contextRef="#ctx0" brushRef="#br1" timeOffset="210980.693">2432 17181,'22'-31,"-1"-1,-2-1,-1-1,-1 0,-2-1,-2-1,-1 0,1-13,-9 31,3 28,5 60,-3 1,1 69,-10-116,0 0,-2 0,-1 0,-1-1,0 1,-2-1,-1 0,-1-1,0 1,-11 16,15-31,0-1,0 0,-1 0,0 0,0-1,-1 0,0 0,0 0,-1 0,1-1,-1 0,0-1,-6 4,12-8,0 1,0-1,0 1,0-1,0 0,0 1,0-1,0 0,0 0,0 0,-1 0,1 0,0 0,0 0,0 0,0 0,0 0,0-1,0 1,0 0,0-1,0 1,0-1,0 1,0-1,0 1,1-1,-1 0,0 1,0-1,0 0,1 0,-1 0,1 1,-1-1,0 0,1 0,-1 0,1 0,0 0,-1 0,1 0,0 0,0 0,-1-1,3 0,0 0,-1 1,1-1,0 0,0 1,0 0,0-1,0 1,1 0,-1 0,0 0,0 1,1-1,-1 0,0 1,1 0,-1-1,1 1,-1 0,3 0,2 0,385-27,-319 25</inkml:trace>
  <inkml:trace contextRef="#ctx0" brushRef="#br1" timeOffset="211758.637">4808 17085,'55'-326,"-47"258,-3 1,-3-1,-3 0,-5-26,-14 17,20 76,0 1,0-1,-1 1,1-1,0 1,0-1,-1 1,1 0,0-1,0 1,-1-1,1 1,-1 0,1-1,0 1,-1 0,1-1,-1 1,1 0,-1 0,1-1,-1 1,1 0,-1 0,1 0,-1 0,1 0,-1 0,1 0,-1 0,1 0,-1 0,1 0,-1 0,1 0,-1 0,1 0,-1 0,1 1,-1-1,1 0,-1 0,1 1,-1-1,1 0,-1 0,1 1,0-1,-1 1,1-1,0 0,-1 1,1-1,0 1,0-1,-1 1,1-1,0 1,0-1,0 1,0-1,-1 1,1-1,0 1,0-1,-4 14,0-1,1 0,0 1,1 0,1 0,0 0,1 0,0 3,0 3,-1 39,2 0,3 0,3-1,2 1,2-2,3 1,3-2,14 32,-28-78,1-1,-1 0,1 0,1 0,0 0,0-1,1 1,0-1,1-1,-1 1,1-1,1 0,-1-1,1 0,0 0,1-1,-1 0,1 0,0-1,1 0,-1 0,0-1,1-1,0 1,0-2,0 1,0-1,0-1,2 0,23-11,-6-6</inkml:trace>
  <inkml:trace contextRef="#ctx0" brushRef="#br1" timeOffset="212019.941">4453 16730,'26'4,"24"2,23-2,21-2,14-2,8 0,-4 6,-10 10,-23 2</inkml:trace>
  <inkml:trace contextRef="#ctx0" brushRef="#br1" timeOffset="214747.721">5341 17208,'-3'-31,"4"29,40-154,-35 120,-2 0,-1-1,-1 1,-3-1,-2-18,3 52,-1 2,1 0,-1 0,1 0,-1 0,1 0,0 0,0-1,-1 1,1 0,0 0,0 0,0 0,0 0,0-1,1 1,-1 0,0 0,0 0,1 0,-1 0,1 0,-1 0,1 0,-1 0,1 0,0 0,-1 0,1 0,0 0,0 1,-1-1,1 0,0 0,0 1,0-1,0 1,0-1,0 1,0-1,0 1,0 0,1-1,0 1,88 22,-81-21,0 1,0 0,0 1,0 0,0 0,-1 1,0 0,1 1,-1 0,-1 0,1 1,-1 0,0 0,0 0,-1 1,0 0,0 0,-1 1,1 0,-2 0,3 6,-2 5,-2 0,0 0,-2 1,0-1,-1 1,-1-1,0 2,-1 36,1-54,1 0,0 0,0 1,0-1,0 0,1 0,-1 0,1 0,0 0,0 0,0 0,0 0,1 0,-1-1,1 1,0 0,-1-1,1 1,0-1,1 0,-1 0,0 0,1 0,-1 0,1 0,-1 0,1-1,0 1,0-1,0 0,0 0,0 0,0 0,1 0,11-1,0 0,-1 0,1-2,0 0,-1 0,0-2,1 1,-1-2,-1 0,1-1,-1 0,0-1,0 0,-1-1,5-4,-6 4,1 0,-1-1,-1-1,0 1,0-2,-1 0,-1 0,1 0,-2-1,2-4,-6 11,0 0,0-1,-1 1,0-1,0 0,-1 0,1 0,-1 0,-1 0,1 0,-1 0,0 0,0 0,-1 0,0 0,0 0,0 0,-1 0,0 0,0 0,0 1,-1-1,1 1,-4-4,5 7,1 0,-1 1,0-1,-1 0,1 1,0-1,0 1,-1-1,1 1,-1 0,1 0,-1-1,1 1,-1 0,0 0,1 1,-1-1,0 0,0 0,0 1,0-1,0 1,0 0,0 0,0-1,0 1,0 0,1 1,-1-1,0 0,0 1,0-1,0 1,0-1,0 1,0 0,1 0,-1 0,0 0,1 0,-1 0,1 0,-1 0,1 1,-1-1,-3 8,0 0,1-1,0 1,0 1,1-1,0 1,1-1,0 1,0 0,1-1,0 1,1 0,0 0,1 0,0 0,0 0,1-1,0 1,1 0,0-1,2 2,-2-2,1-1,0 0,0 0,1 0,0 0,0-1,1 0,0 0,0 0,1-1,-1 0,1 0,1-1,-1 0,1 0,0-1,0 0,1 0,-1-1,1 0,-1 0,1-1,0 0,0-1,0 0,1 0,32-2</inkml:trace>
  <inkml:trace contextRef="#ctx0" brushRef="#br1" timeOffset="-213720.749">6475 16375,'-7'-18,"-34"-62,40 80,1-1,-1 1,1 0,-1-1,1 1,-1-1,1 1,-1 0,0 0,1-1,-1 1,1 0,-1 0,0 0,1-1,-1 1,1 0,-1 0,0 0,1 0,-1 0,0 0,1 1,-1-1,0 0,1 0,-1 0,1 0,-1 1,0-1,1 0,-1 1,1-1,-1 0,1 1,-1-1,1 1,-1-1,1 1,0-1,-1 1,1-1,0 1,-1-1,1 1,0 0,0-1,-1 1,1-1,0 1,0 0,0-1,0 1,0 0,0-1,-5 17,0-1,2 0,0 1,0 0,2 0,0 0,1 9,0-9,0 51,4 0,2 0,3-1,4 0,16 51,-27-109,-2-7,0 0,0 0,0 0,0 0,0 0,1-1,-1 1,0 0,1 0,0 0,-1 0,1-1,0 1,0 0,0-1,0 1,1 0,-1-1,0 0,0 1,1-1,-1 0,1 1,0-1,-1 0,1 0,0 0,-1-1,1 1,0 0,0-1,0 1,0-1,0 1,85-59,-83 56,1-1,-1 1,0 0,1 0,-1 1,1-1,-1 1,1 0,0 0,0 1,-1-1,1 1,0 0,0 1,0-1,-1 1,1 0,0 0,-1 0,1 0,-1 1,1 0,-1 0,0 0,0 1,0-1,0 1,0 0,2 3,-1-3,-1 1,0 0,0 0,-1 0,1 0,-1 1,0-1,0 1,0 0,-1 0,1 0,-1 0,0 1,-1-1,0 0,1 1,-2-1,1 1,-1 0,1-1,-2 1,1-1,-1 1,1-1,-1 1,-1-1,1 1,-1-1,0 0,0 0,-1 0,0 0,1 0,-2 0,1-1,0 1,-1-1,0 0,-2 1,3-2,0-1,-1 0,1 1,-1-1,0-1,1 1,-1 0,0-1,0 0,0 0,0 0,-1-1,1 1,0-1,0 0,0 0,0 0,0-1,-1 1,1-1,0 0,0 0,0-1,0 1,1-1,-1 0,0 0,1 0,-1 0,1-1,0 1,-1-1,1 0,1 0,-1 0,0 0,1-1,-1 1,1-1,0 1,1-1,-1 0,0 0,0-3,2 4,-1 0,1 0,0 0,0 0,0 0,0-1,0 1,1 0,-1 0,1 0,0 0,0 0,0 1,1-1,-1 0,0 0,1 1,0-1,0 1,0-1,0 1,0 0,0-1,3 0,65-41,-37 28,1 2,1 1,0 1,1 2,0 2,20-2,-54 10,0-1,0 1,0 0,0 0,0 0,0 0,0 1,0-1,0 0,-1 1,1-1,0 1,0 0,0-1,-1 1,1 0,0 0,-1 0,1 1,-1-1,1 0,-1 0,0 1,1-1,-1 1,0-1,0 1,0 0,0-1,0 1,0 0,-1 0,1 0,-1-1,1 1,-1 0,0 0,1 0,-1 0,0 0,0 0,0 0,-1 1,3 29,-3-24,0-1,0 1,1 0,1 0,-1 0,1-1,0 1,1 0,0-1,0 1,1-1,0 1,0-1,1 0,0 0,0-1,0 1,1-1,0 0,0 0,1 0,-1-1,1 0,2 1,-1-3,0-1,-1 1,1-1,0-1,1 1,-1-1,0 0,0-1,0 0,1 0,-1 0,0-1,0 0,0-1,0 0,0 0,0 0,0-1,0 0,-1 0,1 0,-1-1,0 0,0 0,1-2,2-1,-1-1,0 1,0-2,0 1,-1-1,0 0,-1 0,0-1,0 0,-1 0,0-1,-1 1,0-1,-1 0,2-10,-3-45,-3 118,1-40,1 0,0 0,1 0,1 0,0-1,0 1,1-1,1 1,0-1,0-1,1 1,0-1,1 0,0 0,6 4,-10-12,0 0,-1 0,1-1,1 1,-1-1,0 0,0 0,0 0,1 0,-1-1,0 1,1-1,-1 0,0 0,1 0,-1 0,0-1,1 1,-1-1,0 0,0 0,1 0,-1-1,0 1,0-1,0 1,0-2,73-59,-55 37,-1 0,-1-2,-2 0,0-1,-2 0,-1-2,-13 27,7 1,-7 22,-1-17,-2 48,0-35,2 1,-1 0,2 0,0 0,1 0,1-1,3 10,-5-23,0 0,0 0,0 0,1 0,0 0,-1 0,1-1,0 1,0 0,0-1,1 0,-1 1,1-1,-1 0,1 0,0-1,-1 1,1 0,0-1,0 0,0 0,0 0,0 0,1 0,1 0,19-1</inkml:trace>
  <inkml:trace contextRef="#ctx0" brushRef="#br1" timeOffset="-213538.662">7676 16375,'-12'21,"4"13,7 9,11 6,4-6</inkml:trace>
  <inkml:trace contextRef="#ctx0" brushRef="#br1" timeOffset="-213306.251">7895 17071,'11'-6,"0"-1,0 0,-1-1,0 0,0-1,-1 0,0 0,-1-1,0 0,-1-1,0 1,0-2,-1 1,0-1,-1 1,-1-2,0 1,0 0,-1-1,-1 0,-1 11,-1 0,0 0,1 0,-1 0,0 0,0 0,0 0,0 0,-1 0,1 0,0 0,-1 0,0 0,1 1,-1-1,0 0,0 0,0 0,0 1,0-1,0 1,0-1,-1 1,1-1,-1 1,1 0,-1 0,1-1,-1 1,0 0,1 0,-1 1,0-1,0 0,0 1,0-1,1 1,-1-1,0 1,0 0,0 0,0 0,0 0,0 0,0 0,0 1,0-1,0 1,0-1,0 1,1 0,-2 0,-2 3,-1 0,1 1,-1 0,1 0,1 1,-1 0,1-1,0 1,0 1,0-1,1 0,0 1,1 0,-1 0,1 0,1 0,-1 0,1 0,0 0,1 0,0 1,0 1,0-4,1 0,-1 0,1 0,1 0,-1-1,1 1,-1 0,1 0,1-1,-1 1,1-1,-1 0,1 0,0 0,1 0,-1 0,1-1,0 1,0-1,0 0,0 0,0 0,1-1,-1 0,10 5,1-1,0 0,0-1,0-1,1-1,-1 0,4 0,171 4,-95-10</inkml:trace>
  <inkml:trace contextRef="#ctx0" brushRef="#br1" timeOffset="-212568.197">9233 17208,'-3'-14,"2"-1,-1 1,2 0,0-1,1 1,0 0,1-1,1 1,0 0,1 1,0-1,1 0,1 1,0 0,5-6,-4 4,1 2,1-1,0 1,1 0,0 1,0 0,2 1,5-4,-12 10,-1 2,1-1,0 0,1 1,-1 0,0 0,1 1,0-1,0 1,-1 0,1 1,0 0,1 0,-1 0,0 0,0 1,0 0,0 0,0 1,1 0,-1 0,0 0,1 1,1 3,0 0,0 1,0 0,-1 0,0 0,0 1,-1 0,0 1,0-1,-1 1,0 0,0 1,0-1,-1 1,-1 0,0 0,0 0,0 0,-1 0,-1 1,0-1,0 1,0 0,-1-7,1 0,0 0,-1 0,1 0,-1 0,0 0,0 0,0 0,-1 0,1 0,-1 1,0-1,1 0,-1 0,-1-1,1 1,0 0,-1 0,1-1,-1 1,0 0,0-1,0 0,0 1,0-1,-1 0,1 0,-1 0,1-1,-1 1,0 0,1-1,-1 0,0 0,0 0,0 0,0 0,0 0,0-1,0 0,-1 1,1-1,0 0,0-1,0 1,0 0,0-1,-3 0,4 0,-1 0,0 0,1 0,-1-1,0 1,1-1,0 1,-1-1,1 0,0 0,0 0,0 0,0 0,0 0,0 0,1-1,-1 1,1-1,0 1,-1-1,1 0,1 0,-1 1,0-1,0 0,1 0,0 0,0 0,0 1,0-1,0 0,0 0,1 0,-1 0,1 1,0-1,0 0,0 0,0 1,0-1,0 1,2-3,7-2,1 0,0 0,0 1,0 0,1 1,0 1,0 0,0 0,0 1,0 0,1 1,0 1,-1 0,1 1,0 0,1 1,2-1,-1 0,0 1,1 1,-1 0,0 1,-1 1,1 0,0 1,-1 1,0 0,0 1,6 4,-18-9,0-1,1 1,-1-1,1 0,-1 0,1 0,0-1,-1 1,1 0,0-1,-1 0,1 0,0 0,0 0,-1 0,1 0,0-1,0 1,-1-1,1 0,0 0,-1 0,1 0,-1 0,0-1,1 1,-1-1,0 1,0-1,0 0,0 0,0 0,0 0,0 0,-1 0,1-1,-1 1,1-3,2 1,-1 0,-1 0,1 0,-1 0,1-1,-1 0,-1 1,1-1,-1 0,1 0,-2 1,1-1,0 0,-1 0,0 0,0 0,0 0,-1 0,0 0,0 0,0 0,0 0,-1 0,0 1,0-1,0 1,0-1,-1 1,0 0,0 0,0 0,0 0,-1 1,1-1,-1 1,0 0,0-1,-4 2,0 0,0 0,1 0,-1 1,0 0,0 1,0 0,0 0,0 1,0-1,0 2,0-1,0 1,1 1,-1-1,1 1,-1 1,1-1,0 1,0 0,1 1,-1 0,1 0,0 0,0 1,1-1,0 1,0 1,0-1,1 1,0 0,0 0,0 0,1 0,0 1,1-1,0 1,0 0,0 1,2-5,-1 1,1-1,1 1,-1-1,0 1,1-1,0 0,0 1,1-1,-1 0,1 0,0 0,0 0,0 0,0 0,1-1,-1 1,1-1,0 1,0-1,0 0,1 0,-1-1,1 1,0-1,-1 1,1-1,0 0,0-1,4 2,7 2,1 0,-1-1,1-1,-1 0,1-1,0-1,15-1,24-2</inkml:trace>
  <inkml:trace contextRef="#ctx0" brushRef="#br1" timeOffset="-212305.788">9916 16388,'-16'2,"-11"6,-4 6,2 7,7 6,6-3</inkml:trace>
  <inkml:trace contextRef="#ctx0" brushRef="#br1" timeOffset="-212134.471">10094 17003,'4'19,"7"8,8 4,12-3,16-6,17-10,20-11,18-12,-9-5</inkml:trace>
  <inkml:trace contextRef="#ctx0" brushRef="#br1" timeOffset="-211297.683">12046 16839,'-20'0,"0"0,0 2,0 0,0 1,0 1,1 1,-1 1,1 1,1 0,0 1,0 1,-11 8,23-12,0 1,0-1,0 2,1-1,0 0,0 1,0 0,1 0,0 1,1-1,0 1,0 0,-1 4,3-9,0 0,0 0,1 0,-1 0,1 0,0 0,-1 0,1 0,1 0,-1 0,0 0,1 1,0-1,-1 0,1-1,0 1,1 0,-1 0,0 0,1-1,0 1,-1 0,1-1,0 0,0 1,1-1,-1 0,0 0,1 0,-1-1,1 1,0 0,-1-1,1 0,0 1,3-1,2 1,0 0,0-1,0 0,0 0,0-1,0 0,0-1,1 0,-1 0,0 0,0-1,-1-1,1 1,0-1,-1 0,3-2,110-74,-103 62,0 0,-2-1,0-1,0-1,-2 0,0 0,-2-1,0-1,-2 0,0 0,-1-1,-1 0,-2 0,0-1,-1 0,-2 1,0-1,-2-9,2-10,-2 0,-2-1,-2 1,-2 0,-2 1,-10-32,16 66,0 0,-1 0,0 0,-1 0,1 0,-1 1,-1-1,0 1,0 1,0-1,-2-1,4 7,0 0,0 0,0 0,1 1,-1-1,0 1,0-1,0 1,-1 0,1 1,0-1,0 0,1 1,-1-1,0 1,0 0,0 0,0 0,0 1,1-1,-1 1,1-1,-1 1,1 0,-1 0,1 0,0 0,0 0,0 1,0-1,1 1,-1-1,1 1,-1-1,1 1,0 0,0 0,0 0,-14 24,1 1,2 0,1 1,1 1,2-1,1 1,1 1,1-1,0 24,3-25,1 0,1 1,1-1,2 0,1 0,1 0,2-1,1 1,1-1,-4-12,2-1,0 0,0 0,1-1,1 0,1-1,0 0,0 0,1-1,1 0,0-1,1-1,0 0,0 0,1-1,11 5,-8-7,0 0,1-1,0 0,0-2,0 0,0-1,1-1,-1-1,1 0,-1-2,1 0,2-1,-11 1,0 0,0-1,-1-1,1 1,-1-1,0-1,0 0,0 0,0-1,-1 0,0 0,0-1,0 0,0 0,-1-1,0 0,-1-1,0 1,0-1,0 0,-1-1,0 1,1-6,-3 7,-1-1,0 0,0 0,-1 0,0 0,-1-1,1 1,-2 0,1 0,-1 0,0 0,-1 0,0 0,0 0,-1 0,0 1,-1-3,2 6,0-1,0 1,0 0,-1 0,0 0,0 0,0 1,0-1,0 1,-1 0,0-1,0 2,1-1,-2 0,1 1,0 0,0 0,-1 0,1 0,-1 1,1 0,-1 0,0 0,0 0,1 1,-1 0,0 0,0 0,-3 1,2 1,0 0,0 1,0-1,0 2,1-1,-1 0,1 1,0 0,0 0,0 1,1-1,0 1,-1 0,2 0,-1 0,1 1,-1 0,1-1,1 1,-1 0,1 0,0 0,1 1,-1-1,1 0,1 1,-1-1,1 1,0-1,0 0,1 1,0-1,0 1,1-1,-1 0,1 0,1 0,-1 0,1 0,0 0,0-1,1 0,0 2,5 3,0 0,0 0,1 0,0-1,1-1,0 0,0 0,1-1,0-1,0 0,0 0,1-1,0-1,2 0,22 6,-1-2,1-2,0-1,23-1,35-3,-10-6</inkml:trace>
  <inkml:trace contextRef="#ctx0" brushRef="#br1" timeOffset="-210938.638">13179 16894,'-1'-4,"-1"1,0-1,1 1,-1-1,0 1,-1 0,1 0,-1 0,1 0,-1 0,0 0,0 1,0-1,-1 1,1 0,0 0,-1 0,1 1,-1-1,0 1,1 0,-1 0,0 0,0 0,0 1,0-1,0 1,0 0,-1 1,-8 3,1 1,0 1,1 0,-1 0,1 1,1 1,-1 0,1 0,1 1,0 1,0-1,-6 10,9-14,2 0,-1 0,0 0,1 1,0-1,0 1,1 0,0 0,0 1,0-1,1 0,0 1,0 0,0-1,1 1,0 0,1 0,-1 0,1 0,1 6,2-10,1 0,-1 1,1-1,-1 0,1-1,0 1,0-1,0 0,0 0,1 0,-1 0,1-1,-1 0,1 0,-1 0,1 0,-1-1,1 0,0 0,-1 0,1 0,0-1,-1 0,1 0,-1 0,1 0,-1-1,4-1,2 1,1-2,-1 1,0-1,1-1,-2 0,1 0,-1-1,1 0,-2 0,1-1,-1-1,0 1,0-1,-1 0,0-1,-1 0,0 0,0-1,-1 1,0-1,-1 0,0 0,0-1,-1 1,-1-1,1 0,-2 0,1-8,-12-9,10 28,0 1,0-1,0 0,1 1,-1-1,0 0,0 1,0-1,0 0,0 1,0-1,0 0,-1 1,1-1,0 0,0 1,0-1,0 0,0 1,0-1,-1 0,1 1,0-1,0 0,0 0,-1 1,1-1,0 0,-1 0,1 1,0-1,0 0,-1 0,1 0,0 0,-1 1,1-1,0 0,-1 0,1 0,0 0,-1 0,1 0,0 0,-1 0,1 0,0 0,-1 0,1 0,0 0,-1 0,1 0,0-1,-1 1,1 0,0 0,-1 0,1 0,0-1,-1 1,1 0,0 0,0-1,-1 1,1 0,-1 6,1-1,0 1,0 0,0 0,0 0,1-1,0 1,0 0,1 0,0-1,0 1,0-1,0 0,1 0,0 0,0 0,0 0,1 0,0-1,-1 1,2-1,-1 0,2 1,6 5,0-1,1 0,0-1,0 0,1-1,0-1,0 0,8 2,21 3,0-1,1-3,25 1,34 0</inkml:trace>
  <inkml:trace contextRef="#ctx0" brushRef="#br1" timeOffset="-209845.045">14790 16989,'4'-1,"-1"-1,0 1,0-1,0 0,0 1,0-1,0-1,0 1,-1 0,1-1,-1 1,0-1,1 0,-1 0,0 0,-1 0,1 0,-1 0,1 0,0-4,-2 7,12-27,-2 0,-1 0,-1 0,-1-1,-2-1,1-15,-5 36,-1 0,0 0,-1-1,0 1,0 0,-1 0,0 1,0-1,-1 0,0 1,0-1,-1 1,-3-5,-9-59,16 72,1 0,-1-1,0 1,0 0,0-1,0 1,-1 0,1-1,0 1,0 0,0-1,0 1,-1 0,1-1,0 1,-1 0,1-1,0 1,-1-1,1 1,-1-1,1 1,-1-1,1 1,-1-1,1 1,-1-1,0 0,1 1,-1-1,0 0,1 1,-1-1,0 0,1 0,-1 0,0 0,1 0,-1 0,0 0,1 0,-1 0,0 0,0 0,1 0,-2 0,12 4,0-1,0 0,0 0,0-1,0 0,0 0,0-1,1-1,-1 0,1 0,-1-1,1 0,-3 0,270-21,-276 22,0 0,0-1,1 1,-1 0,0 0,0 0,1 0,-1 0,0 1,0-1,1 1,-1-1,0 1,0 0,0 0,0 0,0 0,0 0,0 0,-1 1,1-1,0 1,-1-1,1 1,-1 0,1-1,-1 1,0 0,1 0,-1 0,0 0,-1 0,1 0,0 0,0 0,-1 1,1-1,-1 0,0 0,0 1,0-1,0 0,0 1,-56 196,56-196,0 0,-1 0,1 0,0 0,0 0,1 0,-1 0,1 0,-1 0,1-1,0 1,0 0,0 0,1-1,-1 1,1-1,-1 1,1-1,0 0,0 1,0-1,0 0,0 0,0 0,1-1,-1 1,1 0,-1-1,1 0,0 0,-1 1,1-1,0-1,0 1,2 0,9 2,0-1,-1-1,1 0,0 0,0-2,0 1,0-2,0 0,0-1,-1 0,1-1,-1 0,9-5,-14 5,1 0,-1 0,0 0,0-1,-1 0,1-1,-1 0,-1 0,1 0,-1-1,0 0,0 0,-1-1,0 1,0-1,-1 0,0-1,0 1,-1-1,0 0,0-1,-2 5,0 0,-1 1,1-1,-1 0,0 0,0 0,0 0,-1 0,0 1,0-1,0 0,0 0,-1 1,1-1,-1 1,-1-1,1 1,-1 0,1 0,-1 0,0 0,-1 1,1-1,0 1,-1-1,0 1,0 1,-4-4,6 6,1-1,-1 1,1-1,-1 1,0 0,1 0,-1-1,1 1,-1 0,0 0,1 1,-1-1,1 0,-1 0,0 1,1-1,-1 1,1 0,-1-1,1 1,0 0,-1 0,1 0,0 0,-1 0,1 0,0 0,0 0,0 0,0 1,0-1,0 0,0 1,1-1,-1 1,0-1,1 1,-1-1,1 2,-15 65,14-60,0 2,1-1,-1 0,2 0,-1 0,1 0,1 0,0 0,0-1,1 1,0 0,0-1,1 0,0 1,0-1,1-1,0 1,0-1,1 0,0 0,1-1,-1 1,1-1,0-1,1 0,-1 0,1 0,0-1,6 3,-4-4,0 0,0-1,1 0,-1-1,0 0,1-1,0 0,3-1,30-4</inkml:trace>
  <inkml:trace contextRef="#ctx0" brushRef="#br1" timeOffset="-208781.363">16171 16471,'-23'-3,"1"0,-1 2,0 1,1 1,-1 1,0 1,1 0,0 2,0 1,0 0,-8 6,27-12,0 1,1-1,-1 1,0 0,1 0,-1 0,1 0,-1 0,1 1,0-1,-1 1,1 0,0-1,0 1,0 0,0 0,1 0,-1 1,0-1,1 0,0 1,-1-1,1 1,0-1,0 1,1-1,-1 1,0 0,1 0,0-1,-1 1,1 0,0 0,0-1,1 1,-1 0,1-1,-1 1,1 1,9 6,-1 0,2 0,-1-1,1 0,1-1,-1-1,2 1,-1-2,1 0,12 5,-1 0,17 8,120 70,-159-88,0 0,1-1,-1 2,0-1,0 0,0 0,0 0,0 1,0-1,-1 1,1 0,0 0,-1-1,1 1,-1 0,0 0,0 0,1 0,-1 1,-1-1,1 0,0 0,0 1,-1-1,0 0,1 1,-1-1,0 0,0 1,0-1,0 1,-1-1,1 0,-1 1,1-1,-1 0,0 0,0 1,0-1,0 0,0 0,0 0,-2 1,-3 2,-1-1,0 0,-1 0,1 0,-1-1,1 0,-1-1,0 0,0 0,0-1,0 0,0 0,0-1,-1 0,1 0,0-1,0 0,-3-1,9 1,0 0,1 0,-1 0,0 0,1 0,-1 0,1-1,-1 1,1-1,0 1,0-1,-1 1,1-1,0 0,1 1,-1-1,0 0,0 0,1 0,-1 0,1 0,-1 0,1 0,0 0,0 0,0 0,0 0,0 0,0 1,1-1,-1 0,1 0,-1 0,1 0,0 0,0 0,0 1,0-1,0 0,0 1,0-1,0 0,1 1,-1 0,1-1,-1 1,1 0,-1 0,2-1,17-17,0 2,2 0,0 1,1 1,0 1,1 1,21-8,38-22,-74 38,-2 2,0 0,0 0,-1-1,1 1,-1-2,0 1,0-1,0 0,-1 0,1 0,-1-1,-1 0,1 0,-1 0,0-1,0 1,-1-1,0 0,2-4,-6 8,0 1,0 0,0-1,0 1,0-1,0 1,0 0,-1 0,1 0,-1 0,1 0,-1 0,0 0,0 0,0 1,0-1,0 1,0-1,-1 1,1 0,0 0,-1 0,1 0,-1 0,1 0,-1 1,1 0,-1-1,1 1,-1 0,0 0,1 0,-1 0,1 1,-1-1,1 1,-1 0,1-1,-1 1,1 0,-1 0,1 1,0-1,-2 2,-2 3,0 0,1 0,-1 1,2 0,-1 0,1 0,0 0,0 1,1 0,0 0,1 0,-1 0,1 0,1 0,0 0,0 1,1-1,0 1,0-1,1 0,0 1,0-1,1 0,0 0,0 0,2 2,-1 0,1 0,0 0,0-1,1 0,0 0,0 0,1 0,0-1,1 0,0-1,0 1,1-1,0-1,0 1,1-1,-1-1,1 1,0-2,1 1,-1-1,1-1,0 0,0 0,0-1,0 0,0 0,1-1,-1-1,0 0,1 0,-1-1,0 0,1-1,-1 0,0-1,0 0,3-2,8-7,-1-1,-1-1,0 0,0-1,-2-2,0 1,-1-2,0 0,-2-1,0-1,-1 0,-1-1,2-6,7-19,-1-1,-3-1,-1 0,-3-2,5-35,-4-10,-3 0,-2-89,-19 70,10 113,0-1,0 1,0 0,-1-1,1 1,0-1,-1 1,1 0,-1-1,1 1,-1 0,0-1,1 1,-1 0,0 0,0 0,0 0,0 0,0 0,0 0,0 0,0 0,0 0,-1 0,1 1,0-1,-1 0,1 1,0-1,-1 1,1 0,0-1,-1 1,1 0,-1 0,1 0,-1 0,1 0,-1 0,1 0,0 1,-1-1,1 0,-1 1,1-1,0 1,0 0,-1-1,1 1,0 0,0 0,0 0,-1 0,1 0,0 0,0 0,1 0,-2 0,-9 13,1 0,0 0,1 1,0 1,1-1,1 1,0 1,1-1,1 1,0 5,-7 21,1 1,3 0,2 0,1 1,3-1,1 1,2 0,7 37,-4-52,2-1,0 0,2 0,2-1,0 0,2 0,1-2,1 1,1-2,1 0,1 0,2-2,16 17,-27-31,0-1,1 0,0-1,0 1,1-2,0 1,0-2,1 1,-1-1,6 1,-14-5,0-1,0 1,0-1,0 0,0 1,0-1,0 0,0 0,0 0,0-1,0 1,0 0,0-1,0 0,0 1,0-1,0 0,0 0,0 0,0 0,-1 0,1 0,0-1,-1 1,1 0,-1-1,0 1,1-1,-1 0,0 1,0-1,0 0,0 0,0 0,0 0,0-1,13-76,-15 49,-2 0,-1 0,-1 0,-2 1,-1 0,-1 0,-1 1,-1 0,-2 1,-1 0,-1 1,-1 0,-2 2,0 0,-1 1,-9-7,15 16,0 0,-1 1,-1 1,0 0,-1 1,0 0,-10-3,11 9,17 10,21 16,14-1,1-2,1-1,0-2,1-2,0-2,1-1,1-2,-1-2,14-1,67 7,-11-4</inkml:trace>
  <inkml:trace contextRef="#ctx0" brushRef="#br1" timeOffset="-207538.655">5041 18109,'24'-6,"1"-1,-2-1,1-1,-1-1,0-1,-1-1,0-1,-1-1,-1-1,0-1,11-12,-6 9,-2-2,0 0,-1-1,-2-2,0 0,-2-1,0-1,-2 0,-1-1,-1-1,0-3,-12 28,0 0,-1 0,1 0,-1 0,0 0,0 0,0 0,0 0,-1-1,1 1,-1 0,0 0,0-1,0 1,0 0,-1-1,1 1,-1 0,0 0,0 0,0-1,0 1,-1 0,1 0,-1 1,0-1,0 0,0 0,0 1,0-1,0 1,-1 0,1 0,-1 0,0 0,1 0,-1 0,0 1,0-1,0 1,0 0,-1 0,-6 2,0 0,1 0,-1 1,1 1,0 0,-1 0,1 0,1 1,-1 1,0 0,1 0,0 0,0 1,1 0,0 1,0 0,0 0,1 0,-5 7,2-2,-1 1,2 1,0 0,0 0,2 0,0 1,0 0,1 0,1 0,1 1,0-1,1 1,0 0,2 0,-1 0,2 0,0 0,2-1,-1 1,2 0,0-1,0 0,2 0,0 0,1-1,0 1,6 6,-4-4,2-1,0-1,1 0,0 0,1-1,1-1,0 0,1-1,0 0,1-1,0-1,1-1,0 0,0-1,1-1,0-1,0 0,1-1,13 1,-20-7,-1 0,1-1,0 0,-1-1,0-1,1 1,-2-2,1 0,0 0,-1-1,0 0,0 0,-1-1,1-1,-2 0,1 0,-1-1,0 1,-1-2,0 1,-1-1,0 0,0-1,4-9,-9 18,1 0,-1-1,1 1,-1 0,0-1,0 1,0-1,0 1,-1-1,1 1,-1-1,1 0,-1 1,0-1,0 1,0-1,0 0,0 1,-1-1,1 0,-1 1,0-1,0 1,0-1,0 1,0 0,0-1,-1 1,1 0,-1 0,0 0,1 0,-3-2,-1 2,0 0,0 0,0 0,-1 0,1 1,0 0,-1 0,1 0,-1 1,0 0,1 0,-1 0,1 0,-1 1,1 0,-1 1,1-1,0 1,0 0,-1 0,-2 2,-2 1,1 0,0 0,1 1,-1 0,1 1,0 0,1 0,-1 0,2 1,-1 0,-1 3,6-9,0 0,1 0,-1 0,0 1,1-1,-1 0,1 1,0-1,0 1,0 0,0-1,0 1,1 0,-1-1,1 1,0 0,0 0,0 0,0-1,0 1,0 0,1 0,-1-1,1 1,0 0,0-1,0 1,0 0,1-1,-1 0,0 1,1-1,0 0,0 0,-1 0,1 0,0 0,1 0,-1 0,0-1,0 1,2 0,3-1,1 0,-1 0,0-1,0 0,0 0,1-1,-1 0,0 0,0-1,0 0,0 0,-1 0,1-1,0 0,-1-1,0 1,0-1,0 0,0-1,-1 1,1-1,-1 0,0-1,-1 1,1-2,-4 6,0 0,-1 1,1-1,0 1,-1-1,1 1,0-1,-1 1,1 0,0-1,-1 1,1-1,0 1,0 0,-1 0,1 0,0-1,0 1,-1 0,1 0,0 0,0 0,0 0,-1 0,1 1,0-1,0 0,-1 0,1 1,0-1,0 0,-1 1,1-1,0 0,-1 1,1-1,0 1,-1-1,1 1,-1-1,1 1,-1 0,1-1,-1 1,1 0,-1-1,0 1,1 0,-1 0,0-1,0 1,0 0,1 0,-1-1,0 1,0 0,0 0,0 0,0-1,0 1,-1 0,1 0,0 0,4 10,0-4,-1 0,1 0,0-1,1 1,0-1,0-1,0 1,1 0,-1-1,1 0,0-1,1 1,-1-1,1 0,0-1,0 0,0 0,1 0,-1-1,7 1,10 2,0-1,0-1,0-1,0-1,24-3,37-4</inkml:trace>
  <inkml:trace contextRef="#ctx0" brushRef="#br1" timeOffset="-206885.365">7499 17495,'19'244,"-15"-191,-3 0,-1 1,-3-1,-2 0,-3 0,-2 0,-2-1,-3 1,47-103,-25 40,0 0,1 1,0 0,0 0,1 1,0 0,1 0,0 1,0 0,1 1,-1 1,1-1,1 1,-1 1,1 0,6 0,-14 4,0 0,1 0,-1 1,0-1,0 1,1 0,-1 0,0 1,0 0,0-1,0 1,-1 0,1 1,0-1,-1 1,1-1,-1 1,0 0,0 1,0-1,-1 0,1 1,-1-1,0 1,0 0,0 0,0 0,0 0,-1 0,0 0,0 0,0 1,0-1,-1 0,0 1,0-1,0 0,0 0,-1 1,1-1,-1 0,0 1,-1-1,1 0,-1 0,1 0,-1 0,-1-1,1 1,-1 1,-2 0,1 0,-1 0,0-1,0 0,-1 0,1 0,-1-1,0 1,1-1,-2-1,1 1,0-1,0 0,-1 0,1-1,-1 0,1 0,-1-1,0 0,-4 0,10 0,0 1,0-1,0 0,0 0,0 0,0 0,0 0,0 0,0 0,0 0,0-1,0 1,0 0,0-1,0 1,0 0,0-1,0 1,1-1,-1 0,0 1,0-1,0 0,1 1,-1-1,0 0,1 0,-1 0,1 1,-1-1,1 0,-1 0,1 0,-1 0,1 0,0 0,0 0,-1 0,1 0,0 0,0 0,0 0,0 0,0 0,0 0,1 0,-1 0,0 0,0 0,1 0,-1 0,1 0,-1 0,1 0,6-9,0 1,1 0,0 1,0-1,1 2,0-1,1 1,-1 0,2 1,1-1,13-9,0 1,1 2,1 0,0 2,1 0,0 2,0 2,8-1,-33 7,-1 1,1-1,-1 1,1 0,-1 0,1 0,-1 0,1 0,-1 1,1-1,-1 1,1-1,-1 1,0 0,1 0,-1 0,0 0,0 1,0-1,1 0,-2 1,1 0,0-1,0 1,0 0,-1 0,1 0,-1 0,1 0,-1 1,0-1,0 0,0 0,0 1,-1-1,1 1,0-1,-1 1,0 1,6 132,-5-134,1 0,-1 1,0-1,1 0,-1 0,1 0,0 0,0 0,-1-1,1 1,0 0,1-1,-1 1,0-1,0 0,1 0,-1 0,0 0,1 0,-1-1,1 1,0-1,-1 1,1-1,-1 0,1 0,-1 0,1 0,0-1,-1 1,1-1,-1 1,1-1,1-1,24-6</inkml:trace>
  <inkml:trace contextRef="#ctx0" brushRef="#br1" timeOffset="-206605.083">7881 17740,'0'0</inkml:trace>
  <inkml:trace contextRef="#ctx0" brushRef="#br1" timeOffset="-206137.708">8619 17890,'-37'-1,"27"0,0-1,0 2,-1-1,1 1,0 1,-1 0,1 0,0 1,0 0,0 1,0 0,0 1,1 0,-1 0,1 1,0 1,1-1,-3 3,8-5,0 1,1-1,0 1,-1-1,1 1,0 0,1 0,-1 0,1 0,0 0,0 0,0 0,0 0,1 0,0 1,0-1,0 0,0 0,1 0,-1 1,1-1,0 0,0 0,1 0,-1 0,1 0,0 0,0-1,0 1,1-1,1 3,7 8,0 0,2 0,-1-1,2-1,-1 0,14 8,194 120,-220-140,-1 0,1 0,0 0,-1 0,1 0,0 0,-1 0,1 1,0-1,-1 0,1 0,0 0,-1 1,1-1,-1 0,1 1,-1-1,1 1,-1-1,1 1,-1-1,1 1,-1-1,1 1,-1-1,0 1,1-1,-1 1,0 0,1-1,-1 1,0 0,0-1,0 1,0 0,0-1,0 1,1 0,-2-1,1 1,0 0,0-1,0 1,0 0,0-1,0 1,-1 0,1-1,0 1,-1 0,1-1,0 1,-1-1,1 1,-1-1,1 1,-1-1,1 1,-1-1,1 1,-1-1,0 1,-5 0,-1 0,0-1,1 1,-1-1,1-1,-1 1,0-1,1 0,-1-1,1 1,0-1,-1-1,-3-1,7 3,0-1,1 1,-1-1,1 0,-1 0,1 0,0 0,-1 0,1 0,0 0,0-1,1 1,-1-1,1 0,-1 1,1-1,0 0,0 0,0 0,0 0,0 0,1 0,-1 0,1 0,0 0,0 0,0 0,0 0,1 0,0-3,3-9,1-1,1 1,1 0,0 1,0-1,2 2,0-1,2-1,0-2,9-12,31-43,-3-1,-3-2,-3-3,-4-1,-3-1,-4-2,16-67,-45 138,-4 22,-9 59,3 0,3 0,2 1,5-1,2 1,3-1,3-1,3 1,12 29,-19-80,0 1,1-2,1 1,1-1,1 0,0-1,1 0,1-1,1 0,1 1,-13-16,0 1,0-1,0 0,0 1,0-1,0 0,0 0,1 0,-1 0,0 0,1 0,-1 0,0-1,1 1,-1 0,1-1,-1 1,1-1,0 1,-1-1,1 0,-1 0,1 0,0 0,-1 0,1 0,0 0,-1 0,1-1,-1 1,1 0,-1-1,1 0,-1 1,1-1,-1 0,1 0,-1 0,0 0,1 0,8-20,-4-4</inkml:trace>
  <inkml:trace contextRef="#ctx0" brushRef="#br1" timeOffset="-205028.933">8946 17905,'-27'-13,"0"2,0 1,-1 2,0 0,-10 1,18 6,19 8,67 17,-55-22,131 20,1-6,0-7,7-6,384 12,-525-12,-30 1,12-2,-17 4,-1 1,1 1,0 1,1 2,-22 11,38-17,0 0,0 1,1 0,0 0,0 1,0 0,1 0,0 1,0 0,1 0,0 0,0 1,1 0,0 0,1 1,0-1,0 3,3-10,0 1,0 0,1-1,-1 1,1 0,-1-1,1 1,0 0,0 0,0 0,1-1,-1 1,1 0,-1-1,1 1,0 0,0-1,0 1,0-1,1 1,-1-1,1 1,-1-1,1 0,0 0,0 0,0 0,0 0,0-1,1 1,-1 0,0-1,1 0,-1 1,1-1,-1 0,1 0,0-1,-1 1,1 0,1-1,11 1,0-2,0 0,0-1,0 0,0-1,-1 0,1-2,-1 0,0 0,-1-1,1-1,-1 0,0-1,-1 0,8-8,84-85,-103 101,-1 1,1-1,0 0,0 0,-1 1,1-1,0 0,0 1,-1-1,1 1,0-1,-1 1,1-1,-1 1,1 0,0-1,-1 1,0 0,1-1,-1 1,1 0,-1-1,0 1,1 0,-1 0,0-1,0 1,0 0,0 0,1 0,-1 0,0-1,0 1,-1 0,1 0,0 0,0-1,0 1,0 0,-1 0,1-1,0 1,-1 0,1 0,-1-1,1 1,-1 0,1 8,25 74,-24-81,1 1,-1-1,1 0,0 0,-1 0,1 0,0 0,0 0,0-1,1 1,-1 0,0-1,1 0,-1 0,1 0,-1 0,1 0,-1 0,1 0,0-1,-1 1,1-1,0 0,0 0,-1 0,1 0,0-1,-1 1,1-1,2 0,5-4,-1 0,1-1,-1-1,-1 1,1-1,-1 0,0-1,-1 0,0 0,0-1,-1 0,0 0,-1-1,0 1,0-1,-1 0,3-10,12-41,-2 0,-3-1,-3-1,-3 1,-3-2,-2-17,7-56,-6 127,-4 38,0 48,-2-15,3 0,3 0,2 0,3-1,11 41,-18-94,-1-2,0 0,1 0,-1 0,1-1,0 1,0 0,0-1,1 1,0-1,0 0,0 0,0 0,1 0,-1-1,2 2,-2-5,0 0,-1 0,1 0,0 0,0 0,0 0,-1-1,1 1,0-1,-1 0,1 0,0 0,-1 0,1-1,-1 1,1 0,-1-1,0 0,0 0,0 0,0 0,2-1,12-9,-6 7,0 1,1-1,-1 2,1 0,0 0,0 1,1 0,-1 1,0 0,0 1,1 0,-1 1,0 0,0 1,0 0,0 1,0 0,0 1,0 0,-1 0,0 1,0 1,0 0,-1 0,0 1,0 0,-1 0,1 1,-2 0,3 4,-9-12,0 1,0 0,0-1,0 1,0 0,0 0,0 0,0-1,0 1,0 0,-1 0,1 0,0 1,-1-1,1 0,-1 0,1 0,-1 0,0 0,1 1,-1-1,0 0,0 0,0 1,0-1,0 0,0 0,0 0,0 1,-1-1,1 0,0 0,-1 0,1 1,-1-1,1 0,-1 0,1 0,-1 0,0 0,0 0,0 0,1 0,-1 0,0-1,0 1,0 0,0 0,0-1,0 1,-1-1,1 1,0-1,0 1,0-1,0 0,-1 0,1 1,0-1,0 0,-11 0,0-1,1 0,-1-1,1 0,-1 0,1-1,0-1,0 0,0 0,1-1,-1-1,1 0,-1-1,9 6,0 1,0 0,0-1,0 0,0 1,1-1,-1 0,0 0,0 0,1 0,-1 0,1 0,-1-1,1 1,0 0,-1-1,1 1,0-1,0 1,0-1,0 0,0 0,0 1,1-1,-1 0,0 0,1 0,0 0,-1 0,1 1,0-1,0 0,0 0,0 0,0 0,1 0,-1 0,0 0,1 0,0 0,0 0,7-4,0 1,0-1,1 2,0-1,0 1,1 1,-1-1,9-1,1 0,25-11,1 3,1 2,-1 2,34-2,-77 11,1-1,0 1,0 0,-1-1,1 1,0 1,0-1,-1 0,1 1,0-1,-1 1,1 0,0 0,-1 0,1 0,-1 0,0 1,1-1,-1 1,0-1,0 1,0 0,0 0,0 0,0 0,0 0,-1 1,1-1,-1 0,0 1,1-1,-1 1,0-1,-1 1,4 34,-5-34,0 1,1-1,-1 1,1-1,0 1,0-1,0 1,1 0,-1-1,1 1,0-1,0 0,0 1,0-1,1 0,-1 0,1 1,0-1,0 0,0-1,0 1,0 0,1-1,-1 1,1-1,0 0,0 1,0-1,0-1,0 1,2 1,-3-4,0 1,1 0,-1 0,0-1,0 1,0-1,0 1,0-1,0 0,0 0,0 0,0 0,-1 0,1-1,0 1,-1 0,1-1,-1 0,1 1,-1-1,0 0,1 1,-1-1,0 0,0 0,0 0,-1 0,1 0,0 0,-1 0,1 0,-1 0,0-1,0 0,5-23</inkml:trace>
  <inkml:trace contextRef="#ctx0" brushRef="#br1" timeOffset="-204471.427">10817 17590,'27'5,"1"-2,-1 0,1-2,-1-1,1-1,-1-1,1-1,-1-2,0-1,0-1,-1-1,0-1,0-2,-1 0,10-7,-26 13,1 0,-1-1,0 0,0 0,0-1,-1 0,0 0,-1-1,0 0,0-1,0 1,-1-1,-1 0,1-1,-2 0,1 1,-1-2,-1 1,0 0,0-1,-1 1,0-1,-1 0,0 1,-1-1,0 0,-1 0,1 6,0 0,-1 1,0-1,0 0,0 1,-1-1,0 1,0-1,0 1,0 0,0 0,-1 0,0 0,0 0,0 1,0-1,-1 1,1 0,-1 0,0 0,0 0,0 1,0-1,0 1,-1 0,1 0,-1 1,1-1,-1 1,1 0,-1 1,0-1,0 1,1 0,-1 0,-5 0,1 2,0-1,0 1,0 1,0 0,1 0,-1 0,1 1,-1 1,1-1,1 1,-1 1,1-1,0 1,0 1,0-1,1 1,0 0,1 1,-1-1,2 1,-1 0,1 0,0 1,0 0,-4 12,0 0,2 1,1-1,0 1,2 0,0 0,1 1,2-1,1 13,3-2,2-1,1 0,1 0,2-1,1 0,2-1,1 0,1-1,1 0,2-2,1 0,1-1,1-1,1-1,1 0,1-2,14 9,-32-26,-4-3,0 1,1 0,-1-1,0 0,1 1,0-1,-1 0,1 0,0-1,0 1,0-1,0 1,1-1,-1 0,0 0,0 0,1-1,-1 1,1-1,-1 0,0 0,1 0,-1 0,0 0,1-1,-1 0,0 0,1 1,-1-2,2 0,31-19,1 1,1 2,0 2,2 1,25-5,47-13,-89 23</inkml:trace>
  <inkml:trace contextRef="#ctx0" brushRef="#br1" timeOffset="-204197.643">12510 17973,'-2'2,"-3"1,-4-2,1-2</inkml:trace>
  <inkml:trace contextRef="#ctx0" brushRef="#br1" timeOffset="-202348.509">16 11404,'52'6,"177"-5,-1-9,0-11,49-17,-43 8,165-13,-392 40,-13 1,6 0,-11 1</inkml:trace>
  <inkml:trace contextRef="#ctx0" brushRef="#br1" timeOffset="-201467.966">479 10107,'-19'3,"0"2,0 0,0 2,1 0,0 1,0 0,0 2,2 0,-1 1,1 0,1 2,0 0,1 0,0 1,1 1,1 0,0 1,1 1,1-1,0 2,1-1,1 1,1 1,1-1,-2 7,6-20,0 1,1-1,-1 1,1-1,0 1,1 0,-1-1,1 1,0 0,0-1,1 1,0 0,0-1,0 1,1-1,-1 1,1-1,1 0,-1 0,1 0,0 0,0 0,0 0,1-1,-1 1,1-1,0 0,5 3,1-5,0 0,0-1,1 0,-1 0,0-1,1-1,-1 1,0-2,1 0,-1 0,0 0,0-2,-1 1,1-1,-1 0,1-1,-2 0,1-1,0 0,-1 0,3-3,16-11,-1-2,0 0,-2-1,-1-2,0 0,-2-1,-1-2,-2 0,0-1,-2 0,-1-1,-1-1,-2-1,-1 0,-2 0,-1-1,-1 0,1-31,-7 44,-1 0,0 0,-2 0,0 1,-2-1,0 1,-1 0,-4-11,6 21,-1 1,0-1,0 0,0 1,-1 0,-1 0,1 0,-1 1,0 0,-1 0,0 1,0-1,0 1,-1 1,0 0,0 0,0 0,-7-2,8 5,1 0,0 1,-1 0,1 0,-1 0,1 1,-1-1,1 2,-1-1,1 1,-1 0,1 0,-1 1,1 0,0 0,0 0,0 1,0 0,0 0,1 1,-1-1,1 1,0 0,-2 3,-2 1,-1 2,2-1,-1 1,2 0,-1 1,1 0,1 0,0 0,1 1,0 0,0 0,1 2,0 5,1-1,1 0,0 1,2-1,0 1,1 0,1-1,0 0,2 1,0-1,1 0,1-1,0 1,2-1,17 37,2-1,3-1,25 33,-18-31,-15-24,-1 0,-1 2,-2 1,-1 0,11 34,-24-8,-12-41</inkml:trace>
  <inkml:trace contextRef="#ctx0" brushRef="#br1" timeOffset="-200889.514">875 10256,'0'10,"0"9,0 14,-2 10,-3 9,-1 6,-2 2,1 0,1-6,2-9,4-10,6-12,3-8</inkml:trace>
  <inkml:trace contextRef="#ctx0" brushRef="#br1" timeOffset="-200622.228">1121 10202,'0'7,"2"11,4 15,2 13,1 10,-2 8,-2 4,-2 0,-1-2,-1-6,-1-8,2-8,1-12</inkml:trace>
  <inkml:trace contextRef="#ctx0" brushRef="#br1" timeOffset="-200332.959">739 10571,'3'-2,"11"-2,21-1,24-5,27-3,20-4,10-2,-16 3</inkml:trace>
  <inkml:trace contextRef="#ctx0" brushRef="#br1" timeOffset="-199185.015">1572 11322,'53'18,"-45"-17,85 6,0-3,10-5,-26 1,158-1,459 11,-621 0,-57-3</inkml:trace>
  <inkml:trace contextRef="#ctx0" brushRef="#br1" timeOffset="-196559.833">3061 10885,'-9'-94,"5"115,0 625,-7-249,-6-486,-12-104,8-2,9-1,8 127,3 18,-3 0,-1 1,-3 0,-2 0,-2 1,-2 0,-3 1,-9-18,-35-20,55 82,22 21,213 158,-158-123,38 26,-4 4,-4 5,56 63,-140-133,-2 0,0 1,-1 1,-1 0,-1 1,0 0,-2 1,0 0,-2 0,0 1,1 10,-8-26,-1 1,0-1,0 0,0 1,-1-1,0 0,0 1,0-1,-1 0,0 0,-1 0,1 0,-1 0,0-1,0 1,-1-1,0 0,1 0,-2 0,1-1,-1 1,1-1,-1 0,-1 0,1-1,0 1,-1-1,-3 1,-44 23,-2-3,-1-2,-53 14,46-16,-321 104,313-92,71-32,-1 0,1 0,-1 0,1 0,0 0,-1 1,1-1,0 0,-1 0,1 0,0 1,-1-1,1 0,0 0,-1 1,1-1,0 0,0 1,-1-1,1 0,0 1,0-1,0 0,0 1,-1-1,1 1,0-1,0 0,0 1,0-1,0 1,0-1,0 0,0 1,0-1,0 1,0-1,0 0,1 1,-1-1,0 1,0-1,0 0,0 1,1-1,-1 0,0 1,0-1,1 0,-1 1,0-1,0 0,1 0,-1 1,0-1,1 0,-1 0,1 0,-1 1,0-1,1 0,-1 0,0 0,1 0,-1 0,1 0,-1 0,31 5,11-9,3-4</inkml:trace>
  <inkml:trace contextRef="#ctx0" brushRef="#br1" timeOffset="-196089.026">3784 11322,'-8'5,"-1"0,1 0,0 1,1 0,0 1,-1 0,2 0,-1 1,1-1,1 1,-1 1,1-1,1 1,-1 0,1 0,1 0,0 0,0 1,1 0,0-1,1 1,0 0,0 0,1-1,1 1,-1 0,0 0,0 0,0-1,0 1,1 0,1-1,0 1,0-1,1 0,0 0,0 1,1-2,1 1,-1 0,1-1,1 0,-1 0,1-1,1 1,-1-1,1-1,1 1,-1-1,1 0,0-1,0 0,1 0,0-1,-1 0,1-1,1 1,-1-2,0 1,1-2,-1 1,1-1,1 0,2-2,-1-1,1-1,-1 1,1-2,-1 0,0 0,0-1,-1 0,0-1,0-1,0 0,0 0,-1-1,-1 0,1-1,-1 0,-1 0,0-1,0 0,-1-1,5-8,-6 10,-1 1,-1-1,0 0,0 0,0 0,-1-1,-1 1,1-1,-2 0,1 0,-2 0,1 1,-1-1,0 0,-1 0,0 0,-1 0,0 1,-1-1,0 1,0-1,-1 1,0 0,-1 0,1 1,-2-1,1 1,-2 0,1 1,0 2,-1-1,1 1,-1 0,-1 0,1 0,-1 1,1 1,-1-1,0 1,0 0,-1 1,1 0,-1 0,1 1,-1 0,1 1,-1 0,0 0,1 1,-1 0,1 0,-1 1,1 0,0 0,0 1,0 0,0 1,0 0,0 0,1 0,0 1,0 0,0 1,0 1,-2 0,0 0,1 1,0 1,0-1,1 1,0 1,0-1,1 1,-4 9,9-15,-1 0,1-1,-1 1,1 0,0 0,0 0,1 0,-1 0,1 0,0 0,0 0,0 0,1 0,-1 0,1 0,0 0,0 0,0-1,1 1,-1 0,1 0,0-1,0 1,0-1,1 0,-1 0,1 0,3 3,26 20</inkml:trace>
  <inkml:trace contextRef="#ctx0" brushRef="#br1" timeOffset="-195138.5">4166 11486,'50'11,"1"-3,-1-1,1-3,0-2,0-2,42-7,-60 6,2176-173,-1763 135,-368 24,-95-11,15 22,1-1,0 1,0-1,0 0,1 1,0-1,0 0,0 1,0-1,1 0,-1 0,1 1,0-1,1-9,31-296,-43 210,-1 68</inkml:trace>
  <inkml:trace contextRef="#ctx0" brushRef="#br2" timeOffset="-180336.357">179 9109,'2'-27,"2"0,0 0,2 0,1 1,2 0,0 0,7-11,-2 2,38-102,53-142,-2-37,-103 316,9-31,-10 43,-21 88,8-40</inkml:trace>
  <inkml:trace contextRef="#ctx0" brushRef="#br2" timeOffset="-179641.697">97 8782,'0'0,"-1"0,1 0,-1 0,1 0,0 0,-1 0,1-1,-1 1,1 0,-1 1,1-1,0 0,-1 0,1 0,-1 0,1 0,-1 0,1 0,0 1,-1-1,1 0,-1 0,1 1,0-1,-1 0,1 0,0 1,-1-1,1 0,0 1,0-1,-1 0,1 1,0-1,0 1,0-1,0 1,-1-1,1 0,0 1,0-1,0 1,0-1,0 1,0-1,0 0,0 1,0-1,0 1,0-1,1 1,-1-1,0 0,0 1,0-1,0 1,1-1,-1 0,0 1,0-1,1 0,-1 1,0-1,1 0,-5 336,12-243,-7-93,0 1,-1-1,1 0,-1 0,1 0,-1 0,1 0,0 0,-1 0,1 0,-1 0,1 0,0 0,-1 0,1-1,-1 1,1 0,-1 0,1 0,-1-1,1 1,-1 0,1-1,-1 1,1-1,-1 1,1 0,-1-1,0 1,1-1,-1 1,0-1,1 1,-1-1,0 0,0 1,1-1,-1 1,0-1,0 1,0-1,0 0,0 1,0-1,0 1,0-1,0 0,0 1,0-1,0 1,-1-1,1 1,0-1,0 0,0 1,2-25,-1 1,0 0,-2 0,-1-1,-1 1,-1 0,-1 0,-1 1,-1 0,-1 0,-2 0,0 1,-1 0,-1 1,-2-2,-6-9,26 38,1-1,-1 0,1 0,0-1,0 1,1-2,-1 1,1-1,0 0,0 0,0-1,0 0,0-1,0 0,8 0,200 17,-214-18,1 1,-1-1,1 1,-1-1,1 1,-1 0,0 0,1 0,-1 0,0 0,0 0,0 1,0-1,0 1,0-1,0 1,-1 0,1 0,0 0,-1 0,1 0,-1 0,0 0,0 1,0-1,0 0,0 1,-1-1,1 1,0-1,-1 0,0 1,0-1,0 1,0-1,0 3,-5 11,0-1,-1 1,0-1,-1-1,-1 1,0-1,-1-1,-1 1,0-2,-1 1,-6 5,13-14,-76 85,80-90</inkml:trace>
  <inkml:trace contextRef="#ctx0" brushRef="#br2" timeOffset="-178427.601">439 6801,'-9'1,"0"0,1 0,-1 0,1 1,-1 1,1-1,0 1,0 1,0-1,0 1,1 1,-1 0,1 0,0 0,0 1,1 0,0 0,0 0,1 1,-1 0,1 1,-4 5,0 1,2 0,0 0,0 1,1 0,1 0,0 0,2 0,-1 1,2 0,0 1,12 66,-9-81,0 1,0 0,0-1,0 0,1 1,-1-1,1 0,0 1,-1-1,1 0,0 0,0 0,0-1,1 1,-1 0,0-1,1 0,-1 1,1-1,-1 0,1 0,-1 0,1-1,0 1,0-1,-1 1,1-1,2 0,0 0,0-1,0 0,0-1,0 1,0-1,0 0,0 0,0 0,-1-1,1 1,-1-1,0 0,0-1,0 1,0-1,-1 1,1-1,-1 0,0-1,51-87,-45 71,-1-1,-1 0,-1 0,-1 0,-1-1,0 0,-2 0,-1 0,-1-14,-6 15,-2 38,6-1,0 0,0 1,2-1,0 0,0 0,2 0,0 0,0 0,2 0,0 0,0 0,1-1,1 0,5 7,-8-16,1-1,-1 0,1-1,0 1,1-1,-1 1,1-1,-1 0,1-1,0 1,0-1,1 0,25 8</inkml:trace>
  <inkml:trace contextRef="#ctx0" brushRef="#br2" timeOffset="-177753.888">889 6706,'-9'-1,"1"1,-1 0,0 0,0 1,1 0,-1 0,1 1,-1 0,1 1,-1 0,1 0,0 1,1 0,-1 0,1 1,-1 0,1 0,1 0,-1 1,1 0,0 1,0-1,1 1,0 0,0 1,1-1,0 1,-1 2,3-4,1 0,0 0,0 0,0 0,1 0,0 0,0 0,0 0,1 0,0 0,0 0,1 0,-1 0,1-1,1 1,-1 0,1-1,0 0,0 0,0 0,1 0,0 0,0 0,0-1,0 0,1 0,1 1,0 0,1 0,0-1,0 0,0 0,1 0,-1-1,1 0,0 0,0-1,0 0,0 0,0-1,0 0,1-1,-1 1,0-2,0 1,1-1,7-2,4-5,-1 0,0-2,0 0,-1-1,0-1,-1-1,-1 0,0-1,0-1,-2-1,0 0,0 0,-2-2,0 0,-1 0,-1-1,0 0,-2 0,0-1,2-12,1-9,-2 0,-2-1,-2 0,-2 0,-1-1,-2 1,-2 0,-2 0,-2 0,-6-20,9 45,0 0,-1 0,-1 1,-1 0,0 0,-1 0,0 0,-4-3,10 18,1 0,-1 1,0-1,1 0,-1 0,0 0,0 0,0 1,0-1,1 0,-1 1,0-1,0 0,0 1,-1-1,1 1,0 0,0-1,0 1,0 0,0 0,0 0,-1 0,1 0,0 0,0 0,0 0,0 0,0 0,-1 1,1-1,0 0,0 1,0-1,0 1,0-1,0 1,0 0,0-1,0 1,0 0,1 0,-1 0,0-1,0 1,1 0,-1 0,1 0,-1 0,0 0,1 0,0 0,-1 1,1-1,0 0,0 0,-1 0,1 0,0 0,0 1,0-1,0 0,1 1,-11 31,2 0,1 1,1 0,2 0,2 0,1 1,2 7,-1-5,2 0,1-1,2 1,1-1,2 0,2 0,1-1,2-1,1 1,2-2,1 0,1-2,19 25,38 14,-72-68,0 0,1 0,0-1,-1 1,1-1,0 1,0-1,-1 0,1-1,0 1,0-1,0 0,0 0,0 0,0 0,0 0,0-1,0 0,0 0,0 0,-1 0,1-1,0 0,0 0,14-10,0-2,-1 0,-1-1,0-1,-1-1,-1 0,0 0,-2-2,4-6,11-13,-26 37,-2 0,1 0,0 1,1-1,-1 0,0 1,0-1,0 0,0 1,0-1,1 0,-1 1,0-1,1 0,-1 1,0-1,1 1,-1-1,1 0,-1 1,1-1,-1 1,1 0,-1-1,1 1,0-1,-1 1,1 0,0-1,-1 1,1 0,0 0,-1 0,1-1,0 1,-1 0,1 0,0 0,-1 0,1 0,0 0,0 1,-1-1,1 0,0 0,-1 0,1 1,0-1,-1 0,1 0,-1 1,1-1,0 1,-1-1,1 1,-1-1,1 1,0 0,2 60,-4-54,0-1,1 0,0 1,0-1,1 1,-1-1,1 0,1 1,-1-1,1 0,0 0,1 0,-1 0,3 2,-3-6,0 0,0 0,1 0,-1-1,0 1,1-1,0 1,-1-1,1 0,0 0,-1 0,1-1,0 1,0-1,0 1,0-1,-1 0,1 0,0 0,0-1,0 1,0 0,-1-1,1 0,0 0,2-1,25-8</inkml:trace>
  <inkml:trace contextRef="#ctx0" brushRef="#br2" timeOffset="-177481.76">1722 6446,'-14'0,"-9"0,-8 0,-3 0,0 0,0 0,0 0,-4 0,4 0</inkml:trace>
  <inkml:trace contextRef="#ctx0" brushRef="#br2" timeOffset="-177280.589">944 6446,'18'-11,"26"-9,23-8,18-4,15 2,5 5,-3 7,-19 7</inkml:trace>
  <inkml:trace contextRef="#ctx0" brushRef="#br2" timeOffset="-177094.087">1845 6638,'21'26,"1"-2,1 0,2-1,0-2,1-1,1 0,2-2,-28-16,1-1,-1 0,0 0,1 0,-1 0,1 0,-1 0,1-1,-1 1,1 0,0-1,-1 1,1-1,0 0,-1 0,1 1,0-1,0 0,-1 0,1-1,0 1,0 0,-1 0,1-1,0 1,-1-1,1 0,-1 1,1-1,-1 0,1 0,-1 0,1 0,-1 0,0 0,1-1,-1 1,0-1,5-11,0 0,-2 0,1-1,-2 1,0-1,0 0,-1-4,2-5,-2 10,2-20,2 1,1 1,1-1,2 1,1 1,1 0,16-26,-7 23</inkml:trace>
  <inkml:trace contextRef="#ctx0" brushRef="#br2" timeOffset="-176273.733">2965 6242,'19'60,"-2"2,-2 0,-4 1,-2 0,-3 0,-2 57,-1-61,-3 1,-3-1,-2 1,-3-1,-14 53,20-105,1-3,1-1,-1 1,0-1,0 1,0-1,-1 1,1-1,-1 0,0 1,0-1,0 0,0 0,-1-1,-1 3,-6-14,7-6,0 0,0 0,1 0,1 0,1 0,0-11,0-13,-49-583,44 581,0-87,5 127,0-1,0 0,0 0,1 1,-1-1,1 1,-1-1,1 0,-1 1,1-1,0 1,0-1,0 1,0 0,0-1,0 1,0 0,1 0,-1 0,0 0,1 0,-1 0,0 0,1 0,-1 0,1 1,0-1,-1 1,1-1,-1 1,1 0,0-1,-1 1,1 0,0 0,0 0,-1 0,1 0,0 1,-1-1,1 1,-1-1,1 1,0 0,69 35,-61-28,0 1,0 0,0 0,-1 1,-1 0,0 1,0 0,-1 0,0 0,-1 1,3 8,-7-14,1 0,-1-1,-1 1,1 0,-1 0,0 0,0 0,-1 0,0 0,0 1,0-1,-1 0,0 0,0 0,-1 0,1 0,-1-1,0 1,-1 0,0-1,1 1,-2-1,1 0,-1 0,1 0,-2 0,2-1,-1-1,1 0,-1 0,0 0,1 0,-1-1,0 1,-1-1,1 0,0 0,-1-1,1 1,-1-1,1 0,-1 0,0-1,1 1,-1-1,-4 0,8-1,1 0,-1 0,1 0,-1 1,1-1,0 0,-1 0,1 0,0 0,0 0,-1 0,1 0,0 0,0 0,0 0,0 0,0 0,1 0,-1 0,0 0,0 0,1 0,-1 0,0 0,1 0,-1 1,1-1,-1 0,1 0,0 0,-1 1,1-1,0 0,-1 1,1-1,0 0,0 1,0-1,-1 1,1-1,0 1,0 0,0-1,0 1,0 0,0 0,1-1,246-138,-111 45,-129 87,-1 0,0 0,0 0,-1-1,0 0,0 0,-1 0,0-1,0 0,-1 0,0 0,-1 0,0-1,0 1,0-7,-3 12,0 0,0 0,-1 0,0 0,1 0,-1 0,-1 0,1 0,0 0,-1 1,0-1,0 0,0 1,0-1,-1 1,1 0,-1 0,0 0,0 0,0 0,0 1,0-1,-1 1,1 0,-1 0,0 0,1 1,-1-1,0 1,0 0,0 0,0 0,0 0,0 1,0 0,0 0,0 0,0 0,0 0,0 1,0 0,0 0,0 0,0 0,0 1,0 0,-3 1,0 1,1 0,-1 0,1 0,0 1,0-1,1 2,-1-1,1 0,0 1,1 0,-1 0,1 1,1-1,-1 1,1 0,0 0,0 0,1 0,0 1,1-1,-1 0,1 1,1 0,-1-1,1 1,1-1,-1 1,1-1,0 1,1-1,0 0,0 1,1-1,0 0,0 0,1 1,7 3,1 1,0-2,0 1,1-2,1 0,0 0,0-1,0-1,1 0,0-1,0-1,1 0,-1-1,1-1,0-1,0 0,15 0,166 9,-115-12</inkml:trace>
  <inkml:trace contextRef="#ctx0" brushRef="#br2" timeOffset="-174712.457">1380 7772,'0'461,"0"-452,-1-7,1 0,-1 1,0-1,1 0,0 0,-1 0,1 0,0 1,0-1,0 0,1 0,-1 0,0 1,1-1,-1 0,1 0,0 0,0 0,0 0,0 0,0 0,0 0,0-1,1 1,-1 0,1-1,-1 1,1-1,0 1,-1-1,1 0,0 1,0-1,0 0,0-1,0 1,0 0,0 0,0-1,1 1,-1-1,9-2,-1-1,0 0,1 0,-1-1,0 0,-1-1,1 0,-1-1,0 0,-1 0,1-1,-1 0,0 0,-1-1,0 0,0-1,4-6,1-2,-2-1,0 0,0 0,-2-1,0 0,-2-1,0 1,-1-1,-1-1,-1 1,0 0,-2-1,0 1,-2-1,-1-11,-5-3,0 67,7-23,-3 26,2 0,1-1,2 1,1 0,2 0,1-1,2 0,1 1,-8-31,0 0,0 1,0-1,1 0,-1 0,1 0,0 0,1 0,-1 0,1-1,-1 1,1-1,0 1,0-1,0 0,1 0,-1-1,1 1,0-1,0 1,0-1,0 0,0-1,0 1,0-1,0 0,1 0,-1 0,0 0,1-1,-1 0,1 0,-1 0,1 0,-1-1,0 0,1 0,-1 0,1 0,8-8,1-1,-1 0,0-1,-1-1,-1 0,0 0,0-1,-1-1,-1 1,0-2,-1 1,5-14,1-3,-4 4</inkml:trace>
  <inkml:trace contextRef="#ctx0" brushRef="#br2" timeOffset="-173732.048">1982 7772,'25'16,"-7"0,1 0,-2 2,0 0,-1 1,-1 0,-1 2,-1-1,-1 2,0-1,-2 2,0 0,2 13,-9-25,3 8,-4-30,-4-42,0 37,0-1,1 0,0 0,2 0,0 0,0 0,2 1,0-1,1 1,1-1,0 1,1 1,1-1,0 1,1 0,10-13,-17 26,1 0,-1 0,1 0,0 0,0 0,0 0,0 1,0-1,0 1,0-1,1 1,-1 0,0 0,1 0,-1 0,1 0,-1 0,1 1,0-1,-1 1,1 0,-1 0,1 0,0 0,-1 0,1 1,-1-1,1 1,0-1,-1 1,1 0,-1 0,0 0,1 1,-1-1,0 0,0 1,0-1,0 1,0 0,0 0,0 0,-1 0,1 0,7 12,-1 1,-1 0,0 0,-1 1,-1-1,-1 1,0 0,0 1,-1 2,2-1,1 0,0 0,1-1,9 17,-14-31,-1 0,1-1,0 1,-1-1,1 0,0 0,1 0,-1 0,0 0,0 0,1 0,-1-1,1 1,0-1,-1 0,1 1,0-1,0-1,0 1,0 0,0-1,0 1,0-1,0 0,0 0,0 0,0 0,-1-1,1 1,0-1,0 0,0 0,0 0,0 0,-1 0,1-1,1 0,6-4,-1 0,0 0,0-1,0-1,-1 1,0-1,0 0,-1-1,3-5,1-3,-1-2,0 1,-2-2,0 1,-1-1,-1 0,-1 0,-1-1,0 1,-2-1,0 0,-2 0,-1-17,0 122,2-72,1 1,0 0,1-1,0 1,1-1,1 0,0 0,3 6,-5-14,0 1,-1-1,2 0,-1 0,0 0,1-1,-1 1,1-1,0 0,0 0,1 0,-1-1,0 1,1-1,0 0,-1 0,1-1,0 1,0-1,0 0,0 0,4-1,-3 0,0 0,-1 0,1-1,0 0,-1 0,1-1,-1 1,1-1,-1-1,0 1,0-1,0 1,0-2,0 1,-1 0,0-1,1 0,-1 0,0 0,-1 0,1-1,-1 0,0 1,1-3,3-6,0 1,-2-1,1 0,-1 0,-1-1,-1 1,0-1,0 0,-1-6,0 4,-2-1,0 0,0 0,-2 1,0-1,-1 0,0 1,-2 0,-1-4,6 20,1 0,-1-1,0 1,0-1,0 1,0 0,0-1,0 1,0 0,0-1,0 1,0 0,0-1,0 1,0-1,0 1,0 0,0-1,-1 1,1 0,0-1,0 1,0 0,-1-1,1 1,0 0,0 0,0-1,-1 1,1 0,0 0,-1-1,1 1,0 0,-1 0,1 0,0 0,-1-1,1 1,0 0,-1 0,1 0,0 0,-1 0,1 0,-1 0,1 0,0 0,-1 0,1 0,0 0,-1 0,1 1,0-1,-1 0,1 0,0 0,-1 0,1 1,0-1,-1 0,1 0,0 1,-6 24,5-12,1 0,0 1,1-1,0 0,1 0,0 0,2 0,-1 0,1-1,1 1,0-1,4 4,-6-9,1-1,1 0,-1 0,1 0,0 0,0-1,1 0,-1 0,1 0,0-1,1 1,-1-2,1 1,-1-1,1 0,0 0,0-1,1 0,-1 0,0-1,1 0,3 0,0 0,-1-2,1 0,-1 0,0 0,0-2,0 1,0-1,0-1,0 1,-1-2,1 1,-1-2,0 1,-1-1,1 0,-1-1,-1 0,1 0,4-6,11-17</inkml:trace>
  <inkml:trace contextRef="#ctx0" brushRef="#br2" timeOffset="-173439.828">3401 6816,'-2'11,"-3"9,-1 8,-2 6,1 4,-1 3,1 1,-1-2,2-5,0-6,3-9</inkml:trace>
  <inkml:trace contextRef="#ctx0" brushRef="#br2" timeOffset="-173183.668">3524 6856,'-4'-5,"-2"4,0 8,1 15,2 16,3 12,2 12,1 7,-1-8</inkml:trace>
  <inkml:trace contextRef="#ctx0" brushRef="#br2" timeOffset="-172356.307">998 7485,'5'2,"1"6,4 10,4 10,3 6,1 5,3 0,1-1,1-6,-3-7,-3-9</inkml:trace>
  <inkml:trace contextRef="#ctx0" brushRef="#br2" timeOffset="-172094.97">1176 7443,'0'3,"4"9,10 15,5 16,6 16,2 11,-3 5,-5-10</inkml:trace>
  <inkml:trace contextRef="#ctx0" brushRef="#br2" timeOffset="-171264.111">8086 10256,'7'21,"9"16,16 14,19 11,19 8,16 3,15-2,8-1,5-3,-4-6,-8-6,-13-6,-19-7,-19-7,-18-11</inkml:trace>
  <inkml:trace contextRef="#ctx0" brushRef="#br2" timeOffset="-170518.236">8222 10256,'-5'13,"0"-1,1 1,0 0,1 0,0 0,1 1,1-1,0 0,1 1,0-1,1 1,1-1,0 0,0 1,2-1,0 0,0-1,1 1,0-1,1 0,1 0,0-1,0 0,1 0,1 0,0-1,0 0,1-1,0 0,1-1,-1 0,10 4,26 4,-46-16,1 0,-1 0,0-1,1 1,-1 0,1-1,-1 1,1-1,-1 1,0 0,1-1,-1 1,0-1,0 1,1-1,-1 1,0-1,0 1,0-1,1 0,-1 1,0-1,0 1,0-1,0 1,0-1,0 1,0-1,0 0,-1 1,1-1,0 1,0-1,0 1,-1-1,1 1,0-1,0 1,-1-1,1 1,0-1,-1 1,1 0,-1-1,1 1,0 0,-1-1,1 1,-1 0,1-1,-1 1,1 0,-1 0,0 0,1-1,-1 1,1 0,-1 0,1 0,-1 0,0-1,-23-22,2-1,0-1,1 0,2-2,0-1,2 0,2-1,-2-6,-60-230,67 248,14 21,10 9,0 0,1-1,1-1,0-1,0 0,1-1,0-1,1 0,0-1,0-1,0-1,11 1,153 36,-179-41,0 0,-1 0,1 0,-1 1,1-1,-1 1,0-1,0 1,0 0,0 0,0 0,0 0,0 0,0 0,-1 1,1-1,-1 0,0 1,1-1,-1 1,-1 0,1-1,0 1,0 0,-1 0,0-1,0 1,1 0,-1 0,-1 0,1-1,0 1,-1 0,0 0,1-1,-1 1,0 0,0-1,-1 2,-10 22,-1-1,-1-1,-1 0,-1 0,-2-2,0 0,-12 11,-4 7,27-33,-14 17,1 0,2 2,0 0,2 0,-1 5,-8 21,15-35</inkml:trace>
  <inkml:trace contextRef="#ctx0" brushRef="#br2" timeOffset="-169082.048">10024 10175,'-40'405,"40"-537,1-334,-2 463,0-1,0 1,1 0,0-1,0 1,0-1,0 1,0 0,1-1,-1 1,1-1,0 1,0 0,0 0,1-1,-1 1,1 0,-1 0,1 1,0-1,0 0,1 0,-1 1,0-1,1 1,0 0,-1 0,1 0,0 0,0 0,0 1,0-1,0 1,1 0,-1 0,2 0,6 2,0 1,-1 1,1-1,-1 2,0 0,0 0,0 0,0 2,-1-1,0 1,0 0,0 1,-1 0,0 0,0 1,-1 0,0 0,-1 1,0 0,5 8,-6-9,-1 0,1 0,-1 1,-1-1,0 1,0-1,-1 1,0 0,0 0,-1 1,0-1,-1 0,0 0,0 0,-1 0,0 1,-1-1,0 0,0 0,-1-1,0 1,0-1,-2 3,-6 7,-1-1,-1 0,0-1,-1 0,0-1,-2-1,1-1,-2 0,0 0,0-2,-1 0,-1-1,1-1,-2-1,-18 6,78-9,148 16,-121-11,1-3,0-3,46-4,-106 1,-1-2,1 1,-1-1,0 0,1 0,-1-1,0 0,0 0,0-1,0 0,0 0,-1 0,1-1,-1 0,0-1,0 1,0-1,-1 0,0 0,0-1,0 0,-1 0,1 0,-2 0,1-1,-1 1,1-1,-2 0,1 0,-1 0,0 1,-1 0,0 0,0 0,0 0,-1 0,0-1,0 1,0 0,-1 0,0 0,0 0,-1 0,0 0,0 0,0 1,0-1,-1 1,0-1,0 1,-1 0,1 0,-1 0,0 1,-1-1,1 1,-1 0,1 0,-1 1,0-1,-1 1,1 0,-1 1,1-1,-1 1,0 0,0 0,0 1,0 0,0 0,-3 0,2 3,-1 0,1 1,0-1,0 1,0 1,0 0,0 0,1 0,0 0,-1 1,2 0,-1 1,1-1,0 1,0 0,0 0,1 1,0 0,0-1,0 1,1 0,1 1,-1-1,1 0,0 1,0-1,1 1,0 0,1 0,0-1,0 1,0 0,1-1,0 1,1 0,0-1,0 1,2 5,3-4,-1-1,1 0,0 0,1-1,0 0,0 0,0-1,1 0,0 0,0-1,1 0,-1 0,1-1,0-1,0 0,0 0,1-1,-1 0,1-1,-1 0,1-1,0 0,58 5</inkml:trace>
  <inkml:trace contextRef="#ctx0" brushRef="#br2" timeOffset="-168043.276">11144 10065,'-9'-2,"0"0,-1 0,0 1,1 0,-1 0,0 1,0 0,1 1,-1 0,0 1,1 0,-1 1,1-1,0 2,0-1,0 1,0 1,1 0,0 0,0 0,0 1,0 0,1 1,0 0,1 0,-1 0,1 1,1 0,-1 0,1 1,1-1,0 1,0 0,2-4,1-1,0 1,0 0,0 0,1-1,0 1,-1 0,2 0,-1-1,1 1,-1 0,1 0,0-1,1 1,-1-1,1 1,0-1,0 0,1 1,-1-1,1 0,0-1,0 1,0 0,0-1,1 0,3 3,6 5,1-2,-1 0,2 0,-1-2,1 1,1-2,8 3,190 49,-169-37,-44-21,-1 1,0 0,0-1,0 1,1 0,-1-1,0 1,0 0,0-1,0 1,0 0,0-1,0 1,0 0,-1 0,1-1,0 1,0 0,-1-1,1 1,0-1,-1 1,1 0,0-1,-1 1,1-1,-1 1,1-1,-1 1,1-1,-1 1,1-1,-1 0,0 1,1-1,-1 0,0 1,1-1,-1 0,0 0,1 0,-1 1,-20 8,1-1,-2-1,1-1,-1-1,0 0,-1-2,4 1,-96 11,132-28,312-93,-323 104,19-6,-1-1,0-1,0-1,-1-1,0-1,-1-1,-1 0,0-2,12-13,-30 27,0-1,0 0,0 0,-1 0,1 0,-1 0,0-1,0 1,0-1,0 1,-1-1,0 0,1 0,-1 1,-1-1,1 0,0 0,-1 0,0 0,0 0,0 0,0 0,-1 0,0 0,1 0,-1 0,-1 0,1 1,-1-1,1 0,-1 1,0-1,0 1,-2-2,1 2,0 0,0 0,-1 0,1 0,-1 1,0-1,1 1,-1 0,0 1,0-1,-1 0,1 1,0 0,0 0,-1 1,1-1,0 1,-1 0,1 0,0 0,-1 0,1 1,0 0,-1 0,1 0,0 0,0 1,0 0,0-1,0 1,0 1,0-1,1 1,-1-1,-1 4,-1 2,1 0,1 1,0-1,0 1,0 0,1 1,1-1,0 0,0 1,0 0,1-1,1 1,0 0,0-1,1 1,0 0,1-1,0 1,0-1,1 0,0 1,1-1,0-1,0 1,1 0,0-1,0 0,4 3,-1-3,0 0,1 0,0-1,0 0,0-1,1 0,0 0,0-1,1 0,0-1,-1 0,1-1,0 0,1-1,-1 0,0-1,1 0,-1-1,1 0,-1-1,1 0,-1-1,0 0,0 0,0-2,0 1,0-1,-1-1,1 0,-1 0,6-5,0-2,1 0,-1-2,-1 1,-1-2,0 0,-1-1,0 0,-1-1,-1 0,-1-1,0 0,-2 0,0-1,-1-1,5-17,0-15,-2 0,-2 0,-3-1,-1 0,-4-32,-1 13,-3-1,-3 1,-4 1,-2-1,-19-10,32 82,-1-1,1 0,-1 1,0-1,1 0,-1 1,1-1,-1 1,0-1,1 1,-1-1,0 1,0 0,1-1,-1 1,0 0,0-1,0 1,0 0,1 0,-1 0,0 0,0 0,0 0,0 0,1 0,-1 0,0 0,0 1,0-1,0 0,1 0,-1 1,0-1,0 1,1-1,-1 1,0-1,1 1,-1-1,1 1,-1-1,0 1,1 0,-1-1,1 1,-1 0,1 0,0-1,-1 1,1 0,0 0,-6 11,1-1,1 0,0 1,1 0,0 0,1 0,-1 10,-5 36,2 0,3 1,3-1,2 1,2-1,3 0,3 0,2-1,13 33,-16-64,1-2,1 1,1-1,1-1,1 0,16 19,-22-32,0 0,1-1,0 0,0 0,1-1,1 0,-1-1,1 0,0-1,1 0,-1-1,1 0,1-1,-1 0,3 0,-12-3,-1 0,1-1,-1 1,1-1,-1 0,1 0,-1 0,1 0,-1 0,1 0,-1-1,1 1,-1-1,0 1,1-1,-1 0,0 0,1 0,-1-1,0 1,0 0,0-1,0 1,0-1,0 0,-1 0,1 0,0 0,-1 0,1 0,-1 0,0 0,0 0,0-1,0 1,0-1,0-8,-1 0,-1 0,1 0,-2-1,1 1,-2 0,1 1,-2-1,1 0,-1 1,-1 0,0 0,0 0,-1 0,-1 1,1 0,-1 0,-5-4,-36-43,-2 2,-2 3,-2 1,-3 3,-38-23,-78-44,149 97,24 16,0 1,0-1,0 0,0 1,0-1,0 1,0-1,0 0,0 1,0-1,0 1,0-1,1 1,-1-1,0 0,0 1,1-1,-1 1,1-1,-1 1,0-1,1 1,-1 0,1-1,-1 1,1-1,-1 1,1 0,-1-1,1 1,-1 0,1 0,-1 0,1-1,0 1,-1 0,1 0,-1 0,1 0,0 0,-1 0,1 0,-1 0,1 0,0 0,-1 0,1 1,-1-1,1 0,0 0,-1 1,1-1,-1 0,1 1,-1-1,1 1,1-2,263 4,497-16,-564 9</inkml:trace>
  <inkml:trace contextRef="#ctx0" brushRef="#br2" timeOffset="-167046.949">13479 10298,'20'-18,"-1"-1,-1-1,-1-1,-1 0,0-1,-2 0,-1-1,0-1,-2 0,1-7,-6-13,-6 43,0 1,0-1,0 0,0 1,0-1,0 0,0 1,0-1,0 0,0 1,0-1,-1 0,1 1,0-1,0 1,-1-1,1 0,0 1,-1-1,1 1,0-1,-1 1,1-1,-1 1,1-1,-1 1,1 0,-1-1,1 1,-1 0,0-1,1 1,-1 0,1 0,-1-1,0 1,1 0,-1 0,0 0,1 0,-1 0,0 0,1 0,-1 0,0 0,1 0,-1 0,0 1,1-1,-1 0,1 0,-1 1,0-1,1 0,-1 1,1-1,-1 0,1 1,-1 0,-6 5,1 1,0 1,0-1,0 1,1 0,0 1,1-1,0 1,0 0,1 0,0 0,0 0,1 1,1-1,-1 6,0-8,0 0,1 0,0 1,0-1,1 0,0 1,0-1,1 0,0 0,0 1,1-1,-1 0,2 0,-1 0,1-1,0 1,0 0,1-1,0 0,0 0,0 0,1 0,0-1,0 0,1 0,-1 0,1-1,0 1,0-2,0 1,1 0,4 0,0-1,0 0,0 0,0-1,1-1,-1 1,0-2,1 0,-1 0,1-1,-1 0,1-1,-1-1,0 0,0 0,0-1,-1 0,1-1,-1 0,0-1,0 0,-1 0,0-1,0 0,0-1,-1 0,0-1,-1 1,0-1,0-1,-1 1,0-1,-1 0,1-3,24-129,-30 140,0 1,0 0,1 0,-1-1,0 1,1 0,-1 0,1 0,0-1,-1 1,1 0,0 0,0 0,-1 0,1 0,0 0,0 0,0 1,0-1,0 0,0 0,1 1,-1-1,0 1,0-1,0 1,1 0,-1-1,0 1,0 0,1 0,-1 0,0-1,1 2,-1-1,0 0,1 0,-1 0,0 0,0 1,1-1,43 32,-34-20,0 0,-1 0,0 1,-1 1,0 0,-1 0,-1 0,0 1,-1 0,-1 0,0 1,1 7,-10-1,4-29,0 1,0-1,0 0,1 0,0 0,1 1,-1-1,1 1,0-1,3-3,-2 1,56-150,-28 80,-3-1,16-77,-34 106,-1 0,-3 0,-3-1,-1 0,-5-37,3 81,-1 0,0 0,0 0,-1 0,0 0,-1 0,0 0,0 0,-3-3,6 10,0 0,-1 0,1 1,0-1,-1 0,1 1,-1-1,1 0,-1 1,1-1,-1 1,0-1,1 1,-1-1,1 1,-1 0,0-1,1 1,-1 0,0-1,0 1,1 0,-1 0,0 0,0-1,1 1,-1 0,0 0,0 0,0 0,1 0,-1 1,0-1,0 0,1 0,-1 0,0 1,0-1,1 0,-1 1,0-1,1 1,-1-1,1 1,-1-1,0 1,1-1,-1 1,-19 35,11-1,1 1,2 0,2 1,1-1,1 1,3-1,4 32,-3-25,3 0,1 0,2-1,2 0,2 0,1-1,3-1,1 0,2-2,1 0,17 22,-33-53,1 0,0 0,0 0,1 0,0-1,0 0,0 0,1-1,0 0,0 0,0 0,1-1,0 0,-1-1,1 0,0 0,8 2,-11-7,0 1,-1-1,1 0,-1-1,1 1,-1-1,0 0,0 0,0 0,0 0,0-1,-1 1,0-1,0 0,0 0,0 0,0-1,-1 1,0 0,0-1,0 0,0 0,0-4,65-220,-69 239,1 0,1 0,0 0,0 0,1 0,0 0,1 0,0 0,1 0,0 0,0-1,1 1,1-1,-1 0,1-1,1 1,0-1,0 0,0-1,1 0,-1-1,2 0,-1 0,1-1,-1 0,1 0,1-1,-1 0,1 0,-1-1,1 0,0-1,0 0,1 0,-1-1,0 0,4-1,20-2</inkml:trace>
  <inkml:trace contextRef="#ctx0" brushRef="#br2" timeOffset="-166772.684">14012 9533,'23'-5,"34"-1,37 0,34 2,29 0,20 2,8 3,-28 2</inkml:trace>
  <inkml:trace contextRef="#ctx0" brushRef="#br2" timeOffset="-166400.68">16006 9861,'-7'-4,"-1"0,0 1,0 0,-1 0,1 1,-1 0,1 0,-1 1,0 0,1 1,-1 0,0 0,1 1,-1 0,0 0,1 1,-1 0,1 1,0 0,0 0,0 1,0 0,0 0,1 1,0 0,0 0,0 1,1 0,-1 0,1 0,0 2,-34 69,39-75,0 1,1 0,-1-1,1 1,0 0,0 0,0 0,0-1,0 1,1 0,-1 0,1-1,0 1,0 0,0-1,0 1,0-1,0 1,1-1,-1 0,1 1,0-1,-1 0,1 0,0 0,0 0,1 0,-1-1,2 2,5 0,1 0,0 0,-1-1,1 0,0 0,0-1,0-1,1 0,-1 0,0-1,0 0,0-1,0 0,-1 0,1-1,0 0,-1-1,0 0,0-1,8-5,-9 6,-1 0,1 0,-1-1,0 0,-1-1,1 1,-1-1,0-1,-1 1,1-1,-1 0,0 0,-1 0,0-1,0 0,-1 1,0-1,0-1,-1 1,0 0,0-1,-1 1,1-7,-2 13,0 1,0 0,0 0,0 0,0 0,0-1,0 1,0 0,0 0,-1 0,1 0,0-1,-1 1,1 0,-1 0,1 0,-1 0,0 0,1 0,-1 0,0 1,1-1,-1 0,0 0,0 0,0 1,0-1,0 0,0 1,0-1,0 1,0-1,0 1,-1 0,1-1,0 1,0 0,0 0,0 0,0 0,-1 0,1 0,0 0,0 0,0 0,0 1,-1-1,1 0,0 1,-1 0,-1 3,0 1,0 0,1-1,-1 1,1 0,0 1,0-1,1 0,0 0,-1 1,2-1,-1 1,1-1,0 1,0-1,0 1,1-1,0 1,0-1,0 0,1 1,0-1,0 0,0 0,1 0,-1 0,2 1,0 0,1-1,0 1,0-1,0 0,0 0,1-1,-1 1,1-1,0-1,1 1,-1-1,0 0,1 0,0-1,2 1,31 8</inkml:trace>
  <inkml:trace contextRef="#ctx0" brushRef="#br2" timeOffset="-165769.336">16471 9752,'-18'-3,"0"2,0 0,-1 1,1 1,0 0,0 2,0 0,0 1,12-2,-1 0,1 0,-1 1,1-1,0 2,0-1,1 0,-1 1,1 0,0 1,0-1,0 1,0 0,1 0,0 0,0 1,0 0,1-1,-1 1,2 0,-1 1,-1 4,3-7,0 0,0-1,0 1,1 0,0-1,-1 1,1 0,1 0,-1-1,0 1,1 0,0-1,0 1,0-1,0 1,1-1,-1 1,1-1,0 0,0 0,0 0,0 0,1 0,-1 0,1 0,0-1,0 0,0 1,0-1,0 0,0 0,2 0,8 5,0-1,0-1,0 0,1-1,0-1,-1 0,1 0,2-2,1 2,0-2,0 0,1-1,-1-1,0 0,0-2,0 0,0 0,-1-2,1 0,-1-1,0-1,-1 0,1-1,-2 0,1-2,-1 0,0 0,-1-1,-1-1,1 0,-2-1,0 0,6-9,-4-8,-2 0,-1-1,-1 0,-1 0,-2-1,-2 0,0 0,-2-1,-2 1,-1 0,-1 0,-2-1,-5-17,-14-109,-37-126,55 265,-29-73,34 93,-1-1,0 1,0 0,0 0,0-1,0 1,0 0,0 0,0 0,0 0,0 0,0 0,0 0,0 1,0-1,0 0,0 1,0-1,0 0,0 1,0-1,0 1,0-1,1 1,-1 0,0-1,0 1,1 0,-1-1,0 1,1 0,-1 0,1 0,-1 0,1 0,-1-1,1 1,0 0,0 0,-1 0,1 0,0 0,0 0,0 0,0 0,0 0,0 0,0 0,0 0,0 0,1 0,-1 0,-13 58,3 0,3 0,2 1,3 52,2-102,-1 68,3 1,4-1,12 54,-11-94,1 0,3-1,1 0,1-1,3 0,0-1,3-1,10 15,28 19,-54-65,-1-1,1 0,0 0,0 1,0-2,0 1,0 0,0-1,0 1,1-1,-1 0,0 0,1 0,-1-1,1 1,-1-1,1 0,-1 0,1 0,0 0,-1-1,1 1,1-2,5-3,1-1,-1-1,0 0,0 0,-1-1,1-1,-2 1,0-1,0-1,0 1,-1-1,-1-1,2-3,82-160,-56 99,-34 75,0 0,1 1,-1-1,0 0,0 0,0 0,0 0,0 0,1 0,-1 1,0-1,0 0,0 0,0 0,1 0,-1 0,0 0,0 0,0 0,1 0,-1 0,0 0,0 0,0 0,1 0,-1 0,0 0,0 0,0 0,1 0,-1 0,0 0,0 0,0 0,0-1,1 1,-1 0,0 0,0 0,0 0,0 0,0 0,1-1,-1 1,0 0,0 0,0 0,0-1,0 23,-6 39,2 61,5-118,0 0,0 0,1 0,-1 0,1 0,0 0,0 0,0 0,0-1,1 1,0-1,-1 1,1-1,0 0,1 0,-1-1,0 1,1-1,0 1,-1-1,1 0,0-1,0 1,0-1,0 1,1-1,-1 0,2 0,25 2</inkml:trace>
  <inkml:trace contextRef="#ctx0" brushRef="#br2" timeOffset="-165305.588">16921 9438,'-294'-54,"183"37,74 10,27 0,26 2,247-21,-191 18,55-5,0 5,17 6,-133 1,0 0,0 2,-1-1,1 1,0 1,-1 0,1 0,-1 1,0 0,1 1,-2 0,1 1,0 0,-1 0,0 1,0 1,-1-1,0 1,0 0,4 6,-4 3,-1 0,0 0,-1 1,-1 0,-1 1,0-1,-2 1,1-1,-2 1,-1 2,11 65,-8-69,0-1,1 0,1-1,1 1,0-1,1 0,0 0,8 9,-12-18,0-1,0 0,0 0,1 0,0 0,0-1,0 0,0 1,0-1,1-1,-1 1,1-1,0 1,0-1,0-1,0 1,0-1,0 0,0 0,0 0,1-1,-1 0,0 0,1 0,-1-1,0 1,2-2,0 0,0 0,0-1,-1 0,1 0,-1 0,0-1,1 0,-2-1,1 1,-1-1,1 0,-1 0,-1-1,1 0,-1 1,0-1,0-1,-1 1,4-7,1-6,-1-1,0 0,-2 0,0 0,-1-1,0-8,0-2,-1 0,-1 0,-2 0,-1 0,-4-22,5 51,-1 0,1-1,0 1,-1 0,0 0,0-1,0 1,0 0,0 0,0 0,0 0,-1 0,1 1,-1-1,1 0,-1 1,0-1,1 1,-1-1,-2 0,-14-5</inkml:trace>
  <inkml:trace contextRef="#ctx0" brushRef="#br2" timeOffset="-164671.216">10721 11335,'0'23,"0"22,0 17,3 15,0 7,2 4,1 1,-4-4,-4-6,-4-12,-6-16,-1-15</inkml:trace>
  <inkml:trace contextRef="#ctx0" brushRef="#br2" timeOffset="-164166.191">10585 11650,'-7'-32,"1"0,2 0,1-1,1 0,3-11,-1 40,1 0,0 1,0-1,0 1,0 0,0-1,1 1,0 0,-1 0,1 0,0 0,1 0,-1 0,0 1,1-1,0 1,-1-1,1 1,0 0,0 0,1 0,-1 1,0-1,0 1,1 0,-1 0,1 0,-1 0,1 0,-1 1,1 0,0-1,-1 1,1 1,-1-1,1 0,0 1,10 0,-1 0,0 1,0 1,-1-1,1 2,-1 0,1 1,-1 0,0 0,-1 2,1-1,-1 2,-1-1,1 1,-1 1,-1 0,0 0,0 1,-1 0,0 1,2 3,-8-11,-1 0,0 0,0-1,0 1,0 0,0 0,0 0,-1 0,1 0,-1 1,0-1,0 0,0 0,-1 0,1 0,-1 0,0 0,1 0,-1 0,-1 0,1 0,0-1,-1 1,1 0,-1-1,0 1,0-1,0 1,0-1,0 0,0 0,-1 0,1 0,-3 1,-4 3,-1-1,0 0,0 0,0-1,-1 0,0-1,1 0,-1-1,-2 0,5 0,1 0,-1-1,0-1,0 1,-1-1,1-1,0 1,0-1,0-1,1 1,-1-1,0-1,0 0,1 0,0 0,-4-2,11 4,-1 1,0 0,0-1,1 1,-1 0,0-1,1 1,-1-1,1 1,-1-1,0 1,1-1,-1 1,1-1,-1 1,1-1,0 0,-1 1,1-1,0 0,-1 1,1-1,0 0,0 0,0 1,-1-1,1 0,0 0,0 1,0-1,0 0,0 0,1 0,-1 1,0-1,0 0,0 1,1-1,-1 0,0 0,1 1,-1-1,1 0,-1 1,0-1,1 1,0-1,37-15,211-26,-194 31,0-2,-2-2,0-2,0-3,-2-2,0-3,4-19,-54 43,0-1,0 1,1 0,-1-1,0 1,-1-1,1 1,0-1,0 0,-1 1,1-1,0 0,-1 0,0 1,1-1,-1 0,0 0,0 1,0-1,0 0,0 0,-1 0,1 1,-1-1,1 0,-1 1,1-1,-1 0,0 1,0-1,0 1,0-1,0 1,0-1,-1 0,-5-3,-1 1,1 0,-1 0,0 1,0 0,0 0,0 1,0 0,-1 0,1 1,-1 0,1 1,-1 0,1 0,-1 1,1 0,-1 0,-4 2,3-1,0 1,-1 0,2 0,-1 1,0 0,1 1,-1 0,1 0,-4 5,9-8,1 1,-1 0,1-1,0 2,0-1,0 0,0 1,1-1,-1 1,1 0,0 0,0 0,1 0,-1 0,1 0,-1 0,2 1,-1-1,0 0,1 1,-1-1,1 0,1 5,1-3,0 0,1 0,0 0,0 0,0-1,1 1,0-1,0 0,0 0,1 0,0 0,0-1,0 0,0 0,0 0,1-1,0 0,0 0,0 0,0-1,0 1,0-2,1 1,3 0,34 9,1-2,0-1,0-3,1-2,-1-1,5-3,64-2</inkml:trace>
  <inkml:trace contextRef="#ctx0" brushRef="#br2" timeOffset="-163733.354">12633 11104,'18'0,"2"-2,0 1,-1 1,1 1,0 0,-1 2,0 0,1 1,-1 1,0 1,-1 1,0 0,0 1,10 7,-24-12,1 1,-1 0,0 0,-1 0,1 1,-1-1,1 1,-1 0,-1 0,1 0,-1 0,0 0,0 1,0-1,-1 1,0-1,0 1,0 0,-1-1,1 1,-1 0,-1-1,1 1,-1 0,0-1,-2 6,-3 9,-1-1,0 1,-2-1,0-1,-1 1,-10 12,-65 98,84-128,0 0,0 0,0 0,0 0,0 1,1-1,-1 0,0 1,1-1,-1 0,1 1,0-1,-1 1,1-1,0 0,0 1,0-1,0 1,0-1,0 1,0-1,1 1,-1-1,0 0,1 1,-1-1,1 1,0-1,-1 0,1 0,0 1,0-1,0 0,0 0,0 0,0 0,0 0,0 0,0 0,0 0,1 0,-1-1,0 1,1-1,-1 1,0-1,1 1,-1-1,1 1,-1-1,0 0,2 0,21 2,0-2,1-1,-1 0,0-2,0-1,-1 0,1-2,-1-1,2-2,-10 5,-1 0,35-8,-1-3,0-2,-1-1,-1-3,16-11,-37 15</inkml:trace>
  <inkml:trace contextRef="#ctx0" brushRef="#br2" timeOffset="-163472.055">12565 11322,'25'-5,"23"-3,22-4,17-1,10 2,3-1,-16 3</inkml:trace>
  <inkml:trace contextRef="#ctx0" brushRef="#br2" timeOffset="-162542.507">13316 11350,'49'-24,"-34"19,0-1,-1 0,0-2,0 1,0-2,-1 0,0 0,-1-1,0-1,-1 0,0-1,0 0,-1 0,-1-1,1-3,-8 14,-1-1,0 1,0 0,0-1,0 1,-1 0,1-1,-1 1,1-1,-1 1,0-1,0 1,0-1,0 0,0 1,-1-1,1 1,-1 0,0-1,0 1,0-1,0 1,0 0,0 0,0-1,-1 1,1 0,-1 0,0 0,1 1,-1-1,0 0,0 1,0-1,0 1,0 0,-1-1,1 1,0 0,-1 0,1 1,-1-1,-4-1,0 1,0 0,0 0,0 1,0 0,0 0,0 1,0 0,0 0,0 0,0 1,0 0,1 1,-1-1,1 1,-1 0,1 1,0 0,0 0,1 0,-1 1,1-1,0 1,0 1,1-1,-1 1,1-1,0 1,1 0,-1 1,1-1,1 1,-1-1,1 1,0 0,1 0,-1 0,1 0,1 0,-1 0,1 0,1 0,-1 0,1 2,5 3,1 0,0-1,0 0,1 0,1-1,-1 0,2 0,-1-1,1 0,1-1,0 0,0-1,0 0,1-1,0 0,0-1,0 0,1-1,0 0,0-1,0-1,0 0,5 0,-10 0,-1 0,1 0,0-1,0 0,-1 0,1-1,0 0,0 0,0-1,-1 0,1 0,0-1,-1 0,1 0,-1-1,0 0,0-1,0 1,0-1,0 0,-1-1,0 0,0 0,0 0,-1-1,1 1,-1-1,-1-1,1 1,-1-1,2-3,-3-3,-1 0,0 1,-1-1,0 0,-1 0,-1 0,0 0,0 1,-2-1,1 0,-2 1,1 0,-2-1,0 2,0-1,-1 0,0 1,-4-4,10 15,-1-1,1 1,-1-1,1 1,-1-1,1 1,-1-1,1 1,-1-1,1 0,0 1,-1-1,1 0,0 1,0-1,-1 0,1 1,0-1,0 0,0 1,0-1,0 0,0 0,0 1,0-1,0 0,0 1,1-1,-1 0,0 1,0-1,1 0,-1 1,0-1,1 0,-1 1,1-1,-1 1,1-1,-1 1,1-1,-1 1,1-1,-1 1,1 0,0-1,-1 1,1 0,-1-1,1 1,0 0,-1 0,1 0,0-1,0 1,-1 0,1 0,0 0,-1 0,1 0,0 0,0 1,-1-1,1 0,0 0,22 1,0 1,0 1,0 1,-1 1,1 1,4 3,-18-8,-1 1,1 0,-1 0,0 1,0 0,0 1,0 0,0 0,-1 0,0 1,0 0,0 1,-1 0,1 0,-1 0,-1 0,1 1,-1 0,0 0,-1 1,0-1,0 1,-1 0,2 4,0 45,-6-50,1 0,0-1,0 1,0 0,1 0,0-1,0 1,1 0,-1-1,2 1,-1-1,1 0,0 0,0 0,0 0,1 0,0-1,0 0,1 1,-1-1,1-1,0 1,3 1,0-2,1 0,0 0,0-1,0 0,0-1,1 0,-1-1,0 0,1 0,-1 0,1-2,-1 1,1-1,-1 0,1-1,136-44,-41 0,-44 60,-34-4,-17-7,-1 0,1 0,0-1,-1 0,1 0,0-1,0-1,1 0,-1 0,0-1,0 0,0-1,-1 0,1 0,0-1,-1-1,1 1,-1-1,0-1,-1 0,3-1,-9 3,0 1,0-1,0 1,-1-1,1 0,-1 0,1 0,-1 0,0 0,0 0,0 0,-1 0,1 0,-1-1,1 1,-1 0,0 0,0 0,-1-1,1 1,-1 0,1 0,-1 0,0 0,0 0,-1 0,1 0,-1 0,1 0,-1 0,0 1,0-1,-5-7,0 1,-1 0,0 0,-1 1,0 0,0 0,-1 1,-1-1,-3-1,-1 0,0 1,0 0,-1 1,1 1,-1 1,-1 0,1 1,-1 1,0 1,0 0,1 1,-1 0,0 2,0 0,0 1,0 1,0 0,1 1,-13 5,26-8,-1 0,1 1,-1-1,1 1,-1 0,1 0,0 0,0 0,0 1,0-1,1 1,-1-1,1 1,-1 0,1 0,0 0,0 1,0-1,1 0,-1 1,1-1,0 1,-1 0,2-1,-1 1,0 0,1 0,0-1,0 1,0 0,0 0,1-1,-1 1,1 0,0-1,0 1,0 0,2 1,0 0,1-1,1 0,-1 0,1-1,-1 0,1 1,0-1,0-1,1 1,-1-1,0 0,1 0,2 0,37 10</inkml:trace>
  <inkml:trace contextRef="#ctx0" brushRef="#br2" timeOffset="-162243.698">14941 10626,'-4'11,"1"-1,1 1,-1 1,2-1,-1 0,2 0,-1 1,2-1,-1 0,1 0,1 1,0-1,1 1,-2-7,1 1,0-1,-1 0,1 0,1 0,-1 0,1-1,0 1,0 0,0-1,1 0,-1 0,1 0,0 0,0-1,1 0,-1 1,1-2,0 1,-1 0,1-1,0 0,0 0,1 0,-1-1,0 0,4 1,-4-2,-1 1,1-1,0 0,-1-1,1 1,0-1,-1 0,1 0,-1 0,1-1,-1 1,0-1,0 0,0 0,0-1,0 1,0-1,0 0,-1 0,0 0,1 0,-1-1,0 0,-1 1,1-1,-1 0,1 0,-1 0,0-1,1-3,1-4,0 0,-1-1,0 0,-1 0,-1 0,0 0,0 0,-2 0,1 0,-2-6,-11-31,13 50,0-1,0 1,-1 0,1-1,0 1,0 0,-1 0,1-1,0 1,0 0,-1 0,1-1,0 1,-1 0,1 0,0 0,-1 0,1-1,0 1,-1 0,1 0,-1 0,1 0,0 0,-1 0,1 0,0 0,-1 0,1 0,0 0,-1 0,1 1,0-1,-1 0,1 0,0 0,-1 0,1 1,0-1,-1 0,1 0,0 0,-1 1,1-1,0 0,0 1,0-1,-1 0,1 0,0 1,0-1,0 0,0 1,-1-1,1 1,0-1,0 0,0 1,0-1,0 0,0 1,0-1,0 0,0 1,0-1,0 0,0 1,1-1,-1 1,0-1,-5 22,1 0,2 1,0-1,1 1,1 8,-1 24,-3 10,-2-6</inkml:trace>
  <inkml:trace contextRef="#ctx0" brushRef="#br2" timeOffset="-161678.211">11978 10872,'-3'16,"0"15,0 11,3 8,4 2,3 0,3-5,5-8,2-11,-3-9</inkml:trace>
  <inkml:trace contextRef="#ctx0" brushRef="#br2" timeOffset="-161404.42">12210 10926,'0'5,"0"15,0 20,2 18,4 15,0 9,-1-9</inkml:trace>
  <inkml:trace contextRef="#ctx0" brushRef="#br2" timeOffset="-160511.283">3401 10052,'-56'3,"-1"3,1 2,0 3,1 2,0 2,1 3,1 2,1 3,1 1,1 3,1 2,1 3,2 1,2 2,1 2,1 2,3 2,1 1,2 2,2 2,2 1,-5 14,0 8,2 1,4 1,4 1,2 2,4 0,2 2,5 0,2 1,4 0,3 1,4-1,3 1,3-1,14 65,-10-92,3 0,1-1,3-1,1 0,3-1,2-2,2 0,1-1,3-1,1-2,3 0,0-3,3 0,1-3,16 11,-3-9,2-2,2-3,1-2,1-2,1-3,1-2,2-3,9 0,34 6,0-5,1-5,0-4,47-3,-49-5,1-4,-1-5,0-4,-1-5,0-4,-1-5,-2-3,0-5,-2-5,-2-3,-1-4,60-40,-104 51,-1-1,-2-2,-2-3,-1-1,-2-2,-2-2,-1-1,-3-2,-2-1,-2-2,-2-1,-2-1,-2-1,-3-1,-2-1,10-49,-17 41,-3 1,-2-2,-4 1,-1-1,-4 1,-3-1,-2 1,-3 0,-2 1,-3 0,-3 1,-2 1,-3 1,-3 1,-2 1,-2 1,-3 2,-13-15,-1 9,-1 1,-4 2,-1 3,-3 2,-2 3,-2 2,-2 3,-2 3,-2 2,-1 3,-2 4,-1 2,-1 3,-1 4,-1 3,-1 2,0 5,-1 2,0 4,-1 3,0 3,1 3,0 4,-23 7,9 4,0 3,2 5,-39 18,3 6,3 6,-59 40,-45 40,4 11,-190 152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9:05:03.104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130 562,'-9'0,"0"0,0 1,-1 0,1 0,0 1,0 0,0 1,1 0,-1 1,0-1,1 2,0-1,-7 6,39-15,11-17,-2-2,0-1,-1-2,-2-1,-1-2,-1 0,12-20,-39 49,260-327,-230 298,-31 30,1 0,0 0,-1 1,1-1,-1 0,1 1,0-1,-1 0,1 1,-1-1,1 1,-1-1,1 1,-1-1,1 1,-1-1,1 1,-1-1,0 1,1 0,-1-1,0 1,0 0,0-1,1 1,-1 0,0-1,0 1,0 0,0-1,0 1,0 0,0-1,0 1,0 0,-1-1,1 1,0 0,0-1,0 1,-1 0,1 1,-6 319,-34 368,39-132,1-541,-1 0,0 0,-1 0,-1 0,-1 0,0 0,-2 5,3-18,1 0,-1-1,1 1,-1 0,0-1,0 0,-1 1,1-1,0 0,-1-1,1 1,-1-1,0 1,1-1,-1 0,0-1,0 1,1 0,-1-1,0 0,0 0,0 0,0-1,0 1,1-1,-1 0,0 0,0 0,0-1,-25-1,-73 1,102 2,1 0,-1 0,0-1,0 1,0 0,0 0,0-1,0 1,0 0,0 0,0-1,0 1,0 0,0 0,0-1,0 1,0 0,0 0,0-1,0 1,0 0,-1 0,1-1,0 1,0 0,0 0,0-1,0 1,-1 0,1 0,0 0,0-1,0 1,-1 0,1 0,0 0,0 0,-1 0,1 0,0 0,0-1,-1 1,1 0,0 0,27-9,44-5,0 3,1 3,0 4,0 2,2 4,115 16,-188-17,0-1,0 1,0 0,0-1,0 1,0-1,0 0,0 1,0-1,0 0,0 0,0 1,0-1,0 0,0 0,0 0,0 0,0 0,0-1,0 1,0 0,0 0,0-1,0 1,0 0,0-1,0 1,0-1,0 0,0 1,-1-1,1 0,0 1,0-1,-1 0,1 0,0 0,-1 1,1-1,-1 0,1 0,-1 0,1 0,-1 0,1-1,0-12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9:05:03.955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92 1,'-10'172,"4"1015,2-1073,-6 0,-4-1,-11 32,3-81,22-83,15-58,-11 48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6T13:27:12.58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0,'7'5,"12"3,11 3,13 0,13 0,8-2,8-2,0-3,-2-1,-7-2,-9-1,-8 0,-11 0,-11-3,-10-1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9:05:29.429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0 330,'17'-34,"12"-32,3 2,2 1,8-4,-6 34,-35 33,0 0,-1-1,1 1,0 0,0-1,0 1,0 0,0 0,-1 0,1 0,0 0,0 0,0 0,0 0,0 0,0 1,-1-1,1 0,0 0,0 1,0-1,0 1,-1-1,1 1,0-1,-1 1,1-1,0 1,-1-1,1 1,0 0,-1-1,1 1,-1 0,0 0,1 0,-1-1,1 1,-1 0,0 0,0 0,0 0,1-1,-1 1,0 0,0 0,0 0,0 0,0 0,0 0,-1 0,12 110,-6 1,-6 65,0-49,0-8,0-117,-1 1,0-1,0 0,0 1,0-1,0 0,-1 0,1 0,-1-1,0 1,0-1,0 1,0-1,0 0,-1 0,1 0,0-1,-1 1,0-1,1 0,-4 1,-12 7,-56 20,196-47,57-2,-156 19,1-1,1 0,-1-1,0-1,-1-2,16-5,13-11,-48 15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9:05:31.848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9 427,'21'-108,"58"-166,-77 268,22-32,-13 71,-12 313,1-321,2-13,-2 0,1 0,-2 0,1 0,-2 0,0 0,0 0,-1-1,0 1,-1-1,0 0,-1 0,-1 0,0 1,-57 32,16-16,48-27,0 0,0 0,0 0,0-1,0 1,0 0,0-1,0 1,0 0,0-1,0 0,0 1,1-1,-1 0,0 1,0-1,0 0,1 0,-1 0,0 0,0 0,1 0,-1 0,0-1,0 1,1 0,-2 0,432-2,-431 2,0 0,0 0,1 0,-1 1,0-1,0-1,0 1,1 0,-1 0,0 0,0-1,0 1,0 0,1-1,-1 1,0-1,0 0,0 1,0-1,0 0,0 1,0-1,-1 0,1 0,0 0,0 0,-1 0,1-1,1-7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9:05:32.435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400 0,'-4'5,"-7"6,-8 5,-10 8,-10 6,-4 3,-3 0,0 2,3-3,4-2,7-4,6-6,10-7,10-8,10-7,8-3,1-1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9:05:33.216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1,'3'0,"4"0,9 2,11 1,10 0,6-1,2 0,0-1,-2 0,-4-1,-6 0,-7 0,-8-3,-8 0,-7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9:05:39.851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183 137,'-1'-1,"-32"-63,32 62,0 1,0 0,0 0,0-1,-1 1,1 0,0 0,0 1,-1-1,1 0,-1 0,1 0,-1 1,1-1,-1 1,1-1,-1 1,1 0,-1 0,0 0,1-1,-1 2,1-1,-1 0,0 0,1 0,-1 1,1-1,-1 1,1-1,-1 1,1-1,-1 1,1 0,0 0,-1 0,1 0,0 0,0 0,0 0,0 0,0 0,-1 1,-7 9,0 1,1 0,0 0,1 1,0-1,1 2,1-1,0 1,0 0,2 0,0 0,0 0,1 8,-1-12,1 1,1-1,0 1,1 0,-1 0,2-1,0 1,0 0,1-1,0 1,1-1,0 1,1-1,0 0,1-1,0 1,0-1,1 0,5 8,-4-9,0 0,0-1,1 0,0 0,0 0,0-1,1-1,0 1,0-1,0-1,1 0,0 0,-1-1,1 0,1 0,-1-1,0-1,0 0,1 0,-1-1,1 0,-1-1,0 0,1-1,-1 0,0 0,0-1,0-1,0 0,8-8,-1-1,0-1,-1-1,0 0,-1-1,-1-1,-1 0,0-1,-2 0,0-1,8-18,-14 29,0-1,-1 1,0-1,-1 1,0-1,0 0,-1-1,0 1,-1 0,0 0,0-1,-1 1,0-1,-1 1,0 0,0-1,-1 1,0 0,-1 0,0 0,0 0,-1 0,-1-1,-1 1,0 0,0 1,-1 0,0 0,0 1,-1-1,0 2,0-1,-1 1,0 0,0 1,0 0,0 1,-1 0,0 0,0 1,0 0,0 1,-1 0,1 0,-1 1,1 1,-1 0,1 0,-1 1,1 0,0 1,-1 0,1 1,0 0,0 0,0 1,1 1,-3 1,0 1,0 1,1 0,-1 1,2 0,-1 1,1 0,1 0,0 1,0 1,1-1,1 1,0 1,0-1,2 1,-1 0,1 2,1 7,5-6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9:05:41.235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152 153,'-3'1,"1"-1,-1 1,0-1,1 1,-1 0,1 0,-1 1,1-1,0 0,-1 1,1 0,0-1,0 1,0 0,0 0,0 0,1 0,-1 0,1 1,-1-1,1 0,0 1,0-1,0 1,-1 2,-7 17,0 2,2-1,1 1,0 0,2 0,1 1,1-1,1 1,2 23,12 64,-12-108,0 0,1 0,-1 0,1 0,0 0,0 0,1-1,-1 1,1-1,-1 1,1-1,0 0,0 0,0 0,1-1,-1 1,1-1,0 0,-1 0,1 0,0 0,0-1,0 0,4 1,0 0,0-2,1 1,-1-1,0 0,1-1,-1 0,0 0,1-1,-1 0,0-1,0 0,0 0,-1 0,1-1,-1 0,0-1,0 1,0-1,-1-1,2-1,4-3,-2-1,1-1,-1 1,-1-2,0 1,-1-1,-1-1,1 1,-2-1,4-11,-2-3,0-1,-2 0,-1 0,-1 0,-2-1,-1 1,-1-1,-2-1,2 23,0 1,0-1,-1 0,0 1,-1-1,0 0,0 1,0 0,-1-1,0 1,-1 0,0 1,0-1,0 1,0-1,-1 1,0 0,-1 1,1 0,-1-1,0 2,0-1,-1 1,0 0,1 0,-1 1,0-1,-1 2,1-1,0 1,-1 0,-6 0,5 1,1 2,-1-1,0 1,1 0,0 1,-1 0,1 1,0-1,0 1,0 1,0 0,1 0,-1 0,1 1,0 0,1 0,-1 1,1 0,0 0,0 1,0 0,-9 13,1 0,1 1,1 0,0 1,2 0,-5 18,-13 38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9:05:53.032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1911 1,'-34'26,"-103"114,-9 3,-180 146,-330 316,272-249,250-222,60-63,64-62,1-1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9:05:58.581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767 387,'-11'-2,"-4"-1,0 0,0 1,0 0,-1 1,1 1,-1 0,1 1,0 1,0 1,-1 0,1 0,1 2,-1 0,-2 2,-11 12,2 1,0 2,1 0,1 2,2 0,0 2,-16 25,14-19,2 1,1 1,1 0,2 2,1 0,2 2,2-1,-5 26,-7 57,5 1,-2 107,21-220,-5 49,2 0,2 1,3-1,3 1,2-1,7 24,-6-57,2-1,0 0,1 0,2 0,0-2,1 1,1-2,1 0,1 0,1-1,1-2,0 1,1-2,1-1,0 0,1-1,1-2,0 0,18 7,-24-14,0-1,0 0,0-1,1 0,-1-2,1 0,-1 0,1-2,-1 0,1-1,-1-1,1 0,-1-1,-1-1,1 0,-1-1,1-1,-2-1,1 0,-1 0,8-8,9-4,-1-2,-1-1,-1-2,-1 0,-1-2,-2-1,0-1,-2 0,-1-2,-2-1,-1 0,-2-2,0 0,-3 0,5-21,5-55,-5-2,-5-1,-4 0,-6 0,-5-12,4 76,-2 0,-2-1,-3 1,-1 0,-3 0,-2 1,-2 0,-2 1,-2 1,-2 0,-2 1,-2 2,-19-29,21 45,0 1,-1 1,-2 1,-21-18,34 33,0 1,-1 0,1 0,-2 1,1 1,-1 0,0 1,0 0,0 1,-1 0,1 1,-14-1,8 5,-1 1,1 1,0 0,0 2,0 0,1 1,-1 1,1 1,1 0,0 1,0 1,1 1,-6 5,-16 13,1 1,2 2,1 1,2 2,1 1,2 2,1 0,2 2,2 1,2 1,2 1,1 1,3 1,1 2,1 3,2 0,2 1,2 1,3-1,2 1,3 0,1-1,5 21,6-17,2 0,3-1,2-1,2 0,3-2,1 0,3-2,18 22,-35-52,13 22,1-1,2-1,2-2,4 3,-23-29,-1-1,2-1,-1 0,1 0,1-1,0-1,0 0,0 0,1-1,0-1,0 0,0-1,0 0,1-1,0 0,1-1,0-2,1 1,-1-2,1 0,-1-1,1-1,-1-1,0 0,0 0,-1-1,1-1,-1-1,0 0,-1-1,0 0,0-1,0-1,10-10,0-2,-1-1,-1-1,-1-1,-1-1,-2-1,0-1,-2 0,3-10,47-121,-7-2,4-43,-58 189,14-39,-2-1,-3 0,-1-1,-4-1,-2 0,-2 0,-3 0,-2 0,-3 0,-4-6,2 26,-1 2,-2-1,-2 1,-1 0,-2 1,-1 1,-2 0,-1 1,-1 1,-2 1,-1 1,-2 0,-18-17,29 36,0 0,-1 1,0 1,0 0,-1 1,0 0,0 1,0 1,-1 1,0 0,0 1,0 0,0 1,-1 1,1 1,0 0,0 2,-1-1,1 2,0 0,0 1,1 1,-1 0,1 1,0 0,1 2,-9 4,-25 19,2 1,1 3,2 1,1 2,2 2,-7 13,22-26,1 1,2 2,1 0,1 1,1 2,2-1,2 2,1 0,1 1,2 0,2 1,-3 22,4 46,4 0,5 0,4-1,6 9,0 24,7-1,5-1,6 1,-22-105,1 0,2 0,0-1,2-1,1 1,2-2,0 0,2-1,1 0,1-2,1 0,7 5,-16-20,1-1,0 0,0-1,1 0,0-1,0 0,0-1,1-1,-1 0,1-1,0 0,0-1,0-1,1 0,-1-1,0-1,0 0,0-1,0 0,10-3,2-2,1-1,-2-1,1-2,-1 0,-1-1,0-2,-1 0,0-2,-1 0,7-9,-6 2,-1 0,0-2,-2-1,-1-1,-1 0,-1-1,-2-1,-1-1,-1 0,0-4,13-45,-3-2,-3 0,0-33,-2 17,-5 0,-5 0,-3-1,-5 0,-4 1,-4-1,-12-40,13 103,-2 1,-2 0,-1 0,-2 1,-1 0,-1 2,-3-3,10 20,0 0,-1 1,0 0,-1 0,-1 1,0 1,0 0,-1 0,-1 1,0 1,0 1,0 0,-1 0,0 2,-1 0,-3-1,9 5,0 0,0 1,0 0,0 1,0 0,-1 0,1 1,0 0,0 1,0 0,0 1,0 0,1 0,-1 1,1 0,0 1,0 0,-1 2,-14 9,1 2,0 1,1 0,1 2,-13 17,-5 9,3 2,2 1,2 1,2 2,3 1,2 1,2 1,3 1,3 1,2 1,2 0,3 1,3 0,2 5,0 13,4 0,3 0,3 0,4-1,3 0,7 16,-12-64,2-1,0-1,2 0,1-1,2 0,0 0,9 9,-15-24,0 0,1 0,0-1,1 0,0-1,1 0,0-1,0 0,1 0,0-2,0 1,1-1,0-1,0 0,0-1,7 1,5-3,1 0,-1-1,0-2,0-1,0-1,0 0,0-2,-1-1,0-1,0-2,-1 0,0-1,0-1,-1-1,0-1,-1-1,-1-1,-1-1,0-1,-1 0,0-1,-2-1,0-1,-1 0,12-22,-4-8,-1-1,-3-1,-2-1,-2-1,-3 0,-2 0,-2-1,-3 0,-2-26,2 8,-3 0,-4 0,-3 0,-3 0,-4 0,-2 2,-4-1,-2 2,-19-39,32 90,-1 1,0 0,-2 0,0 0,-1 2,0-1,-1 1,-1 1,-1 0,0 1,-1 0,-1 1,0 1,0 1,-1 0,0 1,-1 1,-1 0,1 2,-1 0,0 1,-1 0,1 2,-13-1,15 5,0 0,0 2,0 0,0 0,1 2,-1 0,1 1,0 1,0 0,0 1,1 1,0 0,-13 10,-8 8,2 1,1 2,1 1,-24 30,26-26,1 1,2 2,1 0,2 2,2 0,2 2,1 0,2 2,2-1,2 2,2 0,2 0,-2 35,8-18,3-1,3 1,3 0,2-1,3 0,3-1,2-1,2 0,3-1,3-1,15 24,-25-49,3-2,0 0,2-1,0-1,2-1,19 18,-32-36,2 1,-1-1,1 0,0-1,1-1,-1 1,1-2,1 1,-1-1,1-1,0 0,0-1,0 0,0-1,0 0,1-1,-1-1,1 0,7-1,-2-2,0 0,0-2,0 0,-1-1,0-1,0 0,-1-2,0 1,0-2,-1 0,0-1,-1-1,0 0,-1-1,1-2,10-12,-1-1,-1-1,-2-2,-1 0,-1 0,-1-2,0-6,4-14,-3-1,-2-1,-3-1,-2 1,-2-2,1-53,-9 80,-1 0,-2-1,0 1,-2 0,-2-4,-13-34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9:05:59.820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165 74,'-3'0,"-2"-2,-3-1,-3 0,-1 1,-1-2,-2-1,1-1,-2-2,-4-4,-5-3,2 1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9:06:00.159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163 178,'-12'-3,"-6"-2,0-3,1-3,1-3,3-3,2 0,0-2,-1-2,0 0,0-2,1 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20:24.270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68,'36'-12,"1"2,0 1,0 2,1 1,4 2,-40 4,88-10,1 3,-1 5,32 4,-106-1,0 1,0 1,-1 0,1 0,-1 2,12 4,-23-7,1 0,-1 0,0 0,-1 1,1-1,0 1,-1 0,1 0,-1 0,0 0,0 1,0-1,0 1,-1 0,0 0,1 0,-2 0,1 0,0 0,-1 0,1 1,-1-1,-1 1,1-1,0 4,-2 5,0 0,-1 1,-1-1,0 0,0 0,-2 0,1 0,-2-1,0 0,-2 4,-67 121,-80 108,123-196,-36 55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6T13:27:15.58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0 274,'23'0,"22"0,17 0,15-3,9 0,5-2,-1-1,-5-1,-8 1,-9-2,-17 2</inkml:trace>
  <inkml:trace contextRef="#ctx0" brushRef="#br0" timeOffset="325.857">451 0,'39'27,"7"-9,1-2,1-2,40 5,0 2,-75-18,5 0,0 1,0 1,-1 0,0 1,0 1,0 1,-1 0,0 1,-1 1,0 0,9 8,-22-15,0-1,-1 1,1-1,0 1,0-1,-1 1,0 0,0 0,1 0,-2 0,1 0,0 0,-1 0,1 0,-1 0,0 0,0 0,0 0,0 1,-1-1,1 0,-1 0,0 0,0 0,0 0,0 0,0-1,-1 1,1 0,-1-1,0 1,0 0,-73 75,69-73,-68 56,-89 85,144-122,9-7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9:06:00.483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168 381,'-10'-8,"-1"0,2-1,-1 0,1 0,0-1,1-1,0 0,1 0,0 0,1-1,0 1,0-2,2 1,0-1,0 1,1-1,0 0,1-3,-4-4,-24-107,24 105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9:06:00.785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15 502,'-3'-16,"0"-13,1-7,-1-4,2-1,-1 0,2 1,0 1,0 0,0 3,0-1,0 0,0-1,0 6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9:06:01.046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1 163,'0'-14,"7"-9,7-5,8-6,5 0,-3 4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9:06:01.708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396 1,'-2'14,"-6"16,-8 14,-9 15,-6 10,-8 8,-7 4,-1 1,-1-3,4-10,6-14,10-14,10-19,13-18,11-18,5-8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9:06:02.035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0,'0'5,"2"8,4 9,7 13,8 11,13 10,12 7,9 5,6 1,-2 2,-6 0,-11-3,-14-13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9:06:06.813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1 847,'2'-3,"6"-2,10-8,14-11,18-13,19-16,21-16,18-12,12-9,7-5,-1 5,-9 7,-16 12,-20 15,-21 17,-21 13,-23 16,-13 9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9:06:08.238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5,'2'-1,"1"0,-1 0,1 1,-1-1,1 1,-1 0,0 0,1 0,-1 0,1 0,-1 0,1 1,-1-1,1 1,-1 0,0-1,1 1,-1 0,0 0,0 1,0-1,0 0,0 1,1 0,1 0,59 37,-2 3,-1 2,30 33,-75-65,379 332,-367-321,16 12,-1 3,-3 1,20 25,-46-47,-13-17,0-1,0 1,0 0,0 0,0 0,0-1,0 1,0 0,0 0,0-1,0 1,0 0,0 0,0-1,0 1,0 0,0 0,0 0,0-1,0 1,0 0,0 0,1-1,-1 1,0 0,0 0,0 0,0 0,1-1,-1 1,0 0,0 0,0 0,0 0,1 0,-1 0,0-1,0 1,1 0,-1 0,0 0,0 0,0 0,1 0,-1 0,0 0,0 0,1 0,-1 0,0 0,0 0,1 0,-1 0,0 0,0 1,0-1,1 0,-1 0,0 0,0 0,0 0,1 0,-1 1,0-1,-1-26,0 24,-1-18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9:06:08.904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90 274,'-9'20,"0"1,1 0,1 0,1 1,1-1,1 2,1-1,1 0,1 0,1 1,1-1,1 1,1 1,-2-17,1 0,1-1,-1 1,1 0,0-1,1 0,0 0,0 0,0 0,0 0,1-1,0 0,0 0,0 0,1-1,0 0,0 0,0 0,0-1,1 1,-1-2,1 1,-1-1,1 0,0 0,0-1,0 0,0 0,1 0,-1-1,0 0,0-1,0 0,0 0,0 0,0-1,0 0,0 0,-1-1,6-2,-2-2,1 1,-1-1,0-1,0 0,-1 0,0-1,-1 0,0-1,0 0,-1 0,0 0,-1-1,0 0,0-1,2-9,1-5,-1 1,-2-1,0-1,-2 1,-1-1,-1 0,-1-9,0 17,-2 1,0-1,-1 1,-1 0,0 0,-2 0,0 0,-1 0,0 1,-2 0,0 1,-1 0,0 0,-11-12,17 24,0 1,-1-1,0 1,0 0,0 0,0 0,0 1,-1-1,1 1,-1 0,0 1,0-1,1 1,-1 0,0 0,0 0,0 1,0-1,0 1,0 1,0-1,0 1,0-1,0 1,0 1,1-1,-1 1,-2 1,-4 2,0 0,1 0,0 1,0 1,0 0,1 0,0 1,1 0,0 0,0 1,-5 8,-2 8,1 2,2-1,1 1,1 1,1 0,1 0,-3 28,4-25,-7 31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9:06:09.804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0 708,'21'-16,"18"-15,20-14,14-13,15-10,11-8,4-3,-1 1,-6 7,-13 10,-16 13,-19 14,-20 11,-19 10,-19 7,-16 5,-4 3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9:06:10.086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3 1,'0'2,"-1"0,1 0,-1 1,1-1,0 1,0-1,0 0,0 1,0-1,1 0,-1 1,1-1,-1 0,1 1,0-1,0 0,0 0,0 0,0 0,0 0,1 0,0 1,0 0,30 48,3-1,3-1,1-3,37 35,524 526,-533-536,-59-67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6T13:27:14.59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425 9,'-22'-3,"0"0,1 1,-1 2,0 0,0 1,0 1,0 2,1 0,-1 1,1 1,0 0,1 2,-1 1,-10 7,24-13,1 1,0 0,0 1,0-1,0 1,1 0,0 1,0-1,0 1,1 0,-1 0,2 1,-1-1,1 1,0 0,0 0,1 0,-1 0,2 0,-1 0,1 1,0-1,1 1,0-1,0 0,0 1,1-1,0 1,1-1,-1 0,1 0,1 0,-1 0,1 0,1 0,-1-1,5 6,6 3,2-1,0-1,1 0,0-1,1 0,1-2,-1 0,2-1,-1-1,1-1,0-1,0-1,8 1,32 13,-38-12,-7-4,0 2,0 0,-1 0,1 1,-1 1,-1 0,1 1,-1 1,-1 0,1 1,7 8,-18-16,0 0,0 1,-1 0,1-1,-1 1,1 0,-1 0,0 0,0 0,0 0,0 0,-1 0,1 0,-1 0,0 0,0 0,0 0,0 0,0 1,-1-1,1 0,-1 0,0 0,0 0,0 0,0-1,-1 1,1 0,-1 0,0-1,0 1,1-1,-3 2,-5 6,-1-2,0 1,0-1,0-1,-1 0,0 0,-9 2,-23 10,-2-2,0-2,-1-2,-30 4,8-1,67-13,19-3,-16 0,21 0</inkml:trace>
  <inkml:trace contextRef="#ctx0" brushRef="#br0" timeOffset="372.53">793 706,'6'9,"-1"0,1 0,1-1,0 0,0 0,0 0,1-1,0 0,1-1,-1 0,1 0,0-1,1 0,-1 0,1-1,0 0,0-1,0 0,1-1,-1 0,1-1,-1 0,1 0,-1-1,1-1,0 0,-1 0,1-1,-1 0,0-1,0 0,2-1,-7 2,-1 0,0 0,1 0,-1-1,0 1,0-1,0 0,0-1,-1 1,1 0,-1-1,0 0,0 0,0 0,-1 0,1 0,-1-1,0 1,0-1,-1 1,1-1,-1 0,0 0,0 1,-1-1,0 0,1 0,-1 0,-1-2,0-3,0 0,-1 0,-1 0,1 0,-1 1,-1-1,0 1,0 0,-1 0,0 0,-1 1,0 0,-6-7,8 10,0 0,0 0,-1 1,0 0,0 0,0 0,-1 0,1 1,-1 0,0 0,0 0,0 1,0 0,0 0,0 0,-1 1,1 0,0 0,-1 1,1 0,-1 0,1 0,-1 1,1 0,0 0,-5 2,-3 6,-1 1,2 0,-1 1,1 1,1 0,0 0,1 2,1-1,-1 1,2 1,0 0,1 0,1 0,0 1,-4 15,6-19,0 0,0 0,2 1,-1 0,1-1,1 1,1 0,0 1,0-1,1 3,6 13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9:06:11.047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0 409,'22'-70,"2"2,4 0,2 1,4 2,3 1,-37 64,0 1,0-1,1 1,-1-1,0 1,0-1,1 1,-1-1,1 1,-1-1,0 0,1 1,-1-1,1 0,-1 1,1-1,-1 0,1 0,-1 0,1 1,0-1,-1 0,1 0,-1 0,1 0,-1 0,1 0,-1 0,1 0,0 0,-1 0,1 0,-1 0,1 0,-1-1,1 1,-1 0,1 0,-1-1,1 1,-1 0,1-1,-1 1,1 0,-1-1,1 1,-1-1,0 1,1 0,-1-1,0 1,0-1,1 1,-1-1,0 1,0-1,0 0,1 1,-1-1,0 1,0-1,0 1,0-1,0 0,0 0,7 131,-7-92,0 66,0 54,-11 62,12-216,-1-1,0 1,0-1,0 1,0-1,-1 1,1-1,-1 1,0-1,0 1,0-1,0 0,-1 0,1 1,-1-1,0 0,0 0,0-1,0 1,-1 0,1-1,-1 1,0-1,1 0,-1 0,0 0,0 0,0-1,0 1,-1-1,1 1,0-1,-1 0,0 0,-67-7,71 6,0 0,0 0,1 0,-1 0,0 0,0 0,1-1,-1 1,0 0,0 0,1 0,-1 0,0-1,0 1,0 0,1 0,-1-1,0 1,0 0,0 0,0-1,0 1,1 0,-1 0,0-1,0 1,0 0,0 0,0-1,0 1,0 0,0-1,0 1,0 0,0 0,0-1,0 1,0 0,-1 0,1-1,0 1,0 0,0-1,0 1,0 0,-1 0,1-1,167-5,272-5,-397 16,-42-2,-10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9:06:25.995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560 38,'-13'-6,"-1"0,1 1,-1 0,0 1,-1 0,1 2,0-1,-1 2,0 0,1 1,-1 0,1 1,-1 1,1 0,-1 1,1 1,0 0,0 1,1 0,-1 1,1 0,0 2,-2 1,-2 1,0 0,1 1,0 1,1 0,1 1,0 1,0 0,2 1,-1 0,2 1,0 0,1 1,1 0,1 1,0 0,1 0,-1 8,7-20,0 0,1 0,0 0,0-1,1 1,0 0,0 0,0-1,0 1,1-1,0 1,0-1,1 0,-1 0,1 0,0 0,1 0,-1 0,1-1,0 0,0 0,0 0,1 0,0 0,14 10,0-1,1 0,0-2,1 0,8 2,39 17,-17-10,-2 3,-1 2,34 25,-75-46,-1 1,1-1,-1 1,0 1,0-1,-1 1,0 0,0 0,0 1,-1-1,0 1,0 0,0 0,0 4,-5-8,1 1,-1 0,0 0,0 0,-1 0,1-1,-1 1,0-1,0 1,0-1,0 0,-1 0,1 0,-1 0,0 0,0 0,0-1,0 1,0-1,-1 0,1 0,-1 0,1-1,-1 1,0-1,1 0,-1 0,0 0,-39 16,0-3,-1-1,-1-3,0-1,0-2,-38 0,41-5,38-2,7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9:06:26.301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25 1,'0'5,"0"10,0 12,0 11,0 11,0 6,-2 3,-1 3,-2-1,-1-3,1-2,2-8,3-10,2-13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9:06:27.046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586 18,'-18'-5,"1"1,-1 1,1 0,-1 1,0 1,0 1,0 1,0 0,1 1,-1 1,0 0,1 2,0 0,0 1,0 0,1 2,0 0,0 0,1 2,0 0,1 1,0 0,-10 11,7-5,0 1,1 0,0 2,2 0,0 0,2 2,0-1,1 1,1 1,2 0,0 1,1-1,1 1,0 10,6-28,-1-1,1 0,0 1,0-1,1 0,0 0,0 1,0-1,0 0,1 0,0 0,0 0,0 0,0-1,1 1,0 0,0-1,0 0,1 0,-1 0,1 0,0-1,0 1,1-1,-1 0,0 0,5 1,15 6,0-1,0-1,1-2,0 0,0-2,5 0,63 14,-79-16,-1 0,1 2,-1 0,0 0,0 1,0 1,0 0,-1 1,0 0,-1 1,0 0,0 1,0 0,-1 1,-1 0,1 0,-2 1,1 1,-2-1,0 1,0 0,-1 1,0 0,-1 0,-1 0,0 0,-1 1,2 11,-5-18,0 0,0 0,-1 1,0-1,0 0,-1 0,0 0,0 0,0 0,-1-1,0 1,-1-1,1 1,-1-1,0 0,-1-1,0 1,0-1,0 0,0 0,-1 0,1-1,-1 0,0 0,-1 0,1-1,-1 0,1 0,-1-1,-6 2,-17 2,-2-1,1-1,0-1,-1-2,1-2,-1 0,1-2,-19-5,32 5,44-2,1 5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9:06:27.398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21 76,'-1'7,"1"1,0-1,0 0,1 1,0-1,1 0,-1 0,1 0,1 0,-1 0,1 0,0 0,1-1,-1 0,1 1,1-1,-1-1,1 1,0-1,0 0,1 0,0 0,0-1,0 0,0 0,0 0,1-1,5 2,-2 0,1-1,-1 0,1-1,0-1,0 1,0-2,1 1,-1-2,0 1,0-2,1 1,-1-2,0 1,0-2,0 1,0-1,0-1,-1 0,0-1,1 0,-2 0,1-1,-1 0,2-2,-8 4,0 1,0-1,-1 1,0-1,0 0,0 0,0 0,0 0,-1 0,0-1,0 1,0 0,0-1,-1 1,1 0,-1-1,0 1,-1-1,1 1,-1 0,0-1,0 1,0 0,-1 0,1 0,-1 0,0 0,0 0,0 0,-1 0,1 1,-1-1,0 1,0 0,0 0,-1 0,0-1,-7-4,1 1,-1-1,0 2,-1-1,0 2,0-1,0 2,0 0,-1 0,0 1,0 0,0 1,0 1,0 0,0 1,0 0,0 1,0 1,0 0,0 0,-12 5,19-5,0 1,1-1,-1 1,1 0,0 0,0 1,0-1,0 1,0 0,1 1,0-1,0 1,0-1,0 1,1 1,0-1,0 0,0 1,1-1,0 1,0 0,0 0,1 0,-1 0,2 0,-1 0,1 0,-1 0,2 1,-1-1,1 3,1-5,0-1,0 1,0-1,0 0,1 1,-1-1,1 0,0-1,-1 1,1 0,1-1,-1 1,0-1,1 0,-1 0,1-1,0 1,0 0,36 13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9:06:27.685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1,'16'0,"15"0,12 0,9 0,8 0,5 0,2 0,-5 0,-5 0,-11 0,-12 2,-12 3,-11 1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9:06:27.975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12,'21'0,"18"0,15 0,14 0,11-2,9-1,2 0,-4 1,-12 0,-13 6,-18 4,-15 1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9:06:35.920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91 110,'-4'2,"1"0,-1-1,1 2,0-1,0 0,0 1,0 0,0-1,0 1,1 0,0 0,-1 1,1-1,0 0,1 1,-1-1,0 1,1 0,0-1,0 1,0 0,0 0,1 3,-1-4,-9 38,2 1,2-1,1 1,3 0,1 0,2 0,4 13,-6-45,2-1,-1 0,1 0,0 1,1-1,0 0,1 0,0 0,0 0,1-1,0 1,0-1,1 0,0 0,0-1,1 0,0 1,1-2,-1 1,1-1,1 0,-1 0,3 0,1-1,1-1,-1 0,1 0,0-1,0-1,1 0,-1-1,0 0,1-1,-1 0,0-1,12-2,-14-1,0-1,0 0,0 0,0-1,-1 0,0 0,0-1,0-1,-1 1,-1-2,1 1,-1-1,0 0,-1 0,0 0,0-3,5-12,-1-1,-1 0,-2 0,0-1,-2 1,0-1,-2-1,-1 1,-2 0,0-1,-2-9,2 26,0 1,-1-1,0 1,0-1,-1 1,0 0,-1-1,0 1,0 0,-1 1,0-1,-1 1,0 0,0 0,0 0,-1 0,-3-1,5 4,-16-18,-1 1,0 2,-2 0,0 1,-10-5,30 22,0 0,0 1,0-1,0 1,0-1,-1 1,1 0,0 0,-1 1,1-1,-1 1,1 0,-1-1,1 1,0 1,-1-1,1 1,-1-1,1 1,-1 0,1 0,0 0,0 1,0-1,0 1,0 0,0 0,0 0,0 0,-1 2,-120 121,118-118,2 0,-1 0,1 0,0 1,0-1,1 1,0 0,0 0,1 0,0 0,1 1,-1 2,-2 13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9:06:40.340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1 350,'111'-183,"-93"150,2 2,1 1,1 0,2 1,-24 28,0 0,1 0,-1 1,1-1,-1 0,1 0,0 1,-1-1,1 0,-1 1,1-1,0 1,0-1,-1 1,1-1,0 1,0-1,0 1,0 0,-1-1,1 1,0 0,0 0,0 0,0-1,0 1,0 0,0 0,0 0,0 1,0-1,-1 0,1 0,0 0,0 1,0-1,0 1,0-1,-1 0,1 1,0-1,0 1,-1 0,1-1,0 1,-1 0,1-1,-1 1,1 0,0-1,-1 1,0 0,1 0,-1 0,0 0,1-1,-1 1,0 0,0 0,0 0,1 0,-1 0,0 0,0 0,0 0,-1 0,10 63,-3 1,-3-1,-3 17,0-38,0-20,2 40,-3 0,-3 0,-3 0,-9 36,14-91,0-1,0 0,-1 0,0 0,0 0,-1 0,0-1,0 1,0-1,-1 0,0 0,0-1,-1 1,1-1,-1-1,0 1,-1-1,1 0,-1 0,0-1,1 1,-2-2,1 1,0-1,0 0,-6 0,-53 9,80-6,91 5,1-4,56-6,-89-1,-25 1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9:06:43.649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7801 384,'-16'520,"10"-428,-6 97,9-1,8 20,3-125,-2-21,-3 0,-2 1,-3 2,1-52,-1 1,0-1,-1 0,-1 0,0 0,-1 0,-5 10,8-19,0 0,0 0,-1 0,1 0,-1 0,0-1,0 1,0-1,-1 0,1 0,-1 0,0 0,0-1,0 0,0 1,0-1,0-1,0 1,-1-1,1 1,-1-1,1-1,-1 1,-1 0,-181-5,-247-37,181 40,8 1,-36-14,-368-11,529 23,-30-5,0-8,-31-11,31 9,0 5,-114 8,-63 15,-175 52,-211 5,38 6,427-54,-135-9,368-11,-111 0,1-6,-64-13,29-1,99 15,1-3,0-3,0-2,1-2,-25-12,-226-111,299 133,0 0,0-1,0 0,1-1,0 0,0-1,1 0,0 0,0-1,1 0,0-1,0 0,1 0,1 0,0-1,0 0,1 0,-2-8,-10-46,2 0,4-1,2-1,3-5,-2-10,-10-71,-6-55,4-122,19 313,1 0,0 0,1 0,0 0,2 1,0-1,1 0,0 1,2 0,0 0,0 1,2-1,0 1,0 1,1 0,1 0,1 0,0 2,0-1,10-6,3 2,0 2,1 1,1 0,0 2,1 1,0 2,1 0,12-1,233-32,-141 26,-21-1,54-8,117 0,519 18,-476-12,878-23,-791 69,-197-9,624 28,-307 21,-302-33,320 19,-241-27,-34 10,-235-31,1-1,0-1,0-3,16-2,22 0,-65 2,37 8,-45-2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6T13:27:13.56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404 9,'-15'-3,"0"0,0 2,0 0,0 0,0 2,0 0,0 0,0 2,0 0,0 0,0 1,1 1,0 1,0 0,0 1,1 0,0 1,-5 4,8-4,0-1,1 1,-1 1,2 0,-1 0,2 1,-1 0,1 1,0-1,1 1,1 0,0 1,0-1,1 1,0 0,1 0,1 1,0-1,0 0,1 1,1-1,0 1,1-1,0 1,3 8,-1-13,1-1,0 0,0 1,1-2,0 1,0 0,1-1,0 0,0 0,0-1,0 0,1 0,0 0,0-1,1 0,-1 0,8 2,140 36,-145-40,34 6,-23-5,1 1,-1 1,-1 0,1 2,-1 0,13 8,-30-14,0 1,0 0,0 0,0 1,-1-1,1 0,-1 1,1-1,-1 1,0 0,0 0,0 0,-1 0,1 0,-1 0,0 1,0-1,0 0,0 1,0-1,-1 1,1-1,-1 1,0-1,0 1,0-1,-1 1,1-1,-1 1,0-1,0 0,0 1,0-1,-1 0,1 0,-1 0,0 0,0 0,0 0,0 0,0-1,-1 1,0 0,-13 14,-1-1,-1-1,-1 0,0-1,-1-1,0-1,-1-1,0 0,0-2,-1 0,-18 3,-59 11,86-21</inkml:trace>
  <inkml:trace contextRef="#ctx0" brushRef="#br0" timeOffset="310.17">814 815,'-9'-46,"1"0,3 0,1 0,3-1,1 1,4-12,2-46,-4 137,-1 49,-3-32,3 0,1 0,3 0,2 0,3 0,10 31,-2-33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9:06:46.303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380 458,'-19'4,"1"1,-1 2,1-1,1 2,-1 1,1 0,1 1,0 0,0 2,1 0,0 0,-11 14,11-11,0 1,2 1,-1 0,2 0,1 1,0 1,1 0,1 1,1 0,0 0,2 0,0 1,2 0,0 2,3-19,0-1,0 1,1 0,0 0,-1 0,2 0,-1 0,0 0,1-1,-1 1,1 0,0 0,1 0,-1-1,1 1,-1-1,1 1,0-1,0 0,1 1,-1-1,1 0,-1-1,1 1,0 0,0-1,0 0,0 1,1-1,-1 0,1-1,-1 1,1-1,-1 1,1-1,0 0,0 0,0-1,1 1,10-3,1-1,-1-1,0 0,-1-1,1 0,-1-1,0-1,0 0,-1-1,0 0,0-1,-1-1,0 0,-1 0,0-1,0-2,18-20,-1-1,-2-1,-2-1,-1-2,-2 0,-1-1,-2-1,-2-1,-2 0,-2-1,-1 0,-2-1,-3 0,-1-1,-2 1,-2-20,-7-63,6 124,0 1,0-1,0 1,0-1,0 1,0-1,0 1,-1-1,1 1,0-1,-1 1,1-1,-1 1,0 0,1-1,-1 1,0 0,0 0,0-1,0 1,0 0,0 0,0 0,-1 0,1 0,0 0,0 1,-1-1,1 0,-1 1,1-1,0 1,-1-1,1 1,-1 0,1-1,-1 1,1 0,-1 0,1 0,-1 0,1 0,-1 1,1-1,-1 0,1 1,-1-1,1 1,-1-1,1 1,0 0,-1 0,1 0,0-1,-1 2,-9 10,1 0,0 2,1-1,1 1,0 0,0 1,2-1,0 2,0-1,2 1,0-1,0 1,1 9,-6 15,2 0,2 0,1 1,3-1,1 1,2 0,1-1,3 1,1-1,2 0,2-1,1 0,2-1,2-1,13 24,-26-56,0 1,0-1,0 1,0-1,1 0,0 0,0-1,1 1,-1-1,1 0,0 0,0 0,0-1,0 1,1-1,0-1,-1 1,1-1,0 0,0 0,0-1,0 0,1 0,-1 0,0-1,0 0,1 0,-1 0,0-1,0 0,0 0,0-1,0 0,0 0,0 0,0 0,1-2,9-9,-1-1,-1-1,0 0,-1-1,0 0,-1-1,-1-1,-1 0,0 0,-2-1,1-2,12-23,-2 0,-2-1,-3 0,2-12,-14 42,-5 19,-6 24,4-6,2 1,0 0,1 0,2 0,0 0,2 0,1 12,-1-26,0 1,0-1,1 1,0-1,1 0,0 0,0 0,1 0,0-1,1 0,-1 0,2 0,-1-1,1 0,0 0,0-1,1 0,0 0,0 0,1-1,1-1,-1 0,1 0,-1 0,1-2,0 1,1-1,-1 0,0-1,0 0,1-1,-1 0,0-1,1 0,-1-1,0 0,0 0,0-1,0 0,-1-1,1 0,1-2,12-5,-1-2,0-1,-1-1,0-1,-1 0,-1-1,-1-2,6-7,-2-1,-1 0,-1-1,-1-1,-2-1,-1 0,4-13,-37 122,0 62,7 0,5 1,9 39,-4-171,0-17,1-3,4-110,-3 24,4 0,5 0,4 0,5-7,-16 87,0-1,1 1,1 0,1 1,0-1,1 1,0 1,1-1,5-4,-13 17,1 0,-1 1,1-1,-1 0,1 0,0 1,0-1,0 1,0 0,0-1,0 1,0 0,0 0,0 0,0 0,1 1,-1-1,0 1,1-1,-1 1,0 0,1 0,-1 0,0 0,1 0,-1 1,1-1,-1 1,0-1,0 1,1 0,-1 0,0 0,0 0,0 0,0 0,0 1,0-1,0 1,-1 0,1-1,0 1,-1 0,2 2,5 5,0 0,-1 1,0 0,0 1,-1-1,-1 1,0 1,0-1,-1 1,-1-1,0 1,0 0,-1 0,-1 1,0-1,0 6,-4-12,1 1,-1-1,0 0,-1 0,1 0,-1 0,0-1,-1 0,1 0,-1 0,0 0,-1 0,1-1,-1 0,1 0,-1-1,-1 0,1 0,0 0,-1-1,1 0,-1 0,-4 1,-28 9,0-2,-1-2,-34 3,19-5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9:06:47.071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344 738,'-16'-3,"0"1,0 0,0 1,-1 0,1 2,0 0,0 0,-1 2,1 0,1 1,-1 0,0 1,1 1,0 1,1 0,-1 1,1 0,1 1,0 1,9-7,1 0,0 0,1 0,-1 0,0 1,1-1,0 1,0-1,0 1,0 0,1 0,-1 0,1 0,0 0,0 0,1 1,-1-1,1 0,0 0,0 0,0 1,1-1,-1 0,1 0,0 0,1 0,-1 0,0 0,1 0,0 0,0 0,0-1,1 1,-1-1,2 2,14 16,2 0,0-2,1 0,1-1,1-1,0-2,20 11,24 18,-29-11,-39-32,0 1,1-1,-1 0,0 0,0 0,0 0,0 0,0 0,0 0,0 0,-1 0,1-1,0 1,0 0,-1-1,1 1,0-1,-1 1,1-1,-1 0,1 1,0-1,-1 0,1 0,-1 0,1 0,-1 0,1-1,0 1,-1 0,0-1,2 1,-3 1,0-1,0 0,0 0,0 0,0 0,0-1,0 1,0-1,0 0,0 0,0 0,1 0,-1 0,0-1,0 1,1-1,-1 0,1 0,0 0,0 0,-1 0,1 0,0 0,1-1,-1 1,0-1,1 0,-1 1,1-1,0 0,0 0,0 0,0 0,1 0,-1 0,3-8,0 1,0-1,1 1,0-1,1 1,0 0,1 1,0-1,0 1,1 0,0 0,1 0,2-1,0-3,66-89,-20 29,-3-2,-4-3,19-43,-46 76,-3-1,-1-1,-3-1,-1 0,-3 0,-2-1,-2-1,-1-19,-14-4,9 73,0-1,-1 0,1 1,0-1,0 1,0 0,0-1,-1 1,1-1,0 1,-1-1,1 1,0 0,-1-1,1 1,0-1,-1 1,1 0,-1-1,1 1,0 0,-1 0,1 0,-1-1,1 1,-1 0,1 0,-1 0,1 0,-1 0,1 0,-1 0,1 0,-1 0,1 0,-1 0,1 0,-1 0,0 0,1 0,0 0,-1 1,1-1,-1 0,1 0,-1 1,1-1,-1 0,1 1,0-1,-1 0,1 1,0-1,-1 0,1 1,0-1,-1 1,1-1,0 1,0-1,0 1,0-1,-1 1,-5 11,0 0,1 0,0 1,1-1,0 1,1 1,1-1,0 0,0 7,0-9,-8 93,5 1,4 1,5-1,4-1,15 68,-19-140,2 0,0 0,2-1,2 0,0 0,12 21,-22-51,0 0,1 0,-1 1,0-1,0 0,1 0,-1 0,1 0,-1 0,1 1,0-1,-1 0,1 0,0 0,0-1,-1 1,1 0,0 0,0 0,0-1,0 1,0 0,0-1,0 1,1-1,-1 1,0-1,0 1,0-1,0 0,1 0,-1 0,0 1,0-1,0-1,1 1,-1 0,0 0,0 0,1 0,-1-1,0 1,1-1,4-13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9:06:47.353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0,'30'14,"36"7,36-1,32 0,20-2,-15-4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9:06:47.773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257 45,'-21'0,"-116"10,132-9,-1 0,1 1,0 0,0-1,0 2,1-1,-1 0,0 1,1 0,0 0,0 0,0 1,0-1,0 1,0 0,1 0,0 1,0-1,0 1,1-1,-1 1,1 0,-1 4,2-7,0 0,1 0,0 0,-1 0,1 1,0-1,0 0,0 0,0 0,0 1,1-1,-1 0,1 0,-1 0,1 0,0 0,0 0,0 0,0 0,0 0,0 0,1 0,-1-1,1 1,-1 0,1-1,-1 1,1-1,0 0,0 0,0 1,0-1,0 0,0-1,0 1,79 14,-68-16,0 0,1-1,-1 0,0-2,0 1,-1-1,1-1,-1 0,0-1,0 0,0-1,-1 0,0-1,-1 0,0-1,0 0,-1-1,0 0,0 0,-1-1,-1 0,1 0,-1-3,-6 12,1 0,-1 0,0 0,-1 0,1-1,0 1,-1 0,1 0,-1-1,1 1,-1 0,0-1,0 1,0 0,-1-1,1 1,0 0,-1 0,0-1,1 1,-1 0,0-1,-7 7,4 4,0 0,1 1,0-1,1 1,0 0,0 0,0 0,1 0,1 0,0 2,-1-1,1 35,3 0,2 0,1 0,2-1,3 0,1-1,2 0,2-1,2 0,7 9,-17-32,-1-5,-1 1,0 0,-1 0,-1 1,0-1,0 10,-3-24,-1 1,0 0,0 0,0 0,0-1,0 1,0 0,-1 0,1 0,0-1,-1 1,1 0,-1-1,0 1,0 0,0-1,0 1,0-1,0 1,0-1,0 0,0 1,-1-1,1 0,0 0,-1 0,1 0,-1 0,0 0,1 0,-1 0,0-1,1 1,-1-1,0 1,0-1,1 0,-1 1,0-1,0 0,-73-13,54 5,1-1,-1-1,1-1,1 0,0-2,1 0,0-1,1-1,-15-16,30 29,0 0,0 0,1 1,-1-1,0 0,1-1,-1 1,1 0,0 0,0-1,0 1,0 0,0-1,0 1,1-1,-1 1,1-1,0 0,0 1,0-1,0 1,0-1,0 1,1-1,-1 0,1 1,-1-1,1 1,0 0,0-1,1 1,-1 0,1-1,6-6,0 1,1 1,1-1,-1 1,1 1,0 0,1 0,0 1,-11 5,136-65,2 7,3 5,35-2,-165 51,129-40,-20 8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9:06:48.987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59,'0'-2,"5"-1,6 0,6 1,9 0,10 1,7-2,9-3,7-2,2-3,-4 1,-16 5,-16 2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6T14:10:03.44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0,'0'0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6T14:10:08.75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237 3975,'-2'2,"1"1,-1 0,1-1,-1 1,1 0,0 0,0 0,0 0,1 0,-1 0,1 0,-1 0,1 0,0 0,0 0,1 0,-1 0,1 0,-1 0,1 0,0 0,0 0,0 0,0 0,1-1,-1 1,1 0,0-1,0 1,0-2,-1 0,1 0,-1 0,1-1,-1 1,1-1,-1 1,1-1,-1 0,1 0,0 1,-1-1,1 0,-1 0,1-1,0 1,-1 0,1 0,0-1,-1 1,1-1,-1 1,1-1,-1 0,0 0,1 0,-1 1,0-1,1 0,-1-1,0 1,0 0,0 0,0 0,0-1,0 1,0-1,0 1,-1-1,3-1,-1 0,0 0,-1 0,1-1,0 1,-1 0,0-1,0 0,0 1,0-1,-1 1,1-1,-1 0,0 0,0 1,0-1,-1-2,-2 2,1 1,-1-1,0 0,-1 1,1 0,-1 0,1 0,-1 0,0 1,0-1,0 1,0 0,0 0,-1 1,1-1,0 1,-1 0,1 0,-1 0,0 1,1-1,-1 1,1 0,-1 1,0-1,1 1,-1 0,1 0,-1 0,1 1,0-1,-1 1,1 0,0 1,0-1,0 1,-2 2,0 0,1 1,0-1,1 2,-1-1,1 0,0 1,1 0,-1 0,1 0,1 0,0 0,0 0,0 1,1-1,-1 1,2 0,-1-1,1 1,1 0,-1-1,1 1,1-1,1 7,-2-12,0 0,0 0,0 0,0 0,0 0,0 0,1 0,-1 0,1 0,0 0,-1-1,1 1,0-1,0 1,0-1,0 0,0 0,0 0,0 0,1 0,-1 0,0 0,0-1,1 0,-1 1,1-1,-1 0,0 0,1 0,-1 0,0 0,1-1,0 0,3 0,0-1,0 0,0 0,-1 0,1-1,-1 0,0 0,0 0,0-1,0 0,0 0,2-2,-2 1,0-1,-1 1,0-1,1 0,-2 0,1 0,-1-1,0 1,0-1,-1 0,0 1,0-1,-1 0,1 0,-2 0,1-1,-1 1,0 0,0 0,-1 0,0 0,0 0,-1 0,0 0,0 0,0 0,-1 1,0-1,-1 1,1 0,-1 0,0 0,-1 0,0 1,1 0,-1 0,-5-3,8 6,0 1,-1-1,1 1,0 0,-1 0,1 0,-1 0,1 1,-1-1,0 1,1 0,-1-1,0 1,1 0,-1 0,0 1,1-1,-1 1,1-1,-1 1,1 0,-1 0,1 0,-1 0,1 0,0 0,-1 1,1-1,0 1,0 0,0 0,0-1,1 1,-1 0,0 1,1-1,-5 6,1 0,0 0,0 1,1 0,1 0,-1 0,1 0,1 1,-1 3,2 68,2-79,-1 0,0 0,1 0,0 0,-1 0,1 0,0 0,0 0,0 0,0 0,0-1,1 1,-1 0,0-1,1 1,-1-1,1 1,0-1,-1 0,1 0,0 0,0 0,0 0,0 0,0 0,0 0,0-1,0 1,0-1,0 0,0 1,0-1,1 0,-1 0,0-1,0 1,1 0,-1-1,1 1,-1-1,1 0,-1 0,0 0,1 0,-1 0,0-1,0 1,0-1,0 1,0-1,0 0,0 0,-1 0,1 0,0 0,-1 0,0 0,0 0,1-1,-1 1,0 0,-1-1,1 1,0-1,-1 1,0-1,1 1,-1-1,0 0,0 1,0-1,0-3,0-1,-1 1,0 0,0 0,0 0,0 0,-1 0,0 0,-1 0,1 1,-1-1,0 1,-3-5,5 8,1 1,-1-1,0 1,0-1,0 0,0 1,0 0,-1-1,1 1,0 0,-1 0,1 0,-1-1,1 1,-1 1,1-1,-1 0,0 0,1 1,-1-1,0 1,0-1,1 1,-1 0,0-1,0 1,0 0,1 0,-1 1,0-1,0 0,0 1,1-1,-1 1,0-1,1 1,-1 0,0-1,1 1,-1 0,1 0,-1 0,1 1,0-1,-1 0,1 0,0 1,0-1,0 1,0-1,0 1,0-1,0 1,-71 196,65-170,2 0,1 1,1-1,1 1,2 0,1 1,-4 86,-2-91,2-1,0 1,2-1,1 1,1 0,0-1,2 1,1-1,2 1,0-1,1-1,1 1,11 19,-10-28,-2-2,1 0,0 0,1-1,0 0,1-1,0 0,1 0,1-1,-1-1,1 0,1 0,147 57,-94-43,-15-5,0-3,1-1,1-3,0-3,47 3,292-11,-157-14,417-54,-523 55,116-28,-25 4,-91 15,120-37,-160 38,1 5,12 2,-66 9,16-2,26-5,1 4,33 3,-79 5,-6-1,0 1,0 2,-1 0,1 2,-1 0,0 2,10 4,4 3,39 21,30 84,-94-99,-1 1,-1 0,-1 1,-1 1,1 5,-4-3,-1 0,-1 1,-1-1,-1 1,-2 0,0 0,-2 0,0 0,-2 0,2 23,-1-48,1 1,-1 0,1 0,-1 0,1-1,0 1,0 0,-1 0,1 0,0 0,0 0,0 0,0-1,0 1,0 0,0 0,0 0,0 0,1 0,-1 0,0 0,0-1,1 1,-1 0,1 0,-1 0,1-1,-1 1,1 0,-1-1,1 1,0 0,-1-1,1 1,0-1,-1 1,1-1,0 1,0-1,0 0,-1 1,1-1,0 0,0 1,0-1,0 0,0 0,0 0,-1 0,1 0,0 0,0 0,0 0,0 0,0-1,0 1,0 0,-1-1,1 1,0 0,0-1,0 1,-1-1,1 1,0-1,0 0,0 0,0 0,0 0,0 0,0 0,0 0,-1-1,1 1,0 0,0-1,-1 1,1 0,-1-1,1 1,-1-1,0 1,0-1,0 1,1-1,-1 1,-1-1,1 1,0-1,0 1,0-1,-1 1,1-1,-6-10</inkml:trace>
  <inkml:trace contextRef="#ctx0" brushRef="#br0" timeOffset="1178.773">1261 4916,'43'18,"31"8,-1 4,61 34,-131-63,1 0,-1 0,1 1,-1-1,1 1,-1 0,0 0,0 0,0 1,0-1,0 1,0-1,-1 1,1 0,-1 0,0 0,0 0,0 1,0-1,0 0,-1 1,0 0,0-1,0 1,0 0,0-1,-1 1,1 0,-1 0,0 2,-4 0,-1 0,1 0,-1-1,-1 1,1-1,-1 0,1 0,-1-1,-1 1,1-1,-1-1,1 1,-1-1,-4 1,7-2,-247 107,229-95,10-4</inkml:trace>
  <inkml:trace contextRef="#ctx0" brushRef="#br0" timeOffset="3863.013">4211 5149,'0'7,"0"4,0 4,0 0,0-1</inkml:trace>
  <inkml:trace contextRef="#ctx0" brushRef="#br0" timeOffset="10085.744">14726 14,'-8'-1,"0"0,1 1,-1 0,0 0,0 1,0 0,0 0,1 0,-1 1,1 1,-1-1,1 1,0 0,0 1,0 0,0 0,1 0,-1 1,1 0,0 0,1 1,0 0,-1 0,2 0,-1 0,1 1,0-1,-1 3,3-5,-1 1,1-1,0 0,0 1,1-1,-1 1,1 0,0-1,1 1,-1 0,1 0,0 0,0 0,0-1,1 1,-1 0,1 0,0-1,1 1,-1 0,1-1,0 0,0 1,0-1,1 0,0 0,0 0,0 0,0-1,0 1,1 0,2-2,0 1,1-1,-1 0,1-1,-1 0,1 0,0 0,-1-1,1 0,0 0,-1-1,1 1,-1-1,1-1,-1 1,1-1,-1-1,0 1,0-1,0 0,0 0,0-1,-1 0,1 0,-1 0,0 0,-1-1,1 0,-1 0,0 0,0-1,0 1,-1-1,0 0,0 0,0 0,-1 0,0-1,0 1,0-5,0 7,-1-1,0 1,0-1,0 1,0-1,-1 1,0-1,0 1,0-1,-1 1,1-1,-1 1,0-1,0 1,-1 0,0-1,1 1,-1 0,0 0,-1 0,1 0,-1 1,0-1,0 1,0-1,0 1,-1 0,1 0,-1 0,1 1,-1-1,0 1,0 0,-1 0,1 1,0-1,0 1,-1 0,1 0,-3 0,-1 2,-1 0,1 0,-1 1,1 1,0 0,0 0,0 0,0 1,1 0,-1 0,1 1,0 0,0 0,1 1,0 0,0 0,0 0,0 1,1 0,0 0,1 0,0 1,0 0,0-1,1 1,0 1,1-1,0 0,0 1,0 4,2-8,-1 0,1-1,1 1,-1 0,1 0,0-1,0 1,0 0,0-1,1 1,0-1,0 0,0 1,1-1,-1 0,1 0,0 0,0-1,0 1,1-1,-1 0,1 0,0 0,0 0,0 0,0-1,0 0,0 0,1 0,-1 0,1-1,0 0,2 1,3 0,0 0,-1 0,1-1,0 0,0-1,-1 0,1 0,0-1,0 0,-1-1,1 0,-1-1,1 0,-1 0,0-1,3-2,-7 3,0 0,-1-1,1 0,-1 0,0 0,0 0,-1-1,1 1,-1-1,0 0,0 0,0 0,-1 0,0-1,0 1,0-1,-1 0,0 1,0-1,0 0,-1 1,1-1,-1 0,-1 0,1 0,-1 1,0-1,-1 0,1 1,-1-1,0 1,0 0,-1-1,1 1,-1 0,-1 0,1 1,-1-1,1 1,-1-1,0 1,-1 1,-2-3,0 2,1 0,-1 0,0 1,0 0,0 1,0 0,0 0,-1 0,1 1,-1 0,1 0,-1 1,-3 0,8 0,-1 0,1 1,0-1,0 1,0-1,0 1,0 0,0 0,0 0,0 1,0-1,0 1,1-1,-1 1,1 0,-1 0,1 0,0 0,-1 1,1-1,0 0,1 1,-1 0,0-1,1 1,-1 0,1 0,0 0,0 0,0 0,1 0,-1 0,1 1,-1-1,1-1,0 1,0 0,0 0,1 0,-1 0,1 0,-1 0,1 0,0-1,0 1,0 0,1-1,-1 1,1-1,-1 1,1-1,0 0,0 1,0-1,0 0,0 0,1-1,-1 1,3 1,67 29,-67-30,-5-2,0 0,0 1,1-1,-1 1,0-1,0 0,0 1,0-1,0 1,0-1,1 1,-1-1,0 0,0 1,0-1,-1 1,1-1,0 1,0-1,0 1,0-1,0 0,0 1,-1-1,1 1,0-1,0 0,-1 1,1-1,0 0,0 1,-1-1,1 0,0 1,-1-1,1 0,-1 0,1 1,0-1,-1 0,1 0,-1 0,1 0,0 1,-1-1,1 0,-1 0,1 0,-1 0,1 0,-1 0,1 0,-1 0,1 0,0-1,-1 1,-2 2,-6 4,0 0,0 1,1-1,0 2,0-1,1 1,0 1,0-1,1 1,0 0,1 1,0-1,0 1,1 0,0 0,1 1,-1 5,-4 20,1 0,2 0,2 1,1 22,-13 312,-11-194,-8-2,-12 18,22-112,-4-1,-3-1,-31 54,30-56,3 2,4 0,3 2,4 0,3 1,2 15,-87 391,38 92,-27-12,81-457,4 0,5 0,6 16,45 201,-23-176,87 336,5-70,21 109,-52-173,-81-323,-2-1,0 1,-3 0,0 1,-1 27,-5 544,-1-570,-2 0,-2 0,-1-1,-1 0,-1-1,-3 0,0 0,-16 24,21-37,-1-3,-1-1,0 0,-1-1,0 0,-1-1,-1 0,0-1,0 0,-1-1,-1 0,1-2,-2 1,-3 0,-119 89,89-67,0-2,-2-3,-1-2,-1-2,-50 14,-14-7,-2-4,-1-6,-38-2,-200 18,271-23,-140 12,-45-17,-17 26,-123 17,-7-31,-49 15,55-19,70 6,242-8,0-5,-36-3,-472-6,241-14,-181 7,51 2,305 7,-332 7,193 4,77 32,-218-2,381-33,-130 13,-99-8,-21 12,321-26,0-1,0-1,0-1,0 0,0-2,1 0,0-2,-7-3,13 3,2-2,-1 1,1-2,1 0,-1 0,2-1,-1 0,2-1,0 0,0-1,1 0,0 0,1 0,1-1,0 0,1-1,1 1,-2-9,-29-110,33 119,1 0,0 0,1 0,0 0,1 1,1-1,2-10,-2 14,-2 9,2-7,-1 1,0-1,0 0,-1-1,1 1,-2 0,1 0,-1 0,0 0,-1 0,0 1,-1-4,3 12,0-1,0 0,0 1,0-1,-1 0,1 1,0-1,0 0,0 0,0 1,0-1,0 0,-1 1,1-1,0 0,0 0,0 1,-1-1,1 0,0 0,0 0,-1 1,1-1,0 0,-1 0,1 0,0 0,0 1,-1-1,1 0,0 0,-1 0,1 0,0 0,-1 0,1 0,0 0,-1 0,1 0,0 0,-1 0,1 0,0 0,-1-1,1 1,0 0,0 0,-1 0,1 0,0-1,-1 1,1 0,0 0,0 0,-1-1,1 1,0 0,0 0,0-1,0 1,-1 0,1-1,0 1,0 0,0-1,0 1,0 0,0 0,0-1,-5 25,4-9</inkml:trace>
  <inkml:trace contextRef="#ctx0" brushRef="#br0" timeOffset="11348.423">9318 8536,'-26'13,"-272"90,32-23,263-80,0 1,0 0,0 0,0-1,1 2,-1-1,0 0,1 1,-1-1,1 1,-1 0,1 0,0 0,0 0,-1 0,2 0,-1 0,0 1,0-1,1 1,-1-1,1 1,0 0,0 0,0 0,2-1,1 0,-1 0,1 0,0-1,-1 1,1 0,0-1,0 1,0-1,1 0,-1 0,0 0,0 0,1 0,-1 0,0 0,1-1,-1 0,3 1,2 1,83 22,-43-13,-1 2,-1 2,0 2,1 3,9 9,-37-17,1-2,0 0,1-1,0-1,0-1,1 0,0-2,0 0,0-2,10 1,-27-4,0 0,1 0,-1 0,0-1,0 1,0-1,0 0,0 0,0-1,0 1,0-1,0 0,0 0,-1 0,1-1,-1 1,1-1,-1 0,0 0,0 0,-1 0,1 0,0-1,-1 1,0-1,0 1,0-1,0 0,-1 0,0 0,1 0,-1 0,-1 0,1-1,-1 1,1 0,-1 0,-1-4,-1-20,-3-1,0 1,-2 0,0 0,-3 1,0 0,-14-25,-9-31,11 33,8 71,0 46,-15 43,27-106,0 0,-1 1,1-1,-1 0,0 0,0-1,-1 1,1-1,-1 0,0 1,0-2,0 1,0 0,0-1,-1 0,1 0,-1 0,1 0,-1-1,0 0,-4 1,-172 10,159-9,0 1,1 2,0 0,0 1,1 0,-19 11,14-4</inkml:trace>
  <inkml:trace contextRef="#ctx0" brushRef="#br0" timeOffset="13672.436">1316 4971,'0'368,"-24"-461,17 72,-1 0,0 0,-2 0,0 2,-1-1,-1 1,-1 1,-12-14,25 32,0 1,0 0,0 0,0 0,0-1,0 1,0 0,0 0,0-1,0 1,-1 0,1 0,0-1,0 1,-1 0,1-1,0 1,-1 0,1-1,-1 1,1 0,-1-1,1 1,-1-1,1 1,-1-1,1 1,-1-1,0 0,1 1,-1-1,0 0,0 1,1-1,-1 0,0 0,1 0,-1 1,0-1,0 0,0 0,1 0,-1 0,0 0,0-1,1 1,-1 0,0 0,0 0,1-1,-1 1,0 0,1-1,-1 1,0-1,1 1,-1 0,1-1,-1 0,1 1,-1-1,1 1,-1-1,1 0,-1 1,1-1,0 0,-1 1,1-1,0 0,4 8,0 1,1-1,0 0,0 0,1-1,-1 1,2-1,-1 0,1-1,-1 0,2 0,-1 0,0-1,1 0,0-1,0 1,6 1,19 11,-28-14,15 8,0 1,0 1,-1 1,-1 0,0 1,7 10,-24-24,0 1,0-1,0 1,-1-1,1 1,0-1,-1 1,1 0,-1-1,1 1,0 0,-1 0,0-1,1 1,-1 0,1 0,-1 0,0 0,0 0,1-1,-1 1,0 0,0 0,0 0,0 0,0 0,0 0,0 0,-1 0,1-1,0 1,0 0,-1 0,1 0,0 0,-1 0,1-1,-1 1,1 0,-1 0,1-1,-1 1,0 0,1-1,-1 1,0-1,0 1,1-1,-1 1,0-1,0 0,0 1,0-1,-144 28,41-8,141-19,15-9,-1-3,-1-2,0-2,16-8,-27 5,-55 19,-139 45,154-46,0 0,0 0,1 1,-1-1,0 0,0 0,0 0,0 0,0 0,1 0,-1 0,0 0,0 0,0 0,0 0,1 0,-1-1,0 1,0 0,0-1,1 1,-1-1,0 1,0-1,1 1,-1-1,1 1,-1-1,0 0,1 1,-1-1,1 0,-1 1,1-1,0 0,-1 0,1 1,0-1,-1 0,1 0,0 0,0 0,0 1,0-1,0 0,0 0,0 0,0 0,0 0,0 1,0-1,1 0,-1 0,0 0,1 1,-1-2,25-46,-23 45,2-4,38-76,-41 80,0 0,0 0,0 0,-1 0,0-1,1 1,-1 0,0 0,0 0,-1-1,1 1,-1 0,0 0,1 0,-1 0,-1 0,1 0,0 0,-1 0,1 0,-1 0,0 1,0-1,0 1,0-1,-3-1,1 0,-1 0,0 0,0 1,-1-1,1 1,-1 0,1 1,-1-1,0 1,0 0,-2 0,7 2,-1 1,1 0,0-1,0 1,0 0,0-1,0 1,0 0,0 0,0 0,1 0,-1 0,0 0,0 0,1 0,-1 0,1 0,-1 0,1 1,-1-1,1 0,0 0,0 1,-1-1,1 0,0 0,0 1,0-1,0 0,1 0,-1 1,0 1,0 238,9-187,-9-55,-1 1,1 0,0-1,0 1,0-1,0 1,1 0,-1-1,0 1,0 0,0-1,0 1,0 0,0-1,0 1,1 0,-1 0,0-1,0 1,0 0,1-1,-1 1,0 0,0 0,1 0,-1-1,0 1,1 0,-1 0,0 0,1 0,-1-1,0 1,1 0,-1 0,0 0,1 0,-1 0,0 0,1 0,-1 0,0 0,1 0,-1 0,0 0,1 0,-1 0,0 1,1-1,-1 0,0 0,1 0,-1 0,0 1,1-1,-1-14</inkml:trace>
  <inkml:trace contextRef="#ctx0" brushRef="#br0" timeOffset="18798.141">9236 8522,'0'-1,"0"0,-1 0,1 0,-1 0,1 0,-1 1,1-1,-1 0,1 0,-1 0,0 1,0-1,1 0,-1 1,0-1,0 0,0 1,0-1,0 1,0 0,0-1,0 1,0 0,0-1,0 1,0 0,0 0,0 0,0 0,0 0,0 0,0 0,0 0,0 1,0-1,0 0,0 0,0 1,0-1,0 1,1-1,-1 1,0-1,1 0,-249 59,-37 17,278-74,5-1,0 0,0-1,0 1,1 0,-1 0,0 1,0-1,1 0,-1 1,0 0,1-1,0 1,-1 0,1 1,0-1,-1 1,4-2,0 1,0-1,0 0,0 0,0 0,0 1,0-1,1 0,-1 0,0 0,1-1,-1 1,0 0,1 0,-1-1,1 1,-1-1,1 1,-1-1,1 0,0 0,-1 1,1-1,-1 0,2-1,0 2,95 18,-31-8,0 4,-1 2,34 16,83 68,-171-93,1-2,-1 0,2 0,-1-1,0-1,1 0,0-1,0 0,0-1,0-1,0 0,11-1,-24 0,0 0,1 0,-1 0,0 1,0-1,0-1,1 1,-1 0,0 0,0 0,1 0,-1-1,0 1,0-1,0 1,0-1,0 1,0-1,0 0,0 1,0-1,0 0,0 0,0 0,0 0,0 0,-1 0,1 0,0 0,-1 0,1 0,-1 0,1 0,-1 0,0-1,1 1,-1 0,0 0,0 0,0-1,0 1,0 0,0 0,0-1,0 1,0 0,-1 0,1 0,-1-2,-5-10,-2 0,1 0,-2 1,0 0,0 0,-1 1,0 1,-1-1,-10-6,20 16,-85-74,85 75,-1 0,1 1,0-1,0 0,-1 0,1 1,0-1,0 0,0 1,-1 0,1-1,0 1,0 0,0-1,0 1,0 0,0 0,1 0,-1 0,0 0,0 0,1 0,-1 0,0 0,1 0,-1 0,1 0,-1 0,1 1,0-1,-1 0,1 0,0 1,-7 11,-10 9,-1-2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6T14:10:55.799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50 7,'0'0,"-1"1,1-1,0 0,0 0,0 1,-1-1,1 0,0 0,0 1,-1-1,1 0,0 0,0 0,-1 0,1 0,0 1,0-1,-1 0,1 0,0 0,-1 0,1 0,0 0,-1 0,1 0,0 0,-1 0,1 0,0 0,0 0,-1 0,1 0,0-1,-1 1,1 0,0 0,0 0,-1 0,1 0,0-1,0 1,-1 0,1 0,0-1,0 1,0 0,-1 0,1-1,0 1,0 0,0 0,0-1,0 1,-1 0,1-1,0 1,0 0,0 0,0-1,0 1,0 0,0-1,0 1,0 0,0-1,0 1,1 0,-1-1,0 1,-4 27,-15 368,5-262,15-133,-1-1,0 1,0 0,0 0,1 0,-1 0,0 0,0 0,0 0,1 0,-1 0,0 0,0 0,1 0,-1 0,0 0,0 0,0 0,1 0,-1 0,0 0,0 1,0-1,1 0,-1 0,0 0,0 0,0 0,10-32,-9 29,36-88,-35 89,-1 0,0 0,1 0,0 0,-1 0,1 0,0 1,0-1,0 1,0-1,0 1,0 0,1-1,-1 1,0 0,1 1,-1-1,1 0,-1 1,1-1,-1 1,1 0,-1 0,1 0,-1 0,1 0,-1 0,1 1,-1-1,1 1,-1 0,0 0,1 0,-1 0,0 0,2 2,11 7,-2 0,0 1,0 1,-1 1,0-1,-1 2,-1 0,0 0,-1 1,4 7,-12-20,1 0,0-1,0 1,0 0,0 0,-1 0,1 1,-1-1,1 0,-1 1,0-1,0 0,0 1,0 0,0-1,-1 1,1-1,-1 1,1 0,-1-1,0 1,0 0,-1-1,1 1,0 0,-1-1,0 1,1 0,-1-1,0 1,0-1,-1 1,1-1,0 0,-1 0,1 1,-1-1,0 0,0 0,0-1,0 1,-1 1,-18 3,-1-1,0-1,0-1,0 0,0-2,0-1,0 0,-1-2,-1 2,-2-2,27 2</inkml:trace>
  <inkml:trace contextRef="#ctx0" brushRef="#br0" timeOffset="1395">623 595,'0'-4,"-1"-1,1 1,-1 1,1-1,-1 0,0 0,-1 0,1 0,-1 0,1 1,-1-1,0 1,-1-1,1 1,0 0,-1 0,0 0,0 0,0 1,0-1,0 1,0-1,-1 1,1 0,-1 0,1 1,-1-1,0 1,0 0,0 0,-2 0,-2-1,-1 0,1 1,-1 0,0 1,0 0,1 0,-1 1,0 0,1 1,-1 0,1 0,0 1,-1 0,-1 1,7-2,0-1,-1 1,1 0,0 0,1 0,-1 0,0 0,1 1,-1-1,1 1,0-1,0 1,0 0,0 0,0 0,1 0,-1 1,1-1,0 0,0 1,0-1,0 0,1 1,-1-1,1 1,0-1,0 1,0-1,0 1,1-1,0 1,-1-1,1 1,1-1,-1 0,0 1,1-1,-1 0,1 0,0 0,2 2,1 0,0-1,1 1,-1-1,1 0,0-1,0 0,0 1,1-2,-1 1,1-1,-1 0,1 0,0-1,0 0,0 0,0-1,0 1,-1-2,1 1,3-1,-5 1,0-1,0 0,0 0,0 0,-1-1,1 0,0 0,0 0,-1 0,0-1,1 1,-1-1,0 0,0 0,0-1,-1 1,1-1,-1 0,0 0,0 0,0-1,-1 1,1 0,-1-1,0 0,0 1,0-5,2-48,0 99,-1-34,-1-1,1 1,0 0,1-1,0 0,0 0,1 0,-1 0,2-1,-1 0,1 0,-1 0,2-1,-1 1,1-1,-1-1,1 0,1 0,-1 0,0-1,1 0,8 2,-10-5,0-1,1-1,-1 1,0-1,0-1,0 1,0-1,0 0,-1 0,1 0,-1-1,0 0,0 0,0 0,-1-1,1 0,-1 0,0 0,-1 0,1 0,-1-1,0 0,0 0,-1 1,0-2,0 1,1-3,2-4,0 1,-1-1,0 0,-1 0,0 0,-1 0,-1 0,0-1,0 1,-2 0,0-1,0 1,-1 0,-1 0,0 0,-1 0,-5-12,-34-10,41 34,1 0,0 1,0-1,-1 1,1 0,-1-1,1 1,0 0,-1 0,1 0,-1 0,1 0,0 0,-1 0,1 1,0-1,-1 0,1 1,0-1,-1 1,1-1,0 1,0 0,-1 0,1-1,0 1,0 0,0 0,0 0,0 0,0 0,0 1,1-1,-1 0,0 0,1 0,-1 2,1-1,0 1,0-1,0 1,1 0,-1-1,1 1,0-1,0 0,-1 1,2-1,-1 0,0 1,0-1,1 0,-1 0,1 0,0 0,0 0,-1-1,1 1,0 0,1-1,-1 0,0 1,0-1,1 0,-1 0,0 0,1 0,-1-1,1 1,-1-1,1 1,0-1,29 7,0-1,0-1,0-2,1-2,13-1,71 6,-113-6,-1-1,1 1,-1 0,1 1,-1-1,1 1,-1 0,1-1,-1 2,0-1,0 0,1 1,-1-1,0 1,0 0,0 0,-1 0,1 0,0 1,-1-1,1 1,-1-1,0 1,0 0,0 0,0 0,-1 0,1 0,-1 1,-9 74,5-72,1 1,1 0,-1-1,1 1,1 0,-1 0,1 0,0 0,0 0,1-1,1 5,2-6,-1 0,2 0,-1 0,1-1,-1 1,1-1,0 0,1-1,-1 1,1-1,0 0,-1-1,1 1,0-1,1 0,-1-1,0 1,0-1,1 0,-1-1,1 0,-1 0,1 0,1-1,9 2,-1 0,1-1,-1-1,0-1,1-1,-1 0,0 0,0-2,-1 0,1-1,-1-1,0 0,9-6,26-50,-50 66,0 0,0 0,0 0,1 0,-1 1,1-1,-1 0,1 0,0 0,0 0,0-1,1 1,-1 0,1 0,0-1,-1 1,2 1,0-2,-1 1,0 0,1-1,0 0,0 0,-1 1,1-2,0 1,1 0,-1 0,0-1,0 0,1 0,-1 0,1 0,-1 0,1-1,-1 1,1-1,-1 0,1 0,-1-1,1 1,-1-1,1 1,-1-1,1 0,-1 0,0-1,1 1,-1-1,0 1,0-1,0 0,0 0,-1-1,1 1,0-1,-1 1,0-1,1 0,-1 1,0-1,-1 0,1-1,0 1,-1 0,0 0,0-1,0 1,0-2,1 0,0-1,-1 0,0 0,0 1,0-1,-1 0,0 0,0 0,0 0,-1 0,0 0,0 0,-1 1,1-1,-1 0,0 1,-1 0,0-1,1 1,-1 0,-1 0,1 0,-1 1,0-1,0 1,0 0,-1 0,0 0,1 1,-1 0,0 0,-1 0,1 0,0 1,-1 0,0 0,1 0,-1 1,0 0,0 0,0 0,1 1,-1 0,0 0,0 1,0-1,0 1,-2 1,0 0,0 1,1 0,-1 0,1 1,0 0,0 0,0 1,0-1,1 2,0-1,0 1,0-1,1 2,0-1,0 1,0-1,1 1,0 1,0-1,1 0,0 1,0 0,1 0,0 0,0 0,1 0,0 0,1 3,1-6,1 0,1 0,-1-1,1 1,-1 0,1-1,1 0,-1 1,1-1,-1-1,1 1,0 0,1-1,-1 0,1 0,-1 0,1-1,0 1,0-1,0 0,0-1,0 1,0-1,1 0,-1 0,0-1,1 1,0-1,36 5</inkml:trace>
  <inkml:trace contextRef="#ctx0" brushRef="#br0" timeOffset="1656.327">1811 62,'-12'16,"-3"10,2 6,5-4</inkml:trace>
  <inkml:trace contextRef="#ctx0" brushRef="#br0" timeOffset="1904.638">1893 608,'14'9,"14"4,11-2,9-1,7-3,7-3,1-4,-10-2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6T14:10:57.87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82 463,'-5'16,"-1"20,0 17,1 14,1 9,2 6,-1 0,-3-4,-2-9,-2-11,0-15</inkml:trace>
  <inkml:trace contextRef="#ctx0" brushRef="#br0" timeOffset="635.324">0 805,'5'-88,"11"-67,-16 153,1 0,-1 0,0 0,0 0,1 1,-1-1,1 0,0 0,-1 0,1 0,0 1,0-1,0 0,0 1,1-1,-1 1,0-1,1 1,-1-1,1 1,-1 0,1 0,-1 0,1 0,0 0,0 0,-1 0,1 1,0-1,0 1,0-1,0 1,0 0,0 0,0 0,0 0,0 0,0 0,0 0,0 0,0 1,-1-1,1 1,0 0,8 4,-1 0,0 1,0 0,-1 1,0 0,0 0,-1 1,0 0,0 0,0 1,-1 0,-1 0,0 0,0 1,0-1,-1 1,-1 0,3 10,-6-17,1-1,-1 1,1-1,-1 1,0 0,0-1,0 1,0-1,0 1,-1 0,1-1,-1 1,0-1,0 1,0-1,0 0,0 1,0-1,-1 0,1 0,-1 0,1 0,-1 0,0 0,0 0,0 0,0-1,0 1,0-1,0 1,-1-1,1 0,0 0,-1 0,1 0,-3 0,-2 1,1-1,-1 0,0 0,0 0,1-1,-1 0,0 0,0 0,0-1,1 0,-1-1,0 0,-4-1,8 2,1 1,0-1,-1 0,1 0,0 0,0 0,0 0,0 0,0 0,0-1,0 1,0-1,1 0,-1 1,0-1,1 0,-1 0,1 0,0 0,0 0,0 0,0 0,0-1,0 1,0 0,1 0,-1-1,1 1,0 0,0-1,0 1,0-1,0 1,0 0,1-1,-1 1,1-1,4-3,0 1,0 0,1 0,-1 0,1 1,1 0,-1 0,0 0,1 1,0 0,0 1,0-1,1 1,2-2,43-16,106-51,-149 65,0 0,-1-1,0-1,0 1,-1-1,0-1,0 1,-1-2,0 1,-1-1,0 1,0-2,-1 1,0-1,0-8,0 1,-2-1,0 0,-1 0,-1-1,-1 1,0 0,-2 0,0 0,-1 0,-1 0,0 0,-2 1,0 0,-1 0,-1 0,-1 1,8 14,-1-2,0 0,0 0,0 1,-1-1,1 1,-1-1,0 1,-1 0,1 0,-1 1,1-1,-1 1,0-1,-1 1,1 0,-2 0,4 3,0 1,0-1,0 1,0 0,0 0,0-1,0 1,0 1,0-1,1 0,-1 0,0 1,0-1,1 1,-1-1,1 1,0 0,-1-1,1 1,0 0,0 0,0 0,0 0,1 0,-1 0,0 0,1 0,-1 0,1 0,0 1,0-1,0 0,0 0,-7 39,1 0,3 0,1 1,2-1,2 0,1 1,4 3,-3-15,1-1,2-1,1 1,2-1,0-1,2 0,5 8,-11-24,0-1,0 0,1 0,0 0,1-1,0 0,0-1,1 0,0 0,1-1,0 0,0 0,0-1,1-1,0 0,0 0,0-1,0 0,4 0,-8-4,1 0,0 0,0 0,-1-1,1 0,0 0,-1-1,1 0,-1 0,0-1,1 0,-1-1,-1 1,1-1,0 0,-1-1,0 0,0 0,0 0,-1-1,0 1,0-1,0-1,-1 1,0-1,0 1,0-1,-1 0,0-1,-1 1,1 0,-1-3,15-41,-17 51,0 0,0 0,0 1,1-1,-1 0,0 0,0 0,0 0,0 0,0 0,0 1,0-1,0 0,1 0,-1 0,0 0,0 0,0 0,0 0,1 0,-1 0,0 1,0-1,0 0,0 0,0 0,1 0,-1 0,0 0,0 0,0 0,0 0,1 0,-1 0,0 0,0-1,0 1,0 0,1 0,-1 0,0 0,0 0,0 0,1 22,-1-22,-1 12,1-1,0 1,0-1,1 0,1 0,0 1,0-1,1 0,1 0,0-1,0 1,1-1,0 0,1 0,0 0,0-1,6 5,6 2</inkml:trace>
  <inkml:trace contextRef="#ctx0" brushRef="#br0" timeOffset="1402.9">709 203,'19'21,"1"0,0-2,1 0,1-1,1-2,0 0,19 9,1 1,-36-21,5 1,0 1,0 1,0 0,-1 0,0 1,-1 1,0-1,0 2,-1-1,0 2,-1-1,0 1,-1 0,-1 1,2 3,2 52,-10-59,1-1,-1 1,2-1,-1 1,1 0,0-1,1 0,0 0,0 0,1 0,0 0,3 4,-3-9,-1 1,1-1,0 0,0 0,0 0,1-1,-1 1,1-1,-1 0,1-1,0 1,0-1,0 0,0 0,0 0,0-1,0 1,0-1,0 0,0-1,0 1,3-2,3 0,0 0,-1-1,0 0,0-1,0 0,0 0,-1-1,1 0,-1-1,2-1,-1-2,-1-1,0 0,0 0,-1-1,0 1,-1-2,0 1,-1-1,0 0,-1-1,0 37,-4-17,1 0,0 0,0 0,1 0,-1 0,1-1,1 1,-1-1,1 0,1 0,-1 0,1 0,0-1,0 0,0 0,1 0,0-1,0 0,0 0,0 0,1-1,-1 0,1 0,0-1,0 1,0-1,0-1,0 0,0 0,1 0,-1-1,0 0,1 0,-1-1,3 0,92-23,-98 25,0-1,0 0,0 1,0 0,0 0,0 0,-1 1,1-1,-1 1,1 0,-1 0,1 0,-1 0,2 3,29 14,-29-17,0 0,0 0,1-1,-1 0,0 0,1 0,-1 0,1-1,-1 0,1 0,-1 0,1-1,-1 0,0 0,1 0,-1-1,0 0,0 0,0 0,0-1,0 1,0-1,-1 0,1-1,-1 1,0-1,0 0,0 0,-1 0,1 0,-1-1,0 1,0-1,-1 0,1 0,-1 0,0-1,0 0,0 0,0 0,-1 0,0 0,0-1,-1 1,1 0,-2 0,1-1,0 1,-1 0,0 0,-1 0,0 0,0 0,0 0,0 0,-1 0,0 1,0-1,0 1,-1 0,0 0,0 0,0 1,-1-1,1 1,-1 0,0 0,0 1,-1 0,1-1,-1 2,1-1,-1 1,0 0,0 0,0 0,-3 0,0 3,0-1,0 1,0 1,1 0,-1 0,0 0,1 1,0 1,-1-1,1 1,1 1,-1 0,1 0,-1 0,2 1,-1 0,0 0,1 0,0 1,1 0,0 0,0 1,0 0,1-1,0 2,0-1,1 0,1 1,-1-1,1 1,0 0,0 8,2-13,-1 1,1-1,0 1,1-1,-1 1,1-1,-1 0,1 1,1-1,-1 0,1 0,-1 0,1 0,0 0,1 0,-1 0,1-1,-1 1,1-1,0 0,1 1,-1-2,0 1,1 0,0-1,-1 1,1-1,0 0,0 0,2 0,22 8</inkml:trace>
  <inkml:trace contextRef="#ctx0" brushRef="#br0" timeOffset="1640.266">1912 95,'-14'2,"-7"6,-2 5,3 8,6 8,12 3,5-4</inkml:trace>
  <inkml:trace contextRef="#ctx0" brushRef="#br0" timeOffset="1797.859">2062 764,'16'11,"15"7,14 0,10-4,13-5,6-12,-10-6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6T14:11:15.95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437 738,'-18'-13,"-1"0,0 2,0 0,-2 1,1 1,-1 1,0 1,-7-1,18 6,1 0,-1 0,0 1,0 0,0 1,0 0,0 0,0 1,0 1,0 0,0 0,1 1,-1 0,1 0,0 1,0 0,0 1,0 0,-2 3,6-4,0 0,0 0,1 1,0 0,-1-1,2 2,-1-1,1 0,0 1,0-1,0 1,1 0,0 0,-1 3,2-6,1-1,-1 1,1 0,0-1,0 1,0 0,0-1,0 1,1 0,-1-1,1 1,0-1,0 1,0-1,0 1,0-1,0 0,0 1,1-1,0 0,-1 0,1 0,0 0,0 0,0 0,0-1,0 1,0-1,0 1,1-1,-1 0,1 0,-1 0,1 0,0 0,12 2,0 0,1-1,0-1,-1 0,1-1,0-1,-1 0,1-2,-1 1,1-2,-1 0,0-1,-1 0,1-1,-1-1,0 0,6-5,64-48,-83 60,-1 0,1 0,-1 0,1 0,-1 0,1 0,-1 0,1 0,-1 0,1 0,0 1,-1-1,1 0,-1 0,1 0,-1 1,1-1,-1 0,0 1,1-1,-1 0,1 1,-1-1,0 0,1 1,-1-1,0 1,1-1,-1 1,0-1,1 1,-1-1,0 1,0-1,0 1,0-1,0 1,0-1,1 1,-1 0,0-1,-1 1,1-1,0 1,0-1,0 1,0-1,0 1,0-1,-1 1,1 0,0 0,-8 241,6-116,-10 156,11-273,1 0,-1 1,-1-1,1-1,-1 1,-1 0,0 0,0-1,-1 0,0 1,0-1,-1-1,0 1,-1-1,1 0,-1 0,-2 1,7-7,0 0,-1-1,1 1,0 0,-1-1,1 1,-1-1,1 1,-1-1,1 0,-1 0,1 0,-1 0,1 0,-1 0,1 0,-1 0,1 0,-1-1,1 1,-1-1,1 1,-1-1,1 0,0 1,-1-1,1 0,0 0,0 0,0 0,0 0,-1 0,1 0,1 0,-2-1,-24-51,21 24,0-1,2 0,2 1,0-1,2 0,1 0,2 0,1 1,1-1,1 1,2 1,9-21,-11 24,2 0,1 0,1 2,1-1,1 1,1 1,1 0,1 1,1 1,1 1,0 0,1 1,9-5,-27 22,0 0,0 0,0-1,0 1,0 0,0 0,0 0,1 1,-1-1,0 0,1 0,-1 1,1-1,-1 1,1-1,-1 1,1 0,-1 0,1-1,-1 1,1 0,0 0,-1 0,1 1,-1-1,1 0,-1 1,1-1,-1 1,1-1,-1 1,0-1,1 1,-1 0,0 0,1 0,-1 0,0 0,0 0,0 0,0 0,0 1,0-1,0 0,0 0,-1 1,1-1,10 55,-11-50,1-1,-1 1,1 0,0-1,0 0,0 1,1-1,0 0,0 1,0-1,1 0,0 0,-1-1,2 1,-1-1,1 1,-1-1,1 0,3 2,-2-3,1 0,-1 0,0 0,1-1,-1 0,1 0,-1 0,1-1,0 0,0 0,0 0,0-1,0 0,-1 0,1-1,0 1,0-1,0-1,0 1,-1-1,1 0,-1 0,1 0,-1-1,0 0,0 0,0 0,0-1,-1 0,1 0,-1 0,0 0,0-1,0 1,-1-1,0 0,0 0,0 0,0-1,-1 1,0-1,0 0,-1 0,1-1,-1 1,-1 0,1 0,-1 0,0-1,-1 1,1 0,-1 0,-1 0,1-1,-1 1,0 1,0-1,-1 0,1 0,-1 1,-1 0,1-1,-1 1,0 0,0 1,0-1,-1 1,1 0,-1 0,0 0,0 1,-1-1,1 1,-1 1,0-1,1 1,-1 0,0 0,0 1,-1-1,1 2,0-1,0 0,-5 1,9 0,-1 0,1 0,0 0,-1 1,1-1,0 0,-1 1,1 0,0 0,-1-1,1 1,0 0,0 1,0-1,0 0,0 1,0-1,0 1,1-1,-1 1,0 0,1 0,-1 0,1 0,0 0,0 0,0 0,0 0,0 1,0-1,0 0,1 0,-1 1,1-1,0 1,0-1,-1 0,2 1,-1 0,15 18,6-4</inkml:trace>
  <inkml:trace contextRef="#ctx0" brushRef="#br0" timeOffset="967.381">1243 779,'-4'-9,"0"-1,-1 0,0 1,0 0,-1 0,0 1,-1 0,0 0,0 0,0 1,-1 0,0 0,-1 1,0 0,0 1,0 0,0 0,-1 1,0 0,0 0,0 1,0 1,0 0,-1 0,1 1,-1 0,1 1,-1 0,-1 1,8 0,0 0,1 0,-1 0,0 0,1 1,-1-1,1 1,-1 0,1 0,0 1,-1-1,1 1,1-1,-1 1,0 0,1 0,-1 0,1 0,0 1,0-1,0 1,1-1,-1 1,1 0,0-1,0 1,0 0,0 0,1 0,-1 0,1 0,0 0,0 0,1-1,-1 1,1 0,0 0,0 0,0 0,1-1,-1 1,1-1,0 1,0-1,0 1,0-1,3 3,2 1,1-1,0 0,0 0,0 0,1-1,0 0,0-1,0 0,0 0,1-1,-1-1,1 1,0-1,0-1,0 0,0 0,0-1,0 0,0-1,0 0,0-1,0 0,0-1,-1 1,1-2,7-3,-13 5,0 0,0 0,0 0,-1-1,1 0,-1 0,1 0,-1 0,0 0,0 0,0-1,-1 0,1 1,-1-1,0 0,0 0,0-1,1-2,-10 37,8-28,0 1,-1-1,1 1,0-1,0 1,0-1,1 0,-1 0,1 0,-1 1,1-1,0-1,-1 1,1 0,0 0,0-1,0 1,0-1,1 1,-1-1,0 0,1 0,-1 0,1 0,-1-1,1 1,-1-1,1 1,-1-1,1 0,0 0,82-10,-64-2,0-1,0 0,-2-1,0-1,0-1,-1-1,-1 0,-1-2,-1 0,0 0,-1-1,-2-1,0 0,-1-1,-1 0,-1-1,-1 0,-1-1,2-12,1-3,-2-1,-1 0,-2 0,-3-1,0 1,-4-27,1 57,0 0,0 0,-1 0,0 1,0-1,-1 1,-1-1,0 1,-1-3,4 10,0 0,0 1,0-1,0 1,-1-1,1 1,0-1,0 1,-1 0,1 0,-1-1,1 1,-1 0,0 0,1 1,-1-1,0 0,0 1,0-1,1 1,-1-1,0 1,0 0,0 0,0-1,0 1,0 1,0-1,1 0,-1 0,0 1,0-1,0 1,0 0,1-1,-1 1,-53 48,44-32,2 0,0 1,0 0,2 1,0 0,1 0,1 1,1-1,1 1,1 0,0 0,2 0,0 1,1-1,1 0,1-1,1 1,0 0,4 7,1-4,0 0,1-1,2-1,0 0,1-1,1 0,1 0,0-2,2 0,0-1,1-1,1 0,0-1,16 8,-31-20,-1 1,1-2,0 1,0 0,1-1,-1 0,0 0,1 0,0 0,-1-1,1 0,0 0,0 0,-1-1,1 1,0-1,0 0,0-1,0 1,-1-1,1 0,0 0,0 0,-1-1,1 1,-1-1,1-1,49-82,-53 85,1 0,-1 0,0 0,1 0,-1 0,1 1,-1-1,0 0,1 1,-1-1,0 1,0-1,1 1,-1-1,0 1,0 0,0 0,0 0,0-1,0 1,0 0,0 0,0 0,0 1,-1-1,1 0,0 0,-1 0,1 1,-1-1,1 1,3 3,-2-1,1 1,-1-1,1 0,0 0,1 0,-1-1,1 1,-1-1,1 0,0 0,1 0,-1-1,0 1,1-1,-1 0,1 0,0-1,-1 1,1-1,0 0,0 0,0-1,0 1,0-1,0 0,0-1,0 1,0-1,0 0,-1 0,1-1,0 1,0-1,-1 0,1 0,-1-1,0 1,4-3,-5 3,0-1,0 1,0 0,-1-1,1 1,-1-1,1 0,-1 0,0 0,0 0,0-1,0 1,-1 0,0-1,1 1,-1-1,0 1,-1-1,1 0,-1 0,1 1,-1-1,0 0,0 1,-1-1,1 0,-1 1,0-1,0 0,0 1,0-1,-1 1,1 0,-1-1,0 1,0 0,0 0,-1 0,1 0,-1 0,1 1,-1-1,0 1,0 0,-3-2,-2 0,0 1,-1 0,0 0,0 1,0 0,0 1,0-1,0 2,0-1,0 1,-1 1,1 0,0 0,-4 2,8-2,0 0,0 0,0 1,0-1,0 1,0 0,1 1,-1-1,1 1,0 0,0 0,0 0,0 1,0-1,1 1,-1 0,1 0,0 0,0 0,1 1,-1-1,1 1,0 0,0-1,1 1,-1 2,2-3,0 0,1 0,-1 0,1 0,0 0,0 0,1-1,-1 1,1 0,-1 0,1-1,1 1,-1-1,0 0,1 0,-1 0,1 0,0 0,0 0,0-1,1 1,-1-1,0 0,1 0,0 0,-1 0,1-1,0 0,0 1,0-1,0-1,0 1,0-1,0 1,1-1,30 7</inkml:trace>
  <inkml:trace contextRef="#ctx0" brushRef="#br0" timeOffset="1215.72">2307 220,'-16'-12,"-12"-3,-9 0,-2 8,0 9,5 12,8 10,9 8,9 8,6-3</inkml:trace>
  <inkml:trace contextRef="#ctx0" brushRef="#br0" timeOffset="1384.267">2403 834,'19'7,"17"2,15 0,12-2,10-6,5-9,5-9,-1-10,-7-6,-17 2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6T13:27:20.38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368 471,'-11'-5,"-1"0,1 1,-1 1,1 0,-1 0,0 1,0 1,0 0,-1 0,1 1,0 1,0 0,0 1,0 0,0 0,1 2,-1-1,1 2,-1-1,1 2,1-1,-1 1,1 1,-7 5,-41 62,56-70,0-1,1 1,-1-1,0 1,1 0,0 0,0 0,0 0,1 0,-1 0,1 0,0 0,0 0,0 0,1 0,-1 0,1 0,0 0,0 0,0 0,2 3,-1-5,0 1,0 0,0-1,0 1,1-1,-1 0,1 0,-1 0,1 0,0 0,0-1,0 1,0-1,0 1,0-1,0 0,1-1,-1 1,0 0,0-1,1 0,-1 0,0 0,1 0,-1 0,2-1,82-28,-72 19,0-1,-1 0,-1-1,0 0,0-1,-1-1,-1 0,0 0,-1-1,-1 0,0-1,-1 0,-1-1,3-7,-1-3,-1-1,-1 0,-1 0,-2-1,0 1,-2-1,-2 0,-1-20,1 35,-1 0,-1 1,0-1,-1 1,0 0,-1-1,0 2,-1-1,-1 0,0 1,0 0,-3-2,9 13,-1 1,1-1,-1 0,0 0,0 0,0 1,1-1,-1 0,0 1,0-1,0 1,0-1,0 1,0 0,0-1,0 1,0 0,0-1,0 1,0 0,0 0,0 0,0 0,0 0,0 0,-1 0,1 1,0-1,0 0,0 1,0-1,0 0,0 1,0-1,1 1,-1 0,0-1,0 1,0 0,0-1,1 1,-1 0,0 0,1 0,-1 0,1-1,-1 1,1 0,-1 0,1 0,-24 54,16-18,2 1,1 0,2 0,2 0,1 0,2 0,1 0,7 24,-9-49,0 0,1-1,1 1,0 0,0-1,2 0,-1 0,2 0,-1-1,2 0,-1 0,2 0,-1-1,1 0,1 0,0-1,0 0,1-1,0 0,0 0,1-1,0 0,0-1,1-1,0 0,11 4,-13-8,1 0,-1-1,1 0,-1 0,0-1,1-1,-1 0,0 0,0-1,0 0,0-1,-1 0,1 0,-1-1,0 0,0-1,-1 0,8-7,-3 2,-1 0,0-1,-1 0,-1-1,1-1,-2 1,0-1,-1-1,0 0,-1 0,2-8,-7 20,-1 1,1-1,-1 0,0 0,0 0,0 0,0-1,0 1,-1 0,1 0,-1 0,0-1,0 1,0 0,0 0,-1 0,1-1,-1 1,0 0,0 0,0 0,0 0,-1 0,1 0,-1 0,0 1,0-1,0 0,0 1,0 0,0-1,-1 1,1 0,-1 0,1 0,-1 1,-1-1,-2 2,0 0,0 1,-1 0,1 1,0-1,0 1,1 1,-1-1,0 1,1-1,-1 2,1-1,0 1,0-1,0 1,1 1,-1-1,1 1,0 0,0-1,1 2,-1-1,1 0,0 1,0-2,1 0,-1 0,1 0,0 0,0 0,0 1,0-1,1 1,-1-1,1 1,1 0,-1-1,1 1,-1 0,1 0,1-1,-1 1,1 0,-1-1,1 1,1 0,-1-1,1 1,0-1,0 0,0 0,0 1,1-1,-1-1,1 1,0 0,1-1,-1 1,0-1,1 0,0 0,1 1,15 5,0-1,1-1,-1 0,1-1,1-2,-1 0,0-1,1-1,0-1,7-2,-25 1,92 3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6T14:11:13.70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1,'-1'89,"5"-1,3 1,9 33,17 22,-70-289,36 142,1 1,-1-1,1-1,0 1,0 0,1 0,-1 0,0 0,1 0,0 1,0-1,0 0,0 0,0 0,0 1,1-1,-1 0,1 1,0-1,0 1,0 0,0 0,0 0,1 0,-1 0,0 0,1 0,-1 1,1-1,0 1,0 0,-1 0,1 0,0 0,2 0,6-1,0 1,0 0,0 1,0 0,0 1,0 0,0 1,-1 0,1 1,0 0,-1 0,0 1,1 1,-1 0,-1 0,1 1,-1 0,0 0,-1 1,8 8,-14-14,0 1,0-1,0 1,0 0,-1 0,1-1,-1 1,1 1,-1-1,0 0,0 0,0 0,0 0,0 1,0-1,-1 1,1-1,-1 0,1 1,-1-1,0 1,0-1,0 1,-1-1,1 1,0-1,-1 0,0 1,1-1,-1 0,0 1,0-1,0 0,-1 0,1 0,-1 0,1 0,-1 0,1 0,-10 4,0-1,0 0,0-1,0-1,-1 1,1-2,-1 1,0-2,0 1,0-2,0 0,0 0,-2-1,2 1,-26-2,52 1</inkml:trace>
  <inkml:trace contextRef="#ctx0" brushRef="#br0" timeOffset="969.182">547 383,'-24'-9,"-1"2,0 1,0 1,0 2,0 0,-5 1,28 2,0 0,-1 0,1 0,0 0,0 0,-1 0,1 1,0-1,0 1,0 0,0-1,0 1,0 0,0 0,0 1,0-1,0 0,0 1,1-1,-1 1,0-1,1 1,0 0,-1-1,1 1,0 0,0 0,0 0,0 0,0 0,0 0,1 1,-1-1,1 0,-1 0,1 0,0 1,0-1,0 0,0 0,0 0,1 1,-1-1,1 0,-1 0,2 2,1 2,1 0,0 0,0 0,1-1,-1 0,1 1,1-2,-1 1,1 0,-1-1,1 0,0-1,1 1,-1-1,1 0,-1-1,1 0,0 0,0 0,0-1,0 0,0 0,0-1,0 0,1 0,-1 0,0-1,0 0,0-1,0 0,0 0,-1 0,1-1,-1 0,1 0,3-2,44-42,-54 47,0 1,0-1,0 0,0 1,0-1,0 0,0 1,0-1,0 0,1 1,-1-1,0 0,0 1,1-1,-1 0,0 0,0 1,1-1,-1 0,0 0,0 0,1 1,-1-1,0 0,1 0,-1 0,0 0,1 0,-1 1,0-1,1 0,-1 0,1 0,-1 0,0 0,1 0,-1 0,0 0,1-1,-1 1,0 0,1 0,-1 0,0 0,1 0,-1 0,0-1,1 1,-1 0,0 0,0-1,1 1,-1 0,0 0,0-1,1 1,-1 0,0-1,0 1,0 0,1 0,-1-1,0 1,0-1,0 1,0 0,0-1,0 1,0 0,-3 32,1-24,1 48,1-55,0 0,1 1,-1-1,0 0,0 1,1-1,-1 0,1 1,-1-1,1 0,0 0,-1 1,1-1,0 0,0 0,0 0,0 0,0 0,0 0,0 0,0-1,0 1,0 0,1-1,-1 1,0 0,0-1,1 0,-1 1,0-1,1 0,-1 1,0-1,1 0,-1 0,1 0,-1 0,1-1,5-1,-1-1,1 0,-1-1,0 0,0 0,-1 0,1-1,-1 1,0-1,0-1,0 1,-1-1,0 1,0-1,0-1,2-4,1-3,0 0,-1 0,0-1,-2 1,1-1,-2-1,0 1,0-13,-2 27,-1-1,0 1,0-1,1 1,-1-1,1 1,-1 0,1-1,-1 1,1 0,0-1,0 1,0 0,0 0,0-1,0 1,0 0,0 0,0 0,0 1,1-1,-1 0,0 0,1 1,-1-1,1 0,-1 1,0-1,1 1,-1 0,1 0,-1-1,1 1,-1 0,1 0,0 1,-1-1,2 0,62 18,-54-14,-4-3,-1 1,-1 0,1 0,0 0,0 1,-1-1,1 1,-1 1,0-1,0 1,0 0,-1 0,1 0,-1 0,0 1,0 0,0 0,-1 0,0 0,0 1,0-1,-1 1,1 0,-1 0,-1 0,1 0,-1 0,-1 22,-1-25,1 0,-1 0,1 0,-1 0,1 0,0 0,0 0,0 0,1 0,-1 0,1-1,0 1,0 0,-1 0,2 0,-1-1,0 1,1 0,-1-1,1 0,0 1,-1-1,1 0,1 0,-1 0,0 0,0 0,2 1,5-2,0 0,0 0,1-1,-1 0,0 0,0-1,1 0,-1-1,0 0,0 0,0-1,-1 0,1-1,-1 0,0 0,0-1,0 0,0 0,4-5,36-38,-35 84,-11-32,0-1,0 1,1-1,-1 1,1-1,0 0,0 0,0 0,1-1,-1 1,1-1,-1 1,1-1,0-1,0 1,0 0,0-1,0 0,0 0,0 0,0 0,0-1,3 1,1 0,-1-1,1 0,0 0,0 0,0-1,-1 0,1-1,0 0,-1 0,1-1,-1 1,4-3,-7 2,-1 1,1-1,-1 0,1 0,-1 0,0 0,0-1,-1 1,1-1,-1 0,1 1,-1-1,0 0,-1 0,1-1,-1 1,0 0,0-1,0 1,0 0,-1-1,0 1,0-1,0 1,0-1,-1 1,1 0,-1-1,0 1,-1 0,1-1,-1 1,0 0,0 0,0 0,-1 1,1-1,-1 0,0 1,0 0,0 0,0 0,0 0,-1 0,0 0,1 1,-1 0,0 0,0 0,0 0,0 0,-1 1,1 0,-2 0,1 0,-1 1,1 0,0 0,-1 0,1 1,0-1,0 2,-1-1,1 0,0 1,0 0,0 0,0 0,1 1,-1 0,1 0,-1 0,1 0,0 1,0 0,1-1,-1 1,1 1,0-1,0 0,0 1,0 0,1-1,0 1,0 0,0 0,0 1,1-1,0 0,0 0,1 1,-1-1,1 0,0 1,1 4,1-7,-1 1,1-1,0 0,-1 0,1 0,1 0,-1 0,0-1,1 1,-1-1,1 1,0-1,0 0,0 0,0 0,0 0,1-1,-1 1,0-1,1 0,-1 0,1 0,-1 0,1-1,-1 0,1 1,0-1,-1 0,1-1,0 1,29 0</inkml:trace>
  <inkml:trace contextRef="#ctx0" brushRef="#br0" timeOffset="1217.519">1653 96,'-14'-14,"-11"-7,-7 0,1 4,0 7,5 10,8 9,6 11,6 1</inkml:trace>
  <inkml:trace contextRef="#ctx0" brushRef="#br0" timeOffset="1401.158">1557 451,'7'16,"7"8,4 2,5-3,6-6,7-6,10-7,5-6,4-5,-7-2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6T14:11:19.715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0 181,'17'2,"16"2,15 1,15 0,11 0,7-2,1-1,-2-1,-7 0,-14-1,-12 0,-15 0</inkml:trace>
  <inkml:trace contextRef="#ctx0" brushRef="#br0" timeOffset="702.124">478 4,'-8'-3,"7"3,28 9,264 82,-221-44,-69-45,1 0,0 0,-1 0,1 1,-1-1,1 0,-1 1,0-1,0 1,-1-1,1 1,0 0,-1-1,1 1,-1-1,0 1,0 0,0 0,0-1,-1 1,1 0,-1-1,1 1,-1-1,0 1,0-1,0 1,0-1,-2 2,-7 10,-2 0,0-1,-1-1,0 0,-1 0,0-1,0-1,-2-1,-12 7,19-11,-86 50,57-33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6T14:11:23.656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28 18,'-10'-18,"2"22,1 36,4 353,12-255,-9-138,1 0,-1-1,0 1,0 0,1 0,-1 0,0 0,1 0,-1 0,0-1,1 1,-1 0,0 0,1 0,-1 0,0 0,1 0,-1 0,0 0,0 0,1 1,-1-1,0 0,1 0,-1 0,0 0,1 0,-1 1,0-1,0 0,1 0,-1 0,0 1,0-1,1 0,-1 0,0 1,0-1,0 0,0 0,1 1,-1-1,0 0,0 1,0-1,0 0,0 1,0-1,0 0,0 1,0-1,0 0,0 1,0-1,0 0,0 1,0-1,11-30,-9 25,4-15,-4 11,0 0,0 1,1-1,0 0,0 1,1 0,1 0,-1 0,1 1,0-1,1 1,0 0,0 1,0-1,1 1,5-4,-9 9,0 0,0 0,0 1,1-1,-1 1,0-1,0 1,1 0,-1 0,0 1,0-1,1 1,-1-1,0 1,0 0,0 0,0 1,0-1,0 0,0 1,0 0,-1 0,1 0,-1 0,1 0,54 64,-20 4,-35-67,-1-1,0 1,0 0,-1 0,1 0,0-1,-1 1,0 0,0 0,0 0,0 0,0 0,0 0,-1-1,0 1,1 0,-1 0,0 0,0-1,0 1,-1-1,1 1,-1-1,1 1,-3 1,-8 4,0 0,-1-1,0 0,0-1,-1-1,0 0,0-1,0 0,0-1,-1 0,-9-1,-62 7,76-9</inkml:trace>
  <inkml:trace contextRef="#ctx0" brushRef="#br0" timeOffset="1032.019">575 496,'-11'-10,"1"0,-1 1,-1 0,0 1,0 0,0 1,-13-5,21 10,1 0,-1 1,1 0,-1 0,0 0,0 0,1 0,-1 1,0 0,0 0,0 0,0 0,1 0,-1 1,0 0,0 0,1 0,-1 0,0 0,1 1,-1 0,1 0,0 0,0 0,0 0,0 0,0 1,0 0,0-1,1 1,-2 2,1-1,0 0,0 1,1-1,-1 1,1 0,0-1,0 1,1 0,0 0,-1 1,2-1,-1 0,1 0,-1 0,1 1,1-1,-1 0,1 0,0 0,0 0,0 0,1 0,0 0,0 0,0 0,0-1,1 1,0-1,0 1,0-1,1 0,-1 0,1-1,0 1,0-1,0 0,0 0,1 0,-1 0,1-1,0 0,2 1,-1 0,-1-1,1 0,-1 0,1 0,0-1,0 0,-1 0,1 0,0-1,0 0,0 0,0-1,0 1,0-1,-1-1,1 1,0-1,0 0,-1 0,0 0,1-1,-1 0,0 0,0 0,0-1,-1 0,1 1,-1-2,0 1,0 0,-1-1,1 0,-1 0,0 0,0 0,0 0,-1-1,0 1,0-1,1-26,11 57,-11-17,1 0,0 0,1-1,-1 1,1-1,1 0,0 0,0 0,0-1,0 0,1 0,0-1,0 0,1 0,0-1,0 0,0 0,0 0,0-1,1-1,-1 1,1-1,0-1,1 0,-7-1,0 0,1-1,-1 0,0 0,0 0,1 0,-1 0,0-1,0 1,0-1,-1 0,1 0,0 0,-1 0,1-1,-1 1,1-1,-1 1,0-1,0 0,-1 0,1 0,0 0,-1 0,0 0,0 0,0 0,0-2,16-97,-16-40,-1 140,0 0,-1 0,1 0,0 0,0 0,1 0,-1 0,0 0,1 0,-1 0,1 1,-1-1,1 0,0 0,0 0,0 1,0-1,0 0,0 1,0-1,0 1,1 0,-1-1,1 1,-1 0,1 0,0 0,-1 0,1 0,0 0,-1 0,1 0,0 1,0-1,1 1,21-3,0 1,0 2,0 0,0 2,0 0,16 5,-34-7,0 0,0 0,0 1,0 0,0 0,0 0,-1 1,1 0,0 0,-1 0,1 1,-1 0,0 0,0 0,0 1,0 0,-1-1,1 2,-1-1,0 0,-1 1,1 0,-1 0,1 0,-2 0,1 1,0-1,-1 2,-3 166,1-171,0 0,0 0,0 0,1 0,-1 0,1 0,-1 0,1 0,0 0,0 0,0 0,0 0,0-1,0 1,0 0,0-1,1 1,-1-1,1 1,-1-1,1 0,0 1,0-1,-1 0,1 0,0 0,0 0,0-1,0 1,0-1,0 1,0-1,0 1,0-1,0 0,0 0,0 0,0 0,1-1,18 2,0-1,-1-2,1 0,0-1,0-1,-1-1,0 0,0-2,-1-1,1 0,9-6,-28 13,1 0,-1 0,1 0,0 0,0 1,-1-1,1 1,0 0,0-1,0 1,0 0,-1 0,1 0,0 0,0 0,0 1,0-1,-1 0,1 1,0 0,0-1,-1 1,1 0,0 0,-1 0,1 0,-1 0,1 0,-1 0,0 0,2 2,7 2,0 0,1 0,0-1,0 0,0-1,0 0,0-1,1 0,-1-1,1-1,-1 1,1-2,-1 0,9-1,-10 1,-1 0,0-1,0 1,0-2,-1 1,1-2,-1 1,1-1,2-2,-8 5,-1-1,1 0,0 0,0 0,-1 0,1 0,-1-1,0 1,0-1,0 0,0 0,0 1,-1-1,1 0,-1-1,0 1,0 0,0 0,0 0,0-1,-1 1,1 0,-1-1,0 1,0 0,-1-4,-1 0,-1 0,-1 0,1 0,-1 1,-1-1,1 1,-1 0,0 0,0 0,-1 1,1-1,-1 2,0-1,-1 0,1 1,-1 1,0-1,0 1,0 0,-7-2,9 2,0 0,0 1,0-1,0 1,-1 0,1 0,-1 1,0 0,1 0,-1 0,0 1,0-1,0 1,1 1,-1-1,0 1,0 0,1 0,-1 1,1 0,-1 0,1 0,0 0,0 1,0 0,0 0,0 0,0 1,1 0,0 0,0 0,0 0,-1 2,2-1,0 0,1 0,0 0,0 1,0-1,0 0,1 1,0-1,0 1,1 0,0-1,-1 1,2 0,-1-1,1 1,0 0,0-1,0 1,1-1,0 0,0 1,0-1,1 0,0 0,0 0,0-1,0 1,1-1,0 0,0 0,0 0,0 0,1-1,-1 1,1-1,4 2,31 8,-1-5</inkml:trace>
  <inkml:trace contextRef="#ctx0" brushRef="#br0" timeOffset="1279.36">1858 18,'-17'-2,"-6"-1,-6 4,1 8,5 8,7 9,5 7,10 4,4-4</inkml:trace>
  <inkml:trace contextRef="#ctx0" brushRef="#br0" timeOffset="1463.444">1844 483,'7'16,"7"10,6 3,4-1,7-6,8-3,8-6,9-5,5-6,-6-3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6T14:11:31.93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457 36,'-37'-6,"0"2,-1 2,1 1,0 2,-1 1,1 2,0 2,-24 7,-11 19,70-31,0 0,1 0,-1 0,1 0,-1 0,1 0,0 1,-1-1,1 0,0 1,0-1,0 1,0 0,0-1,0 1,0 0,1-1,-1 1,0 0,1 0,0 0,-1-1,1 1,0 0,0 0,0 0,0 0,0 0,1 0,-1-1,0 1,1 0,0 0,-1 0,1-1,0 1,0 0,0-1,0 2,7 6,1-1,-1 0,1 0,1-1,-1 0,1 0,0-1,1 0,0-1,9 3,-5-1,82 37,-34-17,-2 3,-1 2,6 8,-5 18,-60-56,0-1,-1 1,1-1,0 1,-1 0,0-1,1 1,-1 0,0-1,0 1,0 0,0-1,0 1,0 0,-1 0,1-1,0 1,-1-1,1 1,-1 0,0-1,0 1,1-1,-1 1,0-1,0 0,0 1,-1-1,1 0,0 0,0 0,-1 0,1 0,0 0,-1 0,1 0,-1 0,1-1,-2 1,-66 23,0-10,0-3,-46 0,65-7</inkml:trace>
  <inkml:trace contextRef="#ctx0" brushRef="#br0" timeOffset="310.17">621 582,'-2'-14,"-1"-9,0-6,3 0,1 3,1 13,0 15,0 14,-1 15,-1 7,3 6,2 1,4-1,1-5,3-6,3-8,-2-9</inkml:trace>
  <inkml:trace contextRef="#ctx0" brushRef="#br0" timeOffset="728.17">1086 8,'-11'-2,"1"0,-1 0,1 1,-1 1,0 0,1 0,-1 1,0 1,1-1,-4 3,11-4,-1 1,1 0,-1 1,1-1,-1 0,1 1,0 0,0 0,0 0,0 0,0 1,1-1,-1 1,1-1,-1 1,1 0,0 0,0 0,0 0,0 0,1 1,-1-1,1 0,0 1,0-1,0 1,1-1,-1 1,1 0,0-1,0 3,3 5,0 1,1-1,1-1,0 1,0-1,1 1,0-2,1 1,0-1,1 0,0 0,0-1,1 0,0 0,0-1,0 0,6 1,199 129,-107-74,-50-15,-57-46,0 0,-1 0,1 0,-1 0,1 0,-1 0,0 0,0 0,1 0,-2 0,1 0,0-1,0 1,0 0,-1-1,1 1,-1-1,0 1,1-1,-1 0,0 0,0 1,1-1,-1-1,0 1,0 0,0 0,0-1,0 1,0-1,-1 1,1-1,0 0,0 0,0 0,-2-1,2 2,-78 14,-1-4,0-3,-12-4,82-3,-18 0,21-3,12 0</inkml:trace>
  <inkml:trace contextRef="#ctx0" brushRef="#br0" timeOffset="1044.857">1564 582,'10'10,"1"-1,-1-1,2 0,-1 0,1-1,1-1,-1 0,1 0,0-1,0-1,1 0,-1-1,1 0,0-1,0-1,0 0,-1-1,1-1,10-1,-21 2,1 0,-1 0,1 0,-1-1,0 1,1-1,-1 0,0 0,1 0,-1-1,0 1,0-1,0 0,0 1,0-1,-1-1,1 1,-1 0,1-1,-1 1,0-1,0 0,0 1,0-1,0 0,-1 0,1 0,-1-1,0 1,0 0,0 0,0-1,-1 1,1-1,-1 1,0 0,0-1,-1-3,-1 0,0 0,0 1,-1-1,0 1,0-1,0 1,-1 0,0 0,0 0,0 1,-1 0,0 0,0 0,0 0,-1 1,1-1,-1 1,-1 0,-5-3,0 0,0 1,-1 0,0 1,0 1,0 0,-1 0,1 1,-7 0,11 3,0-1,-1 1,1 1,-1 0,1 0,0 1,-1 0,1 1,0-1,0 2,6-3,0 0,0 0,1 1,-1-1,0 1,1-1,-1 1,1 0,-1 0,1 0,0 0,0 1,0-1,0 1,0-1,1 1,-1 0,1-1,-1 1,1 0,0 0,0 0,1 0,-1 0,1 0,-1 0,1 0,0 0,0 0,0 0,0 1,1-1,0 2,1 0,0 0,0-1,0 1,1 0,-1-1,1 1,0-1,1 0,-1 0,1 0,-1 0,1-1,0 0,4 3,32 22</inkml:trace>
  <inkml:trace contextRef="#ctx0" brushRef="#br0" timeOffset="1323.264">2000 159,'24'0,"23"2,20 3,13 1,-7 0</inkml:trace>
  <inkml:trace contextRef="#ctx0" brushRef="#br0" timeOffset="1573.149">2178 377,'19'7,"22"2,20 2,17-1,10-2,5-2,-13-3</inkml:trace>
  <inkml:trace contextRef="#ctx0" brushRef="#br0" timeOffset="1842.451">2943 240,'-5'9,"-1"-1,2 1,0-1,0 1,0 1,1-1,0 0,1 1,0 0,1-1,0 1,0 0,1 0,0-1,1 1,1 5,-1-13,0 1,0-1,0 1,0-1,0 0,1 1,-1-1,1 0,-1 0,1 0,0 0,0 0,0 0,0-1,0 1,0-1,1 1,-1-1,0 0,1 0,-1 0,1 0,-1 0,1-1,0 1,-1-1,1 1,0-1,-1 0,79-10,-73 7,0 0,0-1,-1 0,1 0,-1 0,0-1,-1-1,1 1,-1-1,0 0,0 0,0-1,-1 1,0-1,-1-1,1 1,-2-1,1 1,-1-1,0 0,0 0,-1-1,0 1,-1 0,1-1,-2 1,1-1,-1 1,-1-1,1 1,-2-1,1 1,-1 0,-1-3,2 6,-1 1,1 0,-1 0,0 0,-1 0,1 0,-1 0,1 1,-1-1,0 1,0 0,-1 0,1 0,-1 0,1 0,-1 1,0 0,0-1,0 2,0-1,0 0,-1 1,1 0,0 0,-1 0,1 0,-1 1,1 0,-1-1,1 2,-1-1,-3 1,1 0,-1 1,1 0,0 0,-1 0,1 1,0 0,1 0,-1 1,1 0,-1 0,1 0,0 1,1 0,-1 0,1 0,0 1,0 0,1 0,-2 3,2-2,1 0,0 0,0 1,1-1,0 1,1-1,-1 1,1 0,1-1,-1 1,2 0,-1 0,1-1,0 1,0 0,1-1,0 1,0-1,1 1,17 37</inkml:trace>
  <inkml:trace contextRef="#ctx0" brushRef="#br0" timeOffset="2117.604">3448 391,'2'-21,"4"-19,4-11,2-4,0 2,1 8,-2 10,-2 12,-4 18,-2 19,-4 20,-4 24,-1 18,0 14,1 9,2 1,1-5,1-18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6T14:11:30.961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1 137,'18'2,"21"1,17 2,13 1,9-1,0 1,-8 1,-17 3,-16-1</inkml:trace>
  <inkml:trace contextRef="#ctx0" brushRef="#br0" timeOffset="274.265">96 287,'16'12,"22"6,23-1,22 0,15-3,10-4,0-4,-6-7,-21-4</inkml:trace>
  <inkml:trace contextRef="#ctx0" brushRef="#br0" timeOffset="522.256">656 0,'169'44,"-135"-33,20 4,-1 3,-1 2,0 2,-2 3,-1 2,-1 1,13 13,1 30,-60-68,-1 0,0 0,1 0,-1 0,-1 0,1 0,0 1,-1-1,1 0,-1 0,0 0,0 1,0-1,-1 0,1 0,-1 1,0-1,0 0,0 0,0 0,0 0,-1 0,1 0,-1-1,0 1,0 0,0 0,-10 8,0 0,-1-1,0 0,0-1,-1 0,-1-1,1-1,-1 0,-12 3,16-5,-196 80,155-62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6T14:11:29.30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338 12,'-17'-4,"-1"1,1 1,-1 0,0 2,0 0,0 1,1 0,-1 2,1 0,-1 1,1 1,0 0,0 1,1 1,0 1,-6 4,20-11,-1 1,0 0,0 0,1 1,-1-1,1 1,0-1,0 1,0 0,0-1,0 1,0 0,1 0,-1 1,1-1,0 0,0 0,0 1,1-1,-1 0,1 1,0-1,0 1,0-1,0 0,0 1,1-1,-1 1,1-1,0 0,0 0,1 1,0 1,7 5,0-1,1-1,-1 1,2-2,-1 1,1-1,0-1,1 0,-1-1,1 0,0-1,1 0,8 1,-17-3,222 72,-223-73,-1-1,0 1,1-1,-1 1,0 0,1 0,-1 0,0 0,0 0,0 0,0 1,0-1,0 1,0-1,0 1,-1 0,1 0,-1 0,1 0,-1 0,0 0,0 0,0 0,0 1,0-1,0 0,0 1,-1-1,1 0,-1 1,0-1,0 1,0-1,0 0,0 1,0-1,-1 1,1-1,-1 0,0 1,0-1,0 0,0 1,0-1,0 0,0 0,-1 0,1 0,-13 8,0-1,0 0,-1-1,0 0,0-2,-1 0,0 0,0-1,0-1,-1-1,-3 0,18-3,-142 21,143-20,-1-1,1 1,0-1,0 0,0 1,-1-1,1 0,0 0,0 0,-1 0,1 0,0 0,0 0,-1 0,1 0,0-1,0 1,-1-1,1 1,0-1,0 1,0-1,0 1,0-1,0 0,0 0,0 1,0-1,0 0,0 0,0 0,1 0,-1 0,0 0,1 0,-1-1,1 1,-1 0,1 0,-1 0,1 0,0-1,0 1,0-1,10-13</inkml:trace>
  <inkml:trace contextRef="#ctx0" brushRef="#br0" timeOffset="277.779">571 107,'-3'14,"0"11,3 9,3 8,8 6,9 1,9 0,6-1,6-7,3-8,1-8,1-7,-2-7,-1-8,-3-6,-6-8,-8-2</inkml:trace>
  <inkml:trace contextRef="#ctx0" brushRef="#br0" timeOffset="449.339">543 271,'21'0,"20"2,19 1,11 0,6-1,-3 0,-9-1,-14-3,-16-1</inkml:trace>
  <inkml:trace contextRef="#ctx0" brushRef="#br0" timeOffset="806.906">639 53,'65'-5,"1"3,-1 3,1 3,0 3,0-1,-46-5,78 6,-1 5,76 19,-170-31,-1 0,1 0,0 0,-1 1,1-1,-1 1,1 0,-1-1,1 1,-1 0,1 1,-1-1,0 0,0 1,0-1,0 1,0-1,0 1,0 0,0 0,-1 0,1 0,-1 0,1 1,-1-1,0 0,0 1,0-1,0 1,0-1,0 1,-1-1,0 1,1-1,-1 1,0 1,-23 195,21-180,1-1,1 1,0 0,1-1,2 1,0-1,0 1,2-1,6 16,7-16,-11-22</inkml:trace>
  <inkml:trace contextRef="#ctx0" brushRef="#br0" timeOffset="1031.308">1130 53,'16'0,"20"0,20 0,18 2,14 1,5 0,1-1,-8 0,-15-1,-17 2,-22 0,-23 0,-14-1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6T14:11:28.299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1 178,'9'4,"13"2,13 2,14 0,9-2,4-1,-1-2,-9-2,-14 0</inkml:trace>
  <inkml:trace contextRef="#ctx0" brushRef="#br0" timeOffset="172.538">96 314,'14'9,"16"6,17 0,17-3,11-3,5-3,-3-3,-6-3,-16-3</inkml:trace>
  <inkml:trace contextRef="#ctx0" brushRef="#br0" timeOffset="454.784">465 0,'28'11,"55"26,-29-15,-1 3,-1 1,-1 3,-2 2,-1 3,4 5,-47-36,0 1,1 0,-1 1,-1-1,1 1,-1 0,0 0,0 0,0 1,-1-1,1 1,-1 0,-1 0,1 0,-1 0,0 0,-1 1,1-1,-1 1,-1-1,1 1,-1-1,0 1,0 0,-1-1,0 1,0-1,-2 6,-6 2,-1-1,0 0,-1-1,0 0,0-1,-1 0,-1-1,0 0,-1-1,1-1,-2 0,-5 2,12-5,-133 75,112-63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6T14:11:45.32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1 349,'134'-330,"-126"312,-11 53,-5 8,2 0,2 0,2 0,1 1,3-1,2 8,16 136,-25-158,-2-8</inkml:trace>
  <inkml:trace contextRef="#ctx0" brushRef="#br0" timeOffset="179.518">14 609,'21'0,"18"2,15 1,9 3,6-1,0 0,-2-2,-12 0</inkml:trace>
  <inkml:trace contextRef="#ctx0" brushRef="#br0" timeOffset="477.094">670 363,'-5'5,"1"0,0 1,0 0,1-1,0 1,0 0,0 1,1-1,0 0,0 1,1 0,-1-1,1 1,1 0,-1-1,1 1,1 0,-1 0,1-1,0 1,1 0,-1-1,1 1,1-1,-1 0,1 0,0 0,0 0,1 0,0-1,0 1,0-1,1 0,-1 0,1-1,1 1,-1-1,0 0,1 0,0-1,0 0,0 0,0 0,1-1,-1 0,0 0,1-1,0 1,5-1,-7-1,1 0,0-1,-1 1,1-1,-1 0,1-1,-1 1,0-1,1 0,-1-1,0 1,0-1,-1 0,1 0,0-1,-1 1,0-1,0 0,0 0,0 0,-1-1,0 1,0-1,0 0,0 0,-1 0,7-12,-2 0,0 0,-1-1,-1 0,-1 0,0 0,-1-7,0 6,-1 0,-1 0,0 0,-2 0,0 0,-4-18,4 34,1 1,0-1,-1 0,0 1,0-1,1 1,-1-1,-1 1,1-1,0 1,-1 0,1-1,-1 1,0 0,1 0,-1 0,0 0,0 1,0-1,-1 0,1 1,0 0,-1-1,1 1,0 0,-1 0,0 0,1 1,-1-1,1 1,-1-1,0 1,1 0,-1 0,0 0,0 0,1 1,-1-1,-1 1,-12 5,0 0,0 1,0 0,1 2,1 0,-12 8,22-14,-65 44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6T14:11:43.657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383 46,'-21'-8,"1"0,-1 1,-1 1,1 1,-1 1,0 0,0 2,0 1,0 1,-1 0,-7 3,25-3,-1 1,1 0,0 0,0 1,0-1,0 1,0 0,0 0,0 1,1-1,-1 1,1 0,0 1,-1-1,2 1,-1-1,0 1,1 0,0 1,-1-1,2 0,-1 1,1 0,-1-1,1 1,0 0,1 0,-1 1,1-1,0 0,1 0,-1 1,1-1,0 0,0 1,1-1,-1 0,1 0,0 1,1-1,-1 0,3 3,4 5,1 0,1-1,0 0,1 0,0-1,1 0,0-1,0-1,1 0,0-1,1 0,9 4,12 8,-25-13,2-2,-1 1,-1 1,1 0,-1 1,-1 0,1 0,-1 1,-1 0,1 1,-2 0,5 7,-10-15,-2 1,1-1,0 1,0-1,-1 1,1-1,-1 1,0-1,0 1,0-1,0 1,0-1,0 1,-1-1,1 1,-1-1,0 1,0-1,0 1,0-1,0 0,0 0,-1 1,1-1,-1 0,1 0,-1 0,0-1,0 1,0 0,0-1,0 1,0-1,0 0,0 0,-3 1,-88 31,77-30,-1 1,1-2,-1 0,0-1,0-1,1 0,-1-1,0-1,0-1,8-1</inkml:trace>
  <inkml:trace contextRef="#ctx0" brushRef="#br0" timeOffset="280.429">519 565,'5'-16,"1"-10,2-6,0-1,-1 2,-3 4,-1 12,-2 14,0 18,-1 17,2 12,1 7,2 3,0 0,1-5,3-6,0-11</inkml:trace>
  <inkml:trace contextRef="#ctx0" brushRef="#br0" timeOffset="685.146">1093 73,'-7'-6,"0"1,-1-1,1 1,-1 1,0-1,-1 1,1 1,-1 0,0 0,1 0,-1 1,0 1,-1 0,1 0,0 0,0 1,0 1,0-1,0 1,-1 1,2 0,-1 0,0 1,-5 2,11-3,0-1,1 1,-1 0,1 0,-1 1,1-1,0 0,-1 1,1-1,0 1,1 0,-1-1,0 1,1 0,0 0,0 0,-1 0,2 1,-1-1,0 0,1 0,-1 0,1 1,0-1,0 0,1 1,-1-1,0 0,1 0,0 0,1 3,1 2,0 0,1 0,0 0,0-1,1 1,0-1,1 0,-1 0,1-1,1 0,1 2,125 87,-98-73,0 2,-2 1,20 20,-51-44,0 1,0-1,1 1,-1-1,0 1,-1 0,1-1,0 1,0 0,-1 0,1 1,-1-1,0 0,1 0,-1 1,0-1,-1 1,1-1,0 1,-1-1,1 1,-1-1,0 1,0-1,0 1,0 0,0-1,0 1,-1-1,1 1,-1-1,0 1,0-1,0 1,0-1,0 0,0 1,-1-1,1 0,-1 0,0 0,0 0,-9 4,-1 0,0-1,0-1,-1 0,1-1,-1 0,0 0,0-2,0 0,-5 0,0 1,-85 1,102-2,1-1,-1 0,1 0,-1 0,1 0,-1 0,1 0,-1 0,1 0,0 0,-1 0,1 0,-1-1,1 1,-1 0,1 0,-1 0,1-1,0 1,-1 0,1 0,-1-1,1 1,0 0,-1-1,1 1,0 0,-1-1,1 1,0-1,0 1,-1 0,1-1,0 1,0-1,0 1,0-1,0 1,0-1,-1 1,1-1,0 1,0-1,0 1,1-1,-1 1,0-1,0 1,7-9</inkml:trace>
  <inkml:trace contextRef="#ctx0" brushRef="#br0" timeOffset="996.11">1352 456,'-2'4,"1"0,-1 0,1 0,0 0,0 0,0 0,1 0,0 0,-1 0,1 1,1-1,-1 0,0 0,1 0,0 0,0 0,0 0,1 0,-1 0,1 0,0 0,0-1,1 1,-1-1,1 1,-1-1,1 0,0 0,0 0,0 0,1-1,-1 0,1 1,-1-1,1 0,0 0,0-1,0 1,1-1,4 2,-1 0,1-1,0 0,0 0,0-1,0 0,0-1,0 0,0-1,0 1,1-2,-2 1,2-2,-5 2,-1 0,0-1,1 1,-1-1,0 0,0-1,0 1,0-1,-1 1,1-1,-1 0,0-1,1 1,-1 0,-1-1,1 0,0 0,-1 0,0 0,0 0,0 0,-1 0,1-1,-1 1,0-1,0-2,0 0,0 1,-1-1,0 0,0 1,0-1,-1 1,0-1,-1 1,1-1,-1 1,0 0,-1 0,1 0,-1 0,-1 0,1 0,-1 1,0 0,0-1,0 1,-1 1,0-1,0 1,0 0,0 0,-1 0,0 1,0 0,1 0,-2 0,1 1,0 0,0 0,-1 1,1 0,-1 0,1 0,-1 1,0 0,1 0,-1 0,1 1,-1 0,-1 1,5-1,0 0,0 0,0 0,0 1,0-1,0 1,1 0,-1 0,1 0,-1 0,1 0,0 1,0-1,0 1,0-1,0 1,0 0,1-1,-1 1,1 0,0 0,0 0,0 1,0-1,1 0,-1 0,1 0,0 1,0-1,0 0,0 0,0 0,1 1,-1-1,1 0,0 0,0 0,1 2,13 24</inkml:trace>
  <inkml:trace contextRef="#ctx0" brushRef="#br0" timeOffset="1227.492">1845 142,'20'0,"22"3,19 2,14 3,5 0,-6 2,-16-2</inkml:trace>
  <inkml:trace contextRef="#ctx0" brushRef="#br0" timeOffset="1395.045">1940 333,'16'10,"19"2,21 2,14-1,9-4,-9-2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6T14:11:42.750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29 259,'16'5,"20"4,19 0,17-2,12-1,2-2,-14-2</inkml:trace>
  <inkml:trace contextRef="#ctx0" brushRef="#br0" timeOffset="290.777">1 382,'21'7,"23"3,25 1,20-1,12-2,-10-3</inkml:trace>
  <inkml:trace contextRef="#ctx0" brushRef="#br0" timeOffset="552.959">493 0,'19'7,"19"9,18 9,13 5,9 5,3 2,-4 5,-12 2,-17 1,-19 1,-24 1,-24-1,-21-4,-17-2,-11-3,-3-6,11-8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6T13:27:23.14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449 42,'-19'-8,"-1"1,0 0,0 2,-1 0,0 1,0 1,0 1,0 1,0 1,0 1,0 0,0 2,0 1,0 0,1 1,-1 2,13-4,0 2,-1-1,2 1,-1 0,0 1,1-1,0 2,0-1,-1 3,6-7,0 0,0 0,1 0,-1 0,0 0,1 1,0-1,-1 0,1 1,0-1,0 1,1 0,-1-1,0 1,1-1,0 1,0 0,-1-1,1 1,1 0,-1-1,0 1,1 0,-1-1,1 1,0-1,0 1,0-1,0 1,0-1,1 1,-1-1,2 2,5 1,0 1,0-1,1-1,-1 0,1 0,0 0,0-1,0-1,1 1,-1-2,1 1,-1-1,1-1,0 1,-1-2,1 1,-1-1,2-1,0 2,0-1,0 1,0-2,-1 0,1 0,0-1,-1 0,1-1,-1 0,0-1,0 0,-1 0,0-1,0 0,0-1,0 0,-1 0,-1-1,1 0,-1 0,0-1,3-6,-9 12,0 1,0 0,0-1,0 1,-1 0,1-1,-1 1,0-1,0 1,1-1,-2 1,1-1,0 1,0-1,-1 1,1-1,-1 1,0 0,0-1,0 1,0 0,0-1,-1 1,1 0,0 0,-1 0,-7 16,12-7,0-1,0 0,0 0,1 0,0 0,0-1,0 1,1-1,0 0,0 0,0-1,1 0,-1 0,1 0,0 0,0-1,0 0,1 0,-1-1,6 2,45 15,-1-4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6T14:11:40.279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201 86,'-7'21,"-7"16,-8 14,-5 7,-2 3,1-2,3-6,3-8,6-18,6-14</inkml:trace>
  <inkml:trace contextRef="#ctx0" brushRef="#br0" timeOffset="339.732">23 360,'17'-264,"-17"260,0-1,0 1,0 0,1 0,0 0,0 0,0 0,0 1,1-1,-1 0,1 0,0 1,0-1,0 1,1 0,-1 0,1 0,0 0,0 0,0 0,0 1,0-1,1 1,-1 0,1 0,-1 0,1 0,0 1,0 0,3-2,4 4,-1-1,1 2,-1-1,1 1,-1 1,0 0,0 0,0 1,0 0,-1 1,0 0,0 0,0 1,0 0,-1 1,0 0,0 0,-1 1,-4-5,0-1,0 1,0 0,-1 0,1 0,-1 0,0 0,0 1,0-1,0 0,-1 1,1 0,-1-1,0 1,0 0,0-1,-1 1,1 0,-1 0,0 0,0 0,0 0,-1-1,1 1,-1 0,0 0,0 0,-1-1,1 1,-1-1,1 1,-1-1,-2 3,-7 6,-1-2,0 1,0-2,-1 1,0-2,-1 0,0 0,0-2,-1 1,1-2,-2 0,1-1,0 0,-1-1,-2-1,-34 11,51-13,0 0,0 1,0-1,0 0,0 0,0 1,0-1,0 0,0 1,0-1,0 1,0-1,0 1,0-1,0 1,1 0,-1 0,0-1,0 1,1 0,-1 0,0 0,1 0,-1 0,1 0,-1 0,1 0,0 0,-1 0,1 0,0 0,0 0,0 0,0 0,-1 0,1 0,1 0,-1 0,0 0,0 0,0 0,1 0,-1 0,0 0,1 0,-1 0,1 0,-1 0,1 0,0 0,-1 0,1 0,0-1,-1 1,1 0,0 0,0-1,0 1,0-1,0 1,13 12,2 0,-1-1,1 0,1-2,0 0,0-1,1 0,1-2,-1 0,1-1,0-1,0 0,13 0,-24-4,0 0,0 0,0-1,1 0,-1 0,0-1,0 0,0 0,0-1,0 0,0-1,0 1,0-2,-1 1,1-1,-1 0,0 0,-1-1,1 0,3-4,11-13</inkml:trace>
  <inkml:trace contextRef="#ctx0" brushRef="#br0" timeOffset="604.313">515 169,'-8'15,"0"0,1 1,1-1,1 2,0-1,2 0,-1 1,2 0,0 0,1 10,-1-10,1 0,1 1,0-1,1 1,1-1,1 0,4 13,-5-23,0 1,1-1,1 0,-1 0,1-1,0 1,0-1,1 0,0 0,0 0,0 0,1-1,0 0,0 0,0-1,0 1,1-2,5 4,-2-3,1 0,0 0,0-1,1-1,-1 0,1 0,-1-1,1-1,-1 0,1 0,-1-1,1 0,-1-1,1-1,-1 0,0 0,0-1,-1 0,1-1,-1-1,0 1,0-2,3-1,15-16</inkml:trace>
  <inkml:trace contextRef="#ctx0" brushRef="#br0" timeOffset="893.092">365 333,'16'0,"17"0,17 0,14 0,10 0,4-3,-5-2,-14-1</inkml:trace>
  <inkml:trace contextRef="#ctx0" brushRef="#br0" timeOffset="1190.377">556 73,'630'0,"-840"20,203-19,-39 11,45-11,0-1,0 0,0 0,0 1,0-1,1 1,-1-1,0 1,0-1,0 1,1 0,-1-1,0 1,1 0,-1-1,0 1,1 0,-1 0,1 0,-1-1,1 1,0 0,-1 0,1 0,0 0,0 0,0 0,-1 0,1 0,0 0,0 0,0 0,0 0,1 0,-1 0,0 0,0 0,1-1,-1 1,1 1,3 5,1-1,0 1,0-1,1 0,0 0,0 0,0-1,1 0,0 0,0-1,13 11,-15-11,138 120,-134-114,0 0,0 1,-1 0,-1 0,1 1,-2 0,0 0,0 1,-1-1,-1 1,0 0,1 11,-4-19,-1 1,0-1,0 1,-1-1,1 0,-1 1,0-1,-1 0,1 0,-1 0,0 0,-1 0,1 0,-1-1,0 1,0-1,0 1,0-1,-1 0,0-1,0 1,0 0,0-1,0 0,-1 0,0-1,1 1,-1-1,0 0,0 0,0 0,-1-1,1 0,0 0,0 0,-1-1,1 1,0-1,-1 0,-3-1,6 0,0 0,-1 0,1 0,0-1,-1 1,1-1,0 0,0 1,0-1,1-1,-1 1,0 0,1-1,-1 1,1-1,0 0,0 0,0 0,0 0,1 0,-1 0,1 0,0-1,0 1,0-1,0 1,0 0,1-1,-1-3,0-20</inkml:trace>
  <inkml:trace contextRef="#ctx0" brushRef="#br0" timeOffset="1437.717">1457 196,'-14'18,"-6"14,-1 10,4 5,4 2,10 1,12 0,11-2,12-5,7-4,4-7,2-9,0-8,-1-10,-5-9,-7-9,-10-3</inkml:trace>
  <inkml:trace contextRef="#ctx0" brushRef="#br0" timeOffset="1645.187">1266 360,'14'4,"16"5,17 0,14-1,12-2,4-3,-4 0,-12-2,-17-6,-15-1</inkml:trace>
  <inkml:trace contextRef="#ctx0" brushRef="#br0" timeOffset="1935.415">1471 224,'414'2,"-386"-1,-1 1,0 1,0 2,0 0,5 4,-26-8,0 1,0 0,0 1,0-1,-1 1,0 0,1 0,-1 1,0 0,-1 0,1 0,-1 0,1 1,-1 0,-1 0,1 0,-1 0,0 0,0 1,0-1,-1 1,0 0,0 0,0 0,0 5,0 305,-1-316,-2 1,1 0,0 0,0 0,0 0,0 0,0 0,0 0,0 0,0 0,0 0,1 0,-1-1,0 1,1 0,-1 0,0 0,1 0,-1 0,1-1,-1 1,1 0,0-1,-1 1,1 0,0-1,0 1,-1 0,1-1,0 1,0-1,0 0,-1 1,1-1,0 0,6-6</inkml:trace>
  <inkml:trace contextRef="#ctx0" brushRef="#br0" timeOffset="2210.675">1894 141,'4'-5,"19"-1,26 1,29 0,29 2,-6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6T14:11:39.471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84 124,'16'2,"19"2,18-1,12-1,5 0,-8-1</inkml:trace>
  <inkml:trace contextRef="#ctx0" brushRef="#br0" timeOffset="252.324">1 288,'21'5,"23"1,23 0,20-1,15-4,6-5,-4-3,-10-6,-15-4,-20-1</inkml:trace>
  <inkml:trace contextRef="#ctx0" brushRef="#br0" timeOffset="501.657">670 1,'9'7,"13"7,14 8,12 7,8 6,1 2,-5 1,-8-1,-12 0,-14-2,-19 1,-21 0,-21 2,-17-1,-12-3,6-6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6T14:11:26.646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287 430,'-15'-5,"0"2,-1 0,1 1,0 1,-1 0,1 1,-1 0,-10 3,20-3,-1 2,1-1,-1 1,1 0,0 0,0 0,0 1,0 0,0 1,1-1,-1 1,1 0,0 0,0 1,1-1,-1 1,1 0,0 0,0 1,1-1,-2 4,4-8,0 1,0-1,0 1,0-1,0 1,1-1,-1 1,0 0,1-1,0 1,-1 0,1-1,0 1,0 0,0 0,0-1,0 1,0 0,0-1,1 1,-1 0,1-1,-1 1,1 0,0-1,-1 1,1-1,0 1,0-1,0 1,0-1,0 0,1 0,-1 1,0-1,0 0,1 0,-1 0,1 0,-1-1,2 2,12 1,-1-1,1 0,-1-2,1 1,0-1,-1-1,1-1,-1 0,1-1,-1-1,0 0,0 0,0-2,-1 0,1 0,10-8,43-31,-56 47,-13 19,1-15,-7 68,3 0,4-1,2 1,4 0,3-1,4 2,31 160,-42-232,0 0,0-1,-1 1,1 0,-1 0,1-1,-1 1,0 0,0 0,-1-1,1 1,0 0,-1 0,0-1,0 1,0 0,0-1,0 1,0-1,0 1,-1-1,0 0,1 0,-1 0,0 1,0-1,0-1,0 1,0 0,-1-1,1 1,0-1,-1 1,1-1,-1 0,0 0,-3 0,1-1,-1 0,0 0,0-1,0 1,1-1,-1 0,0-1,1 0,-1 1,1-2,-1 1,1-1,0 1,0-2,0 1,1 0,-1-1,1 0,-1 0,-6-7,0 0,1-1,1 0,0 0,0-1,1 0,0-3,-2-4,1-1,1-1,1 1,1-1,1 0,1 0,1-1,0 1,2-1,1 1,1-1,1 0,0 1,3-6,-2 13,1 0,0 0,1 0,1 1,0 0,0 0,2 0,0 1,0 0,1 0,1 1,0 1,1-1,0 2,1 0,0 0,0 1,1 0,0 1,1 0,1 1,0 0,1 1,-1 0,1 1,0 1,0 1,1 0,-1 1,1 0,-1 2,14 1,-26 0,0 1,-1 0,1 0,-1 0,1 0,-1 0,0 1,0 0,0 0,0-1,-1 2,1-1,-1 0,0 0,0 1,0-1,0 1,0 0,-1 0,0-1,0 1,0 0,1 4,6 14,45 58,-52-78,1 0,1 0,-1 0,0-1,0 1,1-1,-1 1,1-1,-1 0,1 1,0-1,-1-1,1 1,0 0,0-1,-1 1,1-1,0 0,0 0,0 0,0 0,-1-1,1 1,0-1,0 1,0-1,-1 0,1 0,-1-1,1 1,-1 0,1-1,4-4,-2 0,1-1,-1 1,0-1,0 0,0-1,-1 1,-1-1,1 0,-1 0,0 0,-1 0,0 0,0-1,-1 1,0-1,-1 1,0-1,0 1,0-1,-1 0,0 3,0 0,1 1,-2-1,1 0,-1 1,1 0,-1-1,-1 1,1 0,-1 0,0 0,0 0,-1 1,1-1,-1 1,0 0,0 0,-1 0,1 1,-1-1,1 1,-1 0,0 0,0 1,-1 0,1 0,0 0,-1 0,0 1,1 0,-1 0,1 0,-1 1,0 0,-5 0,9 0,1 0,-1 1,0-1,1 0,-1 0,1 1,-1-1,1 1,-1-1,1 1,-1 0,1 0,0-1,-1 1,1 0,0 0,0 0,0 1,-1-1,1 0,1 0,-1 1,0-1,0 0,0 1,1-1,-1 1,0-1,1 1,-1-1,1 1,0-1,0 1,0-1,-1 1,1 0,1-1,-1 1,0-1,0 1,0 0,1-1,-1 1,1-1,0 1,-1-1,1 0,0 1,0-1,-1 1,1-1,0 0,1 0,0 1,26 21,7-2</inkml:trace>
  <inkml:trace contextRef="#ctx0" brushRef="#br0" timeOffset="582.986">1270 539,'-28'-11,"-1"1,0 1,0 2,-1 1,0 1,-3 1,30 4,0-1,0 1,0 0,0 0,0 0,0 1,0-1,0 1,0-1,0 1,0 0,1 0,-1 0,0 0,0 1,1-1,-1 1,1 0,0-1,-1 1,1 0,0 1,0-1,0 0,0 1,1-1,-1 1,0-1,1 1,0-1,0 1,0 0,0 0,0 0,0 0,1 0,0 0,-1 0,1 0,0 0,1 2,-1-1,1 1,0-1,1 1,-1-1,1 0,0 0,0 0,0 0,0 0,1 0,-1 0,1-1,0 1,0-1,1 0,-1 0,1 0,-1-1,1 1,0-1,0 0,0 0,0 0,0 0,1-1,-1 1,7 1,-1 0,1-1,0 0,0-1,0 0,0 0,0-1,0-1,0 0,4-1,-7 1,1-1,-1-1,0 0,1 0,-1 0,-1-1,1 0,-1-1,1 0,-1 0,-1 0,1-1,-1 0,6-7,5 42,-14-25,-1 0,1 0,0-1,0 0,0 1,0-1,1 0,0 0,-1-1,1 1,0-1,0 0,0 0,0 0,0 0,1-1,-1 1,1-1,-1-1,1 1,-1 0,1-1,-1 0,1 0,-1-1,1 1,-1-1,1 0,6-1,1 0,-1-1,0-1,0 0,0-1,-1 0,1 0,-1-1,0 0,4-5,2-4,0-1,-1 0,-1-1,-1-1,0 0,-2 0,0-1,-1-1,-1 0,0 0,-2-1,0 0,-2-1,0 1,-1-1,-2 0,0 0,-1 0,-1 0,-1 0,-1 0,-3-7,5 20,-1 1,-1 0,1 0,-1 0,-1 1,0-1,0 0,0 1,-1 0,0 0,0 0,-1 0,0 0,0 1,0 0,-1 0,0 1,0-1,-1 1,-2-1,6 5,1 0,-1 1,0-1,0 1,0-1,1 1,-1 0,0 0,0 0,0 1,0-1,1 1,-1-1,0 1,1 0,-1 0,0 0,1 1,-1-1,1 1,-1-1,1 1,0 0,0-1,0 1,0 0,0 1,-42 67,37-49,0 0,1 1,2 0,0 0,1 0,1 0,1 0,1 1,1-1,1 0,1 0,1 0,1 0,1-1,4 9,-6-16,2-1,-1 0,2 0,0 0,0-1,1 0,1 0,0-1,0 0,1-1,1 0,-1 0,2-1,-1-1,1 0,1 0,-1-1,1-1,0 0,1-1,-1 0,1-1,0-1,3 1,35 0,-6-5</inkml:trace>
  <inkml:trace contextRef="#ctx0" brushRef="#br0" timeOffset="897.197">2007 580,'0'6,"-1"0,1 0,0 1,0-1,1 0,0 0,0 0,0 0,1-1,-1 1,2 0,-1-1,0 1,1-1,0 1,1-1,-1 0,1-1,0 1,0 0,0-1,1 0,-1 0,1-1,0 1,0-1,1 0,-1 0,0-1,1 1,0-1,0 0,-1-1,6 1,-4-1,0 0,0 0,0-1,1 0,-1 0,0-1,0 0,0 0,0 0,0-1,-1 0,1-1,0 0,-1 0,0 0,0-1,4-2,-6 3,0 1,-1-1,0 0,0 0,0-1,0 1,0 0,-1-1,1 0,-1 0,0 0,0 0,-1 0,1 0,-1 0,0 0,0-1,0 1,0 0,-1-1,0 1,0 0,0-1,0 1,-1-1,0 1,0 0,-1-5,0 4,0 0,0 0,0 0,-1 0,0 1,0-1,0 1,0-1,-1 1,0 0,0 0,0 1,0-1,-1 1,1 0,-1 0,0 0,0 1,0 0,0 0,0 0,0 0,0 1,-1 0,1 0,-1 0,1 1,-3 0,0 0,0 0,0 0,0 1,1 0,-1 1,0 0,1 0,0 0,-1 1,1 0,0 1,0 0,1 0,-1 0,1 1,0 0,0 0,0 0,-4 6,7-7,0 0,0 0,0 0,0 0,1 0,0 1,0-1,0 1,0 0,1-1,0 1,0 0,0 0,1 0,-1 0,1 0,0 0,0 0,1 0,0 0,0 0,0-1,0 1,1 0,0-1,0 1,0-1,0 1,1-1,-1 0,1 0,1 0,-1 0,0-1,1 1,0-1,-1 0,1 0,1 0,35 15,0-6</inkml:trace>
  <inkml:trace contextRef="#ctx0" brushRef="#br0" timeOffset="1153.54">2213 171,'-21'-3,"-12"0,-4 5,-1 9,6 9,8 9,11 8,15 8,6-5</inkml:trace>
  <inkml:trace contextRef="#ctx0" brushRef="#br0" timeOffset="1308.658">2294 717,'10'16,"4"8,6 0,5-2,7-5,6-5,6-10,-4-4</inkml:trace>
  <inkml:trace contextRef="#ctx0" brushRef="#br0" timeOffset="10724.445">137 1591,'-5'21,"-1"20,2 21,5 17,4 12,4 9,0 6,-2 1,-1-1,-7-2,-10-8,-8-10,-7-16,-5-19,-1-21,5-16</inkml:trace>
  <inkml:trace contextRef="#ctx0" brushRef="#br0" timeOffset="11366.039">1 2192,'39'-330,"-17"247,-21 81,0 0,1-1,-1 1,1 0,-1 0,1 0,0 0,0 1,-1-1,1 0,0 1,1-1,-1 1,0 0,0-1,1 1,-1 1,1-1,-1 0,1 0,-1 1,1-1,-1 1,1 0,-1 0,1 0,-1 0,1 0,0 1,-1-1,2 1,16 5,0 2,0 0,0 1,-1 0,-1 2,1 0,-2 1,0 1,11 11,-25-22,1-1,-1 1,0 0,0 1,0-1,0 0,0 1,-1 0,1 0,-1 0,1 0,-1 0,0 0,0 0,-1 1,1-1,-1 1,1-1,-1 1,0 0,-1-1,1 1,-1 0,1 0,-1 0,0-1,-1 1,1 0,0 0,-1-1,0 1,0 0,0-1,-1 2,-7 2,1-1,-1 0,0 0,-1-1,1-1,-1 1,0-1,0-1,0 0,-1-1,1 1,-1-2,0 0,1 0,-8-1,-66-8,82 8,0-1,0 1,1-1,-1 0,0 1,1-1,-1 0,0 0,1 0,-1 0,1 0,-1-1,1 1,0 0,0-1,-1 1,1 0,0-1,0 0,1 1,-1-1,0 0,0 1,1-1,-1 0,1 0,-1 1,1-1,0 0,0 0,0 0,0 0,0 1,0-1,0 0,1 0,-1 0,1 1,-1-1,1 0,0 0,0 1,0-2,6-8,0 1,0 0,1 0,0 1,0 0,1 0,0 1,1 1,0-1,9-4,2-3,19-14,-6 7,-1-2,-1-1,0-1,-3-2,0 0,-1-3,-2 0,-2-1,0-2,3-10,-16 22,-2 1,-1-2,-1 1,-1-1,0 0,-2 0,-1-1,-1 1,-1-1,0 1,-2-2,-18-42,18 65,0 0,0 1,0-1,0 1,0-1,0 1,-1-1,1 1,0 0,-1 0,1-1,-1 1,1 0,-1 0,0 1,1-1,-1 0,0 0,1 1,-1-1,0 1,0 0,0-1,0 1,1 0,-1 0,0 0,0 0,0 1,0-1,0 0,1 1,-1-1,-1 2,-6 2,2 1,-1 1,1 0,-1 0,2 0,-1 1,1 0,0 0,0 1,1-1,0 1,0 0,1 1,0-1,-1 6,-5 9,1 1,1-1,1 2,1-1,1 1,1-1,2 1,0 0,2 0,0 1,2-1,1 0,1-1,1 1,1-1,1 0,1 0,1-1,1 0,1 0,13 17,-12-19,2 0,0-1,1 0,1-1,1-1,1-1,0 0,1-2,1 0,0-1,1-1,9 4,-25-14,0-1,1 0,-1-1,0 1,0-1,1 0,-1 0,0-1,1 0,-1 0,1 0,-1 0,1-1,-1 0,0 0,1 0,-1-1,0 0,0 0,0 0,0 0,0-1,-1 0,1 0,-1 0,0-1,0 0,0 1,0-1,-1-1,1 1,-1 0,0-1,1-2,3-5,-1 0,0 0,-1-1,0 0,-1 0,0 0,-1 0,-1-1,0 1,-1-1,0 0,-1-1,0 15,0 1,0-1,0 0,0 0,0 0,0 1,-1-1,1 0,0 0,0 0,0 1,0-1,0 0,-1 0,1 0,0 0,0 0,0 1,0-1,-1 0,1 0,0 0,0 0,-1 0,1 0,0 0,0 0,0 0,-1 0,1 0,0 0,0 0,-1 0,1 0,0 0,0 0,0 0,-1 0,1 0,0 0,0 0,0 0,-1 0,1 0,0-1,0 1,0 0,-4 11,1 0,1 0,-1 0,2 0,0 1,0-1,1 1,1-1,0 0,0 1,1-1,1 1,-2-6,0 0,1 0,0 0,1 0,-1 0,1 0,0-1,0 1,1-1,0 0,0 0,0-1,0 1,1-1,0 0,0 0,0 0,0-1,0 1,1-1,0-1,2 2,21 3</inkml:trace>
  <inkml:trace contextRef="#ctx0" brushRef="#br0" timeOffset="11629.329">806 1455,'16'-3,"20"0,17 0,-1 0</inkml:trace>
  <inkml:trace contextRef="#ctx0" brushRef="#br0" timeOffset="12189.864">1312 1755,'-1'17,"1"-1,0 0,1 1,1-1,1 0,1 1,0-2,0 1,2 0,0-1,4 6,-7-17,0 0,-1 0,2-1,-1 1,0-1,1 0,0 0,-1 0,1-1,0 1,1-1,-1 0,0 0,1-1,-1 1,1-1,-1 0,1 0,-1 0,1-1,0 1,0-1,-1 0,1-1,0 1,-1-1,1 0,0 0,-1 0,1-1,-1 0,0 0,0 0,1 0,-1-1,0 1,-1-1,1 0,0 0,-1 0,0-1,1-1,2-3,0 0,-1 0,0-1,-1 0,1 0,-2 0,1-1,-2 1,1-1,-1 1,-1-1,1-5,15 72,-14-48,1-1,0 0,1 0,0-1,0 1,0-1,1 0,0-1,0 1,1-1,0 0,0-1,0 0,1 0,0 0,-1-1,2 0,-1-1,0 0,1 0,0-1,-1 0,1 0,7 0,-3-1,0 0,0 0,-1-1,1-1,0 0,0-1,-1 0,1-1,-1 0,1-1,-1-1,-1 0,1 0,-1-1,0-1,0 0,2-2,-8 5,-5 3,1 1,-1-1,0 0,1 1,-1-1,1 1,-1-1,1 0,-1 1,1 0,-1-1,1 1,0-1,-1 1,1 0,0-1,-1 1,1 0,0-1,-1 1,1 0,0 0,0 0,-1 0,1 0,0 0,-1 0,1 0,0 0,0 0,-1 0,1 0,0 1,0-1,-1 0,1 0,0 1,-1-1,1 1,-1-1,1 0,0 1,-1-1,1 1,-1-1,1 1,-1 0,0-1,1 1,-1-1,1 2,2 1,1 0,0 0,0-1,0 1,0-1,0 0,1 0,-1 0,0 0,1-1,0 0,-1 0,1 0,0 0,0-1,-1 0,1 0,0 0,0-1,-1 1,1-1,0 0,-1-1,1 1,-1-1,1 0,-1 0,0 0,0 0,0-1,0 0,0 0,-1 0,1 0,-1 0,0-1,0 0,0 1,0-1,0 0,-1-1,0 1,0 0,0-1,-1 1,1-1,-1 1,0-1,0 0,-1 1,1-1,-2-2,1 1,-1 0,0 0,0-1,0 1,-1 0,0 0,-1 0,1 1,-1-1,0 0,0 1,-1 0,1 0,-1 0,-1 0,1 1,-1-1,1 1,-1 0,0 0,-1 1,1 0,-3-2,-1 0,-1 1,0-1,1 2,-1-1,-1 1,1 1,0 0,-1 0,1 1,-1 1,1-1,-1 2,1-1,-4 2,8-1,0 0,1 0,-1 1,0-1,1 1,-1 1,1-1,0 1,0 0,0 0,0 0,0 1,1 0,0 0,-1 0,1 0,1 1,-1-1,1 1,0 0,0 0,0 1,1-1,-1 0,1 1,1-1,-1 1,1 0,0 0,0-1,1 1,-1 0,1 0,1 0,-1 0,1 0,0-1,0 1,1 0,-1-1,3 5,0-4,0 1,1-1,0 0,0 0,0-1,1 1,0-1,0 0,0-1,1 1,-1-1,1-1,0 1,0-1,0-1,1 1,1-1,35 11</inkml:trace>
  <inkml:trace contextRef="#ctx0" brushRef="#br0" timeOffset="12375.364">1967 1387,'-16'2,"-8"5,0 7,7 5,10 7,16 2,7-2</inkml:trace>
  <inkml:trace contextRef="#ctx0" brushRef="#br0" timeOffset="12563.621">2226 1973,'21'-5,"18"-5,13-9,8-6,-6 2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6T14:11:35.661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1,'21'101,"8"29,-7 0,5 108,-27-229,0-25,0 9,0 0,1-1,-1 1,2 0,-1 0,1 0,0 0,0 0,1 0,0 1,0-1,1 1,0 0,0 0,0 0,1 1,0-1,0 1,0 0,1 0,-1 1,1 0,0 0,1 0,-1 1,0 0,1 0,0 0,0 1,0 0,1 0,-2 1,-1 0,1 1,-1-1,1 1,-1 0,1 1,-1-1,1 1,-1 0,0 1,1-1,-1 1,0 0,0 0,0 1,0 0,0-1,-1 1,1 1,-1-1,0 1,0 0,0 0,-1 0,1 0,-1 1,0-1,0 1,-1 0,1 0,-1 0,0 0,0 2,-2-4,0 1,0-1,-1 1,0-1,1 0,-1 1,-1-1,1 0,0 0,-1 0,1 0,-1 0,0 0,0 0,0 0,-1-1,1 1,0-1,-1 0,0 1,0-1,1 0,-1-1,-2 2,-77 32,68-30,0-1,0 0,-1-1,1-1,-1 0,0-1,1-1,-1 0,-11-2,5-3</inkml:trace>
  <inkml:trace contextRef="#ctx0" brushRef="#br0" timeOffset="1014.479">642 424,'-20'-9,"9"3,0 1,-1 0,0 0,0 1,0 1,0 0,0 0,-1 1,1 1,-1 0,-4 1,12 2,0 0,0 1,0-1,1 1,-1 0,1 0,0 1,0-1,0 1,0 0,1 0,-1 0,1 0,0 1,0-1,1 1,-1 0,1 0,0 0,1 0,-1 0,1 0,0 1,0-1,0 0,1 1,0-1,0 0,0 1,1-1,0 0,0 1,0-1,1 0,-1 0,1 0,1 0,-1 0,1-1,-1 1,1-2,0 0,0 0,0 0,0-1,0 0,1 1,-1-1,1 0,-1 0,1-1,0 1,0-1,-1 0,1 0,0 0,0 0,0-1,0 0,0 0,1 0,-1 0,0 0,0-1,0 0,1 0,7-2,0 0,0-1,0 0,0-1,-1-1,0 1,6-6,46-35,-63 45,1 1,0 0,0 0,0 1,0-1,0 0,0 0,0 0,-1 1,1-1,0 0,0 1,0-1,0 1,-1-1,1 1,0-1,-1 1,1 0,0-1,-1 1,1 0,-1-1,1 1,-1 0,1 0,-1-1,1 1,-1 0,0 0,1 0,-1 0,0 0,0 0,0-1,0 1,0 0,0 0,0 0,0 0,0 0,0 0,0 0,-1 0,1-1,0 1,-1 0,1 0,-1 0,1 0,0 5,0-2,0 0,0 0,0 0,1-1,-1 1,1 0,0 0,1 0,-1 0,0-1,1 1,0-1,0 1,0-1,0 0,1 0,-1 0,1 0,0 0,0 0,0-1,0 1,0-1,1 0,-1 0,1 0,-1 0,1-1,0 1,-1-1,1 0,0 0,0-1,0 1,0-1,0 0,0 0,0 0,0 0,0-1,-1 0,1 1,3-2,-2-2,0 0,1-1,-1 0,-1 1,1-2,-1 1,0 0,0-1,0 0,-1 0,0 0,0 0,0 0,-1-1,0 1,-1-1,1 0,-1 1,0-1,-1 0,1 0,-2 0,1 1,-1-2,15-74,-13 79,0 0,0 1,0-1,1 1,-1-1,1 1,0-1,-1 1,1 0,0 0,0-1,1 2,-1-1,0 0,1 0,-1 1,1-1,-1 1,1 0,0 0,0 0,-1 0,1 0,0 1,0-1,0 1,0 0,0 0,0 0,0 0,0 0,-1 1,1-1,1 1,98 39,-93-36,4 3,-7-5,0 0,0 0,-1 0,1 1,-1 0,0 0,1 0,-1 1,-1 0,1 0,-1 0,1 1,-1-1,0 1,-1 0,1 0,-1 0,0 0,-1 1,1-1,-1 1,0 0,0 2,-3 24,0-28,0 0,1 0,-1-1,1 1,0 0,0 0,0-1,0 1,1 0,-1 0,1-1,0 1,0 0,1-1,-1 1,1-1,0 1,-1-1,1 0,1 0,-1 0,0 0,1 0,0 0,0-1,1 2,8 1,-1-2,0 1,1-2,0 1,0-1,0-1,0 0,0-1,0 0,0-1,0-1,0 0,-1 0,1-1,-1 0,1-1,-1 0,0-1,0-1,9-6,45-33,-63 44,-1 0,1 0,0 1,0-1,0 1,0 0,0 0,-1-1,1 1,0 0,0 0,0 1,0-1,0 0,0 1,0-1,0 1,-1 0,1-1,0 1,-1 0,1 0,0 0,-1 0,1 0,-1 1,1-1,-1 0,0 1,1-1,-1 1,0 0,18 13,-10-10,1-1,0 0,0 0,1-1,-1 0,0-1,1 0,0-1,-1 0,1-1,0 0,0 0,-1-1,1-1,-1 0,1 0,-1-1,0 0,1-1,-2 0,1-1,0 0,-1 0,0-1,0 0,-1-1,3-3,-9 8,0 1,0-1,0 0,-1-1,1 1,-1 0,1 0,-1-1,0 1,0-1,0 1,0-1,-1 1,1-1,-1 0,1 1,-1-1,0 0,0 1,0-1,0 0,-1 0,1 1,-1-1,1 1,-1-1,0 1,0-1,0 1,-1-1,1 1,0 0,-1-1,0 1,1 0,-1 0,0 0,0 1,0-1,0 0,-1 1,1-1,0 1,-1 0,1 0,-2-1,-8-4,-1 1,0 1,0 0,-1 0,1 1,-1 1,0 1,1 0,-1 0,0 1,0 1,0 0,1 1,-1 1,1 0,-1 1,1 0,0 1,-2 2,9-4,-1 0,1 1,1 0,-1 0,0 1,1-1,0 1,0 0,0 1,-2 3,6-7,0-1,-1 1,1 0,0 0,0 0,0 1,1-1,-1 0,0 0,1 0,0 0,-1 1,1-1,0 0,0 0,0 1,0-1,1 0,-1 0,1 1,-1-1,1 0,0 0,0 0,0 0,0 0,0 0,0 0,0 0,1 0,-1-1,1 1,-1-1,3 2,3 3,1-1,0 0,1-1,-1 0,1 0,0-1,0 0,0-1,0 0,0 0,1-1,-1 0,2 0,36 2</inkml:trace>
  <inkml:trace contextRef="#ctx0" brushRef="#br0" timeOffset="1275.777">1830 42,'-13'0,"-13"5,-5 5,-1 7,6 7,7 4,11 4,12 4,5-5</inkml:trace>
  <inkml:trace contextRef="#ctx0" brushRef="#br0" timeOffset="1461.28">1926 615,'17'14,"11"5,13-1,10-7,6-8,-5-6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6T14:11:34.87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1 181,'9'14,"10"4,16 0,16-4,15-6,11-7,6-6,-2-5,-8 0,-11-1,-17 2</inkml:trace>
  <inkml:trace contextRef="#ctx0" brushRef="#br0" timeOffset="287.232">356 3,'38'-3,"7"11,0 1,-1 2,0 2,-1 2,27 14,-54-22,-1 1,1 0,-2 1,1 1,-1 0,-1 1,0 1,4 4,-13-12,-1 0,0 0,0 0,0 1,0-1,0 1,-1-1,0 1,0 0,0 0,-1 0,0 0,0 0,0 0,0 1,-1-1,0 0,0 0,0 0,-1 1,0-1,0 0,0 0,0 0,-1 0,0 0,0 0,0-1,-2 2,-10 15,-2 0,-1-1,0-1,-1-1,-1-1,-1 0,0-1,-5 1,-16 14,11-7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6T14:11:51.958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0 606,'1'394,"-1"-377,0 0,2 0,0 1,1-1,1-1,0 1,1 0,1-1,1 0,0 0,1-1,0 0,2 0,-1-1,2 0,0-1,1 0,5 4,23 13,1-1,2-1,1-3,1-2,5 0,0 2,82 36,3-6,2-5,8-5,-79-26,0-3,1-3,1-3,0-2,0-4,56-3,-50-11,0-3,-1-3,-1-3,65-26,-82 26,-15 6,-6 4,0-2,0-2,-1-1,-1-1,0-2,26-19,-39 17,-1-1,-1 0,-1-2,0 0,-2 0,-1-1,0-1,-2 0,-1-1,-1 0,1-8,1 4,4-4,-2-1,-1-1,-2 1,-1-2,-2 1,-2-1,-1 0,-1 0,-2-1,-2 1,-2 0,-1 0,-1 0,-4-7,-5-2,-2 1,-2 1,-2 1,-1 1,-3 0,-1 2,-28-32,29 43,-3 2,0 1,-1 2,-1 0,-1 2,-1 2,-1 0,-1 2,0 2,-2 0,1 3,-1 1,-1 1,-24-2,-42-1,0 4,0 5,0 4,-21 7,51 0,0 3,1 3,1 3,0 4,1 2,2 4,0 2,2 3,-14 12,45-23,1 1,1 2,1 1,0 1,2 2,1 1,2 2,-13 18,23-29,-1 0,0-2,-1 1,-1-2,-20 13,-34 37,73-66,0 0,1 0,-1 0,0 0,0-1,1 1,-1 0,0 0,1 0,-1 0,0 0,1 0,-1 0,0 0,1 0,-1 0,0 0,1 0,-1 0,0 0,1 0,-1 1,0-1,1 0,-1 0,0 0,0 0,1 1,-1-1,0 0,0 0,1 0,-1 1,0-1,0 0,0 0,1 1,-1-1,0 0,0 1,0-1,0 0,0 1,0-1,0 0,1 1,-1-1,0 0,0 1,0-1,0 0,0 1,-1-1,1 0,0 1,0-1,0 0,4 0,13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6T14:11:55.78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2756 71,'-12'-5,"-14"-7,0 1,0 1,-1 2,0 0,-1 2,-7 0,-245 2,168 6,27-2,-66-1,0 8,-74 14,47 14,1 7,-153 60,254-76,2 3,0 3,2 3,2 4,-4 6,42-24,0 3,1 0,2 2,0 2,2 0,1 2,2 0,1 2,1 1,1 1,-3 12,7-14,2 2,1 0,2 0,2 1,0 1,3 0,1 0,2 0,1 1,2-1,1 1,2-1,2 1,1-1,2 0,1 0,2-1,1 0,13 25,-8-28,2-2,0 0,2 0,2-2,0-1,2 0,1-2,1-1,1-1,0-1,2-1,1-2,1-1,0-1,1-2,0-1,15 3,33 1,1-3,1-4,0-4,0-3,51-5,20 3,-17 3,-30 1,0-6,55-7,-121 1,-2-2,1-1,-1-2,-1-2,0-1,-1-2,0-2,-2-1,0-1,-1-2,-1-2,10-10,74-65,-4-5,-5-5,76-101,-152 171,-2 0,-2-2,-2-2,-1 0,-3-1,-1-1,-3-1,-1-1,-3 0,-1-1,-3 0,-1-5,-3 13,-2 0,-2-1,-2 0,-1 1,-4-9,4 34,-1 1,0-1,-2 0,0 1,0 0,-1 0,-1 0,0 1,-1 0,-1 0,1 1,-2 0,0 1,-1 0,-4-4,-15-6,0 1,-2 2,0 1,-1 2,0 1,-1 1,-1 2,1 2,-36-5,0 1,-1 3,0 3,-1 3,-3 3,54 1,0 1,0 1,0 1,0 0,0 2,0 0,1 2,0 0,0 1,-12 8,-47 35,9 5</inkml:trace>
  <inkml:trace contextRef="#ctx0" brushRef="#br0" timeOffset="14959.606">1417 808,'0'0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9:08:02.981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495 196,'-48'28,"1"2,1 2,3 2,0 2,2 2,2 1,2 2,1 2,-28 46,55-73,2 0,0 0,1 1,1 0,0 0,1 0,1 1,1 0,0-1,1 1,1 0,1-1,0 1,2 0,0-1,0 1,2-1,0 0,1-1,1 1,0-1,2 0,-1-1,2 0,0 0,1-1,0-1,2 1,2 1,2 0,-1-2,2 0,0-1,0 0,1-2,0 0,1-1,0-1,0-1,1-1,0-1,8 1,10 0,0-1,1-3,0-1,-1-1,1-3,33-6,-51 7,0 0,-1-2,1-1,-1 0,0-2,0 0,-1-1,0-1,-1-1,0-1,0-1,-1 0,-1-2,0 0,-1 0,0-2,-1 0,-1-1,0 0,7-14,-7-5,-1-1,-1-1,-3 0,-1 0,-1-1,-3 0,-1 0,-1 0,-3 0,-1-1,2-8,-3 0,-1 0,-2 0,-3 1,-7-23,12 54,-1 1,-1 0,0 0,0 1,-2 0,0 0,0 0,-1 1,-1 1,0-1,-1 2,0-1,-1 2,0-1,-1 2,0-1,-1 2,-4-2,12 6,-1 0,0 1,-1 0,1 0,0 0,-1 1,0 1,1-1,-1 1,0 0,0 1,0 0,1 0,-1 1,0 0,0 0,1 1,-1 0,1 0,-1 1,1 0,0 0,0 1,0 0,0 0,1 0,0 1,0 0,0 0,0 1,-2 2,-19 37,6 1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9:20:50.045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1,'0'0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9:20:53.474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358 128,'-17'25,"2"0,0 0,2 2,1-1,1 2,1-1,1 2,2-1,0 6,-57 274,-14 51,65-322,5-31,7-25,50-221,-28 154,11-56,31-129,23-38,-71 269,-15 41,1-1,-1 1,0-1,0 0,0 1,1-1,-1 1,0-1,0 1,1-1,-1 1,0-1,1 0,-1 1,1-1,-1 0,0 1,1-1,-1 0,1 0,-1 1,1-1,-1 0,1 0,-1 0,1 0,-1 1,1-1,-1 0,1 0,-1 0,1 0,0 0,-1-1,1 1,-1 0,1 0,-1 0,1 0,-1 0,1-1,-1 1,0 0,1 0,-1-1,1 1,-1 0,1-1,-1 1,0-1,1 1,-1 0,0-1,1 1,-1-1,0 1,0-1,0 1,1-1,-1 1,0-1,0 1,0-1,0 1,0-1,0 1,0-1,0 1,0-1,0 0,7 18,0 1,-1-1,0 1,-2 0,2 18,3 7,156 809,-161-829,4 25,2 0,2-1,10 21,-11-41</inkml:trace>
  <inkml:trace contextRef="#ctx0" brushRef="#br0" timeOffset="265.567">31 674,'-14'-2,"0"-1,12 0,20 1,25-2,29-3,28-2,20-2,10-1,0 1,-23 3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6T13:27:21.41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289 768,'-11'-2,"0"2,-1-1,1 2,0-1,-1 2,1-1,0 2,0-1,0 2,0-1,1 1,-1 1,1 0,0 0,0 1,1 1,0-1,0 2,0-1,1 1,0 0,1 1,0 0,0 0,1 0,0 1,1 0,0 0,0 1,1-1,0 1,1 1,2-9,0 0,0-1,1 1,0 0,-1 0,1 0,0 0,0 0,0 0,1 0,-1 0,1-1,0 1,-1 0,1 0,1-1,-1 1,0 0,1-1,-1 1,1-1,-1 0,1 1,0-1,0 0,0 0,1 0,-1 0,0-1,1 1,-1-1,1 1,-1-1,1 0,0 0,0 0,-1 0,1-1,0 1,0-1,0 1,0-1,0 0,0 0,0-1,-1 1,1 0,3-2,5-1,0-2,0 1,0-2,0 1,-1-1,0-1,0 0,0 0,-1-1,0 0,-1-1,0 0,0 0,-1-1,0 0,-1 0,0-1,0 1,-1-1,-1-1,0 1,0 0,-1-1,-1 0,0-1,-1 12,-1-2,1 1,-1 0,1-1,-1 1,0 0,1-1,-1 1,0 0,-1-1,1 1,0 0,-1-1,1 1,-1 0,0 0,0-1,0 1,0-1,-1 4,1 0,-1 0,1 0,0 0,0 1,0-1,-1 0,1 1,0-1,1 0,-1 1,0 0,0-1,1 1,-1-1,1 1,-1 0,1-1,0 1,-1 0,1-1,0 2,-2 11,-1-1,2 0,0 1,1-1,0 1,1-1,1 6,-1-16,-1 1,1 0,0-1,0 1,0 0,1-1,-1 1,1-1,0 0,0 0,0 1,0-1,1 0,-1-1,1 1,-1 0,1-1,0 1,0-1,1 0,-1 0,0 0,1-1,-1 1,1-1,-1 0,1 0,1 0,8-1,-1-1,0-1,0 0,0 0,0-1,0-1,-1 0,1-1,-1 0,0-1,0 0,-1 0,0-1,0-1,-1 0,0 0,0 0,-1-1,4-5,7-8,-1 0,-1-2,-1 0,-1-1,-1 0,-1-1,-1-1,-2 0,-1 0,0-1,-3-1,4-16,-2-1,-2 0,-3-1,-1 1,-2-1,-4-23,4 57,-1 0,0 0,-1 0,0 0,-1 0,0 0,-1 1,-1-1,0 1,-1 0,0 0,0 1,-1 0,-1 0,0 0,0 1,-8-6,13 14,1 0,-1 1,0-1,0 1,0 0,1 0,-1 0,0 0,-1 0,1 1,0 0,0-1,0 1,0 0,0 0,0 1,0-1,0 1,-1-1,1 1,1 0,-1 0,0 0,0 1,0-1,0 1,1-1,-1 1,1 0,-2 1,-4 4,1 1,0-1,0 1,1 0,0 1,0-1,1 1,0 0,1 1,-8 20,1 0,2 1,0 0,3 1,0 0,2 0,2 0,1 0,1 1,2-1,1 0,1 0,2 0,1 0,2-1,1 0,1-1,2 0,1-1,1 0,1-2,10 12,-14-20,1 0,1 0,1-2,0 1,1-2,1 0,1-1,0-1,1-1,0 0,1-2,1 0,0-1,0-1,16 4,-30-12,1 0,-1 0,1-1,-1 0,1-1,-1 1,0-2,1 1,-1-1,0 0,0 0,0-1,0 0,0 0,0-1,-1 1,0-1,0-1,0 0,0 1,-1-2,1 1,-1-1,-1 1,1-1,-1-1,1-1,4-7,-1 0,0-1,-1 0,-1 0,0 0,-1-1,-1 0,-1 0,0 0,-1 0,-1-7,-12-30,11 53,-1 0,1 1,-1-1,1 0,-1 0,1 0,-1 0,0 0,1 1,-1-1,0 0,0 1,0-1,0 1,1-1,-1 0,0 1,0 0,0-1,0 1,0 0,0-1,0 1,0 0,0 0,0 0,0 0,0 0,0 0,-1 0,1 0,0 1,0-1,0 0,0 0,1 1,-1-1,0 1,0-1,0 1,0-1,0 1,0 0,1-1,-1 1,0 0,0 0,1-1,-1 1,1 0,-6 6,0-1,1 1,0 0,0 1,1-1,0 1,1 0,-1 0,1 0,1 1,0-1,0 0,0 1,1 0,1-1,-1 1,1 0,1-1,0 1,0-1,1 1,1 5,0-7,0 0,1 0,0 0,0 0,1-1,0 1,0-1,0 0,1-1,0 1,0-1,0-1,0 1,1-1,0 0,0 0,0-1,1 0,-1 0,6 1,17 4,0 0,1-3,0 0,15-1,35 2</inkml:trace>
  <inkml:trace contextRef="#ctx0" brushRef="#br0" timeOffset="1199.901">1791 808,'-35'-1,"19"0,1 0,0 2,0-1,0 2,0 0,0 1,1 0,-1 1,0 1,12-4,1 1,0-1,0 1,0-1,0 1,0 0,0 0,0 0,1 0,-1 0,1 0,-1 0,1 0,0 1,0-1,0 1,0-1,0 1,1-1,-1 1,1-1,-1 1,1-1,0 1,0 0,0-1,0 1,1 0,-1-1,1 1,0-1,-1 1,1-1,0 1,1-1,-1 0,0 0,1 1,-1-1,1 0,-1 0,1 0,0 0,0-1,0 1,0 0,0-1,1 0,-1 1,0-1,1 0,-1 0,1 0,1 0,7 3,1 1,0-2,0 0,0-1,1 0,-1 0,1-1,-1-1,0 0,1-1,-1 0,1-1,-1-1,0 0,0 0,0-1,6-4,31-30,-48 37,0 0,0-1,0 1,0-1,0 1,0-1,-1 1,1-1,0 1,-1-1,0 0,1 1,-1-1,0 0,0 0,0 1,0-1,0 0,0 1,0-1,-1 0,1 1,0-1,-1 0,0 1,1-1,-1 1,0-1,0 1,0-1,0 1,0 0,0-1,-1 0,1 2,0-1,-1 0,1 0,-1 1,1-1,-1 1,1-1,-1 1,1 0,-1 0,1-1,-1 1,1 0,-1 0,1 1,-1-1,0 0,1 0,-1 1,1-1,0 1,-1-1,1 1,-1 0,1-1,0 1,-1 0,1 0,0 0,0 0,0 0,0 0,0 1,0-1,0 0,0 0,0 1,0-1,1 1,-1-1,1 0,-1 1,1-1,-1 1,1-1,0 1,0-1,0 1,0 0,0-1,0 1,0-1,0 1,1-1,0 2,-1 18,2 0,0 0,2 0,0 0,1-1,1 0,1 0,1 0,0-1,2 1,2 8,-11-25,22 48,-3 1,-2 2,-2-1,3 30,-17-77,-1 0,1 0,-1 0,-1 0,1 0,-1 0,0 0,-1 0,1 0,-1 0,0 0,-1-1,1 1,-1 0,0-1,-1 1,1-1,-1 1,0-1,-1 0,1 0,-1-1,0 1,0-1,0 0,-1 0,1 0,-1 0,0-1,0 0,0 0,-1 0,0 0,-2-1,1-1,-1 1,1-1,-1-1,1 1,-1-1,1-1,-1 1,0-1,1 0,0-1,-1 0,1 0,0-1,0 0,0 0,0 0,1-1,-1 0,1-1,0 1,0-1,-1-2,-5-4,0-1,1-1,0 0,1 0,1-1,0 0,0 0,2-1,0-1,0-2,3 10,1 0,0 0,0 0,1 0,1-1,-1 1,1-1,0 0,1 1,0-1,1 0,0 1,0-1,0 1,1-1,1 1,-1 0,1 0,1 0,0 0,0 0,0 1,1 0,0 0,0 0,1 0,0 1,4-4,14-6,0 0,1 1,1 2,1 0,15-4,10-5,-34 14,1 1,0 0,0-1,-1-1,0-1,-1-1,0 0,0-1,-1-1,-1-1,0 0,-1-1,-1 0,9-14,-20 27,0 0,-1 0,0-1,0 1,1 0,-1-1,-1 1,1-1,0 1,-1-1,1 1,-1-1,0 0,1 1,-1-1,-1 0,1 1,0-1,-1 0,1 1,-1-1,0 1,0-1,0 1,0 0,0-1,0 1,-1 0,1 0,-1-1,0 1,1 1,-1-1,0 0,0 0,0 1,-1-1,1 1,0-1,0 1,-1 0,1 0,-1 0,1 0,-1 1,1-1,-1 1,0-1,-2 1,2 0,0 0,0 0,0 0,0 1,0-1,0 1,0 0,1-1,-1 1,0 1,0-1,0 0,1 1,-1-1,1 1,-1 0,1 0,0 0,0 0,0 0,0 1,0-1,0 0,0 1,1 0,-1-1,1 1,0 0,0 0,0-1,0 1,0 0,0 3,0 2,0-1,0 1,0 0,1 0,0 0,1 0,0 0,0-1,0 1,1 0,0-1,3 6,-1-5,0-1,0 0,0 1,1-2,1 1,-1-1,1 1,0-2,0 1,1-1,-1 0,1 0,0 0,1-1,-1 0,1-1,0 0,0 0,0-1,4 1,-10-2,1-1,-1 0,1 0,0 0,-1-1,1 1,-1 0,1-1,0 0,-1 0,0 0,1 0,-1 0,1 0,-1 0,0-1,0 1,0-1,0 0,0 1,0-1,0 0,-1 0,1 0,-1-1,1 1,-1 0,0 0,0-1,0 1,0-1,0 1,0-2,15-89,-13-34,-3 126,0 0,-1 0,1 0,0-1,0 1,0 0,1 0,-1 0,0 0,0-1,1 1,-1 0,0 0,1 0,-1 0,1 0,-1 0,1 0,0 0,0 0,-1 0,1 0,0 0,0 1,0-1,0 0,0 1,0-1,0 0,0 1,0-1,0 1,0 0,0-1,0 1,0 0,1-1,-1 1,0 0,0 0,0 0,0 0,1 0,-1 1,0-1,0 0,0 0,0 1,0-1,1 1,-1-1,19 5,0 0,-1 1,0 1,0 0,0 2,-1 0,0 1,-1 1,0 1,6 5,-18-11,-1 0,0 0,0 1,0-1,0 1,-1 0,-1 0,1 0,-1 1,0-1,0 1,-1-1,0 1,0 6,15 59,-14-69,0 0,0-1,0 1,1-1,-1 1,1-1,0 0,0 0,1 0,-1 0,0-1,1 1,0-1,-1 0,1 0,0 0,0 0,0-1,1 0,-1 0,0 0,0 0,1-1,-1 1,0-1,1 0,-1-1,3 1,4-1,0-1,0 0,0 0,-1-1,1 0,-1-1,1 0,-1-1,0 0,6-5,-8 5,-1-1,1 0,-1-1,-1 1,1-1,-1-1,0 1,-1-1,0 0,0-1,-1 1,0-1,0 0,-1 0,0 0,-1 0,0 0,0-1,-1 1,0-1,-1 1,0-7,0 14,0 1,0-1,0 0,0 0,0 0,0 0,-1 0,1 1,0-1,-1 0,0 0,1 0,-1 1,0-1,0 1,0-1,0 0,0 1,-1 0,1-1,0 1,-1 0,1-1,0 1,-1 0,0 0,1 0,-1 0,0 1,1-1,-1 0,0 1,0-1,0 1,1 0,-1-1,0 1,0 0,0 0,0 0,0 0,1 1,-1-1,0 0,-1 1,-3 2,0 1,1 0,-1 0,1 0,-1 0,1 1,0 0,1 0,-1 0,1 1,0-1,1 1,-1 0,1 0,0 0,1 1,-1-1,1 1,1-1,-1 1,1 0,0 2,2-3,0-1,0 1,0-1,1 1,0-1,0 0,0 0,1 0,0 0,0 0,0-1,0 1,1-1,0 0,0 0,0 0,0-1,0 1,1-1,0 0,-1 0,1-1,1 1,-1-1,0 0,0-1,1 1,-1-1,1 0,3 0,167 29,-82-21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9:20:50.722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561 160,'-3'16,"0"13,0 10,0 10,-1 9,0 8,1 7,0 2,1 3,1 0,1-5,0-5,0-7,0-9,-2-12,-1-16,0-14</inkml:trace>
  <inkml:trace contextRef="#ctx0" brushRef="#br0" timeOffset="339.09">0 64,'0'-2,"9"1,18 3,19 2,22 0,19-2,14-2,6-1,1-4,-4-2,-11-3,-11 0,-13 0,-11 2,-11-1,-11 2,-12 1</inkml:trace>
  <inkml:trace contextRef="#ctx0" brushRef="#br0" timeOffset="941.677">1352 51,'-16'194,"-3"-8,3-45,6 2,6 37,4-155,2 0,1 0,1-1,1 1,5 13,-8-31,0 1,1-1,0 0,1 0,-1-1,1 1,0-1,1 0,0 0,0 0,0 0,0-1,1 0,0 0,0-1,0 0,1 0,0 0,-1 0,3-1,5 1,0 0,1-2,-1 1,1-2,-1 0,1-1,0 0,-1-1,1-1,-1 0,1-1,10-4,162-67,-151 57</inkml:trace>
  <inkml:trace contextRef="#ctx0" brushRef="#br0" timeOffset="1189.028">1161 610,'26'2,"24"2,23-4,14-5,10-5,1-5,-6-2,-9-1,-17 3,-20 4</inkml:trace>
  <inkml:trace contextRef="#ctx0" brushRef="#br0" timeOffset="2110.449">1434 92,'172'-26,"-56"7,0 5,17 4,-124 9,-1 0,1 0,0 1,-1 0,1 0,0 1,-1 0,1 0,-1 1,1 1,-1-1,0 1,0 0,0 1,0 0,-1 0,0 1,0 0,0 0,0 1,-1 0,0 0,0 0,2 4,2 15,-1 0,-1 0,-1 0,-1 1,-2 0,-1 0,0 1,-2-1,-1 0,-2 1,-2 15,4-41,-70 634,70-623,0-12,1-12,20-604,-20 604,0-20,1-1,2 1,1 0,2 0,2-3,2 22,-2 32,18 118,-22-100,1 0,3 0,0-1,3-1,10 23,-20-53,1 1,-1-1,1 0,0 0,1 0,-1 0,1-1,0 1,0-1,1 0,-1 0,1-1,0 1,0-1,0 0,0 0,0-1,1 1,-1-1,1-1,0 1,-1-1,1 0,0 0,0 0,0-1,0 0,0 0,0-1,-1 1,1-1,0-1,0 1,-1-1,1 0,5-3,-1 0,0-1,0-1,-1 1,0-1,0-1,0 0,-1 0,0-1,-1 0,0 0,0 0,-1-1,0 0,0-3,11-22,-3 0,-1 0,-1-2,-2 0,8-30,-10 29,3 0,0 1,3 1,1 0,9-14,3 16,-26 33,-1 1,1-1,-1 0,1 1,-1-1,1 1,-1 0,1-1,-1 1,1-1,0 1,-1 0,1-1,0 1,-1 0,1 0,0 0,-1-1,1 1,0 0,0 0,-1 0,1 0,0 0,-1 0,1 0,0 1,0-1,-1 0,1 0,0 1,-1-1,1 0,0 0,-1 1,1-1,-1 1,1-1,-1 1,1-1,-1 1,1-1,-1 1,1-1,-1 1,1 0,-1-1,0 1,0 0,1-1,-1 1,0 0,0 0,11 97,-12-70,-7 276,0-119,10 52,-1-212,1 1,1-1,1 0,2 0,0 0,1-1,2 0,5 9,2-4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9:20:55.598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1 952,'43'-30,"-1"0,-2-3,-1-2,-2-1,14-18,-43 45,-1 0,0 0,0-1,-1 0,0 0,0 0,-1-1,-1 0,0 0,2-7,-6 16,0 1,-1-1,1 1,0-1,0 1,-1-1,1 1,-1 0,1-1,-1 1,0 0,0 0,1-1,-1 1,0 0,0 0,0 0,0 0,0 0,0 0,-1 0,1 0,0 0,0 1,-1-1,1 0,0 1,-1-1,1 1,0 0,-1-1,1 1,-1 0,1 0,-1 0,1 0,-1 0,1 0,-1 0,1 1,0-1,-1 0,1 1,-1-1,1 1,0 0,-1-1,1 1,0 0,0 0,0 0,0-1,0 1,-1 1,2-1,-1 0,-1 0,-6 6,-1 0,1 1,0 0,1 0,0 0,0 1,1 0,0 0,0 1,1 0,0 0,1 0,0 0,1 1,0-1,1 1,0 0,0 0,1 0,1 0,0 0,0 0,1 0,1 0,0 0,0 0,1 0,0-1,1 0,0 0,0 0,0-1,1 1,1-1,0-1,0 1,1-1,-1 0,2 0,-1-1,1 0,0 0,1-1,0 0,0-1,0 0,0 0,1-1,0 0,0 0,0-1,0-1,1 0,-1 0,10 0,14-1,-6-1</inkml:trace>
  <inkml:trace contextRef="#ctx0" brushRef="#br0" timeOffset="251.148">588 623,'3'14,"4"12,10 6,9 4,9 1,5-1,4-2,3-3,-3-3,-4-5,-4-6,-8-6</inkml:trace>
  <inkml:trace contextRef="#ctx0" brushRef="#br0" timeOffset="499.394">930 583,'-16'9,"-11"11,-6 8,-4 8,1 11,1 6,5 3,5 2,7-3,6-7,5-11,4-10</inkml:trace>
  <inkml:trace contextRef="#ctx0" brushRef="#br0" timeOffset="1022.122">1285 37,'-6'-37,"8"56,27 186,0 188,-27-319,-3-27,2 0,3 0,1 0,3-1,2 3,-10-46,0 0,0 0,1-1,-1 1,1 0,0-1,0 1,0-1,0 1,0-1,0 1,1-1,-1 0,1 1,0-1,-1 0,1 0,0 0,0 0,1-1,-1 1,0-1,0 1,1-1,-1 0,1 0,-1 0,1 0,0 0,-1 0,1-1,0 1,-1-1,1 0,0 0,0 0,-1 0,1 0,0-1,-1 1,1-1,0 0,1 0,9-9,-1 0,0-1,-1 0,1 0,-2-2,0 1,-1-1,0-1,-1 0,0 0,-1 0,-1-1,0 0,-1 0,0-1,-2 1,1-8,16-51,-16 84,-11 70,4-64,1 0,0 1,2-1,-1 0,2 1,0-1,1 0,1 0,0 0,1 0,6 14,-8-26,1 0,0 0,-1-1,1 1,1-1,-1 1,0-1,1 0,0 0,-1-1,1 1,0-1,0 0,1 0,-1 0,0 0,1-1,-1 0,1 0,-1 0,1 0,0-1,-1 0,1 0,1 0,21-2</inkml:trace>
  <inkml:trace contextRef="#ctx0" brushRef="#br0" timeOffset="1269.019">1790 528,'-14'-2,"-7"-1,1-2,3-1</inkml:trace>
  <inkml:trace contextRef="#ctx0" brushRef="#br0" timeOffset="1519.55">1189 323,'-4'0,"9"0,19 0,23-2,24-6,20-3,12-3,-11 1</inkml:trace>
  <inkml:trace contextRef="#ctx0" brushRef="#br0" timeOffset="2048.51">2022 651,'92'212,"-33"31,-59-243,0 1,-1 0,1 0,0 0,0 0,0 0,0 0,0 0,0 0,1 0,-1 0,0 0,0-1,1 1,-1 0,0 0,1 0,-1 0,1-1,-1 1,1 0,0 0,-1-1,1 1,0 0,-1-1,1 1,0-1,0 1,-1-1,1 1,0-1,0 0,0 1,0-1,0 0,0 0,0 1,-1-1,1 0,0 0,0 0,0 0,0 0,0-1,0 1,0 0,0 0,0 0,0-1,-1 1,1-1,0 1,0-1,9-11,0-1,-1 0,-1-1,0 0,-1 0,0-1,-1 0,1-7,4-5,99-226,-86 218,-23 35,-1 0,1 0,-1 0,1 0,-1 0,1 0,-1 0,0 0,1 1,-1-1,1 0,-1 0,0 0,1 0,-1 1,1-1,-1 0,0 0,1 1,-1-1,0 0,1 1,-1-1,0 0,0 1,1-1,-1 1,0-1,0 0,0 1,0-1,1 1,-1-1,0 1,0-1,0 0,0 1,0-1,0 1,0-1,0 1,0-1,0 1,-1-1,1 0,0 1,0 0,3 101,-4-78,0 0,2-1,1 1,1 0,2 3,-3-21,-1 1,2-1,-1 0,1 1,0-1,0 0,0-1,1 1,0-1,0 1,1-1,-1 0,1-1,0 1,0-1,1 0,-1 0,1-1,0 1,1-1,9 3,-1-1,1 0,0-1,0-1,0-1,1 0,-1-1,1-1,1 0,36-2</inkml:trace>
  <inkml:trace contextRef="#ctx0" brushRef="#br0" timeOffset="3230.474">3046 870,'-9'-9,"-1"0,0 0,0 1,-1 1,0 0,-1 0,0 1,0 0,-7-2,15 7,-1-1,1 1,0 0,-1 0,1 1,0-1,-1 1,1 0,-1 0,1 1,-1-1,1 1,0 0,-1 0,1 0,0 1,0-1,0 1,0 0,0 0,0 1,0-1,1 1,-1 0,1 0,0 0,0 0,0 0,-2 4,0 0,0 0,0 0,1 1,-1 0,2 0,-1 0,1 0,0 1,1-1,0 1,1 0,-1 0,2 0,-1-1,1 1,0 0,1 0,0 0,1 0,0-1,0 1,1-1,0 1,0-1,1 0,3 5,-4-10,0 0,0 0,0 0,0-1,1 1,-1-1,1 0,-1 0,1 0,0-1,0 1,0-1,0 0,0 0,0 0,0-1,0 1,1-1,-1 0,0 0,0-1,0 1,0-1,0 0,0 0,0 0,0-1,0 1,0-1,1-1,7-3,0-1,-1 0,1-1,-2 0,1-1,-1 0,0 0,6-10,3-6,-1 0,-2 0,-1-2,-1 0,-1-1,-1 0,-1-1,-2 0,5-27,-3-3,-2 0,-3-1,-3 0,-3-33,0 91,1-24,-1 0,-1 0,-2 1,0-1,-2 1,-1-1,-1 1,-1 1,-3-8,10 31,1 0,0-1,-1 1,1-1,-1 1,0-1,1 1,-1 0,0 0,0-1,0 1,0 0,0 0,0 0,0 0,0 0,0 0,-1 0,1 0,0 1,0-1,-1 0,1 1,-1-1,1 1,-1-1,1 1,-1 0,1 0,-1 0,1 0,-1 0,1 0,-1 0,1 0,0 0,-1 1,1-1,-1 0,1 1,-1 0,1-1,0 1,-1 0,1 0,0-1,0 1,0 0,-1 0,1 0,0 2,-7 9,0 0,1 1,1 0,0 0,1 1,1 0,0 0,1 0,0 0,0 5,2-10,-13 78,4 0,4 0,4 43,0-96,2-1,2 1,1 0,1 0,2-1,2 0,1 0,1-1,1 0,2-1,11 17,-21-41,1-1,0 0,1 0,0 0,0 0,0-1,0 0,1 0,0 0,0-1,0 0,0 0,1-1,0 1,0-1,0-1,0 1,0-1,0-1,1 1,-1-1,0 0,1-1,-1 0,1 0,-1-1,1 1,-1-2,0 1,1-1,1-1,0-1,0-1,-1 0,1-1,-1 0,0 0,0-1,-1 0,1 0,-2-1,1 1,-1-2,0 1,-1-1,0 0,0 0,-1 0,0-1,5-14,-2 0,0 0,-1-1,-1 0,-2 0,0-8,-2 20,0 7,0 0,0 1,-1-1,0 0,0 0,0 1,-1-1,0 0,0 1,0-1,-1 0,0 1,-1-2,3 7,-1 0,1-1,-1 1,1 0,-1-1,1 1,-1 0,1 0,-1 0,1 0,-1-1,1 1,-1 0,1 0,-1 0,0 0,1 0,-1 0,1 1,-1-1,1 0,-1 0,1 0,-1 0,0 1,1-1,0 0,-1 0,1 1,-1-1,1 0,-1 1,1-1,-1 1,1-1,0 1,-1-1,1 0,0 1,0-1,-1 1,1-1,0 1,0 0,0-1,-1 1,1-1,0 1,0-1,0 1,-6 15,1 1,0-1,1 1,0 0,2 0,0 0,1 1,1 10,-1-19,0 0,1 0,0-1,0 1,1 0,1 0,-1 0,1-1,1 1,0-1,0 0,0 1,1-1,0-1,1 1,0-1,0 1,0-1,1-1,0 1,1-1,-1 0,1 0,3 1,-1-3,1 0,0 0,0 0,1-2,-1 1,0-1,1-1,0 0,-1 0,1-1,0 0,-1-1,1-1,-1 1,1-2,-1 1,0-1,0-1,0 0,0 0,0-1,-1 0,0-1,0 0,-1 0,0-1,0 0,0-1,-1 0,0 0,0 0,-1-1,0 0,-1 0,0 0,0-1,0-3,0-2,-1 0,0 0,-1-1,-1 1,-1-1,0 1,-1-1,0 0,-1 1,-1-1,-1 1,0-1,-1 1,-4-9,8 22,-1 0,1 1,-1-1,0 0,0 0,0 1,0-1,0 0,0 1,0-1,0 1,-1 0,1-1,-1 1,1 0,-1 0,1 0,-1 0,0 0,1 0,-1 0,0 0,0 1,1 0,1 1,0 0,0 0,0 0,0 0,0 0,0 0,0-1,0 1,0 0,0 0,0 0,0 0,1 0,-1-1,0 1,1 0,-1 0,1-1,-1 1,1 0,-1 0,1-1,-1 1,1-1,0 1,-1 0,1-1,0 1,0-1,-1 1,1-1,0 0,0 1,0-1,-1 0,2 0,11 6,0-2,1 0,0 0,0-1,0-1,0 0,1-1,-1-1,0 0,38 3,50 19,-97-20,-1-1,0 2,0-1,-1 0,1 1,-1 0,1 0,-1 0,0 0,0 0,0 1,0-1,-1 1,1 0,-1 0,0 0,0 0,0 0,-1 0,0 1,1 3,4 172,-5-176,0 1,0-1,0 0,0 1,0-1,1 0,0 0,0 0,0 0,0 0,1-1,-1 1,1-1,0 1,0-1,0 0,1 0,-1 0,1-1,0 1,-1-1,1 0,0 0,0 0,1 0,2 0,9 2,0 0,1-1,0-1,0 0,-1-2,9 0,-7 1,1-1,-1 0,0-2,1 0,-1-1,0-1,-1-1,1 0,-1-1,0-1,0 0,-1-2,0 0,0 0,-1-2,-1 0,0 0,0-2,-1 0,0 0,-2-1,1 0,-2-1,0-1,8-15,-16 28,0-1,0 0,0 0,-1 0,1 0,-1 0,0 0,0-1,0 1,-1 0,1-1,-1 1,0 0,-1-1,1 1,-1 0,1-1,-2 1,1 0,0 0,-1 0,1 0,-1 0,0 0,-1 0,1 1,0-1,-1 1,0 0,0-1,0 1,0 0,-3-1,1 2,0 0,1 1,-1 0,0 0,0 0,0 0,0 1,1 0,-1 0,0 0,0 1,0 0,0-1,0 2,1-1,-1 0,0 1,1 0,0 0,-1 1,1-1,0 1,0 0,0 0,0 0,-4 4,0 0,0 1,1 0,0 0,0 1,1 0,0 0,0 0,1 1,-4 9,7-12,0 0,0 0,0-1,1 2,0-1,1 0,-1 0,1 0,1 0,-1 0,1 0,1 0,-1 0,1 0,0 0,1 0,0-1,0 1,0-1,1 0,-1 0,2 0,-1 0,1-1,-1 0,2 0,-1 0,0 0,1-1,0 0,0 0,3 1,106 34,-56-29</inkml:trace>
  <inkml:trace contextRef="#ctx0" brushRef="#br0" timeOffset="3664.394">5396 897,'-20'-9,"0"2,-1 0,0 2,0 0,0 1,0 1,-10 0,21 3,0-1,-1 2,1-1,0 1,-1 1,1 0,0 0,0 1,0 0,0 1,1 0,-1 1,1 0,0 0,1 1,-2 1,6-4,1 0,0 0,0 1,0-1,0 0,0 1,1 0,0 0,-1-1,1 2,1-1,-1 0,1 0,-1 0,1 1,0-1,1 0,-1 1,1-1,0 1,0-1,0 1,1-1,0 1,0-1,0 0,0 1,0-1,1 0,0 0,0 0,0 0,0 0,1 0,-1-1,1 1,0-1,0 0,1 0,-1 0,0 0,1 0,0-1,9 6,1-1,0-1,0 0,0-1,1 0,0-1,0-1,0-1,0 0,0 0,0-2,0 0,9-1,-18 1,1 0,0 0,0 0,0-1,-1 0,1 0,0-1,-1 0,0 0,1 0,-1-1,0 0,0 0,0-1,-1 0,1 0,-1 0,0-1,0 1,0-1,-1 0,1-1,-1 1,-1-1,1 1,-1-1,0-1,0 1,0-1,0-4,-1 1,0-1,-1 0,0 0,0 0,-1 0,-1 1,0-1,-2-8,3 19,0 0,0 0,0 1,0-1,-1 0,1 0,0 0,0 0,0 0,-1 0,1 0,0 0,0 0,0 0,-1 0,1 0,0 0,0 0,0 0,-1 0,1 0,0 0,0 0,0 0,0 0,-1 0,1 0,0 0,0 0,0 0,-1 0,1-1,0 1,0 0,0 0,0 0,0 0,-1 0,1-1,0 1,0 0,0 0,0 0,0-1,0 1,0 0,0 0,0 0,0 0,0-1,0 1,0 0,-4 19,4-12,1 0,-1 0,2 0,-1 0,1 0,0 0,0-1,1 1,0-1,0 0,0 1,1-1,0-1,0 1,1-1,-1 1,1-1,0-1,1 1,-1-1,1 0,0 0,1 1,10 4,0 0,0-1,0 0,1-2,0 0,1-1,-1-1,5 0,135 2,-85-12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9:21:00.812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420 608,'-12'-5,"0"-1,0 2,-1 0,1 0,-1 1,0 1,0 0,-1 0,1 2,0-1,0 2,0 0,-1 0,1 1,0 1,1 0,-1 1,1 1,-1-1,1 2,0 0,1 0,0 1,0 1,0 0,1 0,0 1,0 0,1 1,-5 6,9-9,0 0,1 1,-1 0,1-1,1 1,-1 0,2 1,-1-1,1 1,0-1,1 1,-1-1,2 1,-1 0,2 0,-1-1,1 1,0 0,2 6,-2-13,0 1,0-1,1 0,-1 0,1 0,-1 0,1 0,0-1,-1 1,1 0,0-1,0 1,0-1,0 1,1-1,-1 0,0 0,0 0,1-1,-1 1,1 0,-1-1,1 1,-1-1,1 0,-1 0,0 0,1 0,1-1,71-24,-48 7,0 0,-2-2,-1 0,0-2,-2-1,0 0,-2-2,0 0,-2-2,-1 0,-1-1,-1 0,1-9,-4 10,-2-1,-1 0,-1-1,-2 0,0 0,-2 0,-2-1,0 1,-2-1,-1 0,-2 1,0-1,-3-2,5 23,-1 0,-1 0,1 1,-1-1,0 1,-1-1,0 1,-1 0,1 1,-2-1,1 1,-6-6,10 12,0 0,-1 0,1 0,0 0,0 0,-1 0,1 1,0-1,-1 1,1-1,0 1,-1-1,1 1,-1 0,1 0,-1 0,1 0,-1 0,1 0,-1 0,1 0,0 1,-1-1,1 0,-1 1,1-1,0 1,-1 0,1-1,0 1,-1 0,1 0,0 0,0 0,0 0,0 0,0 0,0 0,0 0,0 0,1 1,-31 57,21-21,2 0,1 1,2 0,2 0,1 0,3 29,-1-38,1 0,1-1,2 1,1 0,1-1,2 0,1 0,1-1,1 0,1-1,2 0,1 0,-11-21,-1-1,1 1,0-1,1 0,-1 0,1 0,0-1,0 0,1 0,-1 0,1 0,0-1,0 0,0 0,0-1,0 1,1-1,-1-1,1 1,-1-1,1 0,0-1,-1 0,1 0,0 0,0-1,-1 0,1 0,-1 0,1-1,-1 0,0-1,1 1,2-3,7-5,0 0,-1-1,0-1,-1 0,-1-1,0-1,0 0,-1 0,-1-1,-1-1,0 0,-1 0,-1-1,0 0,-1-1,-1 0,-1 0,0-2,-4 13,0-1,0 1,-1-1,0 1,0-1,-1 1,0-1,-1 1,1-1,-1 1,-2-3,3 7,0 0,0 1,-1-1,1 1,-1 0,1-1,-1 1,0 0,0 0,0 0,0 0,0 0,0 0,-1 1,1-1,-1 1,1 0,-1 0,1 0,-1 0,0 0,1 0,-1 0,0 1,0 0,0-1,0 1,1 0,-1 1,0-1,-1 1,-2 0,-1 0,1 1,1 0,-1 0,0 1,0 0,1 0,-1 0,1 1,0-1,0 1,1 0,-1 1,1-1,0 1,0 0,0 0,1 0,-1 1,1-1,1 1,-3 5,1-2,1 0,0 0,0 1,1-1,0 1,1 0,0-1,0 1,1 0,1 0,0-1,0 1,0 0,3 4,-1-5,0-1,1 0,0 0,1 0,0 0,0-1,1 0,0 0,0 0,0-1,1 0,0 0,0-1,1 1,0-2,-1 1,2-1,-1 0,0-1,1 0,1 1,19 4,0-1,0-2,0 0,0-2,24-1,46-1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9:21:01.782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25 923,'9'-21,"0"0,2 1,0 1,1 0,11-13,-8 10,13-19,11-10,-3-1,-2-3,-2 0,-3-2,-3-1,-2-2,-1-5,-18 47,-2 0,0 0,-1 0,-1 0,0 0,-1-1,-2-5,1 18,1 0,-1 0,0 1,-1-1,1 0,-1 1,0-1,0 1,-1-1,0 1,0 0,0 0,0 1,-1-1,0 1,0-1,0 1,-1 0,1 1,-1-1,0 1,0 0,0 0,-2-1,2 3,1 0,-1 0,1 0,-1 0,0 1,1 0,-1 0,0 0,1 0,-1 1,0 0,1 0,-1 0,1 0,-1 1,1 0,0 0,0 0,0 0,0 1,0-1,0 1,0 0,0 2,-9 6,2 1,-1 0,2 1,0 0,0 1,-3 6,-8 23,1 0,2 1,2 0,2 2,2 0,2 0,2 1,2 0,2 0,3 1,1 2,0-21,2 0,0 0,2 0,1-1,2 0,3 9,-7-28,0 1,1-1,0 1,1-1,0-1,0 1,1-1,0 0,0 0,1 0,0-1,1 0,-1-1,1 1,0-1,1-1,0 0,0 0,6 2,-2-3,1 0,-1-1,1-1,0 0,-1-1,1 0,0-1,0-1,0 0,0-1,-1-1,1 0,6-2,9-5,0 0,-1-2,0-1,-1-1,15-11,-23 14,0-1,-1-1,0-1,-1 0,-1-1,0-1,-1 0,-1-2,0 1,-2-1,0-1,-1-1,0 1,5-20,-14 36,-1 1,0-1,0 0,-1 0,1 0,-1 0,1 0,-1 0,0 0,0 0,-1 0,1 0,0 0,-1 0,0 0,0 0,0 0,0 0,0 1,0-1,-1 0,1 1,-1-1,0 1,0-1,0 1,0 0,0 0,-1 0,1 0,0 0,-1 0,0 0,-8 0,0-1,0 1,0 1,0 0,0 1,0 0,0 0,-1 1,1 1,0 0,1 0,-1 1,0 0,1 1,-1 1,1-1,1 1,-1 1,1 0,-1 0,2 1,-4 3,3-3,-1 0,1 1,1 0,0 0,0 1,0 0,1 0,1 1,-1 0,2 0,-1 1,1-1,1 1,0 0,1 1,0-1,0 1,3-8,0-1,0 1,0-1,1 1,-1-1,1 1,0-1,0 0,0 0,0 1,1-1,-1 0,1 0,0 0,0 0,0 0,0-1,0 1,1-1,-1 1,1-1,0 0,0 0,0 0,0 0,0-1,0 1,0-1,0 0,3 1,4 1,1 0,0-1,0 0,0 0,0-1,0-1,0 0,0 0,0-1,4-1,0 0,0-1,0 0,-1-1,0 0,1-2,-2 1,1-2,-1 0,0 0,0-2,-1 1,0-1,0-1,-1 0,-1-1,0 0,0-1,-1 0,-1 0,0-1,0 0,-1 0,-1-1,0 0,2-10,-10-16,2 39,0 0,-1 0,1 1,0-1,0 0,-1 0,1 1,-1-1,1 0,0 1,-1-1,1 1,-1-1,1 0,-1 1,0-1,1 1,-1-1,0 1,1 0,-1-1,0 1,1 0,-1-1,0 1,0 0,1 0,-1 0,0-1,0 1,0 0,1 0,-1 0,0 0,0 1,1-1,-1 0,0 0,0 0,1 1,-1-1,0 0,0 1,1-1,-1 0,0 1,0 0,-5 4,1 0,-1 0,1 1,0 0,0 0,1 0,-1 1,2 0,-1 0,1 0,0 0,0 0,1 0,0 1,0 0,0-1,1 6,0-6,1 0,0 0,0 0,1 0,-1-1,2 1,-1 0,1-1,0 1,0-1,1 1,-1-1,2 0,-1 0,1 0,-1 0,2-1,-1 0,1 0,-1 0,1 0,1 0,-1-1,1 0,-1-1,1 1,0-1,6 2,8 4,0-2,1-1,0 0,0-1,19 1,34 3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9:21:02.345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91 138,'1'19,"0"0,1-1,1 1,1-1,0 0,2 0,0 0,1 0,1-1,0-1,1 1,1-1,1-1,0 0,7 7,207 262,-221-280,0 0,-1 0,1 0,-1 0,0 1,0 0,-1-1,1 1,-1 0,0 0,-1 0,1 0,-1 1,0-1,0 0,0 1,-1-1,0 1,0-1,0 0,-1 1,0-1,0 0,0 1,-1-1,1 0,-1 0,-1 1,-8 2,-1 0,0-1,0 0,0-1,-1 0,0-1,0-1,0 0,-1 0,1-2,-1 0,0 0,0-1,0-1,0 0,-1 2,1 0,0-1,-1-1,1 0,-1-1,1 0,0-1,-1-1,1 0,0-1,1-1,-1 0,1-1,-6-3,16 5,0-1,0 1,0-1,1 0,-1 0,1 0,0 0,1 0,-1-1,1 1,0 0,0-1,1 1,0-1,0 1,0-1,0 1,1 0,0-1,0 1,1 0,-1-1,1 1,0 0,0 0,1 0,0 1,0-1,0 0,0 1,0 0,4-3,25-37,2 1,2 1,27-22,-30 31,-1 0,-2-2,-1-2,-2 0,13-26,-33 51,1-2,-2 1,0-1,-1 0,0 0,-1-1,0 1,-2-1,1 0,-2 0,0 0,-1 0,0 0,-2-3,1 14,0 1,0 0,0-1,0 1,-1 0,0 0,1 0,-1 0,-1 0,1 0,0 0,0 1,-1-1,0 1,1 0,-1 0,0 0,0 0,0 0,-1 0,1 1,0 0,0-1,-1 1,1 1,-1-1,1 0,-1 1,1 0,-1 0,1 0,-1 0,0 0,1 1,-1-1,1 1,0 0,-1 0,0 1,-14 5,1 0,0 2,0 0,1 1,0 0,1 1,0 1,1 0,0 2,1-1,1 1,0 1,1 0,0 1,2 0,-3 5,9-15,-1-1,1 1,0 0,0 0,1 0,0 0,0 0,1 1,-1-1,1 1,1-1,-1 1,1-1,0 1,1-1,-1 1,1-1,1 1,-1-1,1 0,0 1,2 2,19 21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9:21:04.230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25 664,'30'-61,"-3"0,-2-2,-3-1,-3-1,5-38,-18 72,-1-1,-2 0,-1 1,-2-1,-2-17,2 49,0-2,0 1,1 0,-1-1,0 1,0 0,0-1,0 1,0 0,0-1,0 1,-1 0,1 0,0-1,-1 1,1 0,-1 0,1-1,-1 1,0 0,0 0,1 0,-1 0,0 0,0 0,0 0,0 0,0 0,0 1,0-1,0 0,0 1,-1-1,1 1,0-1,0 1,-1-1,1 1,0 0,-1 0,1-1,-39 52,19-4,2 1,3 0,1 2,3 0,2 0,-2 39,-2 98,14-175,1 1,1-1,0 0,0 0,1 0,1-1,0 1,0-1,1 0,0 0,1 0,1-1,0 1,1-1,25 24</inkml:trace>
  <inkml:trace contextRef="#ctx0" brushRef="#br0" timeOffset="415.204">775 131,'-6'-3,"0"0,-1 1,1 0,-1 0,0 0,1 1,-1 0,0 0,0 0,0 1,0 0,0 1,0-1,1 1,-1 1,0-1,0 1,1 0,-1 1,1 0,0 0,0 0,0 0,0 1,1 0,-1 1,-1 1,-12 14,0 0,2 1,0 1,1 1,2 0,0 1,2 0,0 1,2 1,0 0,2 0,1 0,2 1,-1 6,2-11,1-1,1 1,1 0,1-1,0 1,2 0,1-1,0 1,-1-14,-1-1,1 0,1 0,-1 0,1 0,0 0,1 0,0-1,0 0,0 0,1 0,0 0,0-1,0 1,1-1,-1-1,1 1,1-1,-1 0,1 0,-1-1,1 0,0 0,5 1,-4-2,1 0,0-1,0 0,0 0,0-1,0 0,0 0,0-1,-1 0,1-1,0 0,-1-1,1 1,-1-2,1 1,-1-1,-1 0,1-1,0 0,-1 0,0 0,0-1,-1 0,0-1,0 1,0-1,-1-1,0 1,0 0,-1-1,1 0,-2 0,0-1,0 1,0-1,-1 1,0-1,-1 0,1 0,-2 0,0 0,0 0,0-2,-1 6,1 0,-1 0,0 0,0 1,0-1,0 1,-1-1,0 1,0-1,0 1,-1 0,1 0,-1 0,0 0,0 0,0 1,-1-1,1 1,-1 0,0 0,0 0,0 1,0-1,-1 1,1 0,0 0,-1 1,0-1,1 1,-1 0,0 0,1 1,-1-1,0 1,0 0,0 0,0 1,1 0,-1-1,0 1,1 1,-1-1,0 1,-5 2,0 1,0 0,0 1,1 0,-1 0,1 1,1 1,0-1,0 1,0 0,1 1,0 0,1 0,0 1,0-1,1 1,0 0,1 1,0-1,1 1,0 0,1 0,0 0,0 0,1 0,1 0,0 10,8 18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9:21:03.372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1 858,'35'-27,"26"-17,-1-2,-2-4,-3-1,-2-3,-2-3,39-57,-77 94,0 0,-2-1,-1-1,0 0,-2 0,0-1,-2 0,0 0,-2 0,0-1,-2 0,0-3,-2 22,0 0,0 1,0-1,-1 0,0 0,0 0,0 0,0 1,-1-1,0 0,0 1,0 0,0-1,-1 1,0 0,0 0,0 0,0 1,-1-1,1 1,-1 0,0 0,0 0,0 0,0 1,0-1,-1 1,1 0,-1 0,0 1,1 0,-1-1,0 2,0-1,0 0,0 1,0 0,1 0,-2 1,-6 1,0 0,0 1,0 0,1 1,-1 1,1 0,0 0,1 1,-1 1,1-1,0 2,1-1,0 2,0-1,-3 5,-6 7,1 1,1 1,0 0,2 1,1 1,-5 13,3-2,2 1,1 0,2 1,2 0,1 0,2 1,2 0,1 0,2 0,1 0,5 21,-5-45,1 0,0 0,1-1,1 1,0-1,0 1,2-1,0-1,0 1,1-1,0 0,1 0,1-1,0 0,0-1,1 0,0 0,1-1,0-1,0 0,1 0,0-1,1 0,2 0,-2-3,1-1,1 0,-1 0,0-1,1-1,-1-1,15 0,30-6</inkml:trace>
  <inkml:trace contextRef="#ctx0" brushRef="#br0" timeOffset="388.266">807 709,'0'-9,"1"6,0 0,-1 0,1-1,-1 1,0 0,0-1,0 1,0 0,0-1,-1 1,1 0,-1 0,0-1,0 1,0 0,-1 0,1 0,-1 0,1 0,-1 0,0 1,0-1,0 0,-1 1,1 0,-1-1,1 1,-1 0,0 0,0 1,0-1,0 1,0-1,0 1,-2-1,-6 3,0 0,0 0,1 1,-1 0,1 1,-1 1,1-1,0 1,0 1,1 0,-1 1,1-1,0 2,1-1,-1 1,1 1,1-1,-1 1,2 1,-6 7,2-5,1 1,0 1,1-1,1 2,0-1,0 1,2 0,-1 0,2 0,0 1,1-1,0 1,1 0,1 6,2-15,0 0,0-1,1 1,0-1,0 1,0-1,1 0,-1 0,1 0,1 0,-1 0,1-1,0 1,0-1,0 0,0 0,1-1,-1 1,1-1,0 0,0 0,0 0,1-1,-1 0,1 0,-1-1,1 1,0-1,-1 0,1 0,0-1,0 0,0 0,-1 0,1-1,0 0,0 0,-1 0,1-1,-1 0,1 0,4-3,5-1,-1-1,0-1,0 0,-1 0,0-2,0 0,-1 0,0-1,-1 0,-1-1,1-1,-2 1,0-2,0 1,-2-1,1 0,-2-1,0 0,-1 0,0 0,-1-1,-1 1,0-1,-1 0,-1 0,-1 15,1-2,0-1,-1 1,0 0,1-1,-1 1,0-1,-1 1,1-1,-1 1,1-1,-1 1,0 0,0-1,-1 1,1 0,0 0,-1 0,0 0,0 0,-1-1,1 5,0-1,-1 1,1 0,0 0,-1-1,1 2,0-1,0 0,0 0,0 1,0-1,0 1,1-1,-1 1,0 0,1 0,-1 0,1 0,0 0,0 0,0 0,0 0,0 1,0-1,0 0,1 0,-1 3,-3 2,1 0,0 1,0-1,0 1,1 0,0 0,1 0,0 0,0 0,1 0,0 0,0 1,1-1,0 0,0 0,1 0,0 0,1-1,-1 1,1-1,1 1,0-1,0 0,0 0,1 0,0-1,0 0,0 0,1 0,0 0,0-1,1 0,2 1,48 17,3-8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9:21:07.150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1,'14'2,"13"1,15 0,11-1,11 0,6-3,-9-2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9:21:08.067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11 101,'-11'261,"11"-258,0 0,0 0,0 0,1 0,-1 0,1 0,-1 0,1-1,0 1,0 0,0 0,0-1,1 1,-1 0,1-1,0 1,-1-1,1 0,0 0,1 0,-1 0,0 0,0 0,1 0,-1-1,1 1,0-1,-1 0,1 0,0 0,0 0,0 0,0 0,-1-1,1 1,0-1,0 0,0 0,0 0,0-1,0 1,3-1,8-5,0 0,0-1,-1-1,0 0,0 0,-1-1,0-1,-1 0,0-1,0 0,-1-1,-1 0,0 0,0-1,-1 0,-1-1,0 1,-1-2,1-4,19-51,-32 87,2 1,0 0,1 0,1-1,1 1,0 1,2-1,0 0,3 14,-3-26,1-1,0 0,0-1,0 1,1 0,-1-1,1 1,0-1,1 0,-1 0,1 0,0 0,0-1,0 1,0-1,0 0,1 0,0-1,-1 1,1-1,0 0,0-1,0 1,0-1,1 0,-1 0,4 0,1 0,1 0,-1-1,1 0,-1 0,1-1,-1-1,1 0,-1 0,0-1,0 0,0-1,0 0,6-4,-9 4,0-1,-1-1,0 1,0-1,0 0,-1 0,0-1,0 1,-1-1,1 0,-1 0,-1-1,0 1,0-1,0 0,-1 0,0 0,0 0,0-7,0-7,-1-1,-1 1,0 0,-2-1,-1 1,-4-17,-13-41,21 79,-1 1,1-1,0 0,0 0,-1 1,1-1,0 1,0-1,0 1,-1-1,1 1,0-1,0 1,0 0,0-1,0 1,0 0,0 0,0 0,0 0,0 0,0 0,0 0,0 0,0 0,0 0,0 0,0 1,0-1,0 0,0 1,0-1,-1 1,1-1,0 1,0 0,3 0,40 9,-20-5,1 1,-2 1,1 1,-1 1,6 4,-25-10,0-1,0 1,-1 0,1 0,-1 0,0 1,0-1,0 1,0 0,-1-1,1 1,-1 0,0 1,0-1,0 0,-1 1,0-1,0 1,0-1,0 1,0 4,-9 101,4-80,2-12,0-11,1 0,0-1,0 1,1 0,0 0,0 0,0 0,1-1,0 1,1 0,1 4,-1-9,1 1,0-1,0 1,0-1,0 0,1 0,-1-1,1 1,-1-1,1 0,-1 0,1 0,0 0,-1 0,1-1,0 0,0 1,-1-2,1 1,0 0,0-1,-1 1,1-1,0 0,10-1,0 0,-1-1,1 0,-1-1,0 0,0-1,0 0,-1-1,0-1,0 0,0-1,-1 0,0 0,-1-1,0-1,0 0,-1 0,0-1,-1 0,0 0,-1-1,0 0,-1 0,-1-1,0 0,1-2,-7 19,-7 23,3-1,0 1,1 0,1 24,2-44,1-1,0 1,0 0,1-1,0 1,0 0,0-1,1 1,0-1,1 0,-1 1,1-1,0 0,1-1,-1 1,1-1,0 1,1-1,-1 0,1 0,0-1,0 0,0 0,1 0,1 1,56 4,-33-15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9:21:08.351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33,'9'-14,"4"-4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6T13:27:16.29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232 532,'0'23,"-2"17,-3 11,-1 4,1-1,1-4,1-9,1-11</inkml:trace>
  <inkml:trace contextRef="#ctx0" brushRef="#br0" timeOffset="732.04">0 395,'23'-7,"1"1,0 0,0 2,0 1,0 0,1 2,-1 1,1 1,14 3,-26-3,1 0,-1 1,1 0,-1 2,0-1,0 2,0-1,0 2,-1 0,0 0,0 1,-1 1,0 0,0 0,-1 1,0 0,0 1,-1 0,0 1,-1 0,0 0,-1 1,0 0,-1 0,-1 1,3 6,9 142,-17-160,-1 0,1 1,0-1,0 0,0 1,0-1,0 0,0 1,1-1,-1 0,0 0,1 1,-1-1,1 0,-1 0,1 1,-1-1,1 0,0 0,0 0,0 0,-1 0,1 0,0 0,0 0,0-1,1 1,-1 0,0 0,0-1,0 1,0-1,1 1,-1-1,0 0,1 1,-1-1,0 0,0 0,1 0,-1 0,0 0,1 0,-1 0,0 0,1-1,-1 1,0 0,0-1,1 1,-1-1,0 1,1-2,15-9,0-1,0-1,-2-1,0-1,0 0,-1 0,-1-2,-1 1,0-2,-1 0,1-3,-10 18,14-21,-15 24,-1-1,0 1,0 0,0-1,0 1,0 0,1 0,-1-1,0 1,0 0,1 0,-1-1,0 1,0 0,1 0,-1-1,0 1,1 0,-1 0,0 0,1 0,-1 0,0 0,1 0,-1-1,0 1,1 0,-1 0,0 0,1 0,-1 0,0 0,1 1,-1-1,0 0,1 0,-1 0,0 0,1 0,-1 0,0 1,0-1,1 0,-1 0,0 0,1 1,-1-1,0 0,0 0,0 1,1-1,-1 0,0 1,0-1,0 0,0 0,1 1,-1-1,0 0,0 1,0-1,0 0,0 1,8 43,13 34,-17-72,0 0,1 0,-1-1,1 1,1-1,-1 0,1 0,-1-1,1 0,1 0,-1 0,0-1,1 0,0 0,0 0,0-1,0 0,0 0,0-1,1 0,-1-1,0 1,1-1,-1-1,7 0,-4 0,0-1,0 0,0 0,0-1,0 0,0-1,-1 0,0-1,0 0,0 0,0-1,-1 0,0 0,0-1,-1 0,0 0,0-1,2-3,0-3,-2-1,0 0,0 0,-1 0,-1-1,0 1,-2-1,0 0,0-1,-1 1,-1 0,-1-13,-2-10,-1 0,-2 1,-2 0,-10-32,12 44,-2 1,-1 1,-1 0,-1 0,-1 1,0 0,-2 0,-4-3,16 25,1 1,0-1,0 0,-1 1,1-1,-1 0,1 1,-1-1,1 0,-1 1,1-1,-1 1,1-1,-1 1,0-1,1 1,-1 0,0-1,1 1,-1 0,0-1,1 1,-1 0,0 0,0 0,1 0,-1 0,0 0,0 0,0 0,1 0,-1 0,0 0,0 0,1 0,-1 1,0-1,0 0,1 0,-1 1,0-1,1 1,-1-1,1 1,-13 34,11 14,1 1,2 0,3 0,2-1,2 1,6 16,-13-61,0-1,7 47,3 1,1-2,3 0,2-1,2 0,4 2,-19-42,1 0,1 0,0-1,0 0,1 0,0 0,0-1,0 1,1-2,1 1,27-1,-23-14</inkml:trace>
  <inkml:trace contextRef="#ctx0" brushRef="#br0" timeOffset="962.429">820 231,'-14'0,"-9"0,6 0,18 3,27 0,29-1,29-1,25-5,17-3,8-1,-20 1</inkml:trace>
  <inkml:trace contextRef="#ctx0" brushRef="#br0" timeOffset="1725.148">1475 887,'8'-15,"-2"1,0-1,0 0,-1-1,-1 1,-1-1,0 0,-1 0,-1 0,0 0,-1 0,-1 0,0 0,-2 0,1 0,-2 0,0 1,-1 0,-1-1,0 2,-1-2,5 13,1 0,0 1,0-1,0 1,-1-1,1 1,-1 0,0 0,1-1,-1 1,0 0,0 0,0 1,-1-1,1 0,0 1,-1 0,1-1,1 2,0 1,1-1,-1 0,0 1,1-1,-1 1,1-1,-1 0,0 1,1-1,-1 1,1 0,0-1,-1 1,1-1,-1 1,1 0,0-1,-1 1,1 0,0-1,0 1,0 0,-1 0,1-1,0 1,0 0,0 0,0-1,0 1,0 0,1-1,-1 1,0 0,0 0,0-1,1 1,-1 0,0-1,1 1,-1 0,1-1,-1 1,0-1,1 1,0-1,-1 1,1-1,-1 1,1-1,-1 1,1-1,0 0,-1 1,1-1,10 5,0 0,0 0,0-1,0-1,1 1,0-2,-1 0,1 0,0-1,0-1,1 0,2 1,165 6,-177-7,-1 0,0 0,1 0,-1 1,1-1,-1 1,0 0,0 0,1 0,-1 0,0 0,0 0,0 0,0 1,0-1,0 1,0-1,-1 1,1 0,0 0,-1 0,0 0,1 0,-1 0,0 0,0 0,0 1,0-1,0 0,-1 1,1-1,-1 0,0 1,1-1,-1 3,-1 146,1-148,1 0,0 0,0 0,0-1,0 1,1 0,-1-1,1 1,-1-1,1 1,0-1,0 0,0 1,0-1,1 0,-1-1,0 1,1 0,-1-1,1 1,0-1,-1 0,1 0,0 0,0 0,0 0,0-1,0 1,0-1,0 0,1 0,96-9,-84 6,0-2,0 0,-1 0,1-2,-1 0,-1-1,1 0,-1-1,-1-1,0 0,0-1,7-8,-20 20,0-1,0 1,0-1,0 1,0-1,0 0,0 1,0-1,0 1,0-1,1 1,-1-1,0 1,0-1,0 0,1 1,-1-1,0 1,1-1,-1 0,0 1,1-1,-1 0,0 0,1 1,-1-1,1 0,-1 0,0 1,1-1,-1 0,1 0,-1 0,1 0,-1 0,1 0,-1 0,1 0,-1 0,1 0,-1 0,0 0,1 0,-1 0,1 0,-1 0,1 0,-1-1,1 1,-1 0,1 0,-1 8,0-5,0 0,0 0,0 0,1 0,0 0,-1 0,1 0,0 0,1-1,-1 1,0 0,1-1,-1 1,1-1,0 1,0-1,0 0,0 0,1 0,-1 0,0 0,1 0,-1 0,1-1,0 0,-1 1,1-1,0 0,0 0,0 0,0-1,1 1,6 1,0-1,1 0,-1 0,0-1,1 0,-1-1,0 0,1-1,0 0,-2-1,0 0,0 0,0-1,0 0,0 0,-1-1,0 0,0-1,0 0,-1 0,3-4,-7 8,-1 0,0 0,1-1,-1 1,-1-1,1 0,0 1,0-1,-1 0,0 0,1 0,-1 0,-1 0,1 0,0-1,-1 1,1 0,-1 0,0 0,0-1,0 1,-1 0,1 0,-1-1,1 1,-1 0,0 0,0 0,-1 0,1 0,-1 0,1 1,-1-1,0 0,-1 0,-1-2,0 0,-1 1,0-1,0 1,0 0,0 0,-1 1,1 0,-1 0,0 0,0 0,0 1,0 0,-1 1,1-1,0 1,-1 0,1 1,-1-1,1 1,-1 1,1-1,-1 1,1 0,-1 1,1 0,0-1,0 2,0-1,0 1,0 0,1 0,-3 2,1 0,0 0,0 1,1 0,0 0,0 1,0-1,1 1,0 0,0 1,1-1,0 1,0 0,1 0,0 0,0 1,1-1,0 1,1-1,-1 1,2 1,0-7,1 1,0-1,0 0,1 1,-1-1,1 0,-1 0,1 0,0-1,0 1,0 0,1-1,-1 1,1-1,-1 0,1 1,0-1,0-1,0 1,0 0,0-1,0 1,0-1,1 0,2 0,27 9</inkml:trace>
  <inkml:trace contextRef="#ctx0" brushRef="#br0" timeOffset="1973.486">2499 259,'-16'-2,"-10"-2,-6 6,1 6,6 7,6 8,10 7,12 5,14 6,12 3,2-6</inkml:trace>
  <inkml:trace contextRef="#ctx0" brushRef="#br0" timeOffset="2563.43">2690 819,'0'0,"2"5,-1 0,1 0,0 0,1 0,-1 0,1 0,0-1,0 1,0-1,1 0,0 0,-1 0,1-1,1 1,-1-1,0 0,1 0,3 1,-5-5,1-1,-1 0,1 0,-1 0,0 0,0 0,0-1,0 1,0-1,-1 0,1 0,-1 0,1 0,-1-1,0 1,-1 0,1-1,-1 0,1 1,-1-1,0 0,0 0,-1 1,1-1,-1-2,7-25,-2 0,-1 0,-2 0,0 0,-3-1,-1-11,1 34,1 6,0-1,0 1,0-1,0 1,-1-1,1 1,-1 0,0-1,0 1,-1 0,1-1,-1 1,1 0,-1 0,0 0,-2-1,3 3,0 1,0 0,0 0,0 0,-1 1,1-1,0 0,0 0,0 1,0-1,0 0,0 1,0-1,0 1,0-1,0 1,0 0,0-1,0 1,0 0,0 0,1 0,-1-1,0 1,1 0,-1 0,0 0,1 0,-1 0,1 0,0 1,-1-1,1 0,0 0,0 0,-1 0,1 0,0 0,0 1,0-1,0 0,1 0,-1 0,0 0,0 0,1 1,-1-1,1 0,-1 0,1 0,-1 0,1 0,0 0,2 2,1 1,0-1,0 0,0 0,0 0,1-1,-1 0,1 1,-1-1,1-1,0 1,0-1,0 0,0 0,4 0,-7 0,118 11,33 9,-150-19,1 0,0-1,-1 1,1 1,-1-1,0 0,1 1,-1 0,0 0,-1 0,1 0,0 0,-1 1,0-1,0 1,0-1,0 1,-1 0,1 0,-1-1,0 1,0 0,0 0,-1 1,1-1,-1 0,0 0,0 0,-1 0,1 0,-1 0,0 0,0 0,-1 4,1-1,0-1,0 1,1 0,0 0,0-1,1 1,0 0,0 0,0-1,1 1,0-1,0 1,2 1,1-4,0-1,0 0,0 0,0-1,0 0,1 0,-1 0,1 0,-1-1,1 0,0 0,-1 0,1-1,0 0,0 0,0-1,-1 1,1-1,0 0,-1-1,1 1,2-3,5 2,-1 0,1-2,-1 0,0 0,-1-1,1 0,-1-1,0 0,0-1,0 0,-1-1,-1 0,1-1,-1 0,0 0,-1-1,0 0,-1 0,0-1,-1 0,0 0,4-12,-10 31,1 1,0-1,0 0,0 1,1-1,1 0,-1 0,1 0,0 0,1-1,0 1,0-1,1 0,0 0,0-1,6 7,-6-9,0 1,0-1,1 1,0-1,0-1,0 1,0-1,0 0,1-1,-1 1,1-1,-1-1,1 1,0-1,0 0,0-1,0 1,0-1,0-1,0 1,0-1,-1-1,4 0,10-7</inkml:trace>
  <inkml:trace contextRef="#ctx0" brushRef="#br0" timeOffset="2830.294">3660 286,'-9'5,"1"3,5 1,2-1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9:21:05.732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50 0,'-1'177,"-14"81,2-153,4-42,2 0,3 1,4 6,-1-65,1 0,0-1,0 1,1-1,0 1,-1 0,1-1,1 0,-1 1,1-1,0 0,0 1,0-1,0 0,1-1,-1 1,1 0,0-1,1 1,-1-1,0 0,1 0,0 0,3 1,10 1,0 0,0-2,0 0,0-1,0-1,1-1,-1 0,1-1,-1-1,0 0,0-2,0 0,10-4,50-14,-7-1</inkml:trace>
  <inkml:trace contextRef="#ctx0" brushRef="#br0" timeOffset="279.208">652 83,'-16'38,"3"2,0-1,3 2,1-1,2 1,1 15,5-47,-18 210,19-202,1 0,1 0,0-1,1 1,1 0,0-1,2 0,-1 0,2 0,0-1,8 12,-7-17,-1-1,2 0,-1-1,1 0,1 0,-1-1,1 0,0-1,1 0,0-1,0 0,0 0,0-1,1-1,-1 0,1 0,0-1,0-1,0 0,0-1,0 0,0 0,0-2,0 1,0-2,5-1,24-9</inkml:trace>
  <inkml:trace contextRef="#ctx0" brushRef="#br0" timeOffset="554.925">543 478,'14'2,"18"4,18 0,16 0,12-2,6-2,2-2,-5-7,-18-2</inkml:trace>
  <inkml:trace contextRef="#ctx0" brushRef="#br0" timeOffset="831.6">706 55,'108'-1,"8"-1,1 6,71 12,-182-17,0 1,1 1,-1-1,0 1,1 0,-1 0,0 1,0 0,0 0,0 0,0 1,-1 0,1 0,-1 0,0 1,0 0,0 0,0 0,-1 1,1-1,-1 1,0 0,-1 0,1 0,-1 1,0 0,0-1,1 7,-3 4,-1 0,0 0,-1 0,-1 0,-1 0,-2 10,-3 13,-10 117,7 0,7 0,7 13,-2-154,2-22,2-26,-3 0</inkml:trace>
  <inkml:trace contextRef="#ctx0" brushRef="#br0" timeOffset="1169.8">1348 328,'-28'-228,"28"227,-1 0,1 0,0 0,0 0,0 0,0 0,0 0,0 0,0 0,0 0,0 0,0 0,0 0,0 0,1 0,-1 0,0 0,1 0,-1 0,1 0,-1 0,1 0,0 1,-1-1,1 0,0 0,-1 1,1-1,0 0,0 1,0-1,-1 1,1-1,0 1,0 0,0-1,0 1,0 0,0-1,0 1,0 0,0 0,0 0,0 0,0 0,0 0,0 0,0 0,0 1,0-1,0 0,0 0,1 1,15 6,1 0,-1 0,-1 2,1 0,-2 1,1 1,-1 0,-1 1,0 1,5 6,6 8,-1 1,-1 2,-2 0,-1 1,-1 1,-2 0,-2 2,0 0,-3 0,0 2,-3-1,-1 1,-1 0,-2 1,-2 0,-1 0,-2 0,-3 19,2-37,0 0,-2 0,0 0,-2 0,0-1,-1 0,-5 12,8-24,1-1,-1-1,1 1,-1 0,0-1,-1 1,1-1,-1 0,0 0,0-1,0 1,-1-1,1 0,-1 0,0 0,0-1,0 1,0-1,0 0,0-1,-1 1,1-1,0 0,-1-1,1 1,-1-1,1 0,-4-1,-3-1,0 0,1-1,-1-1,1 0,0 0,0-1,0-1,1 0,0 0,0-1,0 0,1-1,0 0,1 0,0-1,0 0,0 0,1-1,1 0,0-1,0 1,-2-8,-4-17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9:20:54.447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219 287,'16'5,"15"3,11 4,11-2,7-1,3-3,2-2,0-2,-4-3,-7-5,-9-3,-10-2,-11 1</inkml:trace>
  <inkml:trace contextRef="#ctx0" brushRef="#br0" timeOffset="15914.619">697 0,'23'0,"18"21,0 1,-1 2,-1 1,1 5,-9-9,-20-13,11 6,-1 1,0 1,-1 1,-1 0,0 2,-1 0,3 7,-20-25,0 0,0 1,0-1,0 0,0 0,-1 1,1-1,0 0,-1 1,1-1,-1 1,1-1,-1 1,0-1,1 1,-1-1,0 1,0-1,0 1,-1-1,1 1,0-1,0 1,-1-1,1 1,-1-1,1 1,-1-1,0 0,0 1,1-1,-1 0,0 0,0 1,0-1,0 0,0 0,-1 0,1 0,0 0,0-1,-1 1,1 0,-1 0,-55 28,39-21,1 1,0 0,1 1,0 1,1 0,0 1,1 1,-2 6,1 0,0 0,2 2,0-1,0 5,-10 18</inkml:trace>
  <inkml:trace contextRef="#ctx0" brushRef="#br0" timeOffset="16673.905">0 301,'2'-3,"9"-2,10-3,14-1,13 0,9 1,7 1,0 8,-9 9,-14 4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9:24:53.741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2636 1981,'0'-1,"-1"1,1-1,-1 1,1-1,-1 1,1-1,-1 1,0-1,1 1,-1 0,1-1,-1 1,0 0,0-1,1 1,-1 0,0 0,1 0,-1 0,0 0,0-1,1 1,-1 1,0-1,1 0,-1 0,0 0,0 0,1 0,-1 1,0-1,1 0,-1 1,0-1,1 0,-1 1,1-1,-1 1,1-1,-1 1,1-1,-1 1,1-1,-1 1,1 0,-1-1,1 1,0-1,0 1,-1 0,1 0,0-1,0 1,0 0,0-1,-1 1,1 0,0 0,0-1,1 1,-9 49,8-49,-2 67,4-1,3 1,4 11,2 30,0 112,-10 0,-20 158,-3 215,15-417,3-165,3-28,0-8</inkml:trace>
  <inkml:trace contextRef="#ctx0" brushRef="#br0" timeOffset="1">2677 1926,'35'15,"-28"-14,33 6,1-3,0-1,0-1,30-4,-4 0,489 2,-308-21,45 0,-58 35,413-13,-302 40,-284-37,0 2,-1 3,3 3,138 4,120 0,3-10,-203-7,600 1,-236 28,28-1,-103-14,-186 0,-210-18,-33 0,-5 0</inkml:trace>
  <inkml:trace contextRef="#ctx0" brushRef="#br0" timeOffset="2">2623 3947,'-4'-3,"4"3,0 1,0-1,0 1,0-1,0 1,0-1,0 1,-1-1,1 1,0-1,0 0,0 1,-1-1,1 1,0-1,-1 1,1-1,0 0,-1 1,1-1,0 0,-1 1,1-1,-1 0,1 0,0 1,-1-1,1 0,-1 0,1 0,-1 0,1 1,-1-1,1 0,-1 0,1 0,-1 0,1 0,-1 0,1 0,-1-1,1 1,-1 0,1 0,-1 0,1 0,0 0,-1-1,1 1,-1 0,1-1,-1 1,1 0,0 0,-1-1,1 1,0-1,-1 1,1 0,0-1,0 1,-1-1,1 1,0-1,0 1,-10 97,4 0,6 46,-5 90,-2-138,3 0,5 1,9 60,11 39,-11-122,8-89,-9 1</inkml:trace>
  <inkml:trace contextRef="#ctx0" brushRef="#br0" timeOffset="3">3892 2377,'-22'-17,"17"13,1 0,-1 1,0-1,-1 1,1 0,0 0,-1 0,0 1,1 0,-1 0,-3 0,-2 2,0 0,0 1,-1 0,1 0,0 2,0-1,1 1,-1 1,0 0,1 0,0 1,0 0,1 1,-1 0,1 1,0 0,1 0,0 1,0 0,0 0,1 1,0 0,-23 54,29-61,1 0,-1 0,1 0,0 0,0 0,0 0,0 1,0-1,0 0,0 0,1 0,-1 0,1 0,0 0,-1 0,1 0,0 0,0 0,0 0,0 0,1 0,-1-1,0 1,1 0,0-1,-1 0,1 1,0-1,-1 0,2 1,11 4,-1-1,1-1,-1 0,1-1,0 0,1-1,2-1,60 13,-71-13,-1 1,1-1,-1 1,0 0,0 0,0 1,0 0,0-1,0 2,-1-1,0 0,1 1,-1 0,0 0,-1 0,1 1,-1-1,0 1,0-1,0 1,-1 0,0 0,0 1,0-1,0 0,-1 1,0-1,0 1,0-1,-1 1,0 0,0-1,0 1,-2 4,0-3,0 0,-1 1,0-1,-1 0,1-1,-1 1,-1-1,1 1,-1-1,0-1,-1 1,1-1,-1 0,0 0,0 0,-1-1,1 0,-1-1,0 1,0-1,0 0,-1-1,1 0,-1 0,1 0,-1-1,1 0,-1-1,0 0,0 0,1-1,-1 1,0-2,-11-3,27-2,9 5,2 0</inkml:trace>
  <inkml:trace contextRef="#ctx0" brushRef="#br0" timeOffset="4">4043 2787,'-2'-14,"-1"-7,0 5,0 12,2 16,0 13,0 9,1 6,0 3,0-2,0-2,0-6,0-8</inkml:trace>
  <inkml:trace contextRef="#ctx0" brushRef="#br0" timeOffset="5">4589 2377,'-8'-4,"-1"-1,0 1,0 0,-1 1,1 0,0 1,-1 0,0 0,1 1,-1 1,0-1,0 1,0 1,1 0,-1 0,0 1,1 1,-1-1,1 1,0 1,0 0,0 0,1 1,-1 0,1 0,-3 3,7-6,1 1,-1 0,1 0,-1 0,1 0,0 0,0 1,0-1,1 1,-1 0,1 0,0 0,0 0,1 0,-1 0,1 1,0-1,0 1,0-1,0 0,1 1,0 0,0-1,0 1,0-1,1 1,0-1,0 0,0 1,0-1,1 0,0 0,0 1,0-1,0-1,0 1,1 0,0 0,3 2,54 40,-37-32,-2 2,0 1,-1 0,-1 2,0 0,-1 1,10 16,-23-27,-1-5,-1 1,1-1,-1 1,-1 0,1 0,-1 0,0 1,0-1,0 0,-1 1,0-1,0 1,0 1,-2-5,-1 0,1-1,-1 1,1-1,-1 1,1-1,-1 0,0 0,0 1,0-1,0 0,0-1,0 1,0 0,0 0,0-1,0 0,0 1,0-1,0 0,0 0,-1 0,1 0,0 0,0 0,0-1,0 1,-4-1,-169-2,156 7,27 2,67-11,-45 0</inkml:trace>
  <inkml:trace contextRef="#ctx0" brushRef="#br0" timeOffset="6">4835 2855,'12'9,"1"0,0-2,1 1,-1-2,1 0,1 0,-1-1,1-1,0-1,3 1,-15-4,-1 1,1-1,0 0,-1 0,1 0,0 0,0 0,-1-1,1 1,-1-1,1 0,0 1,-1-1,1 0,-1-1,1 1,-1 0,0-1,0 1,0-1,0 0,0 0,0 0,0 0,0 0,-1 0,1 0,-1-1,1 1,-1 0,0-1,0 1,0-1,0 0,-1 1,1-1,-1 1,1-1,-1 0,0 0,0 1,0-1,-1 0,1 1,-1-1,-2-8,-1 0,-1 0,0 0,0 1,-1-1,0 1,-1 1,0-1,-1 1,0 1,0-1,-1 1,0 1,0-1,-1 2,0-1,0 1,-4-1,10 6,1-1,-1 1,1 0,-1 0,0 0,1 0,-1 1,0-1,0 1,1 0,-1 0,0 0,0 1,0 0,1-1,-1 1,0 0,1 1,-1-1,1 1,0-1,-1 1,1 0,0 1,0-1,0 0,0 1,0-1,-1 3,-59 67,31-32</inkml:trace>
  <inkml:trace contextRef="#ctx0" brushRef="#br0" timeOffset="7">3237 3511,'-6'-4,"0"0,0 1,-1-1,1 2,-1-1,0 1,0 0,0 0,0 1,0-1,0 2,0-1,0 1,0 0,0 1,0-1,0 2,0-1,0 1,0 0,0 0,-2 2,-2 0,2 0,-1 1,1 0,-1 1,1 0,1 0,-1 1,1 0,1 1,-1 0,1 0,0 0,1 1,-3 6,7-12,0-1,0 1,1 0,-1 0,1 0,0 0,0 0,0 0,0 0,0 0,1 0,-1 0,1 1,0-1,0 0,0 0,0 0,1 1,0-1,-1 0,1 0,0 0,0 0,1 0,-1 0,0 0,1-1,0 1,0 0,0-1,0 1,0-1,0 0,1 0,-1 0,1 0,0 1,10 2,0 0,0 0,1-1,-1-1,1 0,0-1,4 0,52 11,0 25,-68-37,0 1,-1 0,1 0,-1 0,1 0,-1 0,0 0,0 0,0 0,0 0,0 1,0-1,-1 0,1 1,-1-1,1 0,-1 1,0-1,0 1,0-1,0 1,-1-1,1 0,-1 1,1-1,-1 0,0 1,0-1,0 0,0 0,-1 2,-5 6,-1-1,0 0,-1-1,0 0,0 0,-1-1,0 0,0-1,0 0,-1 0,0-1,0 0,0-1,-10 2,-67 7,101-22,3 3</inkml:trace>
  <inkml:trace contextRef="#ctx0" brushRef="#br0" timeOffset="8">3484 3606,'5'-49,"-5"49,1 0,-1 0,1 0,-1 0,1 0,-1 0,0 0,1 0,-1 0,1 1,-1-1,1 0,-1 0,0 1,1-1,-1 0,0 0,1 1,-1-1,0 0,1 1,-1-1,0 1,0-1,1 0,-1 1,0-1,0 1,0-1,1 1,-1-1,0 0,0 1,0-1,0 1,0-1,0 1,0-1,0 1,0-1,0 1,0-1,-1 1,1-1,0 0,0 1,0-1,-1 1,1-1,0 0,0 1,-1-1,1 1,0-1,-1 0,1 0,0 1,-1 41,-2 0,-1 0,-2-1,-12 41,16-75,-9 30,2-63,6 6,1 1,1-1,1 1,1-1,0 1,1-1,2 1,0 0,0 0,2 0,0 1,2 0,0 0,1 1,0 0,1 0,1 1,1 0,3-1,-11 13,0 0,0 1,1 0,-1 0,1 0,0 0,0 1,0 0,0 0,0 0,0 0,1 1,-1 0,0 0,1 1,-1-1,1 1,-1 0,1 1,-1-1,1 1,-1 0,0 1,1-1,-1 1,0 0,0 0,0 1,0-1,-1 1,1 0,-1 1,1-1,-1 1,0 0,-1 0,1 0,-1 0,1 0,-1 1,0 0,-1 0,1 0,-1 0,0 0,-1 0,1 1,-1-4,-1 1,1-1,-1 1,1 0,-1 0,0-1,0 1,-1 0,1-1,0 1,-1 0,0-1,1 1,-1-1,0 1,0-1,-1 1,1-1,0 1,-1-1,0 0,1 0,-1 0,0 0,0 0,0 0,0-1,0 1,-1-1,1 1,0-1,-1 0,1 0,-1 0,1 0,-1 0,0-1,1 1,-2-1,-143 12,145-11,0 1,0 0,0 0,1-1,-1 2,0-1,1 0,-1 0,1 0,0 1,-1-1,1 0,0 1,1-1,-1 1,0 0,1-1,-1 1,1-1,0 1,0 0,0-1,0 1,0 0,1-1,-1 1,1-1,0 1,0-1,0 1,0-1,0 1,0-1,1 0,-1 1,2 0,5 9,2 0,-1 0,2-1,-1 0,1-1,1 0,0-1,0 0,1-1,0-1,1 0,-1 0,1-2,0 1,1-2,-1 0,1-1,0 0,0-1,0-1,4 0,84 1,-76-3</inkml:trace>
  <inkml:trace contextRef="#ctx0" brushRef="#br0" timeOffset="9">4398 3469,'-11'-1,"0"0,0 1,0 0,1 0,-1 1,0 1,0-1,0 2,1 0,-1 0,1 1,0 0,0 1,0 0,1 0,0 1,0 0,0 1,1 0,0 0,0 1,-5 6,11-11,0 0,0 0,0 0,1 0,-1 0,1 1,0-1,0 1,0-1,0 0,0 1,1-1,0 1,-1 0,1-1,1 1,-1-1,0 1,1-1,0 1,0-1,0 0,0 1,0-1,1 0,0 0,-1 0,1 0,0 0,0 0,1 0,-1 0,1-1,-1 1,12 6,1 0,-1-1,1-1,0 0,1-1,5 2,-7-4,0 1,0 1,-1 0,0 0,0 2,-1 0,0 0,7 7,-17-13,1 0,-1 0,0 1,0-1,0 1,0 0,-1-1,1 1,-1 0,0 0,0 0,0 0,0 0,0 0,0 0,-1 1,0-1,1 0,-1 0,0 0,-1 1,1-1,-1 0,1 0,-1 0,0 0,0 0,0 0,-1 0,1 0,-1 0,1 0,-1-1,0 1,0-1,0 1,0-1,-1 0,1 0,-1 0,1 0,-3 1,-7 5,0 0,-1 0,0-1,0-1,-1 0,0-1,0 0,0-1,0-1,-1 0,1-1,-1-1,-8 0,23-1,1 0,-1 0,0 0,0 0,0 0,1 0,-1 0,0 0,0 0,0 0,0-1,1 1,-1 0,0 0,0 0,0 0,0 0,0 0,0-1,1 1,-1 0,0 0,0 0,0 0,0-1,0 1,0 0,0 0,0 0,0 0,0-1,0 1,0 0,0 0,0 0,0-1,0 1,0 0,0 0,0 0,0-1,0 1,0 0,0 0,0 0,0 0,0-1,0 1,-1 0,1 0,0 0,14-7</inkml:trace>
  <inkml:trace contextRef="#ctx0" brushRef="#br0" timeOffset="10">4617 3634,'0'268,"0"-263,-1 1,1 0,0-1,0 1,1-1,-1 1,1-1,0 1,1-1,0 0,0 1,0-1,0 0,1 0,-1-1,1 1,1 0,-1-1,0 0,1 0,0 0,0 0,1 0,-1-1,0 0,1 0,0 0,0 0,0-1,0 0,0 0,4 1,-2-3,0 1,0-1,1 0,-1-1,0 1,0-2,0 1,0-1,-1 0,1 0,0-1,-1 1,1-2,-1 1,0-1,4-3,13-11</inkml:trace>
  <inkml:trace contextRef="#ctx0" brushRef="#br0" timeOffset="11">4521 3811,'-2'0,"5"0,11 0,8 0,11-2,9-4,6-2,3-5,-2 0,-3-1,-6 1,-9 1</inkml:trace>
  <inkml:trace contextRef="#ctx0" brushRef="#br0" timeOffset="12">4589 3565,'33'-11,"83"-17,-26 5,1 4,76-6,-163 24,0 0,0 0,0 0,0 0,0 1,1 0,-1 0,0 0,0 0,0 1,0 0,0 0,0 0,0 0,0 0,0 1,0 0,0 0,-1 0,1 0,-1 0,1 1,-1 0,0-1,0 1,0 1,-1-1,1 0,-1 0,0 1,1 0,-2-1,1 1,1 3,-1 15,-1 0,0 0,-2 1,-1-1,0 0,-2 0,-4 14,-2 25,-11 89,20-150,1 0,0 0,0 0,-1 0,1 0,0 0,0-1,-1 1,1 0,0 0,0 0,-1 0,1 0,0 0,-1 0,1 0,0 0,0 0,-1 0,1 1,0-1,0 0,-1 0,1 0,0 0,0 0,-1 0,1 1,0-1,0 0,0 0,-1 0,1 0,0 1,0-1,0 0,0 0,-1 1,1-1,0 0,0 0,0 1,0-1,0 0,0 0,0 1,0-1,0 0,0 0,0 1,0-1,0 0,0 1,0-1,0 0,0 0,0 1,0-1,0 0,0 0,1 1,-9-24,1-25,3 0,1 0,3 0,2-1,-2 21,0 8,0-1,2 0,0 0,1 0,1 1,1-1,1 1,0 1,2-1,2-3,-5 18,0 0,1 1,0-1,-1 1,1 1,1-1,-1 1,0 0,1 0,0 1,0 0,-1 0,1 1,0 0,0 0,0 0,1 1,-1 0,0 1,0-1,0 1,0 1,0-1,0 1,5 3,-5-5,-1 0,1 1,0 0,-1 0,1 1,-1 0,1 0,-1 0,0 1,0 0,0 0,0 0,-1 1,1 0,-1 0,0 1,0-1,-1 1,1 0,-1 0,0 1,0-1,-1 1,0 0,1 2,-3-5,-1 1,-1-1,1 1,0-1,-1 0,0 1,0-1,0 0,0 1,0-1,-1 0,1 0,-1 0,0 0,0 0,0 0,0-1,-1 1,1-1,-1 1,1-1,-1 0,0 0,0 0,0 0,0 0,-87 36,-75-2,163-36,1 0,-1 1,0-1,0 1,0-1,0 1,1 0,-1 0,0-1,1 1,-1 0,1 1,-1-1,1 0,-1 0,1 1,0-1,0 1,-1-1,1 1,0-1,0 1,1 0,-1-1,0 1,1 0,-1 0,1 0,-1-1,1 1,0 0,0 0,0 0,0 0,0 0,0 0,0 0,1-1,-1 1,1 1,3 14,1-1,1 0,1 0,0-1,1 0,0 0,1 0,1-1,0-1,1 0,1 0,0-1,0-1,1 0,1 0,0-1,0-1,1-1,2 1,0-1,0-1,0 0,1-2,-1 0,1-1,1 0,-1-2,0 0,4-1,15-2</inkml:trace>
  <inkml:trace contextRef="#ctx0" brushRef="#br0" timeOffset="13">2609 4508,'15'2,"-1"1,0 0,0 1,0 1,-1 0,1 0,-1 2,-1 0,1 0,7 6,-13-8,33 18,-1 2,-2 1,0 2,-2 1,0 3,-32-30,-1 0,1 0,-1 0,1 1,-1-1,0 1,0-1,0 1,0 0,-1 0,1 0,-1 0,1 0,-1 0,0 0,-1 0,1 1,0-1,-1 0,1 0,-1 1,0-1,0 0,-1 1,1-1,-1 0,1 0,-2 4,-6 0,0 1,-1-1,0-1,0 0,0 0,-1 0,1-1,-1-1,-1 0,1 0,0-1,-10 2,9-2,-237 66,226-61,22-8,0 0,0 0,1 0,-1 0,0 0,0 0,1 0,-1 0,0 0,1 0,-1 0,0 0,0 0,1 0,-1 0,0 0,0 0,1 0,-1 0,0 1,0-1,0 0,1 0,-1 0,0 0,0 1,0-1,0 0,1 0,-1 0,0 1,0-1,0 0,0 0,0 1,0-1,1 0,-1 0,0 1,0-1,0 0,0 0,0 1,0-1,0 0,0 1,0-1,0 0,0 0,-1 1,1-1,0 0,0 0,0 1,0-1,0 0,24 0,4-3</inkml:trace>
  <inkml:trace contextRef="#ctx0" brushRef="#br0" timeOffset="14">3729 4589,'-12'-7,"0"-1,0 1,-1 1,0 1,0-1,-1 2,1 0,-1 1,0 0,0 1,0 0,0 1,-1 1,1 0,-12 3,21-4,-1 1,1-1,-1 1,1 1,-1-1,1 1,-1 0,1 0,0 1,-1 0,1 0,0 0,0 0,0 1,1-1,-1 1,0 1,1-1,0 1,0-1,0 1,0 0,1 1,0-1,-1 1,2-1,-1 1,0 0,1 0,0 0,-1 6,0 3,0 1,1 0,1 0,1 0,0 0,1 0,1 0,0 0,3 9,-4-17,1 0,1 0,-1 0,1 0,0-1,1 0,-1 1,1-1,1 0,-1-1,1 1,0-1,0 0,0 0,1-1,0 1,0-1,0 0,0-1,1 0,-1 0,11 1,1 0,-1-2,0 0,1-1,-1 0,1-2,0 0,-1-1,0-1,1 0,-1-2,-1 0,1 0,-1-2,0 0,8-5,19-9</inkml:trace>
  <inkml:trace contextRef="#ctx0" brushRef="#br0" timeOffset="15">4084 4521,'3'-2,"0"1,-1 8,1 10,-2 11,1 10,-4 8,-1 3,0 1,1-2,0-5,1-6,5-10,4-10,5-7,1-6</inkml:trace>
  <inkml:trace contextRef="#ctx0" brushRef="#br0" timeOffset="16">4466 4480,'-54'56,"-116"131,167-184,-1 1,1 0,0-1,0 1,0 0,0 1,1-1,0 0,0 1,0-1,0 1,1 0,0-1,0 1,0 0,0 0,1 0,0 0,0 0,0 0,1 0,-1-1,1 1,0 0,1 0,-1 0,1-1,0 1,0-1,0 1,1-1,-1 0,1 0,0 0,1 0,2 2,7 1,0 0,1-1,-1-1,1-1,0 0,1 0,-1-1,1-1,-1-1,1 0,0 0,5-2,-14 1,145 1,-111-2</inkml:trace>
  <inkml:trace contextRef="#ctx0" brushRef="#br0" timeOffset="17">2581 5054,'-20'175,"-12"291,40-360,2 15,-8-118,1-1,-1 0,1 0,0 0,-1 0,1 0,0 0,0-1,0 1,1-1,-1 0,0 0,0 0,1-1,-1 1,0-1,1 0,-1 0,1 0,-1 0,0 0,1-1,-1 1,2-2,9 2,21-1,-3-1,1 2,-1 1,0 1,0 2,19 5,27 11,1-3,1-5,0-2,4-4,589-4,-277 9,116-44,-60 3,-172 15,36 13,-241 2,575-28,-564 29,-117 7,5-5</inkml:trace>
  <inkml:trace contextRef="#ctx0" brushRef="#br0" timeOffset="18">5299 5122,'-13'5,"-1"1,1 0,0 0,1 2,0-1,0 2,0-1,1 2,0-1,1 2,0-1,1 1,0 1,1 0,0 0,1 1,0-1,1 1,0 1,1-1,1 1,-2 8,6-19,-1-1,0 0,1 0,-1 0,1 1,0-1,0 0,0 1,0-1,0 0,0 1,1-1,-1 0,1 0,0 1,-1-1,1 0,0 0,0 0,1 0,-1 0,0 0,1 0,-1-1,1 1,-1 0,1-1,0 1,0-1,-1 1,1-1,0 0,0 0,1 0,-1 0,0 0,0-1,0 1,1-1,-1 1,0-1,1 0,7-1,0 0,0-1,-1 0,1-1,0 0,-1-1,0 0,0 0,0-1,0 0,-1 0,0-1,0 0,0-1,-1 0,0 0,0-1,-1 1,1-1,0-3,11-15,-2-1,0-1,-2 0,-1 0,-1-2,-2 1,-1-1,-1-1,-1 0,-2 0,-2 0,0-1,-2 1,-2-6,1 32,1-2,0-1,-1 1,0-1,0 1,-1 0,0-1,0 1,0 0,-1-1,-1 1,1 0,-1 0,0 1,-1-1,1 1,-1-1,-4-4,5 11,0-1,0 1,1 0,-1-1,0 1,0 1,0-1,0 0,0 1,1-1,-1 1,0 0,0 0,1 0,-1 0,1 0,-1 1,1-1,-1 1,1 0,0-1,0 1,0 0,0 0,0 1,0-1,0 0,1 1,-1-1,1 1,0-1,0 1,0-1,-1 4,-12 20,2 0,1 2,1-1,1 1,2 1,0-1,2 1,1 1,2-1,1 0,1 1,1-1,2 0,1 0,1 0,8 26,7 10,2-1,24 47,-37-95,-2-5</inkml:trace>
  <inkml:trace contextRef="#ctx0" brushRef="#br0" timeOffset="19">5654 5381,'-81'177,"80"-176,-7 17,8-18,0 0,-1 0,1 0,0-1,0 1,0 0,0 0,0 0,0 0,0-1,0 1,0 0,0 0,0 0,0 0,-1 0,1-1,0 1,0 0,0 0,0 0,0 0,0 0,-1 0,1 0,0-1,0 1,0 0,0 0,-1 0,1 0,0 0,0 0,0 0,0 0,-1 0,1 0,0 0,0 0,0 0,0 0,-1 0,1 0,0 0,0 1,0-1,0 0,-1 0,1 0,0 0,2-20,0 1,1-1,1 1,1 0,1 0,1 1,3-6,-4 6,-1 4,55-115,-60 130,0 0,0 0,0-1,0 1,0 0,0 0,0-1,0 1,1 0,-1 0,0 0,0-1,1 1,-1 0,1-1,-1 1,1 0,-1-1,1 1,-1-1,1 1,-1 0,1-1,-1 1,1-1,0 0,0 1,-1-1,1 0,0 1,-1-1,1 0,0 0,0 1,0-1,-1 0,1 0,0 0,0 0,0 0,-1 0,1 0,0-1,0 1,-1 0,1 0,0-1,0 1,-1 0,1-1,0 1,-1 0,1-1,0 1,-1-1,1 1,-1-1,1 0,-1 1,1-1,-1 0,1 1,-1-1,1 0,-1 1,0-1,0 0,1 0,-1 0,36 164,-22-117,-5-17,0 0,-2 0,-2 1,0-1,0 29,-6-52</inkml:trace>
  <inkml:trace contextRef="#ctx0" brushRef="#br0" timeOffset="20">5600 5449,'-3'0,"3"0,4 0,8 0,7 0,11-2,12-1,7-2,6-1,-1 2,-8 1</inkml:trace>
  <inkml:trace contextRef="#ctx0" brushRef="#br0" timeOffset="21">6323 5286,'-2'0,"1"0,4 0,3 0,3 0,0 0</inkml:trace>
  <inkml:trace contextRef="#ctx0" brushRef="#br0" timeOffset="22">6610 5272,'5'5,"3"1,6 0,2-1,3-2,-1-1</inkml:trace>
  <inkml:trace contextRef="#ctx0" brushRef="#br0" timeOffset="23">6992 5327,'3'2,"2"1,6 0,3 0,-1-1</inkml:trace>
  <inkml:trace contextRef="#ctx0" brushRef="#br0" timeOffset="24">7320 5327,'0'2,"3"1,2 0,1 0</inkml:trace>
  <inkml:trace contextRef="#ctx0" brushRef="#br0" timeOffset="25">7908 5245,'-2'0,"3"0,7 0,6 0,1 0</inkml:trace>
  <inkml:trace contextRef="#ctx0" brushRef="#br0" timeOffset="26">8153 5258,'5'0,"4"0,4 0,8 0,0 0</inkml:trace>
  <inkml:trace contextRef="#ctx0" brushRef="#br0" timeOffset="27">8577 5245,'-5'0,"1"0,4 0,1 0</inkml:trace>
  <inkml:trace contextRef="#ctx0" brushRef="#br0" timeOffset="28">9177 4890,'-13'1,"-1"0,0 1,1 0,-1 1,1 1,0 0,0 1,0 0,0 1,1 1,0 0,1 0,-1 1,1 1,1 0,0 0,0 1,-6 8,4-4,0 1,2 1,-1 0,2 1,0 0,1 0,1 1,0-1,2 2,0-1,1 1,0-1,1 7,2-19,0 0,1 1,-1-1,1 1,0-1,1 0,-1 1,1-1,1 0,-1 1,1-1,0 0,0 0,1 0,0-1,0 1,0-1,1 1,0-1,0 0,0 0,0-1,1 1,0-1,0 0,0 0,0-1,1 0,-1 0,1 0,0 0,0-1,0 0,2 0,2-1,0-1,-1 0,1 0,-1-1,1-1,-1 0,0 0,0-1,0 0,0 0,0-1,0 0,-1-1,0 0,0 0,5-4,7-7,-1-1,-1 0,0-2,-1 0,10-15,-7 8,-1-2,-1 0,-2-1,-1-1,-1 0,-1-1,-2 0,-1-1,-2 0,-1-1,-1 0,-2 0,0-29,-4 51,-1 0,0 0,-1 1,0-1,-1 1,0-1,-1 1,0 0,0 0,-1 1,-2-3,5 8,-1 1,1-1,-1 1,0 0,1 0,-2 0,1 0,0 1,0-1,-1 1,0 0,1 0,-1 0,0 0,0 0,0 1,0 0,0 0,0 0,0 0,0 1,-1 0,1 0,0 0,0 0,-1 0,1 1,0 0,-3 1,-4 3,1 1,0 0,1 0,-1 1,1 0,0 1,1 0,0 1,0-1,1 1,0 1,1 0,0-1,0 2,1-1,0 1,1 0,0 0,1 0,0 0,0 7,-2 13,1 0,1 1,2-1,1 1,1-1,2 1,1-1,2 0,1 0,1-1,2 2,3 20,-2 1,-3 0,-2 0,-1 47,-5-88,-1-9,0 0,1-1,-1 1,1 0,0 0,-1 0,2 0,-1 0,0 0,1 0,-1 0,1 0,0 0,0 0,0-1,0 1,0 0,1-1,-1 1,1-1,-1 1,1-1,0 0,0 0,0 1,1-2,-1 1,0 0,1 0,1 0,15-1</inkml:trace>
  <inkml:trace contextRef="#ctx0" brushRef="#br0" timeOffset="29">9519 5232,'-2'20,"-4"15,0 10,-1 7,-1 1,3-3,-2-4,2-4,1-8,1-7,3-8,7-9,2-7</inkml:trace>
  <inkml:trace contextRef="#ctx0" brushRef="#br0" timeOffset="30">9737 5149,'-5'19,"-3"12,-1 12,2 4,1 4,5 0,4 1,4-2,1-2,2-2,0-5,0-4,-2-5,-3-6</inkml:trace>
  <inkml:trace contextRef="#ctx0" brushRef="#br0" timeOffset="31">9574 5504,'-14'3,"0"0,9 2,15 1,18-2,17 0,18-2,14-3,-6-1</inkml:trace>
  <inkml:trace contextRef="#ctx0" brushRef="#br0" timeOffset="32">6678 5887,'57'19,"16"1,0-2,2-4,-1-3,2-4,-1-2,48-5,-106 0,205-1,137-22,307-8,207 5,-377 51,-222 6,129-4,-403-27,-6-1</inkml:trace>
  <inkml:trace contextRef="#ctx0" brushRef="#br0" timeOffset="33">8822 2090,'184'12,"-65"-11,-54-2,1 2,0 4,16 5,-4 2,0-3,1-4,6-3,335-3,-125-27,-192 41,44-6,-137-4</inkml:trace>
  <inkml:trace contextRef="#ctx0" brushRef="#br0" timeOffset="34">3620 479,'-3'16,"-2"13,-1 10,0 8,2 12,1 13,2 14,0 14,1 13,0 11,-2 5,-1-1,-2-6,-2-10,-1-24</inkml:trace>
  <inkml:trace contextRef="#ctx0" brushRef="#br0" timeOffset="35">4644 479,'2'16,"-1"20,-4 19,0 22,-3 21,0 19,1 17,1 10,2 3,3-4,6-11,4-14,3-17,-2-27</inkml:trace>
  <inkml:trace contextRef="#ctx0" brushRef="#br0" timeOffset="36">9300 3265,'-24'0,"0"1,0 2,0 0,1 2,-24 6,38-8,-1 0,0 1,1 0,0 1,0 0,0 0,1 1,0 0,0 1,0-1,1 1,-1 1,2 0,-1 0,0 2,5-8,0 1,0 0,0-1,0 1,0 0,1 0,0 0,-1 0,1 0,0 1,0-1,1 0,-1 0,1 1,-1-1,1 0,0 1,1-1,-1 0,0 1,1-1,0 0,0 0,0 1,0-1,0 0,1 0,-1 0,1 0,0 0,0-1,0 1,0-1,0 1,1-1,-1 0,1 1,-1-1,1-1,0 1,0 0,0-1,78 13,-70-14,-1 1,1 0,0 1,-1 0,0 0,1 1,-1 1,0-1,-1 2,1-1,6 6,-13-8,-1 0,0 0,0 0,0 0,0 1,0-1,0 1,-1-1,1 1,-1 0,0-1,0 1,0 0,0 0,0 0,-1 0,1 0,-1 0,0 0,0 0,0 0,0 0,0 0,-1 0,1 0,-1 0,0 0,0 0,0 0,0-1,-2 3,-1 3,0-1,0 1,-1-1,0 0,-1 0,0 0,0-1,0 0,-1 0,-3 2,1-2,-1 0,1 0,-1-1,-1 0,1-1,-1-1,1 1,-1-2,0 1,0-1,0-1,-1 0,1-1,0 0,0-1,0 0,-1 0,1-1,-9-4,20 7,0-1,-1 0,1 0,0 0,-1 1,1-1,0 0,-1 0,1 0,0 0,-1 0,1 0,0 0,-1 0,1 0,0 0,-1 0,1 0,0 0,-1 0,1 0,0 0,-1 0,1-1,0 1,-1 0,1 0,0 0,-1 0,1-1,0 1,0 0,-1 0,1-1,0 1,0 0,0 0,-1-1,1 1,0 0,0-1,0 1,0 0,0-1,-1 1,1 0,0-1,0 1,0 0,0-1,0 1,0 0,0-1,0 1,0 0,1-1,-1 1,0 0,0-1,0 1,0 0,0-1,0 1,1 0,-1-1,0 1,0 0,1 0,-1-1,0 1,10-2</inkml:trace>
  <inkml:trace contextRef="#ctx0" brushRef="#br0" timeOffset="37">9519 3320,'-27'89,"7"-37,7-20,1 1,1 0,2 1,2 0,1 0,1 2,5-33,-1 0,1-1,0 1,0-1,0 1,0 0,0-1,1 1,-1 0,1-1,0 1,-1-1,1 1,0-1,1 0,-1 1,0-1,1 0,-1 0,1 0,0 0,0 0,-1 0,1 0,1-1,-1 1,0-1,0 1,0-1,1 0,-1 0,1 0,-1 0,1 0,-1-1,1 1,0-1,0 1,128-7,-61-2,-48 7,-4 1</inkml:trace>
  <inkml:trace contextRef="#ctx0" brushRef="#br0" timeOffset="38">10147 3305,'-13'-2,"0"0,0 1,0 1,0 0,-1 1,1 0,0 1,0 0,1 1,-1 1,1 0,-1 0,1 1,0 1,1 0,-1 1,1 0,1 0,-7 7,16-14,-1 1,1 0,0 0,0 0,-1 1,1-1,0 0,0 0,0 0,0 1,1-1,-1 1,0-1,0 1,1-1,-1 1,1-1,-1 1,1-1,0 1,0 0,0-1,0 1,0-1,0 1,0 0,0-1,0 1,1-1,-1 1,1-1,-1 1,1-1,0 1,0-1,-1 1,1-1,0 0,0 1,0-1,0 0,1 0,-1 0,0 0,0 0,1 0,0 0,61 23,-57-24,-1 1,1 0,0 0,-1 1,1-1,-1 1,1 0,-1 1,0-1,0 1,0 0,0 0,0 1,-1-1,1 1,-1 0,0 0,-1 1,1-1,-1 1,1 0,-1 0,-1 0,1 0,-1 0,0 1,0-1,0 1,0 4,-3-1,-1-1,0 1,-1-1,1 0,-1 0,-1 0,0 0,0 0,0-1,-1 0,0 0,-1 0,0-1,0 1,0-1,0-1,-1 1,0-1,0 0,-1-1,5-2,-1 0,1-1,0 1,-1-1,0 0,1 0,-1 0,1-1,-1 1,0-1,0 0,1 0,-1 0,0-1,1 1,-1-1,0 0,1 0,-1 0,1 0,-1-1,1 1,0-1,0 0,0 0,0 0,0-1,-1 0</inkml:trace>
  <inkml:trace contextRef="#ctx0" brushRef="#br0" timeOffset="39">10270 3374,'0'1,"0"-1,0 0,0 1,1-1,-1 0,0 0,0 1,1-1,-1 0,0 0,1 0,-1 0,0 1,1-1,-1 0,0 0,1 0,-1 0,0 0,1 0,-1 0,0 0,1 0,-1 0,0 0,1 0,-1 0,0 0,1 0,-1 0,0 0,1 0,-1-1,0 1,1 0,-1 0,1 32,-1-1,-1 1,-2 0,-1 0,-1-1,-7 18,-13 105,25-151,-1 1,1-1,0 1,0-1,0 1,0-1,1 0,0 1,-1-1,1 1,1-1,-1 0,0 0,1 0,-1 1,1-1,0-1,0 1,0 0,0 0,1-1,-1 1,1-1,0 0,-1 0,1 0,0 0,0 0,0-1,1 1,-1-1,0 0,0 0,1 0,2 0,9 1,0 0,-1-1,1-1,0-1,-1 0,1 0,0-2,-1 0,0 0,0-1,13-6,-2-1</inkml:trace>
  <inkml:trace contextRef="#ctx0" brushRef="#br0" timeOffset="40">10201 3647,'17'-2,"12"-1,7 0,8-2,4-2,-3-2,-2 0,-5-1,-7-1,-10 2</inkml:trace>
  <inkml:trace contextRef="#ctx0" brushRef="#br0" timeOffset="41">10379 3360,'269'-29,"-246"27,-12-1,0 2,1-1,-1 1,0 1,0 0,0 1,0 0,0 1,0 0,0 0,0 1,0 1,7 3,-15-5,-1 0,1 1,-1-1,1 1,-1 0,0 0,0 0,0 0,0 0,-1 0,1 0,-1 0,0 1,0-1,0 1,0-1,-1 1,1-1,-1 1,0-1,0 1,0-1,-1 4,-19 79,-3-20,10-31,1 0,2 0,1 2,1-1,3 1,0 5,7-90,2-1,3 2,1-1,2 1,3 0,1 1,3-2,-14 41,-1 0,1 0,1 0,-1 0,1 0,0 1,1 0,-1 0,1 0,1 0,-1 1,1 0,0 0,0 0,0 1,1 0,-1 0,1 0,0 1,0 0,0 1,1-1,-1 1,1 1,3-1,-8 1,0 0,0 1,1-1,-1 1,0 0,0 0,0 0,0 0,1 0,-1 1,0 0,0-1,0 1,0 0,0 1,0-1,0 0,0 1,-1 0,1-1,-1 1,1 0,-1 1,1-1,-1 0,0 1,0-1,0 1,-1-1,1 1,-1 0,1 0,-1 0,0 0,0 0,0 0,0 0,-1 0,1 1,-5 5,0 0,-1 0,0-1,0 0,-1 0,0 0,0 0,-1-1,0 0,0-1,-1 1,0-1,0-1,0 0,-1 0,1 0,-1-1,0-1,-3 1,8-1,-30 13,21-11,1 1,0 0,0 1,0 0,1 1,0 0,1 1,-4 4,12-11,0 0,1 0,0 0,-1 1,1-1,0 1,0-1,0 1,0-1,1 1,-1 0,1-1,-1 1,1 0,0-1,0 1,0 0,0 0,1-1,-1 1,1 0,0-1,0 1,-1-1,2 1,-1-1,0 1,0-1,1 1,56 57,-41-50,0-2,1 0,1 0,-1-2,1-1,0 0,1-1,-1-1,1-1,-1 0,1-2,-1 0,1-1,0-1,1-2,6 0</inkml:trace>
  <inkml:trace contextRef="#ctx0" brushRef="#br0" timeOffset="42">10598 2132,'56'9,"0"-1,0-4,1-1,48-6,-57 3,513-8,-552 8,-8-1,1 0,0 1,-1-1,1 1,0 0,-1 0,1 0,0-1,-1 1,1 1,0-1,0 0,-1 0,1 1,0-1,-1 1,1-1,-1 1,1 0,0 0,-1-1,0 1,1 0,-1 0,0 1,1-1,-1 0,0 0,0 1,0-1,0 0,0 1,0-1,0 1,-1-1,1 1,0 0,-1-1,1 1,-1 0,-5 144,-20 105,13-158,9-73,-20 164,2 155,20 63,-24-115,18 2,-14 86,8-172,13 59,-14-122,7-18,-8-13,-4 55,-7-42,18-34,3-28,5-53,1 1,-2 0,1 0,-1-1,0 1,-1-1,0 1,0-1,0 1,-2 1,-4 8,7-15,1 0,0 1,-1-1,0 0,1 0,-1 0,0 0,0 0,0 0,0-1,0 1,-1 0,1 0,0-1,-1 1,1-1,-1 1,0-1,1 0,-1 0,0 1,0-1,0-1,0 1,0 0,0 0,0-1,0 1,0-1,0 1,-1-1,1 0,0 0,0 0,0 0,0 0,0-1,-1 1,-20-8,0 2,0 0,-1 2,0 1,1 0,-1 2,-13 1,-115 11,73-3</inkml:trace>
  <inkml:trace contextRef="#ctx0" brushRef="#br0" timeOffset="43">11512 3360,'3'2,"2"4,6 0,5 0,12 0,13 0,15-2,19 2,18-1,14 1,8 2,2 2,-5 1,-9 2,-16 1,-17 0,-24 0,-19-3</inkml:trace>
  <inkml:trace contextRef="#ctx0" brushRef="#br0" timeOffset="44">5326 5887,'-18'453,"-40"182,-14 248,69-680,14 109,-4-239</inkml:trace>
  <inkml:trace contextRef="#ctx0" brushRef="#br0" timeOffset="45">7020 7238,'-1'-1,"0"0,0 0,1 0,-1 0,0 0,1-1,-1 1,0 0,1 0,0-1,-1 1,1 0,0-1,-1 1,1 0,0-1,0 1,0-1,0 1,1 0,-1-1,0 1,1 0,-1-1,0 1,1 0,0 0,-1-1,1 1,0-1,-1 1,1-1,9-54,-10 55,0 0,0 0,0 0,-1 0,1-1,0 1,0 0,-1 0,1 0,0 0,-1 0,1 0,-1 0,1 0,-1 1,0-1,1 0,-1 0,0 0,0 0,1 1,-1-1,0 0,0 1,0-1,0 1,0-1,0 1,0 0,0-1,0 1,0 0,0-1,0 1,0 0,-1 0,1 0,0 0,0 0,0 0,0 1,0-1,0 0,0 0,0 1,0-1,0 1,0-1,0 1,-4 1,1 0,0 0,-1 1,1-1,1 1,-1 0,0 0,1 1,-1-1,1 1,0-1,0 1,0 0,1 0,-1 1,1-1,0 0,1 1,-1-1,1 1,-1 0,1-1,1 1,-1 0,1 0,0 0,0-1,0 6,2-8,-1 1,1-1,-1 1,1-1,0 1,0-1,0 0,0 0,1 0,-1 0,1 0,-1-1,1 1,-1-1,1 1,0-1,0 0,25 10</inkml:trace>
  <inkml:trace contextRef="#ctx0" brushRef="#br0" timeOffset="46">7347 7225,'1'1,"-1"0,0 0,1 0,-1 1,1-1,-1 0,1 0,0 0,-1 0,1 0,0-1,0 1,0 0,0 0,0 0,0-1,0 1,0 0,0-1,0 1,0-1,0 1,0-1,0 0,1 0,-1 1,0-1,0 0,0 0,1 0,-1 0,0 0,0 0,0 0,1-1,-1 1,0 0,0-1,0 1,0-1,0 1,1-1,4 0,-1 0,1-1,-1 1,0-1,1 0,-1-1,0 1,0-1,-1 0,1 0,0 0,-1-1,0 1,0-1,0 0,0 0,-1-1,1 0,-4 3,0 1,0-1,-1 1,1 0,0-1,-1 1,0-1,1 1,-1 0,0-1,1 1,-1 0,0 0,0 0,0 0,0 0,0 0,0 0,0 0,0 0,-1 0,1 0,0 1,-1-1,1 0,0 1,-1-1,1 1,-1 0,1-1,0 1,-1 0,1 0,-1 0,1 0,-1 0,1 0,-1 0,1 1,-2 0,-1-2,-1 1,1-1,0 1,-1 1,1-1,0 1,-1-1,1 1,0 0,0 1,0-1,0 1,0 0,0 0,0 0,0 0,1 1,-1 0,1-1,-1 2,3-2,1-1,0 0,0 0,0 1,0-1,0 0,0 1,0-1,0 0,0 1,0-1,1 0,-1 0,1 1,-1-1,1 0,-1 0,1 0,0 1,-1-1,1 0,0 0,0 0,0 0,0-1,0 1,0 0,0 0,0 0,0-1,0 1,1-1,-1 1,0-1,0 1,1-1,-1 0,0 1,1-1,-1 0,0 0,0 0,1 0,26 5</inkml:trace>
  <inkml:trace contextRef="#ctx0" brushRef="#br0" timeOffset="47">7894 7211,'-4'10,"0"-5,1 0,0 0,1 0,0 1,-1-1,2 1,-1-1,1 1,-1 0,2 0,-1-1,1 1,-1 0,2 0,0-5,1 1,-1-1,1 0,0 0,-1-1,1 1,0 0,0 0,-1-1,1 1,0-1,0 0,0 0,0 1,0-1,0 0,0-1,-1 1,1 0,0 0,0-1,0 1,0-1,-1 0,1 1,0-1,0 0,-1 0,1 0,-1 0,1-1,-1 1,1 0,-1 0,1-2,46-48,-47 50,0 0,-1-1,1 1,0-1,-1 1,1-1,0 1,-1-1,0 0,1 1,-1-1,0 1,0-1,0 0,0 1,0-1,0 0,-1 1,1-1,0 1,-1-1,0 1,1-1,-1 1,0-1,1 1,-1-1,0 1,0 0,0-1,0 1,0 0,-1 0,1 0,0 0,-1 0,1 0,0 0,-1 1,0-1,-5-3,0 1,0 1,-1-1,1 1,-1 0,1 1,-1 0,0 0,0 1,0-1,1 2,-1-1,0 1,0 1,1-1,-1 1,1 0,-1 1,1 0,0 0,0 1,0-1,-3 4,10-7,-1 1,0 0,0 0,0-1,1 1,-1 0,1 0,-1 0,0 0,1 0,0 0,-1 0,1 0,-1 0,1 0,0 0,0 0,0 0,0 0,0 0,0 0,0 0,0 0,0 0,0 0,0 0,1 0,-1 1,0-1,1-1,-1 1,1 0,-1 0,1 0,0 0,-1 0,1 0,0 0,-1-1,1 1,0 0,0-1,0 1,0-1,0 1,0-1,0 1,0-1,0 1,0-1,0 0,0 0,0 1,0-1,0 0,0 0,27 10</inkml:trace>
  <inkml:trace contextRef="#ctx0" brushRef="#br0" timeOffset="48">9368 6037,'9'95,"-5"1,-4 9,0-54,-14 486,-24-2,-94 454,126-954,7-35,-1 0,0 0,1 0,-1 0,0 0,0 0,1 0,-1 0,0 0,1 0,-1 1,0-1,0 0,1 0,-1 0,0 0,0 0,1 0,-1 1,0-1,0 0,0 0,1 0,-1 1,0-1,0 0,0 0,0 1,0-1,1 0,-1 0,0 1,13-29,5-44,-15 50</inkml:trace>
  <inkml:trace contextRef="#ctx0" brushRef="#br0" timeOffset="49">1 4548,'55'-7,"1"3,-1 2,1 3,0 2,-1 2,6 4,106 25,-47-8,1-5,50-1,262-14,-220-7,274 42,-351-18,-21-7,-114-16,-4 1</inkml:trace>
  <inkml:trace contextRef="#ctx0" brushRef="#br0" timeOffset="50">29 3360,'452'72,"-380"-63,687 78,-723-82,506 54,-390-50,80 19,-141-22,-91-6,0 0,0 1,-1-1,1 0,0 0,0 1,0-1,0 0,0 1,-1-1,1 0,0 1,0-1,0 0,0 1,0-1,0 1,0-1,0 0,0 1,0-1,1 0,-1 1,0-1,0 0,0 0,0 1,0-1,1 0,-1 1,0-1,0 0,1 1,-13 0,0-1</inkml:trace>
  <inkml:trace contextRef="#ctx0" brushRef="#br0" timeOffset="51">3620 1,'-3'19,"0"19,1 25,-1 27,4 33,1 33,0 27,0-18</inkml:trace>
  <inkml:trace contextRef="#ctx0" brushRef="#br0" timeOffset="52">4657 192,'0'-5,"-2"6,-3 14,-4 21,1 27,-1 29,0 27,3 22,2 16,1 7,2-25</inkml:trace>
  <inkml:trace contextRef="#ctx0" brushRef="#br0" timeOffset="53">3633 1612,'0'7,"0"7,0 8,0 10,0 8,-7 10,-2-5</inkml:trace>
  <inkml:trace contextRef="#ctx0" brushRef="#br0" timeOffset="54">12455 3415,'22'-8,"533"7,-430-2,34 1,-156 2,-2 0,1-1,-1 1,0 0,0-1,0 1,0 0,0 0,0 0,0 0,0 0,0 0,0 0,1 0,-1 0,0 1,0-1,0 0,0 1,0-1,0 1,0-1,0 1,0-1,0 1,-1 0,1-1,0 1,0 0,0 0,-1 0,1 0,0-1,-1 1,1 0,-1 0,1 0,-1 0,0 0,1 0,-1 1,0-1,-8 12,-5 0</inkml:trace>
  <inkml:trace contextRef="#ctx0" brushRef="#br0" timeOffset="55">12468 3428,'56'11,"228"-8,-169-5,1 5,28 8,3 17,-155-26,-2-2</inkml:trace>
  <inkml:trace contextRef="#ctx0" brushRef="#br0" timeOffset="56">6365 2787,'33'1,"-22"0,1 1,0-2,0 0,0 0,0-1,-1 0,1-1,0-1,-1 0,1 0,-1-1,0-1,0 0,-1 0,1-1,1-2,5-17,-13 25,-6 17,2-16,-49 248,-9 63,48-282,6-29</inkml:trace>
  <inkml:trace contextRef="#ctx0" brushRef="#br0" timeOffset="57">6351 2991,'43'-3,"0"-3,0-1,-1-2,0-2,-1-2,0-2,-1-1,-1-2,22-15,-41 24,0-2,-1 0,0-1,-1-1,0-1,-1 0,-1-1,5-6,-20 20,0 0,0 0,0 0,0 0,-1 0,1 0,0 0,0 0,-1 0,1 0,-1 0,1-1,-1 1,1 0,-1 0,0 0,1-1,-1 1,0 0,0-1,0 1,0 0,0-1,0 1,-1 0,1 0,0-1,-1 1,1 0,-1 0,1 0,-1-1,1 1,-1 0,0 0,-1 1,-1 1,1 0,0 0,0 0,0 0,0 0,0 0,0 1,0-1,1 1,-1-1,0 1,1 0,-1 0,1-1,0 1,0 0,-1 0,1 0,0 1,1-1,-1 0,0 0,1 0,-1 1,1-1,0 0,-1 3,-21 202,-24 25,43-210,4-22,-1 0,0 1,0-1,0 0,0 0,1 1,-1-1,0 0,0 1,1-1,-1 0,0 0,1 0,-1 1,0-1,1 0,-1 0,0 0,1 0,-1 0,0 1,1-1,-1 0,0 0,1 0,-1 0,0 0,1 0,-1 0,1 0,-1 0,0 0,1-1,-1 1,0 0,1 0,-1 0,0 0,1 0,-1-1,0 1,0 0,1 0,-1-1,0 1,1 0,-1 0,0-1,0 1,0 0,1-1,-1 1,0 0,0-1,0 1,0 0,0-1,0 1,0 0,0-1,1 1,-1-1,0 1,157-200,-157 199,0 0,0 0,0 0,1 0,-1 1,0-1,0 0,1 0,-1 1,1-1,-1 0,1 0,-1 1,1-1,-1 0,1 1,-1-1,1 1,0-1,-1 1,1-1,0 1,-1-1,1 1,0 0,0-1,0 1,-1 0,1 0,0 0,0-1,0 1,0 0,-1 0,1 0,0 0,0 1,0-1,0 0,-1 0,1 0,0 1,0-1,-1 0,1 1,0-1,0 0,-1 1,1-1,0 1,-1 0,1-1,-1 1,1-1,0 1,-1 0,1-1,-1 1,0 0,1 0,-1-1,0 1,1 0,-1 0,0 0,0-1,0 2,2 23,-1 0,-2 0,0 0,-2 0,-2 8,-1 11,-22 263,27-266</inkml:trace>
  <inkml:trace contextRef="#ctx0" brushRef="#br0" timeOffset="58">7347 2923,'26'-214,"-18"165,-6 38,-5 15,-4 22,-7 32,2 1,2 0,3 1,3 0,3 0,3 28,16 2,-8-63</inkml:trace>
  <inkml:trace contextRef="#ctx0" brushRef="#br0" timeOffset="59">7730 2787,'-3'-4,"-1"1,1-1,-1 1,0-1,0 1,-1 1,1-1,0 0,-1 1,0 0,1 0,-1 1,0-1,0 1,0 0,0 0,0 1,-1-1,1 1,0 0,0 1,0-1,0 1,0 0,0 0,0 1,0-1,0 1,1 0,-1 0,1 1,-1 0,-5 5,0 1,1 1,0-1,1 1,0 1,0-1,1 1,1 1,0-1,0 1,1 0,1 0,-2 7,6-18,-1 1,1-1,-1 0,1 0,-1 0,1 0,-1 0,1 1,0-1,0 0,0 0,0 1,0-1,0 0,0 0,0 1,0-1,1 0,-1 0,0 0,1 0,-1 1,1-1,-1 0,1 0,0 0,0 0,-1 0,1 0,0 0,0-1,0 1,0 0,0 0,0 0,0-1,0 1,0-1,0 1,0-1,0 1,1-1,-1 0,0 1,0-1,0 0,1 0,-1 0,0 0,0 0,1 0,-1 0,0-1,0 1,0 0,1-1,-1 1,0-1,1 1,13-6,1-1,-1 0,0-1,0-1,-1 0,0-1,11-11,39-25,-63 45,0 1,-1-1,1 0,0 1,-1-1,1 0,0 1,0-1,-1 1,1-1,0 1,0 0,0-1,0 1,0 0,-1 0,1-1,0 1,0 0,0 0,0 0,0 0,0 0,0 0,0 0,0 1,0-1,0 0,0 0,-1 1,1-1,0 0,0 1,0-1,0 1,-1 0,1-1,0 1,0-1,-1 1,1 0,-1 0,1-1,-1 1,1 0,-1 0,1 0,-1-1,1 1,-1 0,0 0,0 0,1 0,-1 0,0 0,0 0,4 134,-6-91,-3 235,6-272,0 1,-1-1,0 1,0-1,-1 1,0-1,-1 1,1-1,-1 0,-1 0,1 0,-1 0,0 0,-1 0,0-1,0 1,0-1,-1 0,0 0,0-1,0 0,-5 4,-4-5,4-5</inkml:trace>
  <inkml:trace contextRef="#ctx0" brushRef="#br0" timeOffset="60">7880 2937,'45'68,"-3"2,-3 2,28 72,-39-46,-28-97,0 0,0 0,0 0,0 0,0 0,-1 0,1 1,0-1,0 0,-1 0,1 0,0 0,-1 0,1 0,-1 0,0-1,1 1,-1 0,0 0,1 0,-1 0,0-1,0 1,0 0,0-1,0 1,0-1,0 1,0-1,0 1,0-1,0 0,0 1,0-1,0 0,0 0,0 0,0 0,0 0,0 0,0 0,0 0,0 0,-1-1,-47-16,43 13,1 0,-1 0,1-1,0 1,0-2,1 1,-1 0,1-1,0 0,1 0,-1 0,1 0,0-1,1 1,-1-1,2 1,-1-1,0 0,1 0,1 0,-1 0,1 0,0 0,1 0,-1 0,1 0,1 0,1-3,5-18,2 1,1 1,1 0,1 0,1 1,17-22,25-45,-54 89,4-5,-1-1,0 0,0 0,-1 0,0 0,0 0,-1-1,0 0,-1 0,0 1,-1-2,0 1,0 0,-1 0,0 0,-1 0,0 0,-2-5,0 12,0-1,0 1,0-1,-1 1,0 0,1 1,-1-1,0 0,0 1,0 0,-1 0,1 0,-1 1,1 0,-1-1,1 1,-1 1,1-1,-1 1,0 0,1 0,-1 0,0 1,1-1,-1 1,0 0,1 0,-1 1,1 0,0-1,0 2,-1-1,1 0,1 1,-1-1,0 1,1 0,-1 1,-2 2,-8 8,1 1,1 0,0 0,1 2,0-1,-1 7,-10 15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9:25:21.294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  <inkml:brush xml:id="br1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27327 4876,'11'16,"12"15,7 14,5 8,0 7,-5 5,-9 3,-16 3,-21 5,-26 2,-25 3,-22-4,4-15</inkml:trace>
  <inkml:trace contextRef="#ctx0" brushRef="#br0" timeOffset="-2465.114">25551 4889,'-14'5,"-11"4,-9 4,-6 8,-2 10,-1 8,4 7,6 5,7 5,8 3,11-2,11-3,13-7,10-7,10-7,3-10,-5-8</inkml:trace>
  <inkml:trace contextRef="#ctx0" brushRef="#br0" timeOffset="-1793.99">25729 5122,'0'9,"-2"10,-4 9,-2 5,-3 3,-2 0,0-4,1-4,1-8,2-6</inkml:trace>
  <inkml:trace contextRef="#ctx0" brushRef="#br0" timeOffset="-1408.752">25756 5135,'58'56,"-33"-33,0 2,-1 0,-1 2,5 10,-28-37,0 1,0 0,0-1,1 1,-1 0,0-1,0 1,0 0,0-1,1 1,-1-1,0 1,1 0,-1-1,0 1,1-1,-1 1,1-1,-1 1,1-1,-1 1,1-1,-1 0,1 1,0-1,-1 0,1 1,-1-1,1 0,0 0,-1 0,1 0,0 1,-1-1,1 0,0 0,-1 0,1 0,0 0,-1-1,1 1,0 0,-1 0,1 0,-1 0,1-1,0 1,-1 0,1-1,-1 1,1 0,-1-1,1 1,-1-1,1 1,-1-1,1 1,-1-1,0 1,1-1,-1 0,0 1,1-1,-1 1,0-1,0 0,0 1,1-1,-1 0,0 1,12-33,0 0,-2 0,-2-1,-1 0,-2-1,1-33,-6 66,0 1,0-1,0 1,0-1,0 1,0-1,0 1,0-1,1 1,-1-1,0 1,1-1,-1 1,1-1,0 1,-1 0,1-1,0 1,0 0,0 0,0 0,0-1,0 1,0 0,0 0,0 0,0 1,1-1,-1 0,0 0,1 1,-1-1,10 2</inkml:trace>
  <inkml:trace contextRef="#ctx0" brushRef="#br0" timeOffset="-985.094">26261 5122,'-10'17,"0"1,2 0,0 1,0 0,2 1,0-1,2 1,0 0,1 0,1 3,2-21,0 0,0 0,1-1,-1 1,1 0,-1-1,1 1,-1-1,1 1,0-1,0 1,0-1,0 1,0-1,0 0,0 0,0 1,1-1,-1 0,0 0,1 0,-1 0,1-1,-1 1,1 0,-1-1,1 1,0 0,-1-1,1 0,0 1,-1-1,1 0,0 0,0 0,1 0,64-6,-53 3,0 0,0-1,-1-1,0 0,0 0,0-2,4-2,-13 6,0 1,0-1,0 0,-1 0,0 0,1 0,-1-1,0 1,-1-1,1 0,-1 0,1 0,-1 0,0 0,-1-1,1 1,-1-1,0 1,0-1,0 1,0-1,-1 0,0 1,0-2,-1-2,-1 1,0 0,0-1,0 1,-1 0,0 1,0-1,-1 0,0 1,0 0,-1 0,1 0,-1 0,-1 1,1 0,-1 0,1 0,-2 1,1 0,0 0,-1 1,0-1,1 1,-1 1,0-1,-1 1,1 1,0-1,-1 1,1 0,-1 1,-3 0,9 0,0 1,0-1,0 1,-1-1,1 1,0 0,0 0,0 0,0 0,0 0,1 0,-1 1,0-1,0 1,1-1,-1 1,1 0,-1 0,1-1,0 1,0 0,0 0,0 0,0 0,0 0,1 1,-1-1,0 0,1 0,0 0,0 1,-1-1,1 0,1 0,-1 1,0-1,0 0,1 0,0 0,-1 1,1-1,0 0,0 0,0 0,0 0,0 0,0-1,1 1,-1 0,1 0,-1-1,1 1,0-1,-1 1,1-1,0 0,25 19,2-3</inkml:trace>
  <inkml:trace contextRef="#ctx0" brushRef="#br0" timeOffset="-483.883">26643 5122,'-27'125,"23"-110,-2 70,7-82,1 0,1 0,-1-1,0 1,1-1,-1 0,1 1,0-1,0 0,-1-1,1 1,1-1,-1 1,0-1,0 0,0 0,1 0,-1 0,0-1,1 0,-1 1,1-1,-1 0,1-1,-1 1,0 0,1-1,-1 0,0 0,1 0,-1 0,0-1,8 0,0-2,-1 1,0-1,1-1,-1 0,-1-1,1 1,-1-2,0 1,0-1,-1-1,0 0,0 0,-1 0,0-1,-1 0,0 0,0-1,-1 0,0 0,0 0,-1-1,-1 1,0-1,1-8,13-101,-29 278,0-48,10-85</inkml:trace>
  <inkml:trace contextRef="#ctx0" brushRef="#br0" timeOffset="-3950.836">25646 4043,'-37'404,"36"-399,0-1,0 1,1-1,0 1,-1 0,2-1,-1 1,0 0,1-1,0 1,0-1,0 1,1-1,-1 0,1 1,0-1,1 0,-1 0,0 0,1-1,0 1,0 0,0-1,1 0,-1 0,1 0,0 0,-1-1,1 1,0-1,1 0,-1 0,4 1,3-3,0 0,0-1,0-1,0 0,0 0,-1-1,1-1,-1 1,0-2,0 1,0-1,-1-1,1 0,-1 0,-1-1,1 0,-1-1,0 1,-1-2,0 1,0-1,-1 0,0 0,-1-1,2-4,4-11,-1 0,-1 0,-2-1,0 0,-2-1,-1 0,-1 1,-1-1,-2 0,0 0,-2 0,-1 0,-4-17,-5-15,21 94,-1 0,-2 1,-1 0,-2 0,-2 0,-1 0,-2 0,-4 26,-52 180,58-218,3-8</inkml:trace>
  <inkml:trace contextRef="#ctx0" brushRef="#br0" timeOffset="-3564.824">26179 4220,'18'-11,"1"1,0 0,0 1,1 1,0 1,0 1,1 1,0 0,0 2,16-1,21 7,-56-3,-1 0,1 1,-1-1,1 1,-1 0,0-1,1 1,-1 0,0 0,0 0,0 0,1 0,-1 0,0 0,0 0,0 1,-1-1,1 0,0 0,0 1,-1-1,1 1,-1-1,1 1,-1-1,0 1,1-1,-1 1,0-1,0 1,0-1,0 1,0-1,-1 1,1-1,0 1,-5 12,0-1,-1 1,-1-1,0 0,-1-1,0 0,-1 0,0-1,-1 0,0 0,-7 4,3 1,-32 30,26-27,1 0,0 2,2 0,0 1,2 0,0 2,13-23,1 1,0-1,0 0,0 1,0-1,0 1,0-1,0 1,1-1,-1 1,0 0,1-1,-1 1,1 0,0-1,0 1,0 0,-1 0,2-1,-1 1,0 0,0 0,0-1,1 1,-1 0,1-1,-1 1,1 0,0-1,0 1,0-1,0 1,0-1,0 0,0 1,0-1,0 0,1 0,-1 0,0 0,1 0,-1 0,1 0,-1 0,1 0,0 0,18 0,-1 0,1-1,-1-1,0 0,1-2,-1 0,0-2,-1 0,1-1,12-5,-27 9,46-15</inkml:trace>
  <inkml:trace contextRef="#ctx0" brushRef="#br0" timeOffset="-3207.475">26766 4152,'6'-3,"0"0,0 0,1 0,-1 1,0 0,1 0,-1 0,1 1,0 0,0 0,-1 1,1 0,0 0,0 1,0-1,-1 2,5 0,-8-2,0 0,0 1,-1-1,1 1,0-1,-1 1,1 0,-1 0,1 0,-1 0,1 1,-1-1,1 1,-1 0,0-1,0 1,0 0,0 0,0 0,-1 0,1 1,0-1,-1 0,0 1,0-1,1 1,-1-1,-1 1,1 0,0-1,-1 1,1 0,-1 0,0 0,-3 9,-1-1,0 0,-1-1,-1 1,1-1,-2 0,1 0,-1 0,-1-1,0-1,0 1,-6 4,4-3,-11 13,9-12,1 0,0 0,1 1,0 0,1 1,0 0,1 1,1 0,0 0,1 0,-1 5,6-17,1 1,0-1,-1 1,1-1,0 0,0 1,0-1,1 1,-1-1,0 0,1 1,0-1,0 0,-1 1,1-1,0 0,1 0,-1 0,0 0,1 0,-1 0,1 0,-1 0,1-1,0 1,0-1,0 1,0-1,0 1,0-1,0 0,1 0,-1 0,1 0,83 15,96-29,-130 3</inkml:trace>
  <inkml:trace contextRef="#ctx0" brushRef="#br0" timeOffset="-128987.931">4738 5332,'0'-1,"-1"1,1-1,-1 1,1-1,-1 1,1-1,-1 1,0-1,1 1,-1 0,1-1,-1 1,0 0,0-1,1 1,-1 0,0 0,1 0,-1 0,0 0,0-1,1 1,-1 1,0-1,1 0,-1 0,0 0,0 0,1 0,-1 1,0-1,1 0,-1 1,0-1,1 0,-1 1,1-1,-1 1,1-1,-1 1,1-1,-1 1,1-1,-1 1,1 0,-1-1,1 1,0-1,0 1,-1 0,1 0,0-1,0 1,0 0,0-1,-1 1,1 0,0 0,0-1,1 1,-9 49,8-49,-2 67,4-1,3 1,4 11,2 30,0 112,-10 0,-20 158,-3 215,15-417,3-165,3-28,0-8</inkml:trace>
  <inkml:trace contextRef="#ctx0" brushRef="#br0" timeOffset="-127177.363">4779 5277,'35'15,"-28"-14,33 6,1-3,0-1,0-1,30-4,-4 0,489 2,-308-21,45 0,-58 35,413-13,-302 40,-284-37,0 2,-1 3,3 3,138 4,120 0,3-10,-203-7,600 1,-236 28,28-1,-103-14,-186 0,-210-18,-33 0,-5 0</inkml:trace>
  <inkml:trace contextRef="#ctx0" brushRef="#br0" timeOffset="-125431.117">4725 7298,'-4'-3,"4"3,0 1,0-1,0 1,0-1,0 1,0-1,0 1,-1-1,1 1,0-1,0 0,0 1,-1-1,1 1,0-1,-1 1,1-1,0 0,-1 1,1-1,0 0,-1 1,1-1,-1 0,1 0,0 1,-1-1,1 0,-1 0,1 0,-1 0,1 1,-1-1,1 0,-1 0,1 0,-1 0,1 0,-1 0,1 0,-1-1,1 1,-1 0,1 0,-1 0,1 0,0 0,-1-1,1 1,-1 0,1-1,-1 1,1 0,0 0,-1-1,1 1,0-1,-1 1,1 0,0-1,0 1,-1-1,1 1,0-1,0 1,-10 97,4 0,6 46,-5 90,-2-138,3 0,5 1,9 60,11 39,-11-122,8-89,-9 1</inkml:trace>
  <inkml:trace contextRef="#ctx0" brushRef="#br0" timeOffset="-122092.702">5994 5728,'-22'-17,"17"13,1 0,-1 1,0-1,-1 1,1 0,0 0,-1 0,0 1,1 0,-1 0,-3 0,-2 2,0 0,0 1,-1 0,1 0,0 2,0-1,1 1,-1 1,0 0,1 0,0 1,0 0,1 1,-1 0,1 1,0 0,1 0,0 1,0 0,0 0,1 1,0 0,-23 54,29-61,1 0,-1 0,1 0,0 0,0 0,0 0,0 1,0-1,0 0,0 0,1 0,-1 0,1 0,0 0,-1 0,1 0,0 0,0 0,0 0,0 0,1 0,-1-1,0 1,1 0,0-1,-1 0,1 1,0-1,-1 0,2 1,11 4,-1-1,1-1,-1 0,1-1,0 0,1-1,2-1,60 13,-71-13,-1 1,1-1,-1 1,0 0,0 0,0 1,0 0,0-1,0 2,-1-1,0 0,1 1,-1 0,0 0,-1 0,1 1,-1-1,0 1,0-1,0 1,-1 0,0 0,0 1,0-1,0 0,-1 1,0-1,0 1,0-1,-1 1,0 0,0-1,0 1,-2 4,0-3,0 0,-1 1,0-1,-1 0,1-1,-1 1,-1-1,1 1,-1-1,0-1,-1 1,1-1,-1 0,0 0,0 0,-1-1,1 0,-1-1,0 1,0-1,0 0,-1-1,1 0,-1 0,1 0,-1-1,1 0,-1-1,0 0,0 0,1-1,-1 1,0-2,-11-3,27-2,9 5,2 0</inkml:trace>
  <inkml:trace contextRef="#ctx0" brushRef="#br0" timeOffset="-121826.17">6145 6138,'-2'-14,"-1"-7,0 5,0 12,2 16,0 13,0 9,1 6,0 3,0-2,0-2,0-6,0-8</inkml:trace>
  <inkml:trace contextRef="#ctx0" brushRef="#br0" timeOffset="-121126.077">6691 5728,'-8'-4,"-1"-1,0 1,0 0,-1 1,1 0,0 1,-1 0,0 0,1 1,-1 1,0-1,0 1,0 1,1 0,-1 0,0 1,1 1,-1-1,1 1,0 1,0 0,0 0,1 1,-1 0,1 0,-3 3,7-6,1 1,-1 0,1 0,-1 0,1 0,0 0,0 1,0-1,1 1,-1 0,1 0,0 0,0 0,1 0,-1 0,1 1,0-1,0 1,0-1,0 0,1 1,0 0,0-1,0 1,0-1,1 1,0-1,0 0,0 1,0-1,1 0,0 0,0 1,0-1,0-1,0 1,1 0,0 0,3 2,54 40,-37-32,-2 2,0 1,-1 0,-1 2,0 0,-1 1,10 16,-23-27,-1-5,-1 1,1-1,-1 1,-1 0,1 0,-1 0,0 1,0-1,0 0,-1 1,0-1,0 1,0 1,-2-5,-1 0,1-1,-1 1,1-1,-1 1,1-1,-1 0,0 0,0 1,0-1,0 0,0-1,0 1,0 0,0 0,0-1,0 0,0 1,0-1,0 0,0 0,-1 0,1 0,0 0,0 0,0-1,0 1,-4-1,-169-2,156 7,27 2,67-11,-45 0</inkml:trace>
  <inkml:trace contextRef="#ctx0" brushRef="#br0" timeOffset="-120771.962">6937 6206,'12'9,"1"0,0-2,1 1,-1-2,1 0,1 0,-1-1,1-1,0-1,3 1,-15-4,-1 1,1-1,0 0,-1 0,1 0,0 0,0 0,-1-1,1 1,-1-1,1 0,0 1,-1-1,1 0,-1-1,1 1,-1 0,0-1,0 1,0-1,0 0,0 0,0 0,0 0,0 0,-1 0,1 0,-1-1,1 1,-1 0,0-1,0 1,0-1,0 0,-1 1,1-1,-1 1,1-1,-1 0,0 0,0 1,0-1,-1 0,1 1,-1-1,-2-8,-1 0,-1 0,0 0,0 1,-1-1,0 1,-1 1,0-1,-1 1,0 1,0-1,-1 1,0 1,0-1,-1 2,0-1,0 1,-4-1,10 6,1-1,-1 1,1 0,-1 0,0 0,1 0,-1 1,0-1,0 1,1 0,-1 0,0 0,0 1,0 0,1-1,-1 1,0 0,1 1,-1-1,1 1,0-1,-1 1,1 0,0 1,0-1,0 0,0 1,0-1,-1 3,-59 67,31-32</inkml:trace>
  <inkml:trace contextRef="#ctx0" brushRef="#br0" timeOffset="-116434.625">5339 6862,'-6'-4,"0"0,0 1,-1-1,1 2,-1-1,0 1,0 0,0 0,0 1,0-1,0 2,0-1,0 1,0 0,0 1,0-1,0 2,0-1,0 1,0 0,0 0,-2 2,-2 0,2 0,-1 1,1 0,-1 1,1 0,1 0,-1 1,1 0,1 1,-1 0,1 0,0 0,1 1,-3 6,7-12,0-1,0 1,1 0,-1 0,1 0,0 0,0 0,0 0,0 0,0 0,1 0,-1 0,1 1,0-1,0 0,0 0,0 0,1 1,0-1,-1 0,1 0,0 0,0 0,1 0,-1 0,0 0,1-1,0 1,0 0,0-1,0 1,0-1,0 0,1 0,-1 0,1 0,0 1,10 2,0 0,0 0,1-1,-1-1,1 0,0-1,4 0,52 11,0 25,-68-37,0 1,-1 0,1 0,-1 0,1 0,-1 0,0 0,0 0,0 0,0 0,0 1,0-1,-1 0,1 1,-1-1,1 0,-1 1,0-1,0 1,0-1,0 1,-1-1,1 0,-1 1,1-1,-1 0,0 1,0-1,0 0,0 0,-1 2,-5 6,-1-1,0 0,-1-1,0 0,0 0,-1-1,0 0,0-1,0 0,-1 0,0-1,0 0,0-1,-10 2,-67 7,101-22,3 3</inkml:trace>
  <inkml:trace contextRef="#ctx0" brushRef="#br0" timeOffset="-115730.291">5586 6957,'5'-49,"-5"49,1 0,-1 0,1 0,-1 0,1 0,-1 0,0 0,1 0,-1 0,1 1,-1-1,1 0,-1 0,0 1,1-1,-1 0,0 0,1 1,-1-1,0 0,1 1,-1-1,0 1,0-1,1 0,-1 1,0-1,0 1,0-1,1 1,-1-1,0 0,0 1,0-1,0 1,0-1,0 1,0-1,0 1,0-1,0 1,0-1,-1 1,1-1,0 0,0 1,0-1,-1 1,1-1,0 0,0 1,-1-1,1 1,0-1,-1 0,1 0,0 1,-1 41,-2 0,-1 0,-2-1,-12 41,16-75,-9 30,2-63,6 6,1 1,1-1,1 1,1-1,0 1,1-1,2 1,0 0,0 0,2 0,0 1,2 0,0 0,1 1,0 0,1 0,1 1,1 0,3-1,-11 13,0 0,0 1,1 0,-1 0,1 0,0 0,0 1,0 0,0 0,0 0,0 0,1 1,-1 0,0 0,1 1,-1-1,1 1,-1 0,1 1,-1-1,1 1,-1 0,0 1,1-1,-1 1,0 0,0 0,0 1,0-1,-1 1,1 0,-1 1,1-1,-1 1,0 0,-1 0,1 0,-1 0,1 0,-1 1,0 0,-1 0,1 0,-1 0,0 0,-1 0,1 1,-1-4,-1 1,1-1,-1 1,1 0,-1 0,0-1,0 1,-1 0,1-1,0 1,-1 0,0-1,1 1,-1-1,0 1,0-1,-1 1,1-1,0 1,-1-1,0 0,1 0,-1 0,0 0,0 0,0 0,0-1,0 1,-1-1,1 1,0-1,-1 0,1 0,-1 0,1 0,-1 0,0-1,1 1,-2-1,-143 12,145-11,0 1,0 0,0 0,1-1,-1 2,0-1,1 0,-1 0,1 0,0 1,-1-1,1 0,0 1,1-1,-1 1,0 0,1-1,-1 1,1-1,0 1,0 0,0-1,0 1,0 0,1-1,-1 1,1-1,0 1,0-1,0 1,0-1,0 1,0-1,1 0,-1 1,2 0,5 9,2 0,-1 0,2-1,-1 0,1-1,1 0,0-1,0 0,1-1,0-1,1 0,-1 0,1-2,0 1,1-2,-1 0,1-1,0 0,0-1,0-1,4 0,84 1,-76-3</inkml:trace>
  <inkml:trace contextRef="#ctx0" brushRef="#br0" timeOffset="-115228.373">6500 6820,'-11'-1,"0"0,0 1,0 0,1 0,-1 1,0 1,0-1,0 2,1 0,-1 0,1 1,0 0,0 1,0 0,1 0,0 1,0 0,0 1,1 0,0 0,0 1,-5 6,11-11,0 0,0 0,0 0,1 0,-1 0,1 1,0-1,0 1,0-1,0 0,0 1,1-1,0 1,-1 0,1-1,1 1,-1-1,0 1,1-1,0 1,0-1,0 0,0 1,0-1,1 0,0 0,-1 0,1 0,0 0,0 0,1 0,-1 0,1-1,-1 1,12 6,1 0,-1-1,1-1,0 0,1-1,5 2,-7-4,0 1,0 1,-1 0,0 0,0 2,-1 0,0 0,7 7,-17-13,1 0,-1 0,0 1,0-1,0 1,0 0,-1-1,1 1,-1 0,0 0,0 0,0 0,0 0,0 0,0 0,-1 1,0-1,1 0,-1 0,0 0,-1 1,1-1,-1 0,1 0,-1 0,0 0,0 0,0 0,-1 0,1 0,-1 0,1 0,-1-1,0 1,0-1,0 1,0-1,-1 0,1 0,-1 0,1 0,-3 1,-7 5,0 0,-1 0,0-1,0-1,-1 0,0-1,0 0,0-1,0-1,-1 0,1-1,-1-1,-8 0,23-1,1 0,-1 0,0 0,0 0,0 0,1 0,-1 0,0 0,0 0,0 0,0-1,1 1,-1 0,0 0,0 0,0 0,0 0,0 0,0-1,1 1,-1 0,0 0,0 0,0 0,0-1,0 1,0 0,0 0,0 0,0 0,0-1,0 1,0 0,0 0,0 0,0-1,0 1,0 0,0 0,0 0,0-1,0 1,0 0,0 0,0 0,0 0,0-1,0 1,-1 0,1 0,0 0,14-7</inkml:trace>
  <inkml:trace contextRef="#ctx0" brushRef="#br0" timeOffset="-114912.954">6719 6985,'0'268,"0"-263,-1 1,1 0,0-1,0 1,1-1,-1 1,1-1,0 1,1-1,0 0,0 1,0-1,0 0,1 0,-1-1,1 1,1 0,-1-1,0 0,1 0,0 0,0 0,1 0,-1-1,0 0,1 0,0 0,0 0,0-1,0 0,0 0,4 1,-2-3,0 1,0-1,1 0,-1-1,0 1,0-2,0 1,0-1,-1 0,1 0,0-1,-1 1,1-2,-1 1,0-1,4-3,13-11</inkml:trace>
  <inkml:trace contextRef="#ctx0" brushRef="#br0" timeOffset="-114651.592">6623 7162,'-2'0,"5"0,11 0,8 0,11-2,9-4,6-2,3-5,-2 0,-3-1,-6 1,-9 1</inkml:trace>
  <inkml:trace contextRef="#ctx0" brushRef="#br0" timeOffset="-113877.837">6691 6916,'33'-11,"83"-17,-26 5,1 4,76-6,-163 24,0 0,0 0,0 0,0 0,0 1,1 0,-1 0,0 0,0 0,0 1,0 0,0 0,0 0,0 0,0 0,0 1,0 0,0 0,-1 0,1 0,-1 0,1 1,-1 0,0-1,0 1,0 1,-1-1,1 0,-1 0,0 1,1 0,-2-1,1 1,1 3,-1 15,-1 0,0 0,-2 1,-1-1,0 0,-2 0,-4 14,-2 25,-11 89,20-150,1 0,0 0,0 0,-1 0,1 0,0 0,0-1,-1 1,1 0,0 0,0 0,-1 0,1 0,0 0,-1 0,1 0,0 0,0 0,-1 0,1 1,0-1,0 0,-1 0,1 0,0 0,0 0,-1 0,1 1,0-1,0 0,0 0,-1 0,1 0,0 1,0-1,0 0,0 0,-1 1,1-1,0 0,0 0,0 1,0-1,0 0,0 0,0 1,0-1,0 0,0 0,0 1,0-1,0 0,0 1,0-1,0 0,0 0,0 1,0-1,0 0,0 0,1 1,-9-24,1-25,3 0,1 0,3 0,2-1,-2 21,0 8,0-1,2 0,0 0,1 0,1 1,1-1,1 1,0 1,2-1,2-3,-5 18,0 0,1 1,0-1,-1 1,1 1,1-1,-1 1,0 0,1 0,0 1,0 0,-1 0,1 1,0 0,0 0,0 0,1 1,-1 0,0 1,0-1,0 1,0 1,0-1,0 1,5 3,-5-5,-1 0,1 1,0 0,-1 0,1 1,-1 0,1 0,-1 0,0 1,0 0,0 0,0 0,-1 1,1 0,-1 0,0 1,0-1,-1 1,1 0,-1 0,0 1,0-1,-1 1,0 0,1 2,-3-5,-1 1,-1-1,1 1,0-1,-1 0,0 1,0-1,0 0,0 1,0-1,-1 0,1 0,-1 0,0 0,0 0,0 0,0-1,-1 1,1-1,-1 1,1-1,-1 0,0 0,0 0,0 0,0 0,-87 36,-75-2,163-36,1 0,-1 1,0-1,0 1,0-1,0 1,1 0,-1 0,0-1,1 1,-1 0,1 1,-1-1,1 0,-1 0,1 1,0-1,0 1,-1-1,1 1,0-1,0 1,1 0,-1-1,0 1,1 0,-1 0,1 0,-1-1,1 1,0 0,0 0,0 0,0 0,0 0,0 0,0 0,1-1,-1 1,1 1,3 14,1-1,1 0,1 0,0-1,1 0,0 0,1 0,1-1,0-1,1 0,1 0,0-1,0-1,1 0,1 0,0-1,0-1,1-1,2 1,0-1,0-1,0 0,1-2,-1 0,1-1,1 0,-1-2,0 0,4-1,15-2</inkml:trace>
  <inkml:trace contextRef="#ctx0" brushRef="#br0" timeOffset="-112855.47">4711 7859,'15'2,"-1"1,0 0,0 1,0 1,-1 0,1 0,-1 2,-1 0,1 0,7 6,-13-8,33 18,-1 2,-2 1,0 2,-2 1,0 3,-32-30,-1 0,1 0,-1 0,1 1,-1-1,0 1,0-1,0 1,0 0,-1 0,1 0,-1 0,1 0,-1 0,0 0,-1 0,1 1,0-1,-1 0,1 0,-1 1,0-1,0 0,-1 1,1-1,-1 0,1 0,-2 4,-6 0,0 1,-1-1,0-1,0 0,0 0,-1 0,1-1,-1-1,-1 0,1 0,0-1,-10 2,9-2,-237 66,226-61,22-8,0 0,0 0,1 0,-1 0,0 0,0 0,1 0,-1 0,0 0,1 0,-1 0,0 0,0 0,1 0,-1 0,0 0,0 0,1 0,-1 0,0 1,0-1,0 0,1 0,-1 0,0 0,0 1,0-1,0 0,1 0,-1 0,0 1,0-1,0 0,0 0,0 1,0-1,1 0,-1 0,0 1,0-1,0 0,0 0,0 1,0-1,0 0,0 1,0-1,0 0,0 0,-1 1,1-1,0 0,0 0,0 1,0-1,0 0,24 0,4-3</inkml:trace>
  <inkml:trace contextRef="#ctx0" brushRef="#br0" timeOffset="-112434.099">5831 7940,'-12'-7,"0"-1,0 1,-1 1,0 1,0-1,-1 2,1 0,-1 1,0 0,0 1,0 0,0 1,-1 1,1 0,-12 3,21-4,-1 1,1-1,-1 1,1 1,-1-1,1 1,-1 0,1 0,0 1,-1 0,1 0,0 0,0 0,0 1,1-1,-1 1,0 1,1-1,0 1,0-1,0 1,0 0,1 1,0-1,-1 1,2-1,-1 1,0 0,1 0,0 0,-1 6,0 3,0 1,1 0,1 0,1 0,0 0,1 0,1 0,0 0,3 9,-4-17,1 0,1 0,-1 0,1 0,0-1,1 0,-1 1,1-1,1 0,-1-1,1 1,0-1,0 0,0 0,1-1,0 1,0-1,0 0,0-1,1 0,-1 0,11 1,1 0,-1-2,0 0,1-1,-1 0,1-2,0 0,-1-1,0-1,1 0,-1-2,-1 0,1 0,-1-2,0 0,8-5,19-9</inkml:trace>
  <inkml:trace contextRef="#ctx0" brushRef="#br0" timeOffset="-112158.684">6186 7872,'3'-2,"0"1,-1 8,1 10,-2 11,1 10,-4 8,-1 3,0 1,1-2,0-5,1-6,5-10,4-10,5-7,1-6</inkml:trace>
  <inkml:trace contextRef="#ctx0" brushRef="#br0" timeOffset="-111827.572">6568 7831,'-54'56,"-116"131,167-184,-1 1,1 0,0-1,0 1,0 0,0 1,1-1,0 0,0 1,0-1,0 1,1 0,0-1,0 1,0 0,0 0,1 0,0 0,0 0,0 0,1 0,-1-1,1 1,0 0,1 0,-1 0,1-1,0 1,0-1,0 1,1-1,-1 0,1 0,0 0,1 0,2 2,7 1,0 0,1-1,-1-1,1-1,0 0,1 0,-1-1,1-1,-1-1,1 0,0 0,5-2,-14 1,145 1,-111-2</inkml:trace>
  <inkml:trace contextRef="#ctx0" brushRef="#br0" timeOffset="-108774.69">4683 8405,'-20'175,"-12"291,40-360,2 15,-8-118,1-1,-1 0,1 0,0 0,-1 0,1 0,0 0,0-1,0 1,1-1,-1 0,0 0,0 0,1-1,-1 1,0-1,1 0,-1 0,1 0,-1 0,0 0,1-1,-1 1,2-2,9 2,21-1,-3-1,1 2,-1 1,0 1,0 2,19 5,27 11,1-3,1-5,0-2,4-4,589-4,-277 9,116-44,-60 3,-172 15,36 13,-241 2,575-28,-564 29,-117 7,5-5</inkml:trace>
  <inkml:trace contextRef="#ctx0" brushRef="#br0" timeOffset="-107952.871">7401 8473,'-13'5,"-1"1,1 0,0 0,1 2,0-1,0 2,0-1,1 2,0-1,1 2,0-1,1 1,0 1,1 0,0 0,1 1,0-1,1 1,0 1,1-1,1 1,-2 8,6-19,-1-1,0 0,1 0,-1 0,1 1,0-1,0 0,0 1,0-1,0 0,0 1,1-1,-1 0,1 0,0 1,-1-1,1 0,0 0,0 0,1 0,-1 0,0 0,1 0,-1-1,1 1,-1 0,1-1,0 1,0-1,-1 1,1-1,0 0,0 0,1 0,-1 0,0 0,0-1,0 1,1-1,-1 1,0-1,1 0,7-1,0 0,0-1,-1 0,1-1,0 0,-1-1,0 0,0 0,0-1,0 0,-1 0,0-1,0 0,0-1,-1 0,0 0,0-1,-1 1,1-1,0-3,11-15,-2-1,0-1,-2 0,-1 0,-1-2,-2 1,-1-1,-1-1,-1 0,-2 0,-2 0,0-1,-2 1,-2-6,1 32,1-2,0-1,-1 1,0-1,0 1,-1 0,0-1,0 1,0 0,-1-1,-1 1,1 0,-1 0,0 1,-1-1,1 1,-1-1,-4-4,5 11,0-1,0 1,1 0,-1-1,0 1,0 1,0-1,0 0,0 1,1-1,-1 1,0 0,0 0,1 0,-1 0,1 0,-1 1,1-1,-1 1,1 0,0-1,0 1,0 0,0 0,0 1,0-1,0 0,1 1,-1-1,1 1,0-1,0 1,0-1,-1 4,-12 20,2 0,1 2,1-1,1 1,2 1,0-1,2 1,1 1,2-1,1 0,1 1,1-1,2 0,1 0,1 0,8 26,7 10,2-1,24 47,-37-95,-2-5</inkml:trace>
  <inkml:trace contextRef="#ctx0" brushRef="#br0" timeOffset="-107272.729">7756 8732,'-81'177,"80"-176,-7 17,8-18,0 0,-1 0,1 0,0-1,0 1,0 0,0 0,0 0,0 0,0-1,0 1,0 0,0 0,0 0,0 0,-1 0,1-1,0 1,0 0,0 0,0 0,0 0,0 0,-1 0,1 0,0-1,0 1,0 0,0 0,-1 0,1 0,0 0,0 0,0 0,0 0,-1 0,1 0,0 0,0 0,0 0,0 0,-1 0,1 0,0 0,0 1,0-1,0 0,-1 0,1 0,0 0,2-20,0 1,1-1,1 1,1 0,1 0,1 1,3-6,-4 6,-1 4,55-115,-60 130,0 0,0 0,0-1,0 1,0 0,0 0,0-1,0 1,1 0,-1 0,0 0,0-1,1 1,-1 0,1-1,-1 1,1 0,-1-1,1 1,-1-1,1 1,-1 0,1-1,-1 1,1-1,0 0,0 1,-1-1,1 0,0 1,-1-1,1 0,0 0,0 1,0-1,-1 0,1 0,0 0,0 0,0 0,-1 0,1 0,0-1,0 1,-1 0,1 0,0-1,0 1,-1 0,1-1,0 1,-1 0,1-1,0 1,-1-1,1 1,-1-1,1 0,-1 1,1-1,-1 0,1 1,-1-1,1 0,-1 1,0-1,0 0,1 0,-1 0,36 164,-22-117,-5-17,0 0,-2 0,-2 1,0-1,0 29,-6-52</inkml:trace>
  <inkml:trace contextRef="#ctx0" brushRef="#br0" timeOffset="-107028.869">7702 8800,'-3'0,"3"0,4 0,8 0,7 0,11-2,12-1,7-2,6-1,-1 2,-8 1</inkml:trace>
  <inkml:trace contextRef="#ctx0" brushRef="#br0" timeOffset="-106523.825">8425 8637,'-2'0,"1"0,4 0,3 0,3 0,0 0</inkml:trace>
  <inkml:trace contextRef="#ctx0" brushRef="#br0" timeOffset="-106278.494">8712 8623,'5'5,"3"1,6 0,2-1,3-2,-1-1</inkml:trace>
  <inkml:trace contextRef="#ctx0" brushRef="#br0" timeOffset="-106108.595">9094 8678,'3'2,"2"1,6 0,3 0,-1-1</inkml:trace>
  <inkml:trace contextRef="#ctx0" brushRef="#br0" timeOffset="-105889.517">9422 8678,'0'2,"3"1,2 0,1 0</inkml:trace>
  <inkml:trace contextRef="#ctx0" brushRef="#br0" timeOffset="-105108.662">10010 8596,'-2'0,"3"0,7 0,6 0,1 0</inkml:trace>
  <inkml:trace contextRef="#ctx0" brushRef="#br0" timeOffset="-104859.116">10255 8609,'5'0,"4"0,4 0,8 0,0 0</inkml:trace>
  <inkml:trace contextRef="#ctx0" brushRef="#br0" timeOffset="-104611.551">10679 8596,'-5'0,"1"0,4 0,1 0</inkml:trace>
  <inkml:trace contextRef="#ctx0" brushRef="#br0" timeOffset="-104147.191">11279 8241,'-13'1,"-1"0,0 1,1 0,-1 1,1 1,0 0,0 1,0 0,0 1,1 1,0 0,1 0,-1 1,1 1,1 0,0 0,0 1,-6 8,4-4,0 1,2 1,-1 0,2 1,0 0,1 0,1 1,0-1,2 2,0-1,1 1,0-1,1 7,2-19,0 0,1 1,-1-1,1 1,0-1,1 0,-1 1,1-1,1 0,-1 1,1-1,0 0,0 0,1 0,0-1,0 1,0-1,1 1,0-1,0 0,0 0,0-1,1 1,0-1,0 0,0 0,0-1,1 0,-1 0,1 0,0 0,0-1,0 0,2 0,2-1,0-1,-1 0,1 0,-1-1,1-1,-1 0,0 0,0-1,0 0,0 0,0-1,0 0,-1-1,0 0,0 0,5-4,7-7,-1-1,-1 0,0-2,-1 0,10-15,-7 8,-1-2,-1 0,-2-1,-1-1,-1 0,-1-1,-2 0,-1-1,-2 0,-1-1,-1 0,-2 0,0-29,-4 51,-1 0,0 0,-1 1,0-1,-1 1,0-1,-1 1,0 0,0 0,-1 1,-2-3,5 8,-1 1,1-1,-1 1,0 0,1 0,-2 0,1 0,0 1,0-1,-1 1,0 0,1 0,-1 0,0 0,0 0,0 1,0 0,0 0,0 0,0 0,0 1,-1 0,1 0,0 0,0 0,-1 0,1 1,0 0,-3 1,-4 3,1 1,0 0,1 0,-1 1,1 0,0 1,1 0,0 1,0-1,1 1,0 1,1 0,0-1,0 2,1-1,0 1,1 0,0 0,1 0,0 0,0 7,-2 13,1 0,1 1,2-1,1 1,1-1,2 1,1-1,2 0,1 0,1-1,2 2,3 20,-2 1,-3 0,-2 0,-1 47,-5-88,-1-9,0 0,1-1,-1 1,1 0,0 0,-1 0,2 0,-1 0,0 0,1 0,-1 0,1 0,0 0,0 0,0-1,0 1,0 0,1-1,-1 1,1-1,-1 1,1-1,0 0,0 0,0 1,1-2,-1 1,0 0,1 0,1 0,15-1</inkml:trace>
  <inkml:trace contextRef="#ctx0" brushRef="#br0" timeOffset="-103882.775">11621 8583,'-2'20,"-4"15,0 10,-1 7,-1 1,3-3,-2-4,2-4,1-8,1-7,3-8,7-9,2-7</inkml:trace>
  <inkml:trace contextRef="#ctx0" brushRef="#br0" timeOffset="-103617.485">11839 8500,'-5'19,"-3"12,-1 12,2 4,1 4,5 0,4 1,4-2,1-2,2-2,0-5,0-4,-2-5,-3-6</inkml:trace>
  <inkml:trace contextRef="#ctx0" brushRef="#br0" timeOffset="-103321.279">11676 8855,'-14'3,"0"0,9 2,15 1,18-2,17 0,18-2,14-3,-6-1</inkml:trace>
  <inkml:trace contextRef="#ctx0" brushRef="#br0" timeOffset="-101976.352">8780 9238,'57'19,"16"1,0-2,2-4,-1-3,2-4,-1-2,48-5,-106 0,205-1,137-22,307-8,207 5,-377 51,-222 6,129-4,-403-27,-6-1</inkml:trace>
  <inkml:trace contextRef="#ctx0" brushRef="#br0" timeOffset="-99115.628">10924 5441,'184'12,"-65"-11,-54-2,1 2,0 4,16 5,-4 2,0-3,1-4,6-3,335-3,-125-27,-192 41,44-6,-137-4</inkml:trace>
  <inkml:trace contextRef="#ctx0" brushRef="#br0" timeOffset="-96799.681">5722 3830,'-3'16,"-2"13,-1 10,0 8,2 12,1 13,2 14,0 14,1 13,0 11,-2 5,-1-1,-2-6,-2-10,-1-24</inkml:trace>
  <inkml:trace contextRef="#ctx0" brushRef="#br0" timeOffset="-95989.657">6746 3830,'2'16,"-1"20,-4 19,0 22,-3 21,0 19,1 17,1 10,2 3,3-4,6-11,4-14,3-17,-2-27</inkml:trace>
  <inkml:trace contextRef="#ctx0" brushRef="#br0" timeOffset="-89548.602">11402 6616,'-24'0,"0"1,0 2,0 0,1 2,-24 6,38-8,-1 0,0 1,1 0,0 1,0 0,0 0,1 1,0 0,0 1,0-1,1 1,-1 1,2 0,-1 0,0 2,5-8,0 1,0 0,0-1,0 1,0 0,1 0,0 0,-1 0,1 0,0 1,0-1,1 0,-1 0,1 1,-1-1,1 0,0 1,1-1,-1 0,0 1,1-1,0 0,0 0,0 1,0-1,0 0,1 0,-1 0,1 0,0 0,0-1,0 1,0-1,0 1,1-1,-1 0,1 1,-1-1,1-1,0 1,0 0,0-1,78 13,-70-14,-1 1,1 0,0 1,-1 0,0 0,1 1,-1 1,0-1,-1 2,1-1,6 6,-13-8,-1 0,0 0,0 0,0 0,0 1,0-1,0 1,-1-1,1 1,-1 0,0-1,0 1,0 0,0 0,0 0,-1 0,1 0,-1 0,0 0,0 0,0 0,0 0,0 0,-1 0,1 0,-1 0,0 0,0 0,0 0,0-1,-2 3,-1 3,0-1,0 1,-1-1,0 0,-1 0,0 0,0-1,0 0,-1 0,-3 2,1-2,-1 0,1 0,-1-1,-1 0,1-1,-1-1,1 1,-1-2,0 1,0-1,0-1,-1 0,1-1,0 0,0-1,0 0,-1 0,1-1,-9-4,20 7,0-1,-1 0,1 0,0 0,-1 1,1-1,0 0,-1 0,1 0,0 0,-1 0,1 0,0 0,-1 0,1 0,0 0,-1 0,1 0,0 0,-1 0,1 0,0 0,-1 0,1-1,0 1,-1 0,1 0,0 0,-1 0,1-1,0 1,0 0,-1 0,1-1,0 1,0 0,0 0,-1-1,1 1,0 0,0-1,0 1,0 0,0-1,-1 1,1 0,0-1,0 1,0 0,0-1,0 1,0 0,0-1,0 1,0 0,1-1,-1 1,0 0,0-1,0 1,0 0,0-1,0 1,1 0,-1-1,0 1,0 0,1 0,-1-1,0 1,10-2</inkml:trace>
  <inkml:trace contextRef="#ctx0" brushRef="#br0" timeOffset="-89133.076">11621 6671,'-27'89,"7"-37,7-20,1 1,1 0,2 1,2 0,1 0,1 2,5-33,-1 0,1-1,0 1,0-1,0 1,0 0,0-1,1 1,-1 0,1-1,0 1,-1-1,1 1,0-1,1 0,-1 1,0-1,1 0,-1 0,1 0,0 0,0 0,-1 0,1 0,1-1,-1 1,0-1,0 1,0-1,1 0,-1 0,1 0,-1 0,1 0,-1-1,1 1,0-1,0 1,128-7,-61-2,-48 7,-4 1</inkml:trace>
  <inkml:trace contextRef="#ctx0" brushRef="#br0" timeOffset="-87753.34">12249 6656,'-13'-2,"0"0,0 1,0 1,0 0,-1 1,1 0,0 1,0 0,1 1,-1 1,1 0,-1 0,1 1,0 1,1 0,-1 1,1 0,1 0,-7 7,16-14,-1 1,1 0,0 0,0 0,-1 1,1-1,0 0,0 0,0 0,0 1,1-1,-1 1,0-1,0 1,1-1,-1 1,1-1,-1 1,1-1,0 1,0 0,0-1,0 1,0-1,0 1,0 0,0-1,0 1,1-1,-1 1,1-1,-1 1,1-1,0 1,0-1,-1 1,1-1,0 0,0 1,0-1,0 0,1 0,-1 0,0 0,0 0,1 0,0 0,61 23,-57-24,-1 1,1 0,0 0,-1 1,1-1,-1 1,1 0,-1 1,0-1,0 1,0 0,0 0,0 1,-1-1,1 1,-1 0,0 0,-1 1,1-1,-1 1,1 0,-1 0,-1 0,1 0,-1 0,0 1,0-1,0 1,0 4,-3-1,-1-1,0 1,-1-1,1 0,-1 0,-1 0,0 0,0 0,0-1,-1 0,0 0,-1 0,0-1,0 1,0-1,0-1,-1 1,0-1,0 0,-1-1,5-2,-1 0,1-1,0 1,-1-1,0 0,1 0,-1 0,1-1,-1 1,0-1,0 0,1 0,-1 0,0-1,1 1,-1-1,0 0,1 0,-1 0,1 0,-1-1,1 1,0-1,0 0,0 0,0 0,0-1,-1 0</inkml:trace>
  <inkml:trace contextRef="#ctx0" brushRef="#br0" timeOffset="-87367.787">12372 6725,'0'1,"0"-1,0 0,0 1,1-1,-1 0,0 0,0 1,1-1,-1 0,0 0,1 0,-1 0,0 1,1-1,-1 0,0 0,1 0,-1 0,0 0,1 0,-1 0,0 0,1 0,-1 0,0 0,1 0,-1 0,0 0,1 0,-1 0,0 0,1 0,-1-1,0 1,1 0,-1 0,1 32,-1-1,-1 1,-2 0,-1 0,-1-1,-7 18,-13 105,25-151,-1 1,1-1,0 1,0-1,0 1,0-1,1 0,0 1,-1-1,1 1,1-1,-1 0,0 0,1 0,-1 1,1-1,0-1,0 1,0 0,0 0,1-1,-1 1,1-1,0 0,-1 0,1 0,0 0,0 0,0-1,1 1,-1-1,0 0,0 0,1 0,2 0,9 1,0 0,-1-1,1-1,0-1,-1 0,1 0,0-2,-1 0,0 0,0-1,13-6,-2-1</inkml:trace>
  <inkml:trace contextRef="#ctx0" brushRef="#br0" timeOffset="-87092.96">12303 6998,'17'-2,"12"-1,7 0,8-2,4-2,-3-2,-2 0,-5-1,-7-1,-10 2</inkml:trace>
  <inkml:trace contextRef="#ctx0" brushRef="#br0" timeOffset="-86384.693">12481 6711,'269'-29,"-246"27,-12-1,0 2,1-1,-1 1,0 1,0 0,0 1,0 0,0 1,0 0,0 0,0 1,0 1,7 3,-15-5,-1 0,1 1,-1-1,1 1,-1 0,0 0,0 0,0 0,0 0,-1 0,1 0,-1 0,0 1,0-1,0 1,0-1,-1 1,1-1,-1 1,0-1,0 1,0-1,-1 4,-19 79,-3-20,10-31,1 0,2 0,1 2,1-1,3 1,0 5,7-90,2-1,3 2,1-1,2 1,3 0,1 1,3-2,-14 41,-1 0,1 0,1 0,-1 0,1 0,0 1,1 0,-1 0,1 0,1 0,-1 1,1 0,0 0,0 0,0 1,1 0,-1 0,1 0,0 1,0 0,0 1,1-1,-1 1,1 1,3-1,-8 1,0 0,0 1,1-1,-1 1,0 0,0 0,0 0,0 0,1 0,-1 1,0 0,0-1,0 1,0 0,0 1,0-1,0 0,0 1,-1 0,1-1,-1 1,1 0,-1 1,1-1,-1 0,0 1,0-1,0 1,-1-1,1 1,-1 0,1 0,-1 0,0 0,0 0,0 0,0 0,-1 0,1 1,-5 5,0 0,-1 0,0-1,0 0,-1 0,0 0,0 0,-1-1,0 0,0-1,-1 1,0-1,0-1,0 0,-1 0,1 0,-1-1,0-1,-3 1,8-1,-30 13,21-11,1 1,0 0,0 1,0 0,1 1,0 0,1 1,-4 4,12-11,0 0,1 0,0 0,-1 1,1-1,0 1,0-1,0 1,0-1,1 1,-1 0,1-1,-1 1,1 0,0-1,0 1,0 0,0 0,1-1,-1 1,1 0,0-1,0 1,-1-1,2 1,-1-1,0 1,0-1,1 1,56 57,-41-50,0-2,1 0,1 0,-1-2,1-1,0 0,1-1,-1-1,1-1,-1 0,1-2,-1 0,1-1,0-1,1-2,6 0</inkml:trace>
  <inkml:trace contextRef="#ctx0" brushRef="#br0" timeOffset="-83845.037">12700 5483,'56'9,"0"-1,0-4,1-1,48-6,-57 3,513-8,-552 8,-8-1,1 0,0 1,-1-1,1 1,0 0,-1 0,1 0,0-1,-1 1,1 1,0-1,0 0,-1 0,1 1,0-1,-1 1,1-1,-1 1,1 0,0 0,-1-1,0 1,1 0,-1 0,0 1,1-1,-1 0,0 0,0 1,0-1,0 0,0 1,0-1,0 1,-1-1,1 1,0 0,-1-1,1 1,-1 0,-5 144,-20 105,13-158,9-73,-20 164,2 155,20 63,-24-115,18 2,-14 86,8-172,13 59,-14-122,7-18,-8-13,-4 55,-7-42,18-34,3-28,5-53,1 1,-2 0,1 0,-1-1,0 1,-1-1,0 1,0-1,0 1,-2 1,-4 8,7-15,1 0,0 1,-1-1,0 0,1 0,-1 0,0 0,0 0,0 0,0-1,0 1,-1 0,1 0,0-1,-1 1,1-1,-1 1,0-1,1 0,-1 0,0 1,0-1,0-1,0 1,0 0,0 0,0-1,0 1,0-1,0 1,-1-1,1 0,0 0,0 0,0 0,0 0,0-1,-1 1,-20-8,0 2,0 0,-1 2,0 1,1 0,-1 2,-13 1,-115 11,73-3</inkml:trace>
  <inkml:trace contextRef="#ctx0" brushRef="#br0" timeOffset="-82608.93">13614 6711,'3'2,"2"4,6 0,5 0,12 0,13 0,15-2,19 2,18-1,14 1,8 2,2 2,-5 1,-9 2,-16 1,-17 0,-24 0,-19-3</inkml:trace>
  <inkml:trace contextRef="#ctx0" brushRef="#br0" timeOffset="-81713.016">7428 9238,'-18'453,"-40"182,-14 248,69-680,14 109,-4-239</inkml:trace>
  <inkml:trace contextRef="#ctx0" brushRef="#br0" timeOffset="-80954.141">9122 10589,'-1'-1,"0"0,0 0,1 0,-1 0,0 0,1-1,-1 1,0 0,1 0,0-1,-1 1,1 0,0-1,-1 1,1 0,0-1,0 1,0-1,0 1,1 0,-1-1,0 1,1 0,-1-1,0 1,1 0,0 0,-1-1,1 1,0-1,-1 1,1-1,9-54,-10 55,0 0,0 0,0 0,-1 0,1-1,0 1,0 0,-1 0,1 0,0 0,-1 0,1 0,-1 0,1 0,-1 1,0-1,1 0,-1 0,0 0,0 0,1 1,-1-1,0 0,0 1,0-1,0 1,0-1,0 1,0 0,0-1,0 1,0 0,0-1,0 1,0 0,-1 0,1 0,0 0,0 0,0 0,0 1,0-1,0 0,0 0,0 1,0-1,0 1,0-1,0 1,-4 1,1 0,0 0,-1 1,1-1,1 1,-1 0,0 0,1 1,-1-1,1 1,0-1,0 1,0 0,1 0,-1 1,1-1,0 0,1 1,-1-1,1 1,-1 0,1-1,1 1,-1 0,1 0,0 0,0-1,0 6,2-8,-1 1,1-1,-1 1,1-1,0 1,0-1,0 0,0 0,1 0,-1 0,1 0,-1-1,1 1,-1-1,1 1,0-1,0 0,25 10</inkml:trace>
  <inkml:trace contextRef="#ctx0" brushRef="#br0" timeOffset="-80656.863">9449 10576,'1'1,"-1"0,0 0,1 0,-1 1,1-1,-1 0,1 0,0 0,-1 0,1 0,0-1,0 1,0 0,0 0,0 0,0-1,0 1,0 0,0-1,0 1,0-1,0 1,0-1,0 0,1 0,-1 1,0-1,0 0,0 0,1 0,-1 0,0 0,0 0,0 0,1-1,-1 1,0 0,0-1,0 1,0-1,0 1,1-1,4 0,-1 0,1-1,-1 1,0-1,1 0,-1-1,0 1,0-1,-1 0,1 0,0 0,-1-1,0 1,0-1,0 0,0 0,-1-1,1 0,-4 3,0 1,0-1,-1 1,1 0,0-1,-1 1,0-1,1 1,-1 0,0-1,1 1,-1 0,0 0,0 0,0 0,0 0,0 0,0 0,0 0,0 0,-1 0,1 0,0 1,-1-1,1 0,0 1,-1-1,1 1,-1 0,1-1,0 1,-1 0,1 0,-1 0,1 0,-1 0,1 0,-1 0,1 1,-2 0,-1-2,-1 1,1-1,0 1,-1 1,1-1,0 1,-1-1,1 1,0 0,0 1,0-1,0 1,0 0,0 0,0 0,0 0,1 1,-1 0,1-1,-1 2,3-2,1-1,0 0,0 0,0 1,0-1,0 0,0 1,0-1,0 0,0 1,0-1,1 0,-1 0,1 1,-1-1,1 0,-1 0,1 0,0 1,-1-1,1 0,0 0,0 0,0 0,0-1,0 1,0 0,0 0,0 0,0-1,0 1,1-1,-1 1,0-1,0 1,1-1,-1 0,0 1,1-1,-1 0,0 0,0 0,1 0,26 5</inkml:trace>
  <inkml:trace contextRef="#ctx0" brushRef="#br0" timeOffset="-80377.536">9996 10562,'-4'10,"0"-5,1 0,0 0,1 0,0 1,-1-1,2 1,-1-1,1 1,-1 0,2 0,-1-1,1 1,-1 0,2 0,0-5,1 1,-1-1,1 0,0 0,-1-1,1 1,0 0,0 0,-1-1,1 1,0-1,0 0,0 0,0 1,0-1,0 0,0-1,-1 1,1 0,0 0,0-1,0 1,0-1,-1 0,1 1,0-1,0 0,-1 0,1 0,-1 0,1-1,-1 1,1 0,-1 0,1-2,46-48,-47 50,0 0,-1-1,1 1,0-1,-1 1,1-1,0 1,-1-1,0 0,1 1,-1-1,0 1,0-1,0 0,0 1,0-1,0 0,-1 1,1-1,0 1,-1-1,0 1,1-1,-1 1,0-1,1 1,-1-1,0 1,0 0,0-1,0 1,0 0,-1 0,1 0,0 0,-1 0,1 0,0 0,-1 1,0-1,-5-3,0 1,0 1,-1-1,1 1,-1 0,1 1,-1 0,0 0,0 1,0-1,1 2,-1-1,0 1,0 1,1-1,-1 1,1 0,-1 1,1 0,0 0,0 1,0-1,-3 4,10-7,-1 1,0 0,0 0,0-1,1 1,-1 0,1 0,-1 0,0 0,1 0,0 0,-1 0,1 0,-1 0,1 0,0 0,0 0,0 0,0 0,0 0,0 0,0 0,0 0,0 0,0 0,0 0,1 0,-1 1,0-1,1-1,-1 1,1 0,-1 0,1 0,0 0,-1 0,1 0,0 0,-1-1,1 1,0 0,0-1,0 1,0-1,0 1,0-1,0 1,0-1,0 1,0-1,0 0,0 0,0 1,0-1,0 0,0 0,27 10</inkml:trace>
  <inkml:trace contextRef="#ctx0" brushRef="#br0" timeOffset="-79601.316">11470 9388,'9'95,"-5"1,-4 9,0-54,-14 486,-24-2,-94 454,126-954,7-35,-1 0,0 0,1 0,-1 0,0 0,0 0,1 0,-1 0,0 0,1 0,-1 1,0-1,0 0,1 0,-1 0,0 0,0 0,1 0,-1 1,0-1,0 0,0 0,1 0,-1 1,0-1,0 0,0 0,0 1,0-1,1 0,-1 0,0 1,13-29,5-44,-15 50</inkml:trace>
  <inkml:trace contextRef="#ctx0" brushRef="#br0" timeOffset="-77959.725">2103 7899,'55'-7,"1"3,-1 2,1 3,0 2,-1 2,6 4,106 25,-47-8,1-5,50-1,262-14,-220-7,274 42,-351-18,-21-7,-114-16,-4 1</inkml:trace>
  <inkml:trace contextRef="#ctx0" brushRef="#br0" timeOffset="-76662.436">2131 6711,'452'72,"-380"-63,687 78,-723-82,506 54,-390-50,80 19,-141-22,-91-6,0 0,0 1,-1-1,1 0,0 0,0 1,0-1,0 0,0 1,-1-1,1 0,0 1,0-1,0 0,0 1,0-1,0 1,0-1,0 0,0 1,0-1,1 0,-1 1,0-1,0 0,0 0,0 1,0-1,1 0,-1 1,0-1,0 0,1 1,-13 0,0-1</inkml:trace>
  <inkml:trace contextRef="#ctx0" brushRef="#br0" timeOffset="-74297.629">5722 3352,'-3'19,"0"19,1 25,-1 27,4 33,1 33,0 27,0-18</inkml:trace>
  <inkml:trace contextRef="#ctx0" brushRef="#br0" timeOffset="-73291.958">6759 3543,'0'-5,"-2"6,-3 14,-4 21,1 27,-1 29,0 27,3 22,2 16,1 7,2-25</inkml:trace>
  <inkml:trace contextRef="#ctx0" brushRef="#br0" timeOffset="-72517.941">5735 4963,'0'7,"0"7,0 8,0 10,0 8,-7 10,-2-5</inkml:trace>
  <inkml:trace contextRef="#ctx0" brushRef="#br0" timeOffset="-70310.767">14557 6766,'22'-8,"533"7,-430-2,34 1,-156 2,-2 0,1-1,-1 1,0 0,0-1,0 1,0 0,0 0,0 0,0 0,0 0,0 0,0 0,1 0,-1 0,0 1,0-1,0 0,0 1,0-1,0 1,0-1,0 1,0-1,0 1,-1 0,1-1,0 1,0 0,0 0,-1 0,1 0,0-1,-1 1,1 0,-1 0,1 0,-1 0,0 0,1 0,-1 1,0-1,-8 12,-5 0</inkml:trace>
  <inkml:trace contextRef="#ctx0" brushRef="#br0" timeOffset="-69348.498">14570 6779,'56'11,"228"-8,-169-5,1 5,28 8,3 17,-155-26,-2-2</inkml:trace>
  <inkml:trace contextRef="#ctx0" brushRef="#br0" timeOffset="-61860.189">8467 6138,'33'1,"-22"0,1 1,0-2,0 0,0 0,0-1,-1 0,1-1,0-1,-1 0,1 0,-1-1,0-1,0 0,-1 0,1-1,1-2,5-17,-13 25,-6 17,2-16,-49 248,-9 63,48-282,6-29</inkml:trace>
  <inkml:trace contextRef="#ctx0" brushRef="#br0" timeOffset="-61300.631">8453 6342,'43'-3,"0"-3,0-1,-1-2,0-2,-1-2,0-2,-1-1,-1-2,22-15,-41 24,0-2,-1 0,0-1,-1-1,0-1,-1 0,-1-1,5-6,-20 20,0 0,0 0,0 0,0 0,-1 0,1 0,0 0,0 0,-1 0,1 0,-1 0,1-1,-1 1,1 0,-1 0,0 0,1-1,-1 1,0 0,0-1,0 1,0 0,0-1,0 1,-1 0,1 0,0-1,-1 1,1 0,-1 0,1 0,-1-1,1 1,-1 0,0 0,-1 1,-1 1,1 0,0 0,0 0,0 0,0 0,0 0,0 1,0-1,1 1,-1-1,0 1,1 0,-1 0,1-1,0 1,0 0,-1 0,1 0,0 1,1-1,-1 0,0 0,1 0,-1 1,1-1,0 0,-1 3,-21 202,-24 25,43-210,4-22,-1 0,0 1,0-1,0 0,0 0,1 1,-1-1,0 0,0 1,1-1,-1 0,0 0,1 0,-1 1,0-1,1 0,-1 0,0 0,1 0,-1 0,0 1,1-1,-1 0,0 0,1 0,-1 0,0 0,1 0,-1 0,1 0,-1 0,0 0,1-1,-1 1,0 0,1 0,-1 0,0 0,1 0,-1-1,0 1,0 0,1 0,-1-1,0 1,1 0,-1 0,0-1,0 1,0 0,1-1,-1 1,0 0,0-1,0 1,0 0,0-1,0 1,0 0,0-1,1 1,-1-1,0 1,157-200,-157 199,0 0,0 0,0 0,1 0,-1 1,0-1,0 0,1 0,-1 1,1-1,-1 0,1 0,-1 1,1-1,-1 0,1 1,-1-1,1 1,0-1,-1 1,1-1,0 1,-1-1,1 1,0 0,0-1,0 1,-1 0,1 0,0 0,0-1,0 1,0 0,-1 0,1 0,0 0,0 1,0-1,0 0,-1 0,1 0,0 1,0-1,-1 0,1 1,0-1,0 0,-1 1,1-1,0 1,-1 0,1-1,-1 1,1-1,0 1,-1 0,1-1,-1 1,0 0,1 0,-1-1,0 1,1 0,-1 0,0 0,0-1,0 2,2 23,-1 0,-2 0,0 0,-2 0,-2 8,-1 11,-22 263,27-266</inkml:trace>
  <inkml:trace contextRef="#ctx0" brushRef="#br0" timeOffset="-61004.71">9449 6274,'26'-214,"-18"165,-6 38,-5 15,-4 22,-7 32,2 1,2 0,3 1,3 0,3 0,3 28,16 2,-8-63</inkml:trace>
  <inkml:trace contextRef="#ctx0" brushRef="#br0" timeOffset="-60540.03">9832 6138,'-3'-4,"-1"1,1-1,-1 1,0-1,0 1,-1 1,1-1,0 0,-1 1,0 0,1 0,-1 1,0-1,0 1,0 0,0 0,0 1,-1-1,1 1,0 0,0 1,0-1,0 1,0 0,0 0,0 1,0-1,0 1,1 0,-1 0,1 1,-1 0,-5 5,0 1,1 1,0-1,1 1,0 1,0-1,1 1,1 1,0-1,0 1,1 0,1 0,-2 7,6-18,-1 1,1-1,-1 0,1 0,-1 0,1 0,-1 0,1 1,0-1,0 0,0 0,0 1,0-1,0 0,0 0,0 1,0-1,1 0,-1 0,0 0,1 0,-1 1,1-1,-1 0,1 0,0 0,0 0,-1 0,1 0,0 0,0-1,0 1,0 0,0 0,0 0,0-1,0 1,0-1,0 1,0-1,0 1,1-1,-1 0,0 1,0-1,0 0,1 0,-1 0,0 0,0 0,1 0,-1 0,0-1,0 1,0 0,1-1,-1 1,0-1,1 1,13-6,1-1,-1 0,0-1,0-1,-1 0,0-1,11-11,39-25,-63 45,0 1,-1-1,1 0,0 1,-1-1,1 0,0 1,0-1,-1 1,1-1,0 1,0 0,0-1,0 1,0 0,-1 0,1-1,0 1,0 0,0 0,0 0,0 0,0 0,0 0,0 0,0 1,0-1,0 0,0 0,-1 1,1-1,0 0,0 1,0-1,0 1,-1 0,1-1,0 1,0-1,-1 1,1 0,-1 0,1-1,-1 1,1 0,-1 0,1 0,-1-1,1 1,-1 0,0 0,0 0,1 0,-1 0,0 0,0 0,4 134,-6-91,-3 235,6-272,0 1,-1-1,0 1,0-1,-1 1,0-1,-1 1,1-1,-1 0,-1 0,1 0,-1 0,0 0,-1 0,0-1,0 1,0-1,-1 0,0 0,0-1,0 0,-5 4,-4-5,4-5</inkml:trace>
  <inkml:trace contextRef="#ctx0" brushRef="#br0" timeOffset="-60010.4">9982 6288,'45'68,"-3"2,-3 2,28 72,-39-46,-28-97,0 0,0 0,0 0,0 0,0 0,-1 0,1 1,0-1,0 0,-1 0,1 0,0 0,-1 0,1 0,-1 0,0-1,1 1,-1 0,0 0,1 0,-1 0,0-1,0 1,0 0,0-1,0 1,0-1,0 1,0-1,0 1,0-1,0 0,0 1,0-1,0 0,0 0,0 0,0 0,0 0,0 0,0 0,0 0,0 0,-1-1,-47-16,43 13,1 0,-1 0,1-1,0 1,0-2,1 1,-1 0,1-1,0 0,1 0,-1 0,1 0,0-1,1 1,-1-1,2 1,-1-1,0 0,1 0,1 0,-1 0,1 0,0 0,1 0,-1 0,1 0,1 0,1-3,5-18,2 1,1 1,1 0,1 0,1 1,17-22,25-45,-54 89,4-5,-1-1,0 0,0 0,-1 0,0 0,0 0,-1-1,0 0,-1 0,0 1,-1-2,0 1,0 0,-1 0,0 0,-1 0,0 0,-2-5,0 12,0-1,0 1,0-1,-1 1,0 0,1 1,-1-1,0 0,0 1,0 0,-1 0,1 0,-1 1,1 0,-1-1,1 1,-1 1,1-1,-1 1,0 0,1 0,-1 0,0 1,1-1,-1 1,0 0,1 0,-1 1,1 0,0-1,0 2,-1-1,1 0,1 1,-1-1,0 1,1 0,-1 1,-2 2,-8 8,1 1,1 0,0 0,1 2,0-1,-1 7,-10 15</inkml:trace>
  <inkml:trace contextRef="#ctx0" brushRef="#br0" timeOffset="-13657.496">8700 3729,'-25'110,"6"-23,3 1,4 1,4 7,17 3,-8-95,0-1,0 0,1 1,-1-1,1 0,0 0,0 0,0 0,0 0,1 0,-1 0,1-1,-1 1,1-1,0 0,0 0,0 0,0 0,0 0,1-1,-1 1,0-1,1 0,-1 0,4 0,46-4,-28-4</inkml:trace>
  <inkml:trace contextRef="#ctx0" brushRef="#br0" timeOffset="-13358.211">9013 3797,'0'-16,"0"-3,-2 6,-3 12,-6 19,-3 19,-3 18,-5 15,-2 11,-4 4,-2 0,1-5,7-12,5-17</inkml:trace>
  <inkml:trace contextRef="#ctx0" brushRef="#br0" timeOffset="-11114.916">9081 4016,'11'-7,"1"1,-1 0,1 0,0 1,0 1,1 0,-1 1,1 0,0 1,-1 0,9 1,-19 1,-1 0,1 0,0 0,-1 0,1 0,0 0,-1 1,1-1,0 1,-1 0,1-1,-1 1,1 0,-1 0,1 0,-1 0,0 0,1 0,-1 0,0 0,0 1,0-1,0 0,0 1,0-1,0 1,0-1,-1 1,1 0,0-1,-1 1,0-1,1 1,-1 0,0 0,0-1,0 1,0 0,0-1,0 2,-21 66,-96 99,48-79,68-87,-1-1,1 0,-1 0,0 1,1-1,0 1,-1-1,1 1,0-1,0 1,-1 0,1-1,1 1,-1 0,0 0,0 0,1 0,-1 0,1 0,-1 0,1 0,0 0,0 0,0 0,0 0,0 0,1 0,-1 0,0 0,1 0,0-1,-1 1,1 0,0 0,0 0,0 0,0-1,0 1,0-1,1 1,0 1,12 1,-1-1,0 0,1-1,0 0,-1-1,1-1,0 0,0-1,-1 0,1-1,10-3,-13 3,134-29,-106 20</inkml:trace>
  <inkml:trace contextRef="#ctx0" brushRef="#br0" timeOffset="-10772.194">9751 4248,'12'-30,"-1"-1,-2 0,-1-1,-2 0,-1 0,-1 0,-2-1,-2-13,9-63,-8 109,-1 0,0 0,0 1,0-1,1 0,-1 0,0 0,1 1,-1-1,0 0,1 0,-1 0,0 0,0 0,1 1,-1-1,0 0,1 0,-1 0,1 0,-1 0,0 0,1 0,-1 0,0 0,1 0,-1 0,0-1,1 1,-1 0,0 0,1 0,-1 0,0 0,0-1,1 1,-1 0,0 0,0-1,1 1,-1 0,0 0,0-1,1 1,-1 0,0-1,0 1,0 0,0-1,0 1,0 0,1-1,-1 1,0 0,0-1,0 1,0 0,8 32,-6 4,-1 1,-3 0,0-1,-3 1,-1-1,-1 0,-2 0,-5 8,-28 149,40-156,2-9</inkml:trace>
  <inkml:trace contextRef="#ctx0" brushRef="#br0" timeOffset="-9469.782">8850 4821,'-5'201,"5"-201,-2 3,1 0,0 1,0-1,1 1,-1-1,1 1,-1-1,1 1,0-1,1 1,-1-1,0 1,1-1,0 0,0 1,0-1,0 0,1 1,-1-1,1 0,0 0,0 0,0 0,0 0,0-1,1 1,-1-1,1 1,0-1,0 0,-1 0,1 0,1-1,-1 1,0-1,14 1,1 0,-1-2,1 0,-1-1,0-1,0 0,1-2,-1 0,-1-1,1 0,-1-1,0-1,0-1,9-6,14-5</inkml:trace>
  <inkml:trace contextRef="#ctx0" brushRef="#br0" timeOffset="-9223.899">8864 4931,'2'-3,"6"-2,10-3,10-3,11-4,8-4,6-3,0-1,-3 5,-11 4</inkml:trace>
  <inkml:trace contextRef="#ctx0" brushRef="#br0" timeOffset="-8963.541">8918 4726,'7'-2,"9"-1,12-3,9-4,9-3,5 0,1 3,1 3,-4 3,-5 1,-11 3</inkml:trace>
  <inkml:trace contextRef="#ctx0" brushRef="#br0" timeOffset="-8684.5">9560 4698,'0'7,"3"7,2 6,6 4,5 2,7 2,4 1,5 0,3-1,3 1,0-2,-4 1,-6-1,-5-1,-5-5,-5-4</inkml:trace>
  <inkml:trace contextRef="#ctx0" brushRef="#br0" timeOffset="-8437.162">9846 4767,'-9'2,"-8"8,-5 9,-5 9,-3 6,-4 4,1 3,2 1,6-1,7-6,12-9,6-9</inkml:trace>
  <inkml:trace contextRef="#ctx0" brushRef="#br0" timeOffset="-8127.266">10133 4672,'0'9,"0"10,0 9,0 7,0 6,0 3,0 2,0-1,0-3,0-4,0-6,3-6,0-8</inkml:trace>
  <inkml:trace contextRef="#ctx0" brushRef="#br0" timeOffset="-7633.976">10625 4672,'-14'-5,"1"2,-1 0,0 1,0 0,0 1,0 0,-11 2,21-1,0 1,-1-1,1 1,-1 0,1 1,0-1,0 1,0 0,0 0,0 0,0 0,0 1,1-1,-1 1,1 0,0 0,0 1,0-1,0 0,1 1,-1 0,1 0,0 0,0 0,0 0,0 0,1 0,0-1,0 1,0 0,1-1,-1 1,1 0,0 0,0-1,0 1,1 0,-1 0,1-1,0 1,0 0,0-1,0 1,1-1,-1 1,1-1,0 0,0 1,0-1,1 0,-1-1,1 1,0 0,1 0,91 61,-74-52,-9-5,-1 0,1 0,-2 2,1-1,-1 1,-1 1,0 0,7 8,-13-14,0 1,-1-1,1 0,-1 0,0 1,0 0,0-1,-1 1,0 0,0 0,0-1,0 1,-1 0,0 0,0 0,0 0,0 0,-1 0,0 0,0 0,-1-1,1 1,-1 0,0-1,-1 3,0-1,0-1,-1 0,0 1,0-1,0 0,-1-1,1 1,-1-1,0 0,0 0,-1-1,1 1,-1-1,0 0,0-1,0 1,0-1,0 0,0-1,0 1,-1-2,1 1,-1 0,1-1,-1 0,1-1,0 1,-1-1,1-1,0 1,-5-3,9 3,0 0,0 0,1 0,-1 0,1-1,-1 1,1-1,0 1,-1-1,1 1,0-1,0 0,0 0,0 0,0 1,1-1,-1 0,0 0,1 0,-1 0,1 0,0 0,0 0,0-1,0 1,0 0,0 0,1 0,-1 0,1 0,-1 0,1 0,0 1,-1-1,1 0,0 0,0 0,1 1,-1-1,0 0,1 1,0-2,11-6</inkml:trace>
  <inkml:trace contextRef="#ctx0" brushRef="#br0" timeOffset="-7364.655">11008 4767,'0'14,"0"11,0 9,0 5,0 6,0 2,0-1,0-2,0-3,-3-5,0-5,-2-5,-3-7,0-11,2-7</inkml:trace>
  <inkml:trace contextRef="#ctx0" brushRef="#br0" timeOffset="-6931.104">10857 4726,'98'11,"176"-5,-271-6,0 0,1 0,-1 0,1 0,-1 1,1 0,-1-1,0 1,0 0,1 1,-1-1,0 1,0-1,0 1,0 0,-1 0,1 0,0 0,-1 1,1-1,-1 1,0 0,0-1,0 1,0 0,-1 0,1 0,-1 0,0 1,1 2,1 13,-2 1,0-1,-1 1,-1-1,-1 0,-1 0,0 0,-4 9,-7 56,12-78,0 0,1 1,0-1,0 1,1-1,0 1,0-1,0 1,1-1,0 1,0-1,1 0,-1 1,2-1,-1 0,0 0,1 0,0-1,1 1,-1-1,1 1,0-1,1 0,-1-1,1 1,0-1,3 3,5-4,0 0,0-1,1 0,-1-1,0-1,1 0,-1-1,0 0,1-1,-1 0,0-1,0-1,-1 0,1-1,-1 0,12-7,51-23,-49 19</inkml:trace>
  <inkml:trace contextRef="#ctx0" brushRef="#br0" timeOffset="-6641.101">11335 4999,'-5'0,"2"0,5 0,9 0,12-2,12-4,11-2,5 0,3-2,-3 2,-5-1,-11 2</inkml:trace>
  <inkml:trace contextRef="#ctx0" brushRef="#br0" timeOffset="-5911.343">11322 4767,'24'3,"0"-1,0-1,1-2,-1 0,0-1,20-5,5 1,172-10,-218 16,1-1,0 1,0-1,-1 1,1 0,0 0,0 1,-1-1,1 1,0 0,-1 0,1 0,-1 0,1 1,-1 0,1-1,-1 1,0 0,0 1,0-1,0 0,0 1,-1 0,1-1,-1 1,0 0,0 0,0 1,0-1,0 0,-1 1,1-1,-1 1,0-1,1 3,-3 10,-1 0,0-1,-1 1,0-1,-1 1,-6 12,-1 6,-35 159,43-182,1-16,2-21,0 22,1-33,1-1,2 0,2 1,1 0,3-4,-10 40,0 0,0 0,-1 0,1 0,0 0,0 0,0 0,0 0,0 0,0 0,1 0,-1 0,0 0,0 0,1 0,-1 0,1 0,-1 0,1 0,-1 0,1 0,-1 1,1-1,0 0,0 0,-1 1,1-1,0 0,0 1,0-1,0 1,-1-1,1 1,0-1,0 1,0 0,0-1,0 1,0 0,0 0,0 0,0 0,0 0,1 0,-1 0,0 0,0 0,0 1,0-1,0 0,0 0,-1 1,1-1,0 1,0-1,0 1,0-1,0 1,0 0,-1-1,1 2,94 151,15-8,-109-143,0-1,0 0,-1 1,1-1,0 0,0 0,1 1,-1-1,0 0,0 0,0 0,1 0,-1-1,0 1,1 0,-1 0,1-1,-1 1,1-1,-1 1,1-1,-1 0,1 0,0 0,-1 0,1 0,-1 0,1 0,0 0,-1 0,1-1,-1 1,1-1,-1 1,1-1,-1 0,0 1,1-1,-1 0,2-1,2-7,-1 0,1 0,-1-1,-1 1,0-1,0 0,-1 0,0 0,-1 0,0 0,-1-7,1 12,5-306,-6 306,-1 3,1-1,0 0,0 0,0 1,0-1,0 0,1 1,-1-1,1 0,0 1,0-1,0 0,0 1,0-1,1 1,-1 0,1-1,-1 1,1 0,1-1,8-2</inkml:trace>
  <inkml:trace contextRef="#ctx0" brushRef="#br0" timeOffset="-5662.005">12564 4781,'3'16,"0"10,2 8,0 7,0 4,-2 0,-1 1,-3-4,-1-3,-1-7,1-7,0-9,0-12,2-7</inkml:trace>
  <inkml:trace contextRef="#ctx0" brushRef="#br0" timeOffset="-5399.713">12332 4698,'16'-2,"15"-1,16 0,12 1,9 0,3 1,-2 1,-3-1,-5 1,-7 0,-10 3,-12 0</inkml:trace>
  <inkml:trace contextRef="#ctx0" brushRef="#br0" timeOffset="23810.842">1339 356,'-30'12,"1"2,0 1,0 2,2 0,0 2,1 1,1 1,1 1,0 1,2 1,-9 14,-12 22,43-59,0 1,1-1,-1 1,0-1,1 1,-1-1,1 0,0 1,-1-1,1 0,0 0,0 1,0-1,0 0,0 0,0 0,0 0,0 0,0 0,1 0,-1-1,0 1,0 0,1-1,-1 1,1-1,-1 1,0-1,1 0,-1 0,1 1,-1-1,1 0,-1 0,1 0,-1-1,1 1,-1 0,0 0,2-1,2 1,10 1,1 0,-1 1,1 0,-1 2,0 0,0 0,-1 1,1 1,-1 0,-1 1,1 1,-1 0,0 1,-1 0,0 1,0 1,-1 0,5 7,-8-8,-1 0,0 1,0-1,-1 2,-1-1,0 1,0 0,-1 0,-1 0,0 0,0 1,-1 2,-2-12,-1 1,1-1,0 1,-1-1,0 1,0-1,0 1,0-1,-1 0,1 0,-1 1,0-1,0 0,0-1,0 1,0 0,-1 0,1-1,-1 0,0 1,1-1,-1 0,0 0,0-1,-1 1,1-1,0 1,-94 22,61-21,0-1,0-2,0-1,-2-2,39 2,-1 0,0 0,0 0,0 0,1 0,-1 0,0 1,1-1,-1 0,0 0,1 1,-1-1,1 0,0 1,-1-1,1 0,0 1,-1-1,1 1,0-1,-1 1,1-1,0 1,0-1,0 1,-1 0,1 0,0-1,0 1,0 0,0 0,0 0,0 0,-1 0,2 0,-1-1,25-10</inkml:trace>
  <inkml:trace contextRef="#ctx0" brushRef="#br0" timeOffset="26577.621">1503 943,'16'-50,"40"-88,-53 134,0-3,1-1,0 1,1 0,0 1,0-1,1 1,-1 0,1 0,1 1,5-5,-12 10,1-1,0 1,0 0,0-1,0 1,0 0,0-1,0 1,0 0,0 0,-1 0,1 0,0 0,0 0,0 0,0 0,0 0,0 0,0 1,0-1,0 0,0 1,0-1,0 0,-1 1,1-1,0 1,0 0,0-1,-1 1,1 0,0-1,-1 1,1 0,-1 0,1-1,-1 1,1 0,-1 0,1 0,-1 0,0 0,1 0,-1 0,0 0,0 0,7 51,-6-48,0 43,-1-1,-3 1,-1-1,-3 0,-5 15,10-50,-1 0,0-1,0 1,-2-1,1 0,-1 0,0-1,-1 1,-2 1,-3 1</inkml:trace>
  <inkml:trace contextRef="#ctx0" brushRef="#br0" timeOffset="26857.921">1544 1162,'2'0,"3"0,8 0,9 0,7 0,8 0,8-2,4-4,4 0,2-2,-3 1,-11 1</inkml:trace>
  <inkml:trace contextRef="#ctx0" brushRef="#br0" timeOffset="27499.204">2473 520,'0'-4,"1"1,-1 0,0-1,-1 1,1 0,-1-1,1 1,-1 0,0-1,0 1,0 0,-1 0,1 0,-1 0,1 0,-1 0,0 1,0-1,-1 0,1 1,0 0,-1-1,0 1,1 0,-1 1,0-1,0 0,0 1,0-1,0 1,0 0,-1 0,1 0,0 1,0-1,-3 1,-11 3,1 1,-1 0,1 2,1 0,-1 1,1 0,0 1,0 1,1 1,-1 0,-18 12,1 0,1 2,1 1,1 2,-4 7,24-24,-1 1,2 1,0-1,0 2,1-1,0 1,1 0,1 0,0 1,1-1,0 1,1 0,1 0,0 1,0 12,3-9,0 0,1 0,1 0,0 0,2 0,0 0,1-1,0 0,2 0,0-1,1 0,0 0,2-1,-1 0,3 1,-6-10,-1-1,1 1,0-1,0 0,0-1,1 1,0-2,0 1,0-1,0 0,0-1,0 1,1-2,-1 1,1-1,0-1,-1 0,1 0,3-1,11-1,0-1,-1-2,1 0,-1-1,0-1,13-7,5-3</inkml:trace>
  <inkml:trace contextRef="#ctx0" brushRef="#br0" timeOffset="27887.545">2213 848,'0'-1,"0"1,0-1,0 1,1-1,-1 1,0-1,0 1,1-1,-1 1,0-1,1 1,-1-1,0 1,1-1,-1 1,1-1,-1 1,1 0,-1-1,1 1,-1 0,1 0,-1-1,1 1,-1 0,1 0,-1 0,1 0,-1 0,1-1,0 1,-1 0,1 0,-1 1,1-1,0 0,-1 0,1 0,-1 0,1 0,-1 1,1-1,-1 0,1 0,-1 1,1-1,-1 0,1 1,-1-1,1 0,-1 1,85 10,1-4,70-4,-155-3,1-1,-1 1,1 0,-1-1,1 1,-1 0,0 0,1 0,-1 0,1 0,-1 0,1 1,-1-1,0 0,1 1,-1-1,1 1,-1 0,0-1,0 1,1 0,-1 0,0 0,0 0,0 0,0 0,0 0,0 0,0 0,0 0,-1 0,1 1,0-1,-1 0,1 1,-1-1,1 0,-1 1,1-1,-1 1,0 1,-3 10,0 0,-1-1,0 1,-1-1,0 0,-1 0,-5 8,-8 15,-29 100,42-100</inkml:trace>
  <inkml:trace contextRef="#ctx0" brushRef="#br1" timeOffset="39787.045">2991 834,'-43'-20,"511"105,-280-67,-46-8,-63 2,1-3,0-4,0-4,4-3,-52-1,119 2,-74 8,-1-3,62-5,-38-1,450 2,-473 22,-39-7,-30-14,0 1,1-1,-1-1,0 0,1 0,-1 0,1-1,-1 0,0-1,1 0,-1 0,0-1,1 0,32-9,4 1,60-6,-103 17,-1 0,1 0,0 1,0-1,0 1,0 0,-1-1,1 1,0 0,-1 0,1 0,-1 0,1 0,-1 1,1-1,-1 0,0 1,0-1,1 1,-1-1,0 1,0-1,-1 1,1 0,0-1,0 1,-1 0,1 0,-1 0,1 1,1 64,-3-51,0 985,-6-874,3-85,2 1,2 0,4 37,8 3,-5 0,-2 27,12 4,1 57,-5-6,-8 121,-5-276,-1 0,0-1,0 1,-1-1,0 1,0-1,-1 0,-1 0,-4 8,-6 10</inkml:trace>
  <inkml:trace contextRef="#ctx0" brushRef="#br1" timeOffset="44341.387">5628 998,'82'-1,"86"1,-31 0,93 14,-18 4,150-8,233-10,-99 27,-154-19,116 25,95 4,-398-23,-1-7,78-8,-84-1,523 16,326-14,-390 13,174-13,-216 14,28 4,-411-9,1-9,111-16,-15 3,49 13,-131 1,405 8,107 9,136 47,-214-20,233 10,-331-15,-75-39,-64 31,-273-24,373 37,-372-32,107-3,96 10,-196-11,-253-9,121 1,0 0,-1 1,1-1,0 1,0 0,0 0,1 0,-1 0,0 1,1-1,-1 1,1-1,0 1,0 0,0 0,0 0,0 0,1 0,0 0,-1 0,1 1,0-1,1 1,-1-1,0 0,1 1,0-1,0 1,0-1,1 4,-5 13,-57 290,52-272,1-1,2 1,2 0,1 1,2-1,4 34,0-54,-1 0,-1 0,0 1,-2-1,0 0,0 0,-4 13,-4 18,3 2,2-1,2 1,5 41,-2-5,25 40,-11-76,35 156,-31-113,-6 35,1 38,-2-53,-24-95,3-13</inkml:trace>
  <inkml:trace contextRef="#ctx0" brushRef="#br1" timeOffset="49556.648">3319 1572,'123'28,"336"56,-330-64,-1 0,1-5,68-3,162-6,69 1,-267-8,137-8,-16-5,116 7,-245 9,118-2,-269 0,1 0,0 0,-1 0,1 0,0 1,-1-1,1 1,0 0,-1 0,1 0,-1 0,0 0,1 0,-1 1,0-1,1 1,-1 0,0-1,0 1,-1 0,1 0,0 0,-1 1,1-1,-1 0,1 0,-1 1,0-1,0 1,0-1,-1 1,1 0,0-1,-1 1,0 0,0-1,0 1,0 0,0 0,-27 135,21 93,-2 15,-8-113,6 1,6 40,21 61,-12-207,-2 1,-1 0,-2 0,0-1,-2 1,-4 18,-5 246,2-182,7-99,-1-4</inkml:trace>
  <inkml:trace contextRef="#ctx0" brushRef="#br1" timeOffset="50966.625">5736 930,'-1'-2,"0"1,0 0,0-1,0 1,0 0,0 0,0 0,0 0,0 0,-1 0,1 0,0 1,-1-1,1 0,-1 1,1-1,-1 1,1-1,-1 1,1 0,-1 0,1 0,-1-1,1 2,-1-1,1 0,-1 0,1 0,-1 1,1-1,-1 1,1-1,-1 1,1-1,-1 1,1 0,0 0,0 0,-1 0,1 0,0 0,0 0,0 0,0 0,0 0,0 1,-2 3,1 0,-1 0,1 0,0 0,1 0,-1 1,1-1,0 0,1 1,-1-1,1 1,0-1,0 1,1-1,-1 1,1-1,1 1,-1-1,1 0,0 1,0-1,0 0,1 0,-1-1,1 1,1 0,-1-1,1 0,-1 0,1 0,0 0,1-1,-1 1,0-1,1 0,0 0,0-1,0 0,0 0,5 2,-4-2,0 0,0-1,0 0,0 0,0 0,0 0,1-1,-1 0,0-1,0 1,1-1,-1 0,0-1,0 0,0 0,0 0,-1 0,1-1,-1 0,1 0,-1-1,0 1,0-1,0 0,-1-1,1 1,-1-1,0 0,-1 0,1 0,-1 0,0-1,0 1,0-1,-1 0,0 0,0 0,-1 0,2-6,-4 7,1 1,-1 0,1-1,-1 1,-1-1,1 1,-1 0,1 0,-1 0,0 0,-1 0,1 0,-1 0,1 1,-1-1,0 1,0 0,-1 0,1 0,-1 0,1 1,-1-1,0 1,0 0,0 0,-3-1,-1 0,1 0,-1 1,1 0,-1 0,0 1,0 0,0 0,0 1,0 0,0 0,0 1,1 0,-1 0,-6 3,5-1,1 1,-1 0,1 0,1 1,-1 1,1-1,-1 1,2 0,-1 1,1-1,0 1,0 0,1 1,0 0,0 0,1 0,0 0,0 1,1-1,0 1,0 0,1 0,1 0,-1 0,1 0,1 0,0 4,0-10,1 0,-1 0,1-1,0 1,-1 0,1 0,1 0,-1-1,0 1,1-1,-1 1,1-1,0 1,0-1,0 0,0 0,0 0,0 0,1 0,-1-1,1 1,-1-1,1 1,0-1,-1 0,1 0,0 0,0 0,0-1,1 1,92-1,-84-3,-1 1,1-2,-1 0,0 0,-1-1,1 0,-1-1,0 0,9-7,-16 10,0 1,0-1,0 0,0 1,0-1,0-1,-1 1,0 0,1-1,-1 1,0-1,-1 1,1-1,-1 0,1 0,-1 0,-1 0,1 0,0 0,-1 0,0 0,0 0,0 0,0 0,-1 0,1 0,-1 0,0 0,-1 0,1-1,-4-3,1 0,-2 0,1 0,-1 1,0-1,0 2,-1-1,0 1,0-1,-1 2,1-1,-1 1,-1 1,1-1,-1 1,1 1,-1 0,0 0,0 0,-1 1,1 1,0 0,-1 0,1 0,-1 2,-8 0,13 0,0 1,0 0,0 0,0 0,0 0,1 1,-1 0,1 0,0 0,0 1,0-1,0 1,0 0,1 0,0 0,0 0,0 1,0 0,1-1,-1 1,1 0,1 0,-1 0,1 0,-1 1,0 1,1 1,-1-1,1 1,1-1,0 1,0-1,0 1,1-1,0 1,0-1,1 1,0-1,0 0,0 0,1 0,1 0,1 3,-1-4,1 0,1-1,-1 1,1-1,0 0,0-1,1 1,-1-1,1-1,0 1,0-1,0 0,1 0,-1-1,1 0,-1-1,1 0,0 0,-1 0,1-1,0 0,0 0,-1-1,4-1,-5 1,0 1,0-1,0-1,-1 1,1-1,0 0,-1-1,1 1,-1-1,0 0,0 0,0-1,-1 1,1-1,-1 0,0 0,0-1,0 1,0-1,-1 0,0 0,0 0,0 0,-1-1,1 1,-1-1,-1 1,1-1,-1 0,0 0,0-5,-1 1,0 0,-1 0,-1 0,0 0,0 0,-1 1,0-1,-1 1,0 0,0 0,-1 0,0 0,0 1,-1 0,0 0,-6-6,10 13,0-1,0 0,1 0,-1 0,0 1,-1-1,1 1,0 0,0-1,-1 1,1 0,0 0,-1 1,1-1,-1 0,1 1,-1 0,0-1,1 1,-1 0,1 0,-1 1,1-1,-1 0,0 1,1 0,0-1,-1 1,1 0,-1 0,1 1,0-1,0 0,0 1,0-1,0 1,-1 0,-11 12,1 0,1 1,0 0,1 1,0 0,2 1,0 0,0 1,2 0,-4 13,7-14,22-126,-12 101,0 7</inkml:trace>
  <inkml:trace contextRef="#ctx0" brushRef="#br1" timeOffset="60213.767">6897 1640,'-7'1,"0"1,-1 0,1 0,0 0,1 1,-1 0,0 1,1 0,-1 0,1 0,1 1,-1-1,0 1,1 1,0-1,0 1,1 0,0 0,0 0,0 1,0-1,1 1,1 0,-1 0,1 0,0 0,0 0,1 1,0-1,0 1,1 1,0-4,1-1,0 1,0-1,0 1,0-1,1 1,0-1,-1 0,2 0,-1 0,0 0,1 0,0-1,0 1,0-1,0 1,0-1,1 0,-1 0,1-1,0 1,0-1,0 0,0 0,0 0,1-1,-1 1,0-1,2 0,3 1,-1 0,2-1,-1 0,0 0,0-1,0 0,0-1,0 0,0-1,0 1,0-2,0 1,-1-1,3-2,-3 1,-1 0,1-1,-1 0,0 0,0-1,-1 0,0 0,0 0,2-4,-6 8,0 0,0-1,0 1,-1-1,1 1,-1-1,0 1,0-1,0 0,0 1,0-1,0 0,-1 0,0 0,1 0,-1 1,0-1,0 0,0 0,-1 0,1 0,-1 0,0 1,0-1,1 0,-2 1,1-1,0 0,-2-2,-1 2,0 0,0-1,0 1,-1 1,1-1,-1 1,0-1,0 1,1 1,-1-1,0 1,-1 0,1 0,0 0,0 1,0-1,-1 1,1 1,0-1,0 1,0 0,0 0,0 0,0 1,0 0,0 0,0 0,1 0,-1 1,1 0,-1 0,1 0,0 0,0 1,1 0,-1 0,1-2,0 1,0 0,1 0,-1 1,1-1,-1 1,1-1,0 1,0 0,1-1,-1 1,1 0,0 0,0 0,0 0,1 0,-1 0,1 1,0-1,0 0,1 0,-1 0,1 0,0 0,0 0,0 0,0 0,1 0,0 0,-1-1,2 1,-1-1,0 1,1-1,-1 0,1 0,0 0,0 0,3 2,2 0,1-1,-1 0,1-1,-1 0,1 0,0-1,0 0,0-1,1 0,-1 0,0-1,0 0,1-1,-1 0,0 0,0-1,0 0,0-1,0 0,-1 0,1-1,-1 0,0 0,0-1,0 0,-1 0,1-1,-1 0,-1-1,1 1,2-5,-7 8,0 1,-1-1,0 0,1 0,-1 1,0-1,0 0,-1 0,1 0,-1 0,1 0,-1 0,0 0,0 0,0 0,0 0,-1 0,0 0,1 0,-1 0,0 0,0 0,0 0,-1 1,1-1,-1 0,1 1,-1-1,0 1,0 0,0-1,0 1,-2-1,-4-4,-1 0,0 0,0 1,-1 0,0 0,0 1,0 1,-6-2,9 2,0 2,0-1,0 1,0 0,0 0,0 1,-1 0,1 0,-1 1,1 0,0 0,-1 1,1 0,0 0,-1 1,-1 0,7 0,0 1,0-1,1 0,-1 0,1 1,0-1,0 1,0 0,0-1,0 1,0 0,1-1,0 1,-1 0,1 0,0-1,0 1,0 0,1 0,-1-1,1 1,-1 0,1-1,0 1,0 0,0-1,0 1,1-1,-1 0,1 1,-1-1,1 0,0 0,0 0,0 0,0 0,0 0,0-1,1 1,-1-1,2 1,13 6,0 0,0-1,1-1,0-1,0-1,0 0,1-1,-1-1,1-1,0-1,14-1,-10 1,988 3,-74 33,-633-34,577 24,-69 27,4 2,-223-14,38-25,-309-13,1 14,149 34,-180-7,1-14,3-13,474-8,-516-2,759-6,185-18,-859 18,433 36,-148-16,-109-7,-226 4,376 14,-143-7,245-23,-521-1,-245-1,1 1,0-1,-1 1,1 0,-1 0,1-1,-1 1,1 0,-1 1,1-1,-1 0,0 0,0 0,0 1,0-1,0 1,0-1,0 1,0-1,0 1,-1 0,1-1,-1 1,1 0,-1-1,1 1,-1 0,0 0,0-1,0 1,0 0,0 0,-1-1,1 1,0 0,-1-1,1 1,-1 0,0-1,1 1,-1 0,0-1,0 1,0-1,0 0,-1 1,-3 17,-11 253,-5 9,19-231,-1 0,-3-1,-10 41,9-52,2 1,2-1,1 1,2-1,4 27,9 77,-5 9,13-65,-22-75,-2-11</inkml:trace>
  <inkml:trace contextRef="#ctx0" brushRef="#br0" timeOffset="66190.664">1530 1544,'-22'-1,"-1"2,1 0,-1 2,1 0,0 2,0 0,0 2,1 0,0 1,0 1,1 1,0 1,1 1,0 1,1 0,1 1,0 1,0 1,-5 8,20-23,0 0,0 1,0 0,0-1,0 1,0 0,1 0,-1 0,1 0,-1 0,1 0,0 1,0-1,0 0,0 1,0-1,0 0,1 1,-1-1,1 1,0 0,0-1,0 1,0-1,0 1,0-1,1 1,-1-1,1 1,0-1,-1 1,1-1,0 0,1 0,-1 1,0-1,1 0,-1 0,1 0,0 0,-1 0,1-1,0 1,0 0,2 0,138 52,-134-51,0 1,0 0,0 0,0 1,-1 0,0 0,0 0,0 1,0 0,-1 1,0-1,0 1,-1 0,0 1,0-1,-1 1,0 0,0 0,-1 1,0-1,0 1,-1-1,0 4,0-5,-1 0,0 0,-1 0,0 0,0 0,0 1,-1-1,0 0,0 0,0 0,-1 0,0 0,-1-1,0 1,0 0,0-1,-1 0,0 0,0 0,0 0,-1-1,0 0,0 0,0 0,-1 0,1-1,-1 0,0 0,-1 0,1-1,-2 1,-14 2,-1 0,0-1,0-2,0 0,0-1,-1-2,1 0,-19-3,2 1,33 2,-15 0,23-4,45-12,-17 4</inkml:trace>
  <inkml:trace contextRef="#ctx0" brushRef="#br0" timeOffset="66610.065">1517 2022,'3'15,"1"-1,1 1,0 0,0-1,2 0,0-1,0 1,1-1,1-1,0 0,3 3,-7-10,0 1,0-1,1 0,0-1,0 1,0-1,1 0,-1-1,1 1,0-1,0 0,0-1,0 0,0 0,0-1,1 0,-1 0,1 0,-1-1,0 0,1-1,-1 1,6-3,0 0,0-2,0 0,0 0,-1-2,0 1,0-1,0-1,-1 0,0-1,-1 0,0-1,0 0,-1 0,0-1,-1 0,0-1,-1 0,-1 0,1 0,-2-1,0 0,2-6,-6 13,0 0,-1 0,1 0,-1 0,0 0,0 0,-1 0,0 0,0 0,0 0,-1 1,0-1,0 0,-1 1,1-1,-1 1,0 0,0 0,-1 0,0 0,0 1,0-1,0 1,-1 0,1 0,-5-2,-3-2,0 0,-1 1,0 0,0 1,0 0,-1 1,0 1,0 0,0 1,-11-1,17 2,0 1,0 0,-1 1,1 0,-1 0,1 0,0 1,0 1,-1 0,1 0,0 0,0 1,0 0,1 0,-1 1,1 0,0 0,0 1,0 0,1 0,0 1,0 0,0 0,0 0,1 1,0 0,1 0,-1 0,1 0,1 1,-1-1,0 5,3-6,0-1,1 1,-1-1,1 1,0 0,1-1,-1 1,1-1,0 1,1 0,-1-1,1 0,0 1,0-1,1 0,0 0,0 0,0-1,0 1,1-1,0 1,22 23</inkml:trace>
  <inkml:trace contextRef="#ctx0" brushRef="#br0" timeOffset="67462.425">2063 1681,'-9'16,"-15"22,-17 23,-21 22,-17 17,-17 16,-11 8,2 0,9-7,21-24</inkml:trace>
  <inkml:trace contextRef="#ctx0" brushRef="#br0" timeOffset="68098.332">2841 1585,'-12'-3,"-1"1,0 0,0 0,0 1,0 1,0 1,0 0,0 0,0 1,0 1,0 0,1 1,-1 0,1 1,0 0,-8 5,-6 5,1 1,0 2,2 0,0 1,1 1,-16 19,24-25,1 0,1 0,0 2,1-1,0 1,1 1,1 0,1 1,0-1,1 1,1 1,1-1,1 1,0 0,0 18,4-31,1 0,0 0,0 0,0 0,1-1,0 1,0 0,1-1,-1 0,1 1,0-1,1 0,-1 0,1-1,0 1,0-1,0 0,1 0,0 0,-1 0,1-1,1 0,-1 0,0 0,1-1,-1 0,1 0,0 0,1 0,12 2,0 0,0-1,1 0,-1-2,1 0,0-2,-1 0,8-2,-18 3,-1-2,1 1,-1-1,0 0,0-1,0 0,0 0,-1 0,7-5,0-3</inkml:trace>
  <inkml:trace contextRef="#ctx0" brushRef="#br0" timeOffset="68435.648">2513 1954,'-16'0,"-1"0,31-3,224-32,-235 34,0 0,0 0,0 1,-1-1,1 1,0-1,0 1,0 0,0 0,0 1,-1-1,1 1,0-1,0 1,0 0,-1 0,1 0,0 0,-1 0,1 1,-1-1,1 1,-1 0,0 0,0 0,0 0,0 0,0 0,0 0,-1 1,1-1,-1 1,1-1,-1 1,0-1,0 1,0 0,-1 7,-1 0,-1 0,1 0,-2 0,1 0,-1 0,-1-1,1 0,-4 6,2-6,1 1,0 1,0-1,1 1,1-1,0 1,0 0,1 1,1-9,0 0,0 0,1 0,-1 0,1 0,-1 0,1 0,0-1,0 1,0 0,1-1,-1 1,1 0,-1-1,1 0,0 1,0-1,0 0,0 0,0 0,1 0,-1 0,2 0,14 7</inkml:trace>
  <inkml:trace contextRef="#ctx0" brushRef="#br1" timeOffset="96674.109">2063 7976,'8'20,"-2"299,-49 877,44-879,-1-315,0-13</inkml:trace>
  <inkml:trace contextRef="#ctx0" brushRef="#br1" timeOffset="100443.053">547 9751,'0'0,"0"-1,1 0,-1 0,0 1,1-1,-1 0,1 1,-1-1,1 0,-1 1,1-1,0 0,-1 1,1-1,0 1,-1 0,1-1,0 1,-1-1,1 1,0 0,0 0,0-1,-1 1,1 0,0 0,0 0,0 0,0 0,-1 0,1 0,0 0,0 0,0 1,-1-1,1 0,0 0,0 0,307-1,-92 0,327 8,95 53,363-53,-86 2,-379 19,-430-27,25-1,-1 6,14 8,288 50,165 12,-375-51,0-11,56-9,-251-5,591 37,-283-12,675 85,-431-91,-365-7,102 23,-81-7,15-10,628 2,129 34,260 55,218-30,-722-49,-331-8,225 48,146 5,-550-49,15 14,-246-37,353 54,-360-53,-14-3,1 0,-1-1,1 1,-1 0,1-1,0 1,-1-1,1 0,-1 0,1 1,0-1,-1 0,1 0,0 0,-1-1,1 1,0 0,-1-1,1 1,-1-1,1 1,-1-1,1 0,-1 0,1 1,-1-1,1 0,-1 0,0-1,0 1,0 0,1-1,7-13,-2 0,0-1,0 0,-2-1,0 1,0-1,-1-7,-3 23,12-80,-3-1,-4-1,-3 1,-6-40,-4-117,0 33,10-40,4 134,-5 0,-5 0,-12-66,10 140,2 0,1-1,2 1,2 0,4-26,0-259,36 120,-42 196,1 0,0 1,1-1,0 0,0 1,0-1,1 1,0 0,0 0,0 0,1 0,0 0,3-3,-5 7,41-108,-39 88,-10 13</inkml:trace>
  <inkml:trace contextRef="#ctx0" brushRef="#br1" timeOffset="102245.755">1926 9697,'-6'12,"1"1,1 0,0 1,1-1,1 1,0-1,0 5,2-15,-1 1,1-1,1 1,-1 0,0-1,1 1,0-1,0 1,0-1,0 1,0-1,1 0,0 1,0-1,-1 0,2 0,-1 0,0-1,1 1,-1 0,1-1,0 1,-1-1,1 0,0 0,1 0,-1-1,0 1,3 0,3 0,0-1,0 0,0-1,0 0,0 0,0-1,0 0,0-1,0 0,-1 0,1-1,0 0,-1-1,0 0,0 0,0 0,0-1,-1 0,0-1,0 0,0 0,-1 0,0-1,0 0,-1 0,1-1,-1 1,-1-1,0 0,0 0,-1-1,1-1,-3 7,0 1,0-1,-1 0,1-1,-1 1,1 0,-1 0,0 0,0 0,-1 0,1 0,-1 0,1 0,-1 0,0 0,0 0,0 0,-1 1,1-1,-1 0,1 1,-1-1,0 1,0-1,0 1,0 0,-1 0,1 0,0 0,-1 0,0 1,-3-3,-1 0,0 1,0 0,0 0,0 1,0 0,-1 0,1 1,-1 0,0 0,1 1,-2 0,0 0,0 1,1 1,-1-1,0 1,1 1,-1 0,1 0,0 0,0 1,0 0,0 1,1 0,0 0,0 0,0 1,-4 5,7-7,0 0,0 1,1-1,0 1,0-1,0 1,0 0,1 1,-1-1,2 0,-1 0,0 1,1-1,0 1,0 0,1-1,0 1,0 0,0-1,0 1,1-1,0 1,0-1,1 1,-1-1,3 5,-2-5,1 0,0-1,0 1,0 0,1-1,0 0,0 0,0 0,0 0,0-1,1 1,-1-1,1 0,0 0,0-1,0 0,1 0,-1 0,0 0,1-1,-1 0,1 0,-1 0,5-1,2 1,1-1,-1-1,0 0,1 0,-1-1,0-1,0 0,0-1,0 0,8-4,-11 3,-1 0,1 0,-1 0,0-1,-1-1,1 1,-1-1,0 0,-1-1,0 0,5-8,-9 13,0 0,-1 0,1 0,-1 0,0 0,0 0,0-1,0 1,0 0,-1-1,0 1,1-1,-1 1,-1 0,1-1,0 1,-1-1,0 1,1 0,-1 0,-1-1,1 1,0 0,-1 0,1 0,-1 0,0 0,0 1,0-1,-1 1,1-1,-1 1,1 0,-1 0,-2-2,-4-2,-1 0,1 1,-1 0,0 0,0 1,0 1,-1 0,1 0,-1 1,0 0,0 1,0 0,0 1,0 0,5 0,0 0,-1 1,1 0,0 0,0 0,0 0,0 1,0 0,1 1,-1-1,1 1,-1 0,1 0,0 1,0 0,0 0,1 0,-1 0,1 1,0-1,0 1,1 0,-1 0,1 1,0 1,0-2,0 1,1 0,0-1,0 1,0 0,1 0,0 0,0 0,1 0,-1 0,1 0,1 0,-1 0,1 0,0 0,0 0,1 0,0 0,0 0,0-1,1 1,0-1,0 1,0-1,1 0,-1 0,1-1,0 1,1-1,-1 0,1 0,0 0,2 1,0-2,0 0,1 0,-1-1,0 0,1 0,-1 0,1-1,0 0,0-1,-1 0,1 0,0-1,0 0,-1 0,1-1,-1 0,1 0,-1 0,0-1,0 0,0-1,0 0,-1 0,1 0,-1-1,0 0,0 0,-1 0,1-1,-1 0,-1 0,1 0,-1-1,0 1,0-1,-1 0,2-6,-3 9,-2-1,1 1,0 0,-1-1,0 1,0 0,0-1,-1 1,1 0,-1-1,0 1,0 0,-1 0,1 0,-1 0,0 0,0 0,0 0,0 0,-1 1,0-1,1 1,-1 0,-1 0,1 0,-2-2,-5-2,1 0,-1 1,0 0,0 1,-1 0,1 0,-1 1,0 0,-6 0,12 2,1 0,-1 1,1 0,-1 0,0 0,1 0,-1 1,0 0,0 0,1 0,-1 1,0-1,1 1,-1 0,0 1,1-1,-1 1,1 0,0 0,0 0,0 0,0 1,0 0,0 0,0 0,1 0,0 0,-1 1,1-1,0 1,1 0,-1 0,1 0,0 1,-1 0,2 1,0 0,0 0,1-1,0 1,0 0,0 0,1-1,0 1,0 0,0-1,0 1,1-1,0 1,1-1,-1 0,1 0,0 0,0 0,0 0,1 0,0-1,0 0,0 0,0 0,0 0,1-1,0 0,0 1,0-2,0 1,0-1,1 0,-1 0,1 0,-1 0,1-1,0 0,-1-1,1 1,0-1,5 0,-3-1,0 1,0-1,0-1,0 1,0-2,0 1,-1-1,1 0,-1 0,0-1,5-3,-9 5,0 1,0-1,-1 0,1 0,-1 0,0 0,1 0,-1-1,0 1,0-1,-1 1,1-1,0 0,-1 1,0-1,1 0,-1 0,0 0,-1 0,1-1,0 1,-1 0,0 0,0 0,0 0,0-1,0 1,-1 0,1 0,-2-2,0 0,0 0,-1 0,0 1,0-1,0 1,0 0,-1 0,1 0,-1 1,0-1,0 1,-1 0,1 0,-1 0,1 0,-1 1,0 0,0 0,0 0,-1 1,-106-20,80 20</inkml:trace>
  <inkml:trace contextRef="#ctx0" brushRef="#br1" timeOffset="102976.547">1 9642,'2'2,"3"4,6 0,8 2,12-1,12-1,13-2,13-4,12-4,9-4,5-3,-1 0,-4 3,-11 2,-19 2</inkml:trace>
  <inkml:trace contextRef="#ctx0" brushRef="#br1" timeOffset="104823.17">384 10434,'35'92,"-35"-92,1 1,-1-1,0 0,1 1,-1-1,1 0,-1 1,1-1,-1 0,1 1,-1-1,1 0,-1 0,1 0,-1 0,1 1,0-1,-1 0,1 0,-1 0,1 0,-1 0,1 0,-1 0,1-1,0 1,-1 0,1 0,-1 0,1 0,-1-1,1 1,-1 0,1-1,-1 1,1 0,-1-1,0 1,1-1,-1 1,0 0,1-1,-1 1,0-1,1 1,-1-1,0 1,0-1,1 1,-1-1,0 0,0 1,0-1,0 1,8-32,-8 27,0 0,0 0,-1 1,0-1,0 0,0 1,-1-1,0 1,1 0,-2-1,1 1,0 0,-1 0,0 0,0 1,0-1,0 1,0-1,-1 1,1 0,-1 0,0 1,0-1,0 1,-1 0,1 0,0 0,-1 1,1-1,-1 1,0 0,1 0,-1 1,0-1,1 1,-1 0,0 1,0-1,1 1,-1 0,1 0,-1 0,1 1,-3 0,-3 2,0 1,0 0,1 0,0 0,0 2,1-1,-1 1,1 0,1 0,-1 1,1 0,1 1,0-1,0 1,0 1,1-1,1 1,0 0,0 0,0 0,2 0,-1 0,1 1,1 0,0-1,0 1,1 0,0-1,1 1,2 8,3 8,2 0,0 0,2-1,1 0,1-1,1 0,1-1,1 0,13 13,-26-35,0 1,1-1,-1 0,1 0,-1 1,1-2,0 1,0 0,0-1,0 1,0-1,1 0,-1 0,0 0,0 0,1-1,-1 1,1-1,-1 0,0 0,1 0,-1 0,0-1,1 0,-1 1,0-1,1 0,-1 0,0-1,0 1,0-1,0 0,0 1,0-1,-1-1,1 1,0 0,141-104,-111 82</inkml:trace>
  <inkml:trace contextRef="#ctx0" brushRef="#br1" timeOffset="105260.945">779 10434,'0'4,"0"7,0 11,0 10,0 12,0 10,0 7,-2 5,-1 1,0-2,0-7,2-10,0-9,2-13,5-9,-1-9</inkml:trace>
  <inkml:trace contextRef="#ctx0" brushRef="#br1" timeOffset="105679.394">1107 10475,'-37'35,"2"2,1 1,-15 25,20-26,-1 0,-2-2,-1-2,-9 6,38-36,3-3,0 0,0 0,0 0,0 1,0-1,1 0,-1 1,0-1,0 0,1 1,-1-1,0 1,0-1,1 1,-1 0,1-1,-1 1,1 0,-1-1,1 1,-1 0,1 0,-1-1,1 1,0 0,-1 0,1 0,0-1,0 1,0 0,0 0,0 0,0 0,0 0,0-1,0 1,0 0,0 0,0 0,0 0,1 0,-1-1,0 1,1 0,-1 0,1-1,-1 1,1 0,-1-1,1 1,-1 0,1-1,0 1,-1-1,2 1,102 46,57 68,-158-113,1 1,-1-1,1 0,0 0,-1 0,1-1,0 1,0-1,0 0,0 0,0 0,0-1,0 0,0 1,0-1,4-1,8-2</inkml:trace>
  <inkml:trace contextRef="#ctx0" brushRef="#br1" timeOffset="105940.835">1408 11008,'13'4,"13"2,5 0,6-1,2-2,2-3,-1-2,-3-1,-8 1</inkml:trace>
  <inkml:trace contextRef="#ctx0" brushRef="#br1" timeOffset="106358.318">2513 10339,'-20'-1,"0"2,0 0,0 1,1 1,-1 1,1 1,-1 0,1 2,1 0,-1 1,2 1,-7 4,9-5,1 1,0 1,1 1,0 0,0 0,1 1,1 1,0 0,1 0,0 1,1 1,1-1,0 2,1-1,0 1,2 0,0 0,0 0,2 1,-2 16,4-20,0 0,2-1,-1 1,2 0,-1 0,2-1,0 1,0-1,1 0,1 0,0 0,0-1,2 0,-1 0,1 0,1-1,-1 0,2 0,0-1,0 0,0 0,1-1,0-1,1 1,0-2,0 0,0 0,1-1,0 0,0-1,0 0,1-1,4 1,-6-3,-1 0,1 0,0 0,0-2,-1 1,1-1,0-1,-1 0,1-1,-1 0,0 0,0-1,5-2,9-9</inkml:trace>
  <inkml:trace contextRef="#ctx0" brushRef="#br1" timeOffset="106651.536">2377 10707,'-27'0,"17"0,22 0,151 1,-160-1,0 0,0 0,-1 1,1-1,0 1,0 0,0-1,-1 1,1 0,0 1,-1-1,1 0,-1 1,1 0,-1-1,0 1,0 0,0 0,0 0,0 0,0 1,0-1,-1 0,1 1,-1-1,0 1,0 0,0-1,0 1,0 0,0 0,-1 0,1 0,-1 0,1 16,-2 0,0 1,-1-1,-1 0,-1 0,0 0,-1 0,-6 10,-8 38,14-44</inkml:trace>
  <inkml:trace contextRef="#ctx0" brushRef="#br1" timeOffset="107546.935">1353 11049,'44'10,"13"-2,0-2,1-3,32-3,73 3,-104 10,-83-2,-36-10,0-3,0-2,1-3,0-2,-41-13,90 20,-60-6,70 14,6-3</inkml:trace>
  <inkml:trace contextRef="#ctx0" brushRef="#br0" timeOffset="123479.392">13084 5163,'-6'-1,"0"1,0-1,0 2,0-1,0 0,0 1,0 0,0 1,0-1,0 1,1 0,-1 1,1-1,-1 1,1 0,0 0,0 1,1 0,-1-1,1 2,-1-1,1 0,1 1,-1 0,0 0,1 0,-2 4,3-3,1 0,0 0,0 0,0 0,0 0,1 0,0 0,0 0,1 0,0 0,0 0,0 0,1 0,0 0,0 0,0 0,1-1,0 0,0 1,0-1,1 0,-1 0,1-1,1 1,-1-1,0 0,1 0,0 0,0-1,0 1,1-1,-1-1,1 1,-1-1,1 0,0 0,0 0,0-1,6 1,-6-1,0-1,1 1,-1-1,1 0,-1-1,1 1,-1-1,0 0,1-1,-1 0,0 0,0 0,0-1,0 0,-1 0,1 0,-1-1,0 0,0 0,0 0,0 0,-1-1,1 0,-1 0,0 0,-1-1,1 1,-1-1,0 0,-1 0,0 0,1 0,-2 0,1-2,0-1,-1-1,0 1,0 0,-1 0,-1-1,0 1,0 0,0-1,-1 1,-1 0,1 0,-2 1,1-1,-1 0,2 4,-1 1,1-1,-1 1,1 0,-1 0,-1 0,1 0,0 0,-1 1,0-1,0 1,0 0,0 1,-1-1,1 0,-1 1,1 0,-1 0,0 1,0-1,0 1,0 0,0 0,0 1,0 0,-2 0,2 0,0 0,0 1,0 0,1 0,-1 1,1-1,-1 1,1 0,0 0,-1 1,1-1,0 1,0 0,1 0,-1 0,-3 4,-8 12</inkml:trace>
  <inkml:trace contextRef="#ctx0" brushRef="#br0" timeOffset="123832.46">13206 5095,'3'-19,"2"-13,3-10,0-7,2-8,-2-5,-2-6,-1-3,-3-1,0 3,-2 5,0 10,-3 13,-1 17,1 18,-4 21,-6 18,-1 5</inkml:trace>
  <inkml:trace contextRef="#ctx0" brushRef="#br0" timeOffset="125003.927">12400 6078,'1'-13,"0"8,0 0,-1-1,1 1,-1-1,0 1,0-1,-1 1,0-1,0 1,0-1,0 1,-1 0,0 0,0 0,0 0,-1 0,0 0,0 1,0-1,0 1,-1 0,0 0,0 0,0 0,0 0,-2 0,4 3,-1 1,1-1,0 1,-1 0,1 0,0 0,-1 0,1 0,0 0,-1 1,1-1,0 1,-1 0,1 0,0-1,0 1,0 1,0-1,0 0,0 0,0 1,0-1,0 1,1 0,-1-1,1 1,-2 1,-32 58,32-53,0 1,1 0,0 0,1 0,-1 0,2 0,-1 1,1-1,1 0,0 0,0 0,0 0,1 0,1 1,-2-5,1-1,0 1,0-1,0 0,0 1,1-1,0 0,-1 0,1-1,1 1,-1-1,1 1,-1-1,1 0,0-1,0 1,0 0,0-1,1 0,-1 0,0 0,1-1,0 0,-1 0,1 0,0 0,3 0,5-2,0 1,0-2,0 0,0-1,0 0,-1 0,1-2,-1 0,0 0,0-1,-1 0,0-1,0 0,0-1,-1 0,0-1,-1 0,0-1,0 0,-1 0,0 0,-1-1,0-1,-1 1,0-1,-1 0,0 0,-1-1,0 1,0-6,0 5,-19 245,14-230,1 0,-1 0,1 0,0 0,0 0,0 0,0 0,0 0,0 0,0 0,1 0,-1 0,1 0,-1 0,1 0,0 0,0 0,0 0,0-1,0 1,0 0,1-1,-1 1,0-1,1 1,-1-1,1 0,0 1,-1-1,1 0,0 0,0 0,0 0,0-1,-1 1,1 0,0-1,0 0,0 1,2-1,9 2,1-1,-1-1,1 0,-1-1,1 0,-1-1,1-1,-1 0,0 0,0-2,0 1,8-6,-3 0</inkml:trace>
  <inkml:trace contextRef="#ctx0" brushRef="#br0" timeOffset="125623.666">12946 6023,'-3'50,"-2"0,-3 0,-1-1,-6 9,53-227,11-11,-48 178,-1-1,0 1,1 0,0 0,0 0,-1 0,1 0,0 0,1 0,-1 0,0 0,0 1,1-1,-1 0,1 1,0-1,-1 1,1 0,0-1,0 1,0 0,0 0,0 0,0 0,0 1,0-1,0 0,0 1,1 0,-1-1,0 1,0 0,0 0,1 0,-1 0,0 1,0-1,0 1,0-1,1 1,-1 0,0 0,0 0,0 0,0 0,-1 0,1 0,0 1,0-1,1 5,0-1,0 1,-1-1,1 1,-1 0,-1 0,1 0,-1 0,0 0,0 1,-1-1,0 0,0 0,0 1,-1-1,0 0,0 0,0 0,-1 0,0 0,0 0,-1 0,0-1,0 1,-2 2,-52 32,56-40,0 1,0 0,0 0,0 0,1 0,-1 0,0 0,0 0,0 0,1 0,-1 0,1 0,-1 0,1 0,-1 1,1-1,-1 0,1 0,0 1,0-1,0 0,0 0,0 1,0-1,0 0,0 1,0-1,1 0,-1 0,0 1,1-1,-1 0,1 0,0 0,-1 0,1 0,0 0,-1 0,35 40,-22-33,1-1,0 0,1-1,-1 0,1-1,0-1,1-1,-1 0,1 0,-1-2,1 0,0-1,0 0,11-3,-1 1,-6-2</inkml:trace>
  <inkml:trace contextRef="#ctx0" brushRef="#br0" timeOffset="125966.103">12223 5722,'9'5,"15"4,17 0,18-1,20-5,17-4,13-6,7-5,3-1,-6 2,-13 3,-23 2</inkml:trace>
  <inkml:trace contextRef="#ctx0" brushRef="#br0" timeOffset="128783.221">28555 5928,'19'7,"19"4,18 3,18 0,15-2,11-1,4-4,-3-3,-10 1,-14-1,-19-1</inkml:trace>
  <inkml:trace contextRef="#ctx0" brushRef="#br0" timeOffset="129345.022">29101 5436,'-4'5,"-1"0,1 0,0 0,0 1,1-1,-1 1,1 0,1 0,-1 0,1 0,0 0,0 1,1-1,0 0,0 1,0-1,1 1,0 0,0-1,1 1,0-1,0 1,1-1,-1 0,1 1,1-1,-1 0,1 0,0 0,0-1,1 1,0-1,0 0,0 0,0 0,1 0,0-1,0 1,0-2,0 1,1 0,0-1,-1 0,1 0,3 0,-4-1,1 0,-1 0,1-1,-1 0,1 0,0 0,-1-1,1 1,0-2,0 1,0 0,-1-1,1 0,0-1,-1 1,1-1,-1 0,0 0,0-1,1 0,-1 0,-1 0,1 0,0-1,-1 0,0 1,0-2,0 1,0 0,-1-1,0 0,0 0,3-5,-1-2,-1-1,0 0,0 0,-1 0,-1-1,0 1,-1-1,-1 1,0-1,0 1,-2-1,0 1,0-1,-1 1,0 0,-2 0,1 1,-2-1,1 1,-8-10,11 17,0 1,-1 0,0 0,0 0,0 0,0 0,0 1,-1-1,0 1,0 0,0 0,0 0,0 1,-1-1,1 1,-1 0,1 0,-1 1,0-1,0 1,1 0,-1 1,0-1,0 1,0 0,0 0,0 0,0 1,0 0,0 0,0 0,1 0,-1 1,0 0,1 0,-1 0,1 0,0 1,0 0,0 0,-2 2,-5 7,1 0,1 1,0 0,1 1,1 0,0 0,0 1,2 0,0 0,-2 10,-9 35</inkml:trace>
  <inkml:trace contextRef="#ctx0" brushRef="#br0" timeOffset="127808.501">28746 6255,'-2'-3,"0"-1,0 1,0 0,-1 0,0 0,1 0,-1 0,0 1,0-1,-1 1,1 0,0 0,-1 0,1 0,-1 1,0-1,1 1,-1 0,0 0,0 0,0 1,0-1,0 1,0 0,0 0,0 0,0 1,0 0,1-1,-1 1,0 0,0 1,1-1,-1 1,0 0,1 0,0 0,-1 0,1 0,0 1,0-1,-2 3,-2 2,-1-1,1 1,1 0,0 1,0-1,0 1,1 0,0 1,0-1,1 1,0 0,1 0,0 0,0 1,1-1,0 1,1-1,0 1,0 0,1 0,1-1,0 1,0 0,1 1,-1-7,1 0,-1 0,1 1,1-1,-1-1,0 1,1 0,0 0,0-1,0 0,0 1,1-1,-1 0,1-1,0 1,0-1,0 0,0 1,0-2,0 1,1 0,-1-1,0 0,1 0,-1 0,1-1,1 1,6 0,0-1,0 0,0-1,-1 0,1 0,0-2,0 1,-1-1,0-1,1 0,-2 0,0-1,-1 1,0-2,0 1,0-1,-1 0,0-1,0 0,0 0,-1-1,0 0,-1 0,0-1,0 0,-1 0,0 0,0 0,-1-1,1-4,24-53,-32 83,-2 3,0 1,1 0,2 0,0 0,1 0,0 0,4 19,-3-37,1 0,1 1,-1-1,0 0,1 0,-1 0,1 0,-1-1,1 1,0 0,0-1,0 1,0-1,0 0,0 1,0-1,0 0,0 0,1 0,-1-1,0 1,1-1,-1 1,1-1,-1 0,1 0,-1 0,0 0,1 0,-1 0,1-1,-1 1,0-1,1 0,1 0,11 0,122-4,-115 1</inkml:trace>
  <inkml:trace contextRef="#ctx0" brushRef="#br0" timeOffset="128439.84">29252 6323,'0'31,"-1"1,-2-1,-1 0,-1 0,-9 25,6-40,5-24,8-21,2-1,1 1,1 0,1 1,2 0,1 1,1 0,12-17,-25 42,0-1,0 1,0-1,1 1,-1-1,0 1,1 0,-1 0,1 0,0 0,0 0,0 0,0 0,0 0,0 1,1-1,-1 1,0 0,1-1,-1 1,1 0,-1 1,1-1,0 0,-1 1,1-1,0 1,0 0,-1 0,1 0,0 0,-1 1,1-1,0 1,-1-1,1 1,-1 0,1 0,-1 0,1 0,-1 1,1-1,1 2,1 3,1-1,-1 1,-1 0,1 0,-1 1,0-1,0 1,-1 0,0 0,0 0,-1 0,-1-4,0 0,0-1,-1 1,1 0,-1 0,1-1,-1 1,0 0,0 0,0-1,-1 1,1 0,-1 0,1-1,-1 1,0 0,0-1,0 1,0-1,-1 1,1-1,-1 0,1 1,-1-1,0 0,0 0,0 0,0 0,0-1,-1 1,1 0,-97 31,98-33,0 0,1 1,-1-1,0 0,0 1,0-1,1 1,-1-1,0 1,1 0,-1-1,0 1,1-1,-1 1,1 0,-1 0,1-1,-1 1,1 0,-1 0,1 0,0-1,0 1,-1 0,1 0,0 0,0 0,0 0,0 0,0 0,0-1,0 1,0 0,0 0,0 0,1 0,-1 0,0 0,1-1,-1 1,1 0,-1 0,0 0,1-1,0 1,-1 0,1-1,35 29,2-11,0-1,1-2,1-2,29 6,-63-18,41 1,-40-7</inkml:trace>
  <inkml:trace contextRef="#ctx0" brushRef="#br1" timeOffset="142997.527">13206 4385,'0'-1223,"1"1198,1 1,1 0,0 0,2 1,1-1,1 1,10-22,-9 21,0-1,-2 0,0-1,-2 1,-1-1,-1 0,-1-4,1-27,-2 1,4 0,1 0,3 0,9-27,-11 56,0 1,-2-1,-1 0,-2 0,-1-22,20-232,3 81,-17 163,-1-1,-2 0,-2 0,-3-28,0 4,1-698,1 754,0 3,-1 0,1 0,0 1,0-1,0 0,0 0,0 1,1-1,-1 0,1 1,0-1,-1 0,1 1,1-1,-1 1,0 0,0-1,1 1,0 0,-1 0,1-1,0 1,0 1,0-1,0 0,0 0,1 1,10-4,0 1,0 0,0 1,1 1,-1 0,1 1,-1 0,1 1,4 1,9-1,767-21,2014 21,-1268 0,-972 33,912 27,-489-32,-841-23,711 42,-70-2,787 53,-935-24,-196-51,-37-3,247 43,-223-40,-51 4,-10 13,-50-13,158-12,-321-4,-31 6,-126-17,0 1,0 0,0-1,0 1,0 1,0-1,0 0,-1 1,1-1,-1 1,1 0,-1 0,0 0,1 0,-1 0,0 0,0 1,-1-1,1 1,0-1,-1 1,1 0,-1 0,0 0,0-1,0 1,-1 0,1 0,-1 0,1 0,-1 0,0 1,0-1,0 1,8 81,-3-26,2 0,3-1,2 0,6 12,-6-35,-2 1,-2-1,-1 1,-2 1,-1-1,-2 9,-5 635,3 294,-1-958,0 0,-1 0,0 0,-2-1,0 1,0-1,-2 0,-3 8,3-5,1 0,1 1,0 0,1 0,0 18,-6 36,1-14,3 1,2-1,4 31,-1-84,-1 8,-1 0,0 0,-1-1,-1 1,0-1,0 0,-1 0,-1-1,0 1,-1-1,-1 0,0 0,-52 81,-49 85,30-10,-7 9,81-161,1-1,1 1,0 0,0 0,2 1,0-1,1 0,1 1,0 2,0 14,0-10</inkml:trace>
  <inkml:trace contextRef="#ctx0" brushRef="#br1" timeOffset="146241.185">10434 506,'-1'1,"1"-1,0 0,0 1,-1-1,1 0,0 1,0-1,-1 1,1-1,0 0,0 1,0-1,0 1,-1-1,1 1,0-1,0 0,0 1,0-1,0 1,0-1,0 1,0-1,1 1,-1-1,0 0,0 1,0-1,0 1,1-1,-1 1,0-1,0 0,1 1,-1-1,0 0,1 1,-1-1,0 0,1 0,-1 1,0-1,1 0,-1 0,1 1,-1-1,0 0,1 0,-1 0,1 0,-1 0,1 0,-1 0,1 0,-1 0,16 7,0-1,0-1,0-1,0 0,1-1,0-1,-1 0,1-1,2-1,-3 0,448 5,-269-7,1799 2,-1816 14,-178-14,0 0,1 0,-1 0,0 0,1 0,-1 0,1 0,-1 0,0 0,1 0,-1 0,1 0,-1 0,0 0,1 0,-1 0,0-1,1 1,-1 0,0 0,1 0,-1 0,0-1,1 1,-1 0,0-1,1 1,-1 0,0 0,0-1,1 1,-1 0,0-1,0 1,0 0,0-1,0 1,1-1,-1 1,0 0,0-1,0 1,0-1,0 1,0 0,0-1,0 1,0-1,0 1,0 0,-1-1,1 1,0 0,0-1,0 1,0 0,-1-1,1 1,-6-6</inkml:trace>
  <inkml:trace contextRef="#ctx0" brushRef="#br1" timeOffset="147003.646">13384 506,'-5'-1,"0"0,1 0,-1 1,0-1,0 1,0 0,0 1,0-1,0 1,1 0,-1 0,0 0,0 1,1 0,-1 0,1 0,0 0,-1 1,1-1,0 1,1 0,-1 0,0 1,1-1,0 1,0 0,0 0,0 0,-1 2,2-3,0-1,0 1,0-1,1 1,-1 0,1 0,-1-1,1 1,0 0,0 0,0 0,1 0,-1 1,1-1,-1 0,1 0,0 0,0 0,1 0,-1 1,1-1,-1 0,1 0,0 0,0 0,1 0,-1-1,0 1,1 0,0 0,0-1,-1 1,1-1,1 0,-1 1,0-1,1 0,-1 0,1 0,-1-1,1 1,0-1,2 1,4 1,1 0,-1-2,1 1,0-1,-1 0,1-1,0 0,-1-1,1 0,0 0,6-3,-12 3,0 0,0 0,0 0,0-1,-1 0,1 1,0-1,-1-1,0 1,1 0,-1-1,0 0,0 0,-1 0,1 0,0 0,-1 0,0-1,0 1,0-1,0 0,-1 1,1-1,-1 0,0 0,0 0,0 0,0-4,-1 3,0 1,-1-1,1 1,-1-1,0 1,0-1,0 1,-1-1,1 1,-1 0,0 0,0 0,-1 0,1 0,-1 0,0 1,0-1,0 1,0 0,-1 0,0 0,1 0,-1 1,0 0,0-1,0 1,0 0,-3 0,2 0,-1-1,0 2,0-1,0 0,0 1,0 0,0 1,0 0,-1-1,1 2,0-1,0 1,0 0,0 0,0 1,0-1,0 2,1-1,-1 0,0 1,0 1,1-1,0 1,0 0,0 0,0 1,1-1,0 1,0 0,0 1,0-1,1 0,0 1,0 0,1 0,-1 0,1 0,1 0,-1 0,1 1,0-1,0 0,1 1,0-1,0 1,0-1,2 4,1-6,1 1,0-1,1 0,-1 0,1 0,-1 0,1-1,0 0,1 0,-1 0,0-1,1 1,-1-1,1-1,0 1,0-1,0 0,0 0,0-1,-1 0,1 0,0 0,0-1,0 1,1-2,7 1,-1 0,1-2,-1 1,0-2,0 0,0 0,0-1,-1-1,5-2,-13 6,0-1,0 1,0 0,0-1,-1 0,1 0,-1 0,0-1,0 1,0-1,0 1,-1-1,1 0,-1 0,0 0,0 0,0-1,-1 1,0 0,1-1,-2 1,1-1,0 0,-1 1,0-1,0 1,0-1,-1-4,0 5,-1-1,1 0,-1 0,0 0,0 1,0-1,-1 1,1 0,-1 0,0 0,-1 0,1 0,-1 0,1 1,-1 0,0 0,0 0,0 0,-1 0,1 1,-1 0,0 0,1 0,-1 1,0-1,0 1,0 0,-4 0,-1 0,0 0,0 1,0 0,1 1,-1 0,0 0,0 1,1 0,-1 1,1 0,0 0,-1 1,2 0,-6 4,7-4,1 2,-1-1,1 1,0 0,1 0,-1 0,1 1,0 0,1 0,0 1,-1 2,3-7,1-1,-1 1,1 0,0 0,0 0,0 0,1 0,-1 0,1 0,0 1,-1-1,1 0,1 0,-1 0,0 0,1 0,0 0,-1 0,1 0,0 0,1 0,-1 0,1 0,-1-1,1 1,0 0,0-1,0 1,0-1,0 0,2 1,4 2,1 0,0-1,0 0,1-1,-1 0,1 0,-1-1,1 0,0-1,0 0,-1-1,1 0,0 0,0-1,0-1,0 1,7-3,-13 3,1 0,0-1,-1 1,0-1,1 0,-1 0,0 0,0 0,0-1,0 0,0 0,-1 0,1 0,-1 0,0-1,0 1,0-1,0 0,-1 0,1 0,-1 0,0-1,0 1,-1-1,1 1,-1-1,0 1,-1-1,1 0,-1 1,1-1,-1 0,-1 0,1 1,-1-1,-1-4,0 3,0 0,-1 0,1 0,-2 1,1-1,0 1,-1 0,0 0,-1 0,1 0,-1 1,1-1,-1 1,-1 0,1 1,-1-1,1 1,-1 0,0 1,0-1,0 1,0 1,-1-1,1 1,0 0,-1 0,1 1,-1-1,1 1,0 1,-1 0,1 0,-1 0,1 0,0 1,0 0,0 0,0 1,0 0,0 0,-3 3,-76 71,66-52</inkml:trace>
  <inkml:trace contextRef="#ctx0" brushRef="#br1" timeOffset="153378.155">11048 151,'0'-2,"0"-1</inkml:trace>
  <inkml:trace contextRef="#ctx0" brushRef="#br1" timeOffset="158484.763">7430 110,'-41'114,"37"-186,3 67,0-1,0 1,0 0,-1-1,0 1,0 0,0 0,0 0,-1 1,0-1,0 0,0 1,0 0,-1 0,0 0,0 0,0 1,0-1,-1 1,1 0,-1 0,0 1,0-1,0 1,0 0,0 0,0 1,0 0,-1-1,1 2,-1-1,1 1,0 0,-6 0,1 4,0 0,0 1,1 0,0 0,0 1,1 1,-1-1,1 1,1 1,-1-1,1 1,1 0,-1 1,1 0,1 0,0 0,0 1,1-1,0 1,0 0,1 0,1 1,0-1,0 1,1-1,0 1,1-1,0 1,1-1,0 1,0 0,1-1,1 0,0 0,0 0,1 0,0 0,1-2,0-1,0-1,1 1,0-1,0 0,0 0,1 0,-1-1,2 0,-1-1,0 1,1-1,0-1,0 0,0 0,0 0,0-1,1 0,-1-1,1 0,-1 0,1 0,-1-1,1-1,-1 0,1 0,-1 0,1-1,-1 0,0-1,0 0,0 0,3-2,87-53,-75 40</inkml:trace>
  <inkml:trace contextRef="#ctx0" brushRef="#br1" timeOffset="158869.239">7689 69,'-3'68,"-3"0,-3 0,-11 36,17-88,1-12,0 0,0 0,1 1,0-1,-1 0,2 0,-1 1,0-1,1 0,0 1,0-1,0 1,0-1,1 0,0 1,0-1,0 0,0 0,1 0,0 1,0-2,0 1,0 0,0 0,1-1,0 1,-1-1,1 0,1 1,9 0,1-2,-1 1,0-2,0 0,1 0,-1-1,1-1,-1 0,0-1,0-1,9-2,-16 4,88-22,-73 17</inkml:trace>
  <inkml:trace contextRef="#ctx0" brushRef="#br1" timeOffset="159166.453">8140 138,'-8'18,"1"0,1 0,0 1,1 0,1 0,1 0,1 1,1-1,0 0,1 1,2-1,2 17,-3-25,0 0,1 1,1-1,0 0,0 0,1 0,1-1,0 1,0-1,3 4,-5-10,0 0,0 0,0 0,1-1,-1 1,1-1,0 0,0 0,0 0,0 0,1-1,-1 0,1 0,-1 0,1 0,0-1,0 0,0 0,0 0,0 0,0-1,0 0,0 0,3-1,55-19,-37 5</inkml:trace>
  <inkml:trace contextRef="#ctx0" brushRef="#br1" timeOffset="159419.313">8057 315,'3'0,"9"0,13 0,11 0,8 0,7-2,1-4,-1-2,-5-3,-5-1,-10-2,-10 0,-9 2</inkml:trace>
  <inkml:trace contextRef="#ctx0" brushRef="#br1" timeOffset="160004.97">8180 123,'12'-8,"33"-7,1 2,0 2,46-4,-85 14,6-1,-1-2,1 2,-1-1,1 2,0 0,0 0,-1 1,1 1,0 0,0 1,-1 0,1 1,-1 0,7 4,-15-5,0 1,-1 0,0 0,0 1,0-1,0 0,0 1,-1 0,0 0,1 0,-1 0,-1 0,1 0,-1 0,1 0,-1 1,0-1,-1 1,1-1,-1 4,-3 91,-3-54,-3 0,-1 0,-2-1,-3 0,-3 6,8-30,10-21,0 1,0 0,0 0,0-1,0 1,0 0,0 0,0-1,0 1,0 0,0 0,0 0,-1-1,1 1,0 0,0 0,0 0,0-1,-1 1,1 0,0 0,0 0,0 0,-1 0,1-1,0 1,0 0,0 0,-1 0,1 0,0 0,0 0,-1 0,1 0,0 0,0 0,-1 0,1 0,0 0,0 0,-1 0,1 0,0 0,0 0,-1 0,1 1,0-1,0 0,2-23,1-1,1 1,1 1,1-1,8-18,-5 13,-5 18,10-39,2 1,2 0,3 2,21-36,-9 40,-33 41,1 0,0 0,0 0,0 1,0-1,0 0,0 0,0 1,0-1,0 1,0-1,0 1,0-1,0 1,1 0,-1-1,0 1,0 0,0 0,1 0,-1 0,0 0,0 0,0 0,1 1,-1-1,0 0,0 1,0-1,0 1,0-1,1 1,-1-1,0 1,0 0,0-1,-1 1,2 1,3 5,0 1,-1 0,0 1,0-1,-1 1,0 0,0 0,-1 0,-1 0,1 0,-1 6,1-1,8 78,-3 1,-5 0,-5 12,2-33,1-68,0-5</inkml:trace>
  <inkml:trace contextRef="#ctx0" brushRef="#br1" timeOffset="160693.145">8604 342,'43'-3,"0"-2,-1-1,1-3,-1-1,10-6,51-11,6 7,-107 20,1 1,-1-1,1 1,-1 0,0 0,1 0,-1 0,0 0,0 0,0 1,0-1,0 1,0 0,0-1,0 1,-1 0,1 0,-1 0,1 0,-1 0,0 1,0-1,0 0,0 0,0 1,0-1,-1 1,1-1,-1 1,0-1,0 1,1-1,-2 1,1-1,0 1,0-1,-1 1,0-1,0 3,1 3,0 38,-2 0,-3 0,-1 0,-2-1,-4 8,6-36,-1-50,4-57,4-1,10-52,-12 136,1 0,1 0,-1 1,1-1,0 0,1 1,-1-1,2 1,-1-1,0 1,1 0,0 0,1 0,-1 0,1 1,0-1,1 1,-1 0,1 0,0 1,0-1,1 1,-1 0,1 0,0 1,0 0,0 0,1 0,7 3,1 0,-1 0,0 2,1 0,-1 0,0 1,0 1,0 1,-1 0,0 0,0 1,6 5,-16-11,-1 1,1 0,-1 0,0 0,1 0,-1 1,0-1,0 0,0 1,0 0,0-1,0 1,0 0,-1 0,1 0,-1 0,1 0,-1 1,0-1,0 0,0 1,0-1,0 0,-1 1,1-1,-1 1,1-1,-1 1,0 0,0-1,0 1,0-1,-1 1,1-1,-1 1,1-1,-1 1,0-1,0 1,-1 0,-7 7,-1 0,0-1,0 0,-1-1,0 0,-1-1,0 0,0-1,-4 2,-22 12,26-13,1 0,0 0,0 1,1 1,0 0,1 0,-8 10,14-16,1 1,-1-1,1 1,0 0,0-1,1 1,-1 0,1 0,0 0,0 1,0-1,0 0,1 0,-1 0,1 1,0-1,1 0,-1 0,1 1,0-1,0 0,0 0,0 0,1 0,-1 0,2 2,6 4,0 1,1-1,0-1,0 0,1 0,0-1,0 0,1-1,0 0,1-1,-1 0,1-1,0-1,1 0,-1-1,1 0,-1-1,1 0,0-2,12 1,20-1,-6-2</inkml:trace>
  <inkml:trace contextRef="#ctx0" brushRef="#br1" timeOffset="161113.45">10065 0,'-12'6,"-42"16,0 4,2 1,-17 14,55-32,1 0,0 1,0 1,1 0,1 1,0 0,0 1,1 0,1 0,0 1,1 1,1-1,0 1,-2 7,6-14,1-1,-1 1,2 0,-1 0,1 0,0 1,0-1,1 0,1 0,-1 0,1 0,0 0,1 0,0 0,0 0,1 0,0 0,0-1,1 0,0 0,0 0,1 0,0 0,0-1,0 0,1 0,5 4,4 0,-1-1,1-1,1 0,0-1,0-1,0 0,1-1,-1-1,1 0,0-2,1 0,-1-1,0 0,0-1,17-3,-4-3</inkml:trace>
  <inkml:trace contextRef="#ctx0" brushRef="#br1" timeOffset="161407.663">9861 301,'-7'0,"23"-1,45-3,-36 0,-1 2,1 1,-1 1,1 2,0 0,2 2,-22-3,-1 0,0 0,0 1,0 0,0-1,0 2,0-1,-1 0,1 1,-1-1,1 1,-1 0,0 0,0 1,0-1,-1 1,1-1,-1 1,0 0,0 0,0 0,0 0,-1 0,0 0,0 0,0 1,0-1,-1 0,1 1,-1-1,0 0,0 1,-1-1,1 1,-1-1,0 0,0 0,-1 0,1 1,-67 139,61-105,12-28</inkml:trace>
  <inkml:trace contextRef="#ctx0" brushRef="#br1" timeOffset="162291.93">11199 246,'-1'1,"0"0,0 0,0 1,0-1,0 0,0 0,1 1,-1-1,1 0,-1 1,1-1,-1 0,1 1,0-1,-1 1,1-1,0 1,0-1,0 0,0 1,1-1,-1 1,0-1,1 1,-1-1,0 0,1 1,0-1,-1 0,1 1,0-1,0 0,0 0,-1 0,1 0,0 0,1 0,-1 0,0 0,0 0,0 0,1 0,-1-1,0 1,0 0,1-1,0 1,133 85,-87-58,-2 2,-1 2,24 23,-55-43,-8-8,-1 1,1-1,-1 1,0 0,0 1,-1-1,1 1,-1 0,0 0,-1 0,0 1,1 0,-5-5,1 0,-1 0,1 0,-1 0,1 0,-1 0,0 0,0 0,0 0,0 0,-1 0,1 0,0-1,-1 1,1-1,-1 1,1-1,-1 1,0-1,0 0,0 0,1 0,-1 0,0 0,0 0,-1 0,-2 2,-62 33,-3-3,0-2,-55 14,13-8</inkml:trace>
  <inkml:trace contextRef="#ctx0" brushRef="#br1" timeOffset="163446.741">4289 752,'-19'-33,"19"33,1-1,-1 0,1 1,-1-1,1 0,-1 1,1-1,0 1,-1-1,1 1,0-1,-1 1,1-1,0 1,-1 0,1-1,0 1,0 0,0 0,-1-1,1 1,0 0,0 0,0 0,-1 0,1 0,0 0,0 0,0 0,0 1,-1-1,1 0,0 0,0 1,-1-1,1 0,0 1,-1-1,1 1,0-1,0 1,1 0,40 9,12 2,-1 2,0 2,-1 3,16 10,-65-29,0 1,0 0,0 0,-1 0,1 1,0-1,-1 1,1-1,-1 1,0 0,0 0,1 0,-1 0,0 0,0 0,-1 1,1-1,0 1,-1-1,0 1,0 0,1-1,-1 1,-1 0,1 0,0 0,-1 0,1 0,-1 0,0 0,0 0,0 0,-1-1,1 1,-1 0,1 0,-1 0,-1 2,-10 10,0 0,-1 0,0-2,-2 0,1 0,-1-1,-1-1,0-1,-1 0,-11 5,27-15,-57 31,-1-3,-1-2,-34 7,36-14</inkml:trace>
  <inkml:trace contextRef="#ctx0" brushRef="#br1" timeOffset="164147.183">4275 1449,'-27'-8,"34"17,136 50,-55-27,10 27,-94-56,-1 0,0 0,0 1,0-1,0 1,0 0,-1 0,0 0,0 0,0 0,0 0,0 1,-1-1,0 1,0-1,0 1,-1-1,1 1,-1-1,0 1,0 0,-1-1,0 4,-2 3,-1-1,0-1,-1 1,0-1,0 1,-1-1,0-1,-1 1,0-1,0 0,-7 5,-42 37,-1-2,-2-2,-3-4,-7 2,28-17,-106 68</inkml:trace>
  <inkml:trace contextRef="#ctx0" brushRef="#br1" timeOffset="185680.406">697 9260,'-11'-2,"-47"1,57 2,1-1,-1 1,1-1,-1 0,1 1,-1-1,1 1,0 0,-1-1,1 1,0-1,-1 1,1-1,0 1,0 0,-1-1,1 1,0 0,0-1,0 1,0 0,0-1,0 1,0 0,0-1,0 1,0 0,0-1,1 1,-1 0,0-1,0 1,1 0,-1-1,0 1,1-1,-1 1,1-1,-1 1,1-1,-1 1,1-1,-1 1,1-1,0 1,24 24,199 119,-211-135,30 18,0 2,-2 2,-1 2,-2 1,10 14,-46-47,-1 0,0 0,0 1,1-1,-1 0,0 0,0 1,0-1,0 1,0-1,-1 1,1-1,0 1,-1 0,1-1,-1 1,0 0,1-1,-1 1,0 0,0-1,0 1,0 0,0-1,-1 1,1 0,0 0,-1-1,1 1,-1-1,0 1,1-1,-1 1,0-1,0 1,0-1,0 1,0-1,0 0,-1 0,0 1,-129 79,108-69,-205 106,78-5,111-78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9:29:08.167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16,'1'-1,"0"0,0 0,0 0,0 0,0 0,0 0,0 1,0-1,0 0,0 0,0 1,0-1,0 1,1-1,-1 1,0 0,0-1,1 1,-1 0,0 0,1 0,-1 0,0 0,0 0,2 0,-1 0,53-2,1 2,-1 2,-1 3,1 2,-1 3,10 4,114 3,-132-15,185 25,-34-20,70 12,-3-19,-80 15,-145-14,-1 1,1 2,-1 1,10 5,222 44,-143-38,9 0,-81-8,-49-18,-10 2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9:29:09.747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60 9,'1'-1,"0"0,1 0,-1 0,0 0,1 1,-1-1,0 1,1-1,-1 1,1-1,-1 1,1 0,-1 0,1 0,-1-1,1 2,-1-1,1 0,-1 0,1 0,-1 1,1-1,-1 1,1-1,-1 1,0 0,1-1,-1 1,0 0,0 0,2 1,-1-1,27 12,-1 2,-1 1,-1 1,15 13,22 14,202 103,-102-61,-106-48,-57-35,0-1,1 0,-1 0,0 0,-1 0,1 1,0-1,0 0,-1 0,1 0,-1 0,0 0,0 0,0 0,0 0,0 0,0 0,0 0,-1-1,1 1,0 0,-1-1,0 1,1-1,-1 0,0 1,0-1,-1 1,-2 2,-94 83,-4-5,-81 47,158-111,-323 206,335-216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9:29:11.135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443 0,'-23'5,"0"0,0 2,1 0,0 1,1 2,-1 0,2 1,0 1,0 1,1 1,1 0,0 2,1 0,-11 13,23-23,-4 1,1 1,0 0,0 0,1 1,0 0,1 0,0 0,0 1,1 0,0 0,1 1,0-1,1 1,0 0,-2 10,7-18,-1 0,1 1,0-1,0 0,0 0,1 0,-1 0,1-1,-1 1,1-1,0 1,0-1,0 0,0 0,0 0,1 0,-1-1,0 0,1 1,-1-1,1 0,0-1,-1 1,2 0,4 2,18 6,-3-4,-1 1,0 2,-1 0,0 2,0 0,-1 1,0 1,-1 1,0 1,-1 1,-1 1,0 0,-1 1,9 13,-19-18,0 0,0 0,-1 1,-1-1,0 1,-1 1,0-1,0 8,-3-17,0 1,-1 0,1-1,-1 1,0 0,0-1,0 1,-1 0,0-1,0 1,0-1,0 1,-1-1,0 1,0-1,0 0,0 0,-1 0,1 0,-1 0,0-1,0 1,-1-1,1 0,-1 0,-1 1,-13 5,0-2,0-1,-1 0,0-1,0-1,0-1,0-1,-1 0,1-1,0-1,-16-3,3 3,-136-1,151 4,35 1,12-2,5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9:29:11.938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81 103,'0'4,"2"61,-2 1,-4 0,-2-1,-3 0,-3 0,-2-1,-4 2,2-33,12-35,7-88,-1 64,2-38,3 2,3-1,3 1,17-51,-26 103,0 0,0 0,1 0,0 1,0 0,1 0,1 0,-1 0,1 1,1 1,0-1,0 1,0 0,1 1,0 0,0 0,0 1,1 0,0 1,0 0,0 0,8-1,-10 2,1 1,-1 0,1 0,0 0,-1 1,1 1,0-1,0 1,0 1,0 0,-1 0,1 1,0 0,-1 0,1 1,-1 0,0 0,0 1,0 0,0 1,-1 0,0 0,0 1,0-1,0 1,-1 1,0-1,-1 1,4 5,-6-7,-1 1,1 0,-1 0,0 0,-1 0,1 1,-1-1,0 0,-1 1,0-1,0 0,0 1,-1-1,1 0,-2 1,1-1,-1 0,0 0,0 0,0 0,-1 0,0 0,0-1,-1 0,1 1,-1-1,0 0,-1-1,1 1,-1-1,-2 2,-13 7,-2 0,1-1,-1-1,-1-1,0-1,0-1,-1-1,0-1,0-2,-1 0,1-1,-13-1,35-1,-1 0,1 1,-1-1,1 1,0-1,0 1,0 0,0 0,0 0,0 0,0 0,1 0,-1 1,1-1,-1 0,1 1,0-1,0 1,0 0,0-1,1 1,-1 0,1-1,-1 1,1 0,0 0,0-1,0 1,1 0,-1 0,1-1,-1 1,1 0,0-1,1 2,-1 13,-2-7,0 1,1-1,0 0,1 0,0 1,0-1,1 0,1 0,0 0,0 0,1-1,0 1,0-1,1 0,1 0,-1 0,1-1,1 0,0 0,4 3,6-3,0-1,0 0,0-2,1 0,0-1,0-1,0 0,0-2,1 0,-1-1,18-2,-24 2,169-4,-155 3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9:29:12.854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400 7,'-18'-2,"0"0,0 0,-1 2,1 0,0 1,0 1,0 1,0 0,1 1,-1 1,1 1,0 0,0 2,1 0,0 0,1 2,-1 0,1 1,10-7,1 0,-1 1,1-1,0 1,1 0,-1 0,1 0,0 1,1-1,-1 1,1-1,0 1,0 0,1 0,0 0,0 0,0 0,1 0,-1 0,2 0,-1 0,1 0,-1 0,3 5,1 5,1-1,0-1,1 1,1-1,1 0,0 0,0-1,1 0,1 0,190 222,-199-234,1 1,-1-1,1 1,-1-1,0 1,0 0,0-1,0 1,0 0,0 0,0 0,-1 0,1 0,-1 0,1 0,-1 0,0 0,0 0,0 0,0 0,0 0,0 0,0 0,-1 0,1 0,-1 0,0 0,1 0,-1 0,0 0,0 0,0 0,0-1,-1 1,1 0,0-1,-1 1,1-1,-1 0,-1 2,-15 6,0-1,0-1,-1 0,0-1,0-1,0-1,-1-1,1-1,-1 0,-19-2,-21 0,55-2,5-1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9:29:13.226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37 1,'8'19,"-5"18,-2 1,-2 0,-2-1,-1 1,-9 36,3-11,5-28,0-12,2 0,0 0,2 0,0 1,4 22,-3-41,1 0,0 0,1 0,-1 0,1-1,0 1,0 0,0-1,1 1,0-1,0 0,0 0,0 0,0 0,1-1,0 1,0-1,0 0,0 0,0 0,1-1,-1 0,1 1,-1-1,1-1,0 1,0-1,0 0,0 0,3 0,2 1,-1-1,1 0,0 0,0-1,0 0,0-1,-1 0,1 0,0-1,-1-1,1 0,-1 0,0 0,0-1,0-1,0 0,-1 0,0 0,6-5,2-9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6T13:27:27.68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190 483,'-5'-3,"0"0,0 1,0 0,-1 0,1 0,-1 0,1 1,-1 0,0 1,1-1,-1 1,0 0,1 0,-1 1,0-1,1 1,-1 1,1-1,-1 1,1 0,0 0,0 0,0 1,0 0,0 0,0 0,1 0,-1 1,1 0,0 0,0 0,1 1,-4 3,-7 59,14-66,0 1,0 0,1 0,-1 0,0-1,1 1,0 0,-1 0,1-1,0 1,0-1,-1 1,2 0,-1-1,0 0,0 1,0-1,0 0,1 1,-1-1,1 0,-1 0,1 0,-1 0,1-1,0 1,-1 0,1-1,0 1,0-1,-1 1,1-1,0 0,0 0,0 0,0 0,7-1,-1-1,1 0,-1-1,1 0,-1 0,0-1,-1 0,1 0,0-1,-1 0,0 0,0-1,-1 0,0 0,0-1,0 1,-1-1,0-1,0 1,1-4,6-12,-1-1,-2-1,0 0,-1 0,-2 0,-1-1,0 0,-2 0,-1-1,-2 1,0 0,-1-1,-2 1,-1 0,3 21,1-6,-1 1,-1-1,0 1,0-1,-1 1,0 0,-1 0,0 0,-1 0,-4-7,8 16,0-1,0 1,0 0,-1 0,1 0,0 0,0 0,-1 0,1 0,0 1,-1-1,1 0,-1 1,1-1,-1 1,1-1,-1 1,0 0,1 0,-1 0,1 0,-1 0,0 0,1 0,-1 0,1 0,-1 1,1-1,-1 1,1-1,-1 1,1 0,-1 0,1-1,0 1,-1 0,1 0,0 0,0 0,-1 1,-43 53,34-34,1 0,0 1,2 0,1 1,0 0,2 0,0 0,2 1,0-1,2 1,1 0,0 0,2-1,1 3,0-13,-1 0,2-1,0 1,0-1,1 0,1-1,0 1,0-1,1 0,0 0,1-1,1 0,-1-1,1 0,1 0,0-1,0 0,1 0,0-1,0-1,0 0,1-1,0 0,0 0,1-1,-1-1,1 0,-1-1,1 0,0-1,12-1,-16 1,0-1,-1-1,1 1,0-2,-1 1,1-1,-1 0,1-1,-1 0,0 0,0-1,0 0,0 0,-1-1,0 0,0 0,0-1,-1 0,0 0,0 0,0-1,-1 0,0 0,0-1,0 1,-1-1,-1 0,1 0,-1 0,1-6,-2 6,-1 0,0 0,0 0,-1 0,0 0,0 0,-1 0,0 1,-1-1,1 0,-1 0,-1 1,0-1,-3-5,6 12,0 0,0 0,0 1,0-1,0 0,-1 1,1-1,0 0,-1 1,1-1,0 0,-1 1,1-1,-1 1,1-1,-1 1,1-1,-1 1,1-1,-1 1,0-1,1 1,-1 0,0-1,1 1,-1 0,0 0,1-1,-1 1,0 0,1 0,-1 0,0 0,0 0,1 0,-1 0,0 0,0 0,1 0,-1 0,0 1,1-1,-1 0,0 1,1-1,-1 0,0 1,1-1,-1 1,1-1,-1 0,1 1,-1 0,1-1,-1 1,1-1,-1 1,1 0,0-1,-1 1,-13 44,14-38,0 0,0 0,0-1,1 1,0-1,1 1,-1-1,1 1,1-1,-1 0,1 0,0 0,0 0,1 0,0-1,0 1,0-1,0 0,6 4,3 2,0 0,1-1,0 0,1-1,0-1,0 0,3-1,54 22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9:29:13.486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12 81,'-7'-3,"3"0,5 0,11 0,10 2,10-3,10 1,8-3,6-1,2-1,-1 0,-7-2,-8-2,-13 2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9:29:13.734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38,'4'-2,"9"-1,12 0,10 1,11 0,12 1,7-2,5-3,-1 0,-4 1,-15 1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9:29:14.338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139 305,'0'56,"-2"0,-2 0,-3 0,-13 54,10-72,-2 0,-1-1,-2 0,-18 33,33-71,0 1,0 0,-1-1,1 1,0-1,0 1,-1 0,1-1,0 1,0 0,-1 0,1-1,0 1,-1 0,1 0,-1-1,1 1,0 0,-1 0,1 0,0-1,-1 1,1 0,-1 0,1 0,-1 0,1 0,0 0,-1 0,1 0,-1 0,1 0,-1 0,1 0,0 1,-1-1,1 0,-1 0,1 0,0 0,-1 1,1-1,0 0,-1 0,1 1,0-1,-1 0,1 1,0-1,0 0,-1 1,1-1,0 0,0 1,0-1,-1 1,1-1,0 0,0 1,0-1,0 1,0-1,0 1,0-1,0 1,-4-39,36-265,15-114,-48 413,1 0,0-1,0 1,1 0,-1 0,1 0,0 0,0 0,0 0,1 0,-1 0,1 0,0 0,0 1,0-1,1 1,-1-1,1 1,0 0,0 0,0 0,0 1,1-1,-1 1,1 0,-1-1,1 2,0-1,0 0,0 1,0 0,3-1,7 3,0 1,0 1,-1 0,0 1,1 0,-2 1,1 0,0 1,-1 1,11 7,-9-7,0 1,-1 0,0 1,0 0,-1 1,0 1,-1 0,0 0,-1 1,0 0,-1 1,0 0,2 6,-9-15,-1 0,0-1,0 1,0 0,-1 0,0-1,1 1,-1 0,0 0,-1 0,1 0,-1-1,0 1,0 0,0-1,0 1,0 0,-1-1,0 0,0 1,0-1,0 0,0 0,-1 0,1 0,-1 0,0-1,-2 3,-7 4,0 0,0-1,-1 0,-1-1,1 0,-12 3,-155 47,178-56,-1-1,1 0,-1 1,1 0,0 0,-1-1,1 1,0 0,0 1,-1-1,1 0,0 1,0-1,1 1,-1 0,0-1,0 1,1 0,-1 0,1 0,0 0,-1 1,1-1,0 0,0 0,1 1,-1-1,0 0,1 1,-1-1,1 1,0-1,0 1,0-1,0 1,0-1,1 1,-1 0,7 21,2 0,0-1,1 0,1 0,1-1,13 17,-5-7,-6-7,-9-13,1 0,0 0,1 0,0-1,1 0,1 0,-1 0,2-1,-1-1,1 0,1 0,-1-1,2 0,-1-1,1 0,0-1,0 0,2-1,15 0,-4-4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9:29:14.602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22,'18'5,"16"1,14 0,9-3,8-5,4-7,2-6,-11-1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9:29:15.256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549 3,'-25'-1,"1"0,0 1,0 2,0 0,0 2,0 0,1 2,-1 0,1 2,1 1,0 0,0 2,0 0,2 2,-1 0,2 1,0 1,1 1,0 1,-5 6,15-14,-1 1,2 0,-1 0,1 0,1 1,0 0,0 0,1 1,1 0,0 0,0 0,1 0,1 0,0 1,1-1,0 1,1-1,0 1,1-1,0 1,1-1,1 0,0 1,0-1,1 0,1 0,4 3,0 1,1-2,0 1,1-2,1 1,0-1,1-1,0 0,1-1,0-1,1 0,0-1,6 3,8 2,0 0,1-3,0 0,1-2,0-1,31 4,-9-6,-11-4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9:29:32.068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29,'194'-20,"-164"17,-15 1,0 0,0 1,0 1,0 0,0 1,-1 1,7 1,-19-2,1 0,-1 0,0 0,0 0,0 0,0 0,0 1,0-1,0 1,0-1,-1 1,1 0,0 0,-1 0,0 0,1 0,-1 0,0 0,0 0,0 0,0 0,-1 1,1-1,-1 0,1 1,-1-1,0 1,0-1,0 0,0 1,0-1,-1 3,-20 78,19-75,-2 1,-3 8,0 1,0 0,2 1,0-1,2 1,0 0,1 0,0 0,2 0,0 0,1 0,3 12,-4-30,1 0,-1 0,0 0,0 0,0 0,0 0,0 0,0 0,0 0,0 0,0 0,-1 0,1 0,0 0,0-1,-1 1,1 0,-1 0,1 0,-1 0,1 0,-1-1,1 1,-1 0,0-1,0 1,1 0,-1-1,0 1,0-1,0 1,1-1,-1 1,0-1,0 0,0 1,0-1,0 0,0 0,0 0,-47 3,36-3,-17 0,-1 0,1-2,-1-1,1-1,-21-7,24 2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9:29:36.941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52 36,'0'1,"0"0,0-1,0 1,0 0,0 0,0 0,0 0,0 0,0-1,1 1,-1 0,0 0,1 0,-1-1,0 1,1 0,-1-1,1 1,-1 0,1-1,0 1,-1 0,1-1,-1 1,1-1,0 1,0-1,-1 1,1-1,0 0,0 1,-1-1,1 0,0 0,0 0,0 1,0-1,0 0,-1 0,1 0,0 0,0 0,0-1,0 1,-1 0,1 0,0-1,0 1,0 0,-1-1,1 1,0 0,-1-1,1 1,0-1,-1 1,1-1,0 0,-1 1,1-1,-1 0,1 1,-1-2,0 0,0 0,0 0,-1 0,0-1,1 1,-1 0,0 0,0 0,0 0,0 0,0 0,0 0,-1 1,1-1,-1 0,1 1,-1-1,0 1,0-1,1 1,-1 0,0 0,0 0,0 0,0 0,0 0,-1 0,1 1,0-1,0 1,0-1,-3 1,3 1,0 0,0 0,0 0,0 0,0 0,0 0,0 1,0-1,0 1,0-1,1 1,-1 0,1-1,-1 1,1 0,0 0,-1 0,1 0,0 1,1-1,-1 0,0 0,1 1,-1-1,1 0,-1 0,1 1,0-1,0 1,0-1,1 0,-1 1,0-1,1 0,-1 0,1 1,0-1,0 0,0 0,0 0,0 0,1 0,-1 0,0 0,1 0,0-1,-1 1,1 0,0-1,0 1,-1-1,0-1,-1 1,1 0,0-1,-1 1,1-1,0 1,0-1,-1 1,1-1,0 0,0 1,0-1,0 0,0 0,-1 0,1 0,0 0,0 1,0-1,0-1,0 1,0 0,0 0,-1 0,1 0,0-1,0 1,0 0,0-1,-1 1,1-1,0 1,0-1,-1 1,1-1,0 1,-1-1,1 0,0 1,-1-1,1 0,-1 0,1 0,-1 1,0-1,1 0,-1 0,0 0,0 0,1 1,-1-1,0 0,0 0,0 0,0 0,0 0,23 9,-1-1,0 0,0-2,0 0,1-2,-1 0,1-1,0-2,0 0,3-2,5 2,495-28,-137 3,-67 22,-295-4,-27 1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9:29:37.409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5 8,'-4'-7,"16"12,-1 0,211 50,-164-45,-1 3,-1 3,10 5,-57-18,-1 0,1 0,-1 0,0 1,0 0,-1 1,1 0,-1 0,0 1,0 0,-1 0,0 0,0 1,0 0,-1 0,0 0,0 1,-1-1,0 1,0 1,-1-1,0 2,-4-3,0-1,0 0,-1 1,0-1,-1 0,1 0,-1 0,0-1,-1 1,1-1,-1 0,0 1,0-2,-1 1,0 0,0-1,0 0,0 0,0-1,-1 1,0-1,1 0,-1-1,0 1,-6 0,-155 67,-38 20,176-73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9:29:39.492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1,'21'2,"16"1,14 0,11-1,13 0,8-1,8-1,1 1,-3-1,-7-1,-13 1,-14 0,-13 2,-13 1,-10-2,-9-2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9:30:07.781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179 39,'-1'-2,"1"0,-1-1,0 1,0 0,0 0,0 0,0 1,-1-1,1 0,-1 0,1 1,-1-1,0 1,1-1,-1 1,0 0,0-1,0 1,0 0,0 0,0 1,0-1,0 0,-1 1,1-1,0 1,0 0,-1 0,1 0,0 0,0 0,-1 0,1 0,0 1,-1-1,-2 2,0-1,0 1,0-1,0 2,0-1,0 0,1 1,-1 0,1 0,0 0,0 1,0-1,0 1,-2 3,0 1,1 0,0 1,0 0,1 0,0 1,1-1,0 1,0 0,1 0,0 0,1 0,0 0,1 3,0-8,0 0,0 1,0-1,1 0,0 0,0 0,0 1,1-1,-1 0,1 0,0-1,1 1,-1 0,1-1,0 1,0-1,1 0,-1 0,1 0,0-1,0 1,0-1,0 0,1 0,3 2,2-1,0-1,1 0,-1 0,1-1,-1-1,1 0,-1 0,1-1,0 0,-1-1,1 0,0-1,-1 0,0 0,1-1,-1-1,0 0,-1 0,1-1,-1 0,3-2,-8 3,1-1,-1 0,0 0,-1 0,1 0,-1 0,0-1,0 1,-1-1,0 0,0 0,0 0,0 0,-1 0,0 0,-1-1,1 1,-1 0,0 0,-1-1,0 1,0 0,0 0,0 0,-1 0,0 0,-1 0,1 0,-1 1,0-1,0 1,-1 0,1 0,-1 0,-1 0,1 1,0 0,-1 0,0 0,0 0,0 1,-1-1,1 1,-1 1,0-1,1 1,-4-1,5 2,-1 1,1-1,-1 1,0-1,1 1,-1 1,0-1,1 1,-1 0,1 0,-1 0,1 0,-1 1,1 0,0 0,0 0,0 0,0 1,0 0,0-1,-3 4,-61 79,62-75,0 1,1 0,0 0,1 0,0 1,1-1,0 1,0 0,2 0,-1 0,2 0,0 0,0 1,2 10,-1-19,1 0,0 1,0-1,0 0,0 0,1 0,0 0,-1-1,1 1,1-1,-1 1,0-1,1 0,0-1,-1 1,1 0,0-1,1 0,-1 0,0 0,1-1,-1 1,0-1,1 0,1 0,6 1,-1-1,0 0,1 0,-1-1,0-1,0 0,1 0,-1-1,10-3,-15 4,0-1,0 1,0-1,0 0,0-1,-1 0,1 1,-1-2,0 1,0-1,0 1,0-1,-1-1,1 1,-1-1,0 1,-1-1,1 0,-1-1,0 1,0 0,0-1,-1 0,0 0,0 0,-1 0,1 0,-1 0,-1 0,1 0,-1 0,0 0,0 0,-2-7,-1 4,0 0,-1 0,-1 1,0-1,0 1,0 0,-1 0,0 0,-1 1,1 0,-1 0,-1 1,1 0,-1 0,0 1,-1 0,1 0,-1 1,0 0,-7-2,11 5,1 0,-1 0,1 0,-1 0,1 1,-1 0,1 0,-1 0,0 0,1 1,-1 0,1 0,0 0,-1 0,1 1,0 0,0 0,-1 0,2 0,-1 1,0-1,0 1,1 0,-1 0,1 0,0 1,0-1,0 1,1 0,-1 0,-1 3,-1 0,2 0,-1 0,1 1,0 0,0 0,1 0,0 0,0 0,1 0,0 0,1 0,0 1,0-1,0 0,2 5,-1-8,1 0,0-1,-1 1,2 0,-1-1,0 1,1-1,0 0,0 0,0 0,1 0,-1-1,1 1,0-1,0 0,0 0,0 0,1 0,-1-1,1 0,-1 0,1 0,0 0,0-1,0 0,0 0,2 0,5 1,0-1,0 0,1-1,-1 0,0 0,0-2,0 0,0 0,0-1,0 0,0-1,-8 3,0 0,0-1,0 1,0-1,0 0,0 0,-1 0,1-1,-1 1,1-1,-1 0,0 0,0 0,0-1,0 1,-1 0,1-1,-1 0,0 0,0 0,0 0,-1 0,0 0,1 0,-1 0,-1 0,1-1,0 1,-1 0,0-1,0 1,-1-4,-3-6,0 0,-1 1,-1 0,0 0,0 0,-2 1,1 0,-2 0,1 1,-2 0,1 1,-2 0,1 0,-1 1,-11-7,20 14,0 0,0 0,-1 0,1 0,0 0,-1 0,0 1,1-1,-1 1,0 0,0 0,0 0,0 0,0 0,0 1,0-1,0 1,0 0,0 0,0 0,0 0,0 1,0-1,0 1,0 0,0 0,0 0,1 0,-1 0,0 0,0 1,1 0,-1-1,1 1,0 0,-1 0,1 0,0 1,0-1,0 1,-3 5,2 1,-1-1,1 1,0 0,1-1,0 1,0 0,1 1,0-1,1 0,0 1,0-6,0-1,0 1,0-1,0 0,1 1,-1-1,1 0,0 1,0-1,1 0,-1 0,1 0,-1 0,1 0,0 0,0 0,0 0,0-1,1 1,-1-1,1 0,0 1,-1-1,1-1,0 1,0 0,0-1,0 1,1-1,1 1,-3-2,-1 1,1-1,-1 0,1 1,0-1,-1 0,1 0,0 0,-1 0,1-1,-1 1,1 0,0-1,-1 1,1-1,-1 1,1-1,-1 0,1 0,-1 1,0-1,1 0,-1 0,0 0,0-1,1 0,3-7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6T13:27:28.49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1 771,'22'-14,"-1"-1,0 0,-1-2,-1 0,0-1,-1-1,-1-1,-1 0,-1-2,-1 1,-1-2,0 0,-2 0,-1-1,-1 0,-1-1,-1 0,4-24,-5 20,-1 0,-1-1,-1 0,-2 1,-1-1,-2 0,0 0,-4-13,6 39,0 1,-1 0,1 0,0 0,-1 0,0 0,1 0,-1 0,-1 0,1 0,0 0,-1 0,1 1,-1-1,0 0,0 1,0 0,0-1,0 1,-1 0,1 0,-1 0,1 0,-1 1,0-1,1 1,-1-1,0 1,0 0,0 0,0 1,0-1,-1 0,1 1,0 0,0 0,0 0,0 0,0 0,0 1,-1-1,1 1,-1 1,-6 6,0 0,1 1,0 1,0-1,1 2,0-1,1 1,1 0,-1 0,2 1,0 0,0 0,1 0,0 1,1-1,0 7,-4 9,1 0,2 1,0-1,2 1,1-1,2 1,1 0,1-1,1 1,1-1,2 0,1 0,1-1,1 0,1-1,2 0,1-1,0 0,18 21,-26-40,-1 1,1-1,1 0,-1 0,1 0,0-1,0 0,0-1,1 0,1 1,-6-4,0 0,0 0,0 0,0 0,0-1,0 1,0-1,1 0,-1 0,0 0,0 0,1 0,-1-1,0 0,0 1,0-1,0 0,0-1,0 1,0 0,0-1,0 0,-1 0,1 1,-1-1,1-1,-1 1,1-1,7-10,-1-1,0 0,0-1,-2 0,0-1,0 0,-2 1,0-2,0 1,-2-1,0 1,-1-1,0-16,-2 17,-11 41,8-15,0 0,2 1,-1-1,1 1,1 0,0-1,0 1,1 0,0 1,0-9,0 1,0-1,0 0,0 1,0-1,1 0,-1 0,1 0,0 0,0 0,0 0,0 0,1-1,-1 1,1-1,0 1,-1-1,1 0,0 0,0 0,0-1,1 1,-1-1,0 0,0 1,1-2,-1 1,1 0,0-1,4 1,0-1,0-1,0 0,0 0,0-1,0 1,0-2,0 1,-1-1,1 0,-1-1,0 0,0 0,0 0,-1-1,0 0,0-1,0 1,0-1,-1 0,0 0,0-1,0 0,-1 1,0-2,-1 1,1 0,-1-1,-1 1,0-1,0 0,0 0,-1 0,0 0,0 0,-1 0,-1-6,-6-17,6 31,1-1,-1 1,0-1,1 1,-1 0,0-1,1 1,-1 0,0 0,1 0,-1-1,0 1,1 0,-1 0,0 0,0 0,1 0,-1 0,0 0,1 1,-1-1,0 0,0 0,1 1,-1-1,1 0,-1 0,0 1,1-1,-1 1,1-1,-1 1,1-1,-1 1,1-1,-1 1,1-1,-1 1,1-1,0 1,-1 0,1 0,-5 5,0 0,1 0,0 1,0 0,1-1,0 1,0 0,1 1,0-1,0 0,0 1,1-1,0 1,1 0,-1-1,1 1,1-1,0 1,0 0,0-1,1 0,0 1,1-1,-1 0,1 0,1 0,-1 0,1-1,0 1,1-1,0 0,0 0,0-1,0 0,5 4,1-2,-1-1,1 0,0 0,0-1,1-1,-1 0,12 3,29 4</inkml:trace>
  <inkml:trace contextRef="#ctx0" brushRef="#br0" timeOffset="888.651">1189 580,'-21'-1,"17"0,-1 0,0 0,1 1,-1-1,0 1,1 0,-1 1,0-1,1 1,-1-1,0 1,1 1,-1-1,1 1,-1 0,1 0,0 0,0 0,0 1,0-1,0 1,1 0,-1 1,1-1,-2 3,4-1,2 0,-1-1,0 1,1 0,0-1,0 1,0-1,1 1,-1-1,1 1,0-1,1 0,-1 0,1 0,-1 0,1 0,0-1,1 1,-1-1,1 0,-1 0,1 0,0-1,0 1,0-1,0 0,0 0,3 1,12 7,0-1,1-1,0-1,1 0,-1-1,1-2,0 0,1-1,-1-1,0-1,1-1,0-1,-17 1,0 0,-1 0,1-1,0 1,-1-1,1 0,-1-1,1 1,-1-1,1 0,-1 0,0 0,0-1,0 1,0-1,-1 0,1 0,-1 0,1-1,-1 1,0-1,-1 0,1 0,-1 0,1 0,-1 0,0 0,-1-1,1 1,-1-1,0 1,0-1,0-2,-1-10,-2-1,0 1,0 0,-2-1,0 1,-1 1,-1-1,0 1,-1 0,-3-3,7 13,3 5,-1 0,0 1,1-1,-1 0,0 1,1-1,-1 0,0 0,1 0,0 1,-1-1,1 0,-1 0,1 0,0 0,0 0,-1 0,1 0,0 0,0 0,0 0,0 0,0 0,0 0,0 0,1 0,-1 0,0 0,0 0,1 1,-1-1,1 0,-1 0,1 0,-1 0,1 1,-1-1,1 0,0 0,-1 1,1-1,0 0,0 1,0-1,-1 1,1-1,0 1,0 0,0-1,0 1,0 0,0-1,0 1,0 0,0 0,0 0,0 0,0 0,23-1,-1 2,1 0,-1 2,1 0,-1 2,0 1,0 0,-1 2,3 2,-21-9,1 1,-1 0,1 0,-1 1,0-1,0 1,0 0,-1 0,1 0,0 0,-1 1,0 0,0-1,0 1,-1 0,1 0,-1 1,0-1,0 1,0-1,-1 1,1-1,-1 1,-1 0,1-1,0 1,-1 0,0 0,0 0,-1 1,-28 133,29-137,0 0,0 0,0 0,1 0,-1 0,0 0,1 0,-1-1,1 1,0 0,0 0,-1-1,1 1,0 0,0-1,1 1,-1-1,0 1,0-1,1 0,-1 1,1-1,-1 0,1 0,0 0,-1 0,1 0,0-1,0 1,-1 0,1-1,0 1,0-1,0 0,1 1,70-5,-63-1,0 1,-1-2,1 1,-1-1,0-1,-1 0,1 0,-1 0,-1-1,1 0,-1-1,-1 0,0 0,0 0,-1-1,0 1,0-1,-1-1,0 1,-1-1,-1 1,1-1,-2 0,1 0,-2 0,1 0,-2-5,1 16,0 0,-1 1,1-1,-1 0,1 0,-1 1,1-1,-1 0,1 0,-1 0,1 0,-1 0,1 0,-1 0,1 0,-1 0,1 0,-1 0,1 0,-1 0,1 0,-1 0,1 0,-1 0,1-1,-1 1,1 0,0 0,-1-1,1 1,-1 0,1-1,0 1,-1 0,1-1,0 1,-1-1,1 1,0-1,0 1,-1 0,1-1,0 1,0-1,0 1,0-1,-1 1,1-1,0 1,0-1,0 1,0-1,0 1,0-1,0 1,1-1,-1 1,0-1,0 1,0-1,0 1,1-1,-1 1,0-1,1 1,-1-1,0 1,0 0,1-1,0 1,-24 32,21-26,0-1,0 0,0 1,1 0,-1-1,1 1,1 0,-1 0,1 0,0 0,1-1,-1 1,1 0,0 0,0 0,1-1,0 1,0-1,0 1,1-1,-1 0,1 0,1 0,-1 0,1-1,-1 1,1-1,1 0,-1 0,1 0,-1-1,1 1,0-1,0 0,0-1,2 1,3 1,-1-1,1 0,0 0,0-1,0-1,0 1,0-2,1 1,-1-1,0-1,0 0,0-1,0 1,0-2,0 0,0 0,-1 0,0-1,1-1,-1 0,-1 0,1 0,-1-1,0-1,0 1,-1-1,0-1,0 1,0-1,-1 0,-1-1,2-1,-2-2,1 0,-2 0,0-1,0 0,-1 1,-1-1,1-9,-6 18,-3 18,3-6,0 1,1 0,0 0,0 0,1-1,0 2,0-1,1 0,1 0,-1 0,2 0,-1 0,1 0,0-1,1 1,0 0,0-1,1 0,0 0,1 0,0 0,0-1,0 1,1-1,0-1,3 3,10 5,1 0,0-1,1-1,1-1,0-2,0 0,1-1,0-1,1-1,-1-1,14 1,27 4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9:30:11.527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36 46,'-2'1,"0"0,1 0,-1 0,0 1,1-1,-1 0,1 1,-1-1,1 1,0-1,0 1,0 0,0-1,0 1,0 0,0 0,0 0,1 0,-1 0,1 0,-1 0,1 0,0 0,0 0,0 0,0 0,0 0,0 0,0 0,1 0,-1 0,1-1,0 1,-1 0,1 0,1 1,-2-2,1-1,-1 1,1 0,-1 0,1 0,0 0,0 0,-1-1,1 1,0 0,0-1,0 1,0-1,0 1,0-1,0 1,0-1,0 0,0 1,0-1,0 0,0 0,0 0,0 0,0 0,0 0,0 0,0 0,0 0,0 0,0-1,0 1,0 0,0-1,0 1,0-1,0 1,0-1,0 1,0-1,0 0,0 1,-1-1,1 0,0 0,-1 0,1 1,0-1,-1 0,1 0,-1 0,1 0,-1 0,0 0,1 0,-1 0,0 0,0 0,0 0,0-1,0 1,0 0,0 0,0 0,0 0,-1-1,1-2,0-1,0 1,-1 0,0 0,0-1,0 1,0 0,-1 0,1 0,-1 0,0 0,0 0,-1 1,1-1,-1 1,0-1,0 1,0 0,0 0,-1 0,1 1,-1-1,1 1,-1 0,-3-2,5 15,10-1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9:30:30.795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4451,'94'8,"-6"-2,-73-7,0 1,0 1,0 0,0 1,0 1,14 4,79 9,15 10,0-11,-91-10,22-6,27-52,4 3,-3-4,-2-4,-3-3,47-50,233-240,31-34,-303 299,217-205,-129 134,125-151,102-173,-118 176,112-170,-196 196,-141 201,4 2,3 2,28-22,-62 63,-2-2,-2-1,15-25,-21 33,2 0,1 2,2 1,12-10,2-2,-30 28,90-106,-36 53,-28 33,31-42,0 1,-62 68,-1 1,1 0,0-1,0 1,0 0,-1 1,1-1,0 1,0 0,0 0,0 0,0 0,0 1,0-1,0 1,0 0,0 0,-1 1,1-1,0 1,-1 0,1 0,-1 0,2 1,24 10,-2-4,-1 0,0-1,1 0,0-2,26 2,223 2,27 29,30 18,-194-35,122 2,-100-10,128 13,-105 15,-150-34,-45 1,-11-6,-4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9:30:32.444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0 219,'139'-25,"498"-137,-495 131,-141 31,0 0,-1 0,1 0,0 0,0-1,-1 1,1 0,0 0,0 0,-1 1,1-1,0 0,0 0,-1 0,1 0,0 1,0-1,-1 0,1 1,0-1,-1 1,1-1,-1 1,1-1,0 1,-1-1,1 1,-1-1,1 1,-1 0,0-1,1 1,-1 0,0-1,1 1,-1 0,0 0,0-1,1 1,-1 0,0 0,0-1,0 1,0 0,0 0,0-1,0 1,-1 0,1 0,-10 46,7-37,-101 352,102-346,8-25,0-8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9:31:19.136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194 83,'-3'0,"0"0,0 0,0 1,1 0,-1-1,0 1,0 0,0 0,1 0,-1 1,0-1,1 1,-1-1,1 1,0 0,-1 0,1 0,0 0,0 0,0 1,1-1,-1 1,0-1,1 1,0 0,0-1,-1 1,2 0,-1 0,0 0,0 0,1-1,0 1,0 0,-1 0,2 0,-1 0,0 1,1-3,-1 0,0 1,1-1,-1 0,1 0,0 0,-1-1,1 1,0 0,-1 0,1 0,0 0,0-1,0 1,0 0,0-1,0 1,0 0,0-1,0 1,0-1,0 0,0 1,0-1,0 0,0 0,0 0,0 0,1 0,-1 0,0 0,0 0,0 0,0 0,0 0,0-1,1 1,-1-1,0 1,39-25,-36 21,-1 0,1-1,-1 0,0 0,-1 0,1 0,-1 0,0-1,0 1,-1 0,1-1,-1 0,0 1,-1-1,1-5,-1 8,0 1,-1-1,1 1,0-1,-1 1,1-1,-1 1,0-1,1 1,-1 0,-1-1,1 1,0 0,0 0,-1 0,1 0,-1 0,0 0,0 0,1 0,-1 1,0-1,-1 1,1-1,0 1,0 0,0 0,-1 0,1 0,-1 0,1 1,-1-1,1 1,-1 0,1-1,-1 1,-5 0,-1 1,1 0,0 0,0 1,0 0,0 0,0 1,0 0,1 0,-1 1,1 0,0 0,0 1,1-1,-1 2,1-1,0 1,0 0,1 0,0 0,0 1,0 0,0 1,3-3,1 0,0 0,0 0,0 0,0 0,1 0,0 0,0 1,0-1,1 0,-1 0,1 0,1 0,-1 0,1 0,-1-1,2 1,-1 0,0-1,1 1,0-1,0 0,0 0,0 0,1 0,-1-1,1 1,0-1,0 0,0 0,1-1,-1 1,1-1,0 0,-1 0,1 0,0-1,0 1,0-1,0-1,0 1,3-1,-2 2,-1 0,0-1,1 0,-1 0,1 0,-1-1,1 1,0-1,-1-1,1 1,-1-1,1 0,-1 0,0-1,1 0,-1 0,0 0,0 0,0-1,0 0,-1 0,1 0,-1 0,0-1,1 0,-2 0,1 0,0 0,-1-1,0 1,0-1,0 0,1-4,-2 3,-1 0,0 0,0 0,0-1,-1 1,1 0,-2-1,1 1,-1 0,0-1,0 1,-1 0,1 0,-1 0,-1 0,1 0,-1 0,0 1,-1-1,1 1,-1 0,0 0,0 0,-1 1,1-1,-1 1,0 0,0 1,0-1,-1 1,1 0,-1 0,0 0,0 1,0 0,0 0,0 1,0 0,-1 0,1 0,0 1,-1 0,-1 0,2 1,-1 0,1 0,-1 1,1 0,0 0,0 1,0-1,0 2,0-1,0 0,1 1,0 0,-1 0,2 1,-1 0,0-1,1 2,0-1,0 0,1 1,-1 0,1-1,0 1,1 1,-1-1,1 0,1 1,-1-1,1 1,0-1,1 1,-1-1,1 1,0 0,1-1,0 1,0-1,0 1,1-1,0 1,0-1,1 0,0 0,0 0,0 0,1-1,2 5,0-3,1-1,-1 1,1-1,0 0,1-1,0 0,0 0,0-1,0 0,0 0,1 0,0-1,0-1,0 0,0 0,0 0,0-1,0-1,1 0,-1 0,0 0,0-1,0-1,5-1,-9 1,0 0,0-1,-1 0,1 0,-1 0,1 0,-1-1,0 0,-1 0,1 0,-1 0,1 0,-1-1,-1 1,1-1,0 0,-1 0,0 0,-1 0,1 0,-1-1,0 1,0 0,0-1,-1 1,0-1,0 1,0 0,-1-1,0 1,0-1,0 1,0 0,-1 0,0 0,0 0,-1 0,1 0,-1 1,0-1,0 1,-1-1,1 1,-1 0,0 1,0-1,0 1,-1-1,1 1,-1 0,-3-1,0 2,1 0,-1 0,0 1,1 0,-1 0,0 1,0 0,1 0,-1 1,0 0,0 0,1 1,-1 0,1 0,-1 1,1 0,0 1,0-1,0 1,1 0,-3 3,8-7,0 1,0-1,0 1,0-1,0 1,0 0,1-1,-1 1,0 0,0 0,0 0,1-1,-1 1,1 0,-1 0,0 0,1 0,0 0,-1 0,1 1,0-1,-1 0,1 0,0 0,0 0,0 0,0 0,0 1,0-1,0 0,0 0,1 0,-1 0,0 0,1 0,-1 0,1 0,-1 0,1 0,-1 0,1 0,0 0,-1 0,1 0,0-1,0 1,0 0,-1 0,1-1,0 1,0-1,0 1,0-1,0 1,1-1,63 16,123-12,-127 3,1-3,0-3,10-3,15 0,55 3,100-2,32-12,25-1,67 13,-158 2,776-1,-819 7,54 13,54 3,218-3,-166 3,-137-12,-121 0,-72-10,-9-6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9:31:20.297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0,'19'18,"4"-1,1 0,1-2,0-1,1-1,0-1,11 3,5 3,-6-2,68 29,-1 5,37 28,-72-26,-67-51,-1 0,1 0,-1 0,1 1,-1-1,0 0,1 0,-1 0,0 1,0-1,0 0,0 0,0 1,-1-1,1 0,0 0,0 0,-1 1,1-1,-1 0,1 0,-1 0,1 0,-1 0,0 0,1 0,-1 0,0 0,0 0,0 0,0-1,0 1,0 0,0 0,0-1,0 1,0-1,0 1,0-1,-1 1,1-1,0 0,-9 7,-138 155,-241 209,377-361,-36 29,37-33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9:31:36.018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0 396,'14'-49,"1"1,2 1,3 0,8-12,-28 56,1 1,-1 0,1 0,0-1,-1 1,1 0,0 0,0 0,1 0,-1 0,0 0,1 0,-1 0,1 1,0-1,-1 0,1 1,0-1,0 1,0 0,0 0,0 0,0 0,0 0,1 0,-1 0,0 1,0-1,1 1,-1 0,0 0,1-1,-1 2,0-1,1 0,-1 0,0 1,1-1,-1 1,1 0,5 7,-1 1,0 0,0 1,-1-1,-1 1,1 0,-1 1,-1-1,3 11,-1-7,-6-13,24 78,-23-76,0 0,-1 0,1 0,-1 0,0 0,0 0,0 0,0 0,-1 0,1 0,-1-1,0 1,1 0,-1 0,-1 0,1-1,0 1,-1-1,1 1,-1-1,0 1,0-1,0 0,0 0,0 0,0 0,0-1,0 0,0-1,0 0,1 1,-1-1,0 0,0 0,0 0,0 0,0 0,1 0,-1 0,0-1,0 1,0-1,1 0,-1 1,0-1,0 0,1 0,-1 0,1 0,-1 0,1 0,-1 0,1-1,0 1,0-1,-1 1,1-1,0 1,0-1,1 1,-1-1,0 0,0 0,1 1,-1-1,1 0,0 0,-1 0,1 0,0 1,0-1,0 0,0 0,0 0,1 0,-1 0,1 1,-1-1,1 0,0 0,-1 1,1-1,0 0,0 1,0-1,0 1,1-1,-1 1,0 0,2-2,7-3,1-1,-1 1,1 1,1 0,-1 1,1 0,0 0,0 1,11-1,0-1,-6 1,-8 3,0 0,0 0,-1-1,1-1,0 0,-1 0,1 0,-1-1,0 0,-1-1,1 0,-1 0,1 0,-2-1,1 0,-1-1,4-4,-9 10,-1 0,1 0,-1-1,1 1,-1 0,0 0,0 0,0 0,0 0,1-1,-1 1,-1 0,1 0,0 0,0 0,0 0,-1-1,1 1,0 0,-1 0,1 0,-1 0,1 0,-1 0,0 0,1 0,-1 0,0 1,0-1,0 0,0 0,0 1,0-1,1 0,-1 1,-1-1,1 1,0-1,0 1,0 0,0-1,0 1,0 0,0 0,-53-7,51 8,1 0,0 0,-1 0,1 0,0 0,-1 1,1-1,0 1,0 0,0-1,0 1,0 0,1 0,-1 0,1 0,-1 1,1-1,0 0,0 1,0-1,0 1,0-1,0 1,1-1,-1 1,1-1,-1 1,1 0,0-1,0 1,1-1,-1 1,0 0,1-1,0 1,-1-1,1 1,0-1,0 1,1-1,-1 0,0 0,1 1,-1-1,1 0,0 0,0 0,1 0,6 10,1 0,0-1,1 0,0-1,0-1,1 1,0-2,1 0,0 0,0-1,1-1,0 0,0-1,1-1,-13-3,1 0,0-1,-1 1,1-1,-1 0,1 0,0 0,-1 0,1 0,0-1,-1 1,1-1,-1 0,1 0,-1 0,1 0,-1 0,0 0,1-1,-1 1,0-1,0 1,0-1,0 0,0 0,-1 0,1 0,0 0,-1 0,0-1,1 1,-1 0,0-1,0 1,0-2,28-123,-25 99,-4 26,0 1,0-1,0 1,0-1,1 0,-1 1,0-1,1 1,-1-1,1 0,0 1,0 0,-1-1,1 1,0-1,0 1,0 0,1 0,-1 0,0-1,0 1,1 0,-1 0,0 1,1-1,-1 0,1 0,-1 1,1-1,-1 1,1-1,0 1,-1 0,1 0,-1-1,1 1,0 0,-1 0,1 1,0-1,-1 0,1 1,0-1,16 3,-1 1,1 0,0 1,-1 1,0 1,-1 0,0 1,0 1,11 8,-23-12,0 0,-1 0,1 0,-1 0,0 1,-1 0,1-1,-1 1,0 0,-1 0,1 0,-1 0,0 1,-1-1,0 0,0 0,0 1,0-1,-1 0,0 0,-1 0,1 0,-1 0,0 0,-1 0,1-1,-7 35,8-38,1 0,-1 0,1 0,0 0,-1 0,1 1,0-1,0 0,1 0,-1 0,0 0,1 0,-1 0,1 0,0 0,0 0,0 0,0 0,0 0,0 0,0 0,0-1,1 1,-1 0,1-1,-1 1,1-1,0 0,-1 0,1 1,0-1,0 0,0-1,0 1,0 0,0 0,0-1,0 1,0-1,0 0,1 0,-1 1,0-2,0 1,0 0,0 0,0 0,2-1,3 0,-1 0,1 0,-1-1,0 0,1 0,-1 0,0-1,0 0,0 0,-1 0,1-1,-1 0,0 0,0 0,0-1,0 1,-1-1,0-1,0 1,0 0,0-1,-1 0,0 0,-1 0,1 0,-1 0,0 0,0-4,0-40,-10 62,1 66,7-75,0 1,1-1,-1 0,1-1,-1 1,1 0,0 0,0 0,0 0,0 0,1-1,-1 1,1-1,0 1,0-1,0 1,0-1,0 0,0 0,0 0,1 0,-1 0,1-1,1 2,7-1,-2-3</inkml:trace>
  <inkml:trace contextRef="#ctx0" brushRef="#br0" timeOffset="266.03">1134 0,'-7'0,"-2"5,2 3,6 4,4 1,2-1</inkml:trace>
  <inkml:trace contextRef="#ctx0" brushRef="#br0" timeOffset="560.282">1230 273,'10'6,"1"0,0 0,0-1,0-1,1 0,-1 0,1-1,0-1,0 0,9 0,-16-1,0-1,0 0,-1-1,1 1,0-1,0 0,-1 0,1-1,0 1,-1-1,1 0,-1 0,0-1,0 1,0-1,0 0,0 0,-1 0,1-1,-1 1,0-1,0 0,0 1,0-2,-1 1,1 0,-1 0,0-1,0 2,0 0,0-1,0 1,-1-1,1 1,-1-1,0 0,0 0,0 1,0-1,-1 0,1 0,-1 0,0 0,0 0,-1 0,1 0,-1 1,0-1,0 0,0 0,0 1,-1-1,1 1,-1-1,0 1,0-1,-1 1,1 0,0 0,-1 0,0 0,0 1,0-1,0 1,0 0,0 0,-1 0,1 0,-1 0,1 1,-4-1,4 1,-1 1,1 1,0-1,0 0,-1 1,1 0,0-1,0 1,-1 1,1-1,0 0,0 1,0 0,1-1,-1 1,0 0,1 0,-1 1,1-1,0 1,-1-1,1 1,1-1,-1 1,0 0,1 0,-1 0,0 2,-24 92,24-88,1-1,0 1,0 0,0-1,1 1,0-1,1 1,0 0,0-1,1 1,0-1,1 0,0 1,0-1,0-1,1 1,1 0,-1-1,1 0,0 0,1 0,-1-1,1 1,1-2,-1 1,1-1,0 1,0-2,5 3,0-3,-1-1,1-1,0 0,-1 0,1-1,0-1,0 0,0 0,0-1,0-1,0 0,3-1,21-7</inkml:trace>
  <inkml:trace contextRef="#ctx0" brushRef="#br0" timeOffset="742.929">1844 424,'0'-3,"0"0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9:31:32.958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89 41,'-5'-16,"-1"-1,0 9,-1 19,0 18,0 15,1 13,-2 8,0 4,0 0,2-2,1-6,3-9,-2-10,0-13</inkml:trace>
  <inkml:trace contextRef="#ctx0" brushRef="#br0" timeOffset="364.056">199 451,'16'-1,"0"0,0-1,0 0,0-2,0 0,-1 0,0-2,0 0,0 0,0-1,-1-1,0-1,-1 0,0-1,11-10,10-41,-34 60,1-1,-1 1,0 0,0-1,1 1,-1 0,0-1,0 1,-1-1,1 1,0 0,0-1,-1 1,1 0,-1-1,1 1,-1 0,1 0,-1-1,0 1,0 0,1 0,-1 0,0 0,0 0,0 0,0 0,0 0,-1 1,1-1,0 0,0 1,0-1,-1 0,1 1,0 0,-1-1,1 1,0 0,-1 0,1-1,0 1,-1 0,1 0,-1 1,1-1,-1 0,-5 1,0-1,1 1,0 1,-1-1,1 1,0 0,0 0,0 1,0 0,0 0,0 0,1 1,0 0,-1 0,2 0,-1 1,0-1,1 1,0 0,-1 2,-3 4,1-1,0 1,1 1,0 0,1-1,0 1,1 1,0-1,-1 11,4-17,0 0,0 0,0 0,0 0,1 0,0-1,1 1,-1 0,1 0,0 0,0 0,1-1,0 1,0 0,0-1,1 0,0 1,0-1,0 0,0 0,1-1,0 1,0-1,0 0,1 0,-1 0,1 0,0-1,0 0,1 0,30 9,0-4</inkml:trace>
  <inkml:trace contextRef="#ctx0" brushRef="#br0" timeOffset="875.322">731 355,'-3'-1,"-5"-3,0 0,-1 0,0 1,0 0,0 1,0 0,0 0,-1 1,1 0,0 1,-1 0,1 0,0 1,-1 0,1 1,0 0,-4 1,12-2,-1 0,1 0,0 0,-1 0,1 0,0 0,0 0,0 0,0 1,0-1,0 0,0 0,0 1,0-1,1 1,-1-1,0 1,1-1,-1 1,1-1,0 1,0 0,-1-1,1 1,0 0,0-1,1 1,-1-1,0 1,0 0,1-1,-1 1,1-1,0 1,-1-1,1 1,0-1,0 0,0 1,45 47,141 55,-185-104,-1 0,1 1,0-1,-1 0,1 1,-1-1,0 1,1 0,-1 0,1-1,-1 1,0 0,0 0,1 0,-1 0,0 0,0 1,0-1,0 0,0 0,0 1,-1-1,1 0,0 1,-1-1,1 1,-1-1,1 1,-1-1,0 1,0-1,1 1,-1 0,0-1,-1 1,1-1,0 1,0-1,-1 1,1-1,0 1,-1-1,0 1,1-1,-1 1,0-1,0 1,-6 2,-1 0,1-1,-1 1,0-2,1 1,-1-1,-1 0,1-1,0 0,0 0,0-1,-1 0,1 0,0-1,-2 0,10 1,-1 0,0 0,0 0,1 0,-1-1,0 1,0 0,1 0,-1 0,0-1,0 1,1 0,-1-1,0 1,1-1,-1 1,1-1,-1 1,1-1,-1 1,1-1,-1 1,1-1,-1 0,1 1,-1-1,1 0,0 1,0-1,-1 0,1 1,0-1,0 0,0 0,0 1,0-1,0 0,0 0,0 0,0 1,0-1,0 0,0 0,0 1,1-1,-1 0,0 1,1-1,-1 0,0 1,1-1,28-33,169-116,-138 113,-58 37,-1 0,1 0,-1 1,1-1,0 0,-1 1,1-1,-1 1,1 0,-1-1,1 1,-1 0,0 0,1 0,-1 0,0 0,0 0,0 0,1 0,-1 1,-1-1,1 0,0 1,0-1,0 0,-1 1,1-1,0 1,-1-1,0 1,1 0,-1-1,0 1,0-1,0 1,0 0,0-1,0 1,0-1,0 1,-1 0,1-1,-1 1,1-1,-1 1,1 5,-1 1,0 1,1-1,0 0,1 0,0 1,0-1,1 0,0 0,0 0,1 0,0-1,0 1,1-1,-1 1,2-1,-1 0,1-1,0 1,1-1,0 0,-1 0,2-1,-1 0,1 0,0 0,3 1,5-2</inkml:trace>
  <inkml:trace contextRef="#ctx0" brushRef="#br0" timeOffset="1122.374">1058 109,'-2'0,"1"7,6 10,2 1</inkml:trace>
  <inkml:trace contextRef="#ctx0" brushRef="#br0" timeOffset="1606.099">1195 642,'47'-251,"-41"210,-7 39,1 1,0-1,0 1,0-1,0 1,0-1,0 1,0-1,0 1,1-1,-1 1,1-1,-1 1,1 0,-1-1,1 1,0 0,0-1,0 1,-1 0,1 0,0 0,0 0,1 0,-1 0,0 0,0 0,0 0,1 0,-1 1,0-1,1 1,-1-1,1 1,-1-1,1 1,-1 0,1-1,-1 1,1 0,-1 0,1 0,-1 0,1 1,-1-1,1 0,-1 1,0-1,2 1,135 68,-134-66,0-1,0 1,0-1,-1 1,0 0,1 0,-1 0,0 1,-1-1,1 1,-1 0,1 0,-1 0,0 0,0 0,-1 0,1 0,-1 1,0-1,0 0,-1 1,1-1,-1 1,0-1,0 1,-1 3,0 17,-1-21,1 0,1 0,-1 1,1-1,-1 0,1 1,1-1,-1 1,0-1,1 0,0 0,0 1,0-1,1 0,0 0,-1 0,1 0,0 0,1-1,-1 1,1-1,0 1,0-1,0 1,5-1,1 0,0-1,-1 0,1 0,0-1,0 0,0 0,0-1,0 0,0-1,0 0,-1 0,1-1,0 0,0-1,-1 0,0 0,1-1,-1 0,-1 0,1-1,0 0,-1 0,0-1,-1 0,1 0,-1-1,0 1,-1-1,3-5,-2 5,-2-1,1 0,-1 0,0-1,-1 1,0-1,0 0,-1 0,0 0,-1 0,0 0,0 0,-1 0,0 0,-1-4,1 12,0 0,-1 0,1 0,0 1,0-1,-1 0,1 0,0 1,-1-1,1 0,-1 1,1-1,-1 0,1 1,-1-1,1 1,-1-1,0 1,1-1,-1 1,0-1,1 1,-1 0,0-1,1 1,-1 0,0 0,0-1,0 1,1 0,-1 0,0 0,0 0,0 0,1 0,-1 0,0 0,0 0,0 1,1-1,-1 0,0 1,0-1,1 0,-1 1,0-1,1 0,-1 1,0 0,-34 25,28-19,-1 1,1 0,0 0,1 0,0 1,0-1,1 2,0-1,1 0,0 1,0 0,1 0,1 0,-1 0,2 1,-1-1,1 1,1-1,0 1,1-1,-1 0,3 5,-1-9,1-1,0 0,0-1,1 1,-1 0,1-1,0 0,0 0,1 0,-1 0,1-1,-1 0,1 0,0 0,1 0,-1-1,0 0,1 0,3 0,30 10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9:31:40.11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99 1,'-24'139,"9"-79,-36 204,43-235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9:31:40.74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0 474,'4'-8,"1"-1,0 1,1 1,-1-1,1 1,1 0,-1 0,1 1,1 0,-1 0,4-2,-8 6,1 0,-1 0,0 1,0-1,1 1,-1 0,1 0,0 0,-1 0,1 1,-1-1,1 1,0 0,-1 0,1 1,0-1,-1 1,1-1,0 1,-1 0,1 1,-1-1,0 0,1 1,-1 0,0 0,0 0,0 0,0 0,0 1,1 0,-1 0,1 0,-1 0,0 0,0 1,0-1,0 1,-1 0,0 0,1 0,-1 0,-1 0,1 0,-1 1,1-1,-1 0,0 1,-1-1,1 1,-1-1,0 1,0 0,0-1,-1 1,0-1,0 1,0-1,0 0,0 1,-1-1,0 0,0 0,-2 2,-1 0,-1 0,-1-1,1 0,-1 0,0-1,0 0,0 0,0-1,-1 1,1-2,-1 1,0-1,0 0,0-1,0 0,-5 0,12-1,1 1,-1-1,1 0,-1 0,0 0,1 0,-1 0,0 0,1 0,-1 0,0 0,1 0,-1-1,0 1,1 0,-1 0,1-1,-1 1,0 0,1-1,-1 1,1 0,-1-1,1 1,-1-1,1 1,0-1,-1 1,1-1,-1 1,1-1,0 1,0-1,-1 0,1 1,0-1,0 1,0-1,-1 0,1 1,0-1,0 0,0 1,0-1,0 0,0 1,1-1,-1 0,0 1,0-1,0 1,1-1,-1 0,0 1,25-31,86-51,-95 74,-1-1,1-1,-2 0,1-1,-1-1,-1 0,0-1,-1-1,-1 0,0 0,0-1,-2 0,0-1,7-15,-10-1,0 1,-2 0,-1-1,-2 0,-1 0,-1 0,-2 0,9 129,-4 1,-5-1,-12 78,18-80,-3-92,1-1,0 1,0-1,0 0,0 1,0-1,0 0,0 0,1 1,-1-1,1 0,0 0,0-1,0 1,-1 0,2-1,-1 1,0-1,0 1,0-1,1 0,-1 0,0 0,1 0,-1 0,1-1,-1 1,1-1,0 0,-1 0,1 0,-1 0,1 0,-1 0,1-1,3 0,0 0,0-1,0 0,0 0,0 0,0-1,-1 1,1-2,-1 1,0-1,0 1,0-1,0-1,-1 1,0-1,0 1,0-1,2-4,10-17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9:31:41.001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1,'3'0,"9"0,17 0,18 0,17 0,9 0,1 4,-11 3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6T13:27:24.02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0 660,'5'-3,"-1"-1,1 1,0 0,0 1,0-1,0 1,0 0,0 1,1-1,-1 1,1 0,-1 0,1 1,-1-1,1 1,-1 0,1 1,-1 0,1-1,-1 2,1-1,-1 1,0-1,0 2,1-1,-1 0,-1 1,1 0,0 0,-1 1,0-1,2 2,4 8,-1 0,0 0,-1 1,-1 0,0 1,-1-1,0 1,-1 1,-1-1,2 16,8 22,-14-52,0 0,0 0,0-1,0 1,-1 0,1 0,0 0,1 0,-1 0,0 0,0 0,0 0,1 0,-1 0,0 0,1 0,-1 0,1-1,-1 1,1 0,-1 0,1-1,-1 1,1 0,0 0,0-1,-1 1,1-1,0 1,0-1,0 1,-1-1,1 1,0-1,0 0,0 0,0 1,0-1,0 0,0 0,0 0,0 0,0 0,0 0,0 0,0 0,0-1,0 1,-1 0,1 0,0-1,0 1,0-1,0 1,0-1,-1 1,1-1,0 1,0-1,-1 0,1 1,0-1,-1 0,1 0,0 0,6-11,1-1,-2 0,0 0,0-1,-1 1,-1-1,0 0,-1-1,0 1,-2 0,1-1,-2-6,-10 39,7-8,0 1,1-1,1 1,0 0,0 0,1 0,1-1,1 11,-2-17,1-1,0 0,-1 1,1-1,0 0,1 0,-1 1,1-1,-1 0,1-1,0 1,0 0,0 0,1-1,-1 1,1-1,-1 0,1 0,0 0,-1 0,1 0,0 0,1-1,-1 0,0 1,0-1,0 0,1-1,-1 1,2 0,0-1,0 0,1 0,-1 0,0-1,1 0,-1 0,0 0,0-1,0 1,0-1,0 0,0-1,0 1,-1-1,1 0,-1 0,0-1,0 1,0-1,0 0,-1 0,1 0,-1 0,0-1,0 1,0-2,2-2,-1-1,1 0,-1 0,-1-1,0 1,0-1,-1 1,0-1,-1 0,0 0,0 0,-1 0,-1-8,-10-10,10 28,1-1,0 1,-1 0,1-1,-1 1,1 0,-1-1,1 1,-1 0,1 0,-1 0,1-1,-1 1,1 0,-1 0,0 0,1 0,-1 0,1 0,-1 0,1 0,-1 0,1 1,-1-1,1 0,-1 0,1 0,-1 0,1 1,-1-1,1 0,-1 1,1-1,-1 0,1 1,0-1,-1 1,1-1,-1 0,1 1,0-1,0 1,-1-1,1 1,0-1,0 1,0-1,-1 1,1-1,0 1,0 0,-4 6,1 0,0 1,0-1,0 1,1 0,1-1,-1 1,1 0,0 0,1 0,0 1,0-1,1 0,0 0,0 0,1-1,0 1,0 0,3 6,-1-10,-1 0,0 1,1-1,0-1,0 1,0-1,0 1,1-1,-1-1,1 1,0 0,0-1,0 0,0 0,0-1,0 1,1-1,-1-1,0 1,1 0,8 0,-1 0,1-1,0-1,0 0,-1 0,1-2,4-1,-10 3,0-1,-1 0,1-1,-1 0,0 0,0 0,0-1,0 0,-1-1,1 1,-1-1,0-1,-1 1,1-1,-1 0,0 0,-1 0,1-1,-1 1,-1-1,1 0,-1-1,0 1,-1 0,0-1,0 1,0-1,-1 0,0 0,-1-4,0 10,0 1,0-1,-1 0,1 0,-1 1,1-1,-1 0,0 0,1 1,-1-1,0 1,0-1,0 1,0-1,-1 1,1 0,0-1,0 1,-1 0,1 0,-1 0,1 0,-1 0,0 1,1-1,-1 0,0 1,1-1,-1 1,0-1,0 1,1 0,-1 0,0 0,0 0,0 0,1 0,-1 0,0 1,0-1,0 1,1-1,-1 1,0 0,1-1,-1 1,1 0,-1 0,1 0,-1 0,1 1,0-1,-1 0,1 1,0-1,0 0,0 1,0-1,0 2,-2 1,0 0,0 1,0 0,1 0,-1 0,1 0,0 0,1 0,-1 0,1 1,0-1,1 0,-1 1,1-1,0 1,0-1,1 1,-1-1,1 0,1 1,-1-1,1 0,0 0,0 0,0 0,1 0,-1 0,1-1,0 1,1-1,-1 0,1 0,0 0,0 0,3 1,10 4,1 0,-1-1,2-1,-1-1,1-1,0 0,0-2,0 0,1-1,-1-1,0-1,1 0,-1-2,18-3,22-3</inkml:trace>
  <inkml:trace contextRef="#ctx0" brushRef="#br0" timeOffset="342.599">1338 824,'13'22,"-12"-21,0 1,0-1,1 1,-1-1,0 0,1 1,-1-1,1 0,0 0,-1 0,1 0,0 0,0-1,-1 1,1 0,0-1,0 1,0-1,0 0,0 0,0 0,-1 0,1 0,0 0,0 0,0 0,0-1,0 1,0-1,0 1,-1-1,1 0,0 0,-1 0,1 0,0 0,-1 0,1 0,-1-1,1 1,-1 0,0-1,0 1,0-1,0 0,0 1,0-1,0 0,0 1,0-1,-1 0,1 0,-1 0,0 0,1 0,-1 0,-2-3,0-1,-1 1,0-1,0 1,0 0,0 0,-1 1,0-1,0 1,0-1,0 1,-1 1,1-1,-1 1,0-1,0 1,-1 1,1-1,-1 1,1 0,-1 0,-4-1,-4-1,0 0,1 1,-2 1,1 0,0 1,0 0,0 1,-1 1,1 0,-3 2,10-2,0 0,0 1,0 0,0 0,0 1,0 0,1 0,-1 0,1 1,0 0,0 1,1-1,-1 1,1 0,0 0,0 1,0-1,1 1,0 0,-2 5,4-7,0 1,1-1,-1 1,1 0,1-1,-1 1,1 0,-1-1,1 1,0 0,1 0,-1-1,1 1,0 0,0-1,1 1,0-1,-1 1,1-1,1 0,-1 0,0 0,1 0,0 0,0 0,0-1,1 1,-1-1,1 0,0 0,-1 0,1-1,1 1,-1-1,1 0,48 22,1-6</inkml:trace>
  <inkml:trace contextRef="#ctx0" brushRef="#br0" timeOffset="1192.562">1257 756,'-16'0,"-74"8,87-7,0 0,0 0,0 0,0 1,0-1,0 1,0 0,0 0,1 0,-1 0,1 0,-1 1,1-1,0 1,0 0,0 0,0-1,1 1,-1 0,1 0,0 1,-1-1,2 0,-1 0,0 1,0 1,1 0,-1 0,1 1,0-1,1 0,-1 0,1 0,0 0,0 0,1 0,-1 0,1 0,0 0,1-1,-1 1,1-1,0 1,0-1,0 0,1 0,-1-1,1 1,0-1,0 1,0-1,0-1,1 1,1 0,2 2,0 0,1-1,0 0,0-1,0 1,1-2,-1 1,1-2,-1 1,1-1,0 0,-1-1,1-1,8 0,-15 0,1 1,-1-1,1 0,-1 0,1 0,-1-1,0 1,0-1,0 0,0 0,0 0,0 0,0 0,-1-1,1 1,-1-1,0 1,1-1,-1 0,0 0,-1 0,1-1,-1 1,1 0,-1 0,0-1,0 1,0-1,-1 1,1-1,-1 1,0-1,0 1,0-1,0 0,-1 1,0-1,1 1,-1 0,0-1,-1 1,1 0,-1-1,0 1,-3-5,-1 1,-1 0,1 0,-1 1,-1 0,1 0,-1 1,0 0,0 0,-1 1,1 0,-1 0,0 1,0 0,0 1,0 0,0 0,-1 1,1 0,-1 1,1 0,-1 0,1 1,0 0,-1 1,-6 2,11-4,1 1,0 0,-1 0,1 1,0-1,0 1,0 0,0 0,0 1,0-1,1 1,-1-1,1 1,-1 0,1 1,0-1,0 0,1 1,-1 0,1-1,0 1,0 0,0 0,0 1,1-1,-1 0,1 0,0 1,1-1,-1 1,1-1,0 1,0-1,0 4,11 24</inkml:trace>
  <inkml:trace contextRef="#ctx0" brushRef="#br0" timeOffset="2834.717">1967 837,'-10'-5,"1"0,-1 0,-1 1,1 0,0 1,-1 0,0 1,0 0,1 0,-1 1,0 1,0 0,0 0,0 1,0 1,0 0,0 0,1 1,-1 0,1 1,0 0,0 1,0 0,0 0,1 1,0 0,0 1,1 0,0 1,-8 7,15-13,-1 0,0 0,0 0,0 0,1 1,-1-1,1 0,0 1,0-1,0 0,0 1,0 0,0-1,1 1,-1-1,1 1,0 0,0-1,0 1,0 0,0-1,0 1,1 0,-1-1,1 1,0 0,0-1,0 1,0-1,0 0,1 1,-1-1,1 0,-1 0,1 0,0 0,0 0,0 0,2 1,6 1,1-1,0 0,0 0,1-1,-1-1,0 0,1-1,-1 0,1 0,-1-1,0-1,0 0,0-1,0 0,10-3,-4 1,-1-1,0 0,0 0,0-2,0 0,-1-1,-1-1,0 0,0 0,-1-2,0 0,-1 0,0-1,-1-1,-1 1,0-2,-1 0,0 0,-1 0,-1-1,0-1,3-19,-1 0,-2 0,-2-1,-1 0,-2-1,-1 1,-2 0,-2 0,-5-24,7 44,-1 1,-1 0,0 0,-1 0,-1 0,0 1,-1-1,-1 2,-1-1,0 1,0 0,-2 0,-7-8,16 21,-1-1,1 1,-1 0,0-1,1 1,-1 0,0 0,0 0,0 0,0 1,0-1,0 0,0 1,0 0,0-1,0 1,0 0,0 0,-1 0,1 0,0 0,0 1,0-1,0 1,0-1,0 1,0 0,0 0,0 0,0 0,1 0,-1 0,0 0,0 1,1-1,-45 65,36-38,1 0,1 0,1 1,2 0,1 0,1 0,1 1,2-1,1 1,1-1,2 0,1 0,1 0,1 0,2-1,4 8,-6-18,0-1,1 0,1-1,1 0,1 0,0-1,1 0,0-1,1 0,0-1,2-1,-1 0,1-1,1-1,0 0,1-1,-1-1,2 0,-1-1,9 1,-20-7,1 0,-1 0,1-1,0 1,-1-2,1 1,-1-1,1 0,-1 0,0-1,1 0,-1 0,0 0,0-1,0 0,0 0,-1 0,1-1,-1 0,0 0,0 0,0-1,-1 0,1 0,-1 0,0 0,-1-1,1 1,6-12,-1 0,-1-1,0 0,-1 0,-1 0,-1-1,0 0,-2-1,-17 58,13-33,-1 0,1 0,-1 0,1 0,1 0,-1 0,1 0,0 0,0 0,0 0,1 0,0 0,0-1,0 1,0 0,1 0,0 0,0-1,0 1,0-1,1 0,0 1,0-1,0 0,0-1,1 1,-1-1,2 2,6-2,0 0,0 0,0-1,0 0,0-1,1-1,-1 1,0-2,1 1,-1-2,0 0,0 0,0-1,0 0,0-1,-1 0,0 0,1-1,-2-1,1 0,0 0,2-3,97-88,-109 97,1 0,-1 0,1 0,-1 0,1 0,-1 0,1 0,-1 0,0 1,1-1,-1 0,1 0,-1 0,0 1,1-1,-1 0,0 1,1-1,-1 0,0 0,1 1,-1-1,0 1,0-1,1 0,-1 1,0-1,0 1,0-1,1 0,-1 1,0-1,0 1,0-1,0 1,0-1,0 1,0-1,0 1,0-1,0 0,0 1,-1-1,1 1,0-1,0 1,0-1,0 0,-1 1,1-1,0 1,0-1,-1 0,1 1,0-1,-1 0,1 0,0 1,-1-1,1 0,-1 0,1 1,-1-1,1 4,-2 1,1 0,0 1,1-1,-1 0,1 0,0 1,1-1,-1 0,1 0,0 1,0-1,0 0,1 0,0 0,0-1,0 1,1 0,-1-1,1 1,0-1,1 0,-1 0,1 0,-1 0,1-1,0 1,1-1,-1 0,0-1,1 1,0-1,-1 1,1-1,2 0,8 0,0 0,0 0,0-2,1 0,-1 0,0-2,0 0,0 0,0-2,0 0,-1 0,0-1,0-1,0-1,0 0,-1 0,0-2,-1 1,0-2,0 1,-1-2,0 1,-1-2,0 1,-1-1,0-1,-1 0,-1 0,5-11,3-10,-2-1,-1 0,-2-1,-1-1,-2 1,-2-1,-1-1,-2 1,-2 0,-1 0,-2-7,3 30,-1 1,0-1,-1 0,-1 0,0 1,-1-1,0 1,-1 0,0 0,-1 0,-1 1,0 0,-1 0,0 1,0 0,-1 0,-1 1,0 0,0 1,-1 0,0 1,6 5,0 1,0 1,0-1,0 1,0-1,0 1,0 1,0-1,0 1,-1 0,1 0,0 1,0-1,0 1,0 0,0 0,0 1,0 0,0 0,0 0,1 0,-1 1,1-1,-1 2,-6 4,0 1,1-1,0 2,1 0,0 0,0 0,1 1,-6 11,2 0,0 0,2 1,0 0,1 1,2 0,0 0,2 1,0 0,2 0,1 0,1 0,1 0,1 0,1 0,1 0,2 0,0 0,2-1,0 0,2 0,1-1,0 0,2-1,0 0,2-1,7 8,-8-11,2-1,0 0,1-2,1 0,0 0,0-2,2 0,0-1,0-1,1-1,0-1,1 0,0-2,0 0,1-1,0-2,0 0,0-1,17-1,-30-2,0 0,-1-2,1 1,0-1,-1 0,1 0,-1-1,0-1,1 1,-2-1,1-1,0 1,-1-1,0 0,0-1,0 0,-1 0,0-1,0 1,-1-1,0 0,0-1,0 1,-1-1,0 0,-1 0,1-1,-2 1,2-8,3-65,-7 81,-1 0,1 0,-1-1,1 1,-1 0,1 0,-1 0,1 0,-1 0,1 0,-1 0,1 0,-1 1,1-1,-1 0,1 0,-1 0,1 0,-1 1,1-1,-1 0,1 0,-1 1,1-1,0 1,-1-1,1 0,0 1,-1-1,1 1,0-1,-1 0,1 1,0-1,0 1,0-1,-1 1,1-1,0 1,0-1,0 1,0-1,0 1,0-1,0 1,0 0,0-1,0 1,0-1,0 1,1-1,-1 1,0-1,0 1,-2 5,0-1,0 1,0 0,0 0,1 0,0 0,1 1,-1-1,1 0,0 0,1 0,-1 1,1-1,0 0,1 0,0 0,-1 0,2-1,-1 1,1 0,0-1,0 0,1 1,-1-1,1-1,0 1,0 0,5 3,0-3,-1 0,1-1,0 0,0 0,0-1,1 0,-1 0,1-1,0-1,-1 1,1-2,0 1,0-1,0-1,-1 0,1 0,0-1,0 0,-1-1,1 0,4-2,-1 0,1 0,-1-2,0 1,0-2,-1 0,0 0,-1-1,0-1,0 0,-1 0,0-1,2-3,-6 5,1 0,-1-1,0 0,-1 0,0-1,-1 1,0-1,-1 0,0 0,0-6,-3 17,0 0,-1 0,1 0,0 0,0 0,-1 0,1 0,0 0,-1 0,1 0,0 0,0 0,-1 0,1 0,0 0,-1 0,1 0,0 0,0 0,-1-1,1 1,0 0,0 0,-1 0,1 0,0-1,0 1,0 0,-1 0,1-1,0 1,0 0,0 0,0-1,0 1,-1 0,1-1,0 1,0 0,0 0,0-1,0 1,0 0,0-1,0 1,0 0,0 0,0-1,0 1,0 0,1-1,-1 1,0 0,-15 23,12-18,0 0,0 0,1 1,0-1,0 1,0-1,1 1,0-1,0 1,0 0,1 0,-1-1,1 1,1 0,-1 0,1 0,0-1,1 1,-1-1,1 1,0-1,0 1,1-1,-1 0,1 0,1 0,-1 0,0-1,1 1,0-1,1 0,6 2,2 0,-1-1,0 0,1-1,0 0,0-1,0-1,0 0,1-1,-1 0,0-1,1-1,-1 0,0 0,0-2,12-2,-13 3,1-1,-1 0,0-1,0 0,-1-1,1 0,-1 0,0-2,-1 1,1-1,-1-1,-1 0,1 0,-1-1,-1 0,0-1,0 1,-1-2,0 1,0-1,-2 0,3-6,-8 4,-10 32,7-13,1-1,0 1,0 0,1 0,0 0,0 0,0 0,1 0,-1 0,1 1,1-1,-1 0,1 0,1 0,-1 0,1 0,0 0,0-1,0 1,1 0,0-1,0 0,0 0,1 0,0 0,0 0,0-1,0 1,1-1,0-1,0 1,0 0,1-1,71 7,-40-15</inkml:trace>
  <inkml:trace contextRef="#ctx0" brushRef="#br0" timeOffset="3080.061">4589 414,'-19'-4,"-13"-2,-5 0,1 6,6 7,18 8,25 5,10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9:31:41.36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1 272,'21'-89,"-6"43,5-78,-19 124,-1-1,1 0,0 0,0 0,-1 0,1 0,0 0,0 1,0-1,0 0,0 1,0-1,0 1,0-1,0 1,0-1,0 1,0 0,0 0,1-1,-1 1,0 0,0 0,0 0,0 0,0 0,1 1,-1-1,0 0,0 0,0 1,0-1,0 1,0-1,0 1,0-1,0 1,0 0,0-1,0 1,0 0,0 0,7 2,131 42,-137-44,0 0,0 0,-1 1,1-1,0 1,0-1,-1 1,1 0,-1-1,1 1,-1 0,0 0,0 0,0 0,0 0,0 1,0-1,-1 0,1 0,-1 1,1-1,-1 0,0 0,0 1,0-1,0 0,0 1,-1-1,0 2,-26 65,19-53,7-13,-23 62,24-63,-1 0,1 0,0 1,0-1,0 0,0 0,0 0,0 1,1-1,-1 0,1 0,-1 0,1 0,0 0,0 0,0 0,0 0,0 0,0 0,1 0,-1 0,1-1,-1 1,1-1,0 1,-1-1,1 0,0 1,0-1,10 3,-1-1,0 0,1 0,0-1,-1-1,1 0,0 0,0-2,-1 1,1-1,0-1,-1 0,10-3,18-5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9:31:42.34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0 319,'9'-15,"0"-1,-1 0,-1 0,0 0,-1-1,-1 0,-1-1,0 1,-1-1,-1 1,-1-1,-1 0,-1-12,1 25,0 0,-1 0,0 0,0 1,-1-1,1 1,-1-1,0 1,0-1,-1 1,1 0,-1 0,0 0,-2-2,1 5,15 12,194 65,-201-74,0 0,0 1,-1-1,1 1,-1 0,1 0,-1 0,0 1,0-1,-1 1,1-1,-1 1,1 0,-1 0,0 0,-1 0,1 0,-1 1,0-1,0 0,0 1,0-1,-1 1,0-1,0 1,0-1,0 1,-1-1,0 1,0-1,0 0,0 1,-2 2,-3 11,4-15,1-1,-1 1,1-1,0 1,-1 0,1 0,0-1,1 1,-1 0,0 0,1 0,0 0,0 0,0 0,0 0,0 0,0 0,1 0,0 0,-1 0,1 0,0 0,0-1,1 1,-1 0,1-1,-1 1,1-1,0 1,0-1,1 1,5 0,1-1,0-1,0 0,0 0,0 0,0-1,0 0,0-1,-1 0,1-1,0 0,0 0,-1-1,1 0,-1 0,0-1,0 0,3-2,-8 5,0-1,1 0,-1 0,0 0,0 0,0-1,-1 1,1-1,0 0,-1 0,0 1,0-2,0 1,0 0,0 0,0-1,-1 1,0-1,0 1,0-1,0 1,0-1,-1 0,1 1,-1-1,0 0,0 0,-1 1,1-1,-1 0,1 1,-1-1,-1 0,1 1,0 0,-1-1,0 1,1 0,-1-1,-1 1,0-1,3 4,-1-1,0 0,0 0,1 0,-1 1,0-1,0 0,0 1,0-1,0 1,0-1,0 1,0 0,0-1,0 1,0 0,0 0,0-1,0 1,-1 0,1 0,0 0,0 1,0-1,0 0,0 0,0 0,0 1,0-1,0 1,0-1,0 1,0-1,0 1,0-1,0 1,0 0,0 0,1-1,-1 1,0 0,1 0,-1 0,0 0,1 0,-1 0,-13 51,15-47,-1-1,1 0,0 0,0 0,1 0,-1 0,1 0,0 0,0 0,0-1,1 1,-1-1,1 1,-1-1,1 0,1 0,-1 0,0 0,0-1,1 0,0 1,-1-1,1 0,0-1,0 1,4 0,5 3,0-2,1 0,0 0,0-1,0-1,0 0,10-1,23-4,-5-2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9:31:42.835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221 88,'-1'-5,"-1"0,1 1,-1-1,-1 0,1 1,-1-1,1 1,-1 0,-1 0,1 0,0 1,-1-1,0 1,0-1,0 1,0 0,-1 1,1-1,-1 1,1 0,-1 0,0 0,0 1,0 0,0 0,0 0,0 0,0 1,0 0,0 0,0 0,0 1,0-1,0 1,0 0,0 1,0-1,0 1,1 0,-1 0,0 1,4-2,-1-1,1 1,0 0,-1 0,1 0,0 0,0 0,0 0,0 0,0 1,0-1,0 0,0 0,0 1,0-1,1 1,-1-1,0 1,1-1,0 1,-1-1,1 1,0-1,0 1,0 0,0-1,0 1,0-1,0 1,0-1,1 1,-1 0,0-1,1 1,0-1,-1 0,1 1,0-1,0 1,0-1,0 0,0 0,0 1,0-1,0 0,0 0,0 0,1 0,-1-1,0 1,1 0,-1 0,1-1,-1 1,1-1,-1 1,2-1,121 6,-121-5,0 0,0 0,0 1,0 0,-1-1,1 1,-1 0,1 0,-1 0,0 1,0-1,0 1,0-1,0 1,0-1,-1 1,1 0,-1 0,0 0,0 0,0 0,0 0,-1 0,1 0,-1 1,0-1,0 0,0 0,0 0,0 0,-1 0,1 1,-1-1,0 0,-1 2,2 7,-2 63,-4 0,-3-1,-3 0,-12 31,23-100,0 0,0 0,0 0,-1 0,1 0,-1 0,-1 0,1 0,-1 0,1-1,-1 1,-1-1,1 0,-3 2,4-5,0-1,0 0,1 0,-1 0,0 0,0 0,0 0,0-1,0 1,0 0,0-1,1 0,-1 1,0-1,0 0,1 0,-1 0,1 0,-1 0,1-1,-1 1,1 0,-1-1,1 1,0-1,0 1,0-1,0 0,0 1,0-1,0 0,1 0,-1 1,1-1,-1 0,1 0,0-2,-2 1,-14-30,1-1,2 0,2-1,1-1,-4-26,13 60,0 0,1 0,-1 0,1 0,-1 0,1-1,0 1,0 0,0 0,0 0,0 0,0 0,0 0,1-1,-1 1,1 0,0 0,0 0,-1 0,1 1,1-1,-1 0,0 0,0 0,1 1,-1-1,0 1,1-1,0 1,-1-1,1 1,0 0,0 0,0 0,0 0,-1 0,1 0,1 1,-1-1,0 1,0-1,0 1,137-23,-88 13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9:31:43.257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1 301,'19'-36,"1"0,-2-1,-2-1,-1 0,-1-1,7-38,-22 77,1 1,0-1,0 0,0 0,0 0,0 0,0 0,-1 0,1 0,0 0,0 0,0 0,0 0,-1 0,1 0,0 0,0 0,0 0,0 0,-1 0,1 0,0 0,0 0,0 0,0 0,-1 0,1 0,0 0,0 0,0 0,0 0,0-1,0 1,-1 0,-9 20,-9 24,1 2,3-1,1 2,-5 43,14-16,9-48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9:31:43.671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242 84,'-53'-65,"51"63,0 0,-1 1,1-1,0 1,0-1,-1 1,1-1,0 1,-1 0,1 0,-1 1,0-1,1 0,-1 1,0 0,1-1,-1 1,0 0,0 0,1 1,-1-1,0 0,1 1,-1 0,1 0,-1 0,1 0,-1 0,0 1,-7 7,1 0,-1 1,2 0,0 1,0 0,1 1,0-1,1 1,1 0,0 1,0-1,1 1,1 0,0 0,0 4,0-3,0 0,1 0,0 0,1 0,1 0,0 0,1 0,1 6,-1-15,0 0,0 0,1-1,-1 1,1-1,0 1,0-1,0 0,1 1,-1-1,1-1,0 1,0 0,0-1,1 1,0-1,-1 0,1 0,0-1,0 1,0-1,1 1,-1-2,1 1,-1 0,2 0,-2-2,0 1,0-1,0 0,0 1,1-2,-1 1,0 0,0-1,0 0,0 0,0 0,-1-1,1 1,0-1,0 0,-1 0,1 0,-1 0,0-1,0 1,0-1,0 0,0 0,0 0,-1 0,1-1,-1 1,0 0,0-1,-1 0,1 0,0 1,-1-1,0 0,0 0,0 0,-1 0,0 0,1 0,-1 0,0 0,-1-3,1 5,0 0,-1 0,1 0,0 0,-1 1,0-1,1 0,-1 0,0 0,0 1,0-1,0 1,0-1,0 1,0-1,-1 1,1-1,-1 1,1 0,-1 0,1 0,-1 0,1 0,-1 0,0 0,0 1,1-1,-1 0,0 1,0 0,0-1,0 1,0 0,0 0,1 0,-1 0,-2 0,0 1,0 0,-1 0,1 1,0-1,0 1,0 0,1 0,-1 0,0 0,1 1,-1-1,1 1,0 0,0 0,0 0,-1 2,1-2,1-1,0 1,0 0,0 0,1 0,-1 0,1 1,-1-1,1 0,0 1,0-1,0 0,1 1,-1-1,1 1,0-1,0 1,0-1,1 1,-1-1,1 1,0-1,0 1,0-1,0 0,0 0,1 1,0-1,0 1,14 11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9:31:44.348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70 69,'22'-60,"-11"51,-8 30,-33 149,19-126,-9 36,7-32,1 1,3-1,-1 40,13-61,-3-27,0 0,0 1,0-1,0 0,1 1,-1-1,0 0,0 0,1 0,-1 1,0-1,1 0,-1 0,0 0,1 1,-1-1,0 0,1 0,-1 0,0 0,1 0,-1 0,0 0,1 0,-1 0,0 0,1 0,-1 0,0 0,1 0,-1 0,0 0,1-1,-1 1,0 0,1 0,-1 0,0 0,1-1,-1 1,0 0,0 0,1-1,-1 1,0 0,0 0,0-1,1 1,-1 0,0-1,0 1,0 0,0-1,0 1,0 0,1-1,-1 1,0 0,0-1,0 1,0 0,0-1,0 1,0 0,-1-1,14-23,28-38,-39 61,-1 0,1-1,-1 1,1 0,0 0,-1 0,1 0,0 0,0 0,0 0,0 1,0-1,0 1,0-1,0 1,0 0,0 0,0 0,0 0,0 0,0 0,0 0,0 1,0-1,0 1,0 0,0-1,0 1,0 0,0 0,-1 0,3 1,-1 1,1-1,0 0,-1 1,0-1,1 1,-1 0,0 0,-1 0,1 1,0-1,-1 1,0-1,0 1,0 0,0 0,0 0,-1 0,0 0,0 0,0 0,0 1,-1-1,0 0,1 0,-2 1,1-1,0 0,-1 0,0 1,0-1,0 0,0 0,-1 0,0 0,0 0,0-1,0 1,0 0,-1-1,-1 3,0-3,1-1,0 1,-1-1,1 0,-1 0,0 0,0 0,0 0,0-1,0 0,0 0,0 0,0 0,-1-1,1 0,0 0,0 0,0 0,-1 0,1-1,0 0,0 0,-1 0,4 0,0 0,0 1,0-1,0 0,0 0,0 0,0 0,0 0,0 0,0 0,1 0,-1 0,0-1,1 1,-1 0,1 0,0-1,-1 1,1 0,0-1,-1 1,1 0,0-1,0 1,0 0,1-1,-1 1,0 0,0-1,1 1,-1 0,0-1,1 1,0 0,-1 0,1 0,0-1,-1 1,1 0,0 0,0 0,1-1,43-38,-27 29,0 1,0 1,1 0,1 2,-1 0,1 1,4 1,-24 4,1 1,0 0,0 0,-1-1,1 1,0 0,0 0,0 0,-1 0,1 0,0 0,0 0,0 0,-1 0,1 0,0 1,0-1,-1 0,1 0,0 1,0-1,-1 0,1 1,0-1,-1 1,1-1,0 1,-1-1,1 1,-1 0,1-1,-1 1,1 0,-1-1,0 1,1 0,-1 0,0-1,1 1,-1 0,0 0,0-1,0 1,0 0,0 0,0 0,0-1,0 1,0 0,0 0,0 0,0-1,-1 1,1 0,0 0,-1-1,1 1,0 0,-1 0,1-1,-1 1,1-1,-1 1,1 0,-1-1,0 1,-17 91,17-89,1 0,0 0,0 0,1 0,-1 0,0 0,1 0,0 0,0 0,0 0,0-1,0 1,0 0,1-1,0 1,-1-1,1 1,0-1,0 0,0 0,0 0,0 0,1 0,-1 0,1-1,-1 1,1-1,0 1,-1-1,1 0,10 1,-3-2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9:31:44.621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11 24,'-2'-10,"-1"0,0 6,0 4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9:31:45.115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112 1,'-18'44,"3"2,1 0,3 1,1 0,3 1,1 13,1-29,-2 21,-1 0,2 0,3 0,2 37,1-89,0 0,0 0,0 0,0 0,0 0,0 0,0 0,0 0,0 0,1 0,-1 0,0 0,1 0,-1 0,1-1,-1 1,1 0,-1 0,1 0,0 0,-1-1,1 1,0 0,0-1,0 1,-1-1,1 1,0-1,0 1,0-1,0 1,0-1,0 0,0 0,0 1,0-1,0 0,0 0,0 0,0 0,0 0,0 0,0-1,0 1,0 0,44-19,-43 18,120-83,-122 84,0 0,1 0,-1 1,1-1,-1 0,0 0,1 0,-1 1,0-1,1 0,-1 0,0 1,1-1,-1 0,0 1,0-1,1 0,-1 1,0-1,0 1,0-1,0 0,1 1,-1-1,0 1,0-1,0 0,0 1,0-1,0 1,0-1,0 1,0-1,0 0,0 1,0-1,-1 1,1-1,0 0,0 1,0-1,0 1,-1-1,1 0,0 1,0-1,-1 0,1 1,0-1,-1 0,1 0,0 1,-1-1,1 0,0 0,-1 0,1 1,-1-1,1 0,0 0,-1 0,1 0,-1 0,1 0,-1 0,1 0,0 1,-12 16,7-10,0 0,1 1,-1-1,1 1,1 0,0 0,0 1,0-1,-1 9,4-16,0 0,0 1,0-1,0 0,1 1,-1-1,0 0,1 0,-1 1,0-1,1 0,0 0,-1 0,1 0,0 0,-1 0,1 0,0 0,0 0,0 0,0 0,0 0,0 0,0-1,0 1,0-1,0 1,0 0,1-1,-1 0,0 1,0-1,2 1,13 2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9:31:45.369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30 61,'-7'-14,"-4"-9,-1-1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9:31:45.63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15 78,'-9'-12,"4"-5,14-1,17 3,16 4,10 7,-3 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20:26.068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15 268,'20'126,"-8"-65,-3 0,-2 1,-3 0,-3 0,-3 6,2-62,-1 2,1 0,-1 0,0 0,-1 0,0 0,0 0,-1 0,0-1,0 1,-3 4,5-12,0 1,1-1,-1 1,0-1,1 1,-1-1,0 0,1 1,-1-1,0 0,0 1,0-1,1 0,-1 0,0 0,0 0,0 0,1 0,-1 0,0 0,0 0,0 0,1 0,-1 0,0-1,0 1,0 0,1-1,-1 1,0-1,1 1,-1 0,0-1,1 1,-1-1,1 0,-1 1,0-1,1 0,-1 1,1-1,0 0,-1 1,1-1,0 0,-1 0,1 1,0-1,0 0,0 0,0 0,-1 1,1-1,0 0,1 0,-1 0,0 0,0 1,0-1,0 0,1 0,-1 0,-5-37,1 0,2 0,2 0,2-1,3-18,-5 54,61-512,-49 436,-12 79,0 0,0 1,0-1,0 0,0 1,1-1,-1 0,0 0,0 1,0-1,1 0,-1 1,0-1,0 0,0 0,1 0,-1 1,0-1,1 0,-1 0,0 0,0 1,1-1,-1 0,0 0,1 0,-1 0,0 0,1 0,-1 0,0 0,1 0,-1 0,0 0,1 0,-1 0,0 0,1 0,-1 0,0 0,1 0,-1-1,0 1,0 0,1 0,-1 0,0-1,1 1,-1 0,0 0,0 0,0-1,1 1,-1 0,0-1,0 1,0 0,1 0,-1-1,34 73,31 49,-60-114,0-1,1 1,0-1,0 0,0-1,1 1,0-1,0-1,0 1,0-1,1 0,-1-1,1 0,0 0,0 0,1-1,-1-1,0 1,1-1,-1-1,1 0,-1 0,1 0,-1-1,7-2,4-4,-1-1,0-1,-1-1,0-1,0 0,-1-1,-1 0,0-2,-1 0,0 0,-1-1,-1-1,9-14,-8 16,-7 16,-5 54,-5 22,-3 112,11 76,-3-245,1-1,0 1,2-1,0 0,2 0,5 12,-10-27,2 0,-1 0,0 0,1-1,0 1,0-1,1 1,-1-1,1 0,0 0,0-1,0 1,0-1,1 0,0 0,-1 0,1 0,0-1,0 0,0 0,1-1,-1 1,0-1,1 0,-1 0,0-1,2 0,2 0,0-1,0 0,0-1,0 0,-1 0,1-1,-1 0,1 0,-1-1,0-1,0 1,0-1,-1 0,6-6,89-91,-97 96,-3 3,-2 3,0-1,0 1,0-1,0 0,0 1,0-1,0 1,0-1,1 1,-1-1,0 1,0-1,1 0,-1 1,0-1,0 1,1 0,-1-1,0 1,1-1,-1 1,1-1,-1 1,1 0,-1-1,1 1,-1 0,1 0,-1-1,1 1,-1 0,1 0,-1 0,1 0,-1-1,1 1,0 0,-1 0,1 0,-1 0,1 0,-1 1,1-1,-1 0,1 0,0 0,-1 0,1 1,-1-1,1 0,-1 0,1 1,-1-1,0 0,1 1,-1-1,1 1,-1-1,0 0,1 1,-1-1,0 1,1-1,-1 1,0-1,0 1,1-1,-1 1,0 2,1 1,0-1,0 0,0 0,1 0,-1 0,1 0,0 0,-1 0,1-1,0 1,1 0,-1-1,0 0,1 0,-1 1,1-1,0-1,0 1,0 0,0-1,0 1,0-1,0 0,3 1,87 11,-78-12,-1 0,1-2,0 0,0 0,-1-2,1 1,-1-2,13-4,-22 6,0 0,0-1,0 1,-1-1,1 0,-1 0,1-1,-1 1,0-1,0 0,-1 0,1 0,-1-1,0 1,0-1,-1 0,1 0,-1 0,0 0,0 0,0 0,-1-1,0 1,0 0,0-3,-1 2,0 0,0 0,-1 0,1-1,-1 1,-1 0,1 0,-1 0,0 0,0 1,-1-1,0 1,0-1,0 1,0 0,-1 0,0 0,0 0,0 1,-1 0,0 0,0 0,0 0,0 1,0 0,-1 0,1 0,-1 0,0 1,0 0,0 1,0-1,0 1,0 0,0 1,0-1,0 1,-1 0,1 1,0 0,0 0,0 0,0 0,0 1,0 0,-2 1,0 1,0 1,0 0,1 0,-1 1,1 0,0 0,0 0,1 1,0 0,0 0,1 1,0 0,0 0,-2 6,4-10,1 1,0-1,1 0,-1 0,1 1,0-1,0 1,0-1,0 1,1-1,0 1,0 0,0-1,0 1,1-1,0 1,0-1,0 1,1-1,-1 1,1-1,0 0,0 0,1 0,-1 0,1 0,0-1,0 1,0-1,1 2,35 18,4-6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6T13:27:32.86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1 225,'25'0,"23"0,19 0,15-5,9-3,1-4,-3 2,-13 1,-19 5,-19 3</inkml:trace>
  <inkml:trace contextRef="#ctx0" brushRef="#br0" timeOffset="260.303">233 539,'26'2,"22"-1,19-4,17-5,12-6,-9-1</inkml:trace>
  <inkml:trace contextRef="#ctx0" brushRef="#br0" timeOffset="536.563">1244 389,'2'8,"1"0,1 0,-1 0,1-1,0 1,1-1,0 0,0 0,1-1,-1 1,1-1,1 0,-1-1,1 0,0 0,0 0,1-1,-1 0,1 0,0-1,0 0,0-1,0 1,1-2,-1 1,1-1,-1 0,1-1,-1 0,1 0,-1-1,1 0,-1-1,0 1,1-2,-1 1,0-1,0 0,0-1,6-4,-7 4,-1-1,0 0,0 0,0 0,-1-1,0 0,0 0,0 0,0 0,-1-1,0 0,-1 0,0 0,0 0,0-1,-1 1,0-1,0 0,-1 1,0-1,0 0,-1 0,0 0,-1 0,0 1,0-1,0 0,-1 0,-2-4,3 3,-2 1,1 0,-1 0,0 0,-1 0,0 1,0-1,0 1,-1 0,0 0,-1 0,1 1,-1 0,0 0,-1 1,0-1,0 1,0 1,0-1,-1 1,1 1,-1-1,0 1,0 1,-1-1,1 2,-3-1,-1 2,-1 1,1 1,-1 1,1-1,0 2,0 0,0 0,1 1,-1 0,1 1,1 1,-1 0,1 0,0 1,0 0,1 0,0 1,1 1,0 0,-4 7,7-13,2 0,-1 1,0 0,1 0,0 0,0 0,1 0,-1 1,1-1,1 1,-1 0,1-1,-1 1,2 0,-1 0,1 0,0 0,0 0,0-1,1 1,0 0,0 0,0 0,1-1,0 1,0-1,1 1,-1-1,1 0,0 0,1 0,1 2,4 1,1 0,0 0,1-1,0-1,0 0,0 0,1-1,10 3,41 13</inkml:trace>
  <inkml:trace contextRef="#ctx0" brushRef="#br0" timeOffset="936.029">2077 280,'-3'2,"0"1,0-1,0 1,0 0,0 0,1 1,0-1,0 0,0 1,0-1,0 1,1 0,-1 0,1 0,0-1,0 1,0 0,1 0,0 0,0 0,0 1,0-1,0 0,1 0,-1 0,1-1,0 1,1 0,-1 0,1 0,-1-1,1 1,0-1,0 1,1-1,-1 0,1 0,0 0,0 0,0 0,0-1,1 2,6 2,1 0,-1-1,1 0,0-1,0 0,0-1,0 0,1 0,-1-2,1 1,0-1,-1-1,1 0,0-1,-1 0,1-1,0 0,-1-1,0 0,0-1,5-2,-8 2,-2 1,1-1,0-1,-1 0,0 0,0 0,0 0,-1-1,1 0,-2 0,1-1,-1 1,1-1,-2 0,1 0,-1 0,0-1,-1 1,0-1,0 0,0 1,-1-1,0 0,-1 0,0 0,0 0,0 0,-1 1,-1-5,-1-1,-1 0,1 0,-2 0,0 1,-1-1,0 1,-1 1,0-1,0 1,-1 1,-1-1,0 1,-1 1,1-1,-2 2,1-1,-1 2,-1-1,1 2,-1-1,0 1,-1 1,1 1,-1-1,0 2,0 0,-1 0,1 2,0-1,-1 2,1 0,-1 0,1 1,0 1,-10 2,-9 8,1 2,1 0,1 3,0 0,1 2,1 0,1 2,0 2,2 0,1 1,-17 22,-10 10</inkml:trace>
  <inkml:trace contextRef="#ctx0" brushRef="#br0" timeOffset="1520.761">247 593,'18'3,"19"0,13 2,11 1,8-2,7 0,2-4,-3-4,-5-4,-10 0,-13 0,-11 3,-15 2,-13 0,-15 5,-9 1,-6 0,1-1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9:31:59.648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302 1,'-14'0,"0"2,0 0,0 0,0 2,1-1,-1 2,1 0,0 0,1 1,-1 1,1 0,0 1,1 0,0 1,0 0,1 0,0 1,0 1,2 0,-1 0,1 1,-2 5,8-14,0 0,1 0,-1 0,1 1,0-1,0 0,0 1,1-1,-1 1,1-1,0 1,0-1,0 1,0-1,0 1,1-1,0 1,0-1,0 1,0-1,0 0,1 0,-1 0,1 0,0 0,0 0,0 0,0 0,1-1,-1 1,1 0,133 93,-124-85,-2-1,1 2,-1-1,-1 1,0 1,-1 0,0 0,-1 1,-1-1,0 2,-1-1,0 0,-1 1,-1 0,0 0,-1 0,-1 0,0 1,-1-1,-1 3,1-14,-1 0,0 0,1 0,-1 0,-1-1,1 1,-1 0,1 0,-1-1,0 1,0-1,0 0,-1 1,1-1,-1 0,0 0,0-1,0 1,0 0,-1-1,1 0,0 0,-1 0,0 0,1-1,-1 1,0-1,0 0,0 0,0 0,-3 0,-21 1,-1 0,1-2,0-1,-23-4,1 1,47 4,8 1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9:32:00.079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46 216,'15'-2,"1"-1,-1 0,0-1,0-1,0 0,-1-1,0-1,0 0,0-1,-1 0,0-1,-1-1,7-6,-17 14,1 0,-1 0,0 0,0 0,0 0,0 0,-1-1,1 1,0-1,-1 1,0-1,0 0,0 1,0-1,0 0,0 0,-1 0,1 0,-1 0,0 1,0-1,0 0,0 0,0 0,-1 0,1 0,-1 0,0 0,0 1,0-1,0 0,-1 1,1-1,-1 1,1-1,-1 1,0-1,0 1,0 0,0 0,0 0,-6-1,1 0,0 1,-1 0,0 0,0 1,1-1,-1 2,0-1,0 1,0 0,0 1,0 0,1 0,-1 1,0 0,1 0,-1 1,1 0,0 0,0 1,0-1,0 2,1-1,-1 1,1 0,0 0,1 1,-1-1,1 1,0 1,1-1,-1 1,1 0,1 0,-1 0,-1 6,2-3,1-1,1 1,0-1,0 1,1-1,0 1,0 0,1-1,1 1,-1-1,1 1,1-1,0 0,0 0,1 0,0-1,1 1,0-1,0 0,1 0,0 0,0-1,1 0,-1 0,2-1,-1 0,1 0,0-1,0 0,0 0,1-1,0 0,0 0,6 1,36 12,-6-5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9:32:00.525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2 1,'0'32,"-2"-1,2 0,2 0,0 0,3 0,0 0,2-1,1 0,-8-28,1 0,-1 0,1 0,0 0,0 0,0 0,0 0,0-1,0 1,1 0,-1-1,0 1,1-1,0 1,-1-1,1 0,0 0,-1 1,1-1,0-1,0 1,0 0,0 0,0-1,0 1,0-1,0 1,0-1,0 0,0 0,0 0,0 0,1 0,-1-1,0 1,0 0,0-1,0 0,0 1,0-1,-1 0,1 0,0 0,0 0,0-1,-1 1,1 0,-1-1,1 1,-1-1,0 1,1-2,7-7,-1 0,-1-1,0 0,-1 0,0-1,0 0,-1 0,-1 0,0 0,-1-1,0 1,0-6,18-57,-21 75,-1-1,1 0,0 1,0-1,0 0,0 1,0-1,0 0,1 1,-1-1,0 0,0 1,0-1,1 0,-1 1,0-1,0 0,1 1,-1-1,1 1,-1-1,1 1,-1-1,0 1,1-1,0 1,-1 0,1-1,-1 1,1 0,-1-1,1 1,0 0,-1 0,1-1,0 1,-1 0,1 0,0 0,-1 0,1 0,0 0,-1 0,1 0,0 0,-1 0,1 0,0 1,-1-1,1 0,0 0,-1 1,1-1,-1 0,1 1,0-1,-1 1,1-1,-1 1,1-1,-1 1,0-1,1 1,-1-1,1 1,19 42,30 182,-26-185,-13-30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9:32:01.364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69 44,'15'-7,"0"0,0 1,0 1,1 0,0 1,0 1,0 0,0 1,8 1,-20 1,-1 0,0 1,1-1,-1 1,0 0,0 0,0 0,1 0,-1 1,0-1,-1 1,1 0,0-1,0 2,-1-1,1 0,-1 0,0 1,0-1,0 1,0 0,0-1,0 1,-1 0,1 0,-1 0,0 1,0-1,0 0,0 0,-1 1,1 1,0 10,0-1,-1 0,0 0,-1 1,-1-1,0 0,-1 1,-42 156,30-126,3 1,1 1,2 0,3 0,0 16,6-47,1-1,0 1,2-1,-1 0,2 0,0 0,1 0,0-1,1 1,1-1,-4-8,0 1,1-2,0 1,0 0,0-1,0 0,1 0,0 0,0 0,0-1,1 0,-1 0,1 0,0-1,0 0,0 0,1 0,-1-1,1 0,-1-1,1 1,0-1,3 0,-6-1,-1 0,1 0,-1-1,0 0,1 1,-1-1,0 0,0-1,1 1,-1 0,0-1,0 0,-1 0,1 0,0 0,-1 0,1 0,-1-1,1 1,-1-1,0 0,0 1,0-1,-1 0,1 0,-1-1,0 1,1 0,-1 0,0-3,15-104,-16 86,0 1,-2-1,0 0,-2 1,-1 0,0 0,-2 0,-1 1,0 0,-2 0,0 1,-2 0,0 1,-1 0,-1 1,-1 1,0 0,-2 1,0 0,-1 2,0 0,-1 1,-5-2,9 7,0 1,-1 0,0 1,0 1,-1 0,0 1,0 1,0 1,0 0,-9 0,26 4,1-1,-1 1,1-1,-1 1,1-1,-1 1,1-1,-1 1,0-1,1 1,-1 0,0-1,1 1,-1 0,0-1,0 1,0 0,0-1,0 1,1 0,-1 0,0-1,-1 1,1 0,0-1,0 1,0 0,0-1,0 1,-1 0,1-1,0 1,-1 0,1-1,0 1,-1-1,1 1,-1-1,1 1,-1-1,1 1,-1-1,1 1,-1-1,1 1,-1-1,0 0,1 0,-1 1,0-1,1 0,-1 0,0 0,1 1,-1-1,0 0,0 0,1 0,-1 0,0 0,1-1,-1 1,0 0,1 0,-1 0,0-1,0 1,16 8,0 0,0-1,1-1,0-1,0 0,1-1,-1-1,1 0,-1-1,1-1,3 0,-14-1,94 6,1-5,71-8,-170 6,0 1,-1-1,1 1,0-1,-1 1,1 0,0 0,-1-1,1 1,0 0,-1 1,1-1,0 0,-1 1,1-1,0 0,-1 1,1 0,-1-1,1 1,-1 0,1 0,-1 0,1 0,-1 0,0 0,0 0,1 1,-1-1,0 0,0 1,0-1,-1 1,1-1,0 1,0-1,-1 1,1-1,-1 2,7 29,-6-23,0 0,0 0,1 0,0 0,1 0,0-1,0 1,0-1,1 0,1 0,-1 0,1-1,1 0,-1 1,1-2,1 1,-1-1,1 0,5 4,-10-9,0 0,1 0,-1 0,0 0,0 0,0-1,1 1,-1-1,0 1,0-1,1 0,-1 0,0 0,1 0,-1 0,0-1,0 1,1-1,-1 1,0-1,0 0,0 0,0 0,0 0,0 0,0-1,0 1,0 0,0-1,-1 0,1 1,0-1,0-1,31-72,-30 61,-1-1,-1 1,0-1,0 0,-2 0,0 1,0-1,-4-10,4 20,0 1,0-1,0 1,-1 0,1-1,-1 1,0 0,-1 0,1 0,-1 0,1 0,-1 1,0-1,-1 1,1 0,-1 0,1 0,-1 0,0 1,0 0,0-1,0 1,0 1,-1-1,1 1,-1-1,1 1,-1 0,-1 1,3-1,-1 0,1 1,0 0,-1 0,1 0,0 0,-1 0,1 1,0 0,0-1,-1 1,1 0,0 1,0-1,0 1,0-1,0 1,0 0,1 0,-1 0,0 0,1 0,0 1,0-1,-1 1,1 0,1 0,-1-1,0 1,1 0,-1 0,1 1,0-1,0 0,0 0,1 1,-1-1,1 0,0 1,0-1,0 0,0 1,0-1,1 0,0 1,-1-1,2 1,10 18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9:32:01.851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0 374,'55'-373,"-54"377,-1-1,1 1,-1-1,1 1,0-1,1 1,-1-1,0 0,1 0,0 1,0-1,0 0,0-1,0 1,1 0,-1-1,1 1,0-1,0 1,0-1,1 0,83 42,-28-28,-39-12,1 2,-1 0,0 1,-1 1,0 1,10 5,-25-11,-1 0,1 0,-1 0,1 1,-1-1,0 1,0 0,-1-1,1 1,-1 1,0-1,0 0,0 0,0 1,-1-1,0 1,0-1,0 1,0 0,-1 0,0-1,0 1,0 0,-1-1,1 1,-1 0,0-1,0 1,-1-1,1 1,-1-1,-2 4,-51 135,54-140,0 0,1-1,0 1,0 0,0 0,0 0,0 0,0 0,1 0,-1 0,1 0,0 0,0 0,0-1,0 1,0 0,1-1,-1 1,1-1,0 1,0-1,0 0,0 0,0 0,0 0,0 0,1 0,-1-1,1 1,-1-1,1 1,0-1,0 0,-1 0,1 0,0-1,2 1,10 3,0-1,0-1,1 0,-1-1,0-1,11-1,6-1,0-2,0-1,0-1,-1-2,0-2,-1 0,8-6,9-5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9:32:02.837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72 1,'2'146,"-1"15,-6 0,-7 1,-5-75,17-87,0-1,-1 1,1 0,0-1,0 1,-1-1,1 1,-1 0,1 0,0-1,-1 1,1 0,-1 0,1-1,-1 1,1 0,-1 0,1 0,-1 0,1 0,-1 0,1 0,-1 0,1 0,0 0,-1 0,1 0,-1 0,1 0,-1 0,1 0,-1 0,1 1,-1-1,1 0,-1 0,1 1,0-1,-1 0,1 1,0-1,-1 0,1 1,0-1,-1 0,1 1,0-1,0 1,-1-1,1 1,0-1,0 1,0-1,0 1,-1-1,1 0,0 1,0-1,0 1,0 0,-11-44,8 19,0 0,1 0,2 1,0-1,2 0,0 0,2 0,3-12,-6 32,0 0,0 0,1 0,0 1,-1-1,1 0,1 1,-1-1,0 1,1-1,0 1,0 0,0 0,0 1,0-1,0 1,1-1,0 1,-1 0,1 0,0 1,0-1,0 1,0 0,0 0,0 0,0 0,0 1,0-1,0 1,1 0,-1 1,0-1,0 1,2 0,11 2,0 1,-1 0,1 2,-1 0,0 0,0 2,-1 0,0 0,-1 2,0 0,0 0,-1 1,0 1,0 1,-11-10,0-1,0 1,0-1,0 1,0-1,-1 1,1 0,-1 0,0 0,0 0,0 0,0 0,-1 0,1 1,-1-1,1 0,-1 0,0 0,-1 0,1 1,0-1,-1 0,0 0,0 0,0 0,0 0,0 0,0 0,-1 0,0 0,1-1,-1 1,0-1,0 1,0-1,-1 0,1 0,-1 0,0 1,-19 10,1 0,-2-2,0 0,0-2,-1 0,0-2,0 0,0-2,-1-1,-22 1,11-2,31-4,21-2,10-1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9:32:03.948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241 163,'-7'-6,"1"-1,-1 1,1 0,-2 0,1 0,-1 1,1 1,-1-1,-1 1,1 1,-1-1,1 1,-5 0,9 2,0 0,0 0,0 1,-1-1,1 1,0 0,-1 0,1 0,0 1,0 0,-1 0,1 0,0 0,0 0,0 1,0 0,0 0,1 0,-1 0,0 1,1-1,0 1,0 0,0 0,0 0,0 0,0 1,1-1,-1 1,1 0,0-1,0 1,0 0,0-1,1 1,-1 0,1 0,0 0,0 0,1 0,-1 0,1 1,0-1,0 0,0 0,1 0,-1 0,1 0,0 0,0 0,0 0,1 0,0 0,-1 0,1-1,1 1,-1 0,0-1,1 0,0 0,-1 0,1 0,1 0,-1 0,0-1,1 0,-1 1,1-1,0-1,-1 1,4 1,1 0,1 0,-1 0,1-1,0 0,-1 0,1-1,0 0,0-1,0 0,0 0,0-1,0 0,0-1,0 0,-1 0,1-1,-1 0,1 0,-1-1,0 0,0-1,-1 0,1 0,6-6,3-29,-3 73,-12-26,0 0,0-1,1 1,0-1,0 0,0 1,1-1,-1-1,2 1,-1-1,1 1,-1-1,1-1,1 1,-1-1,1 1,-1-2,1 1,0-1,1 1,-1-2,1 1,-1-1,1 0,0 0,-1-1,6 1,-6-5,1-1,-1 1,0-1,0 0,0-1,-1 1,1-1,-1 0,0-1,0 1,-1-1,0 0,0 0,0-1,-1 1,0-1,0 1,-1-1,1 0,-1 0,-1 0,0 0,0-2,33-179,-34 186,0 0,0 0,0 1,0-1,1 0,-1 0,1 1,-1-1,1 0,-1 1,1-1,0 0,0 1,0-1,0 1,0-1,0 1,1 0,-1 0,0-1,1 1,-1 0,1 0,-1 0,1 0,-1 1,1-1,0 0,-1 1,1-1,0 1,0-1,-1 1,1 0,0 0,0 0,-1 0,1 0,1 0,178 41,-177-41,0 1,1-1,-1 1,0-1,0 1,1 0,-1 1,0-1,0 1,0 0,0 0,-1 0,1 0,0 1,-1-1,1 1,-1 0,0 0,0 0,0 1,-1-1,1 1,-1-1,0 1,0 0,0 0,0 0,-1 0,1 0,-1 3,-3 234,3-237,0 0,0 0,0 0,0 0,1-1,0 1,-1-1,1 1,1-1,-1 0,0 0,1 1,0-2,-1 1,1 0,0-1,1 1,-1-1,0 0,1 0,-1 0,1 0,-1-1,1 1,0-1,0 0,0 0,0-1,0 1,0-1,0 0,-1 0,1 0,0 0,0-1,3 0,11-2,0-1,0 0,0-2,-1 0,0 0,0-2,-1 0,0-1,0-1,-1 0,5-5,-16 12,-4 2,1 0,-1 0,1 0,-1 1,1-1,-1 0,1 0,-1 1,1-1,-1 1,1-1,0 0,0 1,-1-1,1 1,0-1,0 1,0 0,-1-1,1 1,0 0,0 0,0-1,0 1,0 0,0 0,-1 0,1 0,0 0,0 0,0 0,0 0,0 1,0-1,-1 0,1 1,0-1,0 0,0 1,0-1,-1 1,1-1,0 1,-1-1,1 1,0 0,-1-1,1 1,-1 0,1 0,0 4,-1-2,0 1,0 0,1-1,-1 1,1-1,0 1,0-1,0 1,1-1,-1 1,1-1,0 0,0 0,0 0,0 0,0 0,1 0,0-1,-1 1,3 0,0 1,0-1,0-1,1 1,-1-1,1 0,0 0,-1 0,1-1,0 0,0 0,0-1,0 1,0-1,0 0,0-1,0 0,-1 0,1 0,0 0,0-1,-1 0,1-1,-1 1,1-1,-1 0,0 0,0 0,0-1,-1 0,1 0,-1 0,0 0,0-1,-1 0,1 1,-1-1,0-1,0 1,-1 0,1-1,-1 1,-1-1,1 0,-1 0,0 0,0 1,0-1,-1 0,0-2,-2 0,0 1,0 0,-1 0,1 0,-2 0,1 1,-1-1,0 1,0 0,-1 0,0 1,0-1,0 1,-1 0,1 0,-1 1,-6-4,9 6,-1-1,0 1,0 0,0 0,0 0,-1 1,1 0,0-1,-1 1,1 1,-1-1,1 1,-1-1,1 2,-1-1,1 0,-1 1,1 0,0 0,-1 0,1 0,0 1,0-1,0 1,0 0,0 1,0-1,0 1,-2 1,3-1,0-1,1 1,-1 0,0 0,1-1,0 2,0-1,0 0,0 0,0 1,1-1,-1 1,1-1,0 1,0 0,0-1,1 1,-1 0,1 0,0 0,0-1,0 1,1 0,-1 0,1 0,0-1,0 1,0 0,1-1,-1 1,1-1,0 0,0 1,0-1,0 0,0 0,1 0,0-1,-1 1,1 0,0-1,2 1,19 5,-1-4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9:32:04.255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55 0,'0'0</inkml:trace>
  <inkml:trace contextRef="#ctx0" brushRef="#br0" timeOffset="1">1 478,'7'16,"7"8,5 2,8-1,5-5,6-5,7-6,7-9,3-9,-6-3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9:32:05.774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147 1,'-11'14,"-7"14,0 13,3 13,4 9,4 7,3 5,2 1,0 0,-3-4,-3-5,-1-7,-3-9,-1-13,1-14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9:32:06.524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0 504,'15'-10,"-1"2,1-1,0 2,0 0,1 1,0 0,0 1,1 1,-1 1,4 0,-11 1,0 1,1 1,-1 0,0 0,0 1,1 0,-1 1,0-1,0 2,0-1,-1 2,1-1,-1 1,0 0,1 1,-2 0,1 0,-1 0,2 2,-7-5,1 0,0 0,-1 0,1 0,-1 1,0-1,0 1,0 0,0-1,0 1,-1 0,1 0,-1 0,0 0,1 0,-2 1,1-1,0 0,-1 0,1 1,-1-1,0 0,0 1,0-1,0 0,-1 1,0-1,1 0,-1 0,0 1,0-1,-1 0,1 0,-1 0,0-1,1 1,-1 0,0 0,-1-1,1 0,-2 2,-13 5,0-1,-1 0,0-2,0 0,-1-1,0-1,1-1,-1 0,-1-1,1-1,0-1,0-1,-6-2,10 2,30 0,32-5,-1-1,-1-2,0-2,0-2,-1-2,0-2,-2-2,0-2,-1-1,-2-2,0-2,-2-2,17-16,-41 34,0-1,-1-1,0 0,0-1,-2 0,0-1,0 0,-1-1,-1 0,0 0,-1-1,-1 1,0-2,-2 1,1 0,-2-1,0 0,0-13,-4 25,1 0,-1 0,0 1,0-1,-1 0,1 1,-1-1,0 1,0 0,0-1,-1 1,0 0,0 0,0 1,0-1,0 1,-1-1,1 1,-1 0,0 0,0 1,0-1,0 1,-1 0,1 0,0 0,-1 1,0 0,1-1,-1 1,0 1,0-1,1 1,-1 0,0 0,0 0,0 1,1 0,-5 1,-2 3,0 1,1 1,0 0,0 0,1 1,0 0,1 1,-1-1,2 2,-1-1,1 1,1 0,0 1,0 0,1-1,0 2,1-1,0 1,1-1,0 1,1 0,0 2,-4 14,1 0,2 1,0 0,2-1,1 1,2 0,0-1,6 23,-6-39,1 0,0 0,1 0,1 0,-1-1,2 0,0 0,0 0,1-1,0 0,1 0,0 0,0-1,1-1,0 1,1-1,0-1,0 0,0 0,1-1,6 2,-3-4,1 0,0-2,1 0,-1 0,0-1,0-1,1-1,-1 0,0-1,0 0,0-1,0-1,0-1,-1 0,1 0,-1-2,-1 0,1 0,-1-1,-1-1,1 0,-1-1,-1 0,0-1,5-7,33-50,-46 93,-4-15,1 1,0-1,0 0,1 1,0-1,1 0,0 0,1 0,0 0,1 0,0-1,0 1,1-1,0 0,0 0,1-1,1 1,-1-1,1-1,1 1,-1-1,1-1,4 3,7-1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6T13:27:32.25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432 46,'-11'-7,"-1"1,1 0,-1 1,0 1,0 0,-1 0,1 1,-1 1,0 0,0 0,0 1,1 1,-1 1,0-1,0 2,0 0,0 1,1 0,0 0,-1 2,1-1,1 1,-1 1,1 1,0-1,0 1,1 1,0 0,0 1,1 0,0 0,0 1,1 0,-5 9,10-14,-1 1,1 0,1 0,-1 0,1 0,0 1,0-1,1 1,0-1,0 1,1-1,0 1,0 0,0-1,1 1,0-1,0 1,0-1,1 1,0-1,1 0,-1 0,1 0,0 0,1 0,-1-1,1 1,0-1,18 18,0-1,2-2,0 0,1-2,1 0,0-2,2-1,28 11,-8 0,-35-20,7 3,-1 0,1 1,-1 1,-1 1,0 0,-1 2,-1 0,0 1,0 0,-2 1,0 1,-1 0,3 6,-14-18,0 1,0-1,-1 0,0 1,0-1,0 1,0-1,-1 1,0-1,0 1,-1-1,0 1,0-1,0 0,0 1,-1-1,0 0,0 0,0 0,-1 0,1 0,-1 0,-1-1,1 1,0-1,-1 0,0 0,0 0,0-1,-1 0,1 1,-1-1,0-1,-4 3,-5 2,-1-1,1-1,-1 0,0-1,0 0,0-2,-1 1,1-2,-1 0,1-1,-1-1,1 0,-1-1,1 0,0-2,-9-2,22 6,0 0,0-1,0 1,0 0,0-1,0 1,0-1,0 0,0 1,0-1,0 0,1 0,-1 0,0 0,1-1,-1 1,1 0,-1-1,1 1,0-1,-1 0,1 1,0-1,0 0,0 1,1-1,-1 0,0 0,1 0,-1 0,1 0,-1 0,1 0,0 0,0 0,0 0,0 0,0 0,0 0,1 0,-1 0,1 0,-1 0,2-1,57-29,-19 19</inkml:trace>
  <inkml:trace contextRef="#ctx0" brushRef="#br0" timeOffset="281.255">623 810,'15'22,"-10"-13,-1 1,2-1,-1 0,2-1,-1 1,1-1,0 0,0-1,1 0,0 0,1-1,-1 0,1 0,1-1,-1 0,0 0,1-1,0-1,0 0,0 0,1-1,-1 0,6 0,-9-3,0 1,0-2,1 1,-1-1,0 0,0-1,-1 1,1-1,0-1,-1 1,0-1,0 0,0-1,0 1,4-6,-7 7,0 0,-1 0,1 0,-1 0,0-1,1 0,-2 1,1-1,0 0,-1 0,1 1,-1-1,0 0,-1-1,1 1,-1 0,0 0,0 0,0 0,0 0,-1 0,1 0,-1 0,0 0,-1 0,1 0,0 0,-3-3,-1 0,-1 0,0 1,-1-1,1 1,-1 1,0-1,-1 1,1 1,-1-1,0 1,0 0,0 1,-1 0,1 0,-1 1,1 0,-1 1,0 0,0 0,0 1,0 0,0 0,0 1,1 0,-1 1,0 0,1 0,-1 1,1 0,-1 1,1 0,1 0,-7 4,9-5,0-1,1 2,-1-1,1 0,0 1,0 0,0 0,0 0,0 1,1-1,0 1,0 0,0 0,1 0,0 0,0 0,0 1,0-1,1 0,0 1,0 0,0-1,1 1,0-1,0 1,0 0,1-1,0 1,0-1,0 1,1-1,0 1,0-1,0 0,1 0,2 4,20 19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9:32:06.772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0,'0'3,"7"4,2 3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9:32:07.428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1,'6'43,"1"1,2-1,1-1,3 0,2-1,4 8,-19-48,0 0,0 0,0 0,0 0,0 0,0 0,0 0,1 0,-1-1,0 1,0 0,1 0,-1 0,0 0,1 0,-1-1,1 1,-1 0,1 0,0-1,-1 1,1 0,0-1,-1 1,1-1,0 1,0-1,-1 1,1-1,0 1,0-1,0 0,0 1,0-1,-1 0,1 0,0 0,0 0,0 0,0 0,0 0,0 0,0 0,0 0,0 0,-1-1,1 1,0 0,0-1,0 1,0 0,0-1,-1 1,1-1,0 0,-1 1,1-1,0 1,-1-1,1 0,42-69,-34 53,-1 1,2 1,0 0,1 0,0 1,1 1,0 0,2 0,-1 1,8-4,-20 15,0 0,0 1,-1-1,1 0,0 1,0-1,0 1,0-1,0 1,0 0,0-1,0 1,0 0,0 0,0 0,0-1,0 1,0 0,0 0,0 1,0-1,0 0,0 0,0 0,0 1,0-1,0 0,0 1,0-1,0 1,0-1,0 1,0 0,-1-1,1 1,0 0,0 0,-1-1,1 1,-1 0,1 0,-1 0,1 0,-1 0,1 0,-1 0,0 0,1 0,-1 0,0 0,0 0,0 0,0 0,0 0,0 0,0 0,0 0,0 0,0 0,-1 1,2 49,-3-45,1 0,0 0,0-1,1 1,0 0,0 0,0 0,1-1,-1 1,2 0,-1 0,0-1,1 1,0-1,1 1,-1-1,1 0,0 0,0 0,0 0,1 0,0-1,0 0,0 0,0 0,1 0,4 3,11-2,-1-1,1 0,0-2,0 0,0-1,1-1,-1-1,0 0,2-2,101-16,-36 49,-76-27,0 0,1-1,-1 0,1-1,-1 0,1-1,0 0,-1-1,1-1,-1 1,0-2,2 0,-8 2,-1 0,1-1,-1 1,1-1,-1 0,0-1,0 1,0-1,0 1,0-1,-1 0,1-1,-1 1,0-1,0 1,0-1,0 0,-1 0,0 0,1 0,-1-1,-1 1,1 0,-1-1,0 0,0 1,0-1,0 0,-1 1,0-4,-1-1,0 1,0 0,-1-1,0 1,-1 0,1 0,-2 0,1 1,-1-1,0 1,-1 0,0 0,0 0,0 1,-1 0,-4-4,6 6,1 1,-1-1,-1 1,1 0,0 0,-1 0,0 0,0 1,1 0,-1 0,-1 0,1 1,0-1,0 1,0 1,-1-1,1 1,0 0,-1 0,1 0,-1 1,1 0,0 0,0 0,0 0,-4 2,4 0,0 1,0-1,0 1,1 0,-1 0,1 0,0 0,0 1,1 0,-1 0,1 0,0 0,0 0,1 1,-1-1,1 1,1 0,-1 0,1-1,-1 5,1-7,1 1,-1 0,1 0,-1 0,1-1,0 1,1 0,-1 0,1-1,0 1,-1 0,2 0,-1-1,0 1,1-1,-1 1,1-1,0 0,0 0,1 0,-1 0,1 0,-1 0,1-1,0 1,0-1,0 1,0-1,0 0,1-1,-1 1,2 0,58 5,-33-12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9:32:07.722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80 0,'-14'7,"-7"7,1 8,5 8,5-2</inkml:trace>
  <inkml:trace contextRef="#ctx0" brushRef="#br0" timeOffset="1">313 765,'16'12,"15"8,15 1,15-3,18-10,22-17,26-24,-10-6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9:33:21.670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138 769,'0'1,"0"-1,0 0,0 1,0-1,0 0,0 1,0-1,0 0,0 0,0 1,0-1,0 0,0 1,0-1,0 0,0 1,0-1,-1 0,1 0,0 1,0-1,0 0,0 0,-1 1,1-1,0 0,0 0,0 1,-1-1,1 0,0 0,-1 0,1 0,0 1,0-1,-1 0,1 0,0 0,-1 0,1 0,0 0,0 0,-1 0,1 0,0 0,-1 0,1 0,0 0,-1 0,1 0,0 0,-1 0,1 0,0-1,0 1,-1 0,1 0,-3 34,0 106,-7 0,-17 76,17-171,4-18,1 0,1 0,1 1,1 25,3-52,0 1,0 0,1 0,-1 0,0-1,1 1,-1 0,1-1,-1 1,1-1,0 0,-1 0,1 1,0-1,0 0,0-1,0 1,0 0,0 0,0-1,0 0,0 1,1-1,-1 0,0 0,0 0,0 0,0 0,0 0,0-1,1 1,-1-1,0 0,0 1,0-1,0-1,13 1,199-12,-140 2,-2-2,1 4,0 3,0 3,1 3,52 8,-69 1,1-3,-1-2,1-3,28-4,-82 3,0 1,1-1,-1-1,0 1,0-1,0 1,-1-1,1 0,0 0,0-1,0 1,-1-1,1 0,-1 0,1 0,-1-1,0 1,0-1,0 1,0-1,0 0,0 0,-1-1,0 1,0 0,0-1,2-3,-3-10,-1 0,-1 0,0 0,-1 0,0 0,-5-12,-3-23,0-75,4 0,6 0,6-1,7-12,0-47,-8-106,-5 285,-1 0,0 1,0-1,0 0,-1 0,0 0,-1 1,0-1,0 1,0 0,-1 0,0 0,-1 1,1-1,-1 1,0 0,-6-5,8 10,1 0,-1 1,0-1,1 0,-1 1,0 0,1 0,-1 0,0 0,0 0,1 0,-1 1,0-1,1 1,-1 0,0-1,1 1,-1 1,1-1,-1 0,1 1,0-1,0 1,-1 0,1-1,0 1,-1 2,-20 10,4-8,-1-1,0 0,0-2,0 0,0-1,-1-1,1-1,0-1,-1-1,-17-3,-47-2,-478 19,438-25,62 39,35-9,20-14,5-2,-1 0,1 0,0 0,0 1,0-1,0 1,0 0,0 0,0 0,0 0,1 0,-1 0,1 1,-1 0,1-1,0 1,0 0,0 0,1 0,-1 0,1 0,-1 0,1 1,0-1,0 0,1 2,-1 182,2 300,-1-398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9:33:22.266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9 0,'0'19,"3"12,0 12,0 6,-1 8,-1 2,1 4,-4 0,-3-4,-1-5,0-7,2-11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9:33:22.638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1,'5'7,"1"9,0 9,-1 9,-2 9,-1 6,0 6,-2 5,0 3,2 1,1-1,2-3,2-6,1-7,0-8,0-4,-2-7,-2-8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9:33:22.888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0 143,'0'-2,"5"-1,8-2,11-5,9-6,11-2,4-3,1 1,-1 0,-6 4,-10 5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9:33:24.234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24 809,'-3'-6,"0"1,0-1,0 0,1 0,0 0,0 0,0-1,1 1,0 0,0-1,1 1,0 0,0-1,0 1,1-1,0 1,0 0,1-1,-1 1,1 0,1 0,-1 0,1 0,0 1,2-4,11-21,0 0,2 1,1 1,1 0,1 2,2 1,1 0,0 2,2 0,1 2,14-8,24-13,1 4,1 3,2 2,44-12,-11 6,1 5,69-12,-156 41,0 1,0 1,1 1,-1 0,1 1,0 1,0 0,-1 2,1 0,-1 0,3 2,-11 1,0 0,-1 0,0 0,0 1,-1 0,0 1,0-1,0 1,-1 0,0 1,0-1,-1 1,1 0,-2 0,1 0,0 4,12 23,98 194,-97-169,-17-60,0 0,0 0,-1 0,1 1,-1-1,1 0,0 0,-1 0,1 0,0 0,-1 0,1 0,0 0,-1 0,1 0,-1 0,1 0,0 0,-1 0,1 0,0 0,-1 0,1 0,-1 0,1-1,0 1,-1 0,1 0,0 0,0-1,-1 1,1 0,0 0,0-1,-1 1,1 0,0-1,0 1,-1 0,1-1,0 1,0 0,0-1,0 1,0 0,0-1,0 1,0-1,0 1,0 0,0-1,0 1,0 0,0-1,0 1,0-1,0 1,0-1,-5-8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9:33:26.588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0 352,'16'5,"-1"0,0 1,0 1,-1 0,0 1,0 0,5 6,15 7,43 20,0-3,3-4,55 16,-134-49,0 0,0-1,0 1,0 0,0 0,0-1,0 1,0-1,0 1,1-1,-1 1,0-1,0 0,0 1,1-1,-1 0,0 0,0 0,1 0,-1 0,0 0,0 0,1-1,-1 1,0 0,0-1,0 1,1-1,-1 1,0-1,0 0,0 1,0-1,0 0,0 0,0 0,0 1,-1-1,1 0,0 0,0 0,-1-1,1 1,-1 0,1 0,-1 0,1 0,-1 0,0-1,1 1,-1 0,-20-139,9 92,11 47,-9-37,3 1,1-1,1 0,2-1,3-29,0 68,-1 0,0-1,0 1,1 0,-1-1,0 1,0 0,0-1,0 1,0-1,0 1,1 0,-1-1,0 1,0-1,0 1,0-1,0 1,-1 0,1-1,0 1,0-1,0 1,0 0,0-1,-1 1,1 0,0-1,0 1,0 0,-1-1,1 1,0 0,-1-1,1 1,0 0,-1 0,1-1,0 1,-1 0,1 0,0 0,-1-1,1 1,-1 0,1 0,0 0,-1 0,1 0,-1 0,1 0,0 0,-1 0,1 0,-1 0,1 0,-1 0,1 0,0 1,-26 15,17-9,-282 189,255-180,35-22,68-52,131-66,-247 151,-234 143,270-160,54-47,-53 48,19-21,21-12,1 2,1 1,1 2,0 1,18-6,81-30,-129 51,0 0,0 1,0-1,0 1,0-1,0 1,1 0,-1-1,0 1,0 0,0 0,1 0,-1 0,0 0,0 0,1 0,-1 0,0 1,0-1,0 0,1 1,-1-1,0 1,0-1,0 1,0 0,0-1,0 1,0 0,0 0,0-1,0 1,-1 0,1 0,0 0,0 0,-1 0,1 0,-1 1,1-1,-1 0,1 0,-1 1,37 87,-5 1,1 16,-30-95,2 4,-9-23,-82-301,115 436,-6-48,-23-79,1 0,-1 0,0 0,0-1,0 1,1 0,-1 0,0 0,0-1,1 1,-1 0,0 0,1 0,-1 0,0 0,0 0,1 0,-1 0,0 0,1 0,-1 0,0 0,1 0,-1 0,0 0,0 0,1 0,-1 0,0 0,1 0,-1 0,0 0,0 0,1 1,-1-1,0 0,0 0,1 0,-1 1,0-1,0 0,0 0,1 1,-1-1,0 0,0 0,0 1,0-1,0 0,1 0,-1 1,0-1,0 0,0 1,2-30,-5-9,-1 1,-3 0,-1 0,-1 0,-15-33,15 41,-18-46,27 75,-1 0,0 0,1 0,-1 0,1 0,-1-1,0 2,1-1,-1 0,1 0,-1 0,0 0,1 0,-1 0,1 1,-1-1,1 0,-1 0,1 1,-1-1,1 0,-1 1,1-1,-1 1,1-1,0 0,-1 1,1-1,-1 1,1-1,0 1,0-1,-1 1,1 0,0-1,0 1,0-1,0 1,-1-1,1 1,0 0,0-1,0 1,0-1,1 1,-1 0,0-1,0 1,0 0,0 0,-5 17,1 0,1 1,1-1,0 1,1-1,2 14,-1-29,0-1,0 1,0-1,0 1,1-1,-1 1,1-1,0 1,0-1,0 0,0 1,0-1,0 0,0 0,1 0,-1 0,1 0,0 0,-1 0,1-1,0 1,0 0,2 0,10 13,-14-6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9:33:27.143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49 147,'-49'24,"55"-37,175-138,-172 146,-22 17,-137 122,170-151,-5 6,0-1,-1-1,0 0,-1-1,0-1,-1 0,-1 0,4-8,-6 47,30 85,-31-81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6T13:27:31.49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449 1,'-24'1,"1"1,-1 1,1 1,0 2,0 0,0 1,1 1,0 1,1 1,0 1,0 1,1 1,1 0,0 2,-6 6,16-12,-1 1,1 0,1 0,0 0,0 1,1 0,1 1,0 0,0 0,1 0,-1 6,4-12,1 1,-1-1,1 1,0 0,1 0,-1-1,1 1,1 0,-1 0,1 0,0-1,1 1,-1 0,1-1,1 0,-1 1,1-1,0 0,1 0,0 0,-1-1,5 5,9 5,1-1,1-1,0 0,0-2,1 0,1-1,-1-1,2-1,-1-1,1 0,3-1,27 10,-33-10,3 0,0 0,0 1,0 2,-1 0,0 1,-1 1,0 1,-1 1,0 0,-1 2,0 0,12 15,-26-26,-1 1,0 0,0 0,0 1,0-1,-1 1,0-1,0 1,-1 0,0 0,1-1,-2 1,1 0,-1 0,0 0,0 0,-1 0,1 0,-1 0,-1 0,1 0,-1-1,0 1,0-1,-1 1,0-1,0 0,0 0,0 0,-1 0,0 0,0-1,0 0,0 0,-4 3,-10 4,0-1,-1 0,-1-1,1-1,-1-1,0-1,-1-1,0 0,0-2,0 0,0-2,0 0,0-1,0-1,0-1,-17-4,-11-7,50 7,11 1</inkml:trace>
  <inkml:trace contextRef="#ctx0" brushRef="#br0" timeOffset="276.262">804 943,'0'-299,"11"494,-11-177,1 30,2-1,2 1,8 32,-2-38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9:33:49.687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14 427,'0'-18,"0"-14,-2-8,-1-4,0 0,1 2,0 2,1 4,0 3,1 6,0 4,2 4,2 3,-1 4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9:33:55.130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0,'34'11,"274"25,774 69,-969-97,255 28,-271-12,-97-24,0 0,0 0,0 0,-1 0,1 0,0 0,0 0,0 0,0 0,-1 0,1 1,0-1,0 0,0 0,0 0,0 0,0 0,0 1,0-1,-1 0,1 0,0 0,0 0,0 1,0-1,0 0,0 0,0 0,0 0,0 1,0-1,0 0,0 0,0 0,0 0,0 1,0-1,0 0,1 0,-1 0,0 0,0 1,0-1,-14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9:33:56.111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779 114,'-112'28,"-11"6,-38 10,-93 41,141-30,112-55,1 1,-1-1,0 0,0 0,1 1,-1-1,0 0,1 1,-1-1,0 0,1 1,-1-1,1 1,-1-1,0 1,1 0,-1-1,1 1,0 0,-1-1,1 1,-1 0,1-1,0 1,0 0,-1-1,1 1,0 0,0 0,0 0,0-1,0 1,0 0,0 0,0-1,0 1,0 0,0 0,1-1,-1 1,0 0,0 0,1-1,-1 1,1 0,-1-1,1 1,-1 0,1-1,-1 1,1-1,-1 1,1-1,-1 1,1-1,0 1,-1-1,1 0,0 1,50 12,-42-12,20 7,-1 1,0 1,-1 2,0 0,0 2,20 14,29 15,56 22,-131-65,0 0,1 1,-1-1,0 0,0 0,0 0,0 0,0 0,1 0,-1-1,0 1,0 0,0 0,0-1,0 1,0-1,0 1,0-1,0 1,0-1,0 0,0 1,0-1,-1 0,1 0,0 0,0 0,-1 1,1-1,-1 0,1 0,-1 0,1 0,-1 0,1-1,-1 1,0 0,10-48,-9 40,37-523,-38 560,0-12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9:34:08.306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206 1,'-17'13,"1"0,0 1,1 1,0 0,1 1,1 1,0 0,2 1,0 0,1 1,1 0,0 1,2-1,0 2,-1 6,6-24,0 1,0 0,1 0,-1 0,1 0,-1 0,1 0,1 0,-1 0,0 0,1 0,0 0,0 1,0-1,1 0,-1 0,1 0,0 0,0 0,1 0,-1 0,1 0,0 0,0-1,0 1,0 0,1-1,-1 0,1 0,0 0,0 0,0 0,0 0,1-1,-1 1,2 0,5 0,1-1,-1 1,0-2,1 1,-1-1,0-1,1 0,-1-1,8 0,-8-1,0 1,0 1,1 0,-1 1,0 0,1 0,-1 1,0 0,10 4,-16-4,1 0,0 1,-1 0,0 0,0 0,0 0,0 0,0 1,-1 0,1-1,-1 2,0-1,0 0,-1 0,1 1,-1 0,0-1,0 1,0 0,-1 0,0 0,0 0,0 0,-1 0,1 0,-1 2,0 3,-1-1,0 1,0 0,-1-1,0 1,-1-1,0 0,-1 1,0-1,0-1,0 1,-1-1,-4 5,-5 5,-2 0,0-1,-1-1,-1 0,0-1,-1-1,0-1,-5 2,3 1,17-10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9:34:08.831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12 2,'0'0,"0"0,0 1,0-1,-1 0,1 0,0 0,0 1,0-1,0 0,-1 0,1 0,0 0,0 1,-1-1,1 0,0 0,0 0,0 0,-1 0,1 0,0 0,-1 1,1-1,0 0,0 0,-1 0,1 0,0 0,0 0,-1 0,1-1,0 1,0 0,-1 0,1 0,0 0,0 0,-1 0,1 0,0 0,0-1,0 1,-1 0,1 0,0 0,0-1,0 1,-1 0,1 0,0 0,0-1,0 1,0 0,0 0,0-1,0 1,-1 0,1 0,0-1,8 25,-7-21,24 76,-3 1,8 70,-12-62,-16-76,-1-3,1 1,0-1,0 0,1 0,0-1,0 1,1-1,0 1,1-1,0 0,1 1,-4-8,0 1,0-1,0 0,0 1,0-1,1 0,-1 0,0-1,1 1,-1 0,0-1,1 0,-1 1,1-1,-1 0,1 0,-1 0,0 0,1-1,-1 1,1-1,-1 0,0 1,1-1,-1 0,1 0,60-35,-54 30,224-166,-200 146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9:34:09.394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195 1,'-15'10,"0"0,1 1,1 1,-1 0,2 1,0 1,0 0,2 0,-1 1,2 0,0 1,1 0,1 1,0-1,1 1,1 1,0-1,1 1,2-1,-1 1,2 1,1-13,1-1,-1 1,1-1,1 0,-1 1,1-1,0 0,0 0,0 0,0 0,1-1,0 1,0-1,1 1,-1-1,1 0,0 0,0-1,0 1,0-1,1 0,-1 0,1 0,0-1,1 1,15 6,1-1,1-1,-1-2,1 0,10 1,18 3,32 23,-81-31,0 1,1-1,-1 1,0 0,0 0,0 0,0 0,0 0,-1 0,1 0,-1 1,1-1,-1 1,0-1,0 1,0-1,0 1,0 0,-1-1,1 1,-1 0,1 0,-1-1,0 1,0 0,-1 0,1-1,-1 1,1 0,-1 1,-4 7,-1 0,0 0,-1 0,0-1,0 0,-1 0,-1-1,1 0,-1 0,-6 3,8-5,-55 42,35-32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9:34:09.742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0,'14'86,"3"-1,19 53,-34-127,0-1,1 1,0-1,1 0,0 0,0 0,1-1,0 0,1 0,0 0,1 0,-1-1,1 0,1-1,0 1,0-1,0-1,1 0,0 0,0 0,1-1,-1-1,8 3,-10-5,1 0,0-1,-1 1,1-2,0 1,0-1,0 0,-1-1,1 0,0 0,-1-1,1 1,0-2,-1 1,0-1,0 0,0-1,0 0,0 0,-1 0,0-1,1 0,-2 0,1 0,-1-1,0 0,0 0,0 0,-1-1,1-1,7-18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9:34:10.029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1 240,'16'-5,"15"-6,11-6,6-6,4-8,-1-6,-3-3,-11-1,-11 7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9:34:10.306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0 202,'14'-12,"11"-8,12-5,5-4,3 2,1 2,-5 3,-5 6,-7 5,-5 5,-5 3,-5 0,-6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9:34:10.848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82,'54'134,"32"133,-33-93,-34-121,-42-123,-31-64,23 63,4-2,3-1,-7-41,29 109,0 1,1 0,-1 0,1-1,0 1,1 0,0-1,-1 1,2-1,-1 1,1 0,-1-1,2 1,-1 0,0-1,1 1,0 0,0 0,1 0,-1 1,1-1,0 1,0-1,1 1,-1 0,1 0,0 0,0 1,1-1,0 0,4 0,0 1,0-1,0 2,0-1,1 1,-1 1,1 0,-1 0,1 1,-1 0,1 0,-1 1,1 0,-1 1,1 0,-1 1,0 0,0 0,4 3,-8-4,0 1,1-1,-1 1,0 1,-1-1,1 1,0-1,-1 1,0 1,0-1,0 0,-1 1,1 0,-1 0,0 0,0 0,-1 1,0-1,0 1,0-1,0 1,-1 0,0 0,0 0,-1-1,0 1,0 0,0 0,-1 0,1 0,-2 4,-3 3,1-1,-2 0,0 0,0-1,-1 1,0-1,-1-1,0 1,-1-1,0-1,-1 0,0 0,-6 4,-26 27,40-39,0 1,0 0,1-1,-1 1,1 0,-1 0,1 0,0 0,0 0,0 0,0 1,0-1,1 0,-1 0,1 1,-1-1,1 0,0 1,0-1,0 0,0 1,0-1,0 1,1-1,-1 0,1 0,0 1,-1-1,1 0,0 0,1 0,-1 0,0 0,0 0,1 0,-1 0,1 0,0-1,0 1,12 12,1-1,1-1,0-1,0 0,1-1,0-1,1 0,0-1,1-2,0 1,-1-2,2-1,18 3,48 2,-52-8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6T13:27:59.66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7,'25'3,"23"0,22-3,15-3,9-1,-2 0,-12 3,-19 6,-20 2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9:34:11.121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97,'14'-14,"11"-9,9-8,-1 2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9:34:11.543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385 1,'-18'2,"-1"1,1 1,0 1,0 0,0 2,1 0,0 1,0 0,1 1,0 1,0 1,1 1,1-1,0 2,1 0,0 1,1 0,0 1,1 1,1-1,1 1,0 1,1 0,1 0,0 1,1 6,0-1,2 1,1 0,1 0,1 0,1 0,1 0,1 0,1 0,5 16,-6-29,1 0,0 0,1 0,0-1,0 1,1-1,1 0,0 0,0-1,1 0,0 0,1 0,0-1,0 0,1-1,0 0,0 0,0-1,1 0,0 0,0-1,1-1,3 2,-6-4,-1 0,0-1,0 0,1 0,-1-1,1 1,-1-1,1-1,-1 0,0 0,1 0,-1-1,0 0,0-1,0 1,0-1,0-1,-1 1,1-1,1-2,17-14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9:34:11.852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1 100,'68'-19,"123"-58,-190 76,0 1,0-1,1 1,-1 0,0-1,1 1,-1 0,0 0,0-1,1 1,-1 0,0 0,1 0,-1 1,0-1,1 0,-1 0,0 1,0-1,1 1,-1-1,0 1,0 0,0-1,0 1,0 0,0 0,0 0,0-1,0 1,0 0,0 0,0 1,-1-1,1 0,0 0,-1 0,1 0,-1 1,0-1,1 0,-1 0,0 1,1-1,-1 0,0 1,0-1,0 0,0 1,-1-1,1 0,0 0,0 1,-1-1,0 1,0 20,0-15,0 1,0 0,1 0,0-1,0 1,1 0,0 0,0-1,1 1,0 0,0-1,1 0,0 1,1-1,-1 0,2 1,3 1,0 0,1-1,0 1,0-2,1 1,0-1,0-1,2 1,17 8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9:34:12.612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1 197,'20'-7,"18"-9,12-7,10-4,7-4,-2 1,-7 2,-11 8,-14 5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9:34:15.866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83 0,'-23'186,"-31"396,49-462,6-118,0 1,0-1,1 1,0-1,-1 0,1 0,0 0,0 0,0 0,0 0,0 0,0-1,1 1,-1-1,1 1,-1-1,1 0,-1 0,1 0,0-1,-1 1,1-1,0 1,0-1,-1 0,1 0,0 0,0 0,0 0,-1-1,1 0,0 1,-1-1,1 0,1-1,12 1,47 4,1 2,-1 2,0 4,51 15,99 16,-195-39,7 1,0-1,0-1,0-1,1-1,6-2,-33 2,1 0,-1-1,1 1,-1 0,1 0,-1-1,1 1,0 0,-1-1,1 1,-1-1,1 1,0 0,-1-1,1 1,0-1,-1 1,1-1,0 1,0-1,0 1,-1-1,1 1,0-1,0 0,0 1,0-1,0 1,0-1,0 1,0-1,0 1,0-1,0 0,1 1,-1-1,0 1,0-1,1 1,-1-1,0 1,0-1,1 1,-1 0,0-1,1 1,-1-1,1 1,-1 0,1-1,-1 1,0 0,1-1,-1 1,1 0,0 0,-1 0,1-1,-1 1,1 0,-1 0,1 0,-1 0,1 0,-19-11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9:34:16.490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1,'47'0,"564"44,-425-35,-170-8,-9-2,1 1,-1 0,1 0,-1 1,0 0,1 1,-1-1,0 1,0 1,0-1,0 1,0 1,-1-1,6 4,-10-3,-1-1,1 0,-1 1,0-1,0 0,0 1,0-1,0 1,-1 0,0-1,0 1,0 0,0-1,0 1,-1-1,1 1,-2 1,1 11,-18 400,17-381,2 1,1-1,2 1,2-1,8 33,-5-44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9:34:17.239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66 1,'4'189,"-12"-150,-1 0,-2-1,-13 31,12-36,12-32,-1 0,0 0,1 0,-1 0,1 1,-1-1,1 0,0 0,-1 1,1-1,0 0,0 0,0 1,0-1,0 0,0 1,0-1,0 0,1 0,-1 1,1-1,-1 0,0 0,1 0,0 1,-1-1,1 0,0 0,0 0,-1 0,1 0,0 0,0 0,0-1,0 1,0 0,0 0,0-1,1 1,-1-1,0 1,0-1,0 1,1-1,-1 0,0 1,1-1,-1 0,0 0,0 0,1 0,-1 0,1-1,138-4,-81-2,-40 6,-8-1,0 1,0 1,0-1,0 2,0-1,0 2,0-1,-1 2,1-1,3 3,-3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9:34:18.482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17 1,'-2'0,"-4"0,0 2,4 4,3-1,4 1,7-2,2-2,5 0,-2-1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9:34:20.929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465 10,'-11'-3,"0"1,-1 0,1 1,0 0,0 0,-1 1,1 1,0 0,-1 1,1 0,0 0,0 1,0 1,1 0,-1 0,-9 6,14-7,-7 1,1 1,1 1,-1 0,1 0,0 1,0 1,1 0,0 0,0 1,1 0,1 1,-1 0,1 0,1 1,0 0,0 0,1 0,1 1,-4 11,-7 32,3 2,2 0,2 0,1 27,3-35,2-21,-1-5,1 0,1 0,1 1,2-1,0 0,1 0,1 0,5 16,0-30,-9-18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9:34:21.520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0,'28'88,"28"82,-56-171,0 1,1 0,-1 0,0 0,0-1,1 1,-1 0,0 0,1 0,-1 0,1 0,-1 0,0 0,1 0,-1 0,0 0,1 0,-1 0,0 0,1 0,-1 0,0 0,1 1,-1-1,0 0,1 0,-1 0,0 0,0 1,1-1,-1 0,0 0,0 1,1-1,-1 0,0 0,0 1,0-1,1 0,-1 1,1-37,-3 21,-1-1,0 1,-2-1,1 1,-2 1,0-1,-1 1,0 0,-1 0,0 1,-2 0,-1-2,9 12,1 3,1 0,0 0,-1 0,1 0,-1 0,1-1,-1 1,1 0,0 0,-1-1,1 1,-1 0,1 0,0-1,-1 1,1 0,0-1,0 1,-1-1,1 1,0 0,0-1,-1 1,1-1,0 1,0-1,0 1,0-1,0 1,0-1,0 1,0 0,0-1,0 1,0-1,0 1,0-1,0 1,0-1,0 1,1-1,-1 1,0 0,0-1,0 1,1-1,-1 1,0 0,1-1,-1 1,0 0,1-1,-1 1,0 0,1-1,-1 1,1 0,-1 0,1 0,-1-1,0 1,1 0,154 14,-71-9,-82-4,-1 0,-1 0,1 0,0 0,0 0,0 0,0 0,-1 0,1 0,0 0,-1 0,1 0,-1 1,1-1,-1 0,0 0,0 1,1-1,-1 0,0 1,0-1,0 0,0 0,0 1,-1-1,1 0,0 1,-1-1,1 0,-1 0,1 0,-1 1,1-1,-1 0,0 0,0 0,1 0,-1 0,0 0,0 0,0-1,0 1,0 0,0 0,0-1,0 1,-1 0,-1 2,-13 19,9-15,0-1,1 2,0-1,0 1,1-1,0 2,1-1,0 0,0 1,0 0,1 0,1 0,0 0,0 0,0 1,1-1,1 0,0 1,0-1,1 10,7 4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6T13:27:59.93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75,'23'0,"22"-2,24-3,23-6,18-5,8-5,-16 1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9:34:55.626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3036 69,'-5'46,"4"-42,0 1,-1-1,1 1,1-1,-1 1,1 0,0-1,0 1,0-1,0 1,1 0,0-1,0 1,0-1,0 0,1 1,0-1,0 0,0 0,0 0,1 0,-1 0,1 0,0-1,3 3,-3-4,0 1,0-1,0-1,0 1,1 0,-1-1,0 0,1 0,-1 0,1 0,-1 0,1-1,-1 1,1-1,-1 0,1 0,0-1,-1 1,1-1,-1 1,1-1,-1 0,0-1,1 1,-1 0,0-1,0 0,0 0,2-1,1-2,0 1,-1-1,0 0,0 0,0-1,-1 0,0 0,0 0,0 0,-1 0,0-1,0 0,-1 1,1-4,-1 6,0 0,-1 0,0 0,0-1,0 1,0 0,-1-1,0 1,0 0,0-1,0 1,0-1,-1 1,0 0,0 0,0-1,-1 1,1 0,-1 0,0 0,0 0,0 1,-1-1,0 0,1 1,-1 0,0 0,0 0,-1 0,1 0,-1 0,1 1,-1 0,0 0,0 0,-1-1,0 2,0 0,1 0,-1 0,0 1,0 0,0 0,1 0,-1 0,0 1,0 0,1 0,-1 0,0 0,1 1,-1 0,1 0,0 0,0 0,0 1,0-1,0 1,0 0,0 0,1 1,0-1,-1 2,-2 1,1 0,0 1,1 0,-1 0,1 0,1 0,-1 1,1-1,1 1,-1 0,1 0,1 0,0 0,0 0,0 2,1-7,0 0,0 0,1 0,-1 0,1 0,-1 0,1 0,0-1,0 1,1 0,-1 0,1-1,-1 1,1-1,0 1,0-1,0 0,0 0,0 0,0 0,0 0,1 0,-1 0,1-1,0 1,-1-1,1 0,0 0,0 0,0 0,0 0,0-1,1 1,3 0,0 0,0-1,0 0,0 0,-1 0,1-1,0 0,0-1,0 1,0-1,-1 0,1-1,-1 0,2 0,0-3,1 1,-1-1,0 0,0-1,-1 0,0 0,0-1,0 0,3-7,-8 13,0-1,0 0,-1 0,1 0,-1 0,0 0,0 0,0 0,0 0,0-1,-1 1,1 0,-1 0,0-1,0 1,0 0,-1 0,1-1,-1 1,0 0,0 0,0 0,0-1,0 1,-1 1,1-1,-1 0,0 0,0 0,0 1,-2-3,2 3,-1-1,1 1,-1 0,1 0,-1 0,0 0,0 1,0-1,0 1,0 0,0 0,0 0,-1 0,1 0,0 1,0-1,-1 1,1 0,0 0,-1 0,1 0,0 1,0-1,-1 1,1 0,0 0,0 0,0 0,0 1,0-1,0 1,0 0,0 0,1 0,-1 0,-6 5,1 0,0 1,1-1,-1 2,1-1,1 1,0 0,0 0,1 1,-1 2,4-9,0 0,0 0,0 0,1 0,-1 0,1 0,0 0,0 0,0 1,1-1,-1 0,1 1,-1-1,1 1,0-1,1 0,-1 1,0-1,1 1,0-1,0 0,0 0,0 1,1-1,-1 0,1 0,-1 0,1-1,0 1,0 0,1 0,6 2,0-1,1 0,-1 0,1-1,0 0,0-1,0 0,0-1,0 0,0 0,0-1,0-1,1 0,24 2,-22 4,-33 0,-285-4,136-3,0-8,0-6,-30-14,103 18,0 4,0 4,0 5,-19 5,27-2,-881-1,795-3,-12-53,137 45,-2 3,1 1,0 3,-12 3,57-2,-23 9,34-6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9:34:56.734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837 58,'-56'25,"41"-15,-145 77,-144 53,79-38,148-63,96-31,-5-7,-5-2,1 1,-1 1,0 0,1 0,-1 0,0 1,0 1,0 0,0 0,-1 1,1 0,5 3,194 137,-169-122,1-2,1-1,1-3,1-1,6 0,-47-15,0 1,0 0,0 0,-1 0,1-1,0 1,0-1,0 1,0-1,0 0,0 0,0 0,0 0,0 0,0 0,-1 0,1 0,0-1,0 1,0-1,0 0,0 0,-1 1,1-1,0 0,-1 0,1-1,0 1,-1 0,0 0,1-1,-1 1,1-2,1-7,0-1,-1 0,0 0,-1 0,0 0,-1 0,0 0,-1-3,1-10,4-199,25-140,-27 345,-1 10,-8 21,-2 3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9:34:57.883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8,'25'-8,"228"27,431 2,-349 0,-320-16,-24-1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9:35:00.088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641 38,'-286'196,"-33"-2,283-171,47-19,20-12,-27 7,0-1,1 1,-1 0,1 0,-1 0,1 1,-1-1,1 1,0 0,-1 0,1 1,-1 0,4 0,95 40,125 5,-194-35,-33-11,0-1,0 0,-1 1,1-1,0 0,-1 0,1 1,-1-1,1 0,-1 0,1 0,-1 0,0 0,1 0,-1 0,0 0,0 0,0 0,0 0,0 0,0 0,0 0,0 0,0 0,0 0,0 0,-1 0,1 0,0 0,-1 0,1 1,-1-1,1 0,-1 0,1 0,-1 0,0-2,-22-77,3 11,2-1,4 0,2-2,4-1,7 4,1 123,7 48,-2-90,0-3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9:35:01.708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0 222,'30'0,"182"-1,63-14,-5-14,118-11,11 17,-341 23,1 3,-1 2,38 9,-84-13,0 0,0-1,1 0,-1 0,0-2,0 0,-1 0,1-1,0 0,5-3,32-8,-48 14,0 0,-1-1,1 1,-1 0,1-1,0 1,-1 0,1 0,0 0,-1 0,1-1,0 1,-1 0,1 0,0 0,-1 0,1 1,0-1,-1 0,1 0,0 0,-1 0,1 1,0-1,-1 0,1 1,0-1,-1 0,1 1,-1-1,1 1,-1-1,1 1,-1-1,0 1,1-1,-1 1,1-1,-1 1,0 0,0-1,1 1,-1 0,0-1,0 1,0 0,0-1,1 1,-1 0,0-1,0 1,0 0,-1-1,1 1,0 0,0 0,0-1,0 1,-1-1,1 1,-1 0,-3 15,2-14,1 0,0 0,0 0,0 0,0 0,0 0,1 0,-1 0,1 1,-1-1,1 0,0 0,0 1,0-1,0 0,0 1,1-1,-1 0,1 0,-1 1,1-1,0 0,0 0,0 0,0 0,0 0,0 0,0 0,1 0,-1-1,1 1,0 0,0 0,7 0,-1 0,1 0,0-1,0 0,0-1,-1 0,1 0,0-1,0 0,0-1,-1 0,1 0,-1-1,1 0,-1 0,0-1,0 0,-1 0,1-1,-1 0,5-5,-9 9,-1-1,1 1,-1-1,1 0,-1 1,0-1,0 0,0-1,0 1,0 0,0-1,0 1,-1-1,1 1,-1-1,0 0,0 1,0-1,0 0,0 0,-1 0,1 0,-1 0,0 0,0 0,0 0,0 1,0-1,-1 0,0 0,1 0,-1 0,0 0,0 0,0 1,-1-1,1 1,-1-1,1 1,-1-1,0 1,0 0,0-1,-8-4,0 0,0 0,-1 1,0 0,0 1,0 0,0 1,-1 0,0 1,0 0,0 1,0 1,0-1,-1 2,1 0,0 0,-7 2,14-1,-1 1,0 0,1 0,0 1,-1 0,1 0,0 0,0 0,1 1,-1-1,1 1,0 1,0-1,0 0,0 1,1 0,0 0,0 0,0 0,1 1,-1-1,1 1,0-1,1 1,0 0,0-1,0 1,0 0,1 0,0 0,0 0,1 0,0 0,0-1,0 1,0 0,1-1,0 1,0-1,1 1,-1-1,1 0,1 0,-1 0,1 0,-1-1,1 1,0-1,1 0,-1 0,1-1,0 1,0-1,2 1,0-1,-1 0,1-1,0 0,0 0,0-1,0 0,0 0,0 0,0-1,0 0,0 0,0-1,0 0,0 0,0-1,0 0,0 0,-1 0,1-1,-1 0,1-1,-1 1,0-1,0 0,-1 0,1-1,-1 0,0 0,0 0,-1-1,0 1,0-1,1-1,-3 1,0 0,0 1,-1-1,0 0,0 0,0 0,-1-1,0 1,0 0,0 0,-1 0,0 0,0 0,0 0,-1 0,0 0,0 1,-1-1,1 1,-1-1,0 1,-1 0,1 0,-1 0,0 1,0-1,-1 1,1 0,-1 0,0 1,0-1,0 1,-1 0,1 0,-5-1,4 5,-1 0,1 1,0 0,0-1,-1 2,1-1,1 1,-1 0,0 0,1 1,-1 0,1 0,0 0,0 0,1 1,-1 0,1 0,0 0,1 0,-1 1,1-1,0 1,0 0,0 1,-2 1,0 1,0 0,0 1,1-1,1 1,0 0,0 0,0 0,2 0,-1 0,1 1,1-1,0 8,0-17,1 0,-1 0,0 1,1-1,-1 0,1 0,0 0,-1 0,1 0,0 0,0 0,0 0,-1 0,1 0,0-1,0 1,0 0,0-1,1 1,-1 0,0-1,0 1,0-1,0 0,1 1,-1-1,0 0,0 0,0 0,1 0,-1 0,0 0,0 0,1 0,-1 0,0-1,0 1,0 0,1-1,45-18,-40 16,-1-1,0 0,0-1,0 1,-1-1,1 0,-1 0,0-1,-1 0,0 0,1 0,-2 0,1 0,-1-1,0 0,0 1,-1-1,0 0,0-1,-1 1,0 0,0 0,0-1,-1 1,0 0,-1 0,0-1,0 1,0 0,-1 0,0 0,-3-7,4 12,0 0,0 0,0 0,-1 1,1-1,-1 0,1 1,-1-1,1 1,-1-1,0 1,0 0,0-1,0 1,0 0,0 1,0-1,0 0,0 0,0 1,-1-1,1 1,0 0,0 0,0 0,-1 0,1 0,0 0,0 0,-1 1,1-1,0 1,0 0,0 0,0 0,0 0,0 0,0 0,0 0,0 1,-6 2,1 1,0 1,1-1,-1 1,1 0,0 1,0 0,1 0,-4 6,-10 23,13-23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9:35:05.759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5923 5204,'-1'-8,"-1"0,0-1,-1 1,0 0,0 1,-1-1,0 1,0-1,0 1,-1 0,0 0,-1 1,0 0,0 0,0 0,0 1,-2-1,-29-32,-51-58,-51-70,60 64,-3 3,-5 4,-20-12,-55-49,-45-67,-174-196,294 316,-69-108,16 20,37 50,-72-133,-62-81,195 290,3-1,2-2,-24-65,32 63,-3 1,-3 1,-3 3,-27-34,-283-349,295 377,-3 2,-4 3,-56-48,-259-183,267 215,-25-23,119 97,0 1,0 0,-1 1,0 1,0 0,0 1,0 0,-1 1,1 1,-1 1,-5 0,-24-4,-307-51,134 15,-97 0,-118-29,295 49,71 12,0-3,-57-19,118 25,15 5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9:35:09.280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119 119,'-8'36,"14"271,-3 5,-20-380,-25-160,2-70,37 267,-13-79,15 108,1 1,0 0,0-1,0 1,0 0,0-1,0 1,0 0,0-1,0 1,1 0,-1-1,1 1,-1 0,1 0,-1-1,1 1,0 0,-1 0,1 0,0 0,0 0,0 0,0 0,0 0,0 0,0 1,0-1,0 0,0 0,1 1,-1-1,0 1,0-1,1 1,-1 0,0 0,1-1,-1 1,0 0,1 0,-1 0,0 0,1 0,-1 1,0-1,0 0,1 1,-1-1,0 0,1 1,-1 0,0-1,0 1,104 63,-65-39,1-3,1-1,1-2,0-2,1-2,1-1,0-3,24 2,-18-2,-50-11,0 0,-1 1,1-1,0 0,0 1,-1-1,1 1,0-1,-1 1,1-1,-1 1,1-1,0 1,-1 0,0-1,1 1,-1 0,1-1,-1 1,0 0,1 0,-1-1,0 1,0 0,0 0,0 0,1-1,-1 1,0 0,0 0,-1 0,1 0,0-1,0 1,0 0,0 0,-1-1,1 1,0 0,-1 0,1-1,-1 1,1 0,0-1,-1 1,-70 105,-241 268,182-230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9:35:34.765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3284 135,'-1'0,"0"1,-1-1,1 0,0 1,0-1,-1 1,1 0,0-1,0 1,0 0,0-1,0 1,0 0,0 0,0 0,0 0,0 0,0 0,1 0,-1 0,0 1,1-1,-1 0,1 0,-1 0,1 1,0-1,0 0,-1 1,1-1,0 0,0 1,0-1,0 0,0 1,1-1,7 51,-6-48,1-1,-1 1,1 0,0-1,0 0,1 0,-1 0,1 0,-1 0,1-1,0 1,0-1,0 0,1 0,-1-1,0 1,1-1,-1 0,0 0,1 0,0-1,-1 1,1-1,-1 0,1-1,-1 1,1-1,-1 0,1 0,-1 0,1-1,-1 1,0-1,0 0,0-1,0 1,0-1,-1 1,1-1,-1 0,1 0,-1-1,0 1,0-1,1-2,-1 0,-1-1,1 1,-1-1,-1 0,1 0,-1 1,0-1,-1 0,0 0,0 0,0 0,-1 0,0 0,0 0,-1 0,0 0,0 1,0-1,-1 1,0-1,0 1,-1 0,0 0,0 1,0-1,-1 1,0 0,0 0,0 0,0 1,-1 0,0 0,0 0,0 1,0-1,0 2,-1-1,0 1,1 0,-7-1,8 3,1 0,-1 1,1 0,-1-1,1 2,0-1,0 0,-1 1,1 0,0 0,0 0,0 1,1-1,-1 1,1 0,-1 0,1 0,0 0,0 1,0-1,1 1,-1 0,1 0,0 0,-4 6,0 1,2-1,-1 1,1 1,1-1,0 0,0 1,0 8,2-16,1 0,-1 0,1 1,0-1,0 0,1 1,-1-1,1 0,0 0,0 0,0 1,1-1,-1 0,1-1,0 1,0 0,0 0,1-1,-1 1,1-1,0 0,0 0,0 0,1 0,-1-1,0 1,1-1,0 0,0 0,-1 0,1 0,0-1,4 2,3 0,1-1,-1 0,1 0,0-1,0-1,0 0,-1 0,1-1,0-1,0 0,-1-1,1 0,-1 0,0-1,0-1,7-4,-35 14,0-1,0-1,-1-1,1-1,-1 0,0-1,1-1,-5-1,-25 1,-117 7,127 0,-1-2,0-2,1-2,-19-2,-14 1,-377 1,363-21,29 2,-80-8,-105 11,-169 17,-50 54,249-48,188-4,-1-2,0 0,0-2,0 0,-19-4,-150-19,97 6,-42 5,-12 7,89-7,107 3,-13-2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9:35:37.035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595 0,'-16'2,"0"1,0 0,0 1,0 1,1 0,0 2,0-1,0 2,-1 1,-12 5,-41 19,1 4,2 2,2 3,-59 51,120-91,2-1,0-1,0 0,0 1,0-1,0 1,0-1,1 1,-1 0,0-1,0 1,0 0,1 0,-1-1,0 1,1 0,-1 0,1 0,-1 0,1 0,-1 0,1 0,0 0,-1 0,1 0,0 0,0 0,0 0,0 0,0 0,0 0,0 0,0 0,0 0,0 0,1 0,-1 0,0 0,1 0,-1 0,1 0,-1 0,1 0,-1 0,1 0,0 0,-1-1,1 1,193 224,-169-198,1-1,1-1,2-2,0 0,1-2,1-2,11 5,-41-24,-1 1,1 0,0-1,-1 1,1-1,0 1,-1-1,1 1,0-1,0 0,0 1,0-1,-1 0,1 0,0 1,0-1,0 0,0 0,0 0,0 0,0 0,-1 0,1-1,0 1,0 0,0 0,0-1,0 1,-1 0,1-1,0 1,0-1,-1 1,1-1,0 1,-1-1,1 0,0 1,-1-1,1 0,-1 1,1-1,-1 0,1 0,-1 1,0-1,1 0,-1 0,0 0,0 0,0 0,1 1,-1-2,-4-159,4 118,-1-80,-6-1,-17-90,9 170,-2 57,-2 15,1 0,1 1,1 1,2 1,1 0,1 0,2 1,-3 20,11-44,-1 3,0 1,1-1,0 1,1 0,1-1,-1 1,2 0,0 0,0 2,1-14,-1 0,0 0,0 0,1-1,-1 1,0 0,0-1,1 1,-1-1,0 1,0-1,0 1,0-1,0 0,0 1,0-1,0 0,0 0,0 0,-1 0,1 0,0 0,0 0,-1 0,1 0,-1 0,1 0,-1 0,1-1,-1 1,0 0,0 0,1-1,-1 1,17-39,-1-1,-2 0,-2-1,-2-1,4-35,0 5,-8 52,-6 22,0-1,0 0,0 0,0 1,0-1,0 0,0 0,0 1,0-1,0 0,0 0,0 1,0-1,0 0,0 0,0 1,0-1,1 0,-1 0,0 0,0 1,0-1,0 0,0 0,1 0,-1 1,0-1,0 0,0 0,0 0,1 0,-1 1,0-1,0 0,1 0,-1 0,0 0,0 0,1 0,-1 0,0 0,0 0,1 0,-1 0,0 0,0 0,1 0,-1 0,0 0,0 0,1 0,-1 0,0 0,0 0,0 0,1-1,-1 1,0 0,0 0,0 0,1 0,-1-1,0 1,0 0,0 0,0 0,7 27,-1 0,-2 1,-1-1,-1 1,-2 2,3 21,9 262,1-752,-10 326,-2 113,-1 0,0 0,0-1,1 1,-1 0,0 0,1 0,-1-1,0 1,1 0,-1 0,1 0,-1 0,0 0,1 0,-1 0,0 0,1 0,-1 0,0 0,1 0,-1 0,1 0,-1 0,0 0,1 1,-1-1,0 0,1 0,-1 0,0 1,1-1,-1 0,0 0,0 1,1-1,-1 0,0 0,0 1,0-1,1 0,-1 1,0-1,0 0,0 1,0-1,0 0,1 1,-1-1,0 1,0-1,0 0,0 1,0-1,0 0,0 1,0-1,-1 0,1 1,0-1,0 1,0-1,0 0,-1 1,41 197,-20-91,4-1,20 50,-42-151,-1 0,-10-20,3 4,4 8,0 0,0 0,0 0,0 0,0 0,-1 0,1 1,-1-1,0 1,0 0,0-1,0 1,0 1,-3-2,-7-1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9:35:41.033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380 594,'-137'16,"55"-3,69-12,-1-1,0 0,1-1,-1 0,0-1,1-1,0 0,-1-1,1 0,0-1,0-1,13 5,0 1,0-1,0 0,0 0,0 1,0-1,0 0,1 1,-1-1,0 0,0 1,0-1,1 0,-1 1,0-1,1 1,-1-1,1 0,-1 1,1-1,-1 1,1-1,-1 1,1 0,-1-1,1 1,0-1,-1 1,1 0,-1 0,1-1,0 1,-1 0,1 0,0 0,0 0,-1 0,1 0,0 0,-1 0,1 0,0 0,-1 0,1 0,0 0,-1 0,1 1,0-1,-1 0,1 1,0-1,-1 1,4-2,97-12,0 5,85 4,202 18,467-14,-651 23,-66-11,94-6,412-6,-499 14,93-1,43-13,-472-12,-428-18,143 31,177 41,73-38,-126 5,240-10,113 1,-1 0,1-1,-1 1,0-1,1 1,-1-1,1 1,-1-1,0 1,1-1,-1 1,0-1,0 1,1-1,-1 1,0-1,0 0,0 1,0-1,0 1,0-1,0 0,0 1,0-1,0 1,0-1,0 0,0 1,0-1,0 1,-1-1,1 1,0-1,0 0,-1 1,1-1,0 1,-1 0,1-1,-1 1,1-1,-1 1,1-1,-1 1,1 0,-1-1,1 1,-1 0,1 0,-1-1,1 1,-1 0,0 0,1 0,-1 0,1 0,-1 0,0 0,1 0,-1 0,1 0,-1 0,0 0,1 0,-1 0,1 0,-1 1,147-154,-112 118,-2-1,-2-2,-1-1,-2-1,-1-1,-3-1,-1-2,-3 0,-1-1,4-22,-37 104,4 15,3 0,2 1,2 1,2 19,-3 51,-25 138,25-129,18-90,-12-43,0 0,1 0,-1 0,0 0,0-1,0 1,0 0,0-1,0 1,1-1,-1 1,0-1,0 0,0 1,-1-1,1 0,0 0,0 0,0 1,0-1,-1 0,1 0,0 0,-1 0,1 0,-1 0,1-1,-1 1,0 0,1 0,-1 0,0 0,0 0,0-1,0 0,7-17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6T13:28:00.42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224 38,'-12'4,"1"0,-1 0,1 2,0-1,0 1,1 1,0 0,0 0,1 1,-1 0,2 1,-1 0,1 1,1-1,-1 1,2 1,0-1,-2 4,0 1,1 1,1-1,0 1,1 0,1 1,1-1,0 1,1 0,0 0,2-1,0 1,1 0,1 2,-1-9,0 0,1-1,0 1,1-1,0 1,1-1,0 0,0 0,1-1,0 1,0-1,1 0,0 0,0-1,1 0,0 0,1-1,-1 1,1-1,0-1,1 0,-1 0,1-1,0 0,0 0,0-1,1 0,-1-1,1 0,0 0,-1-1,1 0,0-1,0 0,0-1,0 0,-1 0,2-1,-1-2,-1 0,0-1,0 1,0-2,-1 1,0-1,0-1,0 1,-1-1,0 0,0-1,-1 0,0 0,0-1,-1 1,0-1,0 0,-1 0,-1-1,1 1,-1-1,-1 0,0 0,0 0,-1 0,-1 0,1 0,-2 0,1 0,-1 0,-1 0,0 0,0 0,-1 0,0 0,-1 1,0 0,0 0,-1 0,-6-8,8 10,-1 0,-1 0,1 1,-1-1,0 1,0 0,-1 1,0-1,0 1,0 0,-1 1,1-1,-1 1,0 1,0-1,-1 1,1 0,-1 1,1 0,-1 0,0 1,0 0,0 0,0 0,0 1,0 1,0-1,0 1,1 1,-1-1,0 1,1 1,-1-1,1 1,0 1,-1-1,2 1,-1 1,0-1,1 1,-2 2,1 1,0 0,0 0,1 0,0 1,1 0,0 0,0 1,1-1,0 1,1 0,0 0,0 0,1 0,1 1,0-1,0 1,1-1,0 1,1-1,0 0,0 1,2-1,-1 0,1 0,0 0,1 0,0 0,1-1,0 0,1 1,28 28</inkml:trace>
  <inkml:trace contextRef="#ctx0" brushRef="#br0" timeOffset="524.848">853 488,'0'-80,"0"-93,12-62,-4 261,15 122,1 3,4 137,-27-283,0-2,0 1,0-1,-1 1,1-1,-1 1,1-1,-1 1,0 0,-1-1,1 1,-1-1,1 1,-1-1,0 1,0-1,-1 1,1-1,-1 0,1 0,-1 1,0-1,0-1,-1 1,1 0,-1 0,1-1,-1 0,0 1,0-1,0 0,0 0,0 0,0-1,-1 1,0-1,-92-5,91-2,18 2,325-36,-224 29,-81 10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9:35:41.623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1,'4'1,"0"0,-1 0,1 1,0 0,0 0,-1 0,1 0,-1 0,0 1,0 0,0 0,0-1,3 5,3 2,18 15,1 0,1-2,0-1,2-2,0-1,2-1,0-2,0-1,7 1,54 13,-94-28,-1 0,1 0,0 0,-1 1,1-1,-1 0,1 0,0 1,-1-1,1 0,0 1,-1-1,1 0,0 1,-1-1,1 0,0 1,0-1,-1 1,1-1,0 1,0-1,0 1,0-1,0 0,0 1,0-1,0 1,0-1,0 1,0-1,0 1,0-1,0 1,0-1,0 1,0-1,0 1,1-1,-1 0,0 1,0-1,1 1,-1-1,0 0,1 1,-1-1,0 0,1 1,-1-1,0 0,1 0,-1 1,1-1,-1 0,0 0,1 0,-1 1,1-1,-1 0,1 0,-1 0,1 0,-1 0,1 0,-1 0,1 0,-1 0,1 0,-14 7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9:35:56.198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2055 447,'-4'5,"-10"3,-8 6,-1 0</inkml:trace>
  <inkml:trace contextRef="#ctx0" brushRef="#br0" timeOffset="1005.584">1413 92,'-2'14,"-1"14,-2 13,-1 15,2 8,-2 6,1 4,-2 2,1-3,1-5,2-4,1-7,1-8,0-10,1-11</inkml:trace>
  <inkml:trace contextRef="#ctx0" brushRef="#br0" timeOffset="1519.731">1727 775,'25'-11,"-8"6,-1 0,0-2,0 0,0 0,-1-2,0 0,-1 0,1-1,-2-1,0-1,0 0,-1 0,10-15,22-55,-43 80,-1-1,1 1,-1 0,1-1,-1 1,0-1,1 1,-1 0,-1-1,1 1,0-1,-1 1,1 0,-1-1,1 1,-1 0,0-1,0 1,0 0,-1 0,1 0,0 0,-1 0,1 0,-1 0,0 1,1-1,-1 0,0 1,0 0,0-1,0 1,0 0,-1 0,1 0,-1 0,-6-1,1 1,-1 0,1 0,-1 1,1 0,-1 1,0 0,1 0,0 0,-1 1,1 1,0 0,0 0,0 0,0 1,0 0,1 0,0 1,0 0,0 1,1-1,-1 1,1 0,1 1,-1-1,1 1,0 1,1-1,0 0,0 1,-1 4,1-4,0 1,1-1,0 1,1 0,0-1,0 1,1 0,0 0,0 0,1 1,0-1,1 0,0 0,1 0,-1 0,2-1,-1 1,1 0,1-1,-1 0,1 1,1-2,0 1,0 0,0-1,1 0,0 0,0-1,1 1,0-2,0 1,0-1,1 0,3 2,3-1,-1-1,1-1,0 0,0-1,1 0,-1-1,1-1,-1 0,1-1,2 0,36-3</inkml:trace>
  <inkml:trace contextRef="#ctx0" brushRef="#br0" timeOffset="2070.113">2437 488,'-13'-3,"0"1,-1 1,1 0,0 0,-1 1,1 1,-1 0,1 1,0 1,0 0,0 1,0 0,0 1,1 0,-6 4,16-7,-1 1,1-1,0 1,-1 0,1 0,1 0,-1 1,0-1,1 0,-1 1,1-1,0 1,0-1,1 1,-1-1,1 1,-1 0,1-1,0 1,1-1,-1 1,1 0,-1-1,1 1,0-1,0 1,1-1,-1 1,1-1,-1 0,1 0,0 0,0 0,1 0,-1 0,1-1,-1 1,1-1,0 1,0-1,0 0,0 0,0-1,0 1,3 0,116 53,-25-16,-95-38,0-1,0 1,0 0,-1 0,1-1,0 1,0 0,-1 1,1-1,-1 0,1 0,-1 1,1-1,-1 1,0-1,0 1,0 0,0-1,0 1,0 0,0 0,0-1,-1 1,1 0,-1 0,1 0,-1 0,0 0,0 0,0 0,0 0,0 0,0 0,0 0,-1 0,1 0,-1 0,0 0,-4 6,-1-1,0 0,-1 0,1 0,-2-1,1 0,-1 0,1-1,-1 0,-1 0,1-1,-1 0,0-1,-1 1,9-4,1 1,-1-1,0 0,1 1,-1-1,0 0,1 0,-1 0,0 1,0-1,1 0,-1 0,0 0,1 0,-1 0,0 0,0 0,1-1,-1 1,0 0,1 0,-1 0,0-1,1 1,-1 0,0-1,1 1,-1-1,1 1,-1 0,1-1,-1 1,1-1,-1 0,1 1,-1-1,1 1,-1-1,1 0,0 1,0-1,-1 0,1 1,0-1,0 0,0 0,0 1,0-1,0 0,0 1,0-1,0 0,0 0,12-39,7 8,2 1,1 2,1 0,1 1,27-23,-43 44,85-77,-92 83,0 0,0 0,0 1,-1-1,1 1,0-1,0 1,0-1,0 1,0-1,0 1,0 0,0-1,0 1,0 0,0 0,1 0,-1 0,0 0,0 0,0 0,0 0,0 0,0 1,0-1,0 0,0 1,0-1,0 1,0-1,0 1,0-1,0 1,-1-1,1 1,0 0,0 0,-1 0,1-1,0 1,-1 0,1 0,0 1,11 47,-10-38,0-1,0 10,1 1,1-1,1 0,0 0,2-1,0 1,2-1,0-1,1 0,1 2,-9-18,-1 0,1 0,0 0,0 0,0 0,0 0,0 0,0 0,1-1,-1 1,1-1,-1 0,1 0,-1 0,1 0,0 0,-1 0,1-1,0 1,2-1,10-3</inkml:trace>
  <inkml:trace contextRef="#ctx0" brushRef="#br0" timeOffset="2359.829">2766 161,'-14'14,"0"11,7 11,11 9,15 5,4-5</inkml:trace>
  <inkml:trace contextRef="#ctx0" brushRef="#br0" timeOffset="2836.627">2983 802,'-12'-142,"-1"-18,12 159,1 0,-1 0,1 0,0 0,0 0,-1 0,1 0,0 0,0 0,0 0,0 0,0 0,0 0,1 0,-1 0,0 0,0 0,1 0,-1 0,1 0,-1 0,1 0,-1 0,1 0,0 0,-1 0,1 0,0 1,0-1,-1 0,1 1,0-1,0 0,0 1,0-1,0 1,0 0,0-1,0 1,0 0,0-1,0 1,0 0,0 0,0 0,0 0,0 0,0 0,0 0,1 0,-1 1,0-1,0 0,0 1,0-1,0 1,196 62,-190-62,-1 1,0 0,0 0,0 1,-1 0,1 0,0 0,-1 0,0 1,0 0,0 0,0 1,-1-1,0 1,0 0,0 0,0 1,-1-1,0 1,0-1,0 1,0 4,6 143,-8-148,0-1,0 1,1-1,-1 0,1 1,0-1,1 0,-1 0,1 0,0 0,0-1,0 1,0-1,0 1,1-1,0 0,-1-1,1 1,0-1,0 1,1-1,-1-1,0 1,1 0,-1-1,1 0,3 0,2 1,0 0,0-1,0 0,0-1,0 0,0-1,0 0,0 0,0-1,0 0,-1-1,8-3,-4-1,0-1,0 0,0-1,-2-1,1 0,-1 0,0-1,-1-1,-1 0,0 0,0 0,-1-1,-1-1,0 1,-1-1,0 0,-1-1,-1 1,0-1,-1-1,-6-60,3 74,-1 0,1 0,-1 0,0 0,0 0,0 0,0 0,0 0,0 0,0 1,-1-1,1 0,-1 1,1-1,-1 1,0 0,1-1,-1 1,0 0,0 0,0 0,0 0,0 0,0 1,0-1,0 1,0-1,0 1,-1 0,1 0,0 0,0 0,-1 0,-4 2,1 1,0 0,0 0,0 1,0-1,0 1,1 1,0-1,0 1,0 0,0 0,1 0,0 0,0 1,0 0,1 0,0 0,0 0,0 1,1-1,0 1,0-1,1 1,0 0,0 0,0 0,1 2,-1-1,1 0,0 0,1 1,0-1,0 0,1 0,0 0,0 0,1 0,0-1,0 1,1-1,-1 1,2-1,-1 0,1-1,0 1,1-1,-1 0,1-1,1 1,-1-1,6 4,6 2,1 0,-1-1,2-1,-1 0,1-2,0 0,1-2,14 3,20 1</inkml:trace>
  <inkml:trace contextRef="#ctx0" brushRef="#br0" timeOffset="4524.263">1194 1990,'148'-376,"-143"363,-4 7,0 1,1-1,0 1,0-1,1 1,-1 0,1 0,0 0,0 1,1-1,0 1,-1-1,2 1,-1 0,-1 4,-1-1,0 1,0 1,0-1,0 0,0 0,0 1,0-1,0 1,0 0,0-1,0 1,-1 0,1 0,0 0,0 1,-1-1,1 0,-1 1,1-1,-1 0,1 1,-1 0,0-1,0 1,0 0,0 0,0 0,0 0,0 0,2 3,6 7,-1 1,0-1,-1 2,-1-1,0 1,-1-1,0 2,-1-1,-1 0,0 1,0 9,-3-20,0-1,0 1,0 0,0-1,-1 1,0-1,0 1,0-1,0 1,0-1,-1 0,1 0,-1 1,0-1,0 0,0 0,0-1,-1 1,1 0,-1-1,1 0,-1 1,0-1,0 0,0 0,0-1,-1 1,1-1,0 1,-1-1,1 0,-1 0,1-1,-1 1,1-1,-1 0,0 0,1 0,-1 0,1 0,-1-1,1 0,-1 1,0-2,3 2,0 0,-1 0,1 0,0-1,0 1,0-1,0 1,-1-1,1 1,0-1,0 1,0-1,0 0,0 0,0 0,0 0,0 1,1-1,-1 0,0 0,1 0,-1-1,0 1,1 0,-1 0,1 0,-1 0,1-1,0 1,0 0,0 0,-1-1,1 1,0 0,0 0,1-1,-1 1,0 0,0 0,1 0,-1-1,0 1,1 0,-1 0,1 0,0 0,-1 0,1 0,0 0,0 0,-1 0,1 0,0 0,0 0,0 0,0 1,0-1,0 0,0 1,1-1,-1 1,0-1,0 1,0 0,1-1,-1 1,1 0,120 22,-102-19,-1-1,1-1,-1-1,1 0,0-2,-1 0,2-2,-14 3,0 0,0-1,0 0,-1 0,1-1,-1 1,0-2,0 1,0-1,0 0,0 0,-1 0,0-1,0 0,0 0,0 0,-1 0,0-1,0 0,-1 0,2-3,-4 7,0-1,0 1,0 0,-1-1,1 1,-1-1,1 1,-1-1,0 1,0-1,0 1,0 0,-1-1,1 1,-1-1,1 1,-1-1,0 1,0 0,0 0,0-1,-1 1,1 0,0 0,-1 0,1 0,-1 1,0-1,0 0,0 1,0-1,0 1,0-1,0 1,0 0,0 0,-1 0,1 0,0 1,-2-2,1 1,0 0,0 0,-1 1,1-1,0 1,-1-1,1 1,0 0,-1 0,1 1,-1-1,1 1,0-1,0 1,-1 0,1 1,0-1,0 0,0 1,0 0,0-1,0 1,1 0,-1 1,1-1,-1 0,-1 3,2-1,0 0,-1 0,1 0,1 0,-1 1,0-1,1 1,0-1,0 1,1-1,-1 1,1 0,0-1,0 1,0 0,1-1,0 1,0 0,0-1,0 1,1-1,0 0,0 1,0-1,0 0,0 0,3 2,2 4,0 0,2 0,-1-1,1 0,0-1,1 0,0 0,0-1,10 6,-7-6,1 0,0 0,1-1,-1-1,1 0,0-1,0-1,1 0,-1-1,16 0,-27-3,-1 1,1 0,0-1,-1 0,1 0,-1 0,0-1,1 1,-1-1,0 1,0-1,0 0,0 0,0-1,0 1,-1-1,1 1,-1-1,0 0,1 0,-1 0,-1 0,1 0,0 0,-1-1,1 1,-1 0,0-1,0-1,10-109,-11 106,-3-125,3 132,0 1,-1-1,1 0,0 0,0 1,0-1,-1 0,1 0,0 1,0-1,0 0,0 0,0 0,0 1,1-1,-1 0,0 0,0 0,0 1,1-1,-1 0,0 1,1-1,-1 0,1 1,-1-1,1 0,-1 1,1-1,-1 1,1-1,0 1,-1-1,1 1,0-1,-1 1,1 0,0-1,0 1,-1 0,1 0,0 0,0-1,-1 1,1 0,0 0,0 0,0 0,-1 0,1 0,0 1,0-1,0 0,-1 0,1 0,0 1,0-1,-1 0,1 1,0-1,-1 1,1-1,-1 1,1-1,0 1,-1-1,1 1,92 90,-89-88,1 1,-1 0,0 0,0 0,0 0,0 1,-1 0,1-1,-1 1,-1 1,1-1,-1 0,0 0,0 1,0 0,-1-1,0 1,0 0,0 2,-4 135,3-141,0 1,0 0,1-1,-1 1,1-1,-1 1,1-1,0 1,0-1,0 0,0 1,0-1,0 0,1 0,-1 0,1 0,0 0,0 0,-1 0,1 0,0-1,0 1,1-1,-1 0,0 1,0-1,1 0,-1 0,0 0,1-1,-1 1,1-1,-1 1,1-1,0 0,-1 0,1 0,-1 0,1 0,-1-1,1 1,-1-1,1 1,0-2,8-2,-1-1,0-1,0 0,0 0,-1-1,0 0,0-1,-1 0,0 0,0 0,-1-1,0-1,-1 1,0-1,0 0,-1 0,0-1,-1 0,0 0,-1 0,2-9,1 8,-5 27,-1-9,1 3,-1 1,1-1,1 1,0-1,0 0,0 0,1 0,1 0,0 0,0-1,0 1,1-1,0-1,1 1,0 0,0-1,1 0,5 2</inkml:trace>
  <inkml:trace contextRef="#ctx0" brushRef="#br0" timeOffset="4798.529">2437 1280,'-7'18,"5"12,3 0</inkml:trace>
  <inkml:trace contextRef="#ctx0" brushRef="#br0" timeOffset="4994.68">2656 1854,'6'2,"-1"-1,1 1,0-1,0 0,0 0,0-1,0 1,0-1,0-1,-1 1,1-1,0 0,0-1,0 1,-1-1,1 0,-1 0,1-1,-1 0,0 0,0 0,0-1,0 1,-1-1,0 0,1 0,-1-1,2-1,0-1,0 0,0 0,-1-1,0 1,-1-1,0 0,0 0,0-1,-1 1,0-1,-1 1,0-1,0 0,-1 0,0 0,-1-5,0 11,0 0,0 0,-1 1,1-1,-1 0,1 1,-1-1,0 1,0-1,0 1,-1-1,1 1,0 0,-1-1,0 1,1 0,-1 0,0 0,0 0,0 1,0-1,-1 0,1 1,0 0,-1-1,1 1,-1 0,1 0,-1 0,0 1,1-1,-1 1,0-1,1 1,-1 0,0 0,1 0,-1 0,0 1,0-1,1 1,-1-1,1 1,-1 0,1 0,-1 0,1 1,-1-1,1 0,0 1,0 0,-2 1,-2 2,0 0,1 0,0 0,0 1,1-1,-1 1,1 0,1 1,-1-1,1 1,0-1,0 1,1 0,0 0,0 0,1 1,0-1,0 0,1 1,-1-1,2 0,-1 1,1-1,0 0,1 0,-1 0,1 0,1 0,0 0,0 0,0-1,0 1,1-1,0 0,1 0,-1 0,1-1,4 4,3-1,0-2,0 1,0-2,1 0,0 0,0-1,10 2,39 7</inkml:trace>
  <inkml:trace contextRef="#ctx0" brushRef="#br0" timeOffset="5434.713">3912 1485,'-2'23,"-1"22,-2 17,-3 14,0 8,-1 4,2-1,-2-5,2-6,0-9,-2-12,-1-12,-2-14,2-16,2-11</inkml:trace>
  <inkml:trace contextRef="#ctx0" brushRef="#br0" timeOffset="5955.952">3748 2073,'-15'-80,"4"0,3-1,2-36,6 115,-1 0,1 0,0 0,0 0,0 0,0 0,0-1,0 1,0 0,1 0,-1 0,1 0,0 0,-1 0,1 0,0 0,0 1,0-1,0 0,0 0,1 1,-1-1,1 1,-1-1,1 1,-1-1,1 1,0 0,-1 0,1 0,0 0,0 0,0 0,0 1,0-1,0 1,0-1,0 1,0 0,0-1,0 1,1 0,1 1,13 2,1 1,-1 1,0 0,0 1,0 1,-1 1,0 1,-7-5,-2-2,-1 1,1 0,-1 0,0 0,0 1,0 0,0 0,-1 0,0 1,0 0,0 0,0 0,-1 0,0 1,0 0,0 0,0 1,-4-6,0 1,0 0,0 0,0 0,0-1,0 1,0 0,-1 0,1-1,-1 1,1 0,-1-1,1 1,-1 0,0-1,0 1,0-1,0 1,0-1,0 0,0 1,-1-1,1 0,0 0,-1 0,1 0,-1 0,1 0,-1 0,0 0,1-1,-55 20,55-19,0-1,0 1,0 0,0-1,0 1,0-1,0 1,0-1,0 1,0-1,0 0,0 1,0-1,0 0,0 0,0 0,0 0,0 0,0 0,-1 0,1 0,0-1,0 1,0 0,0-1,0 1,0-1,0 1,0-1,0 1,0-1,0 1,1-1,-1 0,0 0,0 1,0-1,1 0,-1 0,1 0,-1 0,0 0,1 0,0 0,-1 0,1 0,0 0,-1 0,1 0,0 0,0 0,0-1,0 1,0 0,0 0,0 0,0 0,0 0,1 0,-1 0,0 0,1 0,0-1,81-108,-52 73,-2-2,-2 0,-1-2,-2-1,-2-1,-1-1,-3 0,-2-1,1-9,-9 27,-2-1,0 0,-2 0,-1 0,-1 0,-2 0,0-1,-2 1,-15-16,18 43,0 1,-1-1,1 0,-1 1,1-1,0 1,-1-1,0 1,1-1,-1 1,1-1,-1 1,1-1,-1 1,0 0,1-1,-1 1,0 0,0-1,1 1,-1 0,0 0,1 0,-1 0,0 0,0 0,1 0,-1 0,0 0,0 0,1 0,-1 0,0 0,0 1,1-1,-1 0,0 1,1-1,-1 0,0 1,1-1,-1 1,1-1,-1 1,1-1,-1 1,1-1,-1 1,1 0,-1-1,1 1,0 0,-1-1,1 1,0 0,0 0,-6 11,1 0,0 0,1 0,1 0,0 1,1 0,0-1,0 1,2 7,-2-1,-7 96,5 2,6 39,-2-131,1 1,1 0,1-1,1 0,2 0,0 0,1-1,2 1,1-2,0 1,2-2,0 1,2-2,3 3,-15-19,2-1,-1 0,0 0,1 0,0 0,-1-1,2 1,-1-1,0 0,1-1,-1 1,1-1,0 1,0-2,-1 1,2 0,-1-1,0 0,0 0,0 0,0-1,1 0,-1 0,0 0,0-1,1 1,-1-1,0-1,0 1,0-1,0 0,0 0,-1 0,3-2,14-17</inkml:trace>
  <inkml:trace contextRef="#ctx0" brushRef="#br0" timeOffset="6241.704">3844 1253,'0'21,"12"9,20 2,22-3,24-5,-6-7,10-7,-9-5</inkml:trace>
  <inkml:trace contextRef="#ctx0" brushRef="#br0" timeOffset="6599.159">4472 1827,'0'0,"0"0,0-1,1 1,-1 0,0 0,0 0,0 0,1 0,-1-1,0 1,0 0,0 0,1 0,-1 0,0 0,0 0,1 0,-1 0,0 0,0 0,1 0,-1 0,0 0,0 0,1 0,-1 0,0 0,0 0,1 1,-1-1,0 0,0 0,0 0,1 0,-1 0,0 0,0 1,0-1,0 0,1 0,-1 0,0 1,0-1,0 0,0 0,0 0,0 1,0-1,1 0,-1 0,0 1,0-1,0 0,0 0,0 1,0-1,0 0,0 0,0 1,0-1,0 0,-1 0,1 0,0 1,0-1,0 0,0 0,0 1,13-18,-5 0,-1 0,-1 0,0 0,-1-1,-1 0,-1 0,0 0,-1 0,-1 0,-1-1,-1 1,0 0,-4-13,6 32,-1-1,1 1,-1-1,0 0,1 1,-1-1,1 1,0-1,-1 0,1 1,-1-1,1 0,-1 0,1 1,0-1,-1 0,1 0,-1 0,1 0,0 0,-1 0,1 0,0 0,-1 0,1 0,-1 0,1 0,0 0,-1-1,1 1,-1 0,1 0,0-1,-1 1,1 0,-1-1,1 1,-1-1,1 1,-1-1,0 1,1-1,-1 1,1-1,-1 1,0-1,0 1,1-1,-1 1,0-1,0 0,0 1,1-1,-1 1,0-1,0 0,0 1,0-1,0 0,0 1,0-1,-1 0,1 1,0-1,0 1,0-1,-1 0,1 1,0-1,-1 0,12 5,158 32,-165-35,-1 1,1-1,0 1,-1-1,1 1,-1 0,0 0,1 1,-1-1,0 1,-1-1,1 1,0 0,-1 0,1 0,-1 0,0 1,0-1,0 1,-1-1,1 1,-1 0,0-1,0 1,0 0,0 0,-1 0,0 0,1 0,-2 0,1-1,0 2,-26 103,20-91,1 0,0 0,2 0,0 0,1 1,0 3,2-17,1 1,-1-1,1 0,0 0,1 0,-1 1,1-1,0 0,0-1,0 1,0 0,0 0,1-1,0 0,0 1,0-1,0 0,0 0,1-1,-1 1,1-1,0 0,-1 0,1 0,0 0,0 0,1-1,-1 0,0 0,0 0,1 0,-1-1,0 0,1 0,-1 0,0 0,1-1,-1 0,2 0,37-4,-2-3</inkml:trace>
  <inkml:trace contextRef="#ctx0" brushRef="#br0" timeOffset="6796.736">5237 1922,'0'0</inkml:trace>
  <inkml:trace contextRef="#ctx0" brushRef="#br0" timeOffset="8219.015">1468 3083,'50'-217,"-37"178,-3 0,0-1,-3 0,-1-1,-2 1,-2-1,-2-10,0 46,0 0,0 0,0 0,-1 1,0-1,0 0,0 0,-1 0,0 1,0-1,0 1,0-1,-1 1,1 0,-1 0,-3-4,5 8,0 0,1-1,-1 1,0 0,0-1,1 1,-1 0,0 0,1 0,-1 0,0 0,0 0,0 0,1 0,-1 0,0 0,0 0,1 0,-1 0,0 1,1-1,-1 0,0 0,1 1,-1-1,0 1,1-1,-1 0,0 1,1-1,-1 1,1 0,-1-1,1 1,0-1,-1 1,1 0,-1-1,1 1,0 0,0-1,-1 1,1 0,0 0,0-1,0 1,0 0,0 0,0 0,-6 38,7-35,1-1,0 0,0 0,1 0,-1 0,1 0,-1 0,1-1,0 1,0-1,0 0,0 0,0 0,1 0,-1 0,1-1,-1 0,1 1,0-1,-1-1,1 1,0 0,-1-1,1 0,0 0,0 0,0 0,-1-1,4 0,9 2,113 22,-123-21,1 1,-1-1,0 1,0 0,0 1,0 0,-1 0,1 0,-1 0,0 1,-1 0,1 0,-1 0,0 1,0 0,0-1,-1 1,1 2,1 9,0-1,-1 2,-1-1,-1 0,0 0,-1 1,-1-1,-1 1,0-1,-4 17,-1 78,6-110,0 0,0 1,0-1,0 0,0 0,1 1,-1-1,1 0,-1 0,1 0,0 0,0 1,0-1,0 0,0 0,1-1,-1 1,0 0,1 0,0-1,-1 1,1-1,0 1,0-1,0 0,0 1,0-1,0 0,0 0,0-1,0 1,0 0,0-1,1 1,-1-1,0 0,0 0,1 0,-1 0,0 0,1 0,-1-1,2 1,10-5,0 0,-1-1,0 0,0-1,0 0,-1-1,0 0,0-1,-1-1,0 0,-1 0,0-1,-1 0,0-1,1-2,-5 8,0 0,0 0,0-1,-1 0,0 0,0 0,-1 0,0 0,0-1,-1 0,0 1,0-1,-1 0,0 0,0 0,-1 0,0-7,-2 12,1 1,-1 0,0 0,0 0,1 0,-1 0,-1 0,1 0,0 1,0-1,-1 1,1-1,0 1,-1 0,0 0,1 0,-1 0,1 1,-1-1,0 1,0-1,1 1,-1 0,0 0,0 0,1 1,-1-1,0 1,0-1,1 1,-1 0,1 0,-1 0,1 0,-1 1,1-1,0 0,-1 1,1 0,0 0,0 0,0 0,0 0,1 0,-1 0,-2 2,0 0,0-1,1 1,0 0,0 1,0-1,0 0,1 1,-1 0,1-1,0 1,1 0,-1 0,1 0,0 0,0 1,1-1,-1 0,1 0,0 0,1 1,-1-1,1 0,0 0,0 0,1 0,-1 0,1 0,1 0,-1-1,0 1,1-1,0 1,0-1,0 0,1 0,-1 0,1-1,0 1,0-1,0 0,2 0,11 5,2-1,-1-1,1 0,-1-2,2 0,-1-1,0-1,1-1,-1 0,0-2,1 0,-1-1,0-1,0-1,1-1,-2 2,0-1,0-1,-1 0,1-2,-2 0,1-1,-1 0,0-1,0-1,-1-1,-1 0,0-1,6-6,-18 16,0 0,0 0,0 0,0 0,0-1,-1 1,1 0,-1-1,0 1,0-1,0 1,0-1,0 0,0 1,-1-1,1 0,-1 0,0 0,1 1,-1-1,-1 0,1 0,0 0,-1 1,1-1,-1 0,0 1,0-1,0 0,0 1,-1-1,1 1,-1 0,1-1,-1 1,0 0,-1-1,-3-2,0 0,-1 0,1 1,-1 0,0 0,-1 0,1 1,-1 0,1 1,-1 0,0 0,0 0,1 1,-1 0,0 1,0 0,0 0,0 1,0 0,0 0,0 1,0 0,0 0,1 1,-1 0,1 0,-5 3,9-3,-1-1,1 1,0 0,0 0,0 0,1 0,-1 1,1-1,-1 1,1 0,0-1,1 1,-1 0,1 0,0 0,-1 0,2 0,-1 1,0-1,1 0,0 0,0 0,0 1,1-1,-1 0,1 0,0 0,0 0,0 0,1 0,0 0,-1 0,1 0,1-1,-1 1,0-1,1 1,0-1,0 0,0 0,0 0,0-1,0 1,1-1,0 1,-1-1,1 0,0-1,0 1,1 0,8-2,0 0,-1-1,1 0,0-1,-1-1,1 0,-1 0,0-1,0-1,0 0,-1-1,6-3,12-5,-28 14,0-1,-1 0,1 1,0-1,0 1,0-1,0 1,0-1,0 1,0 0,0 0,1-1,-1 1,0 0,0 0,0 0,0 0,0 0,0 0,0 0,0 1,0-1,1 0,-1 1,0-1,0 1,0-1,0 1,-1-1,1 1,0-1,0 1,0 0,0 0,-1 0,1-1,0 1,-1 0,1 0,0 0,-1 0,1 0,-1 0,0 0,1 0,-1 0,0 1,8 130,-13 213,5-335,0 6,0 1,-2-1,0 1,0-1,-2 0,-3 9,7-24,0 1,-1-1,1 1,0-1,-1 0,0 0,1 1,-1-1,0 0,0 0,1 0,-1 1,0-1,0 0,0 0,0-1,-1 1,1 0,0 0,0 0,0-1,-1 1,1-1,0 1,-1-1,1 1,0-1,-1 0,1 0,-1 1,1-1,0 0,-1 0,1-1,-1 1,1 0,0 0,-1-1,1 1,-1-1,1 1,0-1,0 1,-1-1,1 0,0 0,0 1,0-1,0 0,0 0,0 0,0 0,0-1,0 1,0 0,1 0,-1-1,-15-19,0-2,2 1,0-2,2 0,1-1,-1-3,9 20,-13-28,2 0,1-1,2-1,0-10,10 45,0 1,1-1,-1 1,1-1,0 1,0-1,0 1,0-1,0 0,0 1,1-1,-1 1,1-1,0 1,-1 0,1-1,0 1,1 0,-1-1,0 1,1 0,-1 0,1 0,0 0,-1 0,1 1,0-1,0 0,0 1,0-1,1 1,-1 0,0 0,1 0,-1 0,0 0,1 1,2-1,31-10,1 3</inkml:trace>
  <inkml:trace contextRef="#ctx0" brushRef="#br0" timeOffset="9163.562">3571 2837,'-12'-3,"0"1,0 1,0 0,0 1,0 0,1 1,-1 0,0 1,0 0,1 1,-1 1,1-1,0 2,0-1,0 2,0-1,1 2,0-1,1 1,-1 1,1 0,1 0,-1 1,1 0,1 0,-1 1,6-7,1-1,-1 0,1 1,-1-1,1 1,0-1,0 1,0 0,0 0,0 0,0-1,1 1,0 0,-1 0,1 0,0 0,0 0,1 0,-1-1,1 1,-1 0,1 0,0 0,0-1,0 1,0 0,1-1,-1 1,1-1,0 1,-1-1,1 0,0 0,0 0,0 0,1 0,-1 0,0-1,1 1,0 0,4 0,-1 0,1-1,0 0,-1 0,1 0,0-1,0 0,0 0,0-1,-1 1,1-2,0 1,-1-1,1 0,-1 0,1-1,-1 1,1-2,10-5,0-1,-1 0,0-1,-1-1,14-12,-14 8,0-1,-1 0,0-1,-1-1,-2 0,0 0,0-1,-2 0,-1-1,0 0,-2-1,0 1,-2-1,0 0,-1 0,-1-1,-2 1,0-8,0 23,0 1,0-1,-1 1,1 0,-1-1,-1 1,1 0,-1 0,0 0,-1 0,1 0,-1 1,0-1,-3-3,5 9,1-1,-1 1,0 0,0-1,1 1,-1 0,0-1,0 1,0 0,0 0,0 0,1 0,-1 0,0 0,0 0,0 0,0 0,0 0,1 0,-1 0,0 1,0-1,0 0,0 1,1-1,-1 0,0 1,0-1,1 1,-1 0,0-1,1 1,-1-1,1 1,-1 0,1-1,-1 1,1 0,-1 0,1 0,-1 0,-9 18,0 0,1 0,2 1,-1 0,2 1,1 0,1 0,-2 20,-1-2,1-1,3 1,1 0,1 0,5 27,-4-61,0 1,1-1,0 1,0-1,0 1,1-1,0 1,0-1,0 0,0 0,1 0,0 0,0-1,1 1,-1-1,1 0,0 0,0 0,0 0,0-1,1 1,0-1,-1 0,1-1,0 1,1-1,-1 0,4 1,2-2,0 0,0-1,-1 0,1-1,0-1,0 1,-1-2,1 1,-1-1,1-1,-1 0,0 0,-1-1,1-1,-1 1,0-1,0-1,-1 0,1 0,-2-1,1 0,-1 0,0 0,-1-1,0 0,0-1,-1 1,-1-1,1 0,-1 0,-1-1,1-5,-3 14,0 1,-1-1,1 0,-1 1,0-1,1 0,-1 1,0-1,0 0,0 1,0-1,0 0,-1 0,1 1,0-1,-1 0,1 1,-1-1,0 1,1-1,-1 1,0-1,0 1,0-1,0 1,0 0,-1-1,1 1,0 0,0 0,-1 0,1 0,-1 0,1 0,-1 1,1-1,-1 0,0 1,1-1,-1 1,0 0,1-1,-1 1,0 0,1 0,-1 0,0 0,0 0,-5 5,1-1,0 0,0 1,0 0,1 1,-1-1,1 1,1 0,-1 1,1-1,0 1,0-1,1 1,0 1,0-1,1 0,0 0,0 1,0 0,1-1,1 1,-1 0,1-1,0 1,1 0,0 0,0 0,1 1,0-1,0 0,1 0,0-1,1 1,0 0,0-1,0 0,1 0,0 0,0-1,1 0,0 0,0 0,0 0,1-1,-1 0,1-1,1 0,-1 0,8 3,32 13</inkml:trace>
  <inkml:trace contextRef="#ctx0" brushRef="#br0" timeOffset="10619.745">5373 2264,'-20'62,"4"0,1 2,4 0,3 0,2 1,3 33,-1-22,4 1,3-1,10 56,4-76,-17-55,0-1,0 0,1 1,-1-1,0 1,0-1,1 0,-1 1,0-1,1 1,-1-1,0 0,1 0,-1 1,0-1,1 0,-1 1,1-1,-1 0,1 0,-1 0,1 0,-1 0,1 1,-1-1,0 0,1 0,-1 0,1 0,-1 0,1 0,-1 0,1-1,-1 1,1 0,-1 0,1 0,-1 0,1-1,-1 1,0 0,1 0,-1-1,1 1,-1 0,0-1,1 1,-1 0,0-1,0 1,1 0,-1-1,0 1,0-1,1 1,-1-1,0 1,0-1,0 1,0 0,0-1,0 1,0-1,0 1,0-1,0 1,0-1,0 0,10-37,-10 37,7-46,-6 33,1 0,0 0,1 0,0 1,1 0,1-1,1-2,-5 14,0 1,0 0,-1-1,1 1,0 0,0-1,1 1,-1 0,0 0,0 0,0 0,1 0,-1 0,1 0,-1 1,1-1,-1 0,1 1,-1-1,1 1,-1 0,1-1,0 1,-1 0,1 0,-1 0,1 0,0 0,-1 0,1 1,-1-1,1 1,0-1,-1 1,1-1,-1 1,0 0,1 0,-1-1,1 1,-1 0,1 1,51 48,3 45,-56-94,1 0,-1 0,0 0,1 0,-1 0,0 0,1 0,-1 0,0 0,0 0,0 0,0 0,0 1,0-1,0 0,0 0,-1 0,1 0,0 0,-1 0,1 0,-1 0,1 0,-1 0,1 0,-1-1,0 1,1 0,-1 0,0 0,0-1,1 1,-1 0,0-1,0 1,0-1,0 1,0-1,0 1,0-1,0 0,0 1,0-1,0 0,0 0,0 0,0 0,0 0,0 0,-1 0,-2 0,1 0,-1 0,1-1,-1 1,1-1,-1 0,1 0,0 0,-1 0,1 0,0-1,0 0,0 0,0 0,-1-1,2 2,1-1,-1 1,1-1,0 1,0-1,0 0,0 0,0 1,0-1,0 0,1 0,-1 0,1 0,-1 0,1 0,0 0,0 0,0 0,0 0,0 0,0 0,0 0,1 0,-1 0,1 0,0 0,-1 0,1 1,0-1,0 0,0 0,0 1,0-1,1 1,-1-1,0 1,1-1,-1 1,1 0,0-1,0 1,75-46,19 20,-92 26,-1 1,0 0,1 0,-1 0,1 0,-1 1,1-1,-1 1,0 0,0 0,1 0,-1 0,0 0,0 1,0 0,0-1,0 1,-1 0,1 1,0-1,-1 0,0 1,1-1,-1 1,0 0,0 0,0 1,4 10,-1 0,-1 0,0 0,-1 0,0 1,-1-1,-1 8,14 66,-14-86,-1 0,1 0,-1 0,1-1,-1 1,1 0,0-1,0 1,0 0,0-1,0 1,0-1,1 0,-1 1,0-1,1 0,-1 0,1 0,-1 0,1 0,-1 0,1 0,0 0,0 0,-1-1,1 1,0-1,0 0,0 1,-1-1,1 0,0 0,0 0,0 0,0-1,12-3</inkml:trace>
  <inkml:trace contextRef="#ctx0" brushRef="#br0" timeOffset="10870.074">5715 2605,'-14'16,"0"6,10-2,4-3</inkml:trace>
  <inkml:trace contextRef="#ctx0" brushRef="#br0" timeOffset="11256.233">6002 2290,'58'452,"-52"-333,-5-70,2 0,2 0,2-1,10 31,-17-75,1 0,0-1,-1 1,1-1,1 1,-1-1,0 1,1-1,0 0,0 0,0 0,0 0,0 0,1 0,-1-1,1 1,-1-1,1 1,0-1,0 0,0 0,1-1,-1 1,0 0,1-1,-1 0,1 0,-1 0,1 0,-1-1,1 1,0-1,-1 0,1 0,10-4,0-1,0 0,-1-1,0 0,0-1,0-1,-1 0,0-1,-1 0,0 0,-1-2,3-2,-12 12,127-127,-128 127,1 0,-1 0,0 0,1 0,-1 0,1 0,0 0,-1 1,1-1,0 0,-1 0,1 1,0-1,0 0,0 1,-1-1,1 1,0-1,0 1,0-1,0 1,0 0,0-1,0 1,0 0,0 0,0 0,0 0,0 0,0 0,0 0,1 0,-1 0,0 0,0 1,0-1,0 0,-1 1,1-1,0 1,0-1,0 1,0-1,0 1,0 0,-1-1,2 2,-19 120,21-37,-4-83,1 1,-1-1,1 1,0-1,-1 0,1 1,0-1,1 0,-1 0,0 0,1 0,-1 0,1 0,-1 0,1 0,0 0,0-1,0 1,0-1,0 1,0-1,1 0,-1 0,0 0,1 0,-1 0,0-1,1 1,-1-1,1 1,1-1,20-4,-1-4</inkml:trace>
  <inkml:trace contextRef="#ctx0" brushRef="#br0" timeOffset="11516.432">6808 2891,'-5'-2,"-1"-1</inkml:trace>
  <inkml:trace contextRef="#ctx0" brushRef="#br0" timeOffset="11685.492">6125 2482,'13'-2,"22"-1,21 0,17-2,9-2,-1-3,-15 2</inkml:trace>
  <inkml:trace contextRef="#ctx0" brushRef="#br0" timeOffset="9488.128">4472 3014,'-1'-76,"2"0,5-1,2 2,15-54,-17 109,-5 35,-32 160,14-94,4 0,3 1,3 38,6-112,1 0,0 1,0-1,1 0,1 1,-1-1,1 0,0 0,1 0,0 0,0 0,1-1,0 1,0-1,1 0,3 4,17 11</inkml:trace>
  <inkml:trace contextRef="#ctx0" brushRef="#br0" timeOffset="9899.03">4923 2796,'-7'-4,"0"-1,0 2,0-1,0 1,-1 0,0 0,1 1,-1 0,0 0,0 1,0 0,0 0,-1 1,1 0,0 1,0 0,0 0,0 0,0 1,1 1,-1-1,0 1,1 0,0 1,-1 0,2 0,-1 0,0 1,-1 2,1 3,1 1,0 0,1 0,0 1,0-1,2 1,-1 0,1 0,1 1,0-1,1 0,0 1,1-1,0 1,1-1,1 1,0-1,0 0,2 1,-1-2,1 1,2 1,-3-5,1 0,1-1,-1 1,1-1,1 0,-1-1,1 1,0-1,1-1,-1 1,1-1,0 0,1 0,-1-1,1 0,0 0,5 1,-9-4,1 1,0-1,-1 0,1 0,0 0,0-1,0 1,0-1,0-1,0 1,0-1,0 1,-1-1,1-1,0 1,0-1,-1 0,1 0,-1 0,0 0,1-1,-1 0,0 0,-1 0,1 0,0-1,-1 1,0-1,0 0,0 0,0-1,1-1,0-1,-1 0,0-1,0 1,-1 0,1-1,-2 0,1 1,-1-1,0-1,-1 6,1-1,-1 1,0 0,0 0,0-1,-1 1,1 0,-1 0,0 0,0 0,0 0,0 0,0 0,-1 0,1 0,-1 0,0 1,0-1,0 0,0 1,0 0,0 0,-1-1,1 1,-3-1,2 3,-1-1,1 1,0 0,-1 0,1 0,0 1,-1-1,1 1,0 0,-1 0,1 0,0 0,0 0,0 1,0-1,0 1,0 0,1 0,-1 0,1 0,-1 1,1-1,0 1,0-1,0 1,0 0,0 0,0 0,1 0,0 0,-1 0,1 0,0 3,-3 1,1 0,0 0,1 1,0-1,0 1,0 0,1-1,0 1,1 0,0 0,0-1,1 1,0 0,0 1,8 21</inkml:trace>
  <inkml:trace contextRef="#ctx0" brushRef="#br0" timeOffset="17750.592">403 1827,'-15'9,"0"0,0-1,-1 0,0-2,0 0,-1 0,1-2,-1 0,-7 0,17-3,0 0,0 0,-1-1,1 0,0-1,0 0,0 0,0 0,0-1,0 0,0 0,0-1,1 0,-1 0,1-1,0 1,0-1,0-1,1 1,-1-1,1 0,0 0,-3-4,-4-14,1 0,0-1,2 0,1-1,1 0,1 0,1 0,1-1,1 1,2-1,0 0,3-18,-1-11,3-1,2 1,3 0,2 0,3 2,1-1,3 2,3 0,1 1,27-41,27-42,6 4,5 3,6 5,19-12,-106 127,17-20,0 0,2 2,0 1,2 1,0 2,2 0,4 0,20 4,-64 23,-99 12,84-7,0 1,1 1,1 1,0 2,-14 11,-39 24,56-42,29-21,15-3,1 2,1 1,1 0,-1 2,1 1,1 1,5 1,17-8,109-32,-164 51,0 1,1-1,0 1,0 1,0-1,1 1,0 0,0 0,0 0,1 0,0 1,0-1,0 3,-90 247,91-253,-1-1,0 1,0-1,0 1,0-1,-1 0,1 0,0 0,-1-1,0 1,1-1,-1 0,0 0,1 0,-1 0,0-1,0 0,0 0,0 0,1 0,-1 0,0-1,0 1,0-1,1 0,-1 0,0-1,1 1,-1-1,1 0,-1 0,1 0,-6-1,-237-81,245 84,1-1,0 1,-1-1,1 1,-1-1,1 1,-1 0,1-1,-1 1,1 0,-1-1,1 1,-1 0,1 0,-1-1,0 1,1 0,-1 0,0 0,1 0,-1 0,1 0,-1 0,0 0,1 0,-1 0,0 0,1 0,-1 1,1-1,-1 0,1 0,-1 1,0-1,1 0,-1 1,1-1,-1 0,1 1,0-1,-1 1,1-1,-1 1,1-1,0 1,-1-1,1 1,0-1,-1 1,1-1,0 1,0 0,0-1,0 2,18 32,-7-13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9:36:15.159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0 301,'2'7,"6"2,8 3,11 0,8-1,7-3,3 1,1-3,0 1,-3-1,-5-1,-6-2,-6-2,-8 0</inkml:trace>
  <inkml:trace contextRef="#ctx0" brushRef="#br0" timeOffset="277.256">28 479,'14'11,"16"7,15 0,10-3,11-2,6-3,-1-3,-5-1,-9-1,-14-1</inkml:trace>
  <inkml:trace contextRef="#ctx0" brushRef="#br0" timeOffset="586.43">574 1,'-2'7,"0"0,0 0,1 0,-1 0,2 0,-1 1,1-1,0 0,1 1,-1-1,1 0,1 0,0 0,0 0,0 0,1 0,0 0,0-1,0 1,1-1,3 4,4 6,1-1,1 0,0-1,1 0,1-1,0 0,10 5,16 8,1-2,1-2,20 6,44 22,-106-49,70 44,-69-44,0 1,0 0,0 0,0 0,0 0,0 0,-1 0,1 1,-1-1,1 0,-1 1,0-1,0 1,0 0,0-1,-1 1,1 0,-1-1,1 1,-1 0,0 0,0 0,0-1,-1 1,1 0,-1-1,1 1,-1 0,-4 5,1 0,-1-1,-1 0,1 0,-1 0,-1 0,1-1,-1 0,0-1,0 1,-6 1,-56 38,-3-4,-1-3,-13 1,37-16,-30 14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9:36:20.363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33 773,'-2'-3,"-1"0,1 0,-1 0,1-1,0 1,0-1,1 1,-1-1,1 1,0-1,0 0,0 0,0 0,1 0,-1 1,1-1,0 0,0 0,1-1,-1 3,22-306,-22 302,1 3,-1 0,1 0,-1-1,0 1,0 0,-1 0,1-1,-1 1,1 0,-1 0,0 0,0 0,0 0,-1 0,1 0,-1 0,0 0,0 0,1 3,1 0,-1-1,0 1,1 0,-1 0,0 1,1-1,-1 0,1 0,-1 0,0 0,1 0,-1 1,1-1,-1 0,1 1,-1-1,1 0,-1 1,1-1,-1 0,1 1,-1-1,1 1,-1-1,1 1,0-1,-1 1,1-1,0 1,0 0,-1-1,1 1,0-1,0 1,0 0,0-1,0 1,0-1,0 1,0 0,0-1,0 1,0 0,0-1,0 1,0-1,1 1,-1 0,0-1,1 1,2 5,0 0,0-1,1 0,0 1,0-2,1 1,-1 0,1-1,0 0,0 0,0 0,1 0,-1-1,1 0,0 0,0-1,0 0,0 0,2 0,235 64,-239-65,-1-1,1 1,0 0,0 1,-1-1,1 1,-1 0,1-1,-1 1,1 1,-1-1,0 0,0 1,-1 0,1 0,0 0,-1 0,1 0,-1 0,0 1,0-1,-1 0,1 1,-1 0,0-1,1 4,-15 161,12-162,0 0,0 0,1 0,0 0,0 0,1 0,0 0,0 0,0 0,1 0,-1 0,1-1,1 1,-1-1,1 1,0-1,0 0,1 0,0 0,-1 0,2-1,-1 0,0 0,1 0,0 0,0 0,0-1,0 0,0 0,2 0,1-1,-1 0,0 0,0-1,1 0,-1-1,0 1,1-1,-1-1,1 1,-1-1,0-1,1 1,-1-1,0 0,0-1,0 0,-1 0,3-2,-5 3,0 0,0-1,0 0,0 1,0-1,-1-1,0 1,1 0,-1-1,0 0,-1 0,1 1,-1-2,0 1,0 0,0 0,0-1,-1 1,0-1,0 1,0-1,0 0,-1 1,1-1,-1 0,-1 0,1 1,-1-1,0 0,-27-43,27 47,1 1,-1-1,0 0,0 1,0-1,0 1,0 0,0-1,0 1,0-1,0 1,0 0,0 0,0 0,0 0,0 0,0 0,-1 0,1 0,0 0,0 0,0 1,0-1,0 0,0 1,0-1,0 0,0 1,0 0,1-1,-1 1,0-1,0 1,0 0,0 0,1-1,-1 1,0 0,1 0,-1 0,1 0,-1 0,1 0,0 0,-1 0,1 0,0 0,-1 0,1 0,-1 2,0 0,-1 0,1-1,0 1,1 0,-1 0,0 0,1 1,0-1,0 0,0 0,0 0,0 0,0 0,1 0,0 0,0 0,-1 0,2 0,-1 0,0 0,0-1,1 1,0 0,-1-1,1 1,0-1,0 0,1 0,1 2,1 0,1 1,0-2,0 1,1-1,-1 1,1-2,0 1,-1-1,1 0,0 0,0-1,7 1,-10-1,1-1,-1 1,0-1,1 1,-1-1,0 0,1-1,-1 1,0-1,1 0,-1 0,0 0,0-1,0 1,0-1,0 0,0 0,0-1,-1 1,1-1,-1 0,0 1,1-2,-1 1,-1 0,1 0,0-1,-1 0,0 1,0-1,0 0,0 0,0 0,0-3,-1 0,-1 1,1-1,-1 0,0 0,-1 1,1-1,-1 0,-1 1,1-1,-1 1,0-1,-1 1,0 0,0 0,0 0,0 0,-1 0,0 1,0 0,-1 0,1 0,-1 0,-3-1,-1-3,-1 2,0-1,0 1,0 0,-1 1,0 1,-1 0,1 0,-1 1,0 0,0 1,-4 0,-6 3,22 0,0 0,0 0,0 0,0 0,1 0,-1 0,0 0,0 1,0-1,0 0,0 0,0 0,1 1,-1-1,0 0,0 0,0 0,0 0,0 1,0-1,0 0,0 0,0 0,0 1,0-1,0 0,0 0,0 0,0 1,0-1,0 0,0 0,0 0,0 1,0-1,-1 0,1 0,0 0,0 1,20 3,1 1,0-2,-1-1,1-1,0 0,0-2,0 0,5-2,0 0,1-1,-1-1,0-2,0 0,0-2,15-7,-29 10,0 0,0 0,-1-1,0-1,-1 0,0 0,0-1,0 0,-1-1,-1 0,0 0,0-1,-1 0,4-7,-5 5,0-1,-1 0,-1 0,0 0,-1 0,0-1,-1 1,-1-1,0 1,-1-1,-1 0,0 1,-1-1,-1 1,0-1,0 1,-2 0,0 0,0 1,-2-1,1 1,-2 1,-4-8,10 17,0 1,0-1,0 0,0 0,0 1,-1 0,1-1,-1 1,0 0,0 0,1 0,-1 1,0-1,-1 1,1-1,0 1,0 0,-1 0,1 1,0-1,-1 1,1-1,-1 1,1 0,0 0,-1 1,1-1,-1 1,1 0,0-1,0 1,-1 1,1-1,0 0,0 1,0 0,0 0,0 0,1 0,-1 0,-5 9,1-1,1 1,0 0,0 1,1-1,1 1,0 0,0 0,1 0,1 1,0-1,0 1,1 9,-2 29,1 1,3-1,2 0,2 0,3 0,2 0,2-1,2-1,2 0,9 16,-17-45,1 1,1-1,1-1,0 0,1-1,1 0,1 0,1-2,0 0,1 0,14 9,10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9:36:17.281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8 374,'-5'12,"2"-15,18-83,-5-1,0-81,-14 127,8 46,1 0,-1-1,1 0,1 0,-1 0,0 0,1-1,0 0,-1 0,1 0,1-1,-1 0,0 0,0 0,6 0,144 9,-154-11,0 0,1 0,-1 1,1-1,-1 1,0-1,1 1,-1 0,0 0,0 0,1 0,-1 0,0 0,0 1,0-1,-1 1,1 0,0-1,-1 1,1 0,0 0,-1 0,0 0,0 0,0 0,0 0,0 1,0-1,0 0,0 1,-1-1,1 2,1 188,3-35,8 0,13 42,-20-161,-2-16,-1-1,0 1,-2 0,0-1,-2 1,-1 6,1-23,0 0,-1 0,1 0,-1 0,0 0,-1-1,1 1,-1-1,0 1,0-1,0 0,-1 0,1-1,-1 1,0-1,0 1,0-1,-1-1,1 1,-1 0,1-1,-1 0,0 0,0-1,0 1,0-1,0 0,0 0,-1-1,-4 2,0-1,-1-1,1 0,0 0,-1-1,1-1,0 1,0-2,0 1,0-1,0-1,1 0,-1 0,-2-3,2 1,1-1,0-1,1 0,-1 0,1 0,1-1,0 0,0-1,1 0,0 0,0 0,1-1,1 1,0-1,0 0,1 0,0-1,1 1,1-1,0 1,0-1,1 0,0 1,2-10,0 8,-1 1,1-1,1 0,1 1,-1-1,2 1,0 0,0 0,1 1,1 0,0 0,0 0,1 1,0 0,1 0,0 1,0 0,1 1,1 0,-1 1,1 0,3-1,-4 2,1 1,1 0,-1 1,1 0,-1 1,1 0,0 1,0 0,0 1,0 1,1 0,-1 0,0 1,0 1,0 0,0 0,0 1,-1 1,1 0,-1 0,0 1,0 1,-1 0,1 1,5 4,37 45,42 33,-91-86,0 0,1-1,0 0,0 0,-1 0,1 0,0-1,0 0,1 0,-1 0,0-1,0 1,0-1,0-1,1 1,-1-1,0 0,0 0,0 0,0 0,0-1,0 0,0-1,1 0,0 0,0-1,-1 1,0-1,1-1,-1 1,-1-1,1 0,-1 0,0 0,0 0,0-1,-1 0,0 1,0-1,0-1,-1 1,0 0,0-1,0 1,-1-1,0 1,-1-1,1 1,-1-1,0 0,-1 1,0-1,0 0,0 1,-1-1,0 1,0 0,0 0,-1 0,0 0,-1 0,1 0,-1 1,0-1,0 1,0 0,-1 1,0-1,0 1,0 0,-1 0,1 0,-1 1,0-1,0 2,0-1,-3 0,5 1,-1 1,1 0,-1 0,1 1,-1-1,0 1,1 0,-1 0,0 0,1 1,-1 0,0 0,1 0,-1 0,1 1,0 0,-1-1,1 2,0-1,0 0,0 1,1 0,-1 0,1 0,-1 0,1 1,0-1,0 1,0 0,1 0,-1 0,1 0,0 0,0 0,1 1,-1-1,1 1,0-1,0 1,1-1,-1 1,1 1,1 2,1 1,0-1,0 0,1 0,0 0,0 0,1-1,0 1,1-1,-1 0,1 0,1-1,-1 1,1-1,0-1,0 1,1-1,0 0,0 0,0-1,1 0,-1 0,1 0,0-1,4 1,32 11</inkml:trace>
  <inkml:trace contextRef="#ctx0" brushRef="#br0" timeOffset="437.195">1236 606,'-8'-10,"-2"0,1 1,-1 0,0 1,-1 0,0 0,0 1,-8-3,15 8,0 0,0 0,0 0,0 1,0 0,0-1,-1 1,1 1,-1-1,1 1,-1 0,1 0,0 0,-1 0,1 1,-1 0,1 0,0 0,-1 0,1 1,0 0,0-1,0 2,0-1,1 0,-1 1,0 0,0 3,0 0,0 0,0 1,1-1,0 1,0 0,1 0,0 0,0 0,1 1,0-1,0 0,0 1,1-1,0 0,1 1,0-1,0 0,0 1,1-1,2 5,-3-7,1-1,-1 0,1 0,0 0,1 0,-1-1,0 1,1 0,0-1,0 0,0 0,1 0,-1 0,1 0,-1 0,1-1,0 0,0 0,0 0,0 0,0-1,0 1,1-1,-1 0,0-1,1 1,-1-1,1 1,-1-1,1-1,-1 1,0-1,1 1,-1-1,0-1,1 1,-1 0,0-1,0 0,3-2,-1 1,1 0,-1-1,0 0,0-1,-1 1,1-1,-1 0,0 0,0-1,0 1,-1-1,0 0,0-1,-1 1,0-1,0 1,0-1,-1 0,0 0,0 0,-1 0,1 0,-2-1,1 1,-1-3,0 9,1 0,-1 1,0-1,1 0,-1 0,0 1,0-1,0 0,0 0,0 1,0-1,0 0,0 0,0 1,0-1,0 0,0 0,0 1,-1-1,1 0,0 0,-1 1,1-1,0 0,-1 1,1-1,-1 1,1-1,-1 0,1 1,-1-1,1 1,-1-1,0 1,1 0,-1-1,0 1,1 0,-1-1,0 1,0 0,1 0,-1 0,0-1,0 1,1 0,-1 0,0 0,0 0,1 0,-1 1,0-1,0 0,1 0,-1 0,0 1,0-1,1 0,-1 1,0-1,1 0,-1 1,0 0,-2 4,1 1,-1 0,1-1,1 1,-1 0,1 0,0 1,0-1,0 0,1 0,0 0,1 1,-1-1,1 0,0 0,1 0,-1 0,1 0,0 0,1 0,1 2,4 2,1-1,1 0,0 0,0-1,0 0,1-1,0 0,1-1,-1 0,1-1,0 0,1-1,-1 0,1-1,0 0,-1-1,1-1,0 0,2 0,44 5</inkml:trace>
  <inkml:trace contextRef="#ctx0" brushRef="#br0" timeOffset="1357.064">1851 551,'-18'-3,"-1"1,1 0,-1 2,0 0,1 1,-1 1,-5 1,18-2,0 1,0 0,0 0,0 0,0 1,0-1,1 1,0 1,-1-1,1 1,1 0,-1 0,0 0,1 1,0 0,0-1,0 2,1-1,0 0,0 1,0-1,1 1,-1 2,1-4,0 1,1 0,0 0,0 0,0-1,1 1,-1 0,1 0,0 0,1 0,-1 0,1 0,0 0,0-1,1 1,-1 0,1-1,0 1,0-1,1 1,-1-1,1 0,0 0,0 0,0-1,1 1,-1-1,1 1,1-1,10 6,0-1,1 0,0-1,0-1,1-1,0 0,0-1,0-1,0-1,0 0,0-1,1-1,-1-1,1 0,12-3,-17 3,-1-1,1 0,-1 0,0-2,1 1,-1-1,-1-1,1 0,-1-1,0 0,0-1,0 0,-1-1,-9 8,0 0,0-1,-1 1,1-1,0 1,0-1,-1 1,1-1,0 1,-1-1,1 0,0 1,-1-1,1 0,-1 0,1 1,-1-1,0 0,1 0,-1 0,0 0,1 1,-1-1,0 0,0 0,0 0,0 0,0 0,0 0,0 0,0 1,0-1,0 0,-1 0,1 0,0 0,0 0,-1 1,1-1,-1 0,1 0,-1 0,1 1,-1-1,1 0,-1 1,0-1,1 1,-1-1,0 0,0 1,1 0,-1-1,0 1,-1-1,0 3,0-1,1 1,-1 0,0 0,0 0,1 0,-1 0,1 0,-1 0,1 0,0 1,0-1,0 1,0-1,1 0,-1 1,1 0,-1-1,1 1,0-1,0 1,0-1,0 1,0 0,1-1,-1 1,1-1,0 2,2 0,0 0,1 0,-1 0,1 0,-1-1,1 0,0 0,1 0,-1 0,0-1,1 0,-1 1,1-2,0 1,0 0,-1-1,1 0,0 0,0-1,0 1,0-1,1 0,-1 0,0-1,0 1,0-1,0-1,-1 1,1 0,0-1,0 0,0-1,-1 1,-1 0,1-1,-1 0,0 0,0 0,0 0,0 0,0-1,-1 1,1-1,-1 1,0-1,0 0,-1 0,1 0,-1 0,0 0,0-1,0 1,0 0,-1 0,1-1,-1 1,-1 0,1-1,0 1,-1 0,0 0,0-1,0 1,-1 0,1 0,-1 0,0 0,0 1,0-1,-1 0,1 1,-1 0,0-1,0 1,0 0,0 0,-1 1,1-1,-1 1,0 0,0 0,1 0,-3 0,0 0,-1 0,1 1,-1 0,0 0,0 1,1 0,-1 0,0 0,0 1,1 0,-1 0,1 1,-1 0,1 0,-1 1,1-1,0 1,0 1,1-1,-1 1,1 0,-1 0,1 1,0-1,1 1,-1 0,1 1,0-1,0 1,1-1,0 1,0 0,0 1,1-1,-1 0,2 1,-1-1,1 1,0 0,0-1,1 3,0-6,0 1,0-1,1 0,-1 0,1 0,0 0,0 0,0 1,0-2,1 1,-1 0,1 0,0 0,-1-1,1 1,1-1,-1 1,0-1,1 0,-1 0,1 0,-1 0,1 0,0-1,0 1,0-1,0 0,0 0,0 0,0 0,0 0,0-1,1 1,0-1,27 5</inkml:trace>
  <inkml:trace contextRef="#ctx0" brushRef="#br0" timeOffset="1643.567">2233 196,'-18'-5,"-11"4,-3 6,4 9,7 12,11 10,13 7,5-5</inkml:trace>
  <inkml:trace contextRef="#ctx0" brushRef="#br0" timeOffset="1644.567">2275 756,'0'16,"4"10,5 3,6 1,12-4,11-7,12-6,11-9,-5-3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9:36:21.104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260 640,'-13'-7,"1"2,-1-1,0 2,0 0,-1 0,1 1,-1 1,0 0,0 1,9 1,0 0,0 0,0 1,0-1,0 1,0 0,0 1,0-1,0 1,1 0,-1 0,1 1,0-1,-1 1,1 0,0 0,0 0,1 0,-1 1,1 0,0 0,0 0,0 0,0 0,1 0,-1 2,1-3,0 1,0-1,0 1,1 0,-1-1,1 1,0 0,0 0,1 0,-1 0,1 0,0 0,0 0,0 0,0 0,1 0,0 0,-1 0,1-1,1 1,-1 0,1 0,-1-1,1 1,0-1,0 1,1-1,-1 0,1 0,-1 0,1 0,0-1,0 1,0-1,1 1,-1-1,1 0,-1 0,1-1,-1 1,3 0,5 0,-1 0,1-1,0 0,0-1,0 0,0 0,0-1,0-1,0 0,-1 0,1-1,-1 0,0-1,1 0,-2-1,1 0,0-1,-1 0,0 0,-1-1,1 0,-1 0,-1-1,1 0,-1-1,-1 0,1 0,-2 0,1 0,-1-2,3-16,-1-1,-1 0,-2 0,-1 0,-1-1,-1 1,-2-1,-1 1,-3-18,4 28,-35-271,34 280,-19-46,20 56,0-1,0 0,-1 0,1 1,0-1,0 1,0-1,0 1,0 0,0 0,-1-1,2 1,-1 0,0 0,0 0,0 0,0 0,0 0,1 0,-1 0,0 0,1 0,-1 0,1 1,0-1,-1 0,1 0,0 1,-1-1,1 0,0 0,0 1,0-1,-22 74,3 1,-3 39,22-114,-1 4,-6 20,1 2,2-1,0 1,2-1,0 1,2 0,1 0,2 0,0-1,2 1,0-1,10 25,-10-42,0 0,1-1,0 0,0 0,1 0,0-1,0 0,1-1,0 1,0-1,1-1,-1 1,1-2,0 1,1-1,-1-1,1 1,-1-2,1 1,0-1,0-1,0 0,0 0,0-1,0 0,1-1,-1 0,0-1,-1 0,1 0,0-1,0 0,-1-1,0 0,0-1,4-2,-6 1,-1 0,-1-1,1 1,-1-1,0 0,-1-1,1 1,-2-1,1 0,-1 0,0 0,-1 0,1-1,-2 1,1-1,-1 1,-1-1,0 0,0 1,0-1,-1 0,0 1,-2-5,3 11,0 1,0-1,0 1,-1 0,1-1,0 1,-1-1,1 1,-1 0,1-1,-1 1,1 0,-1 0,0-1,0 1,0 0,0 0,0 0,0 0,0 0,0 0,0 0,0 1,0-1,-1 0,1 1,0-1,0 1,-1-1,1 1,-1-1,1 1,0 0,-1 0,1 0,-1 0,1 0,0 0,-1 0,1 0,-1 0,1 1,0-1,-1 1,1-1,0 1,-1-1,1 1,0 0,0 0,0-1,-1 1,1 0,-3 5,0 0,0 0,0 0,1 0,0 1,0-1,1 1,0 0,0 0,0 0,1 0,0 0,1 0,-1 0,1 0,1 0,-1 0,1 1,0-1,1 0,0-1,0 1,0 0,2 1,1 0,0 0,1 0,0 0,1-1,0 0,0 0,0-1,1 1,0-2,0 1,0-1,1-1,0 1,0-1,0-1,2 1,48 16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9:36:22.795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1 372,'41'-239,"-39"228,-2 3,1 0,0 0,1 1,-1-1,1 0,1 1,0-1,0 1,0 0,1 0,0 0,0 0,1 1,1-2,-4 7,1-1,-1 1,0 0,1 0,-1 0,1 0,-1 0,1 1,0-1,-1 1,1-1,0 1,-1 0,1 0,0 1,-1-1,1 0,-1 1,1-1,0 1,-1 0,1 0,-1 0,0 0,1 1,-1-1,0 1,0-1,1 1,59 53,-62-55,18 18,-1 0,-1 1,-1 1,-1 0,0 1,-2 1,0 0,8 24,-19-44,1 1,-1-1,0 1,0 0,0-1,0 1,-1 0,1 0,-1-1,0 1,1 0,-1 0,-1 0,1 0,0 0,-1-1,1 1,-1 0,0 0,0-1,0 1,0 0,0-1,0 1,-1-1,0 0,1 1,-1-1,0 0,0 0,0 0,0 0,0 0,-1-1,1 1,-1-1,1 1,-1-1,1 0,-1 0,0 0,-2 0,1 0,0-1,0 1,0-1,-1 0,1 0,0-1,0 1,0-1,0 0,0 0,0-1,0 1,0-1,0 0,1 1,-1-2,1 1,-1 0,1-1,0 0,0 1,0-1,0-1,0 1,1 0,-1-1,1 1,0-1,0 1,1-1,-1 0,0-1,4 1,0 1,-1-1,1 0,1 0,-1 1,0 0,1-1,0 1,0 0,0 0,0 0,0 1,1-1,-1 1,1-1,-1 1,1 1,0-1,0 0,0 1,0 0,0 0,0 0,0 0,3 0,4-2,1 0,-1 0,1 0,-1-1,0 0,0-1,-1-1,1 1,-1-2,-1 1,1-1,-1-1,0 0,-1 0,0-1,0 0,0 0,-2-1,1 0,-6 7,0 1,0 0,0-1,-1 1,1-1,-1 1,0 0,1-1,-1 1,0-1,-1 1,1-1,0 1,-1-1,1 1,-1 0,0-1,0 1,0 0,0 0,0-1,0 1,-1 0,1 0,-1 0,1 0,-1 1,0-1,0 0,0 1,0-1,0 1,0 0,0 0,-2-1,2 2,0 1,0 0,1 1,-1-1,0 0,1 0,-1 1,1-1,-1 1,1-1,0 1,-1 0,1 0,0-1,0 1,0 0,1 0,-1 0,0 0,1 0,-1 0,1 0,0 0,0 0,0 0,0 0,0 1,0-3,-2 10,0 1,1-1,1 0,0 1,0-1,1 1,0-1,1 0,0 1,1-1,0 0,0-1,1 1,1 0,-1-1,2 0,-1 0,1-1,0 1,1-1,0 0,0-1,1 0,0 0,0-1,1 0,-1 0,1-1,1 0,-1 0,1-1,-1-1,1 1,0-2,9 2,-14-3,-1-1,1 0,-1-1,1 1,-1-1,1 0,-1 0,0 0,1-1,-1 1,0-1,0 0,0 0,0-1,0 1,-1-1,1 0,-1 0,0 0,0 0,0 0,0-1,0 1,-1-1,1 0,-1 0,0 0,1-4,5-12,-2-1,0 0,-1 0,-1 0,1-12,-2 8,-3 108,0-78,0 0,1 0,-1 0,1 0,0 0,1 0,-1 0,1 0,0-1,0 1,0 0,1-1,0 0,-1 0,2 0,-1 0,0 0,1 0,0-1,-1 1,1-1,1 0,-1-1,0 1,1-1,-1 0,1 0,0 0,0 0,4 0,-4-1,-1 1,1-1,1-1,-1 1,0-1,0 0,0 0,0 0,0 0,0-1,0 0,0 0,0-1,0 1,0-1,-1 0,1-1,-1 1,1-1,-1 1,0-1,0-1,0 1,0-1,-1 1,1-1,-1 0,0 0,0 0,-1-1,1 1,1-4,0-8,0 1,-1-1,-1 0,-1 0,0 0,-1 0,0 0,-2-8,-1 62,2-23,1 0,1 0,0 0,1-1,0 1,2 0,-1-1,2 0,0 1,1-2,0 1,1-1,0 0,1 0,0-1,2 0,5 7,5-4</inkml:trace>
  <inkml:trace contextRef="#ctx0" brushRef="#br0" timeOffset="747.28">1353 111,'7'2,"1"0,-1 0,0 1,0 0,-1 0,1 0,-1 1,1 0,-1 0,0 1,-1-1,1 2,-1-1,0 0,0 1,-1 0,1 0,-1 0,-1 1,1-1,-1 1,0 0,-1 0,1 0,0 6,2 9,-1 1,0 0,-2 0,0 0,-2 0,-1 1,-2 15,-29 224,31-258,0-1,1 0,0 1,0-1,0 0,0 1,1-1,0 0,0 0,0 1,0-1,1 0,-1 0,1 0,0 0,0-1,1 1,-1 0,1-1,0 0,0 1,0-1,0 0,0-1,1 1,-1-1,1 1,0-1,-1 0,1 0,0-1,1 1,-1-1,0 0,0 0,0 0,1 0,-1-1,0 0,1 0,-1 0,2-1,-3 1,0-2,0 1,1 0,-1 0,0-1,0 0,-1 0,1 0,0 0,0 0,-1 0,0-1,1 1,-1-1,0 1,0-1,0 0,-1 0,1 0,-1 0,1 0,-1-1,0 1,0 0,-1 0,1-1,0 0,0-6,0 0,0-1,-1 1,0 0,-1-1,0 1,-1 0,-2-6,-6-10,-1 1,-1 0,-1 0,-2 1,0 1,-1 1,-2 0,0 1,-1 1,-1 1,-1 0,-1 2,-8-6,28 22,-18-19,20 20,0 0,-1-1,1 1,0 0,0-1,0 1,0-1,-1 1,1 0,0-1,0 1,0 0,0-1,0 1,0-1,0 1,0 0,0-1,0 1,1-1,-1 1,0 0,0-1,0 1,0 0,1-1,-1 1,0 0,0-1,1 1,-1 0,0-1,0 1,1 0,-1 0,0-1,1 1,-1 0,0 0,1 0,-1-1,0 1,1 0,-1 0,1 0,-1 0,0 0,1 0,-1 0,1 0,-1 0,0 0,1 0,-1 0,1 0,-1 0,0 0,1 1,-1-1,0 0,1 0,-1 0,194 19,-16 6,-176-25,0 0,0 0,0 1,0-1,0 1,-1-1,1 1,0 0,0-1,-1 1,1 0,0 0,-1 0,1 1,-1-1,1 0,-1 1,0-1,1 1,-1-1,0 1,0-1,0 1,0 0,0-1,-1 1,1 0,0 0,-1 0,0 0,1-1,-1 1,0 0,0 0,0 0,0 0,0 0,0 0,-1 0,1 1,-3 8,2-8,-1-1,1 0,1 1,-1-1,0 0,0 1,1-1,0 1,-1-1,1 1,0-1,0 1,0-1,0 1,1-1,-1 1,1-1,0 1,-1-1,1 0,0 1,0-1,1 0,-1 0,0 0,1 0,-1 0,1 0,0 0,0 0,0 0,0-1,0 1,0-1,2 2,0 0,1-1,-1 0,1 1,-1-1,1-1,0 1,0-1,0 0,0 0,0 0,0-1,0 0,0 0,0 0,0 0,0-1,0 0,0 0,0-1,0 1,0-1,-1 0,1 0,-1 0,1-1,-1 0,0 1,0-2,0 1,0 0,-1-1,1 0,-1 0,0 0,0 0,0 0,-1 0,0-1,1 0,-1 1,-1-1,1 0,-1 0,0 0,0 0,0 0,-1-1,-1 0,0 0,0 0,-1 1,0-1,0 1,0 0,-1-1,1 1,-1 0,-1 0,1 1,-1-1,0 1,0 0,0 0,0 0,-1 0,1 1,-1-1,0 1,0 1,0-1,-1 1,1 0,-1 0,1 0,-1 1,0 0,1 0,-1 0,0 1,0-1,0 2,1-1,-1 1,-5 0,10-1,-1 0,1 0,-1 0,1 0,-1 1,1-1,-1 0,0 1,1-1,0 1,-1-1,1 1,-1 0,1 0,0-1,-1 1,1 0,0 0,0 0,0 0,0 1,0-1,0 0,0 0,0 1,0-1,0 0,1 1,-1-1,1 1,-1-1,1 1,-1-1,1 1,0 0,0-1,0 1,0-1,0 1,0-1,0 1,0-1,1 1,0 1,3 2,0-1,1 0,-1 0,1 0,0 0,0-1,0 0,1 0,-1 0,1-1,0 0,-1 0,2 0,1 1,28 10</inkml:trace>
  <inkml:trace contextRef="#ctx0" brushRef="#br0" timeOffset="1214.115">2132 508,'-8'-61,"3"-1,2 1,5-38,-2 98,0 0,0 0,0 0,0 0,0 0,0 0,0 0,1 0,-1 0,0 0,1 0,-1 0,0 0,1 0,-1 0,1 1,0-1,-1 0,1 0,0 1,-1-1,1 0,0 1,0-1,-1 1,1-1,0 1,0-1,0 1,0-1,0 1,0 0,0 0,0-1,0 1,0 0,0 0,0 0,0 0,0 0,0 0,0 0,0 1,0-1,-1 0,1 1,0-1,1 1,50 25,-42-20,130 77,-138-82,-1 0,1 0,-1 0,1 0,-1 0,1 1,-1-1,0 0,1 1,-1-1,0 1,0-1,0 1,0 0,-1 0,1-1,0 1,-1 0,1 0,-1 0,0-1,1 1,-1 0,0 0,0 0,0 0,0 0,-1 0,1 0,-1-1,1 1,-1 0,1 0,-1 0,0-1,0 1,0 0,0-1,0 1,0-1,0 1,-1-1,-8 10,-39 55,47-64,1 0,1 0,-1-1,0 1,0 0,1 1,-1-1,1 0,-1 0,1 0,0 0,0 0,0 0,0 0,0 1,1-1,-1 0,1 0,-1 0,1 0,0 0,0 0,-1 0,1 0,1-1,-1 1,0 0,0 0,1-1,-1 1,1-1,-1 1,1-1,0 0,0 1,12 4,1 0,-1-1,1 0,0-1,0-1,0-1,1 0,-1 0,1-2,-1 0,10-1,-23 0,96-12,-99 13,1 0,-1 0,1 0,0 0,-1 0,1 0,0 0,-1 0,1 0,-1 0,1 0,0-1,-1 1,1 0,0 0,-1 0,1 0,0-1,-1 1,1 0,0 0,0 0,-1-1,1 1,0 0,0-1,-1 1,1 0,0-1,0 1,0 0,0-1,-1 1,1 0,0-1,0 1,0 0,0-1,0 1,0-1,0 1,0 0,0-1,0 1,0 0,0-1,0 1,1 0,-1-1,0 1,0 0,0-1,0 1,1 0,-1-1,0 1,-17-2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9:36:30.043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1 220,'4'-17,"2"-9,2-1,0 2,-2 8,-1 14,-3 13,0 13,-2 10,0 5,0 4,0-3,2-6,5-9,2-7</inkml:trace>
  <inkml:trace contextRef="#ctx0" brushRef="#br0" timeOffset="177.523">233 193,'2'-19,"1"-13,2-5,1 0,0 5,3 8,0 12,-3 18,-1 20,-2 21,-6 16,-12 15,-4-7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9:36:28.350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173 739,'-3'-4,"0"1,1 0,-2 0,1 0,0 1,0-1,-1 1,0 0,1 0,-1 0,0 0,0 1,0-1,0 1,0 0,0 0,0 1,-1-1,1 1,0 0,0 0,0 0,-1 1,1-1,0 1,0 0,0 0,0 1,0-1,0 1,0 0,1 0,-1 0,1 0,-1 1,1 0,0-1,0 1,-3 3,4-3,-1 0,1 1,0-1,0 1,0 0,1-1,-1 1,1 0,0 0,0 0,0 0,0 0,1 0,0 0,0 1,0-1,0 0,1 0,-1 0,1 0,0 0,0 0,0 0,1 0,0-1,-1 1,1 0,1-1,-1 0,0 1,1-1,0 0,0 0,0 0,0 0,0-1,0 1,1-1,-1 0,1 0,-1 0,1-1,0 1,0-1,2 1,1 1,1 0,-1 0,1-1,0 0,0 0,0-1,0 0,0 0,0-1,0 0,0 0,0-1,0 0,0 0,-1-1,1 0,0 0,4-3,-11 4,0 1,0 0,0 0,-1 0,1 0,0 0,0 0,0 0,0 0,-1 0,1 0,0 0,0 0,0 0,-1 1,1-1,0 0,0 1,-1-1,1 0,0 1,0-1,-1 1,1 0,-1-1,1 1,0-1,-1 1,1 0,-1-1,0 1,1 0,-1 0,1-1,-1 1,0 0,0 0,1-1,-1 1,0 0,0 0,0 0,0 0,0-1,0 1,0 0,0 0,0 0,-1 0,1-1,0 1,0 0,-1 0,1-1,0 1,-1 0,1 0,-1 0,1 13,20 222,-20-232,0-1,0 1,0-1,-1 1,1-1,-1 1,0-1,0 1,0-1,-1 0,1 0,-1 0,0 0,0 0,0 0,0 0,0 0,0-1,-1 1,1-1,-1 0,0 0,0 0,0 0,0 0,0 0,0-1,0 0,-1 1,1-1,-1 0,1-1,0 1,-1-1,1 1,-1-1,1 0,-3-1,3-1,0 0,-1 0,1 0,0-1,0 0,0 0,0 0,1 0,-1 0,1 0,0-1,0 1,0-1,0 1,1-1,0 0,-1 0,1 0,0 1,1-1,-1 0,1 0,0 0,0 0,0 0,0 0,1 0,-1 0,1 0,0 0,1 0,0-4,3-3,-1 0,2 0,-1 1,1-1,1 1,0 1,0-1,1 1,0 0,1 1,0 0,0 0,0 1,1 0,0 1,1 0,0 1,0 0,0 0,0 1,0 1,1 0,0 0,0 1,-1 1,1 0,0 0,0 1,1 1,48 40,-56-40,-1 1,0-1,0 0,1 0,-1-1,0 1,1-1,-1 0,1 0,-1 0,0-1,1 1,-1-1,0 0,1-1,-1 1,0-1,0 0,0 0,0 0,0 0,-1-1,1 1,-1-1,1 0,-1 0,0 0,0-1,-1 1,1-1,-1 1,1-1,-1 0,0 0,-1 0,1 0,-1 0,1-1,-1-3,-1 0,0 1,0-1,0 0,-1 1,0-1,-1 1,0-1,0 1,0 0,-1 0,0 0,0 0,-4-5,5 8,0 1,0 0,-1 0,1 0,-1 0,1 0,-1 0,0 1,0-1,0 1,0 0,-1 0,1 0,0 0,-1 1,0 0,1-1,-1 1,0 0,1 1,-1-1,0 1,0-1,0 1,0 0,1 0,-1 1,0-1,0 1,0 0,2 0,0-1,0 1,0 0,0 0,0 0,0 0,1 0,-1 0,0 0,0 1,1-1,-1 1,1-1,-1 1,1-1,0 1,-1 0,1 0,0 0,0 0,0 0,1 0,-1 0,0 0,1 0,-1 0,1 0,0 0,0 1,0-1,0 0,0 0,0 0,0 0,1 0,-1 0,1 1,0-1,0 0,-1 0,1 0,0-1,1 1,-1 0,0 0,0-1,1 1,-1 0,16 15</inkml:trace>
  <inkml:trace contextRef="#ctx0" brushRef="#br0" timeOffset="1008.988">938 876,'-4'-8,"-1"1,0 0,0 0,-1 0,0 0,0 1,0 0,-1 0,1 1,-2 0,1 0,0 0,3 3,0 0,1 0,-1 0,0 1,0-1,0 1,0 0,0 0,0 0,0 1,-1 0,1-1,0 1,0 1,0-1,0 0,-1 1,1 0,0 0,0 0,0 1,1 0,-1-1,0 1,-2 2,3-3,1 1,-1-1,1 1,0 0,0 0,0 0,0 0,0 0,1 0,-1 0,0 0,1 1,0-1,-1 1,1-1,0 1,0-1,1 1,-1 0,0 0,1-1,0 1,0 0,0 0,0-1,0 1,0 0,1 0,-1-1,1 1,0 0,-1-1,1 1,1-1,-1 1,0-1,1 1,-1-1,1 0,0 0,-1 0,1 0,0 0,0 0,1 0,-1 0,0-1,1 1,-1-1,1 0,103 12,-105-12,1 0,0 0,-1 0,1 0,0 0,-1 1,1-1,-1 0,0 1,0-1,1 1,-1-1,0 1,0 0,0 0,0-1,-1 1,1 0,0 0,-1 0,0 0,1 0,-1-1,0 2,15 30,-10-30,0-1,0 1,1-1,-1 0,1 0,-1 0,1-1,0 0,0 0,-1 0,1-1,0 0,0 0,0 0,0-1,0 0,-1 0,1-1,0 1,3-3,3-1,0 0,0 0,0-1,-1-1,0 0,-1 0,0-1,0-1,0 0,-1 0,0 0,-1-1,0-1,-1 1,0-1,2-5,9-19,-2-1,-2-1,-1-1,6-29,10-48,-6-1,-5-1,0-72,-17 100,-1 88,0 1,0-1,0 0,0 0,0 0,0 1,0-1,-1 0,1 0,0 0,0 1,-1-1,1 0,-1 1,1-1,0 0,-1 1,1-1,-1 0,0 1,1-1,-1 1,1-1,-1 1,0-1,0 1,1-1,-1 1,0 0,0-1,1 1,-1 0,0 0,0 0,0 0,1-1,-1 1,0 0,0 0,0 1,1-1,-1 0,0 0,0 0,0 0,1 1,-1-1,0 0,0 1,1-1,-1 1,0-1,1 0,-1 1,0 0,1-1,-1 1,1-1,-1 1,1 0,-1-1,1 1,0 0,-1 0,1-1,0 1,-1 0,1 0,0-1,0 2,-19 21,2 2,1-1,0 2,2 0,1 1,2 1,0-1,2 2,-6 27,4-10,3 0,1 0,3 0,1 1,2-1,3 1,2-1,1 1,3-1,3 6,-8-38,1-1,1 0,0 0,1 0,0-1,0 1,4 3,-7-12,0-1,0 1,0 0,1-1,-1 0,1 0,0 0,0 0,0 0,0-1,0 0,1 0,-1 0,0 0,1-1,0 1,-1-1,1 0,0-1,0 1,-1-1,4 0,70-19,-77 20,0-1,0 0,0 1,0-1,0 1,1-1,-1 1,0 0,0-1,0 1,-1 0,1 0,0 0,0 0,0-1,-1 1,1 0,0 1,-1-1,1 0,-1 0,1 0,-1 0,1 0,-1 0,0 1,0-1,0 0,1 0,-1 0,0 1,0-1,-1 0,1 0,0 1,0-1,-1 1,1 0,-1-1,1 1,0 0,0 0,0 0,1-1,-1 1,0 0,1 0,-1-1,1 1,-1 0,1-1,0 1,-1-1,1 1,0-1,0 1,0-1,1 1,-1-1,0 0,1 1,1-1,1 0,0 0,0 0,0 0,0 0,0-1,0 0,0 1,0-2,0 1,0 0,0-1,0 0,0 0,0 0,0 0,-1-1,1 1,0-1,-1 0,1 0,-1 0,0-1,0 1,0-1,0 0,0 0,0 0,-1 0,0 0,1-1,-1 1,0-1,-1 1,1-1,-1 0,1 0,-1 0,2-5,-1 1,0-1,-1 0,0 1,0-1,-1 0,0 0,-1 0,0 0,0-2,0 8,0-1,0 1,0 0,0 0,0-1,-1 1,1 0,-1 0,0 0,0 0,0 1,0-1,-1 0,1 1,-1 0,1-1,-1 1,0 0,0 1,0-1,0 0,0 1,0-1,-1 1,1 0,0 0,-2 0,-1 0,0 0,0 1,0-1,0 1,0 0,0 1,0-1,0 1,0 0,0 1,1-1,-1 1,0 0,1 1,-1 0,1-1,0 2,0-1,0 0,0 1,1 0,-1 0,1 1,0-1,0 1,1 0,-1 0,1 0,0 0,1 1,-1-1,1 1,0 0,0 2,2-4,1-1,0 1,0-1,0 0,1 1,-1-1,1 0,0 0,0 0,0 0,0 0,0-1,1 1,-1-1,1 1,0-1,0 0,0 0,0 0,0 0,0-1,0 1,0-1,1 0,-1 0,1 0,-1 0,1-1,2 1,25 6</inkml:trace>
  <inkml:trace contextRef="#ctx0" brushRef="#br0" timeOffset="1271.286">1634 548,'-17'-5,"-9"-1,-3 3,4 5,5 11,7 10,8 7,9 8,6 5,2-5</inkml:trace>
  <inkml:trace contextRef="#ctx0" brushRef="#br0" timeOffset="1519.139">1565 971,'0'11,"5"5,6-1,6-4,7-2,6-4,3-7,-5-3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9:36:25.135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12 69,'-2'2,"-2"10,1 13,1 11,2 8,3 5,1-3,4-3,2-10,-1-10</inkml:trace>
  <inkml:trace contextRef="#ctx0" brushRef="#br0" timeOffset="252.84">243 0,'-4'17,"-2"16,0 17,8 13,9 11,9 6,6 2,-2-14</inkml:trace>
  <inkml:trace contextRef="#ctx0" brushRef="#br0" timeOffset="1992.613">613 642,'-12'33,"1"2,2-1,1 1,2 1,1-1,2 1,1 0,2 1,4 25,4-96,-2-327,-7 358,1 0,0 0,0 0,0 0,0-1,0 1,1 0,0 0,-1 0,1 0,0 0,0 0,1 0,-1 0,1 0,-1 1,1-1,0 0,0 1,0-1,0 1,1 0,-1 0,1 0,-1 0,1 0,0 1,-1-1,1 1,0-1,0 1,0 0,2 0,4 2,-1 1,1-1,0 2,-1-1,1 1,-1 1,0-1,0 1,0 1,-1-1,1 1,-1 1,-1-1,1 1,-1 1,1-1,-2 1,1 0,-1 0,2 4,-5-9,0 0,0 1,-1-1,1 1,0 0,-1-1,0 1,0 0,0 0,0 0,0 0,0 0,-1 0,0 0,1 0,-1 0,0 0,0 0,-1 0,1 0,-1 0,1 0,-1 0,0 0,0 0,0 0,-1-1,1 1,-1 0,1-1,-1 1,0-1,0 1,0-1,0 0,-1 0,1 0,-2 1,-101 27,105-30,0 1,1-1,-1 0,0 0,0 1,0-1,0 0,0 1,0-1,0 0,0 1,0-1,0 0,0 0,0 1,0-1,0 0,0 1,0-1,0 0,0 1,0-1,0 0,-1 0,1 1,0-1,0 0,0 0,0 1,-1-1,1 0,0 0,0 1,-1-1,1 0,0 0,0 0,-1 0,1 1,0-1,0 0,-1 0,1 0,0 0,-1 0,1 0,0 0,-1 0,1 0,0 0,-1 0,1 0,0 0,0 0,-1 0,1 0,0 0,-1 0,1 0,0-1,28 10,-19-6,-5-2,124 47,-122-45,0 0,0 1,0-1,-1 1,0 1,0-1,0 1,0-1,-1 2,1-1,-1 0,-1 1,1 0,-1 0,0 0,0 0,-1 0,1 0,-1 1,-2-4,1 1,-1-1,0 1,0-1,0 1,0-1,-1 1,1-1,-1 1,0-1,0 0,0 0,0 1,-1-1,1 0,-1 0,0 0,0 0,0 0,0-1,-1 1,1-1,-1 1,1-1,-1 0,0 0,0 0,0 0,0-1,0 1,0-1,-2 1,-7 3,-1 0,-1-1,1-1,-1 0,1 0,-1-1,-8-1,16 0,-1-1,1 1,-1-1,0-1,1 1,-1-1,1 0,-1-1,1 0,0 0,0 0,0 0,0-1,0 0,0-1,-2-1,7 4,0 1,1-1,-1 0,0 1,0-1,1 0,-1 0,1 1,-1-1,1 0,-1 0,1 0,-1 0,1 0,0 0,-1 0,1 0,0 0,0 0,0 0,0 0,0 0,0 0,0 0,0 0,0 0,1 0,-1 0,0 0,1 0,-1 0,0 0,1 0,-1 1,1-1,0 0,-1 0,1 0,0 1,-1-1,1 0,0 1,0-1,0 0,-1 1,1-1,0 1,0 0,0-1,1 1,50-19,242-15,-292 33,0 2,0-1,0 0,0-1,0 1,0 0,0 0,0-1,0 1,-1-1,1 0,0 0,0 1,0-1,-1 0,1 0,-1-1,1 1,-1 0,1 0,-1-1,0 1,1-2,-3 2,-1 0,1-1,-1 1,1 0,-1 0,0 0,0 0,0 0,1 0,-1 1,0-1,0 1,0-1,0 1,0 0,0 0,0-1,0 1,0 1,0-1,-2 0,0 2,0-1,-1 1,1 0,0 1,0-1,0 1,1-1,-1 1,0 0,1 1,0-1,0 0,0 1,0 0,1 0,-1 0,1 0,0 0,0 0,0 0,1 1,0-1,-1 1,2-1,-1 1,0 0,1-1,0 1,0 0,0-1,1 1,0-1,-1 1,2 0,-1-1,0 0,1 1,0-1,0 0,1 2,0-2,-1 0,1-1,0 0,0 0,0 0,0 0,0 0,0 0,1-1,0 0,-1 1,1-2,0 1,0 0,0-1,0 1,0-1,0 0,1-1,-1 1,0-1,0 0,1 0,-1 0,0 0,0-1,1 1,-1-1,0 0,0-1,0 1,0-1,0 0,0 0,-1 0,1 0,-1-1,1 1,-1-1,0 0,2-1,-2-4,1 1,-1-1,-1 0,1 0,-1-1,0 1,-1 0,0-1,-1 1,0-8,0 20,0 1,0 0,1 0,-1-1,1 1,0 0,0-1,1 1,-1-1,1 1,0-1,0 0,1 0,-1 0,1 0,0 0,0 0,2 1,1-2,1 1,0-1,0-1,1 1,-1-1,0 0,1-1,-1 0,1 0,0 0,-1-1,1-1,0 1,-1-1,1 0,4-2,-8 2,0-1,0 1,0-1,0 0,-1 0,1-1,0 1,-1-1,0 0,0 1,0-1,0-1,0 1,-1 0,1-1,-1 0,0 1,0-1,0 0,-1 0,1 0,-1 0,1-2,11-101,-12 100,2-70,-2 76,1 1,-1-1,0 0,0 1,0-1,1 1,-1 0,0-1,1 1,-1 0,0 0,1-1,-1 1,0 0,1 1,-1-1,0 0,1 0,-1 0,0 1,0-1,1 1,-1-1,0 1,0-1,0 1,1 0,-1 0,0-1,0 1,0 0,0 0,0 0,-1 0,1 0,0 0,0 0,0 2,5 1,151 77,-155-78,0-1,0 1,0 0,0-1,0 1,-1 0,1 0,-1 0,0 0,0 0,0 0,0 0,0 1,-1-1,0 0,1 1,-1-1,0 0,-1 0,1 1,0-1,-1 0,0 0,0 1,0-1,0 0,0 0,-1 0,1 0,-1 0,-8 44,10-43,0 0,1 1,0-1,0 0,0 0,0 0,0-1,1 1,0 0,0 0,0-1,0 1,1-1,-1 0,1 1,0-1,0-1,0 1,0 0,0-1,1 1,-1-1,1 0,0 0,0-1,-1 1,1-1,0 1,0-1,0-1,4 2,3 0,-1-1,0 0,0 0,1-1,-1 0,0-1,1 0,-1-1,0 0,0 0,0-1,5-2,32-28,-46 32,-1 1,1 0,-1 0,1 0,-1 0,1 0,-1 0,0-1,1 1,-1 0,1 0,-1 1,1-1,-1 0,1 0,-1 0,1 0,-1 0,1 0,-1 1,1-1,-1 0,0 0,1 1,-1-1,1 0,-1 1,0-1,1 0,-1 1,0-1,0 0,1 1,-1-1,0 1,0-1,0 1,1-1,-1 1,0-1,0 0,0 1,0-1,0 1,0-1,0 1,0-1,0 1,0-1,0 1,0-1,0 1,0-1,-1 1,1-1,0 1,0-1,0 0,-1 1,1-1,0 1,1 10,2-8,0 0,1 0,-1 0,1 0,0 0,0-1,0 1,0-1,1 0,-1-1,0 1,1-1,-1 0,1 0,-1 0,1 0,0-1,-1 0,1 0,0 0,-1 0,1-1,0 0,-1 0,1 0,-1-1,1 1,0-2,1 1,-1-1,0 1,0-1,0 0,0 0,-1-1,1 0,-1 1,0-2,0 1,0 0,-1-1,0 1,1-1,-2 0,1 0,0-1,-1 1,0 0,-1-1,1 1,-1-1,0 0,1-4,-2 5,1 1,-1 0,0 0,0-1,-1 1,1 0,-1 0,0 0,0 0,0 0,-1 0,1 0,-1 0,0 0,0 0,0 1,-1-1,1 1,-1 0,0-1,0 1,0 1,0-1,0 0,-1 1,1-1,-1 1,0 0,0 0,0 1,0-1,0 1,-3-1,0 0,1 1,0 0,-1 0,1 0,-1 1,1-1,-1 2,1-1,-1 1,1 0,-1 0,1 1,0 0,0 0,0 0,0 1,0 0,0 0,1 0,-1 1,1 0,0 0,0 0,0 1,1 0,0-1,-1 2,2-1,-4 6,7-7,0 0,0-1,0 1,1 0,0 0,0 0,0 0,0-1,0 1,1 0,-1-1,1 1,0-1,0 0,1 1,-1-1,1 0,-1-1,1 1,0 0,0-1,0 1,1-1,-1 0,0 0,1 0,-1-1,1 1,0-1,-1 0,1 0,0 0,0 0,2-1,26 10</inkml:trace>
  <inkml:trace contextRef="#ctx0" brushRef="#br0" timeOffset="2270.87">2115 642,'-19'-7,"-8"0,-2 3,4 10,7 9,5 7,6 2</inkml:trace>
  <inkml:trace contextRef="#ctx0" brushRef="#br0" timeOffset="2518.184">2074 1051,'16'10,"12"2,9 0,5-3,4-2,2-5,-8-3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6T13:27:58.09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436 59,'-17'-3,"-1"1,0 1,1 0,-1 2,0 0,1 1,-1 0,1 2,-1 0,1 1,0 0,1 2,0 0,0 0,0 2,1 0,0 1,1 0,0 1,0 1,2 0,-1 1,-8 12,16-18,0 0,0 0,1 1,0 0,0-1,1 2,0-1,0 0,1 0,0 1,1 0,0-1,0 1,0 0,2-1,-1 1,1 0,0-1,0 1,1-1,1 1,-1-1,1 0,1 0,-1 0,1 0,1-1,0 1,0-1,0 0,3 2,9 4,1 0,0-2,0 0,2-1,-1-1,1 0,0-2,1 0,0-1,0-2,4 1,34 10,-50-12,4-1,0 0,0 1,0 1,-1 0,1 1,-1 0,0 1,-1 0,0 1,0 1,0-1,-1 2,0-1,0 1,-1 1,0 0,2 4,-9-9,0-1,-1 1,0 0,0 0,0-1,0 1,-1 0,0 0,0 0,0 0,0 0,-1 0,0 0,0-1,0 1,-1 0,1-1,-1 1,0-1,-1 1,1-1,-1 0,0 0,0 0,-2 2,-4 4,0 0,-1-1,0 0,-1 0,0-1,0-1,-1 1,-9 3,-3-1,0-1,-1-1,1-1,-2-1,1-1,-1-1,0-1,1-2,-17-1,35-1,12 0</inkml:trace>
  <inkml:trace contextRef="#ctx0" brushRef="#br0" timeOffset="275.265">723 851,'0'-389,"3"450,2 0,3-1,3 1,2-2,3 0,3 0,6 9,0-7</inkml:trace>
  <inkml:trace contextRef="#ctx0" brushRef="#br0" timeOffset="796.863">1624 168,'1'-13,"-2"0,0 0,0 0,-1 0,0 0,-2 1,-1-8,3 17,1-1,-1 1,0 0,0-1,0 1,0 0,0 0,-1 0,1 1,-1-1,0 0,1 1,-2 0,1 0,0 0,0 0,0 0,-1 0,1 1,-1 0,0 0,1 0,-1 0,0 0,1 1,-1 0,0-1,0 1,-10 3,-1-1,1 2,0 0,1 0,-1 1,1 1,0 0,0 1,1 1,0 0,0 0,1 1,0 0,0 1,-2 4,0-2,0 1,1-1,1 2,0 0,1 0,0 1,2 0,-1 0,2 1,0 0,1 1,0 0,0 5,5-16,1 0,0 0,-1 0,2 0,-1-1,1 1,0 0,0 0,0-1,1 1,0-1,0 1,0-1,1 0,0 0,0 0,0 0,1 0,-1-1,1 1,0-1,0 0,1 0,-1-1,1 1,0-1,0 0,17 10,0-1,1-1,0-2,1 0,15 3,49 14,-47-15,1 1,-2 2,0 2,29 17,-64-31,0 0,0 0,0 1,0 0,0 0,-1 0,1 0,-1 1,0 0,0 0,-1 0,1 0,-1 0,0 1,0 0,0-1,0 1,-1 0,0 1,0-1,-1 0,1 0,-1 1,0-1,0 1,-1-1,0 1,0-1,0 1,-1-1,1 1,-1-1,-1 1,1-1,-1 0,0 0,0 0,-1 1,-5 3,-2-1,1 0,-1 0,0-1,-1 0,1-1,-1 0,-1-1,1 0,-1-1,0 0,0-1,0 0,0-1,-1-1,-10 1,-177 6,175-9,24-3,21-4,11-1</inkml:trace>
  <inkml:trace contextRef="#ctx0" brushRef="#br0" timeOffset="1133.967">2021 756,'-2'2,"-1"1,2 0,-1 1,0-1,1 0,-1 0,1 1,0-1,0 1,0-1,0 1,1-1,0 1,-1 0,1-1,1 1,-1-1,0 1,1-1,0 1,0-1,0 1,0-1,0 1,1-1,0 0,-1 0,1 0,0 0,1 0,-1 0,2 2,7 0,0 1,0-1,0-1,1 0,0-1,-1 0,1-1,0 0,0 0,1-2,-1 1,0-2,0 0,0 0,0-1,0 0,0-1,-1-1,3 0,-1-1,-1 1,0-1,-1-1,1 0,-1-1,0 0,0 0,2-4,-9 8,-1 0,1 0,-1-1,0 1,0-1,0 1,-1-1,1 0,-1 0,0 0,0 0,0 0,-1-1,1 1,-1-1,0 1,0-1,-1 1,1-1,-1 1,0-1,-1 1,1-1,-1-4,-1 5,0-1,1 1,-1 0,-1 0,1 0,-1 0,1 0,-1 1,0-1,0 1,-1 0,1 0,-1 0,0 0,1 0,-1 1,0 0,0 0,-1 0,1 0,-4-1,-3 0,0 0,0 0,-1 1,1 1,-1 0,0 0,1 1,-3 1,2-1,0 2,0-1,0 2,0 0,0 0,0 1,1 0,0 1,0 1,0-1,0 2,1 0,0 0,1 0,-1 1,2 1,-1 0,1 0,0 0,1 1,0 0,1 1,0 0,0 0,1 0,-3 12,2 15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6T14:13:15.248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15,'5'-2,"12"-2,19 2,16-1,18 2,13 0,7 0,-1 1,-3 0,-10 2,-15 1,-19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6T14:13:15.51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39,'18'14,"23"4,23 0,24-6,18-7,11-10,3-5,-6-4,-10-2,-16-1,-21 1,-19 1,-18 2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6T14:13:15.820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3 0,'-2'1,"16"7,374 131,-377-135,34 12,0 1,-2 3,0 1,-1 2,-1 3,-34-22,0 0,-1 1,1 0,-1 0,0 0,-1 1,1 0,-1 0,0 1,-1-1,0 1,0 0,0 0,-1 1,0-1,0 1,-1-1,0 1,0 0,-1 0,0 0,0 0,-1 1,-3 6,-2 1,1-1,-2 0,0 0,-1 0,0-1,-1 0,-1-1,0 0,-1 0,0 0,-1-2,0 1,-2-1,-335 319,312-292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6T14:13:16.409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98 0,'-90'479,"87"-454,0 0,2 0,1 0,0 1,5 20,-4-39,0 1,1-1,0 0,0 0,1 0,0 0,0-1,1 1,0-1,0 0,0 0,1 0,0 0,0-1,0 0,1 0,-1 0,1-1,0 0,1 0,-1 0,1-1,17 4,0 0,1-2,0-1,0-1,0-1,0-1,0-1,0-1,0-2,0 0,-1-2,1 0,-1-2,0-1,10-5,108-53,-91 33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6T14:13:16.626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0 122,'23'-3,"22"-2,22-1,18-2,10-2,4-1,-4-1,-8-1,-15-3,-20-3,-18 1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6T14:13:16.809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0 147,'9'-9,"20"-6,23-5,26 0,26-3,20 3,12 2,2 5,-23 5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6T14:13:17.35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0,'9'19,"12"17,13 15,11 10,10 6,5 3,1 2,-4-2,-8-4,-10-6,-12-9,-9-13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6T14:13:17.60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323 1,'-12'16,"-10"19,-12 18,-10 18,-9 16,-3 10,1 1,9-15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6T14:13:18.146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0,'10'329,"-9"-150,-1-25,17 126,-15-256,2-1,1 0,0 0,2 0,4 8,-9-26,0 0,0 1,1-1,-1-1,1 1,0 0,1-1,-1 1,1-1,0 0,0 0,0-1,0 1,1-1,0 0,-1 0,1 0,0-1,1 0,-1 0,0 0,0 0,1-1,-1 0,3 0,5-2,1-1,-1-1,0 0,0 0,0-1,0-1,-1-1,1 1,-1-2,-1 0,1 0,-1-1,-1 0,1-1,1-2,7-5,0 0,-1-2,-1 0,0-1,-1 0,-2-2,0 0,-1 0,-1-1,-1 0,0-1,0-7,-7 9,-4 21,0 1,0-1,0 0,0 0,0 1,0-1,0 0,0 0,0 1,0-1,0 0,0 0,-1 1,1-1,0 0,0 0,0 1,0-1,0 0,-1 0,1 0,0 1,0-1,0 0,0 0,-1 0,1 0,0 0,0 1,-1-1,1 0,0 0,0 0,-1 0,1 0,0 0,0 0,-1 0,1 0,0 0,0 0,-1 0,1 0,0 0,0 0,-1 0,1 0,0 0,0 0,-1 0,1-1,0 1,0 0,-1 0,1 0,0 0,0 0,0-1,-1 1,1 0,0 0,0 0,0-1,0 1,-7 10,2-1,0 2,0-1,0 1,1-1,1 1,0 0,1 1,0-1,0 0,1 1,1-1,0 0,0 1,1-1,1 1,0-1,0 0,1 1,1-6,0 1,1-1,0 0,0 0,0-1,0 1,1-1,0 0,0-1,0 1,1-1,0-1,-1 1,1-1,1 0,-1 0,0-1,1 0,-1-1,1 1,-1-2,4 1,37 4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6T14:13:18.42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94 38,'-18'-7,"-9"-2,0-3,5 2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6T13:28:47.43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0 422,'71'-154,"31"-93,-92 227,-10 20,-1 0,1 0,0 1,0-1,0 0,-1 0,1 1,0-1,0 0,0 0,0 1,0-1,-1 0,1 1,0-1,0 0,0 0,0 1,0-1,0 0,0 1,0-1,0 0,0 1,0-1,0 0,0 1,1-1,-1 0,0 0,0 1,0-1,0 0,0 1,1-1,-1 0,0 0,0 0,0 1,1-1,-1 0,0 0,0 0,1 1,-1-1,0 0,1 0,-1 0,0 0,0 0,1 0,-1 0,0 1,1-1,-1 0,0 0,1 0,-1 0,0 0,0-1,1 1,-1 0,0 0,1 0,-1 0,0 0,-4 106,5 114,55 92,-55-309,-1 0,1 0,-1 0,1 0,-1 0,0 0,0 0,-1 0,1 0,0 0,-1 0,0 0,0 0,0 0,0 0,0-1,0 1,-1 0,1-1,-1 1,0-1,0 1,0-1,0 0,0 0,0 0,-1 0,1 0,-1 0,1-1,-1 1,0-1,0 0,1 0,-1 0,0 0,-1 0,-79-7,84 6,-1 0,0 0,0 0,0 0,0-1,0 1,0 0,0 0,1 0,-1 0,0 0,0-1,0 1,0 0,0 0,0 0,0 0,0-1,0 1,0 0,0 0,0 0,0 0,0-1,0 1,0 0,0 0,0 0,0-1,0 1,0 0,0 0,0 0,0 0,-1 0,1-1,0 1,0 0,0 0,0 0,0 0,0 0,-1 0,1-1,0 1,0 0,0 0,0 0,-1 0,1 0,0 0,20-3,468-51,-403 42</inkml:trace>
  <inkml:trace contextRef="#ctx0" brushRef="#br0" timeOffset="453.784">1134 190,'-11'16,"1"0,0 2,2-1,0 1,1 0,0 0,2 1,0 0,1 0,1 0,1 1,1-1,0 17,2-28,-1 0,1 0,0 0,1 0,0-1,0 1,1-1,0 1,0-1,1 0,0 0,0 0,1 0,-1-1,1 0,1 0,-1 0,1-1,0 0,1 0,-1 0,1-1,0 0,0 0,0-1,0 1,1-2,-1 1,1-1,0 0,0-1,-1 0,1 0,0 0,2-1,0-1,0 0,0 0,0-1,0 0,0-1,-1 0,1 0,-1-1,1-1,-1 1,-1-1,1-1,-1 0,0 0,0 0,-1-1,0 0,0-1,0 0,-1 0,0 0,-1-1,0 1,0-1,-1-1,0 1,-1-1,0 1,0-1,-1 0,0 0,-1 0,2-4,-1-1,0 1,-1-1,0 1,-2-1,0 1,0-1,-1 1,-1 0,0 0,-1 0,-1 0,0 0,-1 1,0 0,-1 0,0 1,-1 0,-1 0,0 1,0 0,-1 0,-1 1,0 0,0 1,-1 1,0-1,0 2,-4-2,9 6,0 1,0 1,-1-1,1 1,0 0,0 1,-1-1,1 1,0 1,0 0,-1 0,1 0,0 1,0 0,0 0,0 1,1 0,-1 0,1 0,-1 1,1 0,0 0,1 1,-1 0,1 0,-3 3,-6 7,1 0,0 1,2 0,-1 1,2 0,1 1,0 0,1 0,-1 5,4-11,1 0,0 0,1 0,0 1,1-1,0 1,1-1,0 1,1 0,1 0,0-1,1 1,0 0,1-1,0 0,1 0,0 0,1 0,0 0,1-1,2 2,26 29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6T14:13:18.668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1 122,'14'-14,"21"-10,27-2,27 3,23 5,17 6,9 7,-1 12,-6 11,-13 12,-16 8,-17 7,-22-5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6T14:13:18.917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6 0,'-1'85,"-2"-47,2 0,1 0,2 0,1 0,3 0,0-1,3 1,1-2,12 28,-22-62,0 0,1-1,-1 1,0 0,1 0,-1-1,1 1,0-1,0 1,0 0,0-1,0 0,0 1,0-1,0 1,0-1,1 0,-1 0,0 0,1 0,-1 0,1 0,-1 0,1 0,0-1,-1 1,1 0,0-1,-1 0,1 1,0-1,0 0,-1 0,1 0,0 0,0 0,-1 0,1-1,0 1,0 0,-1-1,1 0,0 1,-1-1,1 0,0 0,8-11,-2 0,0 0,0 0,-1-1,-1 0,0-1,0 0,-2 0,3-10,-1 5,80-250,-75 246,-11 23,0 0,0 0,0 1,0-1,0 0,0 1,0-1,0 0,0 0,0 1,0-1,0 0,0 1,0-1,0 0,0 0,0 1,0-1,0 0,0 0,0 1,1-1,-1 0,0 0,0 1,0-1,0 0,1 0,-1 0,0 1,0-1,1 0,-1 0,0 0,0 0,1 0,-1 0,0 1,0-1,1 0,-1 0,0 0,0 0,1 0,-1 0,0 0,1 0,-1 0,0 0,0 0,1 0,-1 0,0 0,0-1,1 1,-1 0,0 0,0 0,1 0,-1 0,0-1,0 1,1 0,-1 0,0 0,0-1,0 1,1 0,2 27,-3-25,0 9,0 0,0 0,1 0,1 0,0 0,0 0,1-1,1 1,-1-1,2 0,-1 0,2 0,-1-1,1 1,1-1,-1-1,1 1,1-1,1 1,4-1,1-1,-1 0,2-1,-1-1,0 0,1-1,0 0,0-1,0-1,1-1,-1 0,49 5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6T14:13:20.066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400 782,'-21'-6,"0"0,0 2,-1 1,0 0,1 2,-1 1,0 0,0 1,0 2,1 0,-1 1,-19 7,-37 40,76-50,0 1,1 0,-1 0,0-1,1 1,-1 0,1 0,0 1,0-1,-1 0,2 0,-1 1,0-1,0 0,1 1,-1-1,1 1,0-1,-1 1,1-1,1 1,-1-1,0 1,0-1,1 1,0-1,-1 0,1 1,0-1,0 0,0 0,0 1,1-1,-1 0,1 1,7 3,-1 0,1 0,1 0,-1-1,1-1,-1 1,1-2,0 1,1-1,-1-1,1 0,-1 0,1-1,-1-1,1 0,0 0,-1-1,1 0,-1-1,1 0,-1 0,4-3,1 0,-1 0,-1-1,1 0,-1-2,0 1,0-2,-1 1,0-2,-1 0,0 0,0-1,-1 0,-1-1,0 0,-1 0,0-1,0 0,-2-1,1 1,-2-1,0 0,-1-1,0 1,-1-1,0-3,8-50,-2 0,-4 0,-3 0,-2-1,-9-58,7 112,1-5,0 1,-2-1,-1 0,0 1,-2-1,0 1,-3-4,9 22,0-1,-1 1,1 0,-1-1,1 1,-1 0,0-1,1 1,-1 0,0 0,0 0,0 0,0 0,0 0,0 0,0 0,0 0,0 0,-1 1,1-1,0 0,0 1,-1-1,1 1,0-1,-1 1,1 0,-1 0,1-1,0 1,-1 0,1 0,-1 0,1 1,0-1,-1 0,1 0,0 1,-1-1,1 1,0-1,-1 1,1 0,0-1,0 1,0 0,-1 0,1 0,0 0,0 0,0 0,1 0,-2 1,-6 9,1 1,0 0,1 0,0 0,1 0,0 1,1 0,0 0,1 1,1-1,-1 5,-3 20,2 0,2 0,1 0,2-1,1 1,2 0,2 0,1-1,2 0,2-1,1 0,2 0,1-2,2 0,1 0,12 14,-20-32,1-1,0 0,1-1,1 0,0-1,1 0,1-1,0-1,-9-6,0-1,1-1,0 1,-1-1,1 0,1-1,-1 1,0-1,1-1,-1 1,1-1,-1-1,1 1,-1-1,1-1,-1 1,1-2,-1 1,1 0,6-4,3-3,-1-1,0 0,-1-2,0 0,-1 0,0-2,0 1,-2-2,1 0,-2 0,0-1,-1 0,0-1,-1-1,-1 1,0-1,-2 0,0-1,4-17,-7-9,-3 44,-1 0,0-1,1 1,-1 0,0 0,0 0,0 0,1 0,-1-1,0 1,0 1,0-1,1 0,-1 0,0 0,0 0,1 0,-1 1,0-1,0 0,1 1,-1-1,0 1,1-1,-1 0,0 1,1 0,-1-1,1 1,-1-1,1 1,-1 0,1-1,-1 1,1 0,0-1,-8 10,1 0,1 0,0 1,0-1,1 1,1 1,0-1,0 0,1 1,1 0,0 0,0 0,1 0,1 0,0 0,1 6,0-11,0 1,1-1,0 0,0 0,0 0,1 0,0 0,1 0,0-1,0 0,0 0,0 0,1 0,0 0,1-1,-1 0,1 0,0-1,0 0,0 0,1 0,-1 0,1-1,0 0,0-1,0 0,0 0,1 0,-1-1,0 0,1 0,-1-1,6 0,-2 0,1-1,-1-1,1 1,-1-2,0 0,0 0,0-1,0 0,-1-1,0 0,0 0,0-1,0-1,-1 0,0 0,0-1,-1 0,0 0,-1-1,0 0,0 0,-1-1,0 0,0 0,-1 0,-1-1,0 0,2-6,2-11,-1 0,-2-1,-1 1,-1-1,-1 0,-2-19,0 47,0 0,0 0,-1 0,1 0,0 0,0 0,0 0,0 0,0 0,1 0,-1 0,0 0,0 1,1-1,-1 0,0 0,1 0,-1 0,1 0,-1 0,1 1,0-1,-1 0,1 0,0 1,-1-1,1 1,0-1,0 0,0 1,0 0,-1-1,1 1,0-1,0 1,0 0,0 0,0-1,0 1,0 0,0 0,0 0,0 0,0 0,0 0,0 0,0 1,0-1,0 0,0 1,-1-1,2 0,49 12,-1 2,0 1,38 20,-80-33,1 1,-1 0,0 0,0 1,-1 0,1 0,-1 1,0 0,0 1,0-1,-1 1,0 0,0 1,0-1,-1 1,0 1,0-1,-1 1,0-1,-1 1,1 0,-1 0,-1 2,-13 142,11-149,1-1,-1 1,0 0,1 0,-1-1,1 1,0 0,0-1,0 1,0-1,0 1,0-1,1 0,-1 1,1-1,0 0,0 0,0 0,0 0,0 0,0-1,0 1,1-1,-1 1,0-1,1 0,-1 0,1 0,0 0,-1 0,1-1,87 7,-67-9,0-2,-1 0,1-1,-1-1,0-1,-1-2,0 0,0-1,-1 0,0-2,-1-1,0 0,-1-1,-1-1,0-1,-1-1,-1 0,0 0,10-18,-3-25,-22 58,0 1,0-1,0 0,0 1,0-1,0 0,0 1,-1-1,1 1,0-1,-1 0,0 1,1-1,-1 1,0-1,0 1,0-1,0 1,0 0,0 0,0-1,0 1,-1 0,1 0,0 0,-1 0,1 0,-1 1,1-1,-1 0,1 1,-1-1,1 1,-1-1,0 1,-7-1,0 0,0 1,1 0,-1 1,0-1,0 2,1-1,-1 1,1 1,0 0,-1 0,1 0,0 1,1 0,-1 1,1-1,0 2,0-1,0 1,1 0,0 0,0 1,-4 6,7-8,0 0,1 0,0 1,0-1,0 1,1-1,-1 1,1 0,1 0,-1-1,1 1,0 0,0 0,1 0,0-1,0 1,0 0,1-1,0 1,0-1,0 1,0-1,1 0,0 0,0 0,1 0,-1-1,1 1,0-1,0 0,1 0,-1-1,4 3,18 12,1-1,0-2,1 0,1-2,0-1,1-2,0-1,1-1,0-1,0-2,6-1,64 10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6T14:13:36.756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235 475,'-14'-6,"0"0,0 1,0 1,-1 1,0 0,1 1,-15-1,24 3,1 0,0 0,0 0,0 1,0-1,-1 1,1 0,0 0,0 1,1-1,-1 1,0 0,0 0,1 0,-1 0,1 1,0 0,-1-1,1 1,0 0,1 0,-1 1,1-1,-1 1,1-1,0 1,0 0,1-1,-1 1,1 1,-1-2,1 0,1 1,-1-1,0 1,1-1,-1 1,1-1,0 1,1 0,-1-1,0 1,1-1,0 1,0-1,0 0,0 1,0-1,1 0,0 0,-1 0,1 0,0 0,0 0,1 0,-1-1,1 1,-1-1,1 1,0-1,0 0,0 0,0-1,0 1,0 0,1-1,-1 0,0 0,1 0,-1 0,1-1,-1 1,1-1,-1 0,2 0,2 0,1 0,-1-1,0 0,1 0,-1-1,0 0,1 0,-1-1,0 1,-1-2,1 1,-1-1,1 0,-1 0,0-1,0 0,-1 0,0 0,0-1,0 1,0-1,1-3,5-8,0-1,-1 0,-1-1,-1 0,0 0,-1-1,2-12,2-26,-3 0,-2 0,-3-1,-4-56,0 85,1 30,0 0,-1 1,1-1,0 0,0 1,0-1,-1 0,1 0,0 1,0-1,-1 0,1 0,0 0,-1 0,1 1,0-1,0 0,-1 0,1 0,0 0,-1 0,1 0,0 0,-1 0,1 0,0 0,-1 0,1 0,0 0,-1 0,1 0,0 0,-1 0,1 0,0 0,-1 0,1-1,0 1,-1 0,1 0,0 0,0-1,-1 1,1 0,0 0,0-1,-1 1,1 0,0 0,0-1,0 1,0 0,0-1,-1 1,-13 31,1 0,1 2,1-1,-1 17,5-25,-1 1,0 1,2 0,1 0,1 1,1-1,2 1,0 0,2-1,1 1,3 17,-2-37,0 1,0-1,1 0,0 0,0 0,0-1,1 0,0 1,1-2,-1 1,1 0,0-1,0 0,1-1,-1 1,1-1,0-1,0 1,0-1,1 0,-1-1,1 0,0 0,0-1,-1 1,1-2,0 1,0-1,0 0,0-1,7-1,-2 1,0-1,0 0,0-1,0 0,0-1,-1 0,1-1,-1-1,-1 0,1 0,4-4,-10 6,0-1,0 0,-1 0,1 0,-1 0,0-1,0 0,-1 0,0 0,0 0,0-1,-1 0,0 0,0 0,-1 0,0 0,0 0,-1 0,0-1,0-5,0 10,-1 0,0 1,0-1,0 0,0 0,-1 0,1 0,-1 0,0 0,1 0,-1 1,-1-1,1 0,0 1,-1-1,1 1,-1-1,0 1,0 0,0-1,0 1,0 0,0 0,-1 1,1-1,0 0,-1 1,0 0,1-1,-1 1,0 0,0 0,1 1,-1-1,0 1,0-1,0 1,0 0,0 0,0 0,0 0,0 1,0-1,0 1,1 0,-1-1,-2 2,1 1,1-1,0 0,0 1,0 0,1-1,-1 1,1 0,-1 0,1 1,0-1,0 0,0 1,1-1,-1 1,1 0,0 0,0-1,0 1,1 0,-1 0,1 0,0 0,0 0,0-1,1 1,-1 0,1 0,0 0,0-1,0 1,1 0,-1-1,1 1,0-1,0 1,0-1,0 0,1 0,-1 0,1 0,0 0,9 7,0 0,1 0,0-2,0 1,0-2,1 0,1 0,-1-2,1 1,0-2,2 0,48 13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6T14:13:37.555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13 627,'24'-22,"-1"-1,-2-1,0-1,-2-1,0-1,-2 0,-1-1,-2-1,0 0,-2-1,-1-1,-2 1,-1-2,-1 1,-2-1,-1 0,0-20,-15-18,10 68,0 1,0-1,0 0,0 1,0-1,-1 1,1-1,0 1,-1 0,1-1,-1 1,1 0,-1 0,0 0,1 0,-1 0,0 0,0 1,0-1,0 1,1-1,-1 1,0 0,0 0,0-1,0 1,0 0,0 1,0-1,0 0,0 1,0-1,1 1,-2 0,-8 4,1 1,1 0,-1 1,1 0,0 0,0 1,1 0,0 0,1 1,0 0,0 1,1-1,0 1,1 0,0 1,-3 10,-3 1,2 1,0 1,2 0,1 0,1 1,1-1,0 1,2 0,2 24,0-33,2 0,0-1,1 1,0-1,1 0,1 0,0 0,1 0,1-1,0 0,1 0,0-1,2 0,-1-1,1 0,5 4,-2-4,1 0,0-1,1-1,0 0,0-1,1-1,0 0,1-2,-1 1,1-2,1 0,-1-1,1-1,-1-1,1 0,0-2,0 0,0 0,0-2,-1 0,1-1,-1-1,0-1,4-1,-13 3,-1-1,1 1,-1-1,0-1,0 1,0-1,0 0,-1-1,0 0,0 0,-1 0,0 0,0-1,0 0,-1 0,0 0,0-1,-1 1,0-1,0 0,-1 0,0 0,0 0,-1-1,0 1,0 0,-1-6,0 11,-1-1,1 0,0 0,-1 0,0 0,0 1,0-1,-1 0,1 1,-1-1,1 1,-1 0,-1-1,1 1,0 0,-1 0,1 0,-1 1,0-1,0 1,0-1,0 1,0 0,-1 0,1 0,-1 1,1-1,-1 1,-1 0,-4-2,0 1,0 1,-1 0,1 0,0 1,0 0,-1 0,1 1,0 1,0-1,-8 4,7-3,1 1,-1 0,1 1,0 0,0 0,0 1,0 0,1 0,0 1,0 0,1 1,0 0,0 0,0 0,1 1,0 0,0 0,1 1,0 0,-2 5,6-11,1 0,-1 0,0-1,1 1,0 0,-1 0,1 0,0 0,0 0,1 0,-1-1,1 1,-1 0,1 0,0 0,0-1,0 1,1 0,-1-1,0 1,1-1,0 0,0 1,-1-1,1 0,0 0,1 0,-1 0,0-1,1 1,-1-1,1 1,-1-1,3 1,5 2,-1-1,1 0,-1 0,1-1,0 0,0-1,0 0,0-1,7 0,-7-1,0 1,0-1,0-1,0 0,-1 0,1-1,-1 0,1 0,-1-1,0-1,-1 0,1 0,-1 0,0-1,0 0,0-1,-1 0,0 0,-1 0,1-1,-1 0,3-7,-8 22,0 0,0-1,0 1,1-1,0 0,1 0,-1 1,1-1,0-1,1 1,-1 0,5 4,7 1,0 0,0-1,1-1,0-1,1 0,0-1,0 0,0-2,1 0,0-1,0-1,12 1,42 7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6T14:13:39.619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61 482,'0'-56,"-1"-21,2 0,4 1,4-1,6-16,-10 75,-9 37,-23 82,10-49,4 1,1 1,3 0,2 0,1 19,11-18,5-11</inkml:trace>
  <inkml:trace contextRef="#ctx0" brushRef="#br0" timeOffset="404.08">607 169,'-2'-15,"-1"0,0 0,-2 0,0 1,0-1,-1 1,-1 1,-7-11,13 22,0 0,0 0,-1 0,1 0,0 0,-1 1,1-1,-1 1,0-1,0 1,1 0,-1 0,0-1,0 1,0 1,0-1,0 0,0 0,-1 1,1-1,0 1,0 0,0-1,-1 1,1 0,0 0,0 1,-1-1,1 0,0 1,0-1,0 1,0 0,0 0,0 0,0 0,0 0,0 0,0 0,0 1,1-1,-1 1,0-1,1 1,0 0,-1-1,1 2,-12 13,0 2,2-1,0 2,1-1,1 1,0 1,2 0,0 0,2 1,0-1,1 1,1 0,0 13,2-23,0 1,0-1,1 0,1 0,0 0,1 1,0-1,0 0,1-1,1 1,0 0,0-1,1 0,0 0,1 0,0-1,0 0,1 0,0 0,1-1,0 0,0 0,1-1,0-1,8 5,-7-5,1-2,-1 1,1-1,0-1,1 0,-1-1,1 0,-1-1,1 0,-1 0,1-2,7 0,-12 0,0 0,-1 0,1 0,-1-1,1 0,-1 0,0-1,0 0,0 0,0 0,-1-1,1 0,-1 0,0 0,0-1,0 0,-1 1,0-2,0 1,0 0,0-1,1-3,-4 6,1-1,-1 1,1-1,-1 0,0 1,-1-1,1 0,0 0,-1 1,0-1,0 0,0 0,-1 0,1 0,-1 1,0-1,0 0,0 1,-1-1,1 1,-1-1,0 1,1 0,-2-1,1 1,0 0,-1 0,1 1,-1-1,0 0,0 1,0 0,0 0,0 0,-1 0,1 0,-1 1,1-1,-1 1,1 0,-1 0,0 0,0 0,1 1,-1 0,0 0,0 0,0 0,-3 1,0 0,-1 0,1 0,0 1,-1 0,1 1,0 0,1 0,-1 0,0 1,1 0,0 0,0 1,0-1,0 1,1 1,-1-1,2 1,-1 0,0 0,1 0,0 1,1-1,0 1,0 0,0 0,1 0,0 0,0 1,0-1,1 1,1-1,-1 4,7 23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6T14:13:38.29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10 55,'3'24,"2"0,0 0,2-1,1 0,0 0,2-1,1 0,0-1,2 0,0-1,1-1,2 0,8 9,-18-20,24 30,50 79,-79-116,0 0,-1 0,1 0,-1 1,1-1,-1 0,1 1,-1-1,0 1,0-1,0 0,1 1,-2-1,1 1,0-1,0 0,0 1,-1-1,1 0,0 1,-1-1,1 0,-1 1,0-1,1 0,-1 0,0 0,0 0,0 1,0-1,0 0,0-1,0 1,0 0,0 0,0 0,-1-1,1 1,0 0,0-1,-1 1,1-1,0 0,-1 1,1-1,-1 0,1 0,0 0,-1 0,1 0,-1 0,1 0,0-1,-1 1,0-1,-12 2,1-2,-1 0,1 0,0-1,-1-1,1 0,0-1,1 0,-1-1,1 0,0-1,0-1,0 0,1 0,0-1,-2-3,11 9,0 1,1 0,-1 0,1-1,-1 1,1-1,0 0,-1 1,1-1,0 0,0 0,0 0,0 0,1 0,-1 0,1 0,-1 0,1 0,-1 0,1 0,0 0,0 0,0 0,0 0,0 0,1 0,-1 0,1 0,-1 0,1 0,0 0,0 0,0 0,0 0,0 0,0 1,0-1,1 0,-1 1,0-1,1 1,-1-1,1 1,1-1,260-156,-254 152,-2 0,1-1,-1-1,0 1,-1-1,1 0,-2-1,1 1,-1-1,0 0,-1 0,0-1,-1 0,0 1,0-1,-1 0,0 0,-1 0,0-1,-1-9,0 17,-1-1,1 1,-1 0,0-1,-1 1,1 0,0 0,-1 0,0 0,0 0,0 0,0 0,0 0,0 1,-1-1,1 1,-1 0,0 0,0 0,0 0,0 0,0 0,0 1,0 0,0 0,-1-1,1 2,0-1,-1 0,1 1,-4-1,-1 1,1 0,-1 0,0 1,1 0,-1 0,1 1,0 0,-1 0,1 1,0 0,0 0,1 1,-1 0,-1 1,2-2,1 1,0 0,0 0,0 1,0-1,1 1,0 0,0 0,0 0,1 1,0-1,0 1,0 0,0 0,1 0,0 0,1 1,-1-1,1 0,0 1,1-1,0 1,0-1,0 0,0 1,1-1,0 1,1-1,-1 0,1 0,1 0,-1 0,1 0,0 0,1 1,33 32,4-6</inkml:trace>
  <inkml:trace contextRef="#ctx0" brushRef="#br0" timeOffset="246.884">720 342,'18'0,"21"0,17 0,13 0,6 0,1 3,-10 0,-10 2,-12 1,-15-2</inkml:trace>
  <inkml:trace contextRef="#ctx0" brushRef="#br0" timeOffset="938.028">1102 42,'22'3,"16"11,0 3,-1 0,0 3,-2 1,0 1,16 16,-46-35,-1 0,0 0,0 0,0 0,0 1,0-1,-1 1,1 0,-1 0,0 1,0-1,-1 1,1-1,-1 1,0 0,-1 0,1 0,-1 0,0 0,0 0,0 0,-1 0,1 1,-1-1,-1 0,1 0,-1 0,0 1,0-1,0 0,-1 0,0 0,-1 3,-11 10,-1 0,-1-2,0 0,-1 0,-1-2,0 0,-1-1,0 0,-19 7,19-8,-23 13,-80 57,111-70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6T14:13:20.855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29 0,'0'773,"2"-798,1 0,1 0,1 0,1 0,1 0,-6 19,1 1,-1-1,1 0,0 1,0-1,1 1,-1 0,1-1,0 1,1 1,-1-1,1 0,0 1,0 0,1 0,-1 0,1 0,0 1,0 0,0 0,0 0,0 0,1 1,-1 0,1 0,0 1,-1-1,1 1,0 0,2 1,4 2,0 2,0-1,0 2,-1-1,1 2,-1-1,0 1,-1 1,1 0,-1 1,-1 0,1 0,-1 1,-1 0,0 1,0 0,2 4,-7-11,-1-1,1 1,-1 0,1 0,-1 1,0-1,0 0,0 1,-1-1,1 1,-1-1,0 1,0 0,0 0,-1 0,1-1,-1 1,0 0,0 0,0 0,-1 0,1-1,-1 1,0 0,0 0,0-1,0 1,-1 0,0-1,0 0,0 1,0-1,0 0,0 0,-1 0,-1 2,-11 3,-1 0,0 0,0-2,0 0,-1 0,0-2,0 0,0-1,-1-1,1 0,-1-1,0-2,1 3,6-1,0 1,-1-2,1 0,0 0,-1-1,1 0,0-1,0 0,-10-4,8-6,13 0</inkml:trace>
  <inkml:trace contextRef="#ctx0" brushRef="#br0" timeOffset="1059.203">834 628,'-23'-12,"-1"1,-1 1,0 1,0 1,-1 2,0 0,0 2,-22-1,44 5,-1 0,0 0,1 0,-1 0,0 1,1 0,-1 0,0 0,1 1,0 0,-1-1,1 2,0-1,0 0,0 1,0 0,0 0,1 0,-1 0,1 0,0 1,0-1,0 1,0 0,1 0,0 0,0 0,0 1,0-1,0 1,1-1,0 1,0-1,0 1,1 0,-1-1,1 2,1 1,0 0,0 0,1 0,0 0,0 0,0 0,1-1,0 1,1-1,-1 0,1 0,0 0,1 0,-1-1,1 0,0 0,0 0,1-1,0 1,0-1,0 0,0-1,3 2,3 1,1-1,-1 0,1 0,1-2,-1 1,1-2,-1 0,1 0,-1-1,1-1,11-1,-17 1,0-1,0-1,0 1,-1-2,1 1,0-1,-1 0,0 0,1-1,-1 0,-1 0,1 0,-1-1,1 0,-1-1,-1 0,1 1,-1-2,0 1,0 0,-1-1,0 0,0 0,-1-1,0 1,0 0,0-1,-1 0,1-6,-1 3,-1 2,-1 15,0 1,0 1,0-1,1 0,0 1,1-1,-1 0,2 0,-1 0,1 0,-1 0,2 0,-1-1,1 1,0-1,0 0,1 0,0-1,0 1,0-1,1 0,0-1,0 1,0-1,0 0,1-1,-1 1,1-1,0 0,0-1,0 0,0 0,0-1,1 0,-1 0,1 0,6-1,-10 0,1-1,-1 0,1 0,-1 0,0 0,1-1,-1 1,0-1,0 0,0 0,0-1,0 1,-1-1,1 0,-1 0,0 0,1-1,-1 1,-1-1,1 1,0-1,-1 0,0 0,0 0,0 0,-1-1,1 1,-1-2,4-13,-1 0,-1 0,-1 0,0 0,-1 0,-2-3,2-77,0 96,1 1,-1 0,1-1,0 1,0 0,-1 0,1 0,1 0,-1 0,0 0,0 0,1 1,-1-1,1 1,-1 0,1 0,0 0,-1 0,1 0,0 1,0-1,0 1,-1-1,1 1,0 0,0 0,0 1,0-1,0 1,-1-1,1 1,2 0,-1 0,33 2,-1 1,0 3,0 0,0 3,-1 1,9 5,-39-15,1 0,-1 1,0 0,0 0,0 1,0-1,0 1,-1 0,1 0,-1 1,0-1,0 1,0 0,0 0,-1 0,1 1,-1-1,0 1,-1 0,1 0,-1 0,0 0,0 0,0 0,-1 1,0-1,0 0,0 1,-1-1,0 3,-35 125,36-130,-1-1,1 1,-1 0,1 0,0 0,0-1,1 1,-1-1,0 1,1-1,-1 1,1-1,0 0,0 0,0 0,0 0,0 0,1 0,-1 0,0-1,1 1,-1-1,1 0,0 0,-1 0,1 0,2 1,81 13,-85-15,19 2,0-1,1-1,-1 0,0-2,1 0,-1-2,0 0,-1-1,1-1,-1 0,0-2,-1 0,1-2,-2 1,1-2,-1-1,7-6,-24 18,0 0,0 0,0 1,0-1,0 0,-1 0,1 1,0-1,0 0,0 1,0-1,1 0,-1 0,0 1,0-1,0 0,0 0,0 1,0-1,0 0,0 0,1 1,-1-1,0 0,0 0,0 0,0 1,1-1,-1 0,0 0,0 0,0 0,1 1,-1-1,0 0,0 0,1 0,-1 0,0 0,1 0,-1 0,0 0,0 0,1 0,-1 0,0 0,0 0,1 0,-1 0,0 0,0 0,1 0,-1 0,0 0,0 0,1 0,-1-1,0 1,0 0,1 0,-1 0,0 0,0-1,2 14,3-8,-1 0,1 0,0-1,0 1,1-1,-1 0,1-1,0 1,0-1,0 0,0-1,1 1,-1-1,1 0,-1-1,1 0,0 0,0 0,0-1,-1 0,1 0,0-1,0 0,3-1,-1 2,1-1,0-1,-1 0,1 0,-1-1,1 0,-1-1,0 0,0 0,-1-1,1-1,-5 4,-1 0,0-1,1 1,-1-1,0 0,-1 0,1 0,-1-1,1 1,-1-1,0 1,0-1,0 0,-1 1,1-1,-1 0,0 0,0 0,-1 0,1 0,-1 0,0-1,0 1,0 0,0 0,-1 0,0-3,-1 1,0 1,0-1,0 1,0-1,-1 1,0 0,0 0,-1 0,0 0,1 1,-1-1,-1 1,1 0,-1 0,1 1,-1-1,0 1,-1 0,1 1,-4-3,-5 0,0 0,0 0,-1 1,1 1,-1 1,1 0,-14 0,18 1,0 0,0 1,0 0,0 1,0 0,0 1,0 0,0 0,1 1,-1 0,1 1,-1 0,1 0,1 1,-1 0,1 1,0 0,0 0,0 1,1 0,0 0,0 1,1 0,0 0,0 0,-3 9,8-14,0 1,0-1,0 1,1 0,-1-1,1 1,0 0,0 0,0-1,1 1,-1 0,1-1,0 1,0-1,0 1,1-1,-1 1,1-1,0 0,-1 1,2-1,-1 0,0 0,1-1,-1 1,1 0,0-1,0 0,0 1,0-1,0-1,0 1,4 1,8 5,0-2,1 0,-1 0,1-2,1 0,-1 0,1-2,42 5,-5-4</inkml:trace>
  <inkml:trace contextRef="#ctx0" brushRef="#br0" timeOffset="1333.47">2500 204,'-14'-9,"-11"-6,-11 1,-7 1,-2 4,-1 6,6 7,6 11,10 11,11 9,14 8,15 7,4-4</inkml:trace>
  <inkml:trace contextRef="#ctx0" brushRef="#br0" timeOffset="15127.552">2405 641,'3'-4,"0"2,0 7,-1 9,0 10,-1 5,1 4,6 2,6-3,8-5,8-7,12-6,10-9,-4-4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6T14:13:40.567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96 110,'-87'469,"87"-467,-2 2,1 0,-1 0,1 0,0 0,1 1,-1-1,1 0,-1 0,1 1,1-1,-1 0,1 0,-1 0,1 1,0-1,1 0,-1 0,1 0,0 0,-1-1,2 1,-1 0,0-1,1 1,0-1,0 0,0 0,0 0,0 0,3 1,9 0,0 0,0 0,1-2,0 0,-1-1,1 0,0-1,0-1,8-2,-24 3,53-5,-1-2,0-3,32-11,-15 1</inkml:trace>
  <inkml:trace contextRef="#ctx0" brushRef="#br0" timeOffset="263.851">547 233,'-3'3,"0"9,-2 12,-3 12,-2 11,-1 7,0 6,3-1,4-3,11-6,8-8,11-5,10-10,9-9,6-8,0-10,-7-5</inkml:trace>
  <inkml:trace contextRef="#ctx0" brushRef="#br0" timeOffset="542.107">397 466,'25'2,"23"1,19 0,15 1,4 1,0-1,-8-3,-17-3</inkml:trace>
  <inkml:trace contextRef="#ctx0" brushRef="#br0" timeOffset="1067.519">601 220,'232'-13,"-137"11,1 5,63 11,-158-14,2-1,-1 1,1 0,0 0,0 0,-1 0,1 1,0-1,0 1,-1-1,1 1,-1 0,1 0,0 0,-1 1,0-1,1 0,-1 1,0 0,0-1,0 1,0 0,0 0,0 0,0 0,-1 1,1-1,-1 0,0 1,1-1,-1 1,0-1,0 1,-1 0,1-1,-19 142,12-73,3 0,3 0,4 0,5 21,3-181,49-360,-50 389,-10 59,-1 1,0 0,1-1,-1 1,0 0,1 0,-1 0,1-1,-1 1,1 0,-1 0,0 0,1 0,-1 0,1-1,-1 1,1 0,-1 0,1 0,-1 0,1 1,-1-1,1 0,-1 0,1 0,-1 0,0 0,1 1,-1-1,1 0,-1 0,0 1,1-1,-1 0,1 0,-1 1,0-1,0 1,1-1,-1 0,0 1,1-1,-1 1,0-1,0 0,0 1,0-1,1 1,-1-1,0 1,0-1,0 1,0-1,0 1,0-1,1 3,128 191,41 40,-169-232,34 67,-34-67,-1 0,1 0,-1 0,1 1,-1-1,0 0,0 0,0 0,0 1,0-1,-1 0,1 0,-1 0,1 1,-1-1,0 0,0 0,0 0,0 0,0 0,0-1,-1 1,1 0,-1 0,1-1,-1 1,1-1,-1 1,0-1,0 0,-1 1,-11 4,-1 0,1-2,-1 1,0-2,0 0,0-1,0 0,0-2,-15 0,25 0,-60 0,8-3</inkml:trace>
  <inkml:trace contextRef="#ctx0" brushRef="#br0" timeOffset="1316.851">1926 615,'21'0,"18"0,17 0,13 0,6 0,-1-2,-12-1</inkml:trace>
  <inkml:trace contextRef="#ctx0" brushRef="#br0" timeOffset="5434.596">2541 534,'-4'6,"0"0,1 0,0 1,1-1,-1 1,1 0,0 0,1 0,-1 0,1 0,1 0,0 0,0 0,0 3,0 5,-1-3,0-9,0-1,0 1,0 0,0 0,1 0,-1-1,1 1,0 0,0 0,0 0,0 0,0-1,1 1,-1 0,1 0,0 0,0-1,0 1,0-1,0 1,1 0,-1-1,1 0,0 1,-1-1,1 0,0 0,0 0,0 0,1 0,-1-1,0 1,1-1,-1 1,1-1,0 0,-1 0,1 0,1 0,6-2,1-1,-1 0,1 0,-1-1,0 0,0-1,0 0,0-1,-1 0,0-1,0 1,0-2,-1 1,0-1,0-1,0 1,-1-1,0-1,-1 1,0-1,0-1,-3 6,0-1,0 1,-1-1,1 0,-1 1,0-1,0 0,-1 0,0 0,0-1,0 1,0-5,-1 10,0 0,-1-1,1 1,-1 0,1-1,0 1,-1 0,1-1,-1 1,1 0,0 0,-1-1,1 1,-1 0,1 0,-1 0,1 0,-1-1,1 1,-1 0,1 0,-1 0,1 0,-1 0,1 0,-1 1,1-1,-1 0,1 0,-1 0,1 0,-1 1,1-1,-1 0,1 0,-1 1,1-1,0 0,-1 1,1-1,0 0,-1 1,1-1,0 0,-1 1,1-1,0 1,0-1,-1 1,1-1,0 1,0-1,0 1,0-1,0 1,0-1,0 1,0-1,0 1,0-1,0 1,-2 4,1-1,0 1,0 0,0 0,0 0,1-1,0 1,0 0,0 0,1 0,0 0,0-1,0 1,0 0,1-1,-1 1,1-1,0 1,1-1,-1 0,1 0,0 0,0 0,0 0,0-1,1 1,-1-1,1 0,0 0,0-1,0 1,1-1,-1 0,0 0,1 0,-1 0,1-1,0 0,0 0,-1 0,1 0,0-1,0 0,0 0,0 0,-1-1,1 0,0 1,0-2,-1 1,1 0,0-1,-1 0,0 0,4-2,0-6,1 1,-2-1,1 0,-2-1,1 0,-1 0,-1 0,0-1,-1 1,0-1,0 0,-2-1,1 1,-1 0,-1-1,-1 1,1-1,-2 1,-1-13,2 6,0 13,0 5,0-1,-1 1,1-1,0 0,0 1,0-1,0 1,0-1,0 0,1 1,-1-1,0 1,1-1,-1 1,1-1,0 1,-1-1,1 1,0 0,0-1,0 1,0 0,0 0,0-1,1 1,-1 0,0 0,0 0,1 1,-1-1,1 0,6 1,0 0,0 1,0 1,0-1,0 1,-1 1,1-1,-1 1,1 1,-1-1,10 4,-4-1,15 4,-1 1,-1 1,0 1,0 1,-2 2,21 16,-42-30,-1 1,1-1,-1 0,0 1,0 0,-1-1,1 1,0 0,-1 0,1 0,-1 0,0 0,0 0,-1 0,1 0,0 0,-1 1,0-1,0 0,0 0,0 1,0-1,-1 0,1 0,-1 0,0 1,0-1,0 0,0 0,-1 0,1-1,-1 1,0 0,0 0,0 0,-27 67,29-67,-1-1,1 0,0 1,0-1,1 0,-1 1,0-1,1 0,0 0,-1 1,1-1,0 0,0 0,0 0,0 0,1 0,-1 0,0 0,1 0,-1 0,1-1,0 1,0-1,0 1,-1-1,1 0,0 0,1 0,-1 0,0 0,1 0,7 2,1 0,0-1,0-1,0 0,0-1,0 0,0 0,0-1,0 0,0-1,0-1,-1 1,1-2,-1 0,1 0,-1 0,0-2,-1 1,0-1,1 0,-2-1,1 0,-1-1,0 1,-1-2,0 1,1-2,38-60,-46 70,0 0,0 0,0 1,0-1,0 0,0 0,0 0,0 0,0 1,0-1,1 0,-1 0,0 0,0 0,0 0,0 0,0 1,0-1,1 0,-1 0,0 0,0 0,0 0,0 0,0 0,1 0,-1 0,0 0,0 0,0 0,0 0,1 0,-1 0,0 0,0 0,0 0,1 0,-1 0,0 0,0 0,0 0,0 0,0 0,1 0,-1 0,0 0,0-1,0 1,0 0,0 0,-1 20,1-19,-2 16,0 0,1 0,1 1,0-1,1 0,1 0,1 0,1 0,0 0,1 0,1-1,0 0,2 2,-7-15,1 0,-1 0,1 0,0 0,0 0,0 0,0-1,0 1,1-1,-1 1,1-1,-1 0,1 0,0 0,0 0,0 0,0-1,0 0,1 1,-1-1,0 0,1 0,-1-1,0 1,1-1,-1 0,1 0,-1 0,1 0,-1 0,1-1,14-9</inkml:trace>
  <inkml:trace contextRef="#ctx0" brushRef="#br0" timeOffset="5689.683">3756 1,'5'14,"5"9,3 1</inkml:trace>
  <inkml:trace contextRef="#ctx0" brushRef="#br0" timeOffset="5690.683">3716 275,'-12'38,"12"-36,-1 0,1-1,0 1,0 0,-1 0,1-1,0 1,0 0,1-1,-1 1,0 0,0 0,1-1,-1 1,1-1,0 1,-1 0,1-1,0 1,0-1,0 1,0-1,0 0,0 0,1 1,-1-1,0 0,1 0,-1 0,0 0,1 0,-1 0,1-1,0 1,-1 0,1-1,0 0,-1 1,2-1,0-2,-2 0,1 0,0 0,0 0,-1-1,1 1,-1-1,0 1,0-1,0 0,0 1,0-1,0 0,-1 0,1 1,-1-1,0 0,0 0,0 0,0 1,0-1,-1 0,0 0,0-2,-13-25,14 29,0 1,0-1,-1 1,1 0,0-1,-1 1,1 0,0-1,-1 1,1 0,-1-1,1 1,0 0,-1 0,1 0,-1-1,1 1,-1 0,1 0,-1 0,1 0,-1 0,1 0,-1 0,1 0,-1 0,1 0,-1 0,1 0,-1 0,1 1,0-1,-1 0,1 0,-1 0,1 1,-1-1,1 0,0 0,-1 1,1-1,0 0,-1 1,1-1,0 1,-1-1,1 0,0 1,0-1,-1 1,1-1,0 1,0-1,0 1,0-1,0 1,0-1,0 1,0-1,0 1,0-1,0 1,-4 11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6T14:13:12.641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30 55,'-29'-21,"29"20,0 0,0 1,0-1,0 0,0 1,0-1,0 0,0 1,0-1,0 0,0 1,0-1,0 0,1 1,-1-1,0 0,0 1,1-1,-1 1,1-1,-1 1,0-1,1 1,-1-1,1 1,-1-1,1 1,-1-1,1 1,-1 0,1-1,0 1,-1 0,1-1,0 1,-1 0,1 0,-1 0,1 0,0 0,-1 0,1 0,0 0,-1 0,1 0,0 0,-1 0,1 0,0 0,-1 0,1 1,0-1,132-5,830 1,-722-1,-234 5,-5 0,1-1,-1 1,0 0,0 0,0 0,0 0,0 0,1 1,-1-1,0 1,0-1,0 1,0 0,0 0,0-1,0 1,-1 1,1-1,1 1,-23 27,-2-13</inkml:trace>
  <inkml:trace contextRef="#ctx0" brushRef="#br0" timeOffset="-355.598">699 233,'-2'-10,"-1"0,0 9,1 15,0 22,1 21,-2 17,-3 13,0 4,-2 2,1-6,2-11,1-12,-1-13,-4-14,0-13</inkml:trace>
  <inkml:trace contextRef="#ctx0" brushRef="#br0" timeOffset="620.829">1041 860,'17'-1,"0"-2,0 0,0-1,-1-1,1 0,-1-1,0-1,-1-1,0 0,0-1,0 0,-2-1,1-1,-1 0,0-1,-1 0,-1-1,0-1,-1 1,0-2,-1 1,-1-1,1-2,-7 14,0 0,0 1,0-1,0 0,0 0,0 0,-1 0,0 0,0-1,0 1,0 0,0 0,0-1,-1 1,0-1,1 1,-1 0,-1-1,1 1,0-1,-1 1,0 0,0-1,0 1,0 0,0 0,-1 0,1 0,-1 0,0 0,0 0,0 0,0 1,0-1,-1 1,1-1,-1 1,0 0,1 0,-1 0,0 1,-1-1,-1 0,-1 1,1 1,-1-1,1 1,-1 0,1 0,-1 0,1 1,-1-1,1 2,-1-1,1 0,0 1,0 0,0 0,0 1,0 0,0 0,0 0,1 0,0 0,-1 1,1 0,1 0,-1 0,0 0,1 1,0-1,0 1,-3 5,0 0,0 0,1 0,1 1,-1 0,2 0,0 0,0 0,1 1,0-1,1 0,0 1,1 8,1-11,1 0,-1 0,2 0,-1 0,1 0,1 0,0-1,0 0,0 1,1-2,0 1,1 0,0-1,0 0,0-1,1 1,0-1,0 0,1-1,0 0,-1 0,2-1,5 3,7 2,1 0,-1-1,2-2,-1 0,1-2,0 0,0-1,23-1,-24-2,0-1,0-2,0 0,0-1,11-4,23-10</inkml:trace>
  <inkml:trace contextRef="#ctx0" brushRef="#br0" timeOffset="1622.156">1833 669,'-1'-1,"1"0,0 0,0 0,-1 0,1 0,-1 0,1 0,-1 0,1 1,-1-1,0 0,1 0,-1 0,0 1,0-1,0 0,1 1,-1-1,0 0,0 1,0-1,0 1,0 0,0-1,0 1,0 0,0 0,0-1,0 1,0 0,-1 0,1 0,0 0,0 0,0 1,0-1,0 0,0 0,0 1,0-1,0 1,0-1,0 1,0-1,0 1,1-1,-1 1,0 0,0-1,0 1,-1 8,0-1,0 1,1 0,1-1,-1 1,1 0,1 0,-1-1,1 1,1 0,0-1,0 0,1 1,0-1,0 0,1 0,3 6,-4-7,-1 0,1 0,1 0,-1 0,1-1,0 0,0 1,1-1,0-1,0 1,0-1,1 0,0 0,0-1,0 1,0-1,1-1,0 1,0-1,0 0,0-1,0 1,0-2,1 1,-1-1,1 0,-1 0,1-1,-1 0,1 0,4-2,-4 0,1-2,-1 1,0-1,0 0,0 0,0-1,-1 0,0-1,0 0,0 0,-1 0,0-1,0 1,-1-2,0 1,0 0,0-1,-1 0,0 0,-1-1,3-6,0 0,-2 0,0-1,0 1,-2-1,0 0,0 0,-2 0,0 0,-2-14,2 26,0 0,-1 1,1-1,-1 1,1-1,-1 1,0-1,-1 1,1 0,-1-1,1 1,-1 0,0 0,0 0,0 0,0 1,-3-3,4 6,-1-1,1 1,-1-1,1 1,0 0,-1 0,1 0,0 0,-1 0,1 0,0 0,0 0,0 1,0-1,0 0,0 1,0-1,1 0,-1 1,0-1,1 1,-1 0,1-1,0 1,-1-1,1 1,0-1,0 1,0 0,0-1,0 2,0-3,-2 14,1 1,0-1,0 1,2-1,0 0,0 1,2-1,-1 0,2 0,4 11,-6-17,1 0,1-1,-1 0,1 0,1 0,-1 0,1 0,0-1,1 0,-1 0,1 0,0-1,1 0,-1 0,1-1,0 1,0-2,1 1,6 2,-5-3,-1-1,1 0,0-1,0 1,0-2,0 1,0-1,0 0,0-1,0 0,0-1,0 0,-1 0,1-1,0 0,-1 0,0-1,0 0,0-1,0 0,-1 0,0 0,0-1,0 0,-1-1,0 1,0-1,0 0,-1-1,2-3,1-8,0-1,-1 0,-1-1,-1 1,-1-1,-1 0,-1 0,0-9,-2 8,-2 17,-2 16,1 6,0-1,1 1,1 0,0-1,1 1,1 0,1 0,0-1,1 1,5 13,-5-23,0-1,1 0,0 0,0-1,0 1,0-1,1 0,0 0,0-1,1 1,-1-1,1 0,0 0,0-1,0 0,0 0,1 0,-1-1,1 0,0 0,-1-1,3 0,13 3,0-1,1-2,-1 0,1-1,-1-2,7-1,-3 0,0-2,0-1,-1-1,0-1,-1-2,0 0,0-1,-1-2,20-13,-42 25,-1 1,1 0,0 0,-1-1,1 1,0 0,-1 0,1 0,0 0,-1 0,1 0,0 0,-1 0,1 0,0 1,-1-1,1 0,0 0,-1 0,1 1,0-1,-1 0,1 1,-1-1,1 1,-1-1,1 1,-1-1,1 1,-1-1,1 1,-1-1,0 1,1-1,-1 1,0 0,1-1,-1 1,0 0,0-1,0 1,0 0,1-1,-1 1,0 0,0 0,0-1,0 1,-1 0,1-1,0 1,8 18,0-12,1-1,0 0,0 0,0-1,0 0,1 0,0-1,0 0,0-1,1 0,-1-1,1 0,0-1,-1 0,1 0,5-1,-4 1,1 1,-1-1,0-1,0-1,1 1,-1-2,0 0,0 0,0-1,-1 0,1-1,-1-1,1 0,-1 0,-1-1,1-1,-1 1,0-2,-1 1,7-7,-14 10,1 1,-1-1,0 0,0 1,-1-1,1 0,-1 0,0 0,0 0,0 0,0 0,-1 0,0-1,0 1,0 0,0 0,-1 0,1 0,-1 0,0-1,0 1,-1 1,1-1,-1 0,0 0,0 0,0 1,0-1,-1 1,1 0,-1 0,-4-6,-1 1,1 0,-2 0,1 1,-1 0,0 1,0 0,-1 0,0 1,0 1,-3-2,-1 1,1 1,-2 1,1 0,0 0,-1 2,1-1,-1 2,1 0,-1 1,1 0,-2 2,9-2,1 0,-1 1,0 0,0 0,1 1,-1 0,1 0,0 1,0 0,0 0,0 0,1 0,0 1,0 0,0 0,0 1,1-1,0 1,0 0,0 0,1 0,0 1,-1 2,2-1,0 0,1 0,0 0,0 0,1 0,0 0,0 0,1 1,0-1,0-1,1 1,0 0,1 0,-1-1,2 1,-1-1,1 0,0 0,0 0,1 0,0-1,0 0,1 0,-1 0,1-1,0 1,1-2,0 1,-1-1,1 0,1 0,-1-1,0 1,1-2,0 1,-1-1,5 0,1 1,-1-1,0 0,0-1,1-1,-1 0,1 0,9-2,26-7</inkml:trace>
  <inkml:trace contextRef="#ctx0" brushRef="#br0" timeOffset="1840.293">3580 110,'-16'-9,"-12"-6,-9 0,-2 3,-2 3,4 5,6 11,8 10,8 13,7 9,9 6,4-5</inkml:trace>
  <inkml:trace contextRef="#ctx0" brushRef="#br0" timeOffset="1991.887">3635 806,'19'9,"12"3,9 3,9-3,10-2,8-8,10-9,6-10,-12-2</inkml:trace>
  <inkml:trace contextRef="#ctx0" brushRef="#br0" timeOffset="35601.405">221 1393,'129'12,"0"-6,-1-5,1-6,61-13,-95 10,1270-81,-741 52,-326 18,-1-14,284-68,-427 57,-154 44,-1 0,1-1,0 1,0 0,0 0,0-1,0 1,0 0,0 0,0-1,0 1,0 0,0 0,0-1,0 1,0 0,0 0,0-1,0 1,0 0,0 0,0-1,0 1,0 0,1 0,-1-1,0 1,0 0,0 0,0 0,1-1,-1 1,0 0,0 0,0 0,1 0,-1 0,0-1,0 1,0 0,1 0,-1 0,0 0,0 0,1 0,-1 0,-22-1,22 1,-16 1</inkml:trace>
  <inkml:trace contextRef="#ctx0" brushRef="#br0" timeOffset="36116.026">4619 369,'36'10,"-34"-9,1 0,-1-1,0 1,1-1,-1 0,1 1,-1-1,0 0,1-1,-1 1,0 0,1-1,-1 1,0-1,1 0,-1 0,0 0,0 0,0 0,0 0,0 0,0-1,0 1,0-1,-1 0,1 1,0-1,-1 0,1 0,-1 0,0 0,0 0,0 0,0 0,0-1,0 1,0 0,-1 0,1-1,-1-1,0 0,0 0,-1 1,1-1,-1 0,0 0,0 1,0-1,0 0,-1 1,0-1,1 1,-1 0,-1-1,1 1,0 0,-1 0,1 1,-1-1,0 0,0 1,0 0,0 0,0 0,-1 0,1 0,-1 0,1 1,-1 0,0 0,1 0,-1 0,0 0,0 1,0 0,-1 0,3 0,1 0,-1 0,1 0,-1 0,1 1,-1-1,1 1,-1-1,1 1,0-1,-1 1,1 0,0 0,0 0,-1 0,1 0,0 0,0 0,0 0,0 0,0 0,0 1,0-1,1 0,-1 1,0-1,1 0,-1 1,1-1,0 1,-1-1,1 1,0-1,0 1,0-1,0 1,0-1,0 1,0-1,0 1,1 0,0 21</inkml:trace>
  <inkml:trace contextRef="#ctx0" brushRef="#br0" timeOffset="36393.284">4727 806,'5'10,"-3"-5,0 0,0 0,0 0,0 0,1-1,0 1,0-1,0 0,1 1,-1-2,1 1,0 0,0-1,0 1,1-1,-1-1,1 1,0 0,4 1,-7-4,-1 0,1 0,-1 0,1 0,-1 0,1 0,-1 0,1 0,-1-1,1 1,-1-1,0 1,1-1,-1 0,1 1,-1-1,0 0,0 0,1 0,-1 0,0 0,0 0,0 0,0 0,0 0,0-1,-1 1,1 0,0-1,-1 1,1 0,-1-1,1 1,-1-1,0 1,1-1,-1 1,0-1,0 1,0-2,-12-60,11 61,0-1,0 1,0 0,0 0,-1 0,1 0,-1 0,0 0,1 0,-1 0,0 1,0-1,0 1,0-1,0 1,-1 0,1 0,0 0,0 0,-1 0,1 1,-1-1,1 1,-1-1,1 1,-1 0,1 0,-1 0,1 0,0 0,-1 1,1-1,-1 1,1 0,-1 0,1-1,0 1,0 1,-1-1,1 0,0 1,0-1,0 1,0-1,1 1,-1 0,0 0,-1 2,0 0,1 0,-1 0,1 1,-1-1,1 1,0 0,1 0,-1 0,1 0,0 0,1 0,-1 0,1 0,0 0,0 0,0 0,1 0,-1 0,1 0,1 0,-1 0,1 0,0 0,0 0,2 2,15 20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6T13:28:45.02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534 105,'-3'-6,"0"0,-1 0,1 0,-1 1,0-1,-1 1,1 0,-1 0,0 1,0-1,-1 1,1 0,-1 1,0-1,0 1,0 0,0 1,-1-1,1 1,-1 1,1-1,-1 1,0 0,0 0,-3 1,-8 0,1 0,0 1,0 1,-1 1,1 1,1 0,-1 1,1 0,-9 5,11-5,1 1,1 0,-1 1,1 0,0 1,1 0,0 1,0 0,1 1,0 0,1 0,0 1,1 1,0-1,0 1,1 0,1 1,0 0,1 0,0 0,1 1,1-1,0 1,0 3,3-10,1 0,0 0,-1 0,2 0,-1 0,1-1,0 1,1 0,0-1,0 0,0 0,0 0,1 0,0 0,0-1,1 0,0 1,0-2,0 1,0-1,1 1,0-1,4 2,16 8,0-1,0-2,1 0,0-2,4 0,31 9,-30-10,0 2,-1 1,0 1,25 14,-53-25,0 1,1-1,-1 1,0 0,0 0,0 0,0 0,-1 1,1-1,0 1,-1-1,0 1,0 0,1 0,-2 0,1 0,0 1,-1-1,1 0,-1 1,0-1,0 1,0-1,-1 1,1-1,-1 1,0 0,0-1,0 1,-1 0,1-1,-1 1,0-1,0 1,0-1,0 1,-1 0,-9 10,0 0,-1-2,-1 1,0-1,0-1,-2-1,1 0,-1 0,0-2,-1 0,0 0,0-2,-14 4,11-2,-1 0,0-2,0 0,0-2,-1 0,-1-1,22-3,1 0,-1 0,0 0,0 0,1 0,-1-1,0 1,0 0,0 0,0 0,1 0,-1 0,0 0,0 0,0-1,0 1,1 0,-1 0,0 0,0 0,0-1,0 1,0 0,0 0,0 0,0-1,1 1,-1 0,0 0,0-1,0 1,0 0,0 0,0 0,0-1,0 1,0 0,0 0,-1 0,1-1,0 1,0 0,0 0,0 0,17-8</inkml:trace>
  <inkml:trace contextRef="#ctx0" brushRef="#br0" timeOffset="279.253">930 788,'0'-13,"1"-91,-5 1,-17-102,18 242,6 42,4-1,3 0,4 0,13 37,-23-96,2 0,0 0,2-1,0 0,0 0,2-1,0 0,11 12,8 3</inkml:trace>
  <inkml:trace contextRef="#ctx0" brushRef="#br0" timeOffset="713.094">1668 24,'-16'-6,"1"2,-1 0,0 0,-1 2,1 0,0 1,-1 1,1 0,-1 1,1 1,0 0,-1 1,1 1,1 1,-1 0,1 1,0 1,0 0,0 1,1 0,0 1,-7 7,9-8,1 1,0-1,1 2,-1 0,2 0,-1 1,-1 3,8-11,1 1,0-1,0 0,0 1,0 0,0-1,1 1,0 0,-1 0,1 0,1 0,-1 0,1 0,-1 0,1 0,0 0,1 0,-1 0,1 0,-1 0,1 0,0-1,1 1,-1 0,1 0,0-1,1 3,5 3,0 0,1 0,0 0,1-1,0 0,0-1,1-1,0 1,0-2,1 1,5 1,1 1,63 30,-36-19,-1 2,-1 2,-1 1,34 28,-67-45,0 2,0-1,-1 1,0 1,0-1,-1 1,0 0,-1 1,0 0,1 4,-5-10,0 1,0-1,-1 1,0-1,1 1,-2 0,1 0,-1-1,0 1,0 0,-1 0,1-1,-1 1,0 0,-1-1,0 1,1-1,-2 0,1 1,-1-1,0 0,-2 3,1-2,-1-1,0 0,0 0,-1-1,1 1,-1-1,0 0,0-1,0 0,-1 1,1-2,-1 1,1-1,-1 0,0-1,0 1,0-1,0-1,-4 1,-9-1,-1 0,1-1,-1-1,1-1,0-1,-2-2,-61-24,82 29,1 1,0-1,0 0,0 0,0 0,0 0,0 0,0 1,0-1,0 0,0 0,0 0,1 0,-1 1,0-1,0 0,1 0,-1 1,1-1,-1 0,1 0,-1 1,1-1,-1 0,1 1,0-1,-1 1,1-1,0 1,-1-1,1 1,0 0,0-1,-1 1,1 0,0-1,0 1,0 0,0 0,-1 0,1 0,0 0,0 0,0 0,0 0,-1 0,1 0,0 0,0 1,1-2,25-6</inkml:trace>
  <inkml:trace contextRef="#ctx0" brushRef="#br0" timeOffset="1553.717">2022 870,'1'7,"1"0,0-1,0 1,1 0,-1-1,1 0,1 0,-1 0,1 0,0 0,1-1,-1 1,1-1,0 0,0-1,1 1,-1-1,1 0,0 0,0-1,0 0,1 0,-1 0,1-1,-1 0,1 0,0-1,0 0,6 0,-3-2,0-1,0 0,0-1,-1-1,1 1,0-1,-1-1,0 0,0 0,-1-1,1 0,-1 0,-1-1,1 0,-1-1,0 1,-1-1,0-1,0 1,0-1,-1 0,-1 0,0-1,0 1,-1-1,0 0,0 0,-1 0,-1 0,1 0,-2-1,1-4,-1 9,0 1,0 0,-1 0,1 0,-1-1,0 1,0 0,-1 0,1 0,-1 0,-1 1,1-1,0 0,-1 1,0 0,0-1,0 1,-1 1,0-1,1 0,-1 1,0-1,-1 1,1 1,0-1,-1 0,0 1,1 0,-1 0,0 1,0-1,0 1,-1 0,1 0,0 1,0-1,0 1,-1 0,1 1,0-1,-5 2,1 1,0 1,1 0,-1 0,1 1,0 0,0 0,1 1,0 0,0 0,0 1,1 0,-1 0,2 1,-1 0,1 0,0 0,1 0,0 1,0-1,1 1,0 0,1 0,0 1,0 1,1-8,1 0,0 1,1-1,-1 0,0 1,1-1,0 0,0 0,0 0,0 1,0-1,1 0,-1 0,1-1,0 1,0 0,0-1,0 1,0-1,1 1,-1-1,1 0,0 0,-1 0,1 0,0-1,0 1,0-1,0 0,0 0,1 0,-1 0,0 0,0-1,1 1,41 6</inkml:trace>
  <inkml:trace contextRef="#ctx0" brushRef="#br0" timeOffset="1808.035">2692 365,'16'14,"20"5,19-4,12-6,7-8,-3-3,-11-2,-15 1</inkml:trace>
  <inkml:trace contextRef="#ctx0" brushRef="#br0" timeOffset="2057.376">2815 666,'16'0,"17"-5,17-6,16-6,16-4,12-2,8 2,-12 3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6T14:13:51.607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0,'7'0,"12"3,14 0,15-1,16 1,13-2,8 0,3 0,-2-1,-8 0,-13 0,-15 0,-14 0,-16 0,-8 0,-2 0,-2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6T14:13:55.875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49 27,'-16'-12,"-3"1,6 7,15 11,16 14,14 10,2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6T14:13:57.32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366 509,'-46'-6,"-1"2,0 2,1 2,-9 2,50-2,1 0,-1 0,0 0,0 0,0 1,0 0,0 0,0 0,1 1,-1 0,0 0,1 0,0 0,-1 0,1 1,0 0,0 0,1 0,-1 1,0-1,1 1,0 0,0 0,0 0,1 0,-1 0,1 1,0-1,0 1,0-1,1 1,0 0,0 0,0 0,0 0,1-1,0 1,0 0,0 0,0 0,1 0,1 3,0-2,1-1,0 0,1 1,-1-1,1 0,0-1,0 1,0-1,1 0,0 0,0 0,0 0,0-1,0 0,1 0,0-1,-1 1,1-1,0 0,0-1,0 1,0-1,2 0,7 1,1-1,0 0,0 0,0-2,-1 0,1-1,0 0,9-4,-13 3,1-1,-1 0,1-1,-1 0,-1-1,1 0,-1-1,0 0,-1-1,1 0,-2 0,1-1,-1-1,0 0,-1 0,0 0,-1-1,0 0,-1-1,0 1,-1-1,0-1,-1 1,0-1,-1 1,0-6,-1-11,-1-1,-2 0,-1 1,-1-1,-2 1,-1-1,-1 2,-1-1,-2 1,0 0,-2 1,-5-5,-30-44,47 75,-1 0,0 0,1 1,-1-1,0 0,1 0,-1 0,0 0,0 1,0-1,0 0,1 1,-1-1,0 1,0-1,0 1,0-1,-1 1,1 0,0-1,0 1,0 0,0 0,0 0,0 0,0 0,0 0,-1 0,1 0,0 0,0 1,0-1,0 0,0 1,0-1,0 1,0-1,0 1,0-1,0 1,0 0,0-1,1 1,-1 0,0 0,0 0,1 0,-1 0,-20 55,16-26,1 0,2-1,1 1,1 0,1 0,2 0,1-1,1 1,2-1,1 0,1-1,9 21,-10-32,0 0,1-1,0 0,1 0,1-1,1 0,0-1,1-1,0 0,1 0,0-2,1 0,1 0,-1-1,2-1,-1-1,1 0,0-1,1-1,0-1,0 0,-8-3,-1 1,1-2,-1 1,1-1,-1-1,1 0,0 0,0-1,-1 0,1-1,-1 0,1 0,-1-1,0 0,0-1,0 0,0 0,-1-1,0 0,0 0,0-1,0 0,-1-1,0 0,-1 0,1 0,-1-1,-1 0,1 0,-1-1,0-1,0 0,-1 0,0 0,-1-1,0 0,-1 1,0-1,-1 0,0 0,-1 0,0 0,0 0,-1 0,-1 1,0-1,-1-5,2 14,0 0,1 0,-1 0,0 0,0 1,0-1,0 0,-1 0,1 1,0-1,-1 1,1-1,-1 1,1 0,-1 0,0-1,0 1,1 0,-1 0,0 1,0-1,0 0,0 1,0-1,0 1,0 0,0-1,0 1,0 0,0 0,0 0,0 1,0-1,0 0,0 1,0 0,0-1,0 1,0 0,0 0,0 0,0 0,1 0,-1 1,-3 3,0 0,1 1,-1-1,1 1,1 0,-1 1,1-1,0 1,1-1,-1 1,1 0,1 0,-1 0,1 0,0 0,1 0,0 0,0 0,0 0,1 0,0 0,1 0,-1 0,1 0,1 0,-1 0,1-1,1 2,4 3,0-1,1-1,0 1,1-2,0 1,0-1,1-1,0 1,0-2,1 0,-1 0,2-1,-1-1,0 0,2 0,61 19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6T14:13:57.876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87 11,'194'-9,"-191"8,1 1,-1 0,0 0,0 0,0 0,0 0,0 1,1-1,-1 1,0 0,0 0,0 0,0 0,-1 1,1-1,0 1,-1 0,1 0,0 0,-1 0,0 0,0 0,0 0,0 1,0-1,0 1,0 0,0 1,-2 0,0 1,-1 0,0-1,0 1,0-1,0 1,0-1,-1 0,0 1,0-1,0 0,-1 0,1-1,-1 1,-2 3,-22 25,-1-1,-2-1,-1-2,-1-1,-1-2,-5 2,-35 28,33-13,40-41,1 0,-1 0,0 0,0 0,1 0,-1 0,1 0,-1 0,1 0,-1 0,1 0,0 0,-1-1,1 1,0 0,0 0,0-1,0 1,-1 0,1-1,0 1,0-1,0 1,0-1,0 0,0 1,0-1,0 0,1 0,-1 0,0 0,0 0,0 0,0 0,0 0,0 0,39 4,0-2,0-2,0-2,-1-1,1-2,11-4,-27 5,213-39,-131 21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6T14:14:04.45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1,'0'0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6T14:14:03.029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89 452,'-10'-58,"1"1,4-1,1-1,4-30,-1 74,-3 21,-4 25,-9 55,3 0,4 0,4 22,5-94,1 1,1-1,0 0,1 1,1-1,0 0,1 0,0-1,5 9,7 7</inkml:trace>
  <inkml:trace contextRef="#ctx0" brushRef="#br0" timeOffset="483.729">513 178,'-3'-5,"0"-1,0 1,0 0,-1 0,0 0,0 0,0 1,-1-1,1 1,-1 0,0 0,0 1,0 0,-1 0,1 0,-1 0,1 1,-1 0,0 0,0 1,0-1,0 1,0 1,-1-1,1 1,0 0,0 0,0 1,0 0,-2 0,-1 3,0 1,0-1,0 1,1 1,0 0,0 0,0 0,1 1,0 0,0 1,1-1,0 1,0 1,1-1,0 1,1 0,0 0,0 0,0 0,2 1,-3 8,5-15,-1 0,1 0,0 0,0 0,0 0,1 0,-1 0,1 0,0 0,-1 0,1 0,0 0,1 0,-1-1,0 1,1-1,0 1,-1-1,1 1,0-1,0 0,1 0,-1 0,0 0,1 0,-1 0,1-1,-1 1,1-1,0 0,0 0,0 0,2 1,4 0,-1 0,1 0,-1-1,1 0,0-1,-1 1,1-2,0 1,-1-1,1-1,3 0,0-2,0-1,-1 0,1-1,-1 0,0-1,-1 0,0 0,0-1,0 0,6-8,3-2,-19 17,1 0,0 0,0 0,0 0,0 0,0 1,0-1,0 0,0 0,0 1,0-1,0 0,1 1,-1-1,0 1,0 0,1-1,-1 1,0 0,1 0,-1 0,0 0,0 0,1 0,-1 0,0 0,1 0,-1 1,0-1,0 0,1 1,-1-1,0 1,0 0,0-1,0 1,0 0,0 0,0-1,0 1,0 0,0 0,0 0,0 0,0 0,-1 1,1-1,0 1,5 14,0 0,0 1,-2-1,0 1,-1 1,0-1,-1 18,-2-33,2 17,-1 0,-1 0,-1 0,0 1,-1-1,-2 0,0 3,2-16,0 1,0 0,-1-1,1 0,-1 1,-1-1,1 0,-1-1,0 1,0-1,-1 1,0-1,0-1,0 1,0-1,-1 0,0 0,1 0,-1-1,-1 0,-2 1,-9 0,5-4</inkml:trace>
  <inkml:trace contextRef="#ctx0" brushRef="#br0" timeOffset="760.5">745 97,'5'13,"8"13,11 10,14 7,11 4,7 4,4 1,-3-2,-5-5,-7-6,-12-6,-11-7,-11-8,-13-5,-12-4,-12-4,-8-5,2-3</inkml:trace>
  <inkml:trace contextRef="#ctx0" brushRef="#br0" timeOffset="1135.024">813 69,'0'-3,"0"0,1 0,-1 0,1 0,-1 0,1 0,0 0,0 1,0-1,1 0,-1 1,0-1,1 1,0-1,0 1,0 0,0 0,0 0,0 0,0 0,1 0,-1 0,1 1,-1-1,1 1,0 0,-1 0,1 0,0 0,0 0,0 1,0-1,0 1,0 0,0-1,0 2,2-1,11 1,-1 0,0 2,0-1,0 2,0 0,-1 1,1 0,-1 1,0 1,-1 0,0 1,0 0,0 1,-1 1,2 2,-10-9,0 1,0 1,0-1,0 1,0-1,-1 1,0 0,0 0,-1 0,1 1,-1-1,0 1,0-1,-1 1,0 0,0 0,0-1,-1 1,0 0,0 0,0 0,-1 0,0-1,0 1,0 0,-1-1,-1 5,-10 11,-1 0,0-2,-2 1,0-2,-2 0,1-1,-2-1,0-1,-1-1,-5 3,-8 7,0 1,-89 79,121-103,-1 1,1-1,-1 0,1 1,-1-1,1 1,0-1,0 1,-1 0,1 0,0-1,1 1,-1 0,0 0,1 0,-1 0,1 0,-1 0,1 0,0 0,0 0,0 0,0 0,0 0,0 0,1 0,-1 0,1 0,-1 0,1 0,0 0,0 0,0 0,0 0,0-1,0 1,9 5,0-1,0-1,1 1,0-2,0 1,0-2,0 0,1 0,-1-1,1 0,0-1,0 0,-1-1,1 0,-6 0,177-1,-127-2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6T14:14:01.77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55 1,'18'10,"0"0,1-2,0 0,0-1,1-1,0-1,0 0,1-2,-1 0,1-2,-1 0,1-1,14-2,52-15,-86 18,-1-1,1 1,-1-1,1 1,-1-1,1 1,-1 0,1-1,-1 1,0 0,1-1,-1 1,0 0,1-1,-1 1,0 0,0 0,0-1,0 1,0 0,0 0,0-1,0 1,0 0,0 0,0-1,0 1,-1 0,1 0,0-1,0 1,-1 0,1-1,-1 1,1 0,0-1,-1 1,1-1,-1 1,0-1,1 1,-1-1,1 1,-1-1,0 0,1 1,-2 3,-25 58,3 2,3 1,3 1,3 0,2 1,-2 58,3 51,10-155,-1-7</inkml:trace>
  <inkml:trace contextRef="#ctx0" brushRef="#br0" timeOffset="264.803">0 479,'14'0,"18"0,21 0,17-2,12-4,10-2,4-3,-1-3,-9-8,-18 1</inkml:trace>
  <inkml:trace contextRef="#ctx0" brushRef="#br0" timeOffset="637.81">805 15,'-5'93,"-4"0,-12 50,11-83,3 31,7-89,1-1,0 1,-1 0,1-1,0 1,0-1,0 1,0-1,0 0,0 1,0-1,1 0,-1 0,0 0,1 0,-1 0,1 0,-1 0,1 0,-1-1,1 1,-1 0,1-1,0 0,0 1,-1-1,1 0,0 0,-1 0,1 0,0 0,0 0,-1 0,2-1,60-15,-45 8,-1-1,0 0,-1-2,0 0,0 0,-1-2,-1 0,0 0,-1-1,0-1,-1 0,8-15,-18 26,2-1,-21 37,6 5,2 0,1 1,2 0,1 0,2 1,2-1,2 0,1 1,2-1,2 5,2 12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6T14:13:58.540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228 784,'-7'-3,"0"0,0 0,-1 1,1 0,-1 1,1 0,-1 0,0 0,0 1,1 0,-1 1,0-1,1 2,-1-1,1 1,-1 0,1 0,0 1,0 0,0 1,0-1,0 1,1 1,0-1,0 1,-1 0,4 0,-1-1,1 1,0-1,0 1,0 0,1 0,0 0,0 0,0 0,1 1,-1-1,1 1,0-1,1 1,-1-1,1 1,1-1,-1 1,1 0,0-1,0 1,0-1,1 0,-1 1,1-1,1 0,-1 0,1 0,0-1,0 1,0-1,1 1,0-1,-1 0,2 0,-1-1,0 1,2 0,9 3,1-1,1 0,-1-1,1-1,0-1,0 0,0-1,0-1,0 0,0-2,1 0,-1 0,0-2,0 0,-1-1,9-4,-5 3,0-1,0 0,-1-2,0 0,0-2,16-10,-28 16,-1-1,1 0,-1 0,0 0,0-1,-1 0,1 0,-1 0,-1 0,1-1,-1 0,0 0,-1 0,0-1,0 1,0-1,-1 0,0 1,0-3,-13-30,11 40,0-1,-1 0,1 1,-1-1,1 1,-1-1,1 1,-1-1,1 1,-1-1,0 1,1 0,-1-1,0 1,1 0,-1-1,0 1,1 0,-1 0,0 0,0 0,1 0,-1 0,0 0,0 0,1 0,-1 0,0 0,1 0,-1 0,0 1,0-1,1 0,-1 0,1 1,-1-1,0 1,1-1,-1 0,1 1,-1-1,0 1,1 0,0-1,-1 1,1-1,-1 1,1 0,0-1,-1 1,1 0,0-1,0 1,-4 7,0 0,1 0,1 1,-1-1,1 1,1-1,-1 1,1 0,1-1,0 1,0 0,1 0,0 1,-1-3,1 0,0-1,0 1,0 0,1-1,0 1,0-1,1 0,-1 0,2 0,-1 0,0 0,1-1,0 1,1-1,-1 0,1 0,0-1,0 1,0-1,0 0,1-1,0 1,0-1,3 1,18 4</inkml:trace>
  <inkml:trace contextRef="#ctx0" brushRef="#br0" timeOffset="247.849">542 402,'-2'12,"10"15,14 10,14 8,2-4</inkml:trace>
  <inkml:trace contextRef="#ctx0" brushRef="#br0" timeOffset="636.814">938 1099,'11'-27,"-1"-1,-1 0,-1-1,-2 1,-1-1,-1 0,-2-1,-1-21,-1 44,0 6,0 0,0 0,-1 0,1 0,0 0,0-1,0 1,0 0,0 0,0 0,0 0,1 0,-1 0,0 0,1 0,-1 0,0 0,1 0,-1 0,1 0,0 0,-1 0,1 0,0 0,-1 1,1-1,0 0,0 0,0 1,0-1,0 1,0-1,0 1,0-1,0 1,0-1,0 1,1 0,138 20,-129-17,-3-3,1 0,-1 1,1 1,-1-1,0 1,0 1,0 0,0 0,0 0,-1 1,1 0,-1 0,0 1,0 0,-1 1,1-1,-1 1,0 0,-1 1,0-1,0 1,0 0,-1 0,1 2,-3 0,-1 0,-1 1,1-1,-1 0,-1 0,0 0,0 0,-1 1,0-2,0 1,-2 2,-9 56,14-64,-1 0,1 0,1 0,-1 0,0-1,1 1,-1 0,1-1,0 1,0-1,0 0,0 1,0-1,0 0,1 0,-1-1,1 1,-1 0,1-1,0 0,0 1,0-1,0 0,-1 0,1-1,0 1,0-1,1 1,-1-1,0 0,0 0,0 0,0-1,0 1,1-1,48 2,-1-3</inkml:trace>
  <inkml:trace contextRef="#ctx0" brushRef="#br0" timeOffset="1461.379">1908 893,'-7'-1,"0"1,0 0,0-1,0 2,0-1,0 1,0 0,0 1,1 0,-1 0,0 0,1 1,-1 0,1 0,0 0,0 1,1 0,-1 0,1 1,0-1,0 1,0 1,0-1,1 0,0 1,0 0,1 0,0 0,0 1,0-1,0 1,3-3,0-1,0 1,0 0,0 0,1-1,0 1,-1 0,1 0,0-1,1 1,-1-1,1 1,0-1,-1 0,2 1,-1-1,0 0,0 0,1-1,0 1,0 0,-1-1,1 0,1 1,-1-1,0 0,0-1,1 1,-1-1,4 2,114 27,-97-27,1-1,0-1,-1-1,1-1,0-1,-1-1,1-2,-1 0,0-1,-1-2,8-3,-25 8,-1 1,1-1,-1 0,0-1,0 1,0-1,0 0,-1 0,0-1,1 1,-2-1,1 0,0 0,-1 0,0-1,0 1,-1-1,1 0,-1 1,-1-1,1 0,-1 0,0 0,0-1,0 1,-1 0,0 0,-1 0,1 0,-1 0,-1-4,2 10,-1 0,1 1,0-1,-1 0,1 1,-1-1,1 0,0 0,-1 0,1 1,-1-1,1 0,0 0,-1 0,1 0,-1 0,1 0,-1 0,1 0,-1 0,1 0,0 0,-1 0,1 0,-1 0,1 0,-1-1,1 1,0 0,-1 0,1 0,-1-1,1 1,0 0,-1 0,1-1,0 1,0 0,-1-1,1 1,0 0,-1-1,1 1,0-1,0 1,0 0,0-1,-1 1,1-1,0 1,0-1,0 1,-1 6,0 0,1 0,0 0,0-1,0 1,1 0,0 0,0 0,0 0,1 0,0-1,0 1,0-1,1 1,0-1,0 0,0 0,1 0,-1 0,1-1,0 0,1 1,-1-1,1-1,0 1,0-1,0 0,0 0,0 0,1-1,-1 0,1 0,-1 0,1 0,2-1,7 3,0-1,0-1,1-1,-1 0,0 0,1-2,-1 0,0-1,0 0,0-1,0-1,0 0,-1-1,0-1,0 0,0-1,-1 0,0-1,0-1,-1 0,0-1,1-1,-8 6,-1 0,0 0,-1 0,1 0,-1-1,0 0,0 1,-1-1,1 0,-1 0,-1 0,1-1,-1 1,0-2,0 16,1-1,0 1,0-1,1 1,0-1,1 0,-1 0,1 0,0-1,1 1,0-1,0 0,0 0,1-1,0 0,0 0,0 0,0-1,1 1,0-2,6 4,-6-4,1 0,0 0,0-1,0 0,0 0,0-1,0 0,0 0,0-1,0 0,0 0,1-1,-1 0,0-1,0 0,0 0,-1 0,1-1,-1 0,1-1,-1 0,0 0,0 0,0-1,-1 0,0-1,0 1,0-1,-1 0,1 0,-1-1,-1 0,3-4,29-79,-31 113,-5-3,-2-13,1-1,0 0,1 1,-1-1,1 1,1-1,-1 1,1-1,0 1,0-1,1 0,0 1,0-1,1 0,-1 0,1-1,1 1,-1-1,1 1,0-1,0 0,0 0,1-1,0 1,0-1,0 0,63 8,-33-13</inkml:trace>
  <inkml:trace contextRef="#ctx0" brushRef="#br0" timeOffset="1629.443">3192 429,'4'16,"9"15,3 2</inkml:trace>
  <inkml:trace contextRef="#ctx0" brushRef="#br0" timeOffset="2174.984">3451 1003,'19'-35,"-2"0,-1 0,-2-2,-2 0,-1-1,-1 0,1-26,1-66,-6 0,-6 0,-8-37,-1 62,3 83,0 22,-8 61,6 13,2 0,4 1,3 0,3 0,4-1,3 0,3 0,3-1,23 59,-38-123,0-1,0 0,1 1,0-1,0 0,0-1,1 1,1-1,-1 0,1 0,0 0,1 0,0-1,0 0,0 0,1-1,0 0,0 0,0 0,0-1,1 0,0 0,-1-1,2 0,-1-1,0 1,3-1,-3-3,0 1,1-2,-1 1,0-1,0 0,0-1,0 0,0 0,0-1,-1 0,1 0,-1-1,-1 0,1 0,0 0,-1-1,0 0,-1 0,1-1,-1 0,0 0,6-10,0 0,-1 0,-1-1,-1 0,0-1,-2 1,0-1,1-9,0-34,-7 62,0-1,0 1,0 0,-1-1,1 1,0-1,0 1,0 0,0-1,0 1,0 0,-1-1,1 1,0 0,0-1,0 1,-1 0,1-1,0 1,-1 0,1 0,0-1,-1 1,1 0,0 0,-1 0,1-1,0 1,-1 0,1 0,0 0,-1 0,1 0,-1 0,1 0,0 0,-1 0,1 0,-1 0,1 0,0 0,-1 0,1 0,-1 0,1 0,0 0,-1 1,1-1,0 0,-1 0,1 0,0 1,-1-1,1 0,0 1,0-1,-1 0,1 0,0 1,0-1,-1 0,1 1,0-1,0 1,0-1,0 0,0 1,0-1,-1 1,-4 8,1 0,0 1,0-1,1 1,0 0,0 0,1 1,1-1,0 0,0 1,1-1,0 1,2 6,-2-9,0-1,1 1,0 0,0 0,1 0,0-1,1 1,0-1,0 0,0 1,1-1,0-1,0 1,1-1,0 1,0-1,0-1,1 1,0-1,0 0,0 0,1-1,0 1,0-2,0 1,0-1,3 1,33 5,-2-7</inkml:trace>
  <inkml:trace contextRef="#ctx0" brushRef="#br0" timeOffset="2438.281">3464 293,'17'-3,"23"-2,26-1,28 1,23-2,14-1,5-4,-22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6T14:13:54.296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61,'14'1,"1"0,-1 2,-1-1,1 2,0 0,-1 1,0 0,0 1,0 0,-1 1,0 1,0 0,-1 0,0 1,0 0,-1 1,0 1,-1-1,0 2,-1-1,0 1,-1 0,0 1,-1-1,0 1,-1 1,-1-1,0 1,-1 0,0 0,-1 0,-1 0,0 8,61-162,16 11,-78 128,0 1,1-1,-1 0,0 1,0-1,1 1,-1-1,0 1,1-1,-1 1,0-1,1 1,-1 0,1-1,-1 1,1-1,-1 1,1 0,-1-1,1 1,-1 0,1 0,0 0,-1-1,1 1,-1 0,1 0,0 0,-1 0,1 0,-1 0,1 0,0 0,-1 0,1 0,-1 1,1-1,-1 0,1 0,0 0,-1 1,1-1,-1 0,1 1,-1-1,1 0,-1 1,0-1,1 1,-1-1,1 1,-1 0,8 33,-4 12,-3-22,1-1,1 0,1 0,1-1,1 1,8 20,-12-39,-1-1,1 1,0-1,0 0,0 0,1 0,-1 0,1 0,0 0,0-1,0 1,0-1,0 0,0 0,1 0,-1 0,0-1,1 1,0-1,-1 0,2 0,21 3</inkml:trace>
  <inkml:trace contextRef="#ctx0" brushRef="#br0" timeOffset="322.656">738 224,'27'0,"0"-2,-1 0,1-1,-1-2,0-1,0-1,-1-1,0-1,19-10,-39 16,0 1,0-1,0 0,-1 0,0 0,1-1,-1 0,0 0,-1 0,1 0,-1 0,0-1,0 1,0-1,-3 3,0 0,0 1,-1-1,1 0,0 1,-1-1,1 1,-1-1,0 0,0 1,1 0,-1-1,0 1,0-1,0 1,-1 0,1 0,0 0,0 0,-1 0,1 0,0 0,-1 0,1 0,-1 0,1 1,-1-1,0 1,1-1,-1 1,1 0,-1-1,0 1,1 0,-1 0,0 0,0 0,1 1,-1-1,1 0,-1 1,-1 0,-9 0,1 0,-1 1,1 0,0 1,0 0,0 1,0 0,0 1,1 0,0 0,0 1,0 1,1-1,0 2,0-1,1 1,0 1,0-1,1 1,0 1,1-1,0 1,0 0,-1 6,6-13,-1 0,1 1,1-1,-1 0,0 0,1 1,-1-1,1 0,0 1,0-1,1 0,-1 0,1 1,-1-1,1 0,0 0,0 0,0 1,1-1,-1 0,1-1,0 1,0 0,0 0,0-1,0 1,0-1,1 0,-1 0,1 0,0 0,2 1,5 4,1-2,0 0,1 0,-1-1,1 0,0-1,0 0,4-1,57 7,-3-4</inkml:trace>
  <inkml:trace contextRef="#ctx0" brushRef="#br0" timeOffset="665.761">1353 61,'30'52,"2"0,2-2,3-1,31 30,-21-40,-45-38,-1 0,1 0,0 0,-1-1,1 1,0 0,-1-1,1 1,0-1,0 1,0-1,-1 0,1 0,0 0,0 0,0 0,0 0,-1-1,1 1,0-1,0 1,-1-1,1 1,0-1,-1 0,1 0,0 0,-1 0,1 0,0-1,4-7,-1 1,-1-1,1 0,-1 0,-1-1,0 1,0-1,-1 0,0 0,-1 0,0 0,0 1,-2-11,1 20,2-32,-3 22,0-1,1 1,1-1,-1 1,2-1,0 1,0 0,0 0,2 0,-1 0,1 0,1 0,-1 1,2 0,-1 0,1 0,0 1,3-2,14-7</inkml:trace>
  <inkml:trace contextRef="#ctx0" brushRef="#br0" timeOffset="1033.8">2103 142,'-11'12,"0"1,1 0,1 1,0 0,1 0,1 1,0 0,-4 13,10-26,0 1,1-1,-1 1,1-1,0 1,0-1,0 1,0-1,0 1,0-1,1 1,-1-1,1 1,-1-1,1 0,0 1,0-1,0 0,1 0,-1 1,0-1,1 0,-1 0,1 0,0-1,0 1,0 0,0-1,0 1,0-1,0 0,0 1,0-1,1 0,-1 0,1-1,-1 1,0 0,2-1,9 3,-1 0,1-2,-1 1,1-2,0 0,-1 0,1-1,0 0,-1-2,1 1,10-5,-17 6,0-1,0-1,0 1,0-1,-1 0,1 0,-1 0,0-1,0 0,0 0,0 0,-1-1,0 1,0-1,0 0,0-1,-1 1,0 0,0-1,-1 0,1 0,-1 0,0 0,1-5,-3 7,0 0,1 1,-1-1,0 0,-1 0,1 0,-1 1,1-1,-1 0,0 1,-1-1,1 0,-1 1,1-1,-1 1,0 0,0 0,-1 0,1 0,-1 0,1 0,-1 0,0 1,0 0,0-1,0 1,0 0,-2 0,-5-3,0 0,0 1,-1 0,0 1,1 0,-1 1,0 0,0 0,-4 1,5 0,0 1,0-1,0 2,0-1,0 2,0-1,0 1,1 1,-1-1,0 2,1-1,0 1,0 1,0 0,1 0,-1 1,1 0,0 0,1 1,0 0,-4 4,9-9,1 0,-1 1,1-1,0 0,0 0,0 1,0-1,0 1,0-1,1 1,-1-1,1 1,-1-1,1 1,0 0,0-1,0 1,1-1,-1 1,1 0,-1-1,1 1,0-1,0 0,0 1,0-1,0 0,1 1,-1-1,1 0,-1 0,1 0,0 0,0-1,0 1,0 0,36 20,5-5</inkml:trace>
  <inkml:trace contextRef="#ctx0" brushRef="#br0" timeOffset="1302.087">2677 101,'-5'5,"-1"8,1 9,0 10,2 7,5 1,5-2,4-2,5-5,3-8,2-8,-3-7</inkml:trace>
  <inkml:trace contextRef="#ctx0" brushRef="#br0" timeOffset="1843.668">3019 265,'18'0,"1"-2,-1 0,0-1,0 0,0-2,0 0,-1-1,1 0,-1-2,-1 0,0-1,0 0,14-12,-24 15,1 0,-1 0,0-1,-1 0,0 0,0 0,0-1,-1 1,0-1,3-8,-6 14,0-1,-1 1,1-1,0 1,-1-1,1 0,-1 1,0-1,0 0,0 1,0-1,-1 1,1-1,-1 0,0 1,1-1,-1 1,0-1,0 1,-1-1,1 1,0 0,-1 0,0 0,1 0,-1 0,0 0,0 0,0 0,0 1,0-1,-1 1,1-1,0 1,-1 0,1 0,-1 0,-8-2,1 1,-1 1,0 0,0 0,0 1,0 0,0 1,0 0,1 1,-1 0,0 1,1 0,-1 1,1 0,0 0,0 1,1 1,0-1,0 2,0-1,0 1,1 0,0 1,-6 8,10-12,0-1,0 1,0 0,1 1,0-1,0 0,0 1,0 0,1-1,0 1,0 0,0 0,1 1,-1-1,1 0,0 0,1 1,-1-1,1 0,0 1,1-1,-1 1,1-1,0 0,0 0,1 1,-1-1,3 4,5 0,-1 0,2 0,-1-1,1-1,1 1,-1-1,1-1,1 0,-1-1,1 0,0 0,0-2,0 1,0-1,1-1,-1 0,1-1,1-1,148 11,-90-13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6T14:13:52.440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258 178,'0'-3,"0"-1,0 1,0-1,0 1,-1-1,1 0,-1 1,0 0,0-1,0 1,-1 0,1-1,-1 1,0 0,0 0,0 0,0 0,0 1,-1-1,1 0,-1 1,0 0,1 0,-1 0,0 0,-1 0,1 0,0 1,0-1,-1 1,1 0,-1 0,1 1,-1-1,1 1,-1-1,1 1,-1 0,1 0,-1 1,0-1,0 1,-5 2,0 0,0 0,0 1,1 0,0 1,0 0,0 0,0 0,1 1,0 1,0-1,1 1,-1 0,1 0,1 1,0 0,0 0,0 0,1 1,0-1,1 1,0 0,0 0,1 0,0 0,0 6,2-12,0-1,0 1,0-1,1 1,-1 0,0-1,1 1,0-1,0 1,0-1,0 1,0-1,0 0,1 1,-1-1,1 0,-1 0,1 0,0 0,0 0,0 0,0-1,0 1,0-1,0 1,1-1,-1 0,0 0,1 0,-1 0,1 0,-1-1,1 1,0-1,0 1,4-1,0 1,1-1,-1 0,0-1,0 0,1 0,-1 0,0-1,0 0,0 0,-1-1,4-2,-2 1,0 0,-1-1,0 0,0-1,0 0,0 0,-1 0,0-1,0 0,-1 0,0 0,0-1,-1 1,0-1,0-1,-1 1,0 0,0-1,-1 1,0-1,-1 0,0 0,0 0,-1 0,0 0,0 1,-2-5,0 60,2-38,1 0,0-1,0 1,1-1,0 1,0-1,1 0,0 0,1 0,-1 0,2 0,-1-1,1 0,0 0,0 0,1 0,0-1,0 0,1 0,0-1,0 0,0 0,0-1,1 1,24 8</inkml:trace>
  <inkml:trace contextRef="#ctx0" brushRef="#br0" timeOffset="356.048">517 82,'70'59,"-3"2,-2 4,0 6,-62-67,33 29,-35-32,0-1,-1 1,1-1,0 1,0-1,0 1,0-1,0 0,0 1,1-1,-1 0,0 0,0 0,0 0,0 0,0 0,0 0,0 0,0 0,0-1,0 1,0 0,0-1,0 1,0-1,0 1,0-1,0 1,0-1,0 0,-1 1,1-1,0 0,0 0,-1 0,1 0,-1 1,1-1,-1 0,1 0,-1-1,6-11,-1-1,-1 0,0 0,-1 0,-1-1,0 1,-1-1,-1 1,0-9,0 12,0-13,-1 20,0 0,0 0,1 0,-1 0,1 0,0 0,0 0,0 0,1 0,0 0,-1 0,1 0,1 0,-1 0,0 1,1-1,0 0,0 1,0-1,0 1,1 0,-1 0,1 0,0 0,0 0,0 0,0 1,0 0,1-1,-1 1,1 0,2 0,14-2</inkml:trace>
  <inkml:trace contextRef="#ctx0" brushRef="#br0" timeOffset="668.329">1200 356,'21'-16,"1"2,-1-1,-1-1,-1-1,0 0,-1-2,-1 0,-1-1,0-1,6-12,-20 30,0 0,0 0,-1 0,1-1,-1 1,1 0,-1-1,0 1,0-1,-1 0,1 1,-1-1,0 1,0-1,0 0,0 1,0-1,-1 1,0-1,0 1,0-1,0 1,0-1,-1 1,1 0,-1 0,0-1,0 2,0-1,-1 0,1 0,-1 1,1-1,-1 1,0-1,0 1,0 0,0 0,0 1,0-1,-1 1,1 0,-1-1,1 1,-1 1,0-1,0 1,0 0,0 1,0 0,0 0,0 0,0 0,0 0,0 1,1 0,-1 0,0 0,1 0,0 0,-1 1,1 0,0-1,0 1,0 0,1 1,-1-1,1 0,0 1,0-1,-2 4,-1 3,1 0,-1 0,2 1,-1-1,2 1,-1 0,1 0,0 9,2-12,1 1,0-1,0 0,1 1,0-1,0 0,1 0,0 0,1-1,-1 1,2-1,-1 0,1 0,0 0,0-1,0 1,1-1,0 0,1-1,-1 0,1 0,0 0,0-1,1 0,-1 0,1-1,0 0,0 0,0-1,0 0,0 0,1-1,6 0,93 3,-62-9</inkml:trace>
  <inkml:trace contextRef="#ctx0" brushRef="#br0" timeOffset="1231.399">1678 97,'-2'5,"0"0,0 1,1-1,-1 1,1-1,1 1,-1 0,1-1,0 1,0 0,0-1,1 1,0 0,0-1,0 1,1-1,0 1,0-1,0 0,1 0,-1 0,1 0,1 0,-1-1,1 1,-1-1,1 0,0 0,1 0,-1-1,1 0,0 1,-1-1,1-1,1 1,-1-1,0 0,1 0,-1-1,1 1,1-1,1 1,1 0,-1 0,0-1,0 0,1-1,-1 0,0 0,1 0,-1-1,0-1,0 0,1 0,-1 0,-1-1,1 0,0 0,-1-1,1 0,-1-1,0 1,-1-1,1-1,-1 1,0-1,0 0,-1 0,0-1,0 0,0 0,-1 0,0 0,-1-1,1 1,-1-1,-1 0,1 0,-2 0,1-1,-1 1,0 0,0-7,-9-10,8 25,0-1,0 1,-1 0,1 0,0-1,0 1,-1 0,1-1,0 1,-1 0,1 0,-1 0,1-1,0 1,-1 0,1 0,-1 0,1 0,0 0,-1 0,1 0,-1 0,1 0,0 0,-1 0,1 0,-1 0,1 0,-1 0,1 0,0 1,-1-1,1 0,0 0,-1 0,1 1,0-1,-1 0,1 0,0 1,-1-1,1 0,0 1,0-1,-1 0,1 1,0-1,0 0,0 1,-1-1,1 1,0-1,0 0,0 1,0-1,0 1,0-1,-3 6,0 0,0 1,1-1,0 1,0 0,1-1,-1 1,1 0,1 0,0 0,0 0,0-1,0 1,1 0,1 0,-1 0,1-1,0 1,0-1,3 6,1-7,-1-1,0 0,1 0,0 0,0 0,0-1,1 0,-1-1,1 1,-1-1,1 0,0-1,0 0,0 0,0 0,0-1,0 0,0 0,0-1,0 0,-1 0,1 0,0-1,0 0,3-2,0 2,-1-1,1 0,0 0,-1-1,0 0,0-1,0 0,-1 0,0-1,0 0,0 0,0-1,-1 0,0 0,-1-1,0 0,0 0,-1-1,1 1,-2-1,1 0,-2-1,1 1,-1-1,0 1,-1-1,-2 7,1 0,-1 1,0-1,0 0,0 0,-1 1,1-1,-1 0,1 1,-1-1,0 1,0-1,0 0,0 1,0 0,-1-1,1 1,-1 0,0 0,1 0,-1 0,0 0,0 0,0 0,-1 1,1-1,0 1,-1-1,1 1,-1 0,1 0,-1 0,1 0,-1 1,0-1,1 1,-1-1,0 1,1 0,-1 0,0 0,0 1,1-1,-1 1,0-1,1 1,-1 0,1 0,-1 0,-2 2,1-1,0 1,-1 0,1 0,1 0,-1 0,0 1,1 0,0 0,-1 0,2 0,-1 0,0 1,1-1,0 1,0-1,0 1,1 0,-1 0,1 0,0 0,1 0,-1 0,1 0,0 0,0 0,1 0,-1 0,1 0,0 0,1 0,-1 0,1-1,0 1,0 0,0-1,1 1,0-1,-1 0,2 0,-1 0,3 2,6 4,0-1,1 0,0-1,1 0,0-2,0 1,1-2,-1 0,1 0,1-1,7 0,46 9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6T13:29:16.33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736 26,'-31'-8,"0"2,-1 1,1 1,-1 2,0 1,0 2,0 1,1 1,-1 2,1 1,0 1,0 2,1 1,0 2,-7 4,12-5,2 1,-1 1,2 2,-1 0,2 1,12-10,1 1,1 0,-1 1,1-1,1 1,-1 1,1-1,1 1,-1 0,2 0,-1 1,1-1,1 1,-1 3,3-9,0 0,1 1,0-1,-1 0,2 0,-1 1,0-1,1 0,0 0,0 1,0-1,0 0,1 0,0 0,-1-1,1 1,1 0,-1-1,1 1,-1-1,1 0,0 0,0 0,0 0,1 0,-1-1,1 1,2 1,11 5,0-1,0 0,1-1,0-1,16 4,70 14,-78-20,1 1,-2 0,1 2,-1 1,0 2,-1 0,0 1,0 1,-1 2,-1 0,16 14,-32-22,-1 0,0 0,0 0,-1 1,0-1,0 1,0 0,-1 1,0-1,-1 0,1 1,-2 0,1-1,-1 1,0 0,0 0,-1 0,0 0,-1 0,0-1,0 1,0 0,-1 0,0-1,-1 1,0-1,0 0,0 0,-1 0,0 0,-1 0,1-1,-6 8,0 0,-1-1,-1-1,0 0,0-1,-1 0,0 0,-1-2,0 0,-1 0,0-1,0-1,-1-1,0 0,0-1,0-1,-1 0,1-1,-1-1,0 0,-16-1,-19-15,51 13,1 0,0 1,-1-1,1 0,0 1,0-1,0 0,0 1,0-1,0 0,0 1,0-1,0 0,0 0,0 1,0-1,0 0,0 1,1-1,-1 0,0 1,1-1,-1 1,0-1,1 0,-1 1,1-1,-1 1,1-1,-1 1,1-1,-1 1,1 0,-1-1,1 1,0-1,-1 1,1 0,0 0,-1-1,1 1,0 0,-1 0,1 0,0 0,0 0,-1 0,36-15,6 2</inkml:trace>
  <inkml:trace contextRef="#ctx0" brushRef="#br0" timeOffset="276.26">968 941,'14'-446,"-16"519,3 0,3 0,4 0,2 0,7 13,-13-70,1 1,0-1,1-1,1 1,0-1,1 0,1-1,0 0,1 0,0-1,1 0,13 10,21 11</inkml:trace>
  <inkml:trace contextRef="#ctx0" brushRef="#br0" timeOffset="973.401">1732 203,'-6'-6,"0"0,0 0,-1 1,0 0,0 0,0 0,-1 1,0 0,0 0,0 1,0 0,0 1,-1 0,1 0,-1 1,1 0,-1 0,0 1,1 0,-1 0,0 1,1 0,-1 1,1 0,0 0,-1 1,1 0,0 1,-3 1,0 2,0-1,1 1,0 1,0 0,1 0,0 1,0 0,1 1,0 0,-6 10,11-15,0 1,0-1,0 1,0 0,1-1,0 1,1 0,-1 0,1 0,0 0,0 1,1-1,0 0,0 0,1 0,-1 1,1-1,1 0,-1 0,1 0,0 0,0-1,1 2,9 8,0 1,2-1,-1-1,2-1,0 0,0 0,2-2,-1 0,1-1,1 0,-1-2,16 6,-31-13,87 39,-52-25,-1 2,0 1,-1 2,-1 1,24 21,-55-40,1 0,-1 1,0 0,0 0,0-1,0 2,-1-1,1 0,-1 0,0 1,0-1,0 1,0 0,-1 0,0 0,1-1,-1 1,-1 0,1 1,0-1,-1 0,0 0,0 0,0 0,-1 0,1 0,-2 2,-3 4,-2-1,1 0,-2 0,1-1,-1 0,0 0,0-1,-1 0,0-1,-1 0,1 0,-1-1,0 0,0 0,-1-1,-7 1,5 1,0 0,-1-2,1 1,-1-2,0 0,0 0,0-2,0 1,0-2,0 0,0-1,-1 0,1-1,-12-3,25 5,0-1,0 1,0 0,0 0,0 0,1-1,-1 1,0-1,0 1,0-1,0 1,1-1,-1 1,0-1,0 0,1 1,-1-1,1 0,-1 1,0-1,1 0,-1 0,1 0,0 0,-1 1,1-1,0 0,-1 0,1 0,0 0,0 0,0 0,0 0,0 0,0 0,0 0,0 0,0 0,1 0,-1 0,0 1,0-1,1 0,-1 0,1 0,-1 0,1 0,-1 1,1-1,0 0,-1 1,1-1,0 0,-1 1,1-1,0 1,0-1,0 0,16-10,1 1,-1 0,2 1,-1 1,1 1,1 1,-1 0,15-1,-12 0,1 2,1 0,-1 2,1 0,-1 2,1 1,0 0,0 2,-1 1,12 3,-26-3,0 1,0 1,-1-1,0 2,0-1,0 1,0 0,-1 1,0-1,0 1,-1 1,5 7,-2-5,-6-6,1-1,-1 0,1 0,-1 0,1-1,0 1,0-1,0 0,0 0,1 0,-1-1,0 1,1-1,-1 0,1 0,0-1,-1 1,1-1,-1 0,1 0,0-1,-1 1,1-1,-1 0,1-1,-1 1,1-1,-1 1,0-1,0-1,1 1,3-3,0 1,0-1,0-1,-1 1,0-1,0-1,0 1,-1-1,0 0,0-1,-1 1,0-1,0 0,-1-1,1-1,-4 6,1-1,-1-1,0 1,0 0,-1 0,0 0,0 0,0-1,0 1,-1 0,0 0,0 0,0 0,-1 0,1 0,-1 0,0 1,-1-1,1 0,-1 1,0 0,0 0,0 0,-1 0,0 0,1 1,-1-1,0 1,-1 0,1 0,0 1,-1-1,0 1,0 0,1 0,-1 0,0 1,0 0,-1 0,1 0,-3 1,0-1,-1 1,0 0,1 0,-1 1,1 0,-1 1,1 0,0 0,-1 1,1 0,0 0,1 1,-1 0,1 1,0-1,0 1,0 1,0-1,1 1,0 0,0 1,1-1,0 1,0 0,0 1,1-1,0 1,1 0,0 0,0 0,0 0,1 0,0 1,1-1,0 1,0 1,2-6,-1 0,1 1,0-1,1 1,-1-1,1 0,-1 0,1 0,0 0,1 0,-1 0,1-1,0 1,0-1,0 0,0 1,0-2,1 1,-1 0,1-1,0 1,0-1,0 0,3 1,29 12</inkml:trace>
  <inkml:trace contextRef="#ctx0" brushRef="#br0" timeOffset="1251.178">2688 354,'17'12,"14"8,15 3,13 0,9-4,8-5,0-5,-7-2,-11-1,-17-3</inkml:trace>
  <inkml:trace contextRef="#ctx0" brushRef="#br0" timeOffset="1517.34">2839 777,'16'14,"20"5,19-4,20-9,15-9,10-10,-10-2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6T14:20:27.64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1,'0'0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6T14:21:00.18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1,'0'0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6T14:17:33.823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  <inkml:brush xml:id="br1">
      <inkml:brushProperty name="width" value="0.1" units="cm"/>
      <inkml:brushProperty name="height" value="0.1" units="cm"/>
      <inkml:brushProperty name="color" value="#33CCFF"/>
      <inkml:brushProperty name="ignorePressure" value="1"/>
    </inkml:brush>
    <inkml:brush xml:id="br2">
      <inkml:brushProperty name="width" value="0.1" units="cm"/>
      <inkml:brushProperty name="height" value="0.1" units="cm"/>
      <inkml:brushProperty name="color" value="#F6630D"/>
      <inkml:brushProperty name="ignorePressure" value="1"/>
    </inkml:brush>
    <inkml:brush xml:id="br3">
      <inkml:brushProperty name="width" value="0.1" units="cm"/>
      <inkml:brushProperty name="height" value="0.1" units="cm"/>
      <inkml:brushProperty name="ignorePressure" value="1"/>
    </inkml:brush>
    <inkml:brush xml:id="br4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27008 1176,'0'0</inkml:trace>
  <inkml:trace contextRef="#ctx0" brushRef="#br0" timeOffset="780.843">27212 998,'-13'5,"0"1,0 0,0 1,1 1,0 0,0 0,1 1,0 1,-7 8,-8 11,3 2,0 0,2 2,2 0,1 1,1 1,2 0,1 1,2 1,2 0,1 1,2 0,2 0,0 14,-2 3,3 0,2 0,3 1,2-1,2 0,3 0,7 20,-9-46,2-1,2 0,0-1,2 0,1-1,0 0,2-1,2-1,0 0,1-1,1-1,1-1,1-1,20 15,-3-8</inkml:trace>
  <inkml:trace contextRef="#ctx0" brushRef="#br0" timeOffset="2573.099">27267 1449,'2'21,"4"16,2 16,3 12,2 8,-2 2,-3 0,-7-3,-8-7,-3-14</inkml:trace>
  <inkml:trace contextRef="#ctx0" brushRef="#br0" timeOffset="2883.269">27199 1449,'19'-12,"15"-1,11 4,7 8,0 8,-5 6,-10 6,-11 3,-16 1,-15 1,-17-1,-11 0,-9-4,-3-3,4-4,10-4</inkml:trace>
  <inkml:trace contextRef="#ctx0" brushRef="#br0" timeOffset="3279.499">27568 1558,'53'-282,"-35"208,-3-1,-3 0,0-39,-12 107,1 2,-1 0,1 0,-1 0,0 0,-1 0,1 0,-1 0,0 1,0-1,-1 0,1 0,-1 0,0 1,0-1,-2-1,4 5,-1 1,0-1,1 0,-1 1,0-1,1 1,-1-1,0 1,0 0,0-1,1 1,-1 0,0-1,0 1,0 0,0 0,0 0,1 0,-1 0,0 0,0 0,0 0,0 0,0 0,1 1,-1-1,0 0,0 0,0 1,0-1,1 1,-1-1,0 0,0 1,1 0,-1-1,1 1,-1-1,0 1,1 0,-1-1,1 1,-1 0,1 0,-21 37,14-10,1 1,2-1,1 1,1 0,2 0,0 0,2 0,1 0,2-1,1 1,1-1,1 0,6 13,-1-3,0 0,3 0,1-2,1 0,2-1,7 6,-25-36,0 0,1-1,0 0,0 0,0 0,1 0,-1 0,1 0,0-1,0 0,0 0,0 0,1 0,-1 0,1-1,-1 0,1 0,0 0,0-1,0 0,0 0,0 0,0 0,1-1,-1 0,0 0,0 0,5-1,14-12,-3-2</inkml:trace>
  <inkml:trace contextRef="#ctx0" brushRef="#br0" timeOffset="3532.814">27609 1204,'14'0,"18"2,21 3,16 3,12 3,3 4,-13-1</inkml:trace>
  <inkml:trace contextRef="#ctx0" brushRef="#br0" timeOffset="3923.3">28059 1750,'17'-30,"0"0,-3-1,0-1,-2 0,-1-1,-2 0,2-16,-10 45,-1 0,1 0,-1 0,0 0,1 0,-2 0,1 0,0 0,-1 0,0 0,0 0,0 0,0 1,-2-4,7 15,11 0,1-1,0-1,1-1,-1 0,1-1,0 0,0-2,0 0,15 0,-10 0,9 0,3 1,1 1,-1 1,0 2,11 5,-43-12,0 0,0 1,0-1,0 1,0-1,0 1,0 0,0 0,0 0,0 0,-1 0,1 0,0 0,-1 1,1-1,0 1,-1-1,0 1,1-1,-1 1,0 0,0 0,0 0,0 0,0 0,-1-1,1 2,0-1,-1 0,0 0,1 0,-1 0,0 0,0 0,0 0,0 1,-4 5,1-1,-1 1,0-1,-1 0,0 0,0-1,0 1,-1-1,0 0,-1 0,-21 25,27-29,-2 0,1 0,-1 0,1 0,0 0,0 1,0-1,0 1,0-1,0 1,1 0,-1 0,1 0,0 0,0 0,0 0,0 0,1 0,-1 0,1 0,0 0,0 1,0-1,0 0,0 0,1 0,0 0,-1 0,1 0,0 1,0-2,1 1,-1 0,8 3,0-1,1-1,-1 1,1-2,0 1,0-1,0-1,1 0,-1 0,1-1,-1-1,7 1,-10-1,53 2,1-2,0-4,0-1,16-4</inkml:trace>
  <inkml:trace contextRef="#ctx0" brushRef="#br0" timeOffset="5582.294">29862 1463,'-6'-6,"-1"1,0 0,0 1,0 0,0 0,-1 0,0 1,0 0,0 1,0 0,0 0,0 0,0 1,-1 1,1-1,0 1,-1 1,1-1,0 2,-1-1,1 1,0 0,0 1,0-1,1 2,-1-1,1 1,-7 4,10-5,1 0,-1 0,0 0,1 0,0 1,0 0,0 0,0-1,1 1,-1 1,1-1,0 0,0 1,0-1,1 1,0-1,0 1,0 0,0-1,1 1,0 0,0 0,0 0,0-1,1 1,0 0,0-1,0 1,1 0,-1-1,1 1,0-1,0 0,1 0,1 2,4 1,0-1,1 0,0-1,0 0,1-1,-1 0,1 0,0-1,0 0,0 0,1-1,-1-1,0 0,1 0,-1-1,1 0,-1-1,1 0,-1-1,0 0,0-1,0 0,0 0,5-3,-10 4,0 0,0 0,1 0,-1-1,-1 0,1 0,0 0,-1 0,1-1,-1 0,0 0,0 0,-1 0,1 0,-1-1,0 0,0 0,0 0,-1 0,0 0,0 0,0 0,-1-1,1 1,-1-1,-1 1,1-1,-1 0,0 1,0-1,0 0,-2-2,2 7,0-1,0 1,-1 0,1 0,-1 0,1 0,-1 0,1 0,-1 0,0 0,1 0,-1 0,0 0,0 0,0 0,0 0,0 1,0-1,0 0,0 1,0-1,0 1,0-1,0 1,0-1,-1 1,1 0,0 0,0-1,0 1,-1 0,1 0,0 0,0 0,0 1,-1-1,1 0,0 0,0 1,0-1,0 1,0-1,0 1,-1-1,1 1,0 0,1-1,-1 1,0 0,0 0,0 0,0 0,0 0,-4 8,1 1,0-1,1 1,0 0,0 0,1 0,0 0,1 0,0 0,1 0,0 8,0-14,2 56,3 0,2-1,3 1,2-1,20 56,12 59,-32-58,-13-112,1 0,-1 0,1 1,-1-1,0 0,-1 0,1 0,-1 0,1-1,-1 1,0 0,-1-1,1 1,-1-1,1 0,-1 0,0 0,0 0,0 0,-1-1,1 1,-1-1,1 0,-1 0,0 0,0-1,-1 1,0 0,1-1,-1 0,0 0,0 0,0-1,0 0,0 0,0 0,0 0,0-1,0 0,0 0,0 0,1-1,-1 1,0-1,1 0,-1-1,1 1,0-1,0 0,0 0,0 0,-1-2,-2-2,0 0,0-1,1 0,0 0,0 0,1-1,1 0,-1 0,1-1,1 1,0-1,-1-2,1-4,1 0,0 0,1-1,1 1,0-1,1 1,1 0,1-1,0 1,1 0,1 0,0 1,1 0,6-11,5-6,0 1,3 1,0 0,2 2,1 1,8-7,-17 18,1 1,1 1,0 0,1 1,1 0,12-6,-29 18,0 1,1-1,-1 0,0 0,1 1,-1-1,0 1,1-1,-1 1,1 0,-1-1,1 1,-1 0,1 0,-1 0,1 0,-1 0,1 1,-1-1,1 0,-1 1,1-1,-1 1,0-1,1 1,-1 0,0-1,1 1,-1 0,0 0,0 0,0 0,0 0,0 0,0 1,0-1,0 0,0 0,-1 1,1-1,0 0,-1 1,1-1,-1 2,19 61,-18-54,2 0,-1 0,1 0,0-1,1 1,0-1,0 0,1 0,1 0,-1-1,1 0,2 2,-6-8,-1-1,1 1,-1-1,1 0,-1 1,1-1,0 0,0 0,0 0,0 0,-1 0,1-1,0 1,0-1,0 1,1-1,-1 0,0 1,0-1,0 0,0-1,0 1,0 0,0 0,0-1,0 1,0-1,0 0,0 0,0 0,0 0,0 0,-1 0,1 0,0 0,0-2,3-1,-1-1,1 1,-1-1,-1 0,1 0,-1-1,0 1,0-1,-1 0,1 1,1-7,-2 5,0-1,0 1,0-1,-1 1,0-1,0 0,-1 0,0 1,-1-1,1 0,-2 1,1-1,-1 0,0 1,0 0,-1-1,0 1,0 0,-1 0,0 1,0-1,-1 1,1 0,-1 0,-1 0,1 1,-1 0,0 0,0 0,-3-1,-2 0,0 1,0 0,-1 1,0 0,0 1,0 0,0 0,0 2,-5-1,3 4,30 3,10-1,0-2,1-1,-1-1,1-1,-1-2,0 0,0-2,18-5,-32 7,-1-1,1 0,-1-1,0 0,0-1,-1 0,0 0,0-1,0 0,-1-1,0 0,-1-1,1 0,-2 0,1-1,-1 0,-1 0,0 0,0-1,-1-2,1-3,-1-1,0 0,-1 0,-1-1,-1 1,-1-1,0 1,-1-1,-1 0,-1 1,-2-8,2 13,0 1,-1 0,0 0,-1 0,0 1,-1-1,0 1,0 0,-1 1,-1-1,0 1,0 0,-1 1,0 0,0 0,-1 0,0 1,0 0,6 5,0 0,0 0,-1 0,1 0,0 0,-1 1,1-1,-1 1,1 0,-1 0,0 0,0 1,1-1,-1 1,0 0,0 0,0 0,1 1,-1-1,0 1,1 0,-1 0,0 0,1 1,-1-1,1 1,0 0,-1 0,1 0,0 0,0 0,0 1,1-1,-1 1,1 0,-1 0,0 2,-4 10,1 0,1 0,0 1,1 0,1 0,0 0,1 0,1 1,0-1,2 0,-1 1,2-1,0 0,2 1,7 36,2-1,3-1,2 0,3-1,1 0,3-2,1-1,24 30,-24-37,1-2,3 0,27 27,-56-63,0 0,1 1,-1-1,1 0,0 0,0-1,-1 1,1 0,0 0,1-1,-1 0,0 1,0-1,1 0,-1 0,0 0,1 0,-1 0,1-1,-1 1,1-1,0 0,-1 0,1 0,-1 0,1 0,0 0,-1-1,1 1,-1-1,1 1,-1-1,1 0,-1 0,0 0,1-1,8-8,-2 0,1-1,-2 0,1 0,-1-1,-1 0,0 0,-1-1,-1 0,4-9,11-23,-20 45,0 0,0 1,0-1,0 0,0 0,0 0,0 1,1-1,-1 0,0 0,0 0,0 1,0-1,1 0,-1 0,0 0,0 0,0 0,1 0,-1 1,0-1,0 0,0 0,1 0,-1 0,0 0,0 0,1 0,-1 0,0 0,0 0,0 0,1 0,-1 0,0 0,0 0,1 0,-1 0,0 0,-2 30,1-28,-1 4,0 2,1-1,0 0,0 0,0 0,1 0,0 1,0-1,1 0,0 0,0 0,1 0,0 0,0 0,1 0,-1 0,2-1,-1 1,1-1,0 0,0 0,0 0,1-1,0 1,1 0,21 7,-2-5</inkml:trace>
  <inkml:trace contextRef="#ctx0" brushRef="#br0" timeOffset="5843.594">30818 1353,'0'12,"12"10,12 12,4-1</inkml:trace>
  <inkml:trace contextRef="#ctx0" brushRef="#br0" timeOffset="6363.206">31023 1954,'40'-301,"-37"210,-3 89,0 1,0 0,0-1,1 1,-1 0,1-1,-1 1,1 0,-1 0,1 0,0-1,0 1,-1 0,1 0,0 0,0 0,0 0,0 0,0 1,1-1,-1 0,0 0,0 1,0-1,1 1,-1-1,0 1,0-1,1 1,-1 0,0 0,1 0,-1 0,1 0,-1 0,0 0,1 0,-1 0,0 0,1 1,-1-1,0 1,0-1,1 1,-1-1,0 1,0 0,0 0,0-1,0 1,1 0,-2-1,60 17,0 3,-1 2,3 5,-56-26,-1 1,0 0,1 0,-1 0,0 1,0 0,0 0,-1 0,1 1,-1-1,0 1,0 0,0 0,0 1,-1-1,1 1,-1 0,0 0,-1 0,1 0,-1 0,0 0,0 1,-1-1,0 1,0 0,0-1,0 6,-3-4,0 0,0 0,-1-1,0 1,0-1,-1 1,0-1,0 0,0 0,-4 3,-28 53,36-61,-1 1,1-1,0 1,0-1,0 1,0-1,0 1,0-1,0 1,1-1,-1 1,1-1,-1 1,1-1,-1 0,1 1,0-1,0 0,-1 0,1 1,0-1,0 0,0 0,0 0,1 0,-1 0,0 0,0 0,1-1,-1 1,0 0,1-1,-1 1,1-1,-1 1,1-1,56 11,-48-10,0 0,0-1,0-1,0 0,0 0,-1-1,1 0,-1-1,1 0,-1 0,0-1,0-1,0 1,-1-1,1-1,-1 1,-1-1,1-1,-1 0,0 0,0 0,-1-1,0 1,0-2,-1 1,0-1,-1 1,0-1,0 0,-1-1,0 1,0-1,-1 1,-1-1,1 0,-2 0,1 0,-1 0,-1 4,0 0,0 1,0-1,0 1,-1-1,0 1,0 0,-1 0,1 0,-1 0,0 0,-1 0,3 3,-1 0,1 1,0 0,-1-1,0 1,1 0,-1 0,0 0,1 0,-1 0,0 0,0 0,0 0,0 1,0-1,0 1,0 0,0-1,0 1,0 0,0 0,0 0,0 0,0 1,0-1,0 1,1-1,-1 1,0-1,0 1,0 0,0 0,1 0,-1 0,0 1,-4 2,1 1,0 1,0-1,0 1,1 0,0 0,0 0,0 0,1 1,0-1,0 1,1 0,0 0,0 0,1 0,-1 1,2-1,-1 0,1 0,0 1,0-1,1 0,0 0,0 1,1-1,0 0,0 0,1 0,0 0,4 5,0 0,0-1,1 0,1 0,0-1,0 0,1-1,0 0,0 0,1-1,1 0,-1-1,1-1,0 0,1 0,-1-1,1-1,0 0,0 0,1-2,-1 0,1 0,6-1,20 0</inkml:trace>
  <inkml:trace contextRef="#ctx0" brushRef="#br0" timeOffset="6614.075">32088 1053,'0'4,"7"14,12 20,9 21,9 21,3 18,0 19,-5 15,-9 11,-13 2,-20-4,-25-6,-31-10,-30-15,1-26</inkml:trace>
  <inkml:trace contextRef="#ctx0" brushRef="#br1" timeOffset="-42544.303">27991 7895,'-37'401,"18"-156,20-263,0-10,1 0,1 0,1 0,1 1,2 0,1 0,2-4,-10 29,1 0,-1 0,1 1,0-1,-1 0,1 0,0 1,0-1,0 1,0-1,0 0,1 1,-1 0,0-1,1 1,-1 0,1 0,-1 0,1 0,0 0,-1 0,1 0,0 0,0 1,-1-1,1 1,0-1,0 1,0 0,0 0,0 0,0 0,-1 0,1 0,0 0,1 1,4 3,1 1,-1 0,-1 1,1 0,-1 0,0 0,0 1,-1-1,1 1,0 3,6 6,149 188,-161-203,2 0,-1 0,0 0,1 0,-1 0,0 1,0-1,0 0,0 1,0-1,0 1,0-1,-1 1,1-1,0 1,-1 0,1-1,-1 1,0 0,1 0,-1-1,0 1,0 0,0-1,-1 1,1 0,0 0,0-1,-1 1,1 0,-1-1,0 1,1-1,-1 1,0-1,0 1,0-1,0 1,0-1,-1 0,-6 2,-1 0,0-1,0 0,0-1,-1 0,1 0,0-1,0 0,-1-1,-7-1,11 1,-26-3,1-1,0-1,0-2,0-1,-9-6,15 4,25 11,0 0,1 0,-1 0,0 0,1 0,-1 0,0 0,1 0,-1 0,0 0,0 0,1 0,-1-1,0 1,0 0,1 0,-1 0,0 0,0-1,1 1,-1 0,0 0,0-1,0 1,1 0,-1 0,0-1,0 1,0 0,0 0,0-1,1 1,-1 0,0-1,0 1,0 0,0 0,0-1,0 1,0 0,0-1,0 1,0 0,0-1,-1 1,1 0,0 0,0-1,0 1,78 9,-30-1</inkml:trace>
  <inkml:trace contextRef="#ctx0" brushRef="#br1" timeOffset="-41448.424">28633 8550,'-5'-11,"0"1,-1-1,-1 1,1 0,-1 0,-1 1,0 0,0 1,-1-1,0 2,-1-1,1 1,-1 1,-1-1,1 2,-1-1,0 2,-5-2,11 3,-1 0,0 0,0 0,0 1,0 0,0 0,0 1,-1 0,1 0,-1 0,1 1,-1 0,1 0,-1 0,1 1,0 0,-1 0,1 1,0 0,0 0,0 1,0-1,0 1,0 0,1 1,0-1,-1 1,1 0,1 1,-1-1,1 1,-1 0,1 0,0 1,2 1,0-1,0 0,1 1,0-1,0 1,1 0,-1-1,1 1,1-1,0 1,0 0,0-1,0 0,1 1,0-1,1 0,-1 0,1 0,0 0,1 0,-1-1,1 1,0-1,1 0,-1 0,1-1,0 1,0-1,0 0,1-1,0 1,-1-1,1 0,0 0,0-1,1 0,-1 0,0 0,1-1,-1 0,1 0,0-1,-1 0,1 0,-1 0,1-1,0 0,-1 0,0-1,1 1,3-5,0 1,0-1,0-1,-1 0,0 0,-1-1,0 0,0 0,0-1,-1 0,0 0,-1-1,0 0,-1 0,0-1,0 1,0-4,7-8,-10 39,-3-12,0 0,0 0,1 1,0-1,-1 0,2 0,-1 1,1-1,-1 0,2 1,-1-1,0 0,1 0,0 0,0 0,1-1,-1 1,1 0,0-1,0 0,1 0,-1 0,1 0,0 0,0-1,0 1,0-1,1 0,-1-1,1 1,0-1,0 0,2 1,-2-2,0 1,0-1,0-1,0 1,0-1,0 0,0 0,0 0,0-1,0 0,0 0,0 0,-1-1,1 1,0-1,-1 0,1 0,-1-1,0 1,0-1,0 0,0 0,0-1,0 1,-1-1,2-2,2-3,-1 0,0 0,0-1,-1 1,0-1,-1-1,0 1,0-1,-2 1,1-1,0-6,1-14,-2-1,-1 0,-1 0,-3-16,3 47,-1 1,1-1,-1 0,1 0,0 1,-1-1,1 0,0 0,0 0,0 1,-1-1,1 0,0 0,0 0,0 1,0-1,0 0,1 0,-1 0,0 0,0 1,0-1,1 0,-1 0,0 1,1-1,-1 0,1 0,-1 1,1-1,-1 1,1-1,0 0,-1 1,1-1,-1 1,1-1,0 1,0 0,-1-1,1 1,0 0,0-1,-1 1,1 0,0 0,0 0,0 0,0 0,-1 0,1 0,0 0,0 0,0 0,176 35,-170-34,26 6,0 0,-1 2,0 2,0 0,8 7,-37-18,-1 1,1 0,-1 1,1-1,-1 0,1 1,-1-1,0 1,0 0,0 0,0 0,0 0,0 0,0 0,0 0,-1 1,1-1,-1 0,0 1,0 0,0-1,0 1,0 0,-1-1,1 1,-1 0,1 0,-1-1,0 1,0 0,-1 0,1 0,0-1,-1 1,0 1,-38 54,34-52,0 0,0 0,0 0,1 1,0 0,0 0,1 0,0 0,0 1,1-1,0 1,-1 4,3-10,0 1,0 0,1 0,-1-1,1 1,0 0,-1-1,1 1,0-1,1 1,-1-1,0 1,1-1,-1 0,1 0,0 0,0 0,0 0,0 0,0 0,0 0,0-1,0 1,1-1,-1 0,1 0,-1 0,3 1,75 19,-61-18,0-1,-1-1,1 0,0-1,0-2,0 1,0-2,-1-1,1 0,-1-1,0-1,0-1,16-9,12-27,-11 72,-25-22,1-1,0-1,0 0,0 0,0-1,1-1,0 0,0 0,0-1,0-1,0 0,0-1,0 0,1 0,-1-2,0 1,0-2,0 1,3-3,-11 4,1 0,-1 0,0-1,0 0,0 0,0 0,0 0,-1 0,1-1,-1 0,1 0,-1 0,0 0,0 0,0-1,-1 1,1-1,-1 1,0-1,0 0,0 0,0 0,-1-1,0 1,0 0,0 0,0-1,0 1,-1-1,0 1,0 0,0-1,-1 1,1 0,-1-1,0 1,0 0,-1-1,1 1,-1 0,0 0,0 0,0 1,-3-4,-2 0,-1 1,0 0,0 1,0 0,-1 0,0 0,0 1,0 0,0 1,0 0,-1 1,0 0,1 0,-1 1,0 0,0 1,0 0,1 1,-1-1,0 2,0 0,1 0,-1 0,1 2,0-1,0 1,0 0,0 1,-4 3,9-7,1 1,-1 0,1 1,-1-1,1 0,0 1,0 0,0 0,0 0,1 0,-1 0,1 0,0 1,0-1,0 1,0-1,1 1,-1 0,1 0,0 0,0 0,0 0,1 0,-1 0,1 0,0 0,0 0,1 0,-1 0,1 0,0 0,0 0,0 0,1 0,-1 0,1-1,0 1,0-1,0 1,0-1,1 0,-1 1,4 1,4 2,1-1,0 0,1-1,-1 0,1-1,0 0,0-1,0-1,0 1,0-2,1 0,-1 0,0-1,1-1,-1 0,1-1,7-2,28-4</inkml:trace>
  <inkml:trace contextRef="#ctx0" brushRef="#br1" timeOffset="-41187.137">30190 8140,'-3'-20,"-2"-15,-3-6,-6 3,-3 6,-3 10,-1 8,-3 9,1 10,4 11,5 10,6 7,3 5,3-3</inkml:trace>
  <inkml:trace contextRef="#ctx0" brushRef="#br1" timeOffset="-40941.791">30067 8427,'2'19,"3"10,6 8,5-1,5-1,6-2,7-5,7-4,11-4,8-6,8-5,1-3,-1-9,-6-10,-13-3</inkml:trace>
  <inkml:trace contextRef="#ctx0" brushRef="#br1" timeOffset="-40405.227">28523 9260,'-13'17,"-8"16,0 14,4 16,5 14,4 11,3 6,4 2,-2-3,-2-6,-3-8,-1-11,-3-12,-1-14,1-13</inkml:trace>
  <inkml:trace contextRef="#ctx0" brushRef="#br1" timeOffset="-39632.289">28306 9574,'0'-138,"0"136,0 0,-1 0,1 0,0 0,0 1,0-1,0 0,1 0,-1 0,0 0,1 0,0 1,-1-1,1 0,0 0,0 1,0-1,0 1,0-1,0 1,0-1,0 1,1-1,-1 1,0 0,1 0,-1 0,1 0,0 0,-1 0,1 0,0 0,0 1,-1-1,1 1,0-1,1 1,11 3,-1 0,0 2,0-1,0 2,-1-1,0 2,0 0,0 0,-1 1,0 0,6 7,-3-5,-1 1,0 0,-1 1,0 0,-1 1,0 0,-1 0,-1 2,1 0,-9-13,0 0,-1-1,1 1,-1 0,1 0,-1 0,0 0,1 0,-1-1,0 1,0 0,0 0,-1 0,1 0,0 0,-1 0,1-1,-1 1,0 0,0 0,1-1,-1 1,0 0,0-1,-1 1,1-1,0 1,0-1,-1 0,1 0,-1 1,1-1,-1 0,1 0,-1 0,0-1,0 1,1 0,-1-1,0 1,0-1,0 1,0-1,1 0,-1 0,0 0,-11 3,0 0,-1-1,1-1,0 0,-1 0,1-2,0 0,-3-1,14 2,0 0,1 0,-1 0,0-1,1 1,-1-1,0 1,1-1,-1 0,1 0,0 0,-1 1,1-1,-1-1,1 1,0 0,0 0,0 0,0-1,0 1,0 0,0-1,0 1,0-1,1 1,-1-1,0 1,1-1,0 0,-1 1,1-1,0 0,0 1,0-1,0 0,0 1,0-1,0 0,0 1,1-1,-1 0,1 1,-1-1,1 1,0-1,0 1,0-1,0 1,0-1,0 1,0 0,0 0,0-1,2 0,12-11,1 0,1 1,1 0,-1 1,2 2,14-7,8-5,8-4,-2-3,0-1,-2-3,1-4,-29 22,-1-1,-1 0,0-1,-1-1,-1 0,-1-1,0 0,-1-1,-1-1,-1 1,5-17,-8 19,-1-1,-1 1,0-1,-2 0,0 1,-1-1,0 0,-2 0,0 0,-1 0,0 0,-2 1,0-1,-1 1,-3-5,8 20,-1-1,0 1,0-1,0 1,0-1,0 1,0 0,0 0,-1-1,1 1,-1 0,0 0,0 1,0-1,0 0,0 1,0-1,0 1,0-1,0 1,-1 0,1 0,-1 0,1 0,-1 1,1-1,-1 0,1 1,-1 0,1 0,-1 0,0 0,1 0,-1 0,1 1,-1-1,1 1,-1 0,1-1,-1 1,1 1,-2-1,-6 11,-1-1,1 1,1 1,0 0,1 0,1 1,0-1,0 2,2-1,-1 1,2 0,0 0,0 4,-7 23,2 0,2 0,1 1,2 0,2 0,2 0,2 0,2 0,2-1,1 1,12 33,-14-60,1-2,0 1,1-1,0 0,2 0,6 9,-13-20,1 0,-1 1,1-1,0 0,0 0,0 0,1-1,-1 1,1-1,-1 0,1 0,0 0,0 0,-1-1,1 1,0-1,1 0,-1 0,0-1,0 1,0-1,0 0,1 0,-1 0,0-1,0 0,2 0,6-5,1-1,-1-1,0 0,-1-1,0 0,0 0,-1-1,0-1,-1 0,0 0,0-1,-1 0,-1 0,0-1,0-3,-5 14,73-144,-97 192,15-30,0 0,2 1,0 0,0 0,2 0,0 0,1 0,0 1,2-1,0 1,1-1,3 16,-3-28,1-1,0 0,0 0,0 1,0-1,1-1,-1 1,1 0,0-1,1 1,-1-1,0 0,1 0,0 0,0 0,0-1,0 0,0 0,0 0,0 0,3 0,22 6</inkml:trace>
  <inkml:trace contextRef="#ctx0" brushRef="#br1" timeOffset="-38600.56">29275 9070,'0'2,"1"1,0-1,0 1,-1-1,2 0,-1 1,0-1,0 0,1 0,-1 1,1-1,0 0,-1 0,1-1,0 1,0 0,2 1,-3-3,75 60,-57-47,0 1,-1 0,-1 2,0 0,-2 1,1 0,-2 1,3 5,-13-13,1 1,-1 0,-1 0,0 0,0 0,-1 0,-1 0,0 1,0 4,17 80,-16-91,-2-3,0 0,0 0,0 0,1-1,-1 1,0 0,1 0,-1-1,1 1,0 0,0-1,-1 1,1 0,0-1,0 0,0 1,1-1,-1 1,0-1,1 0,-1 0,0 0,1 0,-1 0,1 0,0 0,-1 0,1-1,0 1,-1-1,1 1,0-1,0 1,-1-1,1 0,0 0,0 0,0 0,-1 0,1-1,0 1,0 0,0-1,73-78,30-4,-104 82,0 1,-1-1,1 1,0-1,0 1,0-1,0 1,0-1,0 1,-1 0,1-1,0 1,0 0,0 0,0 0,0 0,0 0,0 0,0 0,0 0,0 0,0 0,0 0,0 1,0-1,0 1,0-1,0 0,0 1,0-1,-1 1,1 0,0-1,0 1,-1 0,1-1,0 1,-1 0,1 0,0 0,-1-1,1 1,-1 0,0 0,1 0,-1 0,0 1,4 51,-4-45,-1-2,0 1,0-1,1 1,0-1,0 1,1-1,0 0,0 1,1-1,0 0,0 0,0 1,0-1,1-1,0 1,1 0,-1-1,1 0,0 0,0 0,1 0,-1 0,1-1,2 2,3-2,0 0,-1 0,1-1,1 0,-1-1,0 0,1 0,-1-1,1-1,-1 0,1 0,0-1,-1-1,0 1,1-2,-1 1,0-1,0-1,0 0,-1 0,1-1,-1 0,0-1,0 0,-1 0,0-1,0 0,-1-1,1 1,-2-2,1 1,-1-1,0 1,-1-2,0 0,-5 8,1 0,-1 0,1-1,-1 1,1 0,0 0,0 0,0 0,0 0,0 0,0 0,1 0,-1 0,1 1,-1-1,1 1,0-1,0 1,-1-1,1 1,0 0,0 0,0 0,0 0,0 0,1 0,-1 1,0-1,0 1,0 0,1-1,-1 1,0 0,1 0,-1 0,0 1,1-1,35 66,-31-63,1 1,-1-1,1 0,0-1,0 0,0 0,0-1,0 0,0-1,0 1,0-1,0-1,1 0,-1 0,0 0,0-1,5-2,-8 3,-1 0,1-1,-1 1,0-1,0 0,0 0,0 0,0 0,0-1,-1 0,1 1,-1-1,1-1,-1 1,0 0,-1-1,1 0,0 1,-1-1,0 0,0 0,0 0,-1-1,1 1,-1 0,0-1,0 1,0-1,-1 1,0-1,0 1,0-1,0 1,-1-1,1 1,-1-1,0 1,-1 0,1-1,-1 1,0 0,0 0,-1-1,-4-3,0 0,0 1,-1 0,0 1,-1-1,1 1,-1 1,-1 0,1 0,-1 1,1 0,-1 1,0 0,0 0,-1 1,1 0,-1 1,1 0,-1 1,1 0,0 1,-1 0,1 0,-8 3,12-2,1-1,-1 2,0-1,1 0,-1 1,1 0,0 0,0 1,0-1,1 1,-1 0,1 1,0-1,0 1,1-1,-1 1,1 0,0 1,0-1,0 0,1 1,0-1,0 1,1 0,-1 0,1 0,0 0,1 0,0 0,0 0,0 0,0 0,1 0,0 0,0 0,1-1,0 1,0 0,0-1,1 1,-1-1,1 0,1 0,-1 0,1 0,0 0,0-1,0 0,0 1,1-2,1 2,3 0,0 0,0-1,0 0,0-1,0 0,1 0,-1-1,1 0,0-1,0 0,0-1,4 0,28-2</inkml:trace>
  <inkml:trace contextRef="#ctx0" brushRef="#br1" timeOffset="-38341.747">30667 9070,'-16'-8,"-10"-3,-8-1,0 2,3 5,5 7,7 9,8 7,10 7,8 7,4-3</inkml:trace>
  <inkml:trace contextRef="#ctx0" brushRef="#br1" timeOffset="-38185.922">30613 9493,'9'18,"8"11,8 6,7 0,9-2,10-5,9-5,9-6,5-6,-2-5,-5-6,-13-8,-15-2</inkml:trace>
  <inkml:trace contextRef="#ctx0" brushRef="#br2" timeOffset="-200499.44">16220 4002,'-9'80,"9"17,4 0,4 0,5-1,11 37,-4-18,12 131,-10 1,-9 174,-14-320,-1 0,4 1,5-1,7 21,63 209,-70-273,-3-1,-2 1,-5 42,1 7,2-93,-1 24,1 0,2-1,1 1,3-1,0 0,3 0,1-1,46 140,-13-23,-38-139,0-1,1 0,0 0,1-1,0 0,1 0,1 0,0-1,0-1,1 1,7 4,-8-11,1 0,-1-2,1 1,0-1,0 0,0-1,0 0,0-1,0 0,0-1,0 0,0 0,-1-1,1 0,0-1,-1 0,1 0,7-5,158-59,-113 41,2 3,0 2,22-2,34 5,0 5,1 6,22 5,-11-1,878-12,-741 11,369-15,255-19,181-2,195-10,-387 32,-830 13,-69-2,-34-5,20 3</inkml:trace>
  <inkml:trace contextRef="#ctx0" brushRef="#br2" timeOffset="-197851.918">16233 3989,'28'-10,"213"28,296 11,65-24,605-14,-106-5,16-6,-398-6,-30-3,-269 15,18 2,-88 4,-1-9,-132 3,280 12,-487 2,-8-1,1 0,0 1,-1 0,1-1,0 1,0 0,-1 0,1 1,0-1,-1 0,1 1,0 0,-1-1,1 1,-1 0,1 1,-1-1,1 0,-1 1,0-1,0 1,1 0,-1-1,-1 1,1 0,0 1,0-1,-1 0,1 0,-1 1,50 188,-33-130,-3 0,-3 1,-2 1,2 62,2 655,-28-341,13-328,5 0,5 0,10 36,107 417,-68-294,-31-103,-25-89,-4-76,0 0,0-1,0 1,-1-1,1 1,0-1,-1 0,1 0,-1 0,1 0,-1 0,0-1,1 1,-1-1,0 0,1 1,-1-1,0-1,0 1,1 0,-1-1,0 1,1-1,-1 0,1 0,-1 0,1 0,-1 0,1 0,0-1,-1 1,-8-3,-25-7,0 2,0 1,-1 2,-28-1,-363-4,187 15,-1 11,-62 18,148-13</inkml:trace>
  <inkml:trace contextRef="#ctx0" brushRef="#br2" timeOffset="-191673.233">18419 5082,'6'7,"1"1,0-1,0 0,0-1,1 0,0 0,1 0,-1-1,1-1,0 1,0-1,0-1,1 0,2 0,138 22,161-19,-311-6,0 1,1 0,-1 0,0-1,0 1,1 0,-1 0,0-1,0 1,0 0,0 0,0 0,0-1,0 1,0 0,0 0,0 0,0-1,-1 1,1 0,0 0,-1-1,1 1,0 0,-1-1,1 1,-1 0,1-1,-1 1,1 0,-1-1,0 1,1-1,-1 1,1-1,-1 0,0 1,0-1,0 1,-2 3,-22 37,3 1,2 0,1 2,3 0,1 1,2 1,3 0,1 1,-2 45,4-49,-1 7,-2 18,-2-1,-4 0,-23 61,29-108,3-10</inkml:trace>
  <inkml:trace contextRef="#ctx0" brushRef="#br2" timeOffset="-191417.918">18527 5545,'28'-4,"28"-2,25 0,17-1,11-2,1-1,-7-5,-14-3,-22 1</inkml:trace>
  <inkml:trace contextRef="#ctx0" brushRef="#br2" timeOffset="-191071.807">19497 5137,'-29'100,"14"-56,3 0,1 0,2 1,2 1,2-1,2 18,2-56,1 0,0 0,0-1,1 1,0 0,0-1,0 1,1 0,0-1,0 0,1 1,0-1,0 0,0 0,1-1,0 1,0-1,1 0,-1 0,1 0,0 0,0-1,1 0,-1 0,1-1,0 1,0-1,0 0,0-1,4 2,-1-3,0 0,0 0,0-1,0 0,0-1,0 0,0 0,0-1,0 0,-1 0,1-1,-1 0,1-1,-1 0,0 0,0-1,-1 0,8-6,3-4,0 0,0-2,-2-1,0 0,-1 0,7-13,17-26,-67 144,5 2,-11 80,28-127,3 0,1 0,2 0,2 0,2 1,6 29,4-14</inkml:trace>
  <inkml:trace contextRef="#ctx0" brushRef="#br2" timeOffset="-190608.006">20918 5641,'4'-102,"5"1,10-33,-2 8,-14 98,-3 19,-5 21,-26 90,6 2,3 0,5 7,8-57,2 1,3 0,2 0,2 0,3 1,-1-47,-1 0,1 0,0 0,1 0,0-1,1 1,0-1,0 1,0-1,2 0,17 21</inkml:trace>
  <inkml:trace contextRef="#ctx0" brushRef="#br2" timeOffset="-190090.386">21682 5409,'-1'-11,"0"-1,-1 1,0 0,0-1,-1 1,-1 0,0 1,0-1,-1 1,0 0,-1 0,0 0,-1 1,0 0,0 0,-1 0,0 1,-1 1,-4-4,6 7,1 0,-1 1,1 0,-1 0,0 1,0 0,-1 0,1 0,0 1,-1 0,1 1,0-1,-1 1,1 1,0 0,-1 0,1 0,0 1,0 0,0 0,0 1,0 0,0 0,1 0,-5 4,-2 1,0 1,1 0,0 1,1 0,0 1,1 0,0 1,0 0,1 0,1 1,-7 14,13-23,-1-1,1 1,0 0,0 0,0 1,0-1,1 0,0 1,0-1,0 0,0 1,1-1,0 1,-1 0,2-1,-1 1,1-1,-1 1,1-1,0 0,1 1,-1-1,1 0,0 0,0 1,0-2,1 1,-1 0,1 0,0-1,0 1,0-1,0 0,1 0,10 2,0 0,0-1,1 0,-1-1,1-1,0-1,0 0,0-1,-1 0,1-1,0-1,0 0,-1-1,1-1,-1 0,0-1,0 0,-1-1,13-8,172-120,-195 132,-1 0,1 0,0 1,0-1,-1 1,1-1,1 1,-1 0,0 0,0 0,0 0,0 1,1-1,-1 1,0 0,1 0,-1 0,0 1,0-1,1 1,-1-1,0 1,0 0,0 0,0 1,0-1,1 1,4 6,-1 1,0-1,0 1,-1 0,-1 0,1 1,-1 0,-1 0,0 0,-1 1,0-1,1 7,-2-12,14 49,-2 1,-3 1,-2 0,-3 0,-2 1,-2 13,-2-57,-1 0,0 0,-1 0,0 0,-1-1,-1 1,0-1,0 0,-1 0,-1 0,0-1,0 0,-1 0,0-1,-1 1,-1-1,0-1,0 0,0 0,-2-1,-5 4,-2-1,1-1,-1 0,-1-2,0 0,0-1,0-1,-1-1,0 0,0-2,-1 0,-6-1,23-1,0-1,0 1,0-1,0 0,0 0,-1-1,1 1,0-1,1 0,-1 0,0 0,0-1,0 1,1-1,-1 0,0 0,1 0,0-1,0 1,0-1,0 1,0-1,0 0,0 0,1-1,0 1,0-1,-1-1,-4-23</inkml:trace>
  <inkml:trace contextRef="#ctx0" brushRef="#br2" timeOffset="-189818.579">22297 5341,'-7'2,"0"11,8 11,11 12,15 11,15 9,9 7,7 4,4 0,-2-2,-7-8,-9-8,-14-11,-15-11,-15-11,-15-8,-4-5</inkml:trace>
  <inkml:trace contextRef="#ctx0" brushRef="#br2" timeOffset="-189439.871">22214 5231,'0'-5,"-1"0,1 0,0 0,0 0,1 0,-1 0,1-1,0 1,1 0,-1 1,1-1,0 0,0 0,1 1,-1-1,1 1,0 0,0 0,0 0,1 0,-1 0,1 1,0-1,0 1,2-1,11-2,0 1,0 1,0 0,0 1,1 1,-1 1,1 0,0 1,6 2,3-2,-24 0,20-1,0 0,0 2,0 1,-1 1,1 0,-1 2,1 1,17 7,-37-12,-1 0,1 0,-1 0,1 0,-1 1,0-1,0 1,1 0,-1-1,0 1,-1 0,1 0,0 0,0 0,-1 1,0-1,1 0,-1 1,0-1,0 1,0-1,0 1,-1-1,1 1,-1 0,1-1,-1 1,0 0,0-1,0 1,-1 0,1 0,-1-1,1 2,-5 7,-1 0,0 0,0-1,-1 0,0 0,-1-1,0 1,-1-2,1 1,-2-1,-6 5,3-2,-87 72,62-55,2 2,0 1,3 2,0 2,2 1,2 1,-12 21,37-53,0 0,1 1,0-1,0 1,0 0,1 0,-1 0,1 0,1 0,-1 0,1 1,1-1,-1 0,1 1,0-1,0 0,1 1,0-1,0 1,0-1,1 0,0 0,0 0,0 0,1 0,0-1,0 1,1-1,-1 1,1-1,0-1,2 3,12 3,0-1,1-1,-1 0,2-1,-1-1,1-1,0-1,0 0,0-2,0 0,0-1,1-1,10-2,-5 1,0 0,0-2,0 0,-1-2,1-1,-1-1,20-9,3-7</inkml:trace>
  <inkml:trace contextRef="#ctx0" brushRef="#br2" timeOffset="-188787.978">20863 5218,'14'-14,"7"-4,-3 2,-13 12,-20 15,-23 21,-23 17,-21 18,-17 13,-10 10,14-11</inkml:trace>
  <inkml:trace contextRef="#ctx0" brushRef="#br2" timeOffset="-181314.082">17516 6679,'-18'6,"-1"1,2 1,-1 1,1 0,0 2,1 0,0 0,0 2,2 0,0 0,0 1,1 1,1 1,0-1,1 2,1 0,1 0,0 1,1 0,1 1,5-16,0 0,1 1,0-1,-1 0,1 1,0-1,1 0,-1 1,1-1,-1 1,1 0,0-1,0 1,1-1,-1 1,1-1,0 0,0 1,0-1,0 1,0-1,1 0,0 0,-1 0,1 0,0 0,0 0,1-1,-1 1,1 0,-1-1,1 0,0 0,0 0,0 0,1 1,7-3,1 1,-1-2,0 0,0 0,0-1,0 0,-1-1,1 0,-1 0,1-1,-1-1,0 0,0 0,-1-1,0 0,7-7,10-3,-2-2,0 0,-1-2,-1-1,-1 0,0-2,-2 0,3-7,-14 18,0-1,0 0,-1 0,-1-1,0 0,-1 0,-1-1,0 1,-1-1,-1 0,0 1,-1-1,0 0,-1 0,-1 0,0 0,-3-8,4 16,-1 0,0 0,-1 0,0 0,0 0,0 1,-1-1,0 1,0-1,-1 1,1 0,-1 0,-1 1,1-1,-1 1,0 0,0 0,-1 0,1 1,-1 0,0 0,0 0,0 1,-1 0,1 0,-1 1,0 0,0 0,0 0,0 1,0 0,0 0,0 1,-1 0,1 1,0 1,1 0,-1 0,1 1,-1 0,1 0,0 0,0 1,1 0,-1 0,1 0,0 1,0 0,0 0,0 0,1 1,0-1,0 1,1 0,0 0,0 0,-1 2,-1 5,1-1,0 1,0 0,1 0,1 1,0-1,1 0,1 1,0-1,0 1,2 0,5 18,1 0,2 0,1-1,2-1,0 0,3-1,15 24,10 21,-41-73,16 28,-1 0,-2 1,-1 1,-1 0,1 12,-9-25</inkml:trace>
  <inkml:trace contextRef="#ctx0" brushRef="#br2" timeOffset="-180891.168">17926 6816,'-48'189,"4"-30,43-142,1-17,1 0,-1 1,0-1,0 0,1 0,-1 0,0 1,0-1,1 0,-1 0,0 0,1 0,-1 0,0 1,1-1,-1 0,0 0,1 0,-1 0,0 0,1 0,-1 0,0 0,1 0,-1 0,0 0,1 0,-1-1,0 1,1 0,-1 0,0 0,0 0,1-1,-1 1,0 0,1 0,-1 0,0-1,0 1,0 0,1 0,-1-1,0 1,0 0,0-1,1 1,-1 0,0-1,0 1,0 0,0-1,0 1,0 0,0-1,0 1,0 0,0-1,23-31,-1-1,-2-1,-1 0,6-20,-14 31,81-167,-80 171,-13 19,1 0,0 1,0-1,0 0,0 0,0 1,0-1,0 0,-1 0,1 1,0-1,0 0,0 0,0 1,0-1,0 0,0 0,1 1,-1-1,0 0,0 0,0 1,0-1,0 0,0 0,0 1,0-1,1 0,-1 0,0 0,0 1,0-1,0 0,1 0,-1 0,0 0,0 1,1-1,-1 0,0 0,0 0,1 0,-1 0,0 0,0 0,1 0,-1 0,0 0,0 0,1 0,-1 0,0 0,0 0,1 0,-1 0,0 0,0 0,1 0,-1 0,0 0,0 0,1 0,-1-1,0 1,0 0,0 0,1 0,-1 0,0-1,0 1,2 26,-2-25,-1 72,-1-38,1 0,1-1,2 1,2 0,1-1,1 1,2-2,2 1,1-1,6 11,-6-26,-2-6</inkml:trace>
  <inkml:trace contextRef="#ctx0" brushRef="#br2" timeOffset="-180598.942">17967 7048,'14'-2,"17"-4,18-2,16-3,10-1,-8 0</inkml:trace>
  <inkml:trace contextRef="#ctx0" brushRef="#br2" timeOffset="-180335.299">19989 6829,'18'3,"19"0,2 0</inkml:trace>
  <inkml:trace contextRef="#ctx0" brushRef="#br2" timeOffset="-180063.405">20685 6802,'21'4,"19"3,13-4,-1-1</inkml:trace>
  <inkml:trace contextRef="#ctx0" brushRef="#br2" timeOffset="-180062.405">21464 6775,'14'-3,"13"-2,3-1</inkml:trace>
  <inkml:trace contextRef="#ctx0" brushRef="#br2" timeOffset="-179817.842">22133 6761,'0'0</inkml:trace>
  <inkml:trace contextRef="#ctx0" brushRef="#br2" timeOffset="-179026.73">23540 6352,'-18'4,"1"1,0 1,1 1,-1 0,1 2,1-1,-1 2,2 0,-1 1,1 0,1 1,0 1,1 0,0 1,1 0,1 0,0 1,1 1,0 0,-3 11,9-22,0 0,1 0,0 1,0-1,0 1,0-1,1 1,0 0,0 0,1-1,0 1,0 0,0 0,0 0,1 0,0-1,0 1,1 0,0-1,0 1,0-1,0 0,1 1,0-1,0 0,1-1,-1 1,1-1,0 1,0-1,2 1,3 1,1-1,-1-1,1 0,0 0,1-1,-1 0,0-1,1 0,0-1,-1 0,1 0,0-1,-1-1,7 0,10-3,1 0,-1-2,1-1,-2-1,1-2,0 0,-1-2,0 0,0-2,-2-1,0-1,0-1,-2-1,0-1,17-20,-29 28,0 0,-1-1,0 0,-1 0,0-1,-1 0,-1-1,0 1,0-1,-2-1,0 1,0 0,-1-1,-1 0,-1 0,0 0,-1 0,0 1,-3-15,1 20,0 0,-1 0,0 0,0 1,-1-1,0 1,-1 0,0 0,0 0,-1 1,1 0,-2 0,1 0,-1 1,0 0,0 0,-1 0,0 1,0 1,0-1,0 1,-1 1,0-1,1 1,-1 1,0 0,-1 0,1 1,0 0,0 0,-1 1,1 0,-8 2,9-2,1 0,0 1,0 0,-1 0,1 0,0 1,0 0,0 1,1-1,-1 1,0 1,1-1,0 1,0 0,0 1,0-1,1 1,0 0,0 1,0-1,0 1,1 0,0 0,1 0,-1 1,1-1,0 1,1 0,-1 0,0 4,2 7,1 0,1 0,1-1,0 1,1 0,1-1,0 0,2 0,0 0,7 13,-9-18,58 141,36 57,-68-160,-18-37</inkml:trace>
  <inkml:trace contextRef="#ctx0" brushRef="#br2" timeOffset="-178768.422">24113 6474,'-3'19,"-2"13,-1 10,1 5,1 1,1 0,2-3,0-8,1-8,2-8,1-8</inkml:trace>
  <inkml:trace contextRef="#ctx0" brushRef="#br2" timeOffset="-178505.126">24373 6378,'-5'7,"-6"12,-1 12,-1 12,2 8,2 7,3 3,5-2,8-4,4-5,3-8,1-6,-1-10</inkml:trace>
  <inkml:trace contextRef="#ctx0" brushRef="#br2" timeOffset="-178337.573">24167 6665,'0'-4,"7"0,14 3,17 3,17 0,12 0,9-1,3 0,-12 0</inkml:trace>
  <inkml:trace contextRef="#ctx0" brushRef="#br2" timeOffset="-178151.573">24946 6652,'-7'0,"-5"0,-2-2,1-1</inkml:trace>
  <inkml:trace contextRef="#ctx0" brushRef="#br2" timeOffset="-169760.854">17586 7635,'1'0,"1"1,0-1,-1 1,1 0,0 0,-1 0,1 0,-1 0,1 0,-1 0,1 0,-1 0,0 1,0-1,0 1,1-1,-2 1,1-1,0 1,0 0,0-1,-1 1,1 0,-1 0,1-1,-1 1,0 0,0 0,1 0,-1-1,-1 1,1 0,0 0,-1 1,2 0,7 86,-5 0,-3 20,-1-30,0 260,18 644,15-536,14 288,-54-465,10-244,14-33,15-35,-20 26</inkml:trace>
  <inkml:trace contextRef="#ctx0" brushRef="#br2" timeOffset="-168958.926">17353 10517,'-1'3,"0"0,0-1,0 1,1 0,-1 1,1-1,-1 0,1 0,0 0,0 0,0 0,1 0,-1 0,1 0,0 0,0 0,0 0,0 3,10 31,2 0,2 0,1-2,2 0,1-1,2-1,15 18,-20-24,2-1,1-1,1-1,1 0,1-2,1 0,1-2,1-1,1 0,-24-17,1 0,-1-1,0 1,1 0,-1-1,1 0,-1 0,1 0,-1 0,1 0,0 0,0-1,-1 1,1-1,0 0,0 1,0-1,-1-1,1 1,0 0,0-1,-1 1,1-1,0 0,-1 0,1 0,0 0,-1-1,0 1,1-1,-1 1,0-1,0 0,0 0,2-2,6-13,-2-2,0 1,-1-1,-1 0,0-1,-2 0,0 1,1-18,-4 27,8-44,-4 1,-1-1,-3 0,-4-27,4 75,-1-1,0 1,-1 0,1 0,-1 0,0 0,-1 0,1 1,-1-1,-1 0,1 1,-1-1,0 1,0 0,0-1,-1 2,1-1,-1 0,-1 1,1 0,-1 0,1 0,-1 0,0 1,0 0,-1 0,1 0,-1 1,1-1,-1 1,-2 0,-9 1,1 1,-1 1,1 0,-1 1,1 1,0 1,0 0,0 1,1 1,-13 6,7-4,0 0,-1-2,0 0,0-1,-13 0,-16-5,64-4,129-15,0 5,0 7,34 7,-171 0,-3-1,0 1,0 0,-1-1,1 1,0 0,0 0,0 0,0 0,0 0,-1 1,1-1,0 1,0-1,0 1,-1-1,1 1,0 0,-1 0,1 0,0 0,-1 0,0 0,1 1,-1-1,0 0,1 1,-1-1,0 1,0-1,0 1,-28 44,6-20,1 1,1 0,2 2,1 0,1 1,1 0,2 1,1 0,1 1,-4 29,6 107,11-92</inkml:trace>
  <inkml:trace contextRef="#ctx0" brushRef="#br2" timeOffset="-168123.438">18049 11786,'-14'-1,"0"0,0 1,0 0,0 1,1 1,-1 0,0 1,1 0,-1 1,1 0,0 2,0-1,1 1,0 1,0 0,0 1,-10 9,4-2,1 0,1 1,0 1,1 1,0 0,2 1,0 0,2 1,0 0,-4 12,7-12,1 0,0 0,2 1,0 0,2 0,-1 11,3-24,1 0,0 1,0-1,1 0,0 0,0 1,1-1,0 0,0 0,1 0,0-1,1 1,-1-1,1 1,1-1,-1 0,1-1,1 1,-2-3,0 0,1-1,-1 0,1 1,0-1,0-1,0 1,0-1,1 0,-1 0,0 0,1-1,0 0,-1 0,1 0,0-1,-1 0,1 0,0 0,-1-1,1 0,0 0,-1 0,1-1,-1 0,0 0,1 0,4-3,7-4,0-1,0 0,-1-1,-1-1,1 0,-2-1,0-1,0 0,3-7,0-1,-1-1,-1 0,-1-1,-1-1,-2 0,0-1,-2 0,0-1,-2 1,-1-1,-1-1,-2 1,0-1,-2 0,-1 1,-1-1,-2 0,0 1,-5-11,6 28,0 1,-1 0,0 0,-1 1,0-1,0 1,-1-1,0 1,0 1,-1-1,3 5,1 1,-1-1,1 1,-1-1,0 1,0 0,0 0,0 1,0-1,0 1,0-1,-1 1,1 0,0 0,-1 0,1 1,-1-1,1 1,-1 0,1 0,-1 0,1 0,-1 1,1 0,-1-1,1 1,0 0,-1 1,-3 1,-1 0,1 1,0 0,0 1,0-1,0 1,1 1,0-1,0 1,1 0,-1 1,1-1,1 1,-1 0,1 0,0 0,-1 4,-2 7,0 0,1 0,1 1,0-1,2 1,0 0,1 1,3 17,2 0,2 0,1-1,2 0,1 0,2 0,2-1,1-1,1 0,2-1,1-1,5 3,14 37,-20-40,-1 1,-2 0,-1 1,2 16,-9-24</inkml:trace>
  <inkml:trace contextRef="#ctx0" brushRef="#br2" timeOffset="-167624.774">18349 12238,'1'13,"1"0,0 0,0 0,1 0,1 0,0 0,1-1,1 0,-1 0,2 0,0-1,0 0,1 0,0 0,1-1,0-1,1 1,5 2,144 134,-130-104,-29-41,0 0,1 0,-1 0,0 0,0 1,0-1,0 0,0 0,0 0,0 0,0 0,-1 0,1 0,0 0,-1 0,1 0,-1 0,1 0,-1 0,1 0,-1 0,1 0,-1 0,0 0,0 0,1-1,-1 1,0 0,0-1,0 1,0 0,0-1,0 1,0-1,0 0,0 1,0-1,0 0,0 0,0 1,-1-1,1 0,-16 2,0 0,0 0,0-2,0 0,0-1,0-1,0 0,0-1,1-1,-1-1,1 0,-13-7,20 9,0 0,0-1,1 0,0-1,0 0,0 0,0-1,1 0,-1 0,2-1,-3-2,8 6,0-1,0 1,1-1,-1 1,1-1,0 1,0-1,0 0,0 1,1-1,-1 1,1-1,0 1,0-1,0 1,1 0,-1-1,1 1,0 0,0 0,0 0,0 0,0 1,1-1,-1 0,1 1,0 0,0 0,-1 0,1 0,1 0,1-1,4-5,33-30,-17 19,-1-1,-1-1,-1-2,-1 0,0-1,-2-1,-1-1,-1 0,-2-2,0 0,-2 0,1-6,-13 31,1 0,-1 0,0-1,0 1,0-1,-1 1,1-1,-1 1,0-1,0 0,0 1,0-1,-1 1,1-1,-1 1,0-1,0 1,0-1,-1 1,1 0,-1 0,0 0,0 0,0 0,0 0,0 0,-1 0,1 1,-1-1,1 1,-1 0,0 0,0 0,0 0,-1 1,1-1,0 1,0-1,-1 1,-1 0,-6 1,-1 1,0 0,1 0,-1 1,1 1,0 0,0 0,0 1,0 1,0 0,1 0,0 1,0 0,1 1,-1 0,1 0,-1 3,0-2,1 0,0 1,0 0,1 0,1 0,-1 1,1 0,1 1,0 0,1 0,0 0,-1 3,-2 23</inkml:trace>
  <inkml:trace contextRef="#ctx0" brushRef="#br2" timeOffset="-167163.006">19784 10079</inkml:trace>
  <inkml:trace contextRef="#ctx0" brushRef="#br2" timeOffset="-166900.708">20631 10203,'23'-3,"19"-4,3-3</inkml:trace>
  <inkml:trace contextRef="#ctx0" brushRef="#br2" timeOffset="-166638.918">21477 10162,'17'-3,"18"-2,4-1</inkml:trace>
  <inkml:trace contextRef="#ctx0" brushRef="#br2" timeOffset="-166637.918">22310 10162,'17'-5,"4"-1</inkml:trace>
  <inkml:trace contextRef="#ctx0" brushRef="#br2" timeOffset="-166391.578">23020 10079,'0'0</inkml:trace>
  <inkml:trace contextRef="#ctx0" brushRef="#br2" timeOffset="-165679.969">23990 7334,'-2'-13,"-2"37,-16 357,17-271,-2 75,-9 388,33 182,-8-616,3-4,-6 0,-5 0,-7 1,-6-1,-16 74,-48 80,70-198,4-91,0 0,0 0,0-1,0 1,0 0,0 0,0 0,0 0,1 0,-1 0,0 0,0-1,0 1,0 0,0 0,1 0,-1 0,0 0,0 0,0 0,0 0,0 0,1 0,-1 0,0 0,0 0,0 0,0 0,1 0,-1 0,0 0,0 0,0 0,0 0,1 0,-1 0,0 0,0 0,0 0,0 0,0 1,1-1,5-20,-6 19,6-19</inkml:trace>
  <inkml:trace contextRef="#ctx0" brushRef="#br2" timeOffset="-165280.649">23553 9765,'296'379,"-289"-369,1 0,0-1,0 0,1 0,0-1,0 0,1-1,0 0,1 0,-1-1,1 0,1-1,-1 0,11 2,-19-7,1 0,-1 0,0-1,1 1,-1-1,0 0,1 0,-1 0,0 0,0 0,0-1,0 1,0-1,0 0,-1 0,1 0,-1 0,1-1,-1 1,0-1,1 1,-1-1,0-1,36-73,-15 7,-4-1,-3-1,1-26,8-39,-22 122,8-40,1 1,3 0,2 1,3 0,7-10,-25 59,0-1,1 1,-1 0,1 0,-1 0,1 0,1 0,-1 1,0-1,1 1,0 0,0 0,0 0,1 0,13-1</inkml:trace>
  <inkml:trace contextRef="#ctx0" brushRef="#br2" timeOffset="-164495.194">24195 11213,'-13'8,"0"0,0 1,1 1,0 0,0 1,1 0,1 1,0 0,1 1,0 0,1 0,-6 13,-5 6,1 1,2 1,2 0,1 1,1 1,0 10,9 27,3-71,1 0,-1 0,1 0,0 1,0-1,0-1,0 1,0 0,0 0,1 0,-1 0,0-1,1 1,0-1,-1 1,1-1,0 0,0 0,-1 1,1-1,0 0,0-1,0 1,0 0,1 0,-1-1,0 0,0 1,0-1,0 0,1 0,10-2,0 0,1-1,-1 0,-1-1,1 0,-1-2,1 1,-1-1,-1-1,1 0,-1-1,-1 0,1 0,-1-1,5-7,8-10,0 0,-3-2,0-1,-1 0,-2-1,-2-1,0 0,-2-2,-1 1,-2-1,-1-1,-2 0,-1 0,-2 0,-1-1,-2 0,-1 1,-4-26,2 41,0 0,0 0,-2 0,-1 1,0-1,-5-8,9 23,-1-1,0 0,0 1,-1-1,1 1,-1 0,0 0,0 0,0 0,-1 0,0 1,1-1,-1 1,0 0,-1 0,1 1,0-1,-1 1,1 0,-1 0,0 0,0 1,0 0,0 0,0 0,-4 0,2 2,0-1,1 1,-1 1,0-1,0 1,0 0,1 1,-1 0,1 0,0 0,0 1,0-1,0 2,1-1,0 0,0 1,0 0,0 1,-2 3,-4 4,1 1,1 1,0 0,1 0,1 1,0 0,-1 8,2-3,1 1,1-1,1 1,1-1,1 1,1 0,0 0,2 0,1-1,0 1,2-1,0 1,2-2,0 1,1-1,1 0,1 0,8 10,17 24,2-2,3-2,2-1,4 1,100 120,-126-140,-6-7</inkml:trace>
  <inkml:trace contextRef="#ctx0" brushRef="#br2" timeOffset="-164216.936">24755 11445,'-12'23,"-6"17,-2 14,0 9,3 5,5 0,4-1,3-6,6-8,4-12,4-9,0-11</inkml:trace>
  <inkml:trace contextRef="#ctx0" brushRef="#br2" timeOffset="-163886.274">25042 11486,'-3'16,"2"1,0-1,0 0,2 1,0-1,1 0,1 1,0-1,1 0,1-1,0 1,1-1,1 0,0 0,2 0,165 219,-174-232,1-1,0 0,0 0,0 0,-1 0,1 1,0-1,-1 0,1 0,-1 1,0-1,1 1,-1-1,0 0,0 1,0-1,0 1,0-1,0 0,0 1,-1-1,1 0,0 1,-1-1,1 0,-1 1,1-1,-1 0,0 0,1 1,-1-1,0 0,0 0,0 0,0 0,0 0,0 0,0 0,0-1,-1 1,1 0,0-1,0 1,-1-1,1 1,0-1,-1 1,1-1,-2 0,-8 2,-1 0,0-1,0 0,0-1,0 0,0-1,0-1,0 0,0 0,1-2,-1 1,1-1,0-1,0 0,-1-1,-25-14</inkml:trace>
  <inkml:trace contextRef="#ctx0" brushRef="#br2" timeOffset="-163637.424">25110 11363,'18'-7,"19"-4,16-1,10-1,10 3,0 0,-2 2,-6 0,-12 1,-15-1,-14 2</inkml:trace>
  <inkml:trace contextRef="#ctx0" brushRef="#br2" timeOffset="-163024.001">24700 11445,'5'-3,"-2"0,-5 3,-9 5,-8 7,-9 7,-8 5,-6 7,-8 3,4-5</inkml:trace>
  <inkml:trace contextRef="#ctx0" brushRef="#br2" timeOffset="-175160.274">6360 12223,'-9'-2,"0"1,0 0,0 1,-1 0,1 0,0 1,0 0,0 0,0 1,0 0,1 1,-1 0,1 0,-1 1,1 0,0 1,1-1,-5 4,-6 6,0 1,1 0,1 1,0 1,1 0,-10 16,8-9,1 0,1 2,1-1,2 2,0 0,2 0,1 1,1 0,2 1,0 3,9 40,-3-70,1-1,-1 1,1 0,0 0,-1 0,1 0,0-1,0 1,0 0,0-1,1 1,-1-1,0 1,1-1,-1 0,1 1,-1-1,1 0,-1 0,1 0,0 0,0 0,-1-1,1 1,0 0,0-1,0 0,0 1,0-1,0 0,0 0,0 0,0 0,0 0,7-3,0 0,0 0,0-1,0 0,-1 0,0-1,0 0,0 0,0-1,-1 0,0-1,0 0,-1 0,0 0,1-1,21-24,-1-2,-2 0,-1-2,-1-1,-3 0,-1-2,-1 0,-3-1,-1-1,-2 0,-1-1,-3 0,-1 0,-2-12,-3 42,-1 0,-1 0,0 0,-1 0,0 1,-1-1,0 0,-1 1,0-1,-1 1,0 0,-1 0,0 0,-1 1,0 0,-1 0,0 0,0 1,-1 0,0 0,-9-7,14 14,0 0,-1 1,1-1,-1 0,1 1,-1 0,1 0,-1 0,0 0,0 1,1-1,-1 1,0 0,0 0,0 0,1 1,-1-1,0 1,0 0,1 0,-1 0,1 1,-1-1,1 1,-1 0,1 0,0 0,0 0,0 1,0-1,0 1,1 0,-1 0,1 0,-2 3,-4 9,1 1,0-1,1 1,1 1,1-1,0 1,1 0,1 0,0 0,2 0,0 0,2 17,3 41,4-1,2 0,4-1,4-1,2 0,3-1,7 5,-23-55,1 0,1-1,0 0,2 0,0-1,1-1,1 0,8 6,-21-22,1 0,-1 0,1-1,0 1,0 0,-1-1,1 0,0 1,0-1,0 0,0 0,0 0,1 0,-1-1,0 1,0-1,1 1,-1-1,0 0,1 1,-1-1,0-1,1 1,-1 0,0 0,0-1,1 0,11-7</inkml:trace>
  <inkml:trace contextRef="#ctx0" brushRef="#br2" timeOffset="-174828.16">6579 12756,'3'11,"1"0,1-1,0 1,1-1,0 0,0 0,1-1,0 0,1 0,1 1,-5-7,-1 0,1 1,0-2,0 1,0 0,0-1,0 0,0 1,1-2,-1 1,1-1,0 1,-1-1,1 0,0-1,0 1,-1-1,1 0,0 0,0-1,-1 1,1-1,0 0,0 0,2-2,0 0,0-1,0 0,0 0,-1 0,1-1,-1 0,0 0,-1-1,1 0,-1 0,0 0,-1 0,1-1,-1 0,-1 0,1 0,-1 0,0-1,-1 1,0-1,0 0,0 1,-1-3,0 3,0 1,0 0,-1-1,0 1,0-1,-1 1,0-1,0 1,0 0,-1-1,0 1,0 0,0 0,-1 0,0 1,0-1,0 1,-1-1,0 1,0 0,0 0,-1 1,0-1,0 1,0 0,0 0,0 1,-4-2,3 3,1 0,0 0,-1 1,1-1,-1 1,1 1,-1-1,1 1,-1 0,0 0,1 1,-1-1,1 1,-1 0,1 1,0-1,-1 1,1 1,0-1,0 0,0 1,0 0,1 0,-1 1,1-1,0 1,0 0,-1 2,-4 3,0 1,1-1,1 2,-1-1,2 1,-1 0,2 0,-1 1,2 0,-1 0,2 0,-1 1,-1 27</inkml:trace>
  <inkml:trace contextRef="#ctx0" brushRef="#br2" timeOffset="-207140.469">4270 4453,'120'1276,"-9"-451,-107-798,22 149,-1 105,-25-269,2 0,-1-1,-1 0,0 1,0-1,-2 0,1 1,-1-1,-1 0,0 0,0 0,-1-1,-3 5,7-14,0 0,-1-1,1 1,0 0,-1-1,1 1,-1 0,0-1,1 1,-1-1,1 1,-1-1,0 1,1-1,-1 0,0 1,1-1,-1 0,0 1,0-1,0 0,1 0,-1 0,0 0,0 0,1 0,-1 0,0 0,0 0,0 0,1 0,-1 0,0-1,0 1,1 0,-1 0,0-1,0 1,1-1,-1 1,1-1,-1 1,0-1,1 1,-1-1,1 1,-1-1,1 0,-1 1,1-1,0 0,-1 1,1-1,0 0,-1 0,-4-11,-1 0,2-1,0 0,0 0,1 0,1 0,0 0,1-1,0 1,2-11,-2 9,-1-58</inkml:trace>
  <inkml:trace contextRef="#ctx0" brushRef="#br2" timeOffset="-205324.504">4257 4385,'11'-11,"0"-1,0 2,1 0,1 0,0 2,0-1,0 1,1 1,1 1,-1 0,1 0,0 2,0 0,0 0,1 2,-1 0,1 1,15 0,457-14,78 3,162 0,581 21,-415-41,-506 14,67-8,242-7,436 25,-496 2,-341-18,-102 22,-192 2,0 0,0 1,1-1,-1 0,0 1,0 0,0-1,0 1,0 0,0 0,0 0,-1 0,1 1,0-1,0 0,-1 1,1-1,-1 1,1-1,-1 1,0 0,0 0,0 0,0 0,0 0,0 0,0 0,0 0,-1 0,1 0,2 70,-3-52,-2 85,6 0,10 59,117 631,-121-709,17 136,11 6,-18-143,-4 0,-3 1,-5 1,-3 0,-4 0,-5 26,-10-49,7-99,3 9</inkml:trace>
  <inkml:trace contextRef="#ctx0" brushRef="#br2" timeOffset="-203284.793">4516 7130,'-1'90,"-1"-2,4 0,4 0,8 36,-14-124,21 74,-20-72,0 0,0 0,1 0,-1 1,0-1,1 0,-1 0,1-1,-1 1,1 0,0 0,0-1,0 1,0-1,0 0,0 0,0 1,1-1,-1-1,0 1,1 0,-1 0,0-1,1 0,-1 1,1-1,-1 0,0 0,1 0,98-36,-52 15,25 0,1 4,0 3,1 3,1 4,0 2,-1 5,1 2,24 7,41-4,149-5,43-16,1027-19,-625 22,354-39,-392 21,-9-3,272-24,-593 56,-206-12,-55 0,220 14,-327 0,1 1,0-1,1 0,-1 0,0 0,1 0,-1 0,0 0,1 0,-1 0,0 0,0-1,1 1,-1 0,0-1,0 1,1-1,-1 1,0-1,0 0,0 0,0 1,0-1,0 0,0 0,0 0,0 0,-1 0,1 0,0 0,0-1,1-10</inkml:trace>
  <inkml:trace contextRef="#ctx0" brushRef="#br2" timeOffset="-202927.731">12642 6433,'-2'3,"-2"4,1 10,1 12,0 15,1 15,0 13,1 13,2 9,6 1,6-3,6-8,1-12,2-13,-3-14,-5-15</inkml:trace>
  <inkml:trace contextRef="#ctx0" brushRef="#br2" timeOffset="-196458.171">6497 5286,'-1'4,"1"0,0 1,0-1,0 0,0 0,1 0,-1 0,1 1,0-1,0 0,1 0,-1-1,1 1,0 0,0 0,0-1,0 1,1-1,-1 0,1 0,0 0,0 0,0 0,1-1,-1 1,3 1,5 2,0 1,0-2,1 0,-1 0,1-1,1 0,-1-1,4 0,13 2,-1-2,1-1,0-2,0 0,0-2,0-2,-1 0,1-2,-1-1,0-1,-1-1,7-4,-24 9,-1-1,1 1,-1-1,0-1,0 0,-1 0,0-1,0 0,0 0,-7 6,0 0,-1 0,1 1,0-1,-1 0,1 0,0 0,-1 0,1 0,-1 0,1 0,-1 0,0 0,1 0,-1 0,0 0,0 0,1 0,-1 0,0 0,0 0,0 0,0 0,-1 0,1 0,0 0,0 0,-1 0,1 0,0 0,-1 0,1 0,-1 0,0 0,1 0,-1 0,0 0,1 1,-1-1,0 0,0 0,0 1,1-1,-1 1,0-1,0 1,-1-1,-50-9,47 11,0 1,0-1,1 1,-1 0,1 0,-1 0,1 1,0 0,0 0,0 0,0 0,1 0,-1 1,1-1,0 1,0 0,0 0,0 1,1-1,0 0,0 1,0 0,-1 2,-26 115,-12 332,-8-29,46-397</inkml:trace>
  <inkml:trace contextRef="#ctx0" brushRef="#br2" timeOffset="-196183.882">6333 5942,'23'-3,"24"-2,25-6,21-7,18-8,13-5,2 0,-4 1,-14 5,-18 5,-24 7</inkml:trace>
  <inkml:trace contextRef="#ctx0" brushRef="#br2" timeOffset="-195733.922">7534 5327,'6'-46,"-4"39,-6 31,-60 325,29-27,43-235,-7-84,0 0,0 0,0 0,0-1,0 1,1 0,-1-1,1 1,0-1,0 1,0-1,0 0,0 0,0 0,1 0,-1 0,0 0,1-1,0 1,-1-1,1 0,0 0,0 0,0 0,0 0,0-1,0 1,10-2,-1 0,1-1,-1 0,0-1,0 0,0-1,0-1,-1 0,0 0,0-1,0-1,-1 1,2-3,6-1,-1-1,0-1,0 0,-2-1,1-1,-2-1,0 0,-1 0,0-2,-1 1,-1-2,-1 0,0 0,-2 0,0-1,-1 0,0-1,-2 0,0-2,-4 21,-1-1,1 1,-1 0,1-1,-1 1,0 0,0-1,1 1,-1 0,0-1,0 1,0-1,0 1,0 0,-1-1,1 1,0 0,-1-1,1 1,-1 0,1 0,-1-1,0 1,1 0,-1 0,0 0,0 0,0 0,0 0,0 0,0 0,0 0,0 0,0 0,-1 1,1-1,0 0,0 1,-1-1,1 1,0 0,-1-1,1 1,0 0,-1 0,1 0,-2 0,-3 4,0 0,0 0,0 1,0-1,1 2,0-1,0 0,0 1,1 0,0 0,0 0,0 1,0 2,-12 22,2 0,1 1,2 1,1 0,1 0,2 1,1 0,2 0,2 1,0-1,3 1,1-1,1 1,2-1,1 0,2-1,1 1,3 0,6 19</inkml:trace>
  <inkml:trace contextRef="#ctx0" brushRef="#br2" timeOffset="-193651.999">8313 6010,'39'-258,"-23"-39,-21 242,0 72,0 371,9-65,17-221,-7-71</inkml:trace>
  <inkml:trace contextRef="#ctx0" brushRef="#br2" timeOffset="-193162.784">9009 5560,'-1'-13,"-2"0,0 1,0-1,-2 1,1 0,-1 0,-1 0,0 1,-1-1,4 8,0 0,0 0,0 1,0-1,-1 1,1-1,-1 1,0 0,0 0,0 1,0-1,-1 1,1 0,-1 0,1 0,-1 1,0 0,0 0,1 0,-1 0,0 1,0-1,0 1,0 1,-1-1,-7 4,0 1,0 0,0 0,0 2,1-1,0 2,1 0,-1 0,2 1,-1 0,1 1,0 0,1 0,0 1,1 1,0-1,-2 6,1-3,0 0,0 1,1 0,1 1,1-1,0 1,1 0,1 1,0-1,1 1,1 1,2-15,0-1,0 1,0-1,0 1,1-1,-1 1,1 0,0-1,0 0,0 1,0-1,0 1,0-1,1 0,-1 0,1 0,0 0,-1 0,1 0,0 0,0-1,0 1,0-1,1 1,-1-1,0 0,1 0,-1 0,0 0,1 0,0 0,-1-1,1 1,-1-1,1 0,-1 0,1 0,0 0,-1 0,1-1,-1 1,1-1,-1 1,1-1,0-1,21-5,-2-1,1-1,-1-1,-1-1,0 0,0-2,-1-1,-1 0,0-2,4-5,66-47,-88 66,0 1,0-1,0 1,0 0,0 0,1-1,-1 1,0 0,1 0,-1 0,1 0,-1 1,1-1,-1 0,1 0,0 1,-1-1,1 1,0 0,-1-1,1 1,0 0,-1 0,1 0,0 0,0 1,-1-1,1 0,0 1,-1-1,1 1,0-1,-1 1,1 0,-1 0,1 0,-1-1,1 2,-1-1,0 0,0 0,1 0,-1 1,0-1,0 0,0 1,0-1,-1 1,2 1,2 14,0 1,-1 0,-1 0,0 0,-1 0,-2 9,1-12,-2 36,-2-1,-2 0,-2 0,-3 0,-1-1,-3-1,-2 0,-2-2,-15 27,-1 0,34-63,7-11</inkml:trace>
  <inkml:trace contextRef="#ctx0" brushRef="#br2" timeOffset="-192645.274">9255 5573,'12'26,"2"-1,0-1,1 0,2-1,0-1,1-1,1 0,2-1,-1-1,14 8,-5-1,14 12,-14-14,-1 1,-1 2,-1 0,-1 2,-2 1,-1 0,6 14,-25-39,0 0,0-1,-1 1,0 0,0 0,0 0,0 0,-1 0,0 1,0-1,-1 0,1 1,-1-1,0 1,-1-1,1 0,-1 1,0-1,0 0,-1 0,0 0,1 0,-2 0,1 0,-1 0,1-1,-1 1,-1-1,1 0,0 1,-3 0,-4 3,0-1,0 0,-1-1,0 0,-1 0,1-1,-1-1,0 0,0-1,0 0,-1 0,1-2,-1 1,1-2,-1 0,0 0,1-1,-1 0,1-2,0 1,-1-1,1-1,1 0,-6-3,11 4,1-1,0 1,-1-1,2 0,-1 0,0-1,1 1,0-1,0 0,0 0,1 0,0-1,0 1,0-1,0 0,1 0,0 0,1 0,-1 0,1 0,0-1,1 1,-1 0,1-1,0 1,1 0,0 0,0-1,1-1,7-18,1 1,1 0,1 1,2 0,0 1,2 1,0 0,1 1,10-8,-3 0,4-5,6-4,-2-2,-2-1,-1-1,-3-1,-1-2,11-29,-34 71,0-1,0 0,0 0,-1-1,1 1,-1 0,0-1,0 1,0-1,-1 1,0 0,1-1,-2 1,1-1,0 1,-1-1,0 1,0-1,0 1,-1 0,0 0,1 0,-1 0,-1 0,1 0,0 0,-1 0,0 1,0 0,0-1,0 1,-1 0,1 1,-1-1,-1-1,-7 2,0 0,-1 0,1 1,0 1,-1 0,1 0,0 2,0-1,-1 1,1 1,1 0,-1 1,0 1,1-1,0 2,0-1,0 2,1-1,0 1,0 1,1 0,-1 1,-2 0,1 1,1 1,-1 0,2 0,-1 1,2 0,-1 0,2 1,-1 3,5-11,0 0,1 0,0 1,1-1,-1 1,1-1,0 1,0 0,0 0,1-1,0 1,0 0,1 0,0-1,0 1,0 0,0-1,1 1,0-1,0 0,1 1,-1-1,1 0,3 4,36 31,6-8</inkml:trace>
  <inkml:trace contextRef="#ctx0" brushRef="#br2" timeOffset="-185407.843">6059 6911,'-20'10,"1"1,0 1,0 0,1 1,1 1,0 1,1 1,1 0,0 1,1 0,1 1,1 1,0 0,2 1,0 0,1 1,1-1,-4 17,-1 37,13-72,0 0,0 0,0 0,0 0,0-1,0 1,1 0,-1 0,1 0,-1-1,1 1,0 0,-1-1,1 1,0 0,0-1,0 1,0-1,0 0,1 1,-1-1,0 0,1 0,-1 0,1 0,-1 0,1 0,0 0,-1 0,1 0,0-1,-1 1,1-1,0 1,0-1,0 0,-1 0,3 0,6-2,0 0,0-1,0 0,-1-1,1 0,-1-1,0 0,0 0,-1-1,1 0,-1 0,0-1,-1 0,0 0,5-7,9-10,0-1,-2 0,0-2,-2 0,-1-1,-2 0,0-1,-2-1,-1 0,-2-1,-1 0,-1 0,-2-1,0-11,-15-57,10 97,-1-1,0 1,-1-1,1 1,-1 0,1 0,-1 0,0 0,0 0,0 0,-1 0,1 1,-1-1,1 1,-1 0,0 0,0 0,0 0,0 0,0 0,0 1,-1 0,1-1,0 1,-1 1,1-1,-1 0,1 1,0 0,0 0,0 1,0-1,0 1,0 0,0-1,0 1,1 0,-1 1,0-1,0 0,1 1,-1 0,1-1,0 1,-1 0,1 0,0 1,0-1,0 0,0 1,1-1,-1 1,1 0,-29 72,27-43,2 1,1 0,2 0,1 0,1-1,2 1,1-1,2 0,1-1,1 0,2-1,16 29,-13-21,-4-9</inkml:trace>
  <inkml:trace contextRef="#ctx0" brushRef="#br2" timeOffset="-184884.719">6388 7089,'-91'265,"216"-590,-124 323,3-8,0-1,1 2,1-1,-1 0,2 1,-1 0,1 1,5-5,-12 12,1 0,0 1,-1-1,1 0,-1 1,1-1,0 1,0-1,-1 1,1-1,0 1,0 0,0-1,-1 1,1 0,0 0,0-1,0 1,0 0,0 0,-1 0,1 0,0 0,0 0,0 0,0 0,0 1,0-1,-1 0,1 0,0 1,0-1,0 1,-1-1,1 0,0 1,0 0,-1-1,1 1,0-1,-1 1,1 0,-1-1,1 2,15 38,18 240,-13-99,-17-162</inkml:trace>
  <inkml:trace contextRef="#ctx0" brushRef="#br2" timeOffset="-184624.874">6319 7294,'7'0,"14"-2,17-4,19-5,15-7,10-6,-9 2</inkml:trace>
  <inkml:trace contextRef="#ctx0" brushRef="#br2" timeOffset="-184220.923">7684 7130,'3'0,"7"0,7-2,0-1</inkml:trace>
  <inkml:trace contextRef="#ctx0" brushRef="#br2" timeOffset="-183931.169">8367 7020,'24'-7,"13"-4,2-1</inkml:trace>
  <inkml:trace contextRef="#ctx0" brushRef="#br2" timeOffset="-183669.868">8817 6952,'19'-2,"13"-3,1-1</inkml:trace>
  <inkml:trace contextRef="#ctx0" brushRef="#br2" timeOffset="-183668.868">9227 6939,'10'0,"7"0,1 0</inkml:trace>
  <inkml:trace contextRef="#ctx0" brushRef="#br2" timeOffset="-182938.295">10470 6652,'-16'15,"1"2,0 0,2 0,0 1,1 1,0 0,2 1,0 0,1 0,-1 9,8-25,1-1,0 0,1 1,-1-1,0 1,1-1,0 1,0-1,0 1,0-1,1 1,-1-1,1 1,0-1,0 0,0 1,1-1,-1 0,1 0,-1 0,1 0,0 0,0 0,1 0,-1-1,0 1,1-1,0 0,-1 1,1-1,0-1,0 1,0 0,1-1,-1 1,0-1,3 1,7-1,0 0,1-1,-1-1,0 0,0-1,0 0,0-1,0 0,-1-1,1-1,-1 0,0 0,0-2,-1 1,0-1,2-2,11-5,-2-1,0-1,0-1,-2 0,0-2,-1 0,-1-1,-1-1,0-1,-2 0,-1-1,0-1,-2 0,-1-1,-1 0,7-25,-15 42,0 1,0-1,-1 1,0-1,0 1,-1-1,0 0,-1 1,1-1,-1 0,-1 1,1-1,-1 1,-1 0,0-1,0 1,0 0,0 1,-1-1,0 1,-1-1,0 1,0 0,0 1,0-1,-1 1,0 0,0 1,0-1,-1 1,0 0,1 1,-1 0,-1 0,1 0,0 1,-1 0,1 0,-7 0,6 3,-1 0,1 0,0 1,-1 0,1 0,0 0,0 2,1-1,-1 1,1 0,-1 0,1 1,0-1,1 2,-1-1,1 1,0 0,1 0,-1 1,1 0,1 0,-1 0,1 0,0 1,1 0,0-1,0 1,1 0,0 1,0-1,1 0,-1 8,1 4,0 1,1-1,2 1,0-1,1 0,1 0,0 0,2 0,0-1,2 1,0-2,4 6,19 33,3-1,2-3,10 10,-18-32,-17-23</inkml:trace>
  <inkml:trace contextRef="#ctx0" brushRef="#br2" timeOffset="-182688.954">11154 6584,'-3'16,"0"15,-3 11,1 8,0 5,2-1,0 1,2-3,1-5,0-8,2-11,4-11,0-7</inkml:trace>
  <inkml:trace contextRef="#ctx0" brushRef="#br2" timeOffset="-182476.479">11371 6597,'-2'17,"-1"14,0 13,1 9,0 5,3 1,4-2,6-3,3-8,-1-7,-1-12,-1-10</inkml:trace>
  <inkml:trace contextRef="#ctx0" brushRef="#br2" timeOffset="-182289.983">11112 6816,'17'-2,"18"-4,23-5,22-5,20-2,17-3,-11 2</inkml:trace>
  <inkml:trace contextRef="#ctx0" brushRef="#br2" timeOffset="-176951.008">6019 7689,'-1'1,"0"-1,0 1,0 0,0 0,0-1,0 1,0 0,0 0,0 0,0 0,1 0,-1 0,0 0,1 0,-1 0,1 0,-1 0,1 1,-1-1,1 0,0 0,0 0,0 1,-1-1,1 0,0 0,1 1,-2 0,-5 52,2 1,2-1,5 37,-3-66,36 1010,-32-801,35 862,-17-865,13 282,-32-447,-3-65,0-1,1 0,-1 0,0 0,1 1,-1-1,1 0,-1 0,0 0,1 0,-1 0,1 0,-1 0,0 0,1 0,-1 0,1 0,-1 0,1 0,-1 0,0 0,1 0,-1 0,0 0,1-1,-1 1,1 0,-1 0,0 0,1-1,-1 1,0 0,0-1,1 1,-1 0,0 0,1-1,-1 1,0-1,0 1,0 0,0-1,1 1,-1 0,0-1,0 1,0-1,0 1,0 0,0-1,0 1,0-1,0 1,4-11</inkml:trace>
  <inkml:trace contextRef="#ctx0" brushRef="#br2" timeOffset="-176175.533">5895 10831,'14'11,"-1"1,0 1,-1 0,0 1,-1 1,-1-1,5 11,-10-18,122 228,-83-145,-12-43,-31-47,0 0,0 0,0 0,0 0,0 0,0 0,0 0,0 0,0 0,0-1,0 1,0 0,0-1,0 1,-1-1,1 1,0-1,0 1,0-1,0 0,-1 1,1-1,0 0,-1 0,1 0,0 1,-1-1,1 0,-1 0,1 0,-1 0,0 0,1 0,-1 0,0 0,0 0,0 0,1 0,-1 0,76-198,8 2,74-122,-118 246</inkml:trace>
  <inkml:trace contextRef="#ctx0" brushRef="#br2" timeOffset="-173719.57">11003 7567,'-11'62,"2"2,4-1,2 1,3 30,0-35,-14 1224,-43 241,45-1117,1-490,6 61</inkml:trace>
  <inkml:trace contextRef="#ctx0" brushRef="#br2" timeOffset="-173330.611">10580 10503,'43'139,"-32"-113,21 50,2-1,4-2,44 62,-73-123,-1 1,2-2,0 1,0-1,1-1,0 0,2 1,-10-9,-1 0,1 0,0-1,0 1,0-1,0 1,0-1,0 0,0 0,0-1,0 1,1 0,-1-1,0 0,1 0,-1 0,0 0,0 0,1-1,-1 0,0 1,0-1,0 0,0-1,0 1,0 0,0-1,0 0,-1 0,1 1,0-2,-1 1,0 0,1 0,0-2,13-18,-1-2,0 0,-2-1,-1 0,0-1,-2-1,-2 1,0-2,-2 1,2-13,80-452,-49 392,-21 75</inkml:trace>
  <inkml:trace contextRef="#ctx0" brushRef="#br2" timeOffset="-172588.836">11590 11568,'-9'0,"0"1,-1 0,1 1,0 0,0 0,0 1,1 0,-1 1,1 0,0 0,0 1,0 0,0 0,1 1,0 0,0 0,0 0,1 1,0 0,1 1,-1-1,1 1,-1 3,-6 11,2 0,0 0,1 1,1 0,2 0,0 1,1 0,0 8,3-18,-1-1,2 0,0 1,1-1,0 1,1-1,0 1,1-1,0 0,2 0,-1 0,1 0,1 0,1-1,3 7,-7-16,0 0,0 0,1-1,-1 1,1-1,-1 0,1 0,0 0,0 0,0 0,0 0,0-1,0 0,1 1,-1-1,0 0,1-1,-1 1,0-1,1 1,-1-1,1 0,-1 0,1 0,-1-1,0 1,1-1,-1 0,1 0,-1 0,0-1,2 0,7-4,-1 0,0-1,0 0,0-1,-1 0,0-1,0 0,-1-1,13-14,-2 0,-1-2,0 0,-2-1,-1-1,-2 0,0-1,-2-1,-1 0,-2-1,-1 0,-1 0,-2 0,2-30,-7 45,0 0,-1 0,0 0,-2 0,0 0,0 0,-2 0,0 1,-1 0,-6-12,9 21,0 0,-1 0,1 0,-1 1,-1 0,1 0,-1 0,0 0,0 1,0 0,0 0,-1 0,0 1,0-1,0 1,0 1,0-1,0 1,-1 0,1 1,-1-1,0 1,1 1,-1-1,0 1,1 0,-1 1,-3 0,0 1,0 0,1 1,-1 0,1 0,0 1,0 0,0 1,1 0,-1 1,1-1,0 1,1 1,0 0,0 0,0 0,1 1,0 0,0 0,1 1,-3 2,1 1,1 1,0-1,1 1,0 0,1 0,1 0,0 1,0-1,1 1,1-1,1 1,0 0,1 4,4 2,1-1,0 0,2-1,0 1,2-2,-1 1,2-1,1-1,0 0,1 0,0-1,1-1,1 0,0-1,1-1,1 0,70 70,-73-66,0 1,-2 0,1 1,-2 0,-1 1,0 0,-1 1,-2 0,0 0,0 1,-2 0,-1 0,-1 0,0 3,0 8</inkml:trace>
  <inkml:trace contextRef="#ctx0" brushRef="#br2" timeOffset="-172204.35">11932 11951,'86'10,"-59"-8,-1 1,0 1,0 1,0 2,-1 0,11 6,-29-10,0 1,-1 0,1 0,-1 1,0 0,0 0,0 0,-1 1,0 0,0 0,0 0,-1 1,0-1,0 1,0 0,-1 0,0 1,-1-1,1 0,-2 1,1 0,-1-1,0 1,0 1,0 23,-1 1,-2 0,-1-1,-1 1,-3 4,4-16,-3 16,-1-3,2 0,1 0,2 0,2 1,1 13,2-29</inkml:trace>
  <inkml:trace contextRef="#ctx0" brushRef="#br2" timeOffset="-171932.065">12013 12360,'28'-4,"28"-5,25-5,20-4,13-4,7-2,-5 5,-11 5,-25 5</inkml:trace>
  <inkml:trace contextRef="#ctx0" brushRef="#br2" timeOffset="-171437.876">7589 11144,'19'-4,"5"-2</inkml:trace>
  <inkml:trace contextRef="#ctx0" brushRef="#br2" timeOffset="-171192.518">8517 11090,'19'-5,"15"-3,2-1</inkml:trace>
  <inkml:trace contextRef="#ctx0" brushRef="#br2" timeOffset="-171010.513">9310 11063,'16'0,"5"0</inkml:trace>
  <inkml:trace contextRef="#ctx0" brushRef="#br2" timeOffset="-170855.924">9843 11090,'0'0</inkml:trace>
  <inkml:trace contextRef="#ctx0" brushRef="#br1" timeOffset="-143046.08">1102 5396,'30'20,"-5"-16,1-1,-1-1,0-1,1-1,8-2,16 1,121 7,82-4,-171-11,-45 3,1 2,0 2,0 1,0 2,6 3,8 0,0-2,-1-2,39-6,48 0,189-1,88 1,-111-22,-101 15,11 5,-116 13,-4 1,-94-6,0 0,0 0,0 1,0-1,0 0,0 0,0 0,0 0,0 0,0 0,0 1,0-1,0 0,0 0,0 0,0 0,0 0,0 0,0 0,0 1,0-1,0 0,0 0,-17 0,17 0,-22-2</inkml:trace>
  <inkml:trace contextRef="#ctx0" brushRef="#br1" timeOffset="-142019.018">4954 5041,'-14'-4,"0"0,0 1,0 1,0 1,0 0,-1 1,1 0,0 1,0 0,0 2,0-1,0 2,0 0,0 0,1 2,0-1,0 2,1 0,0 0,0 1,0 0,1 1,0 1,1 0,-3 3,12-10,-1 0,1 0,-1 1,1-1,0 0,0 0,0 1,1-1,-1 0,1 1,0-1,0 1,0-1,0 0,1 1,-1-1,1 1,0-1,0 0,0 0,0 1,1-1,-1 0,1 0,0 0,0-1,0 1,0 0,0-1,0 1,1-1,0 0,-1 0,1 0,0 0,0 0,0 0,0-1,0 0,0 1,1-1,-1 0,0-1,2 1,73 22,-61-19,1 1,-1 0,0 1,0 1,-1 1,13 7,-26-13,0 0,0 0,0 0,-1 1,1-1,-1 0,0 1,1 0,-1-1,0 1,-1 0,1 0,-1 0,1 0,-1 0,0 1,0-1,0 0,0 1,-1-1,1 1,-1-1,0 0,0 1,0-1,-1 1,1-1,-1 0,0 1,0-1,0 0,0 0,0 1,-1-1,1 0,-1 0,0-1,0 1,0 0,-1-1,-1 3,-9 3,-1-1,0 0,-1-1,1 0,-1-2,0 1,0-2,-1 0,1-1,-1 0,1-1,-15-1,-13 0,51-9,7 3</inkml:trace>
  <inkml:trace contextRef="#ctx0" brushRef="#br1" timeOffset="-141366.244">5090 5122,'11'20,"-5"12,-1 1,-1 0,-2 0,-1 0,-2 5,1 1,-1 86,-18-183,5 19,2-1,1 0,2-1,2 0,2 0,1-7,3 42,1 0,0 0,0 0,0 0,1 0,0 0,0 0,1 0,-1 0,1 1,0-1,1 1,-1-1,1 1,0 0,1 0,-1 0,1 0,0 1,0-1,1 1,-1 0,1 1,0-1,2-1,9 0,-1 1,1 0,1 1,-1 1,0 0,1 1,-1 1,1 0,-1 2,0-1,1 2,-1 0,0 2,10 3,-19-7,-1 0,0 1,0 0,-1 0,1 1,0-1,-1 1,1 1,-1-1,0 1,0-1,-1 1,1 1,-1-1,1 1,0 2,-5-5,0 1,0-1,0 0,0 1,-1-1,1 0,-1 0,1 1,-1-1,0 0,0 0,0 0,0 0,0 0,-1 0,1 0,-1 0,1 0,-1-1,1 1,-1-1,0 1,0-1,0 0,0 1,0-1,0 0,0 0,0-1,-1 1,1 0,0-1,-2 1,-218 81,220-82,0 0,1 1,-1-1,0 1,0 0,0-1,0 1,1 0,-1 0,0 0,1 0,-1 1,1-1,-1 0,1 0,0 1,0-1,-1 1,1 0,0-1,0 1,0 0,1-1,-1 1,0 0,1 0,-1 0,1 0,-1 0,1 0,0-1,0 1,0 0,0 0,0 0,1 0,-1 0,0 0,1 0,0 0,-1-1,1 1,7 7,-1-1,2 0,-1-1,1 0,0 0,1-1,0 0,0 0,0-1,0-1,11 4,6 1,0-2,0 0,1-2,0-1,-1-1,1-1,18-2,15-8,-40 1</inkml:trace>
  <inkml:trace contextRef="#ctx0" brushRef="#br1" timeOffset="-140821.699">6019 4931,'-17'-2,"5"-1,1 1,-1 0,1 1,-1 0,1 1,-1 1,0-1,1 2,-1 0,1 0,0 1,0 0,0 1,0 0,-2 2,10-3,0 0,0 0,0 0,0 1,0-1,1 1,0-1,0 1,0 0,0 0,0 0,1 0,0 1,0-1,0 0,0 0,1 1,0-1,0 1,0-1,0 0,0 1,1-1,0 0,0 0,0 1,1-1,-1 0,1 0,0 0,0 0,0-1,1 1,-1-1,1 1,0-1,0 0,0 0,0 0,1 0,2 1,72 41,-68-41,0 0,-1 1,1-1,-1 2,0-1,0 2,-1-1,0 1,0 0,-1 1,1-1,-2 2,1-1,-1 1,4 8,-8-13,-1-1,0 1,0 0,0 0,-1 0,1-1,-1 1,0 0,0 0,0 0,-1 0,1 0,-1 0,0-1,0 1,0 0,-1 0,0-1,1 1,-1-1,0 0,0 1,-1-1,1 0,-1 0,0 0,1-1,-1 1,0-1,-1 0,1 1,-3 0,-5 4,-1-1,0 0,0-1,-1 0,1-1,-1 0,0-1,0-1,-3 0,6 0,-1 0,0-1,0-1,1 0,-1 0,0-1,0-1,1 0,-1 0,1-1,9 3,0 0,0 0,0 0,0-1,0 1,0 0,1-1,-1 1,0-1,0 1,0-1,1 1,-1-1,0 1,1-1,-1 0,0 1,1-1,-1 0,1 0,-1 1,1-1,0 0,-1 0,1 0,0 0,-1 0,1 0,0 1,0-1,0 0,0 0,0 0,0 0,0 0,0 0,0 0,1 0,-1 1,0-1,0 0,1 0,-1 0,1 0,-1 1,1-2,9-9</inkml:trace>
  <inkml:trace contextRef="#ctx0" brushRef="#br1" timeOffset="-140474.611">6210 4945,'-8'179,"7"-173,0 1,0-1,1 0,0 0,0 0,1 1,0-1,0 0,0 0,1 0,0 0,0 0,0 0,1-1,0 1,0-1,1 1,-1-1,1 0,0-1,0 1,1-1,-1 1,1-1,0-1,0 1,0-1,1 0,-1 0,6 2,9 0,2-1,-1 0,0-2,1 0,-1-1,1-1,-1-2,0 0,1-1,-1-1,0-1,16-6,-31 10,1-1,-1-1,1 1,-1-1,0 0,0-1,0 1,-1-1,1 0,-1 0,4-5,0-3</inkml:trace>
  <inkml:trace contextRef="#ctx0" brushRef="#br1" timeOffset="-140198.788">6182 5095,'9'0,"11"0,10 0,10 0,8-2,2-4,1-2,-2-3,-5-1,-8 1,-11 2</inkml:trace>
  <inkml:trace contextRef="#ctx0" brushRef="#br1" timeOffset="-139500.138">6210 4863,'9'-7,"1"0,0 0,0 1,1 0,0 1,0 1,0-1,0 2,1-1,5 1,-12 1,67-15,2 4,-1 2,2 4,68 2,-135 5,-6-1,1 0,-1 1,0-1,1 1,-1-1,1 1,-1 0,1 0,-1 0,1 1,-1-1,0 0,1 1,-1 0,0-1,1 1,-1 0,0 0,0 1,0-1,1 0,-1 1,-1-1,1 1,0 0,0-1,-1 1,1 0,-1 0,1 0,-1 0,0 0,0 1,0-1,0 0,0 0,0 3,-5 176,2 26,11-653,-9 444,0-1,-1 0,1-1,-1 1,1-1,0 1,1-1,-1 1,1-1,-1 1,1-1,0 1,0 0,1-1,-1 1,0 0,1 0,0 0,0 0,0 0,0 1,0-1,1 1,-1-1,1 1,0 0,0 0,0 0,0 0,0 0,0 1,0-1,0 1,1 0,-1 0,1 0,14 3,0 0,-1 2,1 0,-1 1,0 0,0 2,-1 0,0 1,0 0,4 5,2-2,-11-5,0-1,-1 0,1 1,-1 0,-1 1,1 0,-1 0,0 1,4 5,-13-12,1 0,0 0,-1 0,1 0,-1 0,1 0,-1 0,1 1,-1-1,0 0,1 0,-1 0,0 1,0-1,0 0,0 0,0 1,0-1,-1 0,1 0,0 0,-1 1,1-1,0 0,-1 0,0 0,1 0,-1 0,1 0,-1 0,0 0,0 0,0 0,0 0,0 0,0-1,0 2,-43 24,41-25,-42 17,33-14,0 1,0-1,1 2,0 0,0 0,0 1,1 0,0 1,-8 8,17-15,-1 1,1-1,0 1,0-1,0 1,0 0,0 0,1-1,-1 1,1 0,-1 0,1 0,-1 0,1 0,0-1,0 1,0 0,0 0,0 0,0 0,1 0,-1 0,1 0,-1-1,1 1,0 0,-1 0,1-1,0 1,0 0,1-1,-1 1,0-1,0 1,1-1,-1 0,0 0,1 1,0-1,71 39,-26-28,0-2,1-2,0-2,1-2,-1-3,49-4,-75 3,-3 0,-1 0,1-2,-1 0,0-1,1 0,16-7,-11-2</inkml:trace>
  <inkml:trace contextRef="#ctx0" brushRef="#br1" timeOffset="-138622.406">3861 5409,'117'-1,"101"-14,-5-14,-138 8,-65 20,-3 0</inkml:trace>
  <inkml:trace contextRef="#ctx0" brushRef="#br1" timeOffset="-136923.949">311 4467,'197'-401,"-164"353,-32 48,0 0,-1 0,1 0,0 0,0 0,0 0,0 0,0 0,0 0,0 0,-1 1,1-1,0 0,0 1,0-1,0 0,-1 1,1-1,0 1,-1-1,1 1,0 0,-1-1,1 1,0 0,-1-1,1 1,-1 0,1 0,-1-1,0 1,1 0,-1 0,0 0,1 0,-1-1,0 1,0 0,0 0,0 0,0 0,0 0,0 0,0 0,0-1,-1 1,1 0,0 0,-1 0,2-1,11 234,41 146,-51-364,2 3,-2 0,0 1,-1-1,-1 1,-1-1,-3 14,2-29,-1 1,0 0,0-1,0 0,-1 1,0-1,0-1,0 1,0 0,0-1,-1 0,1 0,-1 0,0-1,0 0,0 0,0 0,0 0,-1-1,1 0,0 0,-1 0,1-1,-1 0,1 0,-1 0,1 0,-3-2,6 3,460-43,-416 45,-62 4,-3-10,-2-2</inkml:trace>
  <inkml:trace contextRef="#ctx0" brushRef="#br1" timeOffset="-136433.703">24 3716,'-7'-11,"-3"0,4 7,6 11,7 13,6 11,3 5,4 3,0-1,-2-4,-3-6,-3-5,-2-6,-1-9,-1-6</inkml:trace>
  <inkml:trace contextRef="#ctx0" brushRef="#br1" timeOffset="-135938.996">747 3539,'-4'6,"0"11,3 10,5 13,3 8,6 6,2 3,2 1,-1-5,1-4,-4-8,-1-9,-1-8,0-7,2-10,-3-5</inkml:trace>
  <inkml:trace contextRef="#ctx0" brushRef="#br1" timeOffset="-134540.244">337 5464,'33'8,"3"-6,-1-1,1-2,-1-2,0 0,30-9,-9 3,91-6,0 7,22 6,-64 1,33-14,-137 15,1 0,0-1,0 0,0 1,0-1,-1 0,1 0,0 0,-1 0,1 0,-1 0,1 0,-1-1,0 1,1 0,-1-1,0 1,0-1,0 1,0-1,1-2,0-5</inkml:trace>
  <inkml:trace contextRef="#ctx0" brushRef="#br1" timeOffset="-130391.418">10989 8714,'0'0,"-1"-1,0 0,1 1,-1-1,0 0,1 1,-1-1,0 1,0 0,0-1,0 1,0-1,1 1,-1 0,0 0,0 0,0-1,0 1,0 0,0 0,0 0,0 0,0 1,0-1,0 0,0 0,0 0,1 1,-1-1,0 1,0-1,0 0,0 1,1 0,-1-1,0 1,0-1,1 1,-1 0,1-1,-1 1,0 0,1 0,-1 0,1-1,0 1,-1 0,1 0,0 0,-1 0,1 0,0 0,-14 51,14-51,0 1,1 0,-1 0,1-1,0 1,-1 0,1-1,0 1,0-1,0 1,0-1,1 1,-1-1,0 0,0 0,1 1,-1-1,1 0,-1 0,1-1,0 1,-1 0,1 0,0-1,-1 1,1-1,0 1,0-1,-1 0,1 0,0 0,0 0,0 0,-1 0,1 0,0 0,0-1,0 1,-1-1,1 0,0 1,-1-1,1 0,-1 0,1 0,-1 0,1 0,-1 0,1-1,3-1,-1 0,0 0,0 0,0 0,0-1,-1 0,1 0,-1 0,0 0,0 0,-1 0,1-1,-1 1,0-1,0 0,-1 0,1 1,-1-1,0 0,0 0,-1-1,1 1,-1 0,0 0,-1 0,1 0,-1 0,0 0,0 0,-1 0,1 0,-1 0,0 1,0-1,-1 1,0-1,1 1,-1 0,-1 0,1 0,0 1,-1-1,0 1,0-1,-1 1,3 2,0 0,0-1,-1 2,1-1,-1 0,1 0,0 1,-1-1,1 1,-1 0,1 0,-1 0,1 0,-1 0,1 0,-1 1,1-1,0 1,-1 0,1 0,-1-1,1 2,0-1,0 0,0 0,0 1,0-1,0 1,0-1,0 1,1 0,-1 0,0 0,1 0,0 0,-1 0,0 2,-1 3,-1 0,1 0,0 0,0 0,1 1,0-1,1 1,-1-1,1 1,1 0,0 5,0-9,0 0,0-1,1 1,-1-1,1 1,0-1,0 1,1-1,-1 0,1 1,0-1,-1 0,1 0,1 0,-1 0,0-1,1 1,-1-1,1 1,0-1,0 0,0 0,0 0,0 0,0-1,0 1,1-1,-1 0,1 0,-1 0,1 0,3 0,4 0,1 0,-1-1,1 0,-1-1,1 0,-1-1,0 0,1-1,8-3,-9 3,-1 0,1 0,-1-1,0-1,-1 0,1 0,-1-1,0 0,0 0,-1-1,1 0,-2-1,1 0,-1 0,0-1,-1 1,0-1,4-8,-9 14,-1 0,1-1,-1 1,0 0,1 0,-1 0,-1 0,1-1,0 1,-1 0,0 0,1 0,-1 0,-1 0,1 0,0 0,-1 0,1 0,-1 1,0-1,0 1,0-1,0 1,0 0,-1 0,1-1,-1 2,1-1,-1 0,0 0,0 1,-1-1,-6-3,-2-1,1 2,-1-1,1 2,-1 0,0 0,-12-1,17 3,0 0,-1 0,1 1,-1 0,1 0,0 1,-1 0,1 0,0 0,-1 1,1 1,0-1,0 1,1 0,-1 0,1 1,-1 0,1 0,0 1,0 0,1 0,0 0,0 0,0 1,0 0,1 0,0 0,0 1,-2 6,5-10,0 1,1-1,0 1,-1-1,1 1,1-1,-1 1,0 0,1-1,0 0,0 1,0-1,0 1,0-1,1 0,0 0,-1 0,1 0,0 0,0 0,1 0,-1-1,1 1,-1-1,1 1,0-1,0 0,0 0,0 0,3 0,4 4,1-1,0 0,1-1,-1-1,0 0,1 0,0-1,8 0,-8 0,1-1,-1-1,0 0,0-1,0 0,0-1,0-1,0 1,-1-2,1 0,-1 0,0-1,0 0,0-1,-1 0,0-1,8-6,-17 11,1 1,-1-1,1 1,-1-1,0 0,1 0,-1 0,0 1,0-1,0 0,0-1,-1 1,1 0,-1 0,1 0,-1 0,0 0,0-1,1 1,-2 0,1 0,0 0,0-1,-1 1,1 0,-1 0,0 0,1 0,-1 0,0 0,0 0,-1 0,1 0,0 0,0 1,-1-1,1 0,-1 1,0-1,0 1,-5-6,-1 2,0-1,0 1,0 0,0 1,-1 0,0 0,-7-2,-92-9,103 15,1 1,-1-1,1 0,0 1,-1 0,1 0,0 1,0-1,0 1,0-1,0 1,0 1,0-1,1 0,-1 1,1 0,-1 0,1 0,0 0,1 0,-1 1,0 0,0 1,1-2,1 0,0 1,0-1,0 0,0 0,1 1,-1-1,1 0,0 1,0-1,0 0,1 1,-1-1,1 0,-1 1,1-1,0 0,1 0,-1 0,0 0,1 0,0 0,-1 0,1 0,0-1,1 1,1 1,1 2,1 0,0-1,1 0,-1 0,1 0,0-1,1 0,-1 0,1-1,5 2,-3-2,-1-1,0 0,1 0,-1-1,1-1,0 1,-1-2,1 1,5-2,-12 2,-1-1,1 1,-1-1,1 1,0-1,-1 0,1 0,-1 0,0 0,1-1,-1 1,0-1,0 1,0-1,0 0,0 0,0 0,-1 0,1 0,0 0,-1 0,0 0,1-1,-1 1,0-1,0 1,-1-1,1 1,0-1,-1 1,1-1,-1 0,0 1,0-1,0 1,-1-3,-1-2,-2 0,1 0,-1 1,0-1,0 1,-1 0,0 0,0 0,0 1,-1 0,1 0,-1 0,-1 0,1 1,-1 0,1 1,-1 0,0 0,0 0,-1 1,1-1,-1 2,1-1,-7 1,11-1,-1 1,-1 0,1 0,0 0,0 1,0-1,0 1,-1 0,1 0,0 1,0-1,0 1,0 0,0 0,0 0,0 1,0 0,0-1,0 1,1 0,-1 1,1-1,-1 1,1-1,0 1,0 0,0 0,1 1,-1-1,1 0,-1 1,1-1,0 1,1 0,-1 0,1 0,-1 2,2-3,0 0,0 1,0-1,1 0,-1 0,1 0,0 0,0 0,0 0,0-1,0 1,1 0,-1 0,1-1,0 1,0-1,0 1,0-1,0 0,1 0,-1 0,0 0,1 0,0-1,-1 1,1-1,0 0,0 1,0-1,0-1,0 1,0 0,2 0,0 0,0 0,0 0,-1 0,1-1,0 0,0 0,0 0,0 0,0-1,0 0,0 0,0 0,0 0,-1-1,1 0,-1 0,1 0,-1-1,0 1,1-1,-1 0,-3 2,0-1,-1 1,1-1,0 1,0-1,-1 1,1-1,-1 1,0-1,1 1,-1-1,0 0,0 1,0-1,0 0,0 1,0-1,0 0,-1 1,1-1,0 1,-1-1,0 1,1-1,-1 1,0-1,0 1,0-1,0 1,0 0,0 0,0-1,0 1,0 0,-1 0,1 0,0 0,-1 0,1 1,-1-1,1 0,-1 1,1-1,-1 1,1-1,-1 1,0 0,1 0,-1-1,0 1,1 1,-1-1,1 0,-1 0,0 0,0 1,-52 0,53-1,0 0,-1 0,1 1,0-1,0 0,-1 1,1-1,0 1,0-1,-1 1,1 0,0-1,0 1,0 0,0 0,0 0,0 0,0-1,0 2,0-1,1 0,-1 0,0 0,1 0,-1 0,0 1,1-1,0 0,-1 0,1 1,0-1,0 0,-1 1,1-1,0 0,0 1,1-1,-1 1,0-2,0 1,0-1,0 1,0-1,0 1,0-1,0 1,0-1,0 1,0-1,0 1,1-1,-1 1,0-1,0 1,1-1,-1 0,0 1,0-1,1 1,-1-1,1 0,-1 1,0-1,1 0,-1 1,1-1,-1 0,1 0,-1 1,1-1,-1 0,0 0,1 0,0 0,-1 0,1 0,-1 0,1 0,-1 0,1 0,-1 0,1 0,-1 0,1 0,-1 0,1 0,-1-1,1 1,-1 0,0 0,1-1,-1 1,1 0,-1 0,0-1,1 1,-1-1,1 1,-1 0,0-1,0 1,1-1,-1 1,0-1,0 1,1-1,-1 1,0-1,0 1,1-3,0 1,0-1,-1 1,1-1,-1 0,1 1,-1-1,0 0,0 1,0-1,-1 0,1 1,-1-1,1 0,-1 1,0-1,0 1,0-1,0 1,-1-1,1 3,-1 0,1 0,-1 1,1-1,-1 1,1-1,-1 1,1-1,-1 1,1 0,0 0,-1 0,1 0,0 0,0 0,0 0,0 0,0 0,0 0,0 1,0-1,0 0,1 1,-1-1,0 0,1 1,-1-1,1 1,0-1,-1 1,1 0,0-1,0 1,0-1,0 1,0 0,-1-1,1 1,-1 0,1-1,0 1,-1 0,1-1,0 1,0 0,0-1,0 1,0 0,0-1,1 1,-1 0,1-1,-1 1,1 0,-1-1,1 1,0-1,0 1,0-1,0 0,0 1,0-1,0 0,0 0,0 1,1-1,-1 0,1 0,-1 0,0-1,1 1,-1 0,1-1,0 1,-1 0,1-1,0 0,-1 1,1-1,0 0,-1 0,1 0,0 0,-1 0,1 0,0-1,-1 1,1-1,0 1,-1-1,1 1,-1-1,1 0,-1 0,1 0,-1 0,0 0,1 0,-1-1,2-1,-1 0,0 0,0 0,0 0,0-1,-1 1,1-1,-1 1,0-1,0 0,0 0,-1 1,1-1,-1 0,0 0,0 0,0 0,0 2,0 0,0 0,0 0,-1 1,1-1,0 0,-1 0,1 1,-1-1,0 0,1 1,-1-1,0 0,0 1,0-1,0 1,0 0,-1-1,1 1,0 0,-1 0,1 0,-1 0,1 0,-1 0,1 0,-1 0,0 0,1 1,-1-1,0 1,0-1,1 1,-1 0,0 0,-1 0,0 0,1 1,-1 0,0 0,1 0,-1 0,1 0,-1 0,1 1,-1 0,1-1,0 1,0 0,0 0,0 0,0 0,0 0,0 1,1-1,-1 1,1-1,0 1,0-1,0 1,-1 1,1-2,0 0,1-1,-1 1,0 0,1 0,-1 0,1-1,0 1,0 0,-1 0,1 0,0 0,1 0,-1-1,0 1,0 0,1 0,-1 0,1-1,0 1,-1 0,1 0,0-1,0 1,0-1,0 1,0-1,1 1,-1-1,0 0,1 1,-1-1,0 0,1 0,0 0,1 1,-2-3,1 1,-1 0,1 0,-1 0,1-1,-1 1,0-1,1 1,-1-1,0 0,1 1,-1-1,0 0,0 0,0 0,0 0,0 0,0 0,0 0,0 0,0-1,0 1,0 0,-1 0,1-1,0 1,-1-1,1 1,-1 0,0-1,0 1,1-1,-1 1,0-1,0 1,0-1,0 1,-1-1,1 1,0 0,-1-1,1 1,0-1,-2 0,0-11</inkml:trace>
  <inkml:trace contextRef="#ctx0" brushRef="#br1" timeOffset="-127781.255">1512 5163,'25'17,"97"30,107 51,-222-94,-3-2,0 0,1 0,-1 0,0 1,-1-1,1 1,0 0,-1 0,0 0,1 1,-1-1,-1 1,1 0,1 2,-4-4,0 0,-1 1,1-1,-1 0,0 0,0 0,0 0,0 0,0 0,0-1,0 1,0 0,-1 0,1-1,-1 1,1-1,-1 1,0-1,1 0,-1 0,0 0,0 0,-2 1,4-1,-37 19,-1 0,-1-3,0-1,-1-1,-30 5,-2 2,-11 0,82-23,-1 1,1-1,-1 1,1-1,0 0,-1 1,1-1,0 0,0 0,0 0,0 0,0 0,0 0,0-1,0 1,0 0,0 0,0-1,1 1,-1 0,1-1,-1 1,1-1,-1 1,1-1,0 1,0-1,0 1,-1-1,2 1,-1-1,0 1,0-1,0 1,1-1,-1 1,1-1,-1 1,0-5,7-304,-7 304,-13-63,13 69,-1 0,1 0,-1 1,1-1,-1 0,1 0,0 0,-1 1,1-1,-1 0,1 1,0-1,-1 0,1 1,0-1,-1 0,1 1,0-1,0 1,-1-1,1 1,0-1,0 1,0-1,0 0,-1 1,1-1,0 1,0-1,0 1,0-1,0 1,0-1,0 1,0-1,1 1,-1-1,0 1,0-1,0 1,0-1,1 1,-1-1,0 0,0 1,1-1,-1 0,0 1,1-1,-1 1,1-1,-1 0,0 0,1 1,-1-1,43 55,-34-46,1-1,1-1,0 0,0-1,0 0,1 0,0-1,0-1,0 0,0 0,1-1,-1-1,1 0,0-1,2 0,1 1,156 25,-131-7,-40-20,0 1,-1 0,1-1,0 1,-1 0,1-1,0 1,-1 0,1 0,-1 0,0 0,1-1,-1 1,0 0,1 0,-1 0,0 0,0 0,0 0,0 0,0 0,0 0,0 0,0-1,0 1,0 0,0 0,-1 0,1 0,0 0,-1 0,1 0,-1-1,1 1,-1 0,1 0,-1-1,1 1,-1 0,0-1,0 1,1 0,-1-1,0 1,0 0,-11 7,-1 0,1-1,-1 0,0-1,-1 0,0-1,0 0,0-1,-12 1,13-2,0-2,0 1,0-1,0-1,0 0,-1-1,1-1,0 0,0 0,1-2,-1 1,-2-3,71 9,-52-3,31 2,0-1,0-1,0-2,0-2,23-5,-52 4,-26 5,-240 33,172-33,88 0,0-1,-1 1,1-1,0 0,-1 1,1-1,0 0,0 1,-1-1,1 0,0 1,0-1,0 0,0 0,0 1,0-1,0 0,1 1,-1-1,0 0,0 1,0-1,1 0,-1 1,0-1,1 0,-1 1,0-1,1 1,-1-1,1 1,-1-1,1 1,-1-1,1 1,-1-1,1 1,0 0,-1-1,1 1,0 0,-1-1,1 1,0 0,-1 0,1 0,0 0,-1 0,1 0,0 0,0 0,-1 0,1 0,0 0,0 0,170-69,-171 69,-1 0,1 0,-1 0,0 0,1-1,-1 1,1 0,-1-1,1 1,-1 0,1-1,-1 1,1 0,-1-1,1 1,-1-1,1 1,0-1,-1 1,1-1,0 0,-1 1,1-1,0 1,0-1,0 0,0 1,-1-1,1 1,0-1,0 0,0 1,0-1,0 0,0 1,1-1,-1 0,0 1,0-1,0 1,1-1,-1 1,0-1,0 0,1 1,-1-1,1 1,-1-1,0 1,1-1,-1 1,1 0,-1-1,1 1,-1 0,1-1,0 1,-1 0,1-1,-1 1,1 0,0 0,-211-26,149 17,61 9,0 0,0 0,1 0,-1 0,0 0,0-1,0 1,0 0,0 0,1 0,-1 0,0 0,0-1,0 1,0 0,0 0,0 0,0 0,0-1,0 1,0 0,1 0,-1 0,0-1,0 1,0 0,0 0,0 0,0-1,25 0,122 1,-96 0</inkml:trace>
  <inkml:trace contextRef="#ctx0" brushRef="#br1" timeOffset="-121676.81">11058 8728,'-1'1,"1"1,-1-1,1 0,0 1,0-1,0 1,0-1,0 1,0-1,0 0,0 1,0-1,1 1,-1-1,1 0,-1 1,1-1,-1 0,1 0,0 1,0-1,-1 0,1 0,0 0,0 0,0 0,0 0,1 0,-1 0,0 0,0-1,0 1,1 0,-1-1,0 1,1-1,-1 1,1-1,0 0,-1-1,0 0,1-1,-1 1,0 0,0-1,0 0,0 1,0-1,0 1,0-1,0 0,-1 0,1 0,-1 1,1-1,-1 0,0 0,0 0,1 0,-1 0,-1 0,1 0,0 1,0-1,-1 0,1 0,-1 0,0 0,1 1,-1-1,0 0,0 1,0-1,0 0,0 1,-1-1,1 1,0 0,-1-1,1 1,0 1,1-1,-1 1,0 0,0-1,1 1,-1 0,0-1,0 1,1 0,-1 0,0 0,0 0,0-1,1 1,-1 0,0 1,0-1,0 0,1 0,-1 0,0 0,0 1,1-1,-1 0,0 0,0 1,1-1,-1 1,0-1,1 1,-1-1,1 1,-1-1,0 1,1 0,-1-1,1 1,0 0,-1-1,1 1,-1 0,1-1,0 1,0 0,-1 0,1 0,0-1,0 1,0 0,1 0,0 0,1 0,-1 0,0 0,0-1,1 1,-1-1,1 1,-1-1,1 1,-1-1,0 0,1 0,-1 0,1 1,-1-2,1 1,-1 0,1 0,-1 0,1-1,-1 1,1 0,-1-1,0 0,1 1,-1-1,0 0,1 0,-1 1,0-1,0 0,0 0,0 0,1-2,-3 2,0-1,-1 0,1 1,-1-1,1 0,-1 1,0 0,1-1,-1 1,0 0,0 0,0 0,0 0,0 0,0 0,0 1,0-1,0 1,0-1,-1 1,1 0,0 0,0 0,0 0,-2 0,1 2,21-2,5-2,0 2,-1 1,1 1,-1 0,1 2,1 1,26 4,161-7,901-2,-881-15,-49 3,58-3,-21 2,17-1,-56 0,-45 1,15-1,-58 12,-90-1,0 0,1 0,-1 0,-1-1,1 1,0 0,-1-1,1 1,-1-1,0 0,0 1,-1-1,1 0,-1 0,0 0,0 1,0-1,0 0,-1 0,1 1,-1-1,0 0,-1-2,1-1,-62-304,-63-97,52 88,-4-155,31 203,-14-317,42 433,-5-92,11 69,-2 34,8 1,-7-19,-13 32,25 58,4 71,0 0,0 0,1 0,-1 0,1 0,-1 1,1-1,0 1,0 0,0 0,-1 0,1 0,0 1,0-1,0 1,0 0,1-1,-1 1,0 1,0-1,0 0,0 1,0 0,7-1,296 19,-178-10,0-4,25-7,236-27,626 29,-728 0,-219 11,-56-9</inkml:trace>
  <inkml:trace contextRef="#ctx0" brushRef="#br1" timeOffset="-120673.397">16916 4617,'-22'-2,"0"1,1 1,-1 0,0 2,1 0,-1 2,1 0,0 2,0 0,1 1,-13 7,-36 28,68-41,0 0,-1 1,1-1,0 0,-1 1,1-1,0 0,0 1,0 0,1-1,-1 1,0-1,0 1,1 0,-1-1,1 1,0 0,-1 0,1 0,0-1,0 1,0 0,0 0,0 0,1-1,-1 1,0 0,1 0,0-1,-1 1,1 0,0-1,0 1,0-1,0 1,0-1,0 1,0-1,0 0,1 0,-1 1,1-1,11 9,1-1,1 0,-1-1,1-1,1 0,-1-1,1-1,0-1,2 0,9 5,2 0,5 0,-1 2,-1 1,0 2,11 7,-40-20,-1 0,1 0,-1 0,1 1,-1-1,0 0,0 1,0 0,0-1,0 1,0 0,0 0,0 0,-1 0,1 0,-1 1,0-1,1 0,-1 1,0-1,-1 1,1-1,0 1,-1 0,1-1,-1 1,0-1,0 1,0 0,0-1,0 1,0 0,-1-1,1 1,-1-1,0 1,0-1,0 1,0-1,-1 2,-9 7,-1 0,0-1,0 0,-1-1,0 0,-1-1,0-1,0 0,-1-1,0 0,0-1,0-1,-4 0,12-1,0 0,0-1,0 0,-1 0,1-1,-1 1,1-2,-1 1,1-1,-1 0,0-1,1 0,-1 0,1 0,-1-1,1 0,0-1,-4-1,-2-19,12 12</inkml:trace>
  <inkml:trace contextRef="#ctx0" brushRef="#br1" timeOffset="-120026.611">17162 4712,'0'-10,"0"18,0 21,5 79,18 100,-10-104,-29-237,-20-170,35 297,0 1,0-1,0 0,1 1,0-1,0 0,1 1,-1-1,1 1,1-1,-1 1,1-1,0 1,0 0,0 0,1 0,-1 0,1 0,1 0,-1 1,1-1,-1 1,1 0,3-2,6 3,1 0,0 0,-1 1,1 1,0 0,0 1,0 1,0 0,0 1,0 0,-1 1,11 4,-24-7,12 3,0-2,0 2,0 0,-1 0,1 1,-1 0,0 1,0 0,4 4,-15-8,1 0,0 1,-1-1,1 1,0-1,-1 1,0 0,1-1,-1 1,0-1,0 1,0 0,0-1,0 1,0-1,-1 1,1 0,0-1,-1 1,1-1,-1 1,0-1,1 1,-1-1,0 0,0 1,0-1,0 0,0 0,0 1,0-1,0 0,-1 0,1 0,0-1,-1 1,1 0,-1 0,1-1,-1 1,1-1,-1 1,1-1,-2 1,-56 32,47-27,-1 0,1 0,0 1,1 1,0 0,0 1,0 0,1 0,1 1,0 1,0-1,-1 3,9-10,-1 1,1-1,0 0,0 0,0 1,0-1,0 0,1 1,-1-1,1 1,0-1,0 1,1-1,-1 1,1-1,-1 0,1 1,0-1,0 0,1 1,-1-1,1 0,-1 0,1 0,0 0,0-1,0 1,1 0,0 0,5 4,0 1,0-1,0-1,1 0,0 0,1-1,-1 0,11 4,4 0,1-2,-1 0,2-2,-1-1,0-1,1-1,-1-1,1-1,22-3,-7-3</inkml:trace>
  <inkml:trace contextRef="#ctx0" brushRef="#br1" timeOffset="-119007.852">18049 4535,'-10'-5,"0"0,0 1,-1 0,0 1,1 1,-1-1,0 2,0-1,0 2,-1-1,1 1,0 1,0 0,0 1,0 0,0 1,1 0,-1 0,1 1,-1 0,1 1,1 1,-1-1,1 2,0-1,0 1,1 0,-5 6,10-11,1 1,0-1,0 1,0-1,0 1,1 0,-1 0,1 0,0 0,0 0,0 0,0 0,0 0,0 0,1 0,0 0,-1 1,1-1,1 0,-1 0,0 1,1-1,-1 0,1 0,0 0,0 0,1 0,-1 0,0 0,1 0,0 0,-1-1,3 2,10 9,0-1,1-1,1-1,-1 0,2-1,-1-1,1 0,1-1,-1-1,15 3,-11-2,1 0,-12-5,1 2,0-1,-1 1,0 1,0 0,0 0,0 1,-1 0,0 1,8 7,-16-12,1 0,0 0,-1 0,0 1,0-1,1 0,-1 1,-1-1,1 1,0-1,-1 1,1 0,-1-1,0 1,1-1,-2 1,1 0,0-1,0 1,-1-1,1 1,-1 0,0-1,0 1,0-1,0 0,0 1,0-1,-1 0,1 0,-1 0,0 0,-1 2,-71 55,58-51,0 0,-1-1,-1-1,1 0,-1-1,0-1,0-1,0-1,-15 1,32-3,-1 1,1-1,0 1,-1-1,1 0,0 1,-1-1,1 0,-1 0,1 0,0 0,-1 0,1 0,-1-1,1 1,0 0,-1-1,1 1,0-1,0 0,-1 1,1-1,0 0,0 1,0-1,0 0,0 0,0 0,0 0,0 0,0-1,0 1,0 0,1 0,-1 0,1-1,-1 1,1 0,-1-1,1 1,0 0,-1-1,1 1,0 0,0-1,0 1,0-1,0 1,1-2,35-37,-9 20</inkml:trace>
  <inkml:trace contextRef="#ctx0" brushRef="#br1" timeOffset="-118713.636">18268 4631,'-2'0,"0"1,0 0,0 0,1 0,-1 0,0 0,1 1,-1-1,1 0,-1 1,1-1,0 1,-1 0,1-1,0 1,0 0,0 0,0 0,0-1,1 1,-1 0,1 0,-1 0,1 1,-1 0,-3 5,1 1,0 0,1 0,0 0,0 0,1 0,0 0,1 1,0-1,0 0,1 0,0 1,1-1,0 0,0 0,1 0,0-1,1 1,0-1,0 0,1 0,0 0,0 0,1-1,0 0,0 0,1 0,-1-1,1 0,1-1,-1 1,2-1,1 1,1-1,1 0,-1-1,1 0,0 0,0-1,0-1,0 0,0-1,1 0,-1-1,0-1,0 1,1-2,-1 0,0 0,0-1,0-1,8-3,26-36,-34 20</inkml:trace>
  <inkml:trace contextRef="#ctx0" brushRef="#br1" timeOffset="-118520.64">18158 4699,'15'0,"15"0,15 0,11 0,7-2,3-4,-5 0,-9-1,-10-5,-13 0</inkml:trace>
  <inkml:trace contextRef="#ctx0" brushRef="#br1" timeOffset="-117854.246">18349 4467,'125'-10,"112"5,-162 6,-64-1,61 6,-70-5,0-1,0 1,0 0,0 0,0 0,-1 0,1 0,0 0,-1 0,1 1,-1-1,1 0,-1 1,1 0,-1-1,0 1,0 0,0-1,0 1,0 0,-1 0,1 0,0 0,-1 0,1 0,-1 0,0 0,0 0,1 0,-1 0,-1 0,1 0,0 0,-42 158,35-132,2 0,0 0,2 0,1 0,2 7,4-27,1-25,48-401,-52 414,-2 2,1-1,0 1,0-1,0 1,0-1,0 1,1 0,-1-1,1 1,0-1,0 1,-1 0,2-1,-1 1,0 0,0 0,1 0,-1 0,1 0,-1 0,1 0,0 1,0-1,0 1,0-1,0 1,0 0,0-1,1 1,-1 0,0 0,1 1,0-1,10 3,-1 2,0-1,0 2,0-1,-1 2,0-1,0 2,0-1,0 2,2 2,4 2,-6-6,-7-4,0 0,0 1,0-1,-1 1,1 0,-1 0,1 0,-1 0,0 0,0 1,-1-1,1 1,-1 0,2 3,-4-5,-1-1,1 1,-1 0,1 0,-1-1,0 1,0-1,0 1,0-1,0 1,0-1,0 0,-1 1,1-1,0 0,-1 0,1 0,-1 0,1 0,-1 0,0 0,1-1,-1 1,0 0,1-1,-1 0,0 1,0-1,1 0,-2 0,1 1,-38 7,33-7,-1 0,1 0,-1 1,1 0,0 1,-1-1,1 1,0 0,1 1,-1 0,-5 4,10-6,1 0,0-1,-1 1,1 0,0 0,0 0,0 0,1 0,-1 0,0 0,1 0,-1 0,1 0,0 0,-1 0,1 0,0 0,1 0,-1 1,0-1,0 0,1 0,0 0,-1 0,1 0,0 0,0 0,0 0,0-1,0 1,0 0,1 0,-1-1,2 2,57 51,-26-34,2-2,0-1,1-1,1-2,0-2,1-2,0-1,1-2,0-2,0-1,7-2,25-8,-62-3,-10-1</inkml:trace>
  <inkml:trace contextRef="#ctx0" brushRef="#br1" timeOffset="-102224.973">2850 6529,'-2'7,"-1"12,0 11,0 10,2 10,0 6,0 3,1 0,0-3,0-3,0-9,0-12</inkml:trace>
  <inkml:trace contextRef="#ctx0" brushRef="#br1" timeOffset="-101974.118">2782 7048,'-16'3,"-4"0,8 0,11-3,16-4,15-4,8-2,8-2,3-2,-5 2,-7 3,-12 6,-11 2</inkml:trace>
  <inkml:trace contextRef="#ctx0" brushRef="#br1" timeOffset="-101665.414">2714 6488,'2'-3,"3"0,6 1,5-1,5 2,6 0,4 0,6-2,2-2,1-1,0-1,-6 0,-8 1</inkml:trace>
  <inkml:trace contextRef="#ctx0" brushRef="#br1" timeOffset="-101154.208">3465 6624,'2'-1,"0"0,0 0,0-1,-1 1,1 0,0-1,-1 1,1-1,-1 0,0 1,1-1,-1 0,0 0,0 0,0 0,0 0,-1 0,1 0,-1 0,1 0,-1-1,1 1,-1 0,0 0,0 0,0 0,-1-1,1 1,0 0,-1 0,1 0,-1 0,0 0,0 0,0 0,0 0,0 0,0 0,0 0,0 1,-1-1,1 0,-1 1,0-1,1 1,-1 0,0-1,-7-1,0 0,0 0,0 0,-1 1,1 1,-1-1,1 2,-1-1,1 1,-1 1,0 0,1 0,0 1,-1 0,1 1,0 0,0 0,0 1,0 0,1 0,0 1,-1 0,2 1,-1 0,1 0,0 1,0-1,1 1,-1 1,2 0,-1-1,1 2,0-1,0 2,-1 3,1 0,0 0,1 0,0 0,1 1,0-1,1 1,1 0,0 0,1 0,1 0,0-1,1 1,0 0,1 1,-1-7,0 0,1 0,0-1,0 0,0 1,1-1,0 0,1-1,-1 1,1-1,1 0,-1 0,1 0,0-1,0 0,1 0,-1-1,1 0,0 0,0 0,1-1,-1 0,1 0,-1-1,1 0,5 1,-1-2,1 0,-1-1,0 0,1-1,-1-1,0 1,0-2,0 0,0 0,0-1,0-1,-1 0,0 0,8-6,6-5,0-1,-1-1,-1-1,-1-2,9-9,3-6</inkml:trace>
  <inkml:trace contextRef="#ctx0" brushRef="#br1" timeOffset="-99677.113">3875 6378,'0'2,"0"0,0 0,0-1,0 1,0 0,1-1,-1 1,1 0,-1 0,1-1,-1 1,1-1,0 1,0-1,0 1,0-1,0 1,0-1,0 0,1 0,-1 1,0-1,1 0,-1 0,1 0,-1-1,1 1,-1 0,1-1,0 1,-1 0,1-1,0 0,-1 1,1-1,0 0,0 0,-1 0,1 0,0 0,20 1,1-1,-1 0,0-2,0 0,0-2,0 0,0-1,-1-2,1 0,-2-1,1-1,1-3,-14 9,69-43,-79 39,-13 14,8-2,0 0,1 1,-1 0,1 1,0 0,1 0,0 0,0 0,0 1,1 0,0 0,0 0,1 0,0 1,1-1,0 1,0 0,1-1,0 1,0 0,1 0,1 5,-2 196,2-95,-11 93,-4-96,13-106</inkml:trace>
  <inkml:trace contextRef="#ctx0" brushRef="#br1" timeOffset="-99397.862">3915 6775,'-2'0,"4"0,10 0,13-3,16-4,15-9,15-7,6-5,2-1,-8 0,-11 5,-19 9,-22 11,-16 7</inkml:trace>
  <inkml:trace contextRef="#ctx0" brushRef="#br1" timeOffset="-93162.852">15113 5874,'-4'-5,"-2"1,0 4,1 8,-1 10,1 9,-1 7,-3 7,2 5,0 5,3 0,1-1,2-5,3-5,3-7,1-10</inkml:trace>
  <inkml:trace contextRef="#ctx0" brushRef="#br1" timeOffset="-92901.548">14949 6365,'3'0,"2"0,4 0,1 0,5 0,6-2,5-1,2-3,1 1,0 1,-2 0,-6 4,-6 2</inkml:trace>
  <inkml:trace contextRef="#ctx0" brushRef="#br1" timeOffset="-92548.963">15032 5751,'0'-3,"2"0,6 1,5-1,9 2,9-1,6 2,4-3,0 0,-3 0,-7 1</inkml:trace>
  <inkml:trace contextRef="#ctx0" brushRef="#br1" timeOffset="-91951.182">15537 5983,'-4'-4,"0"1,-1 0,1 0,0 0,-1 1,0-1,1 1,-1 0,0 0,0 1,0-1,0 1,-1 0,1 1,0-1,0 1,0 0,-1 1,1-1,0 1,0 0,0 0,0 0,0 1,-2 1,-4 0,0 2,1 0,0 0,0 0,0 2,1-1,0 1,0 0,1 1,0 0,-2 3,3-3,1 1,1 0,-1 0,1 0,1 1,0-1,0 1,1 0,0 1,1-1,0 0,1 1,0-1,0 1,1 7,1-11,-1-1,1 1,0-1,1 0,-1 0,1 0,0 0,1 0,0 0,0 0,0-1,0 1,1-1,0 0,0 0,1 0,-1-1,1 1,0-1,0 0,0-1,1 1,-1-1,1 0,0 0,1 0,10 1,0 1,1-2,-1-1,1 0,0-1,-1 0,1-2,0 0,-1-1,1-1,-1-1,0 0,0-1,0-1,-1 0,9-6,13-7</inkml:trace>
  <inkml:trace contextRef="#ctx0" brushRef="#br1" timeOffset="-91196.795">15823 5846,'2'8,"1"1,0-1,0 1,0-1,1 0,0-1,1 1,0-1,0 1,0-1,1-1,0 1,0-1,1 0,0 0,0-1,3 2,77 57,-63-49,0 2,-2 1,0 0,-1 2,0 0,-2 2,7 26,-25-46,-1-1,1 0,-1 1,0-1,1 1,-1-1,0 0,0 1,0-1,0 1,0-1,-1 0,1 1,0-1,-1 0,1 1,0-1,-1 0,0 1,1-1,-1 0,0 0,0 0,1 0,-1 1,0-1,0 0,0-1,0 1,-1 0,1 0,0 0,0-1,0 1,-1 0,0-1,-12 4,-1-1,0 0,0-1,0-1,0-1,0 0,0 0,0-2,-5-1,11 2,0-1,0 1,0-2,0 0,0 0,0 0,1-1,0-1,0 1,-2-2,7 4,0 0,1 0,-1-1,0 1,1-1,0 1,-1-1,1 0,0 0,0 0,1 0,-1 0,1 0,-1-1,1 1,0-1,0 1,1 0,-1-1,1 1,-1-1,1 0,0 1,1-1,-1 1,1-1,-1 1,1-1,4-7,0 1,0 0,1 0,0 0,1 1,0 0,0 0,1 1,0 0,1 0,0 1,14-16,-7 9,0-1,-1-1,-1 0,0-1,-2 0,0-1,0-1,-2 0,0-1,-2 1,0-2,-1 1,-1-1,-1 0,-1 0,0-1,-2-2,-1 22,-1 0,0 0,0-1,0 1,0 0,0-1,0 1,-1 0,1 0,-1-1,0 1,1 0,-1 0,0 0,0 0,0 0,0 0,-1 0,1 0,-1 0,1 1,-1-1,1 1,-1-1,0 1,0-1,0 1,0 0,0 0,0 0,0 0,0 0,0 0,-1 1,1-1,0 1,0 0,-1-1,1 1,0 0,0 0,-1 1,1-1,0 0,-2 1,-7 2,0 1,0 0,1 1,-1 0,1 0,1 1,-1 0,1 1,0 0,0 1,1 0,0 0,0 0,1 1,0 1,1-1,0 1,0 0,1 0,0 1,-10 16</inkml:trace>
  <inkml:trace contextRef="#ctx0" brushRef="#br1" timeOffset="-68082.245">13966 6488,'-10'30,"-1"1,-2-2,-1 0,-2 0,0-1,-2-1,-14 15,-61 106,93-148,1-1,-1 1,1-1,-1 1,1-1,0 1,-1 0,1-1,-1 1,1 0,0 0,-1-1,1 1,0 0,-1 0,1 0,0 0,0 0,-1 0,1 0,0 0,-1 0,1 0,0 0,-1 1,1-1,0 0,-1 0,1 1,0-1,-1 0,1 1,-1-1,1 1,-1-1,1 0,-1 1,1-1,-1 1,1 0,-1-1,1 1,-1-1,0 1,0 0,1-1,-1 1,0 0,0-1,0 1,1 0,-1-1,0 1,0 0,0-1,0 1,0 0,0 0,-1-1,1 1,0 0,0-1,0 1,-1 0,1-1,0 1,-1-1,1 1,-1 0,1-1,349-44,-345 44,-3 0,1 0,0 1,-1-1,1 0,0 0,-1 0,1 0,-1 0,1-1,0 1,-1 0,1-1,-1 1,1-1,-1 1,1-1,-1 0,1 0,-1 0,0 0,1 0,-1 0,0 0,0 0,0 0,0 0,0-1,0 1,0 0,0-1,0 1,-1-1,1 1,0-1,-1 1,1-1,-1 0,-50-93,34 60,-2 2,-1 0,-2 2,-1 0,-2 1,0 1,-2 1,-8-4,28 30,11 12,14 21,-15-26,12 22,-2 1,-1 0,-2 1,6 21,0-4,-13-36,-14-35,-16-18,-2 1,-1 1,-3 1,-7-6,24 32,6 25,8 130,-10-36,11-105,0 0,-1 0,1 0,-1 0,1 0,0 0,-1 0,1 0,0 0,-1 0,1 0,-1 0,1-1,0 1,-1 0,1 0,0 0,-1 0,1-1,0 1,-1 0,1 0,0-1,-1 1,1 0,0-1,0 1,0 0,-1 0,1-1,0 1,0-1,0 1,0 0,-1-1,1 1,0 0,0-1,0 1,0-1,0 1,0 0,0-1,0 1,0-1,0 1,0 0,1-1,-1 1,0 0,0-1,0 1,0 0,1-1,-1 1,0 0,0-1,0 1,-2-24,1 0,1 0,1 0,1 0,1 0,1 0,7-22,-74 165,2-15,116-177,46-107,-84 162,-71 183,-41 31,94-178,24-24,-7 0,6 3,2 2,-1 0,0 1,0 1,0 1,0 1,15 5,31 3,-31-4,-60-3,19-5,0-1,1 1,-1-1,0 0,1 0,-1 0,1-1,0 1,0 0,0-1,0 0,0 1,0-1,1 0,-1 0,1 0,0 0,0 0,0 0,0 0,1-1,-1 1,1 0,0 0,0 0,0-1,0 1,0 0,1 0,0-2,-2-20,-1 13,-17-65,18 76,-1 0,1 0,-1 0,1 1,-1-1,0 1,1-1,-1 1,0 0,1-1,-1 1,0 0,1 0,-1 0,0 0,0 1,1-1,-1 0,0 1,1-1,-1 1,1 0,-1-1,0 1,1 0,0 0,-1 0,1 0,0 0,-1 0,1 1,0-1,0 0,0 1,0-1,0 0,0 1,0-1,1 1,-1 0,0-1,1 1,-1 0,1 0,-7 7,-135 166,134-161,15-13,19-15,-5-3,-2-1,1 0,-2-1,-1-1,5-8,-7-3,-15 31,0-1,0 1,0-1,0 1,-1-1,1 1,0-1,0 1,0-1,0 1,0-1,-1 1,1 0,0-1,0 1,-1-1,1 1,0 0,-1-1,1 1,-1 0,1-1,0 1,-1 0,1-1,-1 1,1 0,-1 0,1 0,0-1,-1 1,1 0,-1 0,1 0,-1 0,1 0,-1 0,1 0,-1 0,1 0,-1 0,1 0,-1 0,1 0,-1 1,1-1,-1 0,1 0,-1 0,1 1,0-1,-1 0,1 1,-1-1,1 0,0 1,-1-1,1 0,0 1,0-1,-1 1,-13 6,1 0,0 2,0-1,1 1,0 1,1 0,0 1,1 0,0 1,-7 9,10-7,11-19,42-102,-132 180,-7 19,113-98,-14 3,6-3,0-1,0-1,-1 0,0 0,0-1,-1-1,7-8,-17 19,0-1,0 0,-1 1,1-1,0 1,-1-1,1 0,0 1,-1-1,1 0,0 0,-1 1,1-1,-1 0,1 0,0 0,-1 1,1-1,-1 0,1 0,-1 0,1 0,0 0,-1 0,1 0,-1 0,1 0,-1 0,1 0,-1 0,1 0,-1 0,1 0,0-1,-1 1,1 0,-1 0,1 0,0-1,-1 1,1 0,-1-1,1 1,0 0,0-1,-1 1,1 0,0-1,-1 1,1-1,0 1,0 0,0-1,0 1,-1-1,1 1,0-1,0 1,0 0,0-1,0 1,0-1,0 1,0-1,0 1,0-1,-46 28,24-12</inkml:trace>
  <inkml:trace contextRef="#ctx0" brushRef="#br1" timeOffset="-45826.334">23990 8687,'0'0,"-1"1,1 1,-1 0,1 0,0 0,0 0,0 0,0-1,0 1,0 0,1 0,-1 0,1 0,-1 0,1-1,-1 1,1 0,0 0,0-1,0 1,0-1,0 1,0-1,1 1,-1-1,0 0,1 1,-1-1,1 0,0 0,-1 0,1 0,0-1,-1 1,1 0,0-1,0 1,-1-1,1 1,0-1,1 0,0 0,-1 0,1-1,-1 1,1-1,-1 0,1 0,-1 0,0 0,0 0,1 0,-1-1,0 1,0-1,0 0,0 1,-1-1,1 0,0 0,-1 0,1 0,-1 0,0-1,0 1,0 0,0 0,0-1,0 1,0-1,-1 1,0-1,1 1,-1-1,0 1,0-1,0 1,0-1,-1 0,1 1,-1-1,0 1,1 0,-1-1,0 1,0 0,-1-1,1 1,0 0,-1 0,1 0,-1 0,0 0,0 0,1 1,-2-2,-1 1,0 0,0 1,-1-1,1 1,0-1,-1 1,1 1,-1-1,1 1,-1-1,1 1,-1 1,1-1,-1 0,1 1,-1 0,1 0,-1 1,1-1,0 1,0 0,0 0,0 0,0 0,0 1,1 0,-1 0,1 0,0 0,0 0,0 1,0-1,0 1,1 0,-1 0,1 0,0 0,1 0,-1 0,1 1,-1-1,1 0,0 2,2-3,-1-1,1 1,0-1,-1 0,1 1,0-1,0 0,1 0,-1 0,0 0,1 0,-1 0,1 0,0 0,-1-1,1 1,0-1,0 1,0-1,0 0,1 0,-1 1,0-2,0 1,1 0,-1 0,0-1,1 1,-1-1,1 0,-1 0,0 1,1-2,-1 1,1 0,-1 0,1-1,-1 0,2 0,-2 1,0 0,0 0,0 0,0 0,0 0,0-1,0 1,0-1,0 1,0-1,0 0,0 0,0 0,-1 0,1 0,0 0,-1 0,1-1,-1 1,1-1,-1 1,0-1,1 1,-1-1,0 0,0 1,0-1,0 0,-1 0,1 0,0 0,-1 0,0 0,1 0,-1 0,0 0,0 0,0 0,0 0,0 0,0 0,-1 0,1 0,-1 0,1 0,-1 0,0 0,0 1,0-1,-1-2,0 1,0 0,-1 1,1-1,-1 0,0 1,1-1,-1 1,0 0,0 0,-1 0,1 0,0 1,-1-1,1 1,-1 0,1 0,-1 0,0 1,1-1,-1 1,0 0,1 0,-1 0,0 0,1 0,-1 1,0 0,1 0,-1 0,1 0,-1 1,1-1,0 1,-1 0,1 0,0 0,0 0,0 0,1 1,-1 0,0-1,1 1,0 0,0 0,0 0,0 0,0 1,1-1,-1 2,0-3,1 0,0 0,0 0,0 0,1 0,-1 0,0 1,1-1,-1 0,1 0,0 1,0-1,0 0,0 0,0 1,0-1,1 0,-1 0,1 1,0-1,-1 0,1 0,0 0,0 0,0 0,1 0,-1 0,0 0,1-1,-1 1,1 0,0-1,-1 1,1-1,0 0,0 1,0-1,0 0,0 0,0 0,0-1,0 1,1 0,-1-1,0 1,0-1,1 0,-1 0,0 0,1 0,2 0,-1-1,1 0,-1 0,1 0,-1 0,0-1,0 1,0-1,0 0,0 0,0-1,0 1,-1-1,1 0,-1 0,0 0,0 0,0-1,0 1,0-1,-1 0,0 1,0-1,0 0,0-1,0 1,-1 0,0 0,0-1,0 1,0-1,-1 1,0 0,0-1,0 1,0-4,-1 6,1 0,-1 0,0 0,0 0,0 0,0 1,0-1,0 0,0 0,0 1,-1-1,1 0,-1 1,1 0,-1-1,0 1,1 0,-1 0,0 0,0 0,0 0,0 0,0 0,0 1,0-1,0 1,0-1,0 1,0 0,0 0,0 0,0 0,-1 0,0 1,-3-1,1 1,0 0,-1 0,1 0,0 1,0 0,0 0,0 0,1 1,-1-1,0 1,1 0,-2 2,-28 46,34-50,-1 0,0 1,1-1,0 1,-1-1,1 1,0-1,0 1,-1-1,1 1,0 0,1-1,-1 1,0-1,0 1,1-1,-1 1,1-1,-1 0,1 1,0-1,-1 1,1-1,0 0,0 0,0 1,0-1,0 0,0 0,0 0,1 0,-1 0,0 0,1-1,-1 1,0 0,1-1,5 3,0-1,0 0,0-1,1 1,-1-2,0 1,1-1,-1 0,1 0,-1-1,0 0,0 0,1-1,-1 0,0 0,0-1,5-3,-10 6,-1-1,1 0,0 0,-1 0,0 0,1 0,-1 0,0-1,1 1,-1 0,0-1,0 1,0-1,0 1,0-1,-1 0,1 1,0-1,-1 0,1 1,-1-1,0 0,1 0,-1 1,0-1,0 0,0 0,0 0,-1 1,1-1,0 0,-1 0,1 1,-1-1,0 0,1 1,-1-1,0 1,0-1,-2-2,1 0,-1 1,0 0,0-1,0 1,0 0,-1 1,1-1,-1 1,0-1,1 1,-1 0,0 0,0 1,-3-1,5 1,1 0,-1 1,1-1,-1 1,1-1,-1 1,1 0,-1 0,1 0,-1 0,0 0,1 0,-1 0,1 0,-1 1,1-1,-1 0,1 1,-1-1,1 1,-1 0,1 0,0-1,-1 1,1 0,0 0,0 0,0 0,0 1,0-1,2 0,0 1,0-1,1 1,-1-1,0 0,1 0,0 0,-1 0,1 0,-1 0,1 0,0 0,0-1,0 1,-1-1,1 1,0-1,0 0,0 1,0-1,0 0,0 0,0-1,0 1,0 0,-1 0,213 4,140 10,266-5,-397-10,-11-5,127 3,203 13,-366-11,-2-13,-64 14,-127-11,-1 2,-2-2</inkml:trace>
  <inkml:trace contextRef="#ctx0" brushRef="#br1" timeOffset="-43952.392">26215 8386,'-122'-13,"140"20,354 72,-333-70,158 46,-194-54,-1-1,0 1,1-1,-1 1,0 0,0 0,1 0,-1 0,0 0,0 0,0 1,0-1,0 1,0-1,-1 1,1 0,-1 0,1 0,-1 0,1 0,-1 0,0 0,0 0,0 0,0 1,0-1,-1 0,1 1,-1-1,0 0,1 1,-1-1,0 1,0-1,-1 1,-4 5,0 0,-1-1,-1 1,1-1,-1 0,0-1,-1 1,0-2,0 1,0-1,-3 1,-1 2,-53 31,-2-3,-2-4,-36 12,68-29,36-14,-1 0,1 1,-1-1,0 0,0 0,0-1,1 1,-1 0,0-1,0 1,0-1,0 1,0-1,0 0,0 0,0 0,0 0,0 0,0 0,0-1,0 1,0-1,0 1,0-1,0 0,0 0,0 0,1 0,-1 0,0 0,1 0,-1-1,1 1,-1 0,0-2,-33-115,-37-124,71 239,0 3,1 0,-1-1,1 1,-1 0,1-1,-1 1,1 0,-1-1,1 1,0-1,-1 1,1-1,0 1,-1-1,1 1,0-1,0 1,0-1,0 1,-1-1,1 0,0 1,0-1,0 1,0-1,0 1,0-1,0 0,0 1,0-1,1 1,-1-1,0 1,0-1,0 1,1-1,-1 1,0-1,1 1,-1-1,0 1,1-1,-1 1,1-1,-1 1,0 0,1-1,-1 1,1 0,-1 0,1-1,0 1,-1 0,1 0,-1 0,1-1,-1 1,1 0,-1 0,1 0,0 0,-1 0,1 0,-1 0,1 0,-1 1,1-1,191 66,290 61,-446-112,-35-14,0-1,-1 0,1 1,-1-1,1 1,-1-1,1 0,-1 1,1-1,-1 1,0 0,1-1,-1 1,0-1,1 1,-1-1,0 1,0 0,1-1,-1 1,0 0,0-1,0 1,0 0,0-1,0 1,0 0,0-1,0 1,0-1,0 1,-1 0,1-1,0 1,0 0,-1-1,1 1,0-1,-1 1,1-1,0 1,-1-1,1 1,-1-1,1 1,-1-1,1 1,-1-1,1 0,-1 1,0-1,1 0,-1 0,1 1,-13 5,0 1,0-2,0 0,-1 0,1-1,-1-1,0 0,0-1,0-1,-10 1,7-1,-213 13,-148-12,258-3,96 1,30-1,40 1,468-10,-404 9,-111 1,1 1,0-1,0 0,0 0,-1 0,1 1,0-1,0 0,0 0,-1 1,1-1,0 0,0 0,0 1,0-1,0 0,0 1,0-1,0 0,0 0,0 1,0-1,0 0,0 1,0-1,0 0,0 1,0-1,0 0,0 0,0 1,0-1,0 0,0 1,1-1,-1 0,0 0,0 1,0-1,0 0,1 0,-1 0,0 1,0-1,1 0,-1 0,0 0,0 0,1 0,-1 1,0-1,1 0,-1 0,0 0,0 0,1 0,-1 0,0 0,1 0,-1 0,0 0,1 0,-1 0,0 0,0 0,1 0,-1 0,0-1,1 1,-23 12,-21-1,0-1,0-2,0-2,-1-2,-15-2,-4 2,-80 6,190-4,112-1,-158-4,0-1,0 0,0 0,0 1,0-1,0 0,0 0,0 0,0 0,0 0,0-1,0 1,0 0,0 0,0-1,0 1,0-1,0 1,0-1,0 1,0-1,0 1,0-1,0 0,-1 1,1-1,0 0,-1 0,1 0,0 0,-1 0,1 1,-1-1,1 0,-1 0,0 0,1 0,-1 0,0-1,0 1,0 0,0 0,0 0,0 0,0 0,0 0,0 0,0 0,-1 0,1 0,0 0,-1 0,1 0,0 0,-1 0,0 0,1 0,-1 0,1 1,-1-1,0 0,0 0,-91-41,56 30,-65-41,98 51,0-1,0 1,1-1,-1 1,1-1,0 0,0 0,0 0,0 0,0-1,1 1,-1 0,1-1,0 1,0-1,0 1,1-1,-1 1,1-1,0 0,0 1,0-1,0 0,1 1,-1-1,1 1,0-1,0 1,1-4,25-45,-32 48,3 20,4-13,0-1,0 0,1 0,-1 0,1 0,-1-1,1 1,0-1,0 1,0-1,0 0,0 0,0 0,0 0,0-1,1 1,-2-1,21 5</inkml:trace>
  <inkml:trace contextRef="#ctx0" brushRef="#br1" timeOffset="-35713.618">23990 8673,'-4'-1,"0"1,0 0,0-1,0 1,0 1,0-1,0 0,0 1,0 0,0 0,0 0,0 1,0-1,1 1,-1 0,1 0,-1 0,1 0,0 1,0-1,0 1,0 0,0 0,1 0,-1 0,1 1,0-1,0 0,0 1,0 0,0-1,1 1,0 0,0 0,0 0,0-2,1 1,0-1,0 0,0 0,0 0,0 0,0 1,0-1,1 0,-1 0,1 0,-1 0,1 0,0 0,0 0,0 0,0 0,0 0,1 0,-1-1,0 1,1 0,-1-1,1 1,0-1,-1 0,1 1,0-1,0 0,0 0,0 0,0 0,0-1,0 1,0-1,0 1,1-1,1 1,0 0,1-1,-1 0,0 0,0 0,0 0,0-1,1 1,-1-1,0 0,0-1,0 1,-1-1,1 1,0-1,0 0,-1-1,1 1,0-1,-1 0,0 0,0 1,-1-1,1-1,-1 1,1 0,-1-1,0 1,0-1,-1 1,1-1,-1 0,0 0,0 0,0 0,0 0,0 0,-1 0,0 0,0 0,0 0,-1 0,1 0,-1 0,0 0,0 0,0 0,0 1,-1-1,0 0,0 1,0-1,0 1,0 0,-1-1,1 1,-1 0,0 0,0 1,0-1,0 1,-1-1,-2 0,-1 0,1 0,-1 1,1 0,-1 0,0 0,0 1,1 0,-1 0,0 1,0 0,0 0,0 1,0 0,0 0,0 0,0 1,-1 1,4-2,-1 0,1 1,0 0,0 0,0 0,0 0,0 1,1-1,-1 1,1 0,-1 0,1 1,0-1,0 0,1 1,-1 0,1 0,0 0,-1 0,2 0,-1 0,0 0,1 1,0-1,0 0,0 1,1-1,0 3,0-3,0 0,1 0,-1 0,1 1,0-1,1 0,-1 0,1 0,0-1,0 1,0 0,0-1,1 1,-1-1,1 0,0 0,0 0,0 0,0 0,1 0,-1-1,1 0,-1 0,1 0,0 0,0 0,0-1,0 0,1 1,4 0,0 1,0-1,1 0,-1-1,0 0,1-1,-1 0,1 0,-1-1,1 0,-1-1,8-2,-13 3,0-1,-1 1,1-1,0 0,-1 0,1 0,-1-1,0 1,1-1,-1 0,-1 0,1 0,0 0,-1 0,1 0,-1-1,0 0,0 1,-1-1,1 0,-1 0,1 0,-1 0,-1 0,1 0,0 0,-1 0,0 0,0 0,0 0,-1-4,0 1,0 0,0 1,-1-1,0 0,0 1,0-1,-1 1,0-1,-1 1,1 0,-1 0,0 1,-1-1,1 1,-1 0,0 0,0 1,-4-3,6 4,1 1,-1 0,0 0,0 0,0 0,-1 1,1-1,0 1,-1 0,1 0,0 0,-1 0,1 1,-1-1,0 1,1 0,-1 0,1 0,-1 0,1 1,-1 0,1-1,-1 1,1 0,0 1,-1-1,1 1,0-1,0 1,0 0,0 0,0 0,0 1,1-1,-1 1,1-1,0 1,0 0,0 0,0 0,0 0,0 0,0 4,1-1,0-1,0 1,1 0,0 0,0 0,1 0,0 0,0 0,0-1,0 1,1 0,0-1,0 1,1-1,0 0,-1 0,2 0,-1 0,1 0,-1-1,1 1,1-1,-1 0,0 0,1-1,0 1,0-1,0 0,0 0,0-1,1 0,-1 0,1 0,0 0,0-1,-1 0,1 0,0-1,0 1,0-1,0-1,0 1,-1-1,1 0,3-1,-6 2,0-1,0 0,0 0,0 0,0 0,0-1,0 1,0-1,0 1,-1-1,1 0,0 0,-1 0,0-1,0 1,1-1,-1 1,-1-1,1 0,0 1,-1-1,1 0,-1 0,0 0,0 0,0-1,0 1,-1 0,1 0,-1 0,0-1,0 1,0-3,-1 0,1 0,-1 0,-1 1,1-1,-1 0,0 1,0-1,-1 1,1 0,-1-1,-1 1,1 1,-1-1,1 0,-1 1,0 0,-1 0,-2-2,3 3,-1 0,0 1,1-1,-1 1,-1 0,1 1,0-1,0 1,-1 0,1 0,-1 0,1 1,0 0,-1 0,1 1,-1-1,1 1,0 0,-1 0,1 1,0 0,0 0,0 0,0 0,0 1,0 0,1 0,0 0,-1 1,1-1,0 1,1 0,-3 2,-24 25</inkml:trace>
  <inkml:trace contextRef="#ctx0" brushRef="#br1" timeOffset="-28963.69">26092 10953,'-12'-23,"-2"0,0 1,-2 0,0 1,-1 1,-2 1,0 0,-21-15,-14 1,-3 2,0 3,-2 3,-1 2,0 2,-53-9,101 26,-179-48,-3 7,-1 9,-2 9,-1 8,-20 9,118 10,1 5,0 5,1 3,0 5,1 5,2 3,-7 7,54-15,1 1,0 3,2 2,0 2,2 1,1 3,-24 22,42-30,1 0,1 2,0 0,2 2,1 0,2 1,0 1,1 1,2 0,2 1,0 0,-4 20,7-11,1 0,2 1,2 0,2 0,1 0,2 1,2-1,1 0,2 0,2-1,2 0,1 0,3-1,0-1,3 0,1-1,18 28,9 1,3-3,2-1,3-2,3-3,1-3,4-1,1-4,2-2,3-4,1-2,51 21,-23-18,2-3,1-5,2-4,1-5,1-4,1-5,88 3,-83-12,0-5,0-4,0-6,-1-4,0-4,-1-6,0-4,-3-4,0-6,-2-3,74-42,-132 57,-2-3,-1-1,-1-2,-1-2,-2-2,-1-1,-2-2,-1-1,-2-1,-2-2,-2-1,-1-1,-2-2,-2 0,-2-1,7-26,-14 32,-1 0,-2-1,-1 0,-3 0,-1 0,-2-1,-1 0,-3 0,-1 0,-2 1,-2-1,-1 1,-3 0,-1 1,-1 0,-3 1,-17-34,10 38,0 2,-2 1,-1 1,-2 1,-1 1,-1 1,-1 2,-1 1,-1 1,-1 2,-1 1,-1 2,-1 1,0 2,-1 2,-1 1,-9-1,-51-8,-1 4,0 4,-10 4,-98-3</inkml:trace>
  <inkml:trace contextRef="#ctx0" brushRef="#br0" timeOffset="-9549.598">22815 4412,'1'-1,"-1"1,1-1,-1 1,1-1,-1 1,1-1,-1 0,1 1,-1-1,1 0,-1 1,0-1,1 0,-1 1,0-1,0 0,0 0,0 0,1 1,-1-1,0 0,0 0,-1 1,1-1,0 0,0 0,0 0,0 1,-1-1,1 0,0 1,-1-1,1 0,0 0,-1 1,1-1,-1 1,1-1,-1 0,1 1,-1-1,0 1,1-1,-1 1,0 0,0-1,-8-6,0 1,-1 0,0 0,-1 1,1 0,-1 1,0 0,0 1,0 0,0 1,0 0,-1 1,1 0,-1 1,1 0,-1 1,1 0,-9 2,11-2,0 1,1-1,0 2,-1-1,1 1,0 0,0 1,1 0,-1 0,1 0,0 1,0 0,0 1,1 0,-1 0,1 0,1 1,-1-1,1 1,1 1,-1-1,1 2,2-8,1 1,0 0,0 0,0 0,1 0,-1 0,0 0,1 0,-1 0,1 1,0-1,-1 0,1 0,0 0,1 1,-1-1,0 0,0 0,1 0,0 0,-1 0,1 0,0 0,0 0,0 0,0 0,0 0,0 0,1-1,-1 1,1 0,-1-1,1 1,0-1,-1 0,1 0,0 1,0-1,0 0,196 59,-190-58,-1 0,0 0,0 1,0 0,0 1,0-1,-1 1,0 1,0-1,0 1,0 0,0 0,-1 1,0 0,0 0,-1 0,0 0,0 1,0-1,-1 1,0 0,0 0,-1 1,0-1,0 0,0 2,-2-6,1 0,0 0,0 0,0 1,0-1,-1 0,1 1,-1-1,0 1,0-1,0 1,-1-1,1 0,-1 1,1-1,-1 0,0 1,-1-1,1 0,-1 0,1 0,-1 0,0 0,0 0,0-1,0 1,-1-1,1 1,-1-1,1 0,-1 0,0 0,0 0,0 0,-2 0,-16 0,0-1,-1-2,1 0,0-1,0-1,0-1,-6-2,19 5,-118-31,124 31,18 3,3 1,-3-1</inkml:trace>
  <inkml:trace contextRef="#ctx0" brushRef="#br0" timeOffset="-8973.145">22966 4426,'-24'102,"-32"115,55-215,1 0,-1 0,1 0,0 0,-1 0,1 0,0 0,0 0,0 0,1 0,-1 0,0 0,1 0,-1 0,1 0,0 0,0-1,-1 1,1 0,1 0,-1-1,0 1,0-1,0 1,1-1,-1 1,1-1,-1 0,1 1,0-1,-1 0,1 0,0-1,0 1,0 0,0 0,0-1,0 1,0-1,0 0,0 1,1-1,189 4,-127-6,-50 1</inkml:trace>
  <inkml:trace contextRef="#ctx0" brushRef="#br0" timeOffset="-8337.835">23567 4440,'-18'-6,"1"2,-1 0,0 1,0 1,0 1,-8 0,20 1,0 1,0-1,0 1,0 1,0-1,0 1,0 0,1 0,-1 0,1 1,-1 0,1 0,0 1,0-1,0 1,1 0,-1 0,1 1,0-1,-3 5,6-7,-1 0,1 0,0 0,0 0,0 0,0 0,0 0,0 1,1-1,-1 0,1 0,-1 1,1-1,0 0,0 1,0-1,0 0,0 1,1-1,-1 0,1 0,-1 1,1-1,0 0,0 0,0 0,0 0,0 0,0 0,2 2,57 45,-44-38,-5-4,-1-1,0 1,0 0,-1 0,0 1,0 0,-1 1,0-1,-1 2,1-1,3 9,-10-16,0 0,-1 0,1 0,-1 0,1 0,-1 0,0 0,0 0,0 0,0 0,0 0,0 0,-1 0,1 0,0 0,-1 0,0 0,0 0,1 0,-1 0,0-1,0 1,-1 0,1-1,0 1,-1 0,1-1,0 0,-1 1,0-1,1 0,-1 0,0 1,-64 30,55-28,1-1,-1 0,0 0,0-1,0-1,0 0,0 0,-1-1,-6-1,8-2</inkml:trace>
  <inkml:trace contextRef="#ctx0" brushRef="#br0" timeOffset="-7998.718">23689 4549,'-11'91,"8"-81,0 0,1 0,0 1,1-1,0 1,1 0,0-1,0 1,1-1,1 1,0-1,0 1,1-1,0 0,1 0,4 9,-1-13,-1-1,1 1,0-1,1 0,-1-1,1 0,0 0,0 0,0-1,0-1,1 1,-1-1,1-1,0 1,-1-1,1-1,0 0,0 0,-1-1,1 0,0 0,-1-1,1 0,-1-1,6-2,13-4</inkml:trace>
  <inkml:trace contextRef="#ctx0" brushRef="#br0" timeOffset="-7737.371">23608 4672,'14'0,"11"0,11-2,7-2,2 1,-2-2,-3 1,-4 0,-5-2,-9 1</inkml:trace>
  <inkml:trace contextRef="#ctx0" brushRef="#br0" timeOffset="-7474.558">23812 4426,'-2'-2,"3"-1,10 2,8 2,12 2,9 2,7-1,5-1,1-1,-10 0</inkml:trace>
  <inkml:trace contextRef="#ctx0" brushRef="#br0" timeOffset="-6874.167">24222 4453,'-7'77,"3"1,4 0,8 52,-13-57,6-73,-1 0,0 1,0-1,0 0,0 1,-1-1,1 0,0 1,0-1,0 0,0 1,0-1,0 0,0 1,-1-1,1 0,0 1,0-1,0 0,-1 0,1 1,0-1,-1 0,1 0,0 0,0 1,-1-1,1 0,0 0,-1 0,1 0,0 0,-1 1,1-1,0 0,-1 0,1 0,0 0,-1 0,1 0,0 0,-1 0,1 0,-1 0,1-1,0 1,-1 0,1 0,0 0,0 0,-1 0,1-1,0 1,-1 0,1 0,0-1,0 1,-1 0,1 0,0-1,0 1,0 0,-1-1,1 1,0 0,0 0,0-1,0 1,0-1,-11-24,7 3,1-1,1 1,1-1,1 1,0-1,2 1,1-1,4-17,-3 24,1-1,0 1,1 1,0-1,2 1,0 0,0 1,1 0,1 0,1 0,-5 7,-1 1,1 1,0-1,0 1,1 0,0 0,0 0,0 1,0 1,0-1,1 1,0 0,0 1,0-1,0 2,0-1,0 1,0 0,0 1,1 0,1 1,-6-1,-1 2,0-1,0 0,-1 1,1-1,0 1,0 0,-1 0,1 0,-1 0,1 1,-1-1,0 1,0-1,0 1,0 0,-1-1,1 1,-1 0,0 0,0 0,0 0,0 1,0-1,-1 0,1 0,-1 1,0-1,0 0,0 0,0 1,-1-1,1 0,-1 0,0 0,0 1,0-1,0 0,0 0,-1-1,0 1,1 0,-1 0,0-1,0 1,-2 1,-141 106,143-108,1 0,-1 0,0 1,1-1,-1 0,1 1,0-1,0 1,0-1,0 1,0 0,0-1,1 1,0 0,-1-1,1 1,0 0,0 0,0-1,1 1,-1 0,1 0,-1-1,1 1,0 0,0-1,0 1,0-1,1 0,-1 1,1-1,-1 0,1 0,0 1,5 4,-1-1,1 0,1 0,-1 0,1-1,0 0,0-1,0 0,6 3,25 6,1-1,1-1,-1-3,35 4,-37-8</inkml:trace>
  <inkml:trace contextRef="#ctx0" brushRef="#br0" timeOffset="-5685.229">25028 4589,'31'-10,"191"23,67 11,258 14,193-42,-665 2,575 20,-442-11,-216-10,-8 0</inkml:trace>
  <inkml:trace contextRef="#ctx0" brushRef="#br0" timeOffset="-3317.982">26708 4521,'-69'0,"23"-3,0 3,1 1,-1 3,1 1,-1 3,2 1,-28 10,64-16,-1 0,1 0,0 1,0-1,0 2,1-1,-1 1,1 0,0 1,1 0,-1 0,1 0,1 1,-1 0,1 0,4-6,1 0,0 0,-1 1,1-1,0 0,0 0,0 0,0 1,0-1,0 0,0 0,0 0,0 1,1-1,-1 0,0 0,1 0,-1 0,1 0,-1 1,1-1,0 0,-1 0,1 0,0-1,0 1,0 0,-1 0,1 0,0-1,0 1,0 0,0-1,1 1,-1-1,0 1,0-1,47 16,-44-16,-4 0,68 14,-1 3,0 3,-2 2,22 13,82 42,-169-77,1 0,-1 1,1-1,0 0,-1 0,1 1,-1-1,1 0,0 0,-1 0,1 0,-1 0,1 0,0 0,-1 0,1 0,-1 0,1 0,0 0,-1 0,1-1,-1 1,1 0,0 0,-1-1,1 1,-1 0,1-1,-1 1,1-1,-1 1,0 0,1-1,-1 1,1-1,-1 1,0-1,1 1,-1-1,0 0,0 1,1-1,-1 1,0-1,0 1,0-1,0 0,0 1,0-1,0 0,0 1,0-1,-6-33,-28-58,-19-68,52 155,1 3,0 0,0 0,0 1,0-1,-1 0,1 0,0 1,-1-1,1 0,-1 1,0-1,0 1,1-1,-1 1,0-1,0 1,-1-1,1 1,0 0,0 0,-1 0,1 0,0-1,-1 2,1-1,-1 0,0 0,1 0,-1 1,1-1,-1 1,0-1,-113 14,83-6,-308 55,340-62,0 0,0 0,0 0,0 0,0 1,1-1,-1 0,0 0,0 0,0 0,0 0,0 0,0 1,0-1,0 0,0 0,0 0,0 0,0 0,0 0,0 1,-1-1,21 0,28-6,0-2,0-3,-1-1,-1-2,23-11,32-9,-83 29,-23 9,-31 12,-38 13,-1-3,-2-3,0-4,-56 6,306-64,103-7,-257 38,-135 12,99-2,-114 22,109-16,22-8,0 1,1-1,-1 1,0-1,0 1,0-1,0 0,0 1,1-1,-1 1,0-1,0 1,1-1,-1 0,0 1,0-1,1 0,-1 1,0-1,1 0,-1 0,1 1,-1-1,0 0,1 0,-1 1,1-1,-1 0,1 0,-1 0,1 0,-1 0,0 0,1 0,-1 0,1 0,-1 0,1 0,-1 0,1 0,-1 0,1 0,-1 0,0-1,1 1,-1 0,1 0,-1-1,1 1,-1 0,0 0,1-1,39-1,1-3,-1-1,0-2,0-1,-1-2,0-2,3-4,-30 13,-1-1,0 0,0-1,0 0,0-1,-1 0,-1-1,2 0,-10 7,-1 1,1 0,-1 0,1 0,-1 0,1-1,-1 1,1 0,-1-1,0 1,1 0,-1-1,1 1,-1-1,0 1,1 0,-1-1,0 1,1-1,-1 1,0-1,0 1,1-1,-1 1,0-1,0 0,0 1,0-1,0 1,0-1,0 1,0-1,0 1,0-1,0 0,0 1,0-1,-1 1,1-1,0 1,0-1,-1 1,1-1,0 1,0-1,-1 1,1-1,-1 1,1 0,0-1,-1 1,1 0,-1-1,1 1,-1 0,1-1,-1 1,1 0,-1 0,1 0,-1 0,1-1,-1 1,1 0,-1 0,0 0,1 0,-1 0,1 0,-1 0,-43 4,-4 9,1 3,1 2,1 2,-23 14,-87 38,100-52,50-21,17-9,8-8,-19 23,0-1,1 1,-1 0,1-1,0 0,0 1,1-1,-1 0,1 0,0 0,0 0,0-1,1 1,-1-1,1 0,0 0,0 0,0 0,0-1,0 0,1 0,-1 0,1 2,22 15,1-2,1-1,1 0,0-3,0 0,2-2,16 3,-47-13,1 0,0-1,0 1,-1 0,1-1,0 1,0-1,-1 0,1 0,0 1,0-1,0-1,0 1,-1 0,1 0,0-1,0 1,0-1,-1 1,1-1,0 0,-1 1,1-1,-1 0,1 0,-1 0,1-1,-1 1,1 0,-1 0,0-1,0 1,0-1,0 1,0-1,0 1,0-1,0 0,-1 1,1-1,-1 0,-1-156,-1 129,-6 44,5 1,1 1,1 0,1 0,0-1,1 1,1 0,0 0,1-1,2 3,-5-20,0 1,0-1,0 1,1-1,-1 1,0 0,0-1,0 1,0-1,1 1,-1 0,0-1,1 1,-1 0,0-1,0 1,1 0,-1-1,1 1,-1 0,0 0,1-1,-1 1,1 0,-1 0,0 0,1 0,-1-1,1 1,-1 0,1 0,-1 0,1 0,-1 0,0 0,1 0,-1 0,1 0,-1 1,1-1,-1 0,1 0,-1 0,0 0,1 1,-1-1,1 0,-1 0,0 1,1-1,-1 0,0 1,1-1,-1 0,0 1,0-1,1 1,-1-1,0 0,0 1,0-1,0 1,1-1,-1 1,0-1,0 0,0 1,0-1,0 1,0 0,13-35,-2-87,-13 108,-2 18,-2 21,5-22,0-1,1 0,0 1,0-1,0 1,0-1,0 1,1-1,-1 0,1 1,0-1,0 0,0 0,1 1,-1-1,1 0,0 0,1 2,2-3</inkml:trace>
  <inkml:trace contextRef="#ctx0" brushRef="#br0" timeOffset="-1905.129">28578 4385,'-2'0,"0"-1,-1 1,1 0,0 0,0 0,-1 0,1 0,0 1,0-1,0 1,-1 0,1-1,0 1,0 0,0 0,0 0,0 0,0 1,1-1,-1 1,0-1,1 1,-1-1,1 1,-1 0,1 0,0-1,0 1,0 0,0 0,0 1,0 0,-19 72,20-67,0 0,0 0,1 1,0-1,1 0,-1 0,2 0,-1-1,1 1,0 0,1-1,0 0,0 0,0 0,1 0,0-1,0 0,1 0,0 0,0 0,0-1,1 0,0-1,-1 1,2-1,-1-1,5 3,6 3,1-1,1-1,-1-1,1 0,0-1,1-2,-1 0,1-1,-1-1,1 0,0-2,4-1,-18 0,0 1,1-1,-1-1,0 1,0-1,0-1,-1 1,1-1,-1 0,0-1,0 1,0-1,0-1,-1 1,0-1,0 0,-1 0,0 0,0 0,0-1,0 0,-1 0,-1 0,1 0,0-3,3-13,0 1,-2-1,0 0,-2-1,0 1,-2 0,-2-18,1 22,-1 1,-1-1,0 1,-2 0,0 0,-1 0,-1 0,-7-11,10 21,0 0,-1 0,-1 1,1 0,-1 0,0 0,-1 1,1-1,-1 2,-1-1,1 1,-1 0,0 1,0 0,0 0,0 0,-1 1,-8-2,4 3,1 1,-1 0,1 0,-1 1,0 1,1 0,-1 1,1 0,0 1,-1 0,1 1,1 0,-1 1,1 0,-1 1,1 1,1-1,0 2,0-1,0 2,-4 4,2-2,1 1,0 0,1 0,0 1,1 1,0 0,2 0,-1 0,2 1,0 0,0 0,2 1,0 0,1-1,0 1,0 10,4 12</inkml:trace>
  <inkml:trace contextRef="#ctx0" brushRef="#br0" timeOffset="-1556.062">28319 3539,'-2'-7,"-1"2,0 9,3 11,3 10,7 9,8 9,5 7,9 0,-2-6</inkml:trace>
  <inkml:trace contextRef="#ctx0" brushRef="#br0" timeOffset="-1107.263">29207 3565,'2'14,"3"14,6 14,3 13,3 12,5 6,-1 2,-2-12</inkml:trace>
  <inkml:trace contextRef="#ctx0" brushRef="#br0" timeOffset="15408.207">17599 9055,'-23'35,"21"-32,1 1,0 0,0-1,1 1,-1 0,1 0,0-1,0 1,0 0,0 0,1-1,-1 1,1 0,0-1,0 1,0-1,1 1,-1-1,1 1,0-1,0 0,0 0,0 0,1 0,-1 0,1-1,0 1,0-1,0 1,0-1,0 0,0 0,0 0,1-1,-1 1,1-1,-1 0,1 0,0 0,-1 0,4-1,-3 1,-1-1,1-1,0 1,0 0,-1-1,1 0,0 0,-1 0,1 0,-1-1,1 1,-1-1,1 0,-1 0,0 0,0 0,0-1,0 1,-1-1,1 1,-1-1,1 0,-1 0,0-1,0 1,0 0,-1-1,1 1,-1-1,0 1,0-1,0 0,0 1,-1-1,1 0,-1 0,0 1,0-1,0 0,-1 0,0 0,1 1,-1-1,0 0,-1 1,1-1,-1 1,-1-4,-1 2,0 1,-1-1,0 0,0 1,0 0,0 0,0 1,-1-1,1 1,-1 1,0-1,0 1,0 0,0 0,-1 0,1 1,0 0,-1 0,1 1,-1 0,-2 0,4 0,0 0,1 1,-1 0,0-1,0 2,1-1,-1 0,0 1,1 0,0 0,-1 0,1 1,0-1,0 1,0 0,1 0,-1 0,1 1,-1-1,1 1,0 0,1 0,-1 0,1 0,0 1,0-1,0 0,-1 5,2-5,0 0,1 0,0 0,-1 0,1 0,1 0,-1 0,1 0,-1 0,1 0,0 0,1 0,-1 0,1 0,0 0,-1-1,2 1,-1-1,0 0,1 1,-1-1,1 0,0 0,0-1,0 1,1 0,-1-1,0 0,3 1,4 3,1 0,0 0,0-2,1 1,-1-1,1-1,0 0,0 0,6-1,-14-1,1-1,-1 1,1-1,-1 0,1 0,-1-1,1 1,-1-1,1 0,-1 0,0-1,0 1,1-1,-1 0,0 0,0 0,-1-1,1 1,0-1,-1 0,0 0,1 0,-1-1,0 1,-1-1,1 1,-1-1,0 0,1 0,-2 0,1 0,0-1,-1 1,0 0,0-1,0 1,-1-1,1 1,-1-1,0 1,0-1,-1 1,1-1,-3-3,1 0,-1 0,0 1,-1-1,0 1,0 0,0 0,-1 1,0-1,-1 1,1 0,-1 0,0 1,-1 0,1 0,-1 0,0 1,0 0,0 0,-1 1,1 0,-1 0,0 1,0 0,0 0,0 1,0 0,0 0,-1 1,-7 0,12 1,0 1,0-1,1 1,-1 0,0 0,1 0,-1 0,1 0,0 1,-1 0,1-1,0 1,1 0,-1 1,1-1,-1 0,1 1,0-1,0 1,0 0,1 0,-1 0,1 0,0 0,0 0,1 0,-1 3,0 0,0 1,0 0,1 0,0-1,1 1,0 0,0-1,1 1,0 0,0-1,0 0,1 1,0-1,2 3,-1-5,-1-1,1 1,0-1,0 1,0-1,1-1,0 1,-1 0,1-1,0 0,1 0,-1-1,0 0,1 0,-1 0,1 0,0-1,0 0,0 0,-1 0,1-1,0 0,0 0,0-1,0 1,0-1,-1 0,1-1,0 0,-1 0,1 0,-1 0,0-1,1 0,-1 0,-1 0,1-1,0 0,-1 0,0 0,0 0,0 0,0-1,-1 0,0 0,1-1,-2-1,0 0,-1 0,0 0,0 0,-1 0,1 0,-2 0,1 0,-1 0,0 0,0 0,-1 0,0 0,0 0,-1 0,0 1,0 0,0-1,-1 1,0 0,0 1,-1-2,2 3,0 0,-1 1,1-1,-1 1,1 0,-1 0,0 0,0 0,-1 1,1 0,0-1,-1 2,0-1,1 0,-1 1,0 0,0 0,1 0,-1 1,0 0,0 0,0 0,0 0,0 1,0 0,1 0,-1 0,0 1,0-1,1 1,-1 0,0 1,-2 0,1 1,0 0,0 0,0 0,0 0,1 1,-1 0,1 1,1-1,-1 1,1 0,0 0,0 0,0 1,1-1,0 1,1 0,-1 0,1 0,0 0,1 0,0 0,0 0,1 1,0-1,0 0,1 6,3-8,0 1,1-1,0 0,0 0,0 0,1-1,-1 0,1 0,0 0,0-1,1 0,-1 0,1 0,-1-1,1 0,0 0,0-1,0 0,0 0,0-1,0 1,0-2,0 1,0-1,5-1,-1 1,0 0,0-1,-1 0,1-1,-1-1,1 1,-1-1,9-6,-15 8,-1 0,1 0,-1 0,1-1,-1 0,0 1,0-1,0-1,0 1,-1 0,1 0,-1-1,0 0,0 1,0-1,-1 0,1 0,-1 0,0 0,0 0,0 0,-1 0,1-1,-1-1,0 2,-1 0,0 0,0 0,0 0,0 0,-1 1,0-1,1 0,-1 1,-1-1,1 1,0-1,-1 1,0 0,1 0,-1 0,0 1,-1-1,1 1,0 0,-1-1,0 2,1-1,-1 0,-2 0,-3-2,-1 1,1-1,-1 2,0-1,0 2,0-1,0 1,-1 1,-7 0,-33 19,49-18,1 0,0 0,0-1,1 1,-1 0,0 0,0 0,0 0,1 0,-1 1,0-1,1 0,-1 0,1 0,-1 1,1-1,0 0,-1 0,1 1,0-1,0 0,0 1,0-1,0 0,0 0,0 1,1-1,-1 0,0 0,1 1,-1-1,1 0,-1 0,1 0,0 0,0 1,-1-1,1 0,0 0,1 0,3 4,0 0,1-1,0 0,0 0,0 0,0-1,0 0,1 0,0-1,-1 1,5 0,-74-2,-119-2,54 2,0-5,1-6,-55-13,103 12,0 4,-1 3,-69 7,31-2,-268 8,64-4,196 9,81-6,70-14,-2-2</inkml:trace>
  <inkml:trace contextRef="#ctx0" brushRef="#br0" timeOffset="18295.014">16452 8851,'-4'-2,"0"1,0-1,0 1,0 1,0-1,0 0,0 1,0 0,0 0,0 0,-1 1,1-1,0 1,0 0,0 0,0 0,0 1,1-1,-1 1,-2 1,-14 4,-116 27,-222 67,232-53,108-36,27-1,-2-10,24 4,1 1,-1 1,-1 2,1 2,10 5,64 36,-48-21,2-2,1-4,2-2,14 2,-71-24,40 6,-44-7,0 0,0 0,0 0,0 0,-1 0,1-1,0 1,0 0,0 0,0-1,0 1,0 0,-1-1,1 1,0-1,0 0,-1 1,1-1,0 1,-1-1,1 0,-1 1,1-1,-1 0,1 0,-1 0,1 1,-1-1,0 0,1 0,-1 0,0 0,0 0,0 0,0 1,0-1,0 0,0 0,0 0,0 0,0 0,0 0,0 0,-1 0,-22-111,18-175,0 245,4 42,0 0,0 0,0 0,0 0,-1 0,1 0,0 1,0-1,0 0,0 0,0 1,0-1,0 1,0-1,0 1,0-1,0 1,0 0,1 0,-1-1,0 1,0 0,1 0,-1 0,0 0,1-1,-1 1,0 1,0 0,-9 8,-1 1,-1-2,1 1,-1-2,-1 0,1 0,-2-1,1 0,-10 2,-228 58,236-62,44-2,201-29,-229 25,0 1,-1 0,1-1,-1 1,1 0,0-1,-1 1,1 0,0 0,-1-1,1 1,0 0,-1 0,1 0,0 0,0 0,-1 0,1 0,0 0,-1 0,1 1,0-1,-1 0,1 0,0 1,-1-1,1 0,0 1,-1-1,1 0,-1 1,1-1,-1 1,1-1,-1 1,1-1,-1 1,1 0,-1-1,0 1,1-1,-1 1,0 0,0-1,1 1,-1 0,0-1,0 1,0 0,0 0,0-1,0 1,0 0,0-1,0 1,0 0,0 0,-1-1,-8 8,0-1,-1 0,0-1,0 0,0-1,-1 0,0 0,-11 2,9-2,-103 26,446-59,-477 40,126-5,36-1,-4-5,0 0,0-1,0-1,0 0,0 0,0-1,0 0,7-4,-14 5,-1 0,0 0,0 0,0-1,0 1,0-1,0 0,0 0,-1 0,1 0,0-1,-1 1,0-1,0 1,0-1,0 0,0 0,0 0,-1 0,1 0,-1 0,0 0,0 0,0-1,0 1,-1 0,1-1,-1 1,0-1,0 0,0 3,0 0,1 0,-1 0,0 1,0-1,0 0,-1 0,1 0,0 0,0 0,0 0,-1 0,1 0,0 0,-1 0,1 1,-1-1,1 0,-1 0,0 1,1-1,-1 0,1 0,-1 1,0-1,0 1,1-1,-1 1,0-1,0 1,0-1,0 1,0 0,0 0,1-1,-1 1,0 0,0 0,0 0,0 0,0 0,0 0,0 0,0 0,0 0,0 1,0-1,0 0,0 0,1 1,-1-1,0 1,0-1,0 1,1-1,-1 1,0-1,0 1,1 0,-1 0,1-1,-1 1,0 0,1 0,0-1,-1 1,-3 10,0 0,1 0,0 0,1 0,0 0,1 0,0 1,1-1,0 0,1 1,0-1,1 0,1 5,-3-11,1 0,0-1,0 1,0 0,1-1,-1 1,1-1,0 1,0-1,1 0,0 0,-1 0,1 0,0 0,1-1,-1 1,1-1,-1 0,1 0,-3-2,0-1,0 0,-1 0,1 1,0-1,0 0,-1 0,1 0,0 1,0-1,0 0,-1 0,1 0,0 0,0-1,0 1,-1 0,1 0,0 0,0-1,-1 1,1 0,0-1,0 1,-1-1,1 1,0-1,-1 1,1-1,-1 1,1-1,-1 1,1-1,-1 0,1 1,-1-1,0 0,1 0,-1 1,0-1,1 0,-1 0,0 1,0-1,0-1,4-37,-4 24,-1 1,-1 0,0 0,-1 0,0 0,-1 1,-1-1,0 1,-1-2,5 14,1 0,-1 0,1 0,-1 0,1 0,-1 0,0 0,0 0,1 0,-1 0,0 0,0 1,0-1,0 0,0 1,0-1,0 1,0-1,0 1,0-1,0 1,0 0,0-1,0 1,-1 0,1 0,0 0,0 0,0 0,0 0,0 0,-1 0,1 1,0-1,0 0,0 1,0-1,0 0,0 1,0 0,0-1,0 1,0 0,0-1,0 1,0 0,1 0,-1 0,0 0,1 0,-1-1,0 1,1 0,-1 1,1-1,0 0,-1 1,-3 3,1 0,0 1,0 0,1-1,-1 1,1 0,0 0,1 0,0 1,0-1,0 0,1 1,-1-1,1-5,0-1,0 0,0 1,1-1,-1 0,0 1,0-1,0 0,0 1,0-1,0 0,1 1,-1-1,0 0,0 1,0-1,1 0,-1 0,0 1,0-1,1 0,-1 0,0 1,1-1,-1 0,0 0,0 0,1 0,-1 0,0 1,1-1,-1 0,1 0,-1 0,0 0,1 0,-1 0,0 0,1 0,-1 0,0 0,1 0,-1-1,0 1,1 0,-1 0,0 0,1 0,-1 0,0-1,1 1,-1 0,0 0,0-1,1 1,-1 0,0 0,0-1,0 1,1 0,-1-1,0 1,0 0,0-1,0 1,0 0,18-21,-16 17,0 1,0 0,1 0,-1 0,0 0,-1-1,1 1,-1-1,0 1,1-1,-1 0,-1 1,1-1,-1 0,1 0,-1 0,0-1,-1 4,0 1,1-1,-1 1,0-1,1 1,-1 0,0-1,0 1,0 0,1-1,-1 1,0 0,0 0,0 0,1 0,-1 0,0 0,0 0,0 0,1 0,-1 0,0 1,0-1,0 0,1 1,-1-1,0 0,0 1,1-1,-1 1,0-1,1 1,-1-1,1 1,-1-1,0 1,1 0,-1-1,1 1,0 0,-1-1,-6 8</inkml:trace>
  <inkml:trace contextRef="#ctx0" brushRef="#br0" timeOffset="42078.617">14594 6119,'13'28,"-13"-23,44 314,-9-178,-13-59,-3 2,-4 0,0 36,-12-69,2 0,2-1,2 0,9 22,-6-30,-2 0,-2 0,-2 1,-2 0,-1 40,-4 248,-14-112,5-33,-7 89,26-116,-3 85,-7-151,1 96,0-187,1 0,-1 0,0-1,1 1,-1 0,1-1,-1 1,1 0,0-1,0 1,0-1,0 1,0-1,0 0,0 1,0-1,0 0,1 0,-1 0,1 1,-1-2,1 1,-1 0,1 0,-1 0,1-1,0 1,-1-1,1 1,0-1,0 0,-1 1,1-1,0 0,0 0,-1 0,1-1,0 1,0 0,-1-1,1 1,0-1,-1 1,1-1,-1 0,1 0,-1 0,1 0,-1 0,1 0,0-1,122-50,-24 14,17 5,85-38,-103 45,-46 26,-43-7,-13 2</inkml:trace>
  <inkml:trace contextRef="#ctx0" brushRef="#br0" timeOffset="46123.645">10430 4576,'-9'-4,"-1"0,0 0,0 1,0 0,0 1,0 0,0 1,0 0,-1 0,1 1,0 1,-1-1,1 2,0-1,0 2,0-1,0 1,0 1,0 0,1 0,0 1,0 0,0 1,1-1,-1 2,-5 5,12-9,0-1,-1 1,2 0,-1 0,0 0,0 0,1 0,0 0,0 0,-1 1,2-1,-1 0,0 1,1-1,0 0,-1 1,1-1,1 1,-1-1,0 1,1-1,0 0,0 1,0-1,0 0,0 0,1 0,-1 0,1 0,0 0,0 0,0 0,0-1,1 1,0 0,12 7,1-1,1-1,-1 0,2-1,-1-1,1 0,11 1,-1 1,2 0,-14-4,-1 0,1 0,-1 2,-1 0,1 0,-1 2,0-1,11 10,-23-15,0-1,0 1,0 0,0 0,-1 0,1 0,-1 0,0 1,1-1,-1 0,0 0,0 1,0-1,-1 1,1-1,-1 1,1-1,-1 1,0-1,0 1,0 0,0-1,0 1,-1-1,1 1,-1-1,0 1,0-1,0 0,0 1,0-1,0 0,0 0,-1 1,1-1,-1 0,0 0,1-1,-1 1,0 0,0-1,-1 1,-10 8,0-1,0 0,-1-1,0-1,0 0,-1-1,0 0,0-1,0-1,-1-1,0 0,1-1,-14 0,4-8,25-1</inkml:trace>
  <inkml:trace contextRef="#ctx0" brushRef="#br0" timeOffset="46510.136">10607 4658,'11'82,"14"148,-25-227,0 1,0-1,1 0,-1 0,1 0,0 0,0 0,0 0,0 0,1-1,-1 1,1 0,-1-1,1 1,0-1,0 1,0-1,0 0,1 0,-1 0,1 0,-1 0,1 0,0-1,-1 1,1-1,0 0,0 0,0 0,0 0,0-1,0 1,0-1,0 0,0 1,1-1,-1-1,0 1,0 0,174-48,-144 37,-6 1</inkml:trace>
  <inkml:trace contextRef="#ctx0" brushRef="#br0" timeOffset="47155.417">11016 4740,'1'266,"4"-239,2-52,-19-171,-1 46,13 148,-1-1,1 1,0 0,0 0,0-1,0 1,0 0,1 0,-1 0,1-1,-1 1,1 0,0 0,0 0,0 0,0 0,0 0,1 0,-1 1,0-1,1 0,-1 1,1-1,0 1,-1-1,1 1,0 0,0 0,0 0,0 0,0 0,0 0,0 0,0 1,1-1,-1 1,0-1,11-1,-1 1,0 0,1 1,-1 0,1 1,-1 0,0 1,1 0,-1 1,0 0,-1 1,1 1,0-1,-1 2,0 0,-1 0,1 1,6 5,-16-10,1-1,0 1,-1 0,1-1,-1 1,1 0,-1 0,0 0,0 0,1 0,-2 0,1 0,0 0,0 1,-1-1,1 0,-1 0,0 1,1-1,-1 0,0 1,0-1,-1 0,1 0,0 1,-1-1,0 0,1 0,-1 1,0-1,0 0,0 0,0 0,0 0,-1 0,1-1,-1 1,1 0,-1 0,-14 9,0 0,0-1,-1-1,-1 0,1-1,-1-1,-1-1,1-1,-1 0,-10 0,19-3,8-2,0 0,0 0,0 0,0 0,0 0,-1 0,1 1,0-1,0 1,0-1,0 1,0 0,0-1,0 1,0 0,0 1,1-1,-1 0,0 0,1 1,-1-1,1 1,-1 0,1-1,0 1,-1 0,1 0,0 0,0-1,0 1,1 0,-1 0,0 1,1-1,-1 0,1 0,0 0,0 0,0 0,0 0,0 1,0 0,5 5,0 0,0 0,0-1,1 0,0 0,1 0,-1 0,2-1,-1 0,0-1,1 0,0 0,0 0,1-1,-1 0,1-1,0 0,0 0,6 0,1 2,1 0,-1-2,1 0,0-1,0 0,0-2,0 0,0-1,0 0,0-1,3-2,2-3</inkml:trace>
  <inkml:trace contextRef="#ctx0" brushRef="#br0" timeOffset="47472.566">11454 4685,'-14'267,"13"-262,1-1,0 1,0-1,1 1,0-1,0 1,0-1,0 0,0 0,1 1,0-1,0 0,0 0,0 0,1-1,-1 1,1 0,0-1,0 0,0 0,1 0,-1 0,1 0,0-1,0 1,-1-1,1 0,1 0,-1-1,0 1,0-1,4 1,5 0,0 0,-1 0,1-1,0-1,0 0,0-1,0-1,0 0,0 0,-1-1,9-3,11-7</inkml:trace>
  <inkml:trace contextRef="#ctx0" brushRef="#br0" timeOffset="47667.56">11371 4822,'17'2,"11"1,12 0,5-3,1-1,2-4,-5-2,-6-2,-10-1</inkml:trace>
  <inkml:trace contextRef="#ctx0" brushRef="#br0" timeOffset="48396.659">11481 4631,'41'-13,"1"1,1 3,-1 1,2 3,21 0,-58 4,-4 0,1 0,-1 0,1 0,-1 0,1 1,-1 0,1 0,0 0,-1 0,1 0,-1 1,1-1,0 1,-1 0,0 0,1 0,-1 1,0-1,1 1,-1 0,0 0,0 0,0 0,-1 0,1 1,0-1,-1 1,0 0,1 0,-1 0,0 0,1 3,4 21,-1 0,-2 1,0 0,-1 21,1-6,-2-16,1-10,-1 1,-1 0,-1 0,-1 0,0 0,-1 0,-2 7,-7-43,5-30,2 0,3-1,2-31,0 71,-1-12,1-1,0 1,2 0,1 0,1 0,0 1,7-17,-9 33,-1 1,0-1,1 1,-1 0,1 0,0 0,0 0,0 0,1 1,-1-1,1 1,-1 0,1 0,0 0,0 1,0-1,0 1,0 0,0 0,0 0,0 1,0 0,0-1,1 1,-1 1,3-1,1 1,0 0,0 0,0 0,-1 1,1 0,-1 1,1 0,-1 0,0 0,0 1,0 0,-1 1,7 4,-10-6,1 0,-1 0,1 0,-1 1,0 0,0-1,-1 1,1 0,-1 0,0 1,0-1,0 0,-1 1,1-1,-1 1,0-1,-1 1,1-1,-1 1,1 0,-2 0,1-1,0 1,-1 0,0-1,0 1,0-1,-1 1,1-1,-1 0,0 1,0-1,-1 0,1 0,-1 0,0 0,-10 8,0 0,0 0,-2-1,1-1,-1 0,-16 7,-20 14,49-30,0 0,0 0,0 0,0 0,0 0,0 0,1 1,-1-1,0 1,1-1,-1 1,1 0,-1-1,1 1,0 0,0 0,0 0,0 0,0 0,0 0,1 1,-1-1,1 0,-1 0,1 0,0 1,0-1,0 0,0 2,4 0,0 0,0 0,0 0,1-1,-1 0,1 1,0-2,0 1,0 0,1-1,-1 0,0 0,1-1,0 0,5 1,-9-1,192 29,-131-25</inkml:trace>
  <inkml:trace contextRef="#ctx0" brushRef="#br0" timeOffset="56827.954">14403 4166,'1'1,"0"0,0 0,0 0,0 0,0 0,0 0,0 0,0 0,-1 0,1 0,-1 0,1 0,0 1,-1-1,0 0,1 1,-1-1,0 0,0 1,0-1,1 0,-1 1,-1-1,1 0,0 1,0-1,0 0,-1 1,1-2,3 168,-4-92,4-1,10 64,10-13,-6-37,-3 1,-1 56,-13 145,12-167,-10-98,0 0,2-1,1 1,1-1,1 0,1 0,10 20,-8-17,-1 0,-2 1,0 0,-2 1,0 20,3 9,41 184,-41-229,-2-14</inkml:trace>
  <inkml:trace contextRef="#ctx0" brushRef="#br0" timeOffset="60138.092">12396 4330,'-18'-2,"18"2,0 0,0 0,1 0,-1-1,0 1,0 0,0 0,0 0,0 0,1 0,-1 0,0 0,0-1,0 1,0 0,0 0,0 0,0 0,0-1,0 1,0 0,0 0,0 0,0 0,1-1,-1 1,0 0,-1 0,1 0,0 0,0-1,0 1,0 0,0 0,0 0,0 0,0-1,0 1,198-6,434-40,18-16,-281 61,-267 15,-107-14,-6 0</inkml:trace>
  <inkml:trace contextRef="#ctx0" brushRef="#br0" timeOffset="62005.719">13338 4030,'-39'22,"-361"161,394-180,2-1,1-1,-1 1,1 0,0 0,0 0,0 1,0-1,0 1,1-1,-1 1,1 0,-1 0,1 0,-1 2,4-3,-1 0,1 0,0 0,0 0,0 0,0-1,0 1,0 0,0 0,1-1,-1 1,1-1,-1 1,1-1,-1 0,1 0,0 1,0-1,-1 0,1 0,0-1,0 1,0 0,0-1,0 1,0-1,0 0,1 1,0-1,1 1,191 51,-114-25,-43-12,0-3,0-1,1-2,0-1,11-1,-48-7,-1 1,1-1,0 0,-1 0,1 0,-1 1,1-2,-1 1,1 0,0 0,-1 0,1-1,-1 1,1-1,-1 1,1-1,-1 1,0-1,1 0,-1 0,0 0,1 0,-1 0,0 0,0 0,0 0,0 0,0-1,0 1,0 0,0-1,-1 1,1-1,0 1,-1-1,0 1,1-1,-1 1,0-1,1 1,-1-1,0 1,0-1,0 0,0 1,-1-1,1-1,-33-212,6 55,27 159,1 1,-1-1,0 1,0 0,0-1,0 1,-1-1,1 1,0 0,0-1,0 1,0 0,0-1,0 1,-1 0,1-1,0 1,0 0,0-1,-1 1,1 0,0-1,-1 1,1 0,0 0,-1-1,1 1,0 0,-1 0,1 0,0-1,-1 1,1 0,0 0,-1 0,1 0,-1 0,1 0,0 0,-1 0,1 0,-1 0,1 0,0 0,-1 0,1 0,0 0,-1 1,1-1,-1 0,1 0,0 0,-1 0,1 1,0-1,-1 0,1 0,0 1,-1-1,-15 24,14-20,-6 10,0 3,-1 1,0-1,-1-1,-1 0,-1 0,0-1,-1-1,0 0,-1-1,-1 0,0-1,-1-1,0 0,-1-1,0-1,-9 3,24-11,-1 0,0 0,0-1,0 1,0-1,0 0,0 0,0 0,0 0,0 0,0-1,0 1,0-1,0 0,0 0,1 0,-1 0,0 0,0-1,1 1,-1-1,1 0,0 1,-1-1,1-1,0 1,0 0,-1-2,3 2,0 1,0 0,0-1,0 1,1 0,-1-1,0 1,1 0,-1 0,1-1,-1 1,1 0,0 0,-1 0,1 0,0 0,0 0,0 0,0 0,0 0,0 0,0 0,0 0,0 1,1-1,-1 0,0 1,0-1,1 1,-1 0,0-1,1 1,-1 0,0 0,1 0,-1 0,0 0,1 0,-1 0,0 0,1 0,-1 1,1-1,244-1,-349 12,-35-7,108 3,29-7,1 1,0-1,-1 0,1 0,0 1,0-1,-1 0,1 1,0-1,0 1,0-1,-1 0,1 1,0-1,0 0,0 1,0-1,0 1,0-1,0 1,0-1,0 0,0 1,0-1,0 1,0-1,0 1,0-1,0 0,0 1,1-1,-1 1,0-1,0 0,0 1,1-1,-1 0,0 1,0-1,1 0,-1 1,0-1,1 0,-1 0,1 0,-1 1,0-1,1 0,-1 0,0 0,1 0,-1 1,1-1,-1 0,1 0,-1 0,0 0,1 0,-1 0,1 0,-1 0,0 0,1-1,-1 1,1 0,-1 0,26 8,1-1,-1-1,1-2,0 0,1-2,-1-1,23-2,-44 1,-3 0,1 1,0-1,-1 0,1 0,0-1,0 1,-1-1,1 0,-1 0,1 0,-1 0,1 0,-1-1,1 0,-1 1,0-1,1-1,-4 1,0 0,0 1,-1-1,1 1,-1-1,1 0,-1 1,0 0,1-1,-1 1,0-1,0 1,0 0,0-1,0 1,0 0,-1 0,1 0,0 0,0 0,-1 0,1 0,-1 1,1-1,-1 0,1 1,-1-1,1 1,-1-1,0 1,1 0,-1 0,2 0,-33-10,0 2,0 1,0 1,-1 3,0 0,0 2,0 2,-13 2,46-4,-1 1,1 0,0 0,-1-1,1 1,-1 0,1 0,0 0,-1 1,1-1,0 0,-1 0,1 1,0-1,-1 1,1-1,0 1,0-1,0 1,-1 0,1 0,0 0,0-1,0 1,0 0,0 0,1 1,-1-1,0 0,0 0,1 0,-2 2,9 1,-1 1,0-1,1 0,0 0,0-1,0 0,0 0,1 0,-1-1,2 0,7 3,57 15,0-2,2-4,15-2,-83-9,-28-4,-183-14,238 25,141 18,-167-24,-35-4,24 0,-120-3,106-2,22-2,27-4,-6 3,-54 0,-32-1,29 3</inkml:trace>
  <inkml:trace contextRef="#ctx0" brushRef="#br0" timeOffset="66864.505">5936 9342,'6'-8,"-9"20,3-9,0-1,0 1,0-1,0 1,0-1,1 1,-1-1,1 1,0-1,0 1,0-1,0 1,0-1,0 0,1 0,-1 0,1 0,-1 0,1 0,0 0,0 0,0 0,0-1,0 1,0-1,0 0,0 1,1-1,-1 0,0 0,1-1,-1 1,1 0,-1-1,1 0,0 1,-1-1,1 0,-1 0,2-1,-2 2,1-1,-1 1,1-1,-1 0,0 0,1 0,-1 0,0 0,1 0,-1-1,0 1,1-1,-1 1,0-1,1 0,-1 0,0 0,0 0,0-1,0 1,0-1,0 1,-1-1,1 1,0-1,-1 0,1 0,-1 0,0 0,0 0,1 0,-1 0,-1 0,1-1,0 1,0 0,-1-1,1 1,-1 0,0-1,0 1,0 0,0-1,0 1,0-1,-1 1,0-2,0-2,-1 0,0 1,-1-1,0 0,1 1,-2-1,1 1,-1 0,1 0,-1 0,-1 1,1 0,-1-1,0 1,0 1,0-1,0 1,0 0,-1 0,0 0,1 1,-1 0,0 0,-4 0,7 0,-1 1,0 0,0 1,1-1,-1 1,0 0,0-1,0 2,0-1,1 0,-1 1,0 0,0 0,1 0,-1 0,0 0,1 1,0 0,-1-1,1 1,0 1,0-1,0 0,0 1,0-1,0 1,1 0,-1 0,1 0,0 0,0 1,0-1,1 1,-1-1,1 1,-1-1,1 1,0 0,0 2,1-2,-1 0,1 0,0 1,0-1,0 0,1 0,-1 0,1 1,0-1,0 0,1 0,-1 0,1 0,0 0,0-1,0 1,0 0,1-1,-1 0,1 0,0 1,0-1,0-1,1 1,-1 0,1-1,-1 0,1 0,3 2,0-1,0 1,1-1,-1-1,1 1,0-1,0-1,-1 1,1-1,0 0,0-1,0 0,0-1,0 1,0-1,6-2,-11 2,0 0,-1 0,1 0,0 0,-1 0,1 0,-1-1,1 0,-1 1,0-1,0 0,0 0,0 0,0 0,0-1,0 1,-1 0,1-1,-1 1,1-1,-1 0,0 1,0-1,0 0,-1 0,1 0,-1 0,1 1,-1-1,0 0,0 0,-1 0,1 0,0 0,-1 0,0 1,1-1,-1 0,0 0,-1 1,1-1,0 1,-1-1,1 1,-1-1,0 1,0 0,0 0,-1-1,-2-1,-1 0,1 0,-1 1,0 0,0 0,0 0,0 1,0 0,-1 0,1 1,-1 0,1 0,-1 0,1 1,-1 0,1 0,-1 0,0 1,1 0,0 1,-6 1,10-3,1 0,0 1,0-1,-1 1,1-1,0 1,0-1,0 1,0-1,0 1,0 0,0 0,0 0,0-1,0 1,0 0,1 0,-1 0,0 0,1 0,-1 1,1-1,-1 0,1 0,-1 0,1 0,0 1,-1-1,1 0,0 0,0 1,0-1,0 0,0 0,0 1,1-1,-1 0,0 0,1 1,-1-1,38 34,-26-31,0 0,0-1,0 0,0 0,1-2,-1 1,1-2,-1 0,4 0,-16 0,0-1,0 1,0 0,0 0,0-1,0 1,0 0,0 0,0-1,0 1,0 0,0 0,0-1,0 1,0 0,0 0,0-1,0 1,0 0,0 0,0 0,0-1,0 1,1 0,-1 0,0 0,0-1,0 1,0 0,1 0,-1 0,0 0,0-1,0 1,1 0,-1 0,0 0,0 0,0 0,1 0,-1 0,0 0,0 0,1 0,-1 0,0 0,0 0,1 0,-1 0,0 0,0 0,1 0,-1 0,0 0,0 0,0 0,1 0,-1 0,-20-6,-151 14,-228-12,128-3,-123 13,-235-3,-232-26,-178 23,602-13,433 12,0 1,1 1,-1-1,0 0,1 1,-1 0,0 0,1 0,-1 0,1 1,-1-1,1 1,0 0,0 0,0 0,0 0,0 1,0-1,3-1,0 0,0-1,0 1,0-1,1 1,-1 0,0-1,0 1,0-1,1 1,-1-1,0 1,0-1,1 1,-1-1,1 1,-1-1,0 1,1-1,-1 1,1-1,-1 0,1 1,-1-1,1 0,0 1,-1-1,1 0,-1 0,1 0,0 0,-1 1,1-1,-1 0,1 0,0 0,-1 0,1 0,-1 0,1-1,0 1,-1 0,1 0,-1 0,1 0,0-1,17 1</inkml:trace>
  <inkml:trace contextRef="#ctx0" brushRef="#br0" timeOffset="68446.224">3424 9206,'-235'35,"-28"17,220-44,26-6,0 1,1 1,-1 1,1 0,0 1,-6 4,21-10,1 0,-1 0,1 0,-1 0,1 1,-1-1,1 0,-1 0,1 1,0-1,-1 0,1 1,0-1,-1 0,1 1,0-1,-1 1,1-1,0 1,0-1,-1 0,1 1,0-1,0 1,0-1,0 1,0-1,0 1,0-1,0 1,0-1,0 1,0-1,0 1,0-1,0 1,0-1,0 1,0-1,1 1,-1-1,0 0,0 1,1-1,-1 1,0-1,1 0,-1 1,0-1,1 0,-1 1,0-1,1 0,-1 1,1-1,-1 0,1 0,-1 0,1 1,-1-1,1 0,32 14,-32-14,392 92,-351-75,-1 2,0 3,-2 0,30 24,-65-43,-3-2,0 1,0 0,1-1,-1 1,0-1,1 0,0 1,-1-1,1 0,0 0,-1 0,1 0,0 0,0-1,0 1,0 0,0-1,0 0,0 1,0-1,0 0,0 0,0 0,0 0,0 0,0 0,0-1,0 1,0-1,0 0,-1 1,1-1,0 0,0 0,0 0,-1 0,1 0,0-1,-1 1,2-2,0-9,-1-1,0 1,0-1,-1 0,-1 0,0 1,-1-1,-1 0,1 1,-2-1,0 1,-2-6,-47-143,52 160,0 0,0 0,0 0,-1 0,1 0,0 0,0 0,0 0,-1 0,1 0,-1 0,1 0,-1 1,1-1,-1 0,1 0,-1 0,0 1,1-1,-1 0,0 1,1-1,-1 1,0-1,0 1,0-1,0 1,0-1,0 1,1 0,-1-1,0 1,0 0,0 0,0 0,0 0,0 0,0 0,0 0,0 0,0 0,0 0,0 1,0-1,0 0,0 1,0-1,1 1,-1-1,0 1,0-1,0 1,-23 17,0 0,-2-2,0-1,0-1,-7 1,-9-1,0-2,-1-2,-1-2,0-2,0-2,0-2,0-1,-17-4,52 2,20 0,486-41,-623 44,-86 25,160-10,52-16,0-1,0 1,0 0,0 0,0-1,0 1,0 0,0-1,0 1,0 0,1 0,-1-1,0 1,0 0,1-1,-1 1,0 0,1-1,-1 1,1-1,-1 1,1-1,-1 1,1-1,-1 1,1-1,-1 1,1-1,0 1,-1-1,1 0,0 0,-1 1,1-1,0 0,0 0,-1 0,1 0,0 0,-1 0,1 0,0 0,0 0,32 9,1-2,0-2,0-1,1-1,26-2,-8 1,103 8,-170-5,-126 6,320-12,-401 1,285 3,-41 0</inkml:trace>
  <inkml:trace contextRef="#ctx0" brushRef="#br0" timeOffset="70362.303">25355 4727,'-88'-81,"12"47,76 34,1 0,-1 1,0-1,0 0,1 0,-1 0,0 0,0 1,1-1,-1 0,0 0,1 0,-1 0,0 0,1 0,-1 0,0 0,1 0,-1 0,0 0,0 0,1 0,-1 0,0 0,1 0,-1 0,0 0,1 0,-1-1,0 1,0 0,1 0,-1 0,0-1,0 1,1 0,-1 0,0 0,0-1,0 1,1 0,-1 0,0-1,0 1,0 0,0-1,0 1,0 0,0-1,1 1,-1 0,0 0,0-1,0 1,0 0,0-1,0 1,0 0,-1-1,1 1,0 0,0-1,198 11,419 63,-460-52,146 20,484 58,-645-87,86-6,-189-9,-40-2,-48-16,10 7</inkml:trace>
  <inkml:trace contextRef="#ctx0" brushRef="#br0" timeOffset="71049.509">26871 4494,'-54'-5,"0"2,1 3,-1 2,0 2,-13 4,23-3,31-4,-73 8,1 3,-21 9,87-14,19-7,0 0,0 1,0-1,0 1,0-1,0 1,0-1,0 1,0-1,0 1,0-1,1 1,-1-1,0 0,0 1,0-1,1 1,-1-1,0 0,0 1,1-1,-1 0,0 1,1-1,-1 0,0 1,1-1,-1 0,0 0,1 1,-1-1,1 0,-1 0,1 0,-1 0,0 1,1-1,-1 0,1 0,-1 0,1 0,-1 0,1 0,-1 0,1 0,-1 0,1-1,-1 1,173 31,-141-24,0 1,0 2,-1 1,-1 1,0 2,-1 1,0 1,-1 1,-1 2,24 21,-19-14,-31-26,0-1,0 1,0-1,0 0,0 1,0-1,0 0,0 0,0 1,0-1,0 0,0 0,-1 0,1 0,0 0,-1 0,1-1,-1 1,1 0,-1 0,0 0,1 0,-1-1,0 1,0 0,0 0,0-1,0 1,0 0,0 0,0 0,-1-1,1 1,0 0,-1 0,1 0,-1-1,1-1,0-17,1 12,0 0,-1 0,0 1,0-1,-1 0,0 0,0 1,-1-1,0 0,-1 1,1 0,-1 0,-1-1,1 2,-1-1,-4-5,7 11,0 0,0 0,-1 0,1 0,0 0,0 0,-1 0,1 1,0-1,-1 0,1 1,0-1,-1 1,1 0,-1 0,1-1,-1 1,1 0,-1 0,1 0,-1 0,1 1,-1-1,1 0,-1 1,1-1,-1 1,1-1,0 1,-1 0,1-1,0 1,0 0,-1 0,1 0,0 0,0 0,0 0,0 0,0 0,0 1,0-1,-1 3,-1 0,1 0,0 0,0 1,0-1,0 0,1 1,0-1,0 1,0 0,0-1,1 1,-1 0,3 1,0 0,0-1,0 1,0-1,1 0,0 0,0 0,1 0,-1 0,1-1,0 1,0-1,0 0,1 0,0-1,-1 1,1-1,0 0,1 0,-1-1,0 0,1 0,0 0,-1 0,1-1,0 0,0 0,-1-1,1 1,4-1,-8 0,-1-1,1 1,-1 0,1 0,-1-1,1 1,-1-1,1 1,-1-1,0 1,1-1,-1 0,0 0,0 0,1 0,-1 0,0 0,0 0,0 0,0 0,0 0,-1-1,1 1,0 0,0-1,-1 1,1 0,-1-1,1 1,-1-1,0 1,1-1,-1 1,0-1,0 1,0-1,0 1,0-1,-1 1,1-1,0 1,-1-1,1 1,-1 0,1-1,-1 1,0 0,0-1,1 1,-1 0,0 0,0 0,0-1,0 1,-1 0,1 0,0 1,0-1,-1 0,0-1,0 1,0-1,0 1,0-1,0 1,0 0,0 0,-1 0,1 0,0 1,-1-1,1 1,-1-1,1 1,0 0,-1 0,1 0,-1 0,1 0,-1 1,1-1,0 1,-1-1,1 1,0 0,-1 0,1 0,-14 8</inkml:trace>
  <inkml:trace contextRef="#ctx0" brushRef="#br0" timeOffset="72755.045">3314 9151,'-450'105,"262"-63,187-42,0 0,0 0,0 0,1 0,-1 0,0 0,0 0,0 1,0-1,0 0,0 0,0 1,1-1,-1 0,0 1,0-1,0 1,1-1,-1 1,0 0,1-1,-1 1,0 0,1-1,-1 1,1 0,-1 0,1-1,0 1,-1 0,1 0,0 0,-1 0,1 0,0-1,0 1,0 0,0 0,0 0,0 0,0 0,0 0,0 0,0 0,0 0,1-1,-1 1,1 1,87 29,282 48,-345-72,89 15,-111-23,-1 1,0-1,1 1,-1-1,0 0,1 1,-1-1,0 0,0-1,0 1,0 0,0-1,0 1,0-1,0 1,0-1,-1 0,1 0,-1 0,1 0,-1 0,0 0,0 0,0 0,0-1,0 1,0 0,-1-1,1 0,10-76,-10 72,0-18,0 0,-2 0,0 0,-2 0,-1 1,-1-1,-3-9,-4 13,4 37,6 24,4-34,-2 0,1-1,0 1,-1 0,0-1,-1 1,1 0,-1-1,0 1,-1-1,1 1,-1-1,0 1,0-1,-1 0,1 0,-1 0,0-1,-1 1,1 0,-1-1,0 0,0 0,0 0,0-1,-2 1,-1-3,0 0,0 0,0 0,0-1,-1-1,1 1,0-1,0 0,0 0,0-1,0 0,0-1,0 1,-5-4,-17-4,16 5,0 0,-1 1,0 1,0 0,0 1,0 0,0 2,0-1,0 1,0 1,0 1,-1 0,2 1,-1 0,0 1,1 1,-1 0,1 1,1 0,-1 1,-2 2,13-8,1-1,0 1,0 0,0-1,0 1,0 0,0 0,0 0,0 0,0 0,1 0,-1 0,0 0,0 0,1 0,-1 0,1 0,-1 1,1-1,0 0,-1 0,1 1,0-1,0 0,0 1,0-1,0 0,0 0,0 1,0-1,0 0,1 0,-1 1,0-1,1 0,0 0,-1 0,1 1,-1-1,1 0,0 0,0 0,0 0,-1 0,1 0,1 0,68 13,-25-13</inkml:trace>
  <inkml:trace contextRef="#ctx0" brushRef="#br0" timeOffset="78842.036">1361 9943,'-10'50,"10"-37,-3 402,11-360,-7-55,0 0,0 1,0-1,0-1,0 1,1 0,-1 0,0 0,0 0,0-1,0 1,0-1,0 1,0 0,0-1,0 0,0 1,0-1,-1 0,1 1,0-1,0 0,-1 0,1 0,0 0,-1 1,1-1,-1 0,1 0,-1 0,1-1,0 1,19-28,-15 20,1 1,0-1,0 1,0 0,1 1,0-1,1 1,0 1,0 0,0 0,0 0,1 1,1 0,-8 4,1 1,-1-1,0 1,1 0,-1 0,0 0,1 0,-1 0,0 0,1 1,-1-1,0 1,1-1,-1 1,0 0,0 0,0 0,0 0,0 1,0-1,0 1,0-1,0 1,-1-1,1 1,-1 0,1 0,-1 0,0 0,2 2,27 67,-29-67,0 1,0 0,0-1,-1 1,1 0,-1-1,0 1,0 0,-1 0,0-1,1 1,-2-1,1 1,0-1,-1 1,0-1,0 1,0-1,0 0,-1 0,0 0,0-1,0 1,0-1,0 1,-1-1,0 0,1 0,-1-1,-4 3,1-1,1 0,-1-1,0 0,0 0,0-1,-1 0,1 0,0-1,-1 0,1 0,-1 0,1-1,-1 0,1-1,-1 0,1 0,-1 0,1-1,0 0,0-1,0 0,0 0,0 0,-2-2,8 4,1 1,0 0,-1 0,1 0,0 0,0-1,-1 1,1 0,0 0,0 0,-1-1,1 1,0 0,0 0,0-1,-1 1,1 0,0-1,0 1,0 0,0-1,0 1,0 0,0 0,0-1,0 1,0 0,0-1,0 1,0 0,0-1,0 1,0 0,0-1,0 1,0 0,0-1,1 1,-1 0,0 0,0-1,0 1,0 0,1 0,-1-1,0 1,0 0,1 0,-1-1,0 1,0 0,1 0,-1 0,0 0,1 0,-1-1,0 1,1 0,-1 0,0 0,1 0,-1 0,0 0,1 0,-1 0,0 0,26-3,-24 3,22-1</inkml:trace>
  <inkml:trace contextRef="#ctx0" brushRef="#br0" timeOffset="80001.752">1922 10421,'-7'-10,"0"1,-1 0,0 1,-1 0,1 0,-2 1,1 0,-1 1,0 0,0 0,0 1,-1 0,-7-2,16 7,-1 0,0 0,1 0,-1 0,1 0,-1 1,0-1,1 1,-1-1,1 1,0 0,-1 0,1 0,0 1,-1-1,1 0,0 1,0-1,0 1,0 0,0 0,1 0,-1 0,0 0,1 0,-1 0,1 0,0 1,-1 1,-23 74,23-74,0 0,1-1,0 1,0 0,0 0,0 0,1-1,-1 1,1 0,0 0,0 0,0 0,1 0,-1 0,1 0,0 0,0 0,1-1,-1 1,1-1,0 1,0-1,0 1,0-1,0 0,1 0,0 0,-1 0,1 0,0-1,0 1,1-1,-1 0,0 0,1 0,2-1,-1 0,1 0,0-1,0 0,-1 0,1 0,0-1,-1 0,1 0,-1-1,1 1,-1-1,0 0,1 0,-1-1,0 0,-1 0,1 0,0 0,-1-1,0 0,1 0,-2 0,2-1,1-2,1-1,-1 0,-1 0,0-1,0 0,0 0,-1 0,-1 0,0 0,0-1,0 0,-1 1,0-5,-2 22,2 0,-1 0,1 0,0 0,0 0,1 0,0-1,1 1,3 4,-4-5,0 0,0 0,1-1,0 0,1 0,-1 0,1 0,0 0,0-1,1 0,0 0,0-1,0 0,0 0,1 0,-1-1,1 0,0 0,0 0,0-1,0 0,5 0,-9-2,-1-1,0 1,1-1,-1 1,0-1,0 0,1 0,-1 0,0 0,0-1,0 1,0 0,-1-1,1 1,0-1,-1 0,1 0,-1 0,1 1,-1-1,0-1,0 1,0 0,0 0,0 0,0 0,-1-1,1 1,-1-1,11-70,-9-86,-1 156,0 1,1 0,-1 0,1 0,0 0,-1 0,1 0,0 0,0 1,0-1,0 1,0-1,1 1,-1 0,0 0,1 0,-1 0,1 0,-1 1,1-1,-1 1,1-1,-1 1,1 0,-1 0,1 0,0 0,-1 1,1-1,-1 1,1 0,-1-1,1 1,-1 0,0 0,1 1,-1-1,0 0,0 1,5 0,172 55,-176-55,0 0,0-1,0 1,0 1,0-1,-1 0,1 1,-1-1,0 1,0-1,0 1,0 0,0 0,-1 0,1 0,-1 1,0-1,0 0,0 0,0 1,0-1,-1 1,0-1,0 1,0-1,0 0,0 1,-1-1,1 1,-1-1,-1 3,1 10,0-12,0 0,0 0,0 1,1-1,-1 0,1 0,0 1,0-1,1 0,-1 0,1 1,0-1,0 0,0 0,1 0,0 0,-1 0,1-1,1 1,-1 0,0-1,1 1,0-1,0 0,0 0,0 0,0 0,1-1,7 2,0-2,0 0,0 0,0-1,0 0,0-1,1 0,-1-1,0 0,0-1,0 0,0-1,0 0,0-1,-1 0,1-1,-1 0,0 0,-1-1,0 0,8-7,-17 13,1-1,-1 1,1-1,-1 1,1-1,-1 1,1 0,-1-1,1 1,-1-1,1 1,0 0,-1 0,1-1,-1 1,1 0,0 0,-1 0,1 0,0 0,-1 0,1 0,0 0,0 0,-1 0,1 0,-1 0,1 1,0-1,-1 0,1 0,0 1,-1-1,1 0,-1 1,1-1,-1 1,1-1,-1 0,1 1,-1-1,1 1,-1 0,0-1,1 1,-1-1,0 1,1 0,-1-1,0 1,0-1,0 1,1 0,-1-1,0 1,5 9,0-5,1 0,0 0,0-1,0 0,1 0,0 0,-1-1,1 0,1 0,-1-1,0 1,0-2,1 1,-1-1,1 0,-1-1,1 0,0 0,-1 0,1-1,-1-1,5 0,-4 1,0 0,0-1,0 0,0 0,-1-1,1 0,-1-1,1 1,-1-1,0-1,6-4,-11 7,1 0,-1 0,0-1,0 1,0-1,0 1,0-1,0 0,-1 0,1 0,-1 0,0 0,0 0,0 0,0 0,0 0,-1 0,0-1,1 1,-1 0,0 0,-1-1,1 1,0 0,-1 0,0 0,0-1,0 1,0 0,0 0,-1 0,-2-5,-1 0,0 1,-1 0,1 0,-1 0,0 1,-1 0,0 0,0 0,0 1,0 0,-1 1,0 0,0 0,0 0,-1 1,1 0,-1 1,1 0,-8-1,11 2,-1 0,1 0,0 1,-1 0,1 0,-1 0,1 0,-1 1,1 0,0 0,-1 1,1-1,0 1,0 0,0 1,0-1,1 1,-1 0,1 0,-1 0,1 1,0 0,0 0,1 0,-1 0,1 0,0 1,0-1,0 1,1 0,-1 0,1 0,-1 5,1-6,1 0,0 0,0 0,0 0,1 1,0-1,-1 0,2 0,-1 0,0 1,1-1,0 0,-1 0,2 0,-1 0,0 0,1 0,0 0,0-1,0 1,0-1,1 1,-1-1,1 0,0 0,0 0,0 0,0 0,1-1,-1 1,1-1,-1 0,1 0,0 0,0-1,1 1,7 2,0-1,1 0,-1-1,0 0,1-1,-1-1,1 0,-1 0,3-2,24-3</inkml:trace>
  <inkml:trace contextRef="#ctx0" brushRef="#br0" timeOffset="80312.421">3055 10039,'-2'-1,"-92"-1,91 2,0 0,1 1,-1-1,0 1,0 0,1-1,-1 1,0 0,1 1,-1-1,1 0,0 1,-1 0,1-1,0 1,0 0,0 0,0 0,0 0,0 0,1 1,-1-1,1 1,0-1,0 1,-1-1,1 1,1 0,-1-1,0 1,1 0,1 6,0 0,1-1,0 1,1-1,-1 1,2-1,-1 0,1 0,0 0,1-1,0 0,0 1,1-2,0 1,0-1,4 4,9 12,7 12,-2 1,-2 1,0 1,-3 1,-1 0,2 12,-19-44,1 0,0 0,1 0,-1 0,1 0,0-1,1 1,-1-1,1 0,0 0,1 0,-1 0,1-1,0 0,0 0,0 0,1 0,-1-1,1 0,0 0,5 1,12 1,1-2,-1-1,0-1,1 0,7-3,-13 2,19-1</inkml:trace>
  <inkml:trace contextRef="#ctx0" brushRef="#br0" timeOffset="81524.261">1881 11076,'-12'-1,"0"1,0 0,1 1,-1 0,0 1,1 0,-1 1,1 0,0 1,0 0,0 1,0 0,1 1,0 0,0 0,1 1,-1 0,2 1,-1 0,1 1,0-1,1 2,-5 6,10-14,0 1,0-1,0 1,0 0,0-1,0 1,1 0,0 0,0 0,-1 1,2-1,-1 0,0 0,1 1,-1-1,1 0,0 0,0 1,0-1,1 0,-1 1,1-1,0 0,0 0,0 0,0 1,0-1,1 0,-1-1,1 1,0 0,0 0,0-1,0 1,0-1,1 0,-1 1,1-1,0 0,-1-1,2 1,5 0,1-2,-1 1,1-1,-1-1,1 0,-1 0,1-1,-1 0,0-1,1 0,-2 0,1-1,0 0,-1-1,1 1,-1-2,-1 1,1-1,2-3,-4 5,1-1,-1 0,0-1,0 1,0-1,-1 0,0-1,0 1,-1-1,1 0,-2-1,1 1,-1 0,0-1,0 0,-1 0,0 0,0-5,-2 13,0 0,0 0,0 1,-1-1,1 0,0 0,0 0,0 0,-1 0,1 0,0 1,0-1,0 0,-1 0,1 0,0 0,0 0,0 0,-1 0,1 0,0 0,0 0,-1 0,1 0,0 0,0 0,0 0,-1 0,1 0,0-1,0 1,-1 0,1 0,0 0,0 0,0 0,0 0,-1-1,1 1,0 0,0 0,0 0,0-1,0 1,-1 0,1 0,0 0,0-1,0 1,0 0,0 0,0 0,0-1,0 1,0 0,0 0,0-1,0 1,-10 21,2 15,2 1,1 0,2 0,2 1,1-1,5 35,28 372,-33-434,1 0,-1 0,-1-1,0 1,0 0,-1 0,-1-1,1 1,-1-1,-1 1,0-1,0 0,-1-1,0 1,0-1,-2 2,5-8,0-1,0 1,0-1,0 0,0 1,0-1,0 0,-1 0,1 0,0-1,-1 1,1 0,0-1,-1 0,1 1,-1-1,1 0,-1 0,1 0,-1-1,1 1,0-1,-1 1,1-1,0 0,-1 0,1 0,0 0,0 0,0 0,0-1,0 1,-1-1,-55-63,48 49,1-1,0-1,2 1,0-1,1-1,0 1,2-1,0 0,1 0,1-1,1 1,0 0,2 0,0-1,1 1,1 0,5-16,-4 26,1-1,0 1,0 0,1 0,0 0,0 1,1 0,0 0,1 0,-1 1,2 0,-1 1,1 0,0 0,0 1,0 0,1 1,7-3,6-1,1 1,0 1,0 1,1 1,0 1,-1 1,13 2,-30-1,0 0,0 0,0 1,0 0,0 1,0 0,0 0,0 0,-1 1,1 0,0 0,-1 0,1 1,-1 0,0 1,0-1,0 1,-1 0,1 0,-1 1,0 0,0 0,2 3,-4-3,-2-1,0 0,0 0,1 0,0 0,0 0,0 0,0-1,0 1,1-1,0 1,0-1,-1 0,2 0,-1-1,0 1,1 0,-1-1,1 0,0 0,-1 0,1 0,0-1,0 1,1-1,-1 0,0-1,0 1,0-1,1 1,-1-1,0 0,3-1,-4-1,1 1,0-1,-1 0,0-1,0 1,0-1,0 1,0-1,0 0,0 0,-1 0,0 0,1-1,-1 1,-1-1,1 1,0-1,-1 0,0 1,0-1,0 0,0 0,0 0,-1-2,1-4,0 1,-1-1,0 0,-1 1,0-1,-1 1,0-1,0 1,-3-7,3 10,-1-1,-1 0,1 1,-1 0,0 0,0 0,-1 1,1-1,-1 1,-1 0,1 0,-1 1,0-1,0 1,0 1,0-1,-1 1,1 0,-1 1,0-1,0 1,0 1,0-1,0 1,0 0,0 1,-1 0,1 0,-3 1,-3 2,17 1,22 3,101 3,-79-6</inkml:trace>
  <inkml:trace contextRef="#ctx0" brushRef="#br0" timeOffset="82392.965">2222 11295,'-16'-2,"-10"-1,-3 2,1 6,5 7,7 9,6 4,4 6,4-2</inkml:trace>
  <inkml:trace contextRef="#ctx0" brushRef="#br0" timeOffset="83672.757">2768 11405,'1'-5,"-1"1,0-1,-1 1,1-1,-1 1,0 0,0-1,0 1,-1 0,1 0,-1 0,0 0,0 0,-1 0,1 0,-1 1,0-1,0 1,0 0,0 0,0 0,-1 0,1 0,-1 1,0 0,0 0,0 0,0 0,0 0,0 1,-1 0,1 0,0 0,-4 0,0 0,0 0,0 0,0 1,0 1,0-1,0 1,1 1,-1-1,0 1,0 0,1 1,0 0,-1 0,1 1,0 0,0 0,1 1,-1-1,1 2,0-1,1 0,-1 1,1 0,0 1,0-1,1 1,0 0,0 0,1 0,-3 7,5-12,1 1,-1-1,0 0,1 1,-1-1,1 1,0-1,0 1,0-1,0 1,0 0,1-1,-1 1,1-1,0 0,-1 1,1-1,0 0,1 1,-1-1,0 0,1 0,-1 0,1 0,-1 0,1 0,0 0,0-1,0 1,0-1,0 1,0-1,0 0,1 0,-1 0,0 0,1 0,1 0,6 1,1 0,-1-1,1 0,0-1,-1-1,1 1,0-2,-1 1,1-1,-1-1,0 0,0 0,0-1,0-1,-1 0,1 0,-1 0,-1-1,1-1,-1 1,0-1,6-7,14-35,-39 146,11-93,0 0,1-1,0 1,-1 0,1 0,1-1,-1 1,0 0,1-1,0 0,0 1,0-1,0 0,0 0,1 0,0 0,-1 0,1-1,0 1,0-1,0 0,1 0,-1 0,0 0,1 0,3 0,-1 0,1-1,0 1,-1-2,1 1,0-1,0 0,-1 0,1-1,0 0,-1 0,1 0,0-1,-1 0,0-1,1 1,-1-1,0 0,0-1,-1 1,4-4,5-3,0-1,-1-1,-1 0,0-1,0-1,-1 0,3-6,3-12,-1-1,-1-1,-2 0,-2-1,-1-1,-1 1,-2-1,-2-1,-1 1,-2-1,-1 0,-5-32,-8-6,11 74,1 1,0-1,-1 0,1 0,-1 1,1-1,-1 0,1 1,-1-1,0 0,1 1,-1-1,0 1,1-1,-1 1,0-1,0 1,1 0,-1-1,0 1,0 0,0 0,1 0,-1-1,0 1,0 0,0 0,0 0,0 0,1 0,-1 1,0-1,0 0,0 0,0 1,1-1,-1 0,0 1,0-1,1 0,-1 1,0-1,1 1,-2 0,-26 30,6 6,2 1,1 0,3 2,1 0,-10 41,15-53,2 0,1 0,1 1,2 0,0 0,2 0,2 0,2 28,-1-50,1-1,0 1,0-1,0 1,1-1,0 0,0 0,1 0,0-1,0 1,0-1,0 0,1 0,0 0,0-1,0 1,1-1,0-1,-1 1,1-1,0 0,1 0,-1-1,0 1,1-2,0 1,-1-1,1 0,0 0,0 0,6-1,2 0,1 0,-1 0,0-2,0 0,1 0,-1-1,0-1,-1-1,1 0,-1-1,0 0,0-1,-1-1,0 0,0-1,3-3,32-25,-39 68,-7-26,-1 0,1-1,0 1,0-1,0 0,0 1,1-1,0 0,0 0,0-1,0 1,0-1,1 1,0-1,-1 0,1 0,0-1,1 1,-1-1,0 0,1 0,-1 0,1-1,0 0,-1 0,1 0,0 0,3 0,-1 0,1-1,-1 1,0-1,0 0,0-1,0 0,0 0,0 0,0-1,0 0,0-1,-1 1,1-1,-1 0,0-1,0 0,0 0,0 0,3-3,-6 2,1 1,-1-1,0 0,0 1,0-1,0-1,-1 1,0 0,0-1,-1 1,1-1,-1 1,-1-1,1 0,-1 1,0-1,0 0,0 0,-1 1,0-1,0 0,0 1,-1-1,0 1,0 0,0-1,-1 1,0 0,0 0,0 1,0-1,-1 1,0-1,0 1,0 0,0 1,-1-1,1 1,-1 0,0 0,0 0,0 0,0 1,-1 0,1 0,-1 1,1-1,-1 1,-1 0,-3 2,1 0,-1 0,0 1,1 0,-1 1,1 0,-1 0,1 1,0 0,1 1,-1 0,1 0,0 1,0 0,1 1,-1-1,1 1,1 1,-1-1,2 1,-1 0,1 1,0-1,0 1,1 0,0 0,1 1,0-1,1 1,0-1,0 1,1 0,0 2,1-8,-1 0,1 0,1 0,-1 0,0 0,1 0,0 0,0 0,0 0,1-1,-1 1,1 0,0-1,0 1,0-1,0 1,1-1,-1 0,1 0,0 0,0 0,0-1,0 1,0-1,1 0,-1 0,1 0,0 0,-1-1,1 1,0-1,0 0,0 0,0 0,0-1,0 0,0 1,0-1,4-1,70-16,-44 2</inkml:trace>
  <inkml:trace contextRef="#ctx0" brushRef="#br0" timeOffset="83936.051">3656 10872,'-18'7,"-12"7,-2 5,2 5,5 5,8 2,7 0,4-4</inkml:trace>
  <inkml:trace contextRef="#ctx0" brushRef="#br0" timeOffset="84184.386">3766 11595,'18'5,"16"1,14 0,12-6,7-7,3-8,-12-1</inkml:trace>
  <inkml:trace contextRef="#ctx0" brushRef="#br3" timeOffset="133185.03">7958 4426,'-11'-3,"1"1,-1 0,1 0,-1 1,0 0,1 1,-1 0,0 1,1 0,-1 1,1 0,-1 0,1 1,0 1,0 0,0 0,0 1,1 0,-5 4,10-7,-2 0,0 1,0 0,0 0,0 0,1 1,-1-1,1 1,0 1,0-1,1 1,-1 0,1 0,0 0,0 0,1 1,0 0,-1 0,5-4,0 0,0 1,0-1,0 0,1 0,-1 0,0 0,1 0,0 0,-1 0,1 0,0-1,0 1,0-1,0 1,0-1,0 0,1 1,-1-1,0-1,0 1,1 0,-1 0,1-1,-1 1,1-1,-1 0,1 0,-1 0,3 0,1 1,51 7,54 15,-106-21,0 1,-1-1,1 1,-1-1,1 1,-1 0,0 1,0-1,-1 1,1 0,-1 0,1 0,-1 0,0 0,-1 1,1 0,-1-1,0 1,0 0,0 1,7 69,-9-73,0 0,0 0,-1 0,1 0,-1 0,1 1,-1-1,0 0,1-1,-1 1,0 0,0 0,-1 0,1 0,0-1,-1 1,1-1,-1 1,1-1,-1 1,0-1,1 0,-1 0,0 0,0 0,0 0,0 0,0-1,0 1,0-1,0 1,-2-1,-103-1,106 0</inkml:trace>
  <inkml:trace contextRef="#ctx0" brushRef="#br3" timeOffset="133523.157">8149 4795,'24'-145,"-19"192,-6-11,-1-18,1 0,1 1,1-1,0 0,2 1,0-1,0 0,2 0,0-1,1 0,1 0,6 11,5-7,0-7</inkml:trace>
  <inkml:trace contextRef="#ctx0" brushRef="#br3" timeOffset="134061.717">8845 4426,'-5'-4,"0"0,-1 0,0 1,0-1,0 1,0 1,0-1,-1 1,1 0,-1 0,1 1,-1 0,0 0,1 1,-1 0,0 0,0 0,1 1,-1 0,0 0,1 1,-1 0,1 0,-1 0,1 1,0 0,0 0,-3 3,1-1,0 1,0 1,0-1,1 1,-1 1,2-1,-1 1,1 0,1 1,-1 0,1 0,1 0,0 0,0 1,-1 5,4-13,1 1,-1-1,1 0,0 0,0 0,0 0,0 0,0 0,0 1,0-1,1 0,-1 0,1 0,-1 0,1 0,0 0,0 0,0 0,0 0,0-1,1 1,-1 0,0-1,1 1,-1-1,1 1,0-1,0 0,-1 1,1-1,0 0,0 0,1 0,77 17,-49-14,-23-3,0 1,0-1,-1 1,1 1,-1-1,1 1,-1 1,0-1,0 1,-1 0,1 1,-1 0,0 0,0 0,0 0,-1 1,0 0,0 1,0-1,-1 1,0-1,0 1,-1 1,0-1,0 0,-1 1,0-1,0 1,-1 0,1 2,-2-8,-1 1,1-1,-1 0,1 0,-1 1,0-1,0 0,0 0,0 0,0 0,0 0,-1 0,1 0,-1 0,1-1,-1 1,0-1,1 1,-1-1,0 1,0-1,0 0,0 0,0 0,-1 0,1 0,0-1,0 1,-1 0,-70 8,72-9,-108-1,121 1,5 0</inkml:trace>
  <inkml:trace contextRef="#ctx0" brushRef="#br3" timeOffset="134383.849">9023 4808,'3'6,"1"-1,0 0,0 0,1 0,-1 0,1-1,0 0,0 0,1 0,-1-1,1 0,0 0,-1 0,1 0,1-1,-1 0,0-1,0 1,1-1,-1 0,1-1,-1 1,1-1,-1-1,1 1,-1-1,1 0,-1-1,0 1,0-1,0-1,0 1,0-1,0 0,0 0,-1-1,0 1,1-1,-1 0,-1-1,1 1,1-4,-4 4,0 0,0-1,-1 1,1-1,-1 1,0-1,-1 0,1 1,-1-1,0 0,0 0,0 1,-1-1,0 0,0 1,0-1,0 0,-1 1,0 0,0-1,0 1,0 0,-1 0,1 0,-1 0,0 0,0 1,-1 0,1-1,-1 1,1 0,-1 0,0 1,0-1,0 1,-1 0,1 0,0 1,-1-1,0 1,1 0,-1 0,0 0,0 1,-4-2,0 0,-1 1,1 1,-1-1,1 1,-1 1,1 0,-1 0,1 1,-1 0,1 1,0 0,-5 3,8-4,1 0,1 1,-1-1,0 1,1 0,-1 1,1-1,0 1,0-1,0 1,1 1,-1-1,1 0,0 1,0 0,1-1,-1 1,1 0,0 0,1 1,-1-1,1 0,0 1,0 0,1 22</inkml:trace>
  <inkml:trace contextRef="#ctx0" brushRef="#br3" timeOffset="135638.59">20385 4207,'-52'0,"31"-2,-1 1,1 0,0 2,0 1,-1 1,2 0,-1 2,0 0,1 1,0 1,-2 2,20-7,0-1,0 0,0 1,1-1,-1 1,0 0,1-1,0 1,-1 0,1 0,0 0,0 0,0 0,0 0,0 0,0 0,1 1,-1-1,1 0,-1 0,1 1,0-1,0 0,0 0,0 1,1-1,-1 0,0 1,1-1,0 0,-1 0,1 0,0 0,0 0,0 0,1 0,-1 0,0 0,1 0,-1 0,1-1,-1 1,1-1,0 1,0-1,0 0,0 0,0 1,0-1,0-1,0 1,0 0,1 0,0-1,82 31,-74-29,0 1,0 0,0 0,0 1,-1 1,0 0,1 0,-2 1,1 0,-1 1,0 0,0 0,-1 1,0 0,0 1,0 1,-6-8,-1 0,0 0,0 1,0-1,0 1,0-1,-1 1,1-1,-1 1,0-1,1 1,-1 0,0-1,0 1,-1 0,1-1,-1 1,1-1,-1 1,0-1,0 1,0-1,0 0,0 1,-1-1,1 0,-1 0,1 0,-1 0,0 0,0 0,0 0,0-1,0 1,-1 0,-86 39,-37-29,120-13</inkml:trace>
  <inkml:trace contextRef="#ctx0" brushRef="#br3" timeOffset="135959.723">20467 4712,'12'-48,"-1"0,-3-1,-2-1,-2 1,-3 44,-2 193,0-169,1 0,1 1,1-1,1 0,0 0,1 0,5 11,-2-15</inkml:trace>
  <inkml:trace contextRef="#ctx0" brushRef="#br3" timeOffset="136507.205">21095 4234,'-2'-4,"1"0,-2 0,1 1,0-1,-1 0,0 1,0 0,0-1,0 1,0 0,-1 1,1-1,-1 1,0-1,0 1,0 0,0 0,0 1,0-1,0 1,-1 0,1 0,0 1,-1-1,1 1,-1 0,1 0,0 0,-1 1,1-1,-1 1,1 0,-1 1,-4 0,0 2,0-1,0 1,0 0,1 1,-1 0,1 1,0 0,1 0,-1 0,1 1,1 0,-1 0,1 1,0 1,5-7,0-1,0 1,0-1,0 1,0 0,1-1,-1 1,1 0,-1-1,1 1,0 0,-1 0,1 0,0-1,0 1,1 0,-1 0,0 0,0-1,1 1,-1 0,1 0,0-1,-1 1,1-1,0 1,0 0,0-1,0 1,0-1,1 0,-1 1,0-1,1 0,56 32,-49-29,6 3,6 2,0 0,0 2,-1 0,0 2,9 7,-25-16,0-1,0 1,0-1,-1 1,1 0,-1 0,0 1,0-1,-1 1,1 0,-1-1,0 1,0 0,-1 0,1 1,-1-1,0 0,0 0,-1 0,0 1,0-1,0 0,0 1,-1-1,0 0,-1 4,0-5,1 0,-1 0,0 0,0 0,-1 0,1 0,-1-1,0 1,0-1,0 1,0-1,-1 0,1-1,-1 1,0-1,0 1,1-1,-2 0,1 0,0-1,0 1,-1-1,1 0,0 0,-1-1,-2 1,-9 1,0-1,0-1,0 0,0-1,0-1,-13-2,17-1,17 3</inkml:trace>
  <inkml:trace contextRef="#ctx0" brushRef="#br3" timeOffset="136851.898">21313 4658,'97'46,"-92"-44,-1-1,1 1,-1-1,0 0,1-1,0 1,-1-1,1 0,-1 0,1 0,-1-1,1 0,-1 0,1 0,-1 0,1 0,-1-1,0 0,0 0,0 0,4-3,-6 2,1 1,-1-1,0 1,0-1,0 0,0 0,0 0,0 0,-1-1,0 1,0 0,0-1,0 1,0-1,-1 1,1-1,-1 1,0-1,0 1,0-1,-1 1,1-1,-1 1,0 0,0-1,0 1,0 0,-1-2,0-1,-1-1,0 0,-1 1,0 0,0 0,0 0,-1 0,1 0,-1 1,-1 0,1 0,-1 1,-1-2,0 3,1-1,-1 1,0 1,0-1,0 1,0 0,0 1,-1 0,1 0,0 0,-1 1,1 0,0 1,-1-1,1 1,0 1,0 0,0 0,0 0,0 0,0 1,1 1,-3 0,-11 7,1 1,1 1,0 1,1 0,0 1,1 1,0 1,-3 4</inkml:trace>
  <inkml:trace contextRef="#ctx0" brushRef="#br3" timeOffset="138747.152">7739 4098,'13'-169,"-11"-131,-13 1,-29-144,14 281,-8-76,32 217,2 0,0 0,1 0,1 0,1 0,2-3,-4 22,0 1,-1-1,1 1,0-1,0 1,0-1,1 1,-1 0,0 0,0 0,1-1,-1 1,1 0,-1 1,1-1,-1 0,1 0,-1 1,1-1,0 1,-1-1,1 1,0 0,-1-1,1 1,0 0,0 0,-1 1,1-1,0 0,0 0,-1 1,1-1,0 1,-1 0,5-1,11 2</inkml:trace>
  <inkml:trace contextRef="#ctx0" brushRef="#br3" timeOffset="142925.571">2181 2528,'406'8,"163"-1,-362-9,880 10,-22-1,-656-8,77-7,-355 3,-1 1,95-17,-160 12,71-13,1 7,82 3,159 4,-106 2,-70-8,425 43,1171-29,-636-9,-800 1,740-27,-6 4,-1073 30,761-12,-133 6,167 2,-242 18,-43 10,-315-10,261 6,-113 11,-1 7,-235-28,114-3,-149-7,106 1,-81 28,-116-26,0 0,0 0,-1 0,1 1,-1-1,1 1,-1 0,0 0,0 0,0 1,0-1,-1 1,0-1,1 1,-1 0,-1 0,1 0,0 0,-1 0,0 0,0 0,0 1,-1-1,1 0,-1 1,0-1,0 0,0 1,-1-1,0 1,1 15,-2 84,-3-1,-8 16,8-82,2 1,2-1,1 1,2 0,5 24,-2 242,-3-284,1-1,1 0,0 0,2-1,6 19,31 132,-34-102,-4-57,-3-13</inkml:trace>
  <inkml:trace contextRef="#ctx0" brushRef="#br3" timeOffset="144881.862">7548 2309,'-14'33,"7"-17,0-1,1 1,1 1,1-1,0 1,1 0,0 9,3-23,0 0,0 1,1-1,-1 0,1 0,0 0,-1 1,2-1,-1 0,0 0,1-1,-1 1,1 0,0 0,0-1,0 1,0-1,0 1,0-1,1 0,-1 0,1 0,0 0,0-1,-1 1,1-1,0 0,0 1,0-1,3 0,2 1,1 0,0 0,0-1,0 0,0-1,0 0,0 0,0-1,0 0,5-1,-4 0,-1-1,1 1,0-1,-1-1,1 0,-1 0,0-1,-1 0,1 0,-1-1,0 0,0-1,-1 0,0 0,0-1,0 1,-1-1,-1-1,1 1,-1-1,-1 0,1-2,-4 7,-1 1,1 0,-1-1,0 1,0 0,-1-1,1 1,-1-1,0 1,1 0,-2 0,1 0,0-1,0 1,-1 0,0 0,0 1,0-1,0 0,0 1,0-1,-1 1,1-1,-1 1,1 0,-1 0,0 1,0-1,0 0,-2 0,-6-3,-1-1,1 1,-1 1,-1 0,1 1,0 0,-8 0,11 2,0 0,-1 1,1 0,-1 0,1 1,0 0,-1 1,1 0,0 0,0 1,0 0,1 1,-1 0,1 0,0 0,0 2,0-1,0 1,1 0,0 0,1 1,-1 0,1 0,0 0,1 1,0 0,0 0,1 0,0 1,0-1,1 1,0 0,1 0,-1 4,2-9,1 0,0 0,0 1,0-1,1 0,-1 1,1-1,0 0,0 0,1 0,-1 0,1 0,0 0,0 0,0-1,0 1,1-1,-1 1,1-1,0 0,0 0,0 0,1 0,-1-1,1 1,-1-1,1 0,0 0,0 0,0-1,0 1,1-1,5 2,0 0,0-1,0 0,0-1,0 0,1-1,-1 0,0-1,0 0,1 0,-1-1,0 0,2-2,-2 0,0 0,0 0,0-1,-1 0,0-1,0 0,0-1,0 0,-1 0,5-6,-10 9,0 1,0-1,0 0,0 0,-1 0,0 0,1-1,-2 1,1-1,0 1,-1-1,0 0,0 1,0-1,-1 0,1 0,-1 0,-1 1,1-1,0 0,-1 0,0 1,0-1,-1 0,1 0,-2-1,0-1,0 1,-1 0,0 0,0 0,0 1,0-1,-1 1,0 0,0 0,-1 1,1 0,-1-1,0 2,0-1,0 1,0 0,-1 0,0 1,1 0,-1 0,0 0,0 1,0 0,0 0,0 1,0 0,0 0,0 1,0 0,0 0,0 0,1 1,-1 0,0 1,1-1,-1 1,1 1,0-1,0 1,0 0,1 0,-1 1,1-1,0 1,0 0,1 1,-2 2,3-4,0 0,0 1,0-1,1 1,0 0,0 0,0 0,1 0,0 0,0 0,0 0,0 1,1-1,0 0,0 0,0 1,1-1,-1 0,1 0,1 0,-1 0,1 0,0 0,0 0,0 0,1-1,-1 1,1-1,0 1,1-1,-1 0,1-1,0 1,0 0,3 2,4-2,1-1,-1 0,0-1,1 0,0-1,-1 0,1 0,0-1,-1-1,1 0,-1-1,1 0,-1-1,1 0,-1-1,0 0,-1 0,1-1,-1-1,0 0,5-4,-10 7,0-1,-1 0,1 0,-1-1,0 1,0-1,0 0,-1 0,0 0,0-1,0 1,-1-1,2-4,-3 7,0 1,-1-1,1 1,-1-1,0 0,0 1,0-1,0 0,0 1,-1-1,1 1,-1-1,1 0,-1 1,0-1,0 1,0 0,-1-1,1 1,0 0,-1 0,0-1,1 1,-1 1,0-1,0 0,0 0,0 1,0-1,-1 1,1-1,-1 1,-4-3,0 1,-1 0,1 0,-1 1,0-1,0 2,0-1,0 1,0 0,0 1,0 0,0 0,0 1,0 0,0 0,0 1,1 0,-1 1,0-1,1 1,0 1,-1-1,1 1,1 1,-1-1,1 1,-1 0,1 1,1 0,-1-1,1 2,0-1,0 1,1-1,0 1,0 1,1-1,-2 6,4-11,1 0,-1 1,1-1,0 1,0-1,0 0,0 1,0-1,1 1,-1-1,1 0,0 1,-1-1,1 0,0 0,0 0,1 1,-1-1,0 0,1 0,-1-1,1 1,-1 0,1 0,0-1,0 1,0-1,0 0,0 1,0-1,0 0,0 0,1 0,-1-1,0 1,1 0,-1-1,0 0,1 1,-1-1,1 0,-1 0,14 2,-1-1,1 0,0-2,-1 1,1-2,0 0,-1-1,0 0,0-1,0-1,0-1,0 0,-1 0,0-2,-1 0,3-2,20-31,-36 40,1-1,-1 1,1 0,-1 0,0 0,1-1,-1 1,0 0,0 0,0-1,0 1,0 0,0 0,0 0,-1-1,1 1,0 0,-1 0,1 0,-1-1,1 1,-1 0,0 0,1 0,-1 0,0 0,0 0,1 0,-1 0,0 1,0-1,0 0,0 0,0 1,0-1,-1 1,1-1,0 1,0-1,0 1,0 0,-1-1,-7 0,-1-1,1 1,-1 1,1 0,-1 0,1 1,-1 0,1 0,0 1,0 1,-1-1,1 1,1 1,-1 0,0 0,1 1,0 0,0 0,1 1,-1 0,1 0,0 1,-4 5,10-11,0-1,0 1,-1 0,1-1,0 1,0 0,0 0,0 0,0 0,1 0,-1 0,0 0,0 0,1 0,-1 0,0 0,1 1,-1-1,1 0,0 0,-1 1,1-1,0 0,0 1,0-1,0 0,0 1,0-1,0 0,0 1,0-1,1 0,-1 0,0 1,1-1,-1 0,1 0,0 0,-1 1,1-1,0 0,0 0,0 0,0 0,-1 0,1-1,1 1,-1 0,0 0,0-1,1 2,7-1,-1 0,1 0,-1 0,1-1,0-1,-1 1,1-1,-1-1,1 0,-1 0,0 0,0-1,0 0,0-1,6-3,-13 6,0 1,0 0,0 0,-1 0,1-1,0 1,0 0,0-1,-1 1,1-1,0 1,0-1,-1 1,1-1,0 1,-1-1,1 0,-1 0,1 1,-1-1,1 0,-1 0,1 1,-1-1,0 0,0 0,1 0,-1 0,0 1,0-1,0 0,0 0,0 0,0 0,0 0,0 0,0 1,0-1,-1 0,1 0,0 0,0 0,-1 1,1-1,-1 0,1 0,-1 1,1-1,-1 0,1 0,-1 1,0-1,1 1,-1-1,0 1,1-1,-1 1,0-1,0 1,0 0,1-1,-2 1,-5 0,-1 0,1 1,0 0,0 0,-1 1,1-1,0 2,1-1,-1 1,0 0,1 0,-1 1,1 0,0 0,0 1,1-1,-1 1,1 0,-2 4,6-9,0 1,0 0,0 0,0 0,0 0,1-1,-1 1,0 1,1-1,-1 0,0 0,1 0,-1 0,1 0,0 0,-1 1,1-1,0 0,0 0,0 0,0 1,0-1,0 0,0 0,0 1,0-1,1 0,-1 0,0 0,1 1,-1-1,1 1,7 4</inkml:trace>
  <inkml:trace contextRef="#ctx0" brushRef="#br3" timeOffset="146296.268">1553 1299,'-32'2,"0"2,1 1,-1 1,1 2,0 1,1 2,0 1,-4 3,26-13,0 1,0 0,0 1,0-1,0 2,1-1,-1 1,1 0,1 0,-1 1,1 0,0 0,0 1,0 0,1 0,0 0,1 0,-4 9,8-12,1 0,0 0,1 0,-1 0,1-1,-1 1,1 0,0-1,0 1,1-1,-1 1,1-1,0 0,-1 0,1 0,1-1,-1 1,0-1,1 0,-1 1,1-2,0 1,-1 0,1-1,0 1,0-1,0 0,4 0,-7-1,130 41,-99-33,-1 1,0 1,0 2,-1 1,0 1,8 7,-31-16,0 1,0-1,0 1,-1 0,0 1,-1-1,1 1,-1 0,0 1,-1-1,0 1,0 0,-1 0,0 0,0 0,-1 1,0-1,0 1,-1-1,0 1,0 0,-1 0,-1-1,1 1,-1 0,-1-1,0 3,0-6,-1 1,1-1,-1 0,0 0,0 0,-1-1,1 1,-1-1,0 1,-1-1,1-1,-1 1,1 0,-1-1,0 0,0 0,-1-1,1 1,0-1,-1 0,-1-1,-123 21,-62-21,237-9,-14 2</inkml:trace>
  <inkml:trace contextRef="#ctx0" brushRef="#br3" timeOffset="147031.898">1799 1927,'19'-50,"3"1,2 1,1 1,12-14,-37 61,0-1,0 1,0-1,0 1,0-1,0 0,0 1,0-1,1 1,-1-1,0 1,0-1,0 1,1-1,-1 1,0-1,0 1,1-1,-1 1,1-1,-1 1,0 0,1-1,-1 1,1 0,-1-1,1 1,-1 0,1-1,-1 1,1 0,-1 0,1 0,-1 0,1-1,-1 1,1 0,-1 0,1 0,-1 0,1 0,0 0,-1 0,1 1,-1-1,1 0,-1 0,1 0,-1 0,1 1,-1-1,1 0,-1 1,1-1,-1 0,1 1,-1-1,0 0,1 1,-1-1,-8 112,6-93,1 1,1-1,1 0,1 0,0 0,1 0,2-1,0 1,2 4,-1-8,-4-13,0 1,0-1,-1 1,1 0,-1 0,0 0,0 0,0 0,0 0,0 0,0 0,-1 0,0 0,1 1,-1-1,-1 0,1 0,0 0,-1 1,1-1,-1 0,0 0,0 0,0 0,-1 0,1 0,-1-1,1 1,-1 0,0-1,-1 2,-6 0,-1 1,0-1,0-1,0 1,0-2,0 1,-1-2,1 1,-1-1,1-1,-5 0,66-10,193 3,-236 7</inkml:trace>
  <inkml:trace contextRef="#ctx0" brushRef="#br3" timeOffset="148306.159">2427 1627,'-18'2,"1"0,0 2,0 0,0 1,1 0,-1 2,2 0,-1 0,1 2,0 0,0 0,-5 7,14-12,0 0,1 1,0 0,0 0,0 1,0-1,1 1,0 0,0 0,1 0,0 1,0 0,0-1,1 1,0 0,0 0,1 0,0 0,0 0,0 0,1 1,0-1,1 0,-1 0,1 0,1 0,0 0,0 0,0 0,0 0,1-1,0 1,1-1,0 0,0 1,1-1,-1-1,1 1,0-1,1 0,-1 0,1 0,0-1,0 0,1 0,-1 0,1-1,0 0,0 0,0-1,0 0,0 0,1-1,-1 0,0 0,1-1,-1 0,1 0,4-1,68-4,-59 2</inkml:trace>
  <inkml:trace contextRef="#ctx0" brushRef="#br3" timeOffset="148800.865">2304 1845,'27'-19,"-5"9,1 2,0 0,0 2,0 0,1 2,0 0,23 0,-45 4,-1 0,1 0,-1 0,1 0,-1 0,1 0,-1 0,1 1,-1-1,1 0,-1 1,0-1,1 1,-1 0,0-1,1 1,-1 0,0 0,1 0,-1 0,0 0,0 0,0 0,0 0,0 0,0 1,-1-1,1 0,0 1,-1-1,1 0,-1 1,1-1,-1 1,1-1,-1 1,0-1,0 1,-8 64,2-37,6-20,0 1,0-1,1 0,0 1,0-1,1 0,1 0,-1 0,2-1,-1 1,3 8,-3-8</inkml:trace>
  <inkml:trace contextRef="#ctx0" brushRef="#br3" timeOffset="150034.879">966 1,'-28'10,"7"-3,-1 2,1 0,0 1,1 1,0 0,-2 4,17-10,0 0,1 1,-1 0,1-1,1 1,-1 0,1 1,0-1,1 1,-1-1,1 1,1 0,-1 0,1 0,0 0,1 0,0 0,0 0,0 0,1 0,0 0,0 0,1-1,0 1,0 0,0-1,1 1,0-1,1 0,-1 0,1 0,0 0,1-1,-1 1,1-1,0 0,3 2,9 5,-1-1,1 0,1-1,0-1,0-1,1-1,0 0,0-1,6 0,-2-1,-1 2,0 1,-1 1,0 0,0 2,12 8,-30-18,-1 1,1-1,-1 1,1-1,-1 1,0 0,1 0,-1 0,0 0,0 0,-1 0,1 1,0-1,-1 1,1-1,-1 1,0 0,0-1,0 1,0 0,0 0,-1 0,1 0,-1 0,0 0,0 0,0-1,0 1,0 0,-1 0,0 0,1 0,-1 0,0 0,0-1,0 1,-1 0,1-1,-1 1,1-1,-2 2,-13 9,0-1,0 0,-1-2,0 0,-1-1,0 0,0-2,-1 0,0-1,0-1,-17 2,-120 17,146-24</inkml:trace>
  <inkml:trace contextRef="#ctx0" brushRef="#br3" timeOffset="155360.634">1416 343,'-5'6,"0"0,0 1,0 0,1 0,0 1,0-1,1 1,0 0,0-1,1 1,0 1,1-1,-1 0,2 0,-1 1,1-1,0 0,1 1,0-1,0 0,1 0,0 0,0 0,1 0,0 0,3 4,3-3,0 0,1-1,0 0,0 0,1-1,0 0,0-1,1 0,0-1,0-1,0 0,0 0,1-1,-1-1,1 0,0 0,0-2,-1 1,1-2,0 0,7-1,-15 2,-1 0,1 0,-1 0,0-1,1 1,-1-1,0 0,1 0,-1-1,0 1,0-1,0 0,0 0,0 0,-1 0,1-1,-1 0,1 0,-1 0,0 0,0 0,0 0,-1-1,1 0,-1 1,0-1,0 0,0 0,0 0,-1 0,0-1,1 1,-3-6,1 0,-1 0,-1 0,0 1,0-1,-1 1,0-1,0 1,-1 0,0 0,-1 0,0 1,-1 0,0-1,0 2,0-1,-1 1,0 0,0 1,-1-1,0 2,0-1,-1 1,-5-3,9 6,0-1,-1 1,0 0,1 0,-1 0,0 1,0 0,0 0,0 1,0-1,0 1,0 1,0-1,0 1,0 0,0 0,0 1,0 0,1 0,-1 0,1 1,-1 0,1 0,0 0,0 0,0 1,1 0,-1 0,1 0,0 1,-2 2,-3 5,0 0,1 1,0 0,1 1,0 0,1 0,0 1,2-1,-4 14,-2 22</inkml:trace>
  <inkml:trace contextRef="#ctx0" brushRef="#br3" timeOffset="155876.765">2168 261,'-9'-4,"-1"1,1 0,-1 1,1 0,-1 1,0-1,1 2,-1-1,0 2,0-1,1 1,-1 1,0-1,1 2,-1-1,1 1,0 1,0 0,0 0,0 1,1 0,0 0,0 1,0 0,1 0,0 1,-1 1,-1 1,1-1,-1 1,2 0,0 0,0 1,0 0,1 0,1 1,0 0,-2 6,5-12,1 0,-1 0,1 1,0-1,0 0,1 0,0 1,0-1,0 0,0 0,1 1,0-1,0 0,1 0,-1 0,1 0,0 0,0 0,1 0,-1-1,1 1,0-1,0 0,3 2,4 3,1-2,0 1,1-2,0 0,0 0,0-1,1 0,-1-1,1 0,0-1,0-1,0 0,1-1,-1 0,0-1,1-1,-1 0,8-2,46-12,-44 5</inkml:trace>
  <inkml:trace contextRef="#ctx0" brushRef="#br3" timeOffset="156191.922">2031 452,'28'-16,"-11"12,0 0,0 2,0 0,1 1,-1 0,17 3,-31-2,0 0,0 1,0-1,0 1,0 0,0 0,0 0,0 0,-1 1,1-1,0 1,-1 0,1 0,-1 0,0 0,1 0,-1 0,0 0,0 1,-1-1,1 1,0 0,-1-1,0 1,0 0,1 0,-1 0,-1 0,1 0,0 0,-1 0,0 3,-2 102,-1-87,1-16,1 1,0 0,0 0,0 0,1 0,0-1,0 1,1 0,0 0,0 0,0 0,1 1,3 2</inkml:trace>
  <inkml:trace contextRef="#ctx0" brushRef="#br3" timeOffset="159788.96">2837 465,'0'-1,"1"0,0 0,0 0,0 0,1 0,-1 1,0-1,0 0,0 0,1 1,-1-1,0 1,1-1,-1 1,0 0,1-1,-1 1,1 0,-1 0,0 0,1 0,-1 0,1 0,0 1,1-2,351 0,-305 1,332-11,579-51,-207 40,-617 20,389-11,190 13,-482-13,216-15,-14 37,-144 11,-289-20,-1 0,1 0,0 0,-1 0,1 0,-1 0,1 0,0 1,-1-1,1 1,-1-1,1 1,-1 0,0 0,1 0,-1-1,0 1,1 0,-1 1,0-1,0 0,0 0,0 0,0 1,0-1,0 0,0 1,-1-1,1 1,0-1,-1 1,1-1,-1 1,0 0,0-1,1 1,-1-1,0 3,17 166,37 147,5 49,-43-150,11 54,-26-224,-1 18,3-1,3 1,7 25,30 221,0-37,-30-190,3 0,4-1,16 38,43 235,-55-197,-21 156,-11-164,2-41,6-109,1-1,-1 1,0 0,0 0,0-1,0 1,0 0,0 0,1 0,-1-1,0 1,0 0,0 0,1 0,-1 0,0-1,0 1,0 0,1 0,-1 0,0 0,0 0,1 0,-1 0,0 0,0 0,1 0,-1 0,0 0,0 0,1 0,-1 0,0 0,0 0,1 0,-1 0,0 0,0 0,3-17</inkml:trace>
  <inkml:trace contextRef="#ctx0" brushRef="#br3" timeOffset="163800.617">8203 233,'-7'5,"0"-1,0 1,0 1,1-1,0 1,0 0,0 1,1-1,0 1,-1 3,4-8,1 1,-1-1,1 1,0 0,-1 0,2-1,-1 1,0 0,0 0,1 0,0 0,-1 0,1 0,0 0,0-1,1 1,-1 0,1 0,-1 0,1 0,0 0,0-1,0 1,1 0,-1-1,1 1,-1-1,1 1,0-1,2 2,3 2,2-1,-1 0,1-1,-1 0,1 0,0-1,0 0,1-1,-1 0,1 0,-1-1,1 0,-1-1,1 0,0-1,-1 0,1 0,-1-1,2 0,81-36,-89 36,0 0,0 0,0 0,-1 0,1-1,0 1,-1-1,0 0,1 0,-1 0,0 0,0 0,-1 0,1 0,-1-1,0 1,1-1,-1 1,-1-1,1 1,-1-1,1 1,-1-1,0 0,0-2,-4 0,1 0,-1 0,0 0,0 0,0 1,-1-1,0 1,0 0,0 1,-1-1,0 1,0 0,0 1,0-1,0 1,-1 1,1-1,-1 1,0 0,0 0,0 1,0 0,0 0,0 1,0 0,-8-2,1 0,-1 2,0 0,0 0,1 2,-1 0,0 0,1 1,-2 2,10-3,-1 0,1 0,0 0,0 1,0 0,1 1,-1-1,1 1,0 0,0 0,0 1,0-1,1 1,0 0,0 0,0 1,1-1,0 1,0 0,0 0,-1 4,3-6,0-1,0 1,1 0,0-1,-1 1,1 0,0 0,1-1,-1 1,1 0,0 0,0-1,0 1,0-1,0 1,1-1,0 1,0-1,0 0,0 0,0 0,0 0,1 0,0 0,-1-1,1 1,0-1,0 0,0 0,1 0,-1 0,0 0,2-1,9 6,1 0,1-1,-1-1,1-1,0 0,0-1,2-1,-1 1,0-1,0-1,1-1,-1 0,0-1,0-1,0-1,0 0,0-1,-1-1,1-1,-1 0,-1-1,1-1,0-1,-13 8,0-1,-1 0,1 1,-1-1,1 0,-1 0,0-1,0 1,0 0,0-1,0 1,-1-1,1 1,-1-1,1 0,-1 0,0 0,0 0,0 0,-1 0,1 0,-1 0,0 0,1 0,-1 0,-1 0,1 0,0 0,-1 0,1 0,-1 0,0 0,0 0,0 0,-1 0,1 1,-1-1,-1-2,-7-4,-1 1,0 1,-1-1,1 2,-1 0,-1 0,1 1,-1 0,0 1,0 1,0 0,-1 1,1 0,0 1,-1 0,1 1,-3 1,6-2,1-1,-1 2,0-1,1 1,-1 1,0 0,1 0,-1 1,1 0,-1 1,1 0,0 0,0 1,0 0,1 1,-1 0,1 0,0 1,1 0,-1 0,1 1,0 0,6-5,0 0,-1 0,1 0,0 1,0-1,1 1,-1-1,0 0,1 1,-1-1,1 1,0 0,0-1,0 1,0-1,1 1,-1-1,0 1,1-1,0 0,0 1,0-1,0 1,0-1,0 0,0 0,1 0,-1 0,1 0,0 0,-1 0,1 0,0-1,0 1,0-1,0 1,0-1,1 0,-1 1,0-1,2 0,103 31,-90-28,1-2,-1 0,0-1,1-1,-1 0,1-1,-1-2,0 1,1-2,-1 0,-1-1,4-2,-18 6,-1 1,1 0,-1-1,0 1,1-1,-1 0,0 1,1-1,-1 0,0 0,0 0,0 0,0 0,0 0,0 0,0 0,0 0,0 0,0-1,-1 1,1 0,-1-1,1 1,-1 0,1-1,-1 1,1-1,-1 1,0-1,0 1,0-1,0 1,0 0,0-1,-1 1,1-1,0 1,-1-1,1 1,-1 0,1-1,-1 1,0 0,1-1,-1 1,0 0,0 0,0 0,0 0,0 0,0 0,0 0,-1 0,1 0,0 0,-13-5,0 0,0 1,-1 0,0 1,1 1,-1 0,0 1,-1 1,1 0,-5 1,-1-1,1 1,0 1,-1 0,1 2,0 0,0 1,-10 4,5 10,25-17,0 0,-1-1,2 1,-1 0,0 0,0-1,0 1,0 0,0-1,0 1,1 0,-1 0,0-1,1 1,-1-1,0 1,1 0,-1-1,1 1,-1-1,1 1,-1-1,1 1,0-1,-1 1,1-1,-1 0,1 1,0-1,-1 0,1 0,0 1,0-1,-1 0,1 0,0 0,-1 0,1 0,0 0,0 0,24 5,0-1,0-1,0-1,1-1,10-2,1 1,232-12,-193 32,-29-3,-8-10,0-2,0-2,0-2,16-1,-18-1,594 18,63 25,494 40,-16 36,711 24,-1744-134,1139 51,-283-23,-635-35,309 11,50 17,-203-2,-139-3,436-21,-518 11,-116-14,-73-15,-91 14,50 8,-64-5,0 0,0 0,0 0,0 0,0 0,-1 1,1-1,-1 0,1 1,-1-1,0 0,0 0,0 1,-1-1,1 0,0 1,-1-1,1 0,-1 0,0 1,0-1,-1 1,0 5,-7 45,2 1,2-1,3 1,2 0,2 0,3 0,2-1,1 12,-4 0,-2 0,-3 1,-7 33,-59 262,47-195,-14 118,24-201,4 0,3 33,4 558,25-523,-15-123,-11-28,0 1,1-1,-1 0,0 1,0-1,1 0,-1 1,0-1,1 0,-1 1,0-1,1 0,-1 0,0 1,1-1,-1 0,1 0,-1 0,0 0,1 0,-1 1,1-1,-1 0,1 0,-1 0,0 0,1 0,-1 0,1 0,-1-1,1 1,-1 0,0 0,1 0,-1 0,1 0,-1-1,0 1,1 0,-1 0,1-1,-1 1,0 0,1-1,-1 1,0 0,0-1,1 1,-1 0,0-1,0 1,0 0,1-1,-1 1,0-1,0 1,0-1,0 1,0 0,0-1,0 1,0-1,6-34,-6 15</inkml:trace>
  <inkml:trace contextRef="#ctx0" brushRef="#br3" timeOffset="164499.922">14308 1927,'0'10,"0"1,0-1,1 0,1 0,0 1,0-1,1-1,0 1,0 0,1-1,1 1,0-1,3 5,18 18,1-2,2-1,0-1,2-2,1-1,1-1,31 16,-13-6,-1 1,38 38,-84-72,-1 1,-1 0,1 0,0 1,0-1,-1 0,0 1,1 0,-1-1,0 1,0 0,0 0,-1 0,1 0,-1 1,0-1,0 0,0 1,0-1,0 1,-1-1,1 1,-1-1,0 1,0-1,0 1,-1-1,1 0,-1 1,0-1,0 1,0-1,-2 2,-4 3,-1 0,0-1,-1 0,0 0,0-1,0 0,-1-1,0 0,0-1,-6 2,-76 29,-1-4,-53 9,34-11</inkml:trace>
  <inkml:trace contextRef="#ctx0" brushRef="#br3" timeOffset="165267.508">13844 397,'-2'3,"1"-1,-1 0,1 1,0-1,0 1,0-1,0 1,0-1,1 1,-1 0,1-1,-1 1,1 0,0 0,0-1,1 1,-1 0,0-1,1 1,0 0,0-1,-1 1,2-1,-1 1,0-1,0 1,1-1,-1 0,1 0,0 0,-1 0,1 0,0 0,80 57,-65-49,32 20,-16-12,-1 1,-1 1,0 2,-2 1,-1 1,-1 1,-1 2,2 4,-24-26,-1-1,0 1,0 0,0 0,-1-1,1 2,-1-1,-1 0,1 0,-1 1,1-1,-2 1,1-1,0 1,-1-1,0 1,-1 0,1-1,-1 1,0-1,0 1,-1-1,0 0,0 0,0 1,0-1,-1 0,0-1,0 1,-3 3,-8 8,-1 0,-1-1,-1 0,0-2,0 0,-2-1,1 0,-13 4,-58 28,-3-5,-1-3,-2-4,-24 2,-61 14</inkml:trace>
  <inkml:trace contextRef="#ctx0" brushRef="#br3" timeOffset="166305.288">4680 220,'1'-1,"-1"0,1 0,-1 0,1 0,-1 1,1-1,0 0,-1 0,1 1,0-1,0 0,0 1,0-1,-1 1,1-1,0 1,0-1,0 1,0 0,0 0,0-1,0 1,0 0,0 0,0 0,0 0,0 0,0 0,0 0,0 0,0 1,0-1,0 0,1 1,-1-1,25-4,1 2,-1 2,1 0,-1 1,1 2,-1 0,0 2,0 1,0 2,-1 0,17 8,-36-12,0-1,-1 1,1 1,-1-1,0 1,-1 0,1 0,-1 0,0 0,0 1,0 0,-1 0,0 0,0 0,-1 0,1 1,-1-1,-1 1,1-1,-1 1,-1 0,1-1,-1 1,0 0,0 0,-1-1,0 1,0 0,-1 2,-9 21,-1-1,-1 0,-1-1,-1 0,-2-1,-1-1,-1-1,-1 0,-1-1,-9 6,28-28,-208 213,151-162</inkml:trace>
  <inkml:trace contextRef="#ctx0" brushRef="#br3" timeOffset="167371.83">4803 2364,'0'0,"1"0,-1 0,0 0,1 0,-1 0,0 0,1 0,-1 0,0 0,1 0,-1 0,0 0,1 0,-1 0,0 0,1 0,-1 0,0-1,0 1,1 0,-1 0,0 0,0-1,1 1,-1 0,0 0,0 0,1-1,-1 1,0 0,0-1,0 1,0 0,1 0,-1-1,0 1,0 0,0-1,0 1,0-1,15 12,9 1,0-2,0-1,1 0,0-2,1-1,0-1,9-1,74 19,-108-23,1 0,1 0,-1 0,1 0,-1 1,1-1,-1 1,1-1,-1 1,1 0,-1 0,0 0,0 0,0 0,1 1,-1-1,0 1,0-1,-1 1,1 0,0 0,-1 0,1 0,-1 0,1 0,-1 0,0 0,0 1,0-1,0 0,0 1,-1-1,1 1,-1-1,1 1,-1-1,-4 5,1-1,-1 0,-1 0,1 0,-1 0,0-1,0 0,-1 0,0 0,0-1,-3 3,1-1,-90 65,-2-4,-3-5,-90 39,92-54</inkml:trace>
  <inkml:trace contextRef="#ctx0" brushRef="#br4" timeOffset="-164927.985">392 8359,'-1'-2,"0"0,0 0,0-1,0 1,0 0,-1 0,1 0,-1 0,0 1,1-1,-1 0,0 1,0-1,0 1,0-1,0 1,0 0,-1 0,1 0,0 0,0 1,-1-1,1 0,-1 1,1 0,0 0,-1-1,1 1,-1 1,0-1,-72 19,36 1,0 2,2 2,1 1,-11 11,44-35,1 0,0 0,0 0,0 1,0-1,0 1,0-1,1 1,-1 0,0-1,1 1,-1 0,1 0,0 0,0 0,-1 0,1 1,1-1,-1 0,0 0,1 1,-1-1,1 0,-1 1,1-1,0 1,0-1,0 0,1 1,-1-1,0 1,1-1,-1 0,1 1,0-1,0 0,0 0,0 0,0 0,2 2,4 1,-1 1,2-1,-1 0,1-1,-1 0,1 0,0-1,1 0,-1 0,7 1,18 7,-14-4,1 1,-1 2,-1 0,1 1,-2 0,0 2,11 9,-22-17,0 1,-1 0,1 0,-1 0,-1 0,1 1,-1 0,0 0,-1 0,1 0,-1 1,-1-1,0 1,0 0,0 0,-1-1,0 1,0 0,-1 0,0 0,-2 7,1-9,-1 1,1-2,-2 1,1 0,-1 0,1-1,-2 1,1-1,-1 0,1 0,-1 0,-1 0,1-1,-1 0,1 0,-1 0,0 0,-1-1,1 0,-1 0,1 0,-1-1,0 0,0 0,0 0,0-1,0 0,0 0,-1 0,1-1,0 0,0 0,-6-2,-42 0,56-2,7 0</inkml:trace>
  <inkml:trace contextRef="#ctx0" brushRef="#br4" timeOffset="-164635.241">488 8632,'0'5,"0"8,2 11,4 11,2 14,0 10,2 6,-2 6,0 3,0 0,-3 0,-1-7,0-7,0-9,-1-11,-1-10,0-11</inkml:trace>
  <inkml:trace contextRef="#ctx0" brushRef="#br4" timeOffset="-164320.063">447 8864,'-2'-13,"-1"-91,3 99,1 1,0 0,0 0,0 0,0 0,1 1,-1-1,1 0,0 0,0 1,1 0,-1-1,1 1,0 0,0 0,0 0,0 0,0 1,0-1,1 1,-1 0,1 0,2-1,0 1,0 0,0 0,0 1,0 0,0 0,0 0,0 1,0 0,1 0,-1 0,0 1,0 0,0 0,0 1,0-1,0 1,-1 1,1-1,-1 1,1 0,-1 0,0 0,0 1,0 0,-1 0,1 0,-1 1,0-1,0 1,0 0,-1 0,0 1,0-1,0 0,-1 1,0 0,0 0,0 0,-1 0,1 0,-1 0,-1 0,1 0,-1 0,0 0,-1 0,0 0,0 1,0 1,0-3,-1 0,1 1,-1-1,0 0,0 0,-1 0,1 0,-1-1,0 1,0-1,-1 0,0 1,1-1,-1-1,-1 1,1-1,0 1,-1-1,0-1,1 1,-1-1,0 1,0-1,-1-1,1 1,-2 0,-5-5,4-3</inkml:trace>
  <inkml:trace contextRef="#ctx0" brushRef="#br4" timeOffset="-163571.574">775 8905,'13'-20,"-1"0,0-1,-2-1,0 1,-2-2,0 1,-2-1,0-1,-2 1,-1-1,0 1,-2-1,-1-21,0 42,0 0,0 1,0-1,-1 0,1 0,-1 1,0-1,0 0,0 0,0 1,0-1,0 1,-1-1,1 1,-1 0,0 0,1-1,-1 1,0 0,0 0,-1 1,1-1,0 0,-1 1,-1-1,4 1,1 1,-1 0,0 0,1 0,-1 0,0 0,1 0,-1 0,0 0,1 0,-1 0,0 0,1 0,-1 0,0 0,1 0,-1 1,0-1,1 0,-1 0,0 0,0 0,1 1,-1-1,0 0,1 0,-1 1,0-1,0 0,0 0,1 1,-1-1,0 0,0 0,0 1,0-1,0 0,0 1,1-1,-1 0,0 1,0-1,0 0,0 1,0-1,0 0,0 1,0-1,0 0,-1 1,1-1,0 0,0 1,0-1,0 0,0 1,0-1,-1 0,1 0,0 1,0-1,-1 0,1 0,0 1,0-1,-1 0,1 0,0 0,0 0,-1 1,17 3,-1 0,1-1,0-1,0-1,0 0,0-1,3 0,2 0,8-1,58 10,-83-5,-1-1,0 1,0 0,-1 1,1-1,-1 0,0 1,0-1,-1 1,1 0,-1 0,0-1,0 1,-1 0,1 0,-1 0,0 0,0 0,-1 0,0 0,1-1,-2 1,1 0,-2 3,-1 13,2-16,1 1,-1-1,1 1,-1 0,2-1,-1 1,1 0,-1 0,1-1,1 1,-1 0,1 0,0-1,1 1,-1-1,1 1,0-1,1 0,-1 1,1-1,0 0,0-1,1 1,-1 0,5 3,-1-4,1 1,-1-1,1-1,0 1,0-1,1-1,-1 1,1-2,-1 1,1-1,-1 0,1-1,0 0,0 0,-1-1,1 0,-1-1,1 0,-1 0,1 0,-1-1,0-1,0 1,-1-1,1-1,-1 0,0 0,0 0,0 0,-1-1,6-6,-2 2,0-1,-1 0,-1 0,0 0,0-1,-1-1,-1 1,0-1,0 0,-1 0,-1-1,0 1,-1-1,-1 0,0 0,0-14,-2 26,1 0,-1 0,0 0,1 0,-1 1,0-1,0 0,0 0,0 0,-1 0,1 0,-1 0,1 0,-1 0,1 1,-1-1,0 0,0 0,0 1,0-1,0 1,0-1,0 1,-1-1,1 1,-1 0,1-1,-1 1,1 0,-1 0,0 0,1 0,-1 0,0 1,0-1,0 0,1 1,-1 0,0-1,0 1,0 0,-1 0,-4 5,-1 0,1 1,0 0,0 0,1 0,0 1,0 0,0 1,1-1,0 1,0 0,1 0,0 0,1 1,-2 4,3-9,0 0,0 0,0 0,0 0,1 1,-1-1,1 1,0-1,1 1,-1-1,1 1,0-1,0 1,0-1,1 1,-1-1,1 1,0-1,1 1,-1-1,1 0,-1 0,1 1,1-1,-1-1,1 1,-1 0,1-1,0 1,0-1,1 0,-1 0,0 0,1 0,0 0,0-1,2 1,15 3,1-2,-1 0,1-2,0 0,0-1,0-1,-1-2,1 0,0-1,-1-1,11-4,52-10,-11-2</inkml:trace>
  <inkml:trace contextRef="#ctx0" brushRef="#br4" timeOffset="-163120.236">2810 8236,'7'21,"2"19,2 13,-1 8,0 0,-1-1,-3-6,-2-8,-1-9,-2-10</inkml:trace>
  <inkml:trace contextRef="#ctx0" brushRef="#br4" timeOffset="-162783.623">2646 8236,'11'-13,"2"1,0 0,0 1,1 0,0 1,1 0,0 2,1-1,0 2,0 0,1 1,-1 1,1 0,1 1,-1 1,0 1,1 0,-1 2,1 0,1 0,-10 0,0 1,0 0,0 0,0 1,0-1,0 2,-1 0,1 0,-1 0,3 2,-9-3,1-1,-1 1,1 0,-1 0,0 0,1 0,-1 0,0 0,-1 0,1 1,0-1,0 1,-1-1,0 1,1 0,-1 0,0-1,-1 1,1 0,0 0,-1 0,1 0,-1 0,0 0,0 0,0 0,-1 0,1 0,-1 0,1 0,-1 0,-1 0,-5 13,-1 0,0-1,-2 0,1 0,-2-1,0-1,-1 0,0 0,-1-1,0-1,-1 0,0-1,-13 7,-45 29,67-41</inkml:trace>
  <inkml:trace contextRef="#ctx0" brushRef="#br4" timeOffset="-162100.447">3246 8195,'0'2,"0"106,4 1,10 39,-2-99,-3-63,-6-37,-1 0,-3 0,-3 0,-4-22,-2-30,9 99,0 1,0-1,0 1,0-1,1 1,-1-1,1 0,0 1,0-1,1 0,-1 1,1-1,-1 1,1-1,0 1,0-1,1 1,-1-1,1 1,0 0,0 0,0 0,0 0,0 0,1 0,-1 1,1-1,0 1,0 0,0 0,0 0,0 0,0 0,0 0,2 0,4 3,-1-1,1 1,0 1,-1 0,1 0,-1 0,0 1,1 0,-1 1,-1 0,1 0,0 1,-1 0,0 0,0 1,-1-1,0 2,0-1,0 1,0 0,-1 0,3 6,-5-8,0 0,0 1,-1-1,0 1,0-1,-1 1,1 0,-1-1,0 1,-1 0,1 0,-1 0,0 0,-1 0,1 0,-1-1,-1 1,1 0,-1 0,0-1,0 1,0-1,-1 0,0 1,0-1,0-1,-1 1,1 0,-1-1,0 0,-1 1,1-2,-1 1,0 0,0-1,0 0,0 0,0-1,-1 1,1-1,-1-1,-1 2,0-2,7-1,-1 0,0-1,1 1,-1 0,0 0,1 0,-1-1,0 1,1 0,-1 0,0 0,0 0,1 0,-1 1,0-1,1 0,-1 0,0 0,1 1,-1-1,0 0,1 1,-1-1,0 0,1 1,-1-1,1 1,-1-1,1 1,-1-1,1 1,-1-1,1 1,0 0,-1-1,1 1,0 0,-1-1,1 1,0 0,0-1,0 1,0 0,0-1,0 1,0 0,0 0,0-1,0 1,0 0,0-1,0 1,0 0,1-1,-1 1,0 0,0-1,1 1,-1 0,1-1,-1 1,1-1,10 8,0-1,1 0,0-1,1 0,-1-1,1-1,0 0,9 1,-11-1,37 8,0-1,0-2,1-3,1-1,-1-3,-29-2</inkml:trace>
  <inkml:trace contextRef="#ctx0" brushRef="#br4" timeOffset="-161732.408">2604 7990,'19'0,"17"0,20 0,15 0,18 0,11 0,6-3,0-2,-5-3,-9-3,-13 1,-16 0,-15 1,-19 2,-19 5,-11 3</inkml:trace>
  <inkml:trace contextRef="#ctx0" brushRef="#br4" timeOffset="-160388.853">4571 8209,'12'277,"-7"-81,2-164,-7-31,0-1,0 0,0 1,1-1,-1 1,0-1,0 1,0-1,1 0,-1 1,0-1,0 0,1 1,-1-1,0 0,1 1,-1-1,0 0,1 0,-1 1,1-1,-1 0,0 0,1 0,-1 1,1-1,-1 0,1 0,-1 0,0 0,1 0,-1 0,1 0,-1 0,1 0,-1 0,1 0,-1 0,0 0,1-1,-1 1,1 0,-1 0,1 0,-1-1,0 1,1 0,-1 0,0-1,1 1,-1 0,0-1,1 1,-1 0,0-1,0 1,0-1,1 1,-1 0,0-1,0 1,0-1,0 0,20-36,-20 34,1-1,0 1,-1 0,1-1,0 1,1 0,-1 0,1 0,-1 0,1 0,0 0,0 0,0 1,0-1,1 1,-1-1,1 1,-1 0,1 0,0 0,0 0,0 1,0-1,0 1,0 0,0 0,1 0,-1 0,0 0,1 1,-1-1,0 1,1 0,-1 0,1 0,0 1,3 2,0 1,-1-1,1 1,-1 1,0-1,0 1,0 0,-1 1,0-1,0 1,0 0,-1 0,0 0,0 1,-1 0,1 0,-1 0,-1 0,0 0,0 0,0 1,0 2,-2-7,-1 0,1 0,-1 1,0-1,0 0,0 0,0 0,0-1,-1 1,1 0,-1 0,0-1,0 1,0-1,0 1,0-1,-1 0,1 0,-1 0,1 0,-1 0,0-1,1 1,-1-1,0 0,-2 1,-2 1,-1 0,1-1,-1 0,0 0,0 0,0-1,1-1,-1 1,0-1,-1-1,8 2,-1-1,1 0,0 0,0 0,0 0,-1-1,1 1,0 0,0 0,0-1,0 1,-1-1,1 1,0-1,0 1,0-1,0 0,0 0,0 1,0-1,1 0,-1 0,0 0,0 0,1 0,-1 0,0 0,1 0,-1 0,1 0,-1-1,1 1,0 0,0 0,-1 0,1 0,0-1,0 1,0 0,0 0,0-1,0 1,1 0,-1 0,1-1,28-50,-14 37,0 0,1 2,1 0,0 0,1 2,0 0,1 1,0 1,0 1,1 1,0 0,4 1,-22 4,1 1,-1 0,1 0,-1 1,0-1,1 0,-1 1,1 0,0-1,-1 1,1 0,-1 0,1 1,-1-1,1 0,-1 1,1-1,-1 1,1 0,-1 0,0 0,1 0,-1 1,0-1,0 0,0 1,0 0,0-1,0 1,0 0,-1 0,1 0,-1 0,1 0,-1 1,13 74,-15-71,1 1,0-1,0 1,0-1,1 0,0 1,1-1,-1 0,1 0,0 0,1 0,-1 0,1-1,0 1,1-1,-1 1,1-1,0 0,1-1,-1 1,1-1,0 0,1 1,-4-4,1 0,-1 0,0 0,1-1,-1 1,0-1,1 0,-1 1,1-1,-1 0,1 0,-1-1,0 1,1 0,-1-1,1 0,-1 1,0-1,0 0,1 0,-1 0,0-1,0 1,0 0,0-1,17-14</inkml:trace>
  <inkml:trace contextRef="#ctx0" brushRef="#br4" timeOffset="-160196.374">4994 8345,'-5'5,"4"1,8 2,11 0,1-2</inkml:trace>
  <inkml:trace contextRef="#ctx0" brushRef="#br4" timeOffset="-159710.608">5377 8414,'-12'2,"1"0,-1 0,1 1,0 1,0 0,0 0,0 1,1 1,0 0,0 0,0 1,1 0,0 0,1 1,-1 1,1-1,-6 10,13-16,0 0,-1 1,1-1,0 0,0 1,1-1,-1 1,0-1,1 1,0-1,-1 1,1-1,0 1,0-1,1 1,-1 0,0-1,1 1,0-1,-1 0,1 1,0-1,0 1,0-1,1 0,-1 0,1 0,-1 0,1 0,-1 0,1 0,0 0,1 0,75 44,-47-34,-22-9,0 0,0 0,-1 1,1 0,-1 0,0 1,0 0,-1 1,1-1,-1 1,2 3,-8-6,0-1,0 0,0 1,-1-1,1 1,-1 0,1-1,-1 1,0-1,0 1,0 0,-1-1,1 1,0-1,-1 1,0-1,1 1,-1-1,0 1,-1-1,1 0,0 1,0-1,-1 0,0 0,1 0,-1 0,0 0,0 0,0-1,0 1,0-1,0 1,-1-1,1 0,0 0,-1 0,1 0,-1 0,1 0,-1-1,1 0,-1 1,0-1,-1 0,2-1,0 0,0 0,-1-1,1 1,0-1,0 1,0-1,1 0,-1 0,0 0,1 0,-1 0,1 0,-1 0,1-1,0 1,0 0,0-1,0 1,1-1,-1 1,1-1,-1 1,1-1,0 1,0-1,0 0,0 1,1-1,-1 1,1-1,-1 1,1-2,5-40,1-1,3 1,11-34,-8 32,106-390,-115 425,-2 24,-1-2,17 72,3-1,4-1,3-1,13 18,-36-86,79 172,-73-161</inkml:trace>
  <inkml:trace contextRef="#ctx0" brushRef="#br4" timeOffset="-158604.458">5472 8331,'61'10,"0"-3,0-3,0-3,0-2,44-7,18 0,-63 12,-59-4,-1 0,1 0,-1 1,1-1,-1 0,1 0,-1 0,1 1,-1-1,1 0,-1 1,1-1,-1 0,1 1,-1-1,1 0,-1 1,0-1,1 1,-1-1,0 1,0-1,1 1,-1-1,0 1,0-1,0 1,1 0,-1-1,0 1,0-1,0 1,0-1,0 1,0 0,0-1,0 1,0-1,-1 1,1-1,0 1,0-1,0 1,-1 0,1-1,0 1,-1-1,1 0,0 1,-1-1,1 1,-1-1,-23 23,-130 92,145-107,0 1,1-1,0 2,1-1,0 1,0 0,1 1,1 0,-5 9,10-19,0 0,-1 0,1 0,0 1,0-1,-1 0,1 0,0 0,0 0,0 1,0-1,1 0,-1 0,0 0,0 0,1 0,-1 1,1-1,-1 0,1 0,-1 0,1 0,0 0,-1 0,1-1,0 1,0 0,0 0,0 0,-1-1,1 1,0 0,0-1,0 1,1-1,-1 1,0-1,0 0,0 1,0-1,0 0,0 0,2 0,51-2,-44-1,0 0,1-1,-1 0,-1 0,1-1,-1 0,0-1,0 0,0 0,-1-1,0 0,0 0,-1-1,0 0,0-1,-1 0,0 0,0 0,-1 0,2-7,-20 111,12-91,2-1,-1 0,0 1,1-1,-1 0,1 0,0 1,0-1,1 0,-1 0,0 0,1 0,0 0,0-1,0 1,0 0,0-1,0 1,1-1,-1 0,1 0,0 0,0 0,-1 0,1-1,0 1,0-1,1 0,-1 0,0 0,0 0,4 0,-2-1,1 0,0 0,0 0,0-1,0 0,0 0,-1 0,1-1,0 0,-1 0,0 0,1-1,-1 0,0 0,0 0,0 0,-1-1,1 0,0-1,6-6,-1 1,-1-1,0-1,0 0,-1 0,-1-1,3-4,4-20,-2-1,-2-1,-1 1,-2-1,-1-1,-3 1,-1-1,-2 0,-2-16,1 28,0 22,0 19,0 34,2 0,2 0,2 0,2 0,2-1,13 40,17 14,-39-99,1 0,-1 0,1 0,-1 0,1 0,0-1,-1 1,1 0,0 0,-1-1,1 1,0 0,0-1,0 1,-1-1,1 1,0-1,0 0,0 1,0-1,0 0,0 1,0-1,0 0,0 0,0 0,0 0,0 0,0 0,0 0,0 0,0-1,0 1,0 0,0-1,0 1,0 0,-1-1,1 1,32-31,-15 12,-15 17,-1-1,1 1,0 0,0-1,0 2,0-1,0 0,0 0,1 1,-1 0,0 0,1 0,-1 0,1 0,-1 1,1-1,0 1,-1 0,1 0,-1 1,1-1,-1 1,1-1,-1 1,1 0,-1 1,1-1,-1 0,0 1,0 0,0 0,0 0,0 0,0 0,0 1,-1-1,1 1,-1-1,0 1,0 0,0 0,0 0,1 3,-1 0,0 0,0 0,0 1,-1-1,0 0,0 1,-1-1,1 1,-1-1,-1 1,0-1,1 1,-2-1,1 0,-1 1,0-1,0 0,-1 0,0-1,0 1,0 0,-1-1,1 0,-1 1,-3 1,7-7,-1 1,1 0,-1-1,0 1,1 0,-1-1,1 1,-1-1,0 1,0-1,1 0,-1 1,0-1,0 0,0 1,1-1,-1 0,0 0,0 0,0 0,0 0,0 0,1 0,-1 0,0 0,0 0,0 0,0 0,1-1,-1 1,0 0,0-1,0 1,1 0,-1-1,0 1,1-1,-1 1,0-1,1 0,-1 1,1-1,-1 0,1 1,-1-1,1 0,-1 1,1-1,0 0,-7-44,9 28,1 0,1 0,1 0,1 0,0 1,1 0,0 0,1 1,1 0,4-4,-13 17,1 0,0-1,0 1,0 0,0 0,1 0,-1 0,0 0,1 0,0 0,-1 0,1 1,0-1,0 1,0-1,0 1,0 0,0-1,0 1,1 0,-1 1,0-1,1 0,-1 1,0-1,1 1,-1 0,1-1,-1 1,1 0,-1 1,0-1,1 0,-1 1,1-1,-1 1,0 0,0 0,1 0,-1 0,0 0,0 1,0-1,0 0,1 2,3 7,0 1,0 1,-1-1,0 1,-1 0,-1 0,2 8,33 77,-37-96,-1 0,1 0,0 0,-1 0,1 0,0 0,0 0,0 0,-1-1,1 1,0 0,0-1,0 1,1-1,-1 1,0-1,0 1,0-1,0 0,0 1,0-1,1 0,-1 0,0 0,0 0,0 0,0 0,1 0,-1 0,1-1,9-4</inkml:trace>
  <inkml:trace contextRef="#ctx0" brushRef="#br4" timeOffset="-158343.159">6688 8113,'2'16,"6"10,1 1</inkml:trace>
  <inkml:trace contextRef="#ctx0" brushRef="#br4" timeOffset="-158076.854">7083 8468,'16'-17,"-1"-1,-1 0,0 0,-2-2,0 1,-1-2,-1 1,-1-2,-1 1,-1-1,-1 0,0-1,-2 1,-1-1,0 0,-2 0,-1 0,-1 0,0 0,-2 0,-1 0,2 15,0 0,-1 0,1 0,-2 0,1 1,-1 0,0-1,-1 1,-4-4,8 9,-1 0,0 0,1 0,-1 0,0 1,-1-1,1 1,0-1,0 1,0 0,-1 0,1 0,-1 0,1 0,-1 0,1 1,-1-1,1 1,-1 0,0 0,1 0,-1 0,1 0,-1 1,1-1,-1 1,0-1,1 1,0 0,-1 0,1 0,-2 2,-7 6,0 0,1 2,0-1,0 1,1 0,1 1,0 0,1 1,0 0,1 0,0 0,1 0,1 1,0 0,1 0,0 0,1 1,0 10,-1-1,2 1,0-1,1 0,2 1,1-1,0 0,2 0,1 0,0 0,2-1,1 0,7 12,-9-21,1 0,0 0,1-1,0 0,1 0,1-1,0 0,0-1,2-1,-1 0,1 0,0-1,1-1,0 0,0-1,1 0,0-2,0 1,10 1,-15-5,0-1,0 1,0-2,0 1,0-1,0-1,1 0,-1 0,-1-1,1 0,1-1,19-9</inkml:trace>
  <inkml:trace contextRef="#ctx0" brushRef="#br4" timeOffset="-157811.579">7507 8550,'2'-4,"4"-7,0-1</inkml:trace>
  <inkml:trace contextRef="#ctx0" brushRef="#br4" timeOffset="-156292.64">26585 7676,'-20'1,"0"1,0 1,0 1,0 0,1 1,0 2,0 0,1 1,0 0,-17 12,-18 13,2 3,-40 37,-62 66,7 6,-66 90,154-170,-45 58,98-122,9-8</inkml:trace>
  <inkml:trace contextRef="#ctx0" brushRef="#br4" timeOffset="-155722.64">25642 8222,'-11'12,"0"1,0 0,1 0,1 1,0 0,1 1,1 0,0 0,1 1,0-1,0 7,4-16,-45 162,58-192,8-53,-4-1,-4 0,1-77,-12 154,0 1,0-1,-1 0,1 0,0 1,0-1,0 0,0 0,0 0,0 1,0-1,0 0,1 0,-1 0,0 1,0-1,1 0,-1 0,0 1,1-1,-1 0,1 1,-1-1,1 0,-1 1,1-1,-1 1,1-1,0 1,-1-1,1 1,0-1,-1 1,1 0,0-1,0 1,-1 0,1-1,0 1,0 0,0 0,-1 0,1 0,0 0,0 0,0 0,-1 0,1 0,0 0,0 1,0-1,-1 0,1 0,0 1,-1-1,1 1,0-1,0 0,-1 1,1-1,-1 1,1 0,-1-1,1 1,0-1,-1 1,0 0,1 0,-1 0,180 96,-165-91,44 24,-58-29,0 1,0-1,1 1,-1-1,0 1,0-1,0 1,-1-1,1 1,0 0,0-1,-1 1,1 0,-1 0,0-1,0 1,1 0,-1 0,0 0,0 0,-1-1,1 1,0 0,-1 0,1 0,-1-1,1 1,-1 0,0-1,0 1,0 0,0-1,-1 2,-13 18,-2 0,0-2,-1 0,-1-1,-1 0,0-2,-1 0,-5 1,-26 21,28-8,63-31,-35 0,29-10</inkml:trace>
  <inkml:trace contextRef="#ctx0" brushRef="#br4" timeOffset="-154549.124">27144 6693,'0'1,"-1"-1,0 1,0-1,0 1,0-1,0 1,0-1,0 0,0 1,0-1,0 0,0 0,0 0,0 0,0 0,0 0,0 0,0 0,0 0,0-1,0 1,0 0,0 0,0-1,0 1,0-1,0 1,0-1,0 0,1 1,-1-1,0 0,0 1,1-1,-1 0,0 0,1 0,-1 1,1-1,-1 0,1 0,-1 0,1 0,0 0,-1 0,1 0,0 0,0 0,0-1,-7-54,12 13,2 0,1 1,10-24,-7 24,46-161,-57 204,0-1,-1 1,1-1,0 1,0-1,0 1,0-1,0 1,0-1,0 1,1-1,-1 1,0-1,0 1,0-1,0 1,1-1,-1 1,0-1,0 1,1-1,-1 0,0 1,1-1,-1 1,1-1,-1 0,0 1,1-1,-1 0,1 0,-1 1,1-1,-1 0,1 0,-1 0,1 0,-1 1,1-1,-1 0,1 0,-1 0,1 0,-1 0,1 0,-1 0,1-1,-1 1,1 0,-1 0,1 0,-1 0,1-1,-1 1,1 0,-1 0,1-1,-1 1,0 0,1-1,-1 1,1-1,-1 1,0-1,1 3,23 60,20 78,-43-138,-1 0,0-1,1 1,-1 0,0 0,0 0,0 0,0-1,-1 1,1 0,0 0,-1-1,1 1,-1 0,1 0,-1-1,0 1,0-1,0 1,0-1,0 1,0-1,0 1,-1-1,1 0,0 0,-1 0,1 1,-1-2,1 1,-1 0,0 0,1 0,-1-1,0 1,1-1,-1 1,0-1,0 0,0 1,1-1,-1 0,0 0,0-1,0 1,1 0,-2-1,2 1,0 0,0-1,0 1,0-1,0 1,1-1,-1 0,0 1,0-1,0 0,1 1,-1-1,0 0,1 0,-1 0,1 0,-1 0,1 1,-1-1,1 0,0 0,-1 0,1 0,0 0,0 0,0 0,0-1,0 1,0 0,0 0,0 0,0 0,0 0,1 0,-1 0,0 0,1 0,-1 0,1 0,-1 1,1-1,0-1,24-40,175-174,-153 176,-45 41,0-1,-1 0,1 1,0 0,-1-1,1 1,0 0,-1 0,1 0,-1 0,0 0,1 0,-1 1,0-1,1 0,-1 1,0-1,0 1,0-1,0 1,-1-1,1 1,0 0,-1-1,1 1,-1 0,1-1,-1 1,0 0,0 0,0 0,0-1,0 1,0 0,0 0,-1 1,3 7,34 132,14 85,-47-197,-1-1,-1 0,-2 1,-1-1,-1 1,-1-1,-2 0,-1-1,-2 3,-3-4,2-19,3-13</inkml:trace>
  <inkml:trace contextRef="#ctx0" brushRef="#br4" timeOffset="-154287.219">27541 6133,'-1'-3,"0"1,0-1,0 1,0-1,0 0,1 1,0-1,-1 0,1 1,0-1,0 0,0 1,1-1,-1 0,1 1,-1-1,1 0,0 1,0-1,0 1,1 0,-1-1,0 1,1 0,-1 0,1-1,0 1,0 1,0-1,0 0,0 0,0 1,1-1,-1 1,2-1,12-2,0 0,1 1,-1 1,1 1,0 0,-1 1,1 1,0 1,-1 0,0 1,1 1,10 3,-24-6,1-1,0 1,-1 0,1 0,0 0,-1 1,0-1,1 1,-1 0,0-1,0 2,1-1,-2 0,1 1,0-1,0 1,-1 0,0 0,1 0,-1 0,0 0,-1 0,1 1,0-1,-1 1,0-1,0 1,0-1,0 1,0 0,-1 0,0-1,0 1,0 2,-5 4,-1-1,-1 0,1-1,-1 0,-1 0,1 0,-1-1,-1 0,1-1,-1 0,0 0,-1-1,1 0,-1 0,0-1,-2 0,-97 31,92-34</inkml:trace>
  <inkml:trace contextRef="#ctx0" brushRef="#br4" timeOffset="-153704.774">27991 6242,'-68'-337,"67"336,0-1,1-1,-1 1,1 0,0 0,-1 0,1 0,0 0,0 0,1 0,-1 0,0-1,1 1,-1 0,1 0,-1 0,1 0,0 0,0 1,0-1,0 0,0 0,0 0,1 1,-1-1,1 1,-1-1,1 1,0 0,-1-1,1 1,0 0,0 0,1 0,7 0,0 2,0-1,0 1,-1 1,1 0,0 0,-1 1,6 2,4 1,-9-4,-3-1,0 0,0 0,-1 0,1 1,0 0,0 0,-1 1,1 0,-1 0,0 1,0-1,0 1,0 0,-1 1,0 0,0 0,0 0,0 0,-1 1,0-1,0 1,0 0,-1 0,0 1,0-1,0 1,-7 133,4-139,0 1,0-1,0 1,1-1,-1 1,0-1,1 0,-1 1,1-1,-1 0,1 1,0-1,-1 0,1 0,0 1,0-1,0 0,0 0,0 0,0 0,0 0,1 0,-1-1,0 1,0 0,1-1,-1 1,0 0,1-1,-1 0,0 1,1-1,-1 0,1 0,-1 0,1 0,-1 0,1 0,-1 0,0 0,1 0,-1-1,2 1,61-22,-48 13,-1 0,0-1,-1-1,0 0,0-1,-1-1,-1 0,0-1,-1 0,0-1,-1 0,-1 0,0-1,-2-1,1 1,3-15,-10 29,0-1,0 1,0 0,0 0,0-1,0 1,-1-1,1 1,-1-1,1 1,-1-1,0 1,0-1,0 1,-1-1,1 1,0-1,-1 1,0-1,1 1,-1 0,0-1,0 1,-1 0,1 0,0 0,-1 0,1 0,-1 0,0 0,0 0,1 0,-1 1,0-1,0 1,-1 0,1-1,0 1,0 0,-1 0,1 0,-1 1,1-1,0 1,-1-1,1 1,-2 0,-1 1,0 0,0 1,0-1,0 1,1 1,-1-1,1 1,-1-1,1 1,0 0,0 1,0-1,1 1,-1 0,1-1,0 2,0-1,0 0,1 1,-1-1,1 1,0-1,0 1,1 0,0 0,-1 0,2 0,-1 0,0 0,1 1,0-1,1 0,-1 0,1 0,0 0,0 0,0 0,1 0,-1 0,1-1,0 1,2 1,6 4,1-1,0-1,0 0,1 0,0-1,0-1,1 0,0 0,0-1,0-1,0 0,1-1,0-1,0 0,0-1,-1 0,4-1,165 1,-100-8</inkml:trace>
  <inkml:trace contextRef="#ctx0" brushRef="#br4" timeOffset="-153210.521">30135 5505,'-4'-6,"0"0,0 0,0 1,0 0,-1-1,0 1,0 1,-1-1,1 1,-1 0,0 0,0 1,0 0,-1 0,1 0,-1 1,0 0,1 0,-1 1,0-1,0 2,0-1,0 1,0 0,0 0,0 1,0 0,0 0,0 1,0 0,1 0,-1 0,1 1,-1 0,1 0,0 1,0 0,-3 2,4-2,-1-1,1 1,0 1,0-1,0 1,1 0,-1 0,1 0,0 0,1 1,-1 0,1 0,0 0,1 0,-1 0,1 0,1 1,-1-1,1 1,0-1,0 1,1 0,0-1,0 1,1 0,0-1,0 1,0-1,1 1,0-1,0 0,2 3,1-1,0 0,1 0,0 0,0 0,1-1,0 0,0-1,0 0,1 0,0 0,1-1,-1 0,1-1,0 0,0 0,0-1,5 1,3 1,1-1,0-1,0 0,0-2,0 0,0-1,0 0,0-2,2 0,-2-2,0 0,0 0,0-2,-1 0,1-1,-1-1,-1 0,0-2,0 0,-1 0,0-1,-1-1,0-1,-1 0,8-11,6-12</inkml:trace>
  <inkml:trace contextRef="#ctx0" brushRef="#br4" timeOffset="-152941.67">30503 5313,'0'0,"-1"0,1 0,-1 0,1 0,-1 0,1 0,-1 0,1 0,-1 0,1 1,0-1,-1 0,1 0,-1 0,1 1,-1-1,1 0,0 0,-1 1,1-1,0 0,-1 1,1-1,0 0,-1 1,1-1,0 1,0-1,-1 1,1-1,0 1,0-1,0 0,0 1,0-1,-1 1,1-1,0 1,0-1,0 1,0-1,1 1,-1-1,0 1,0-1,0 1,0 1,-5 23,1-1,1 1,1-1,1 1,2 0,1 10,-1-27,0 0,0 0,1-1,0 1,0 0,1-1,0 0,0 0,0 0,1 0,0 0,1-1,0 1,0-1,0 0,0-1,1 1,0-1,0-1,1 1,-1-1,1 0,0 0,0-1,0 0,0 0,1 0,0-1,-1 0,1-1,3 1,5-2,1 1,-1-2,1 0,-1-1,0-1,0 0,0-1,0-1,0 0,-1-1,0-1,-1 0,1-1,3-3,18-12</inkml:trace>
  <inkml:trace contextRef="#ctx0" brushRef="#br4" timeOffset="-152183.999">31104 5273,'-11'31,"1"2,1-1,2 1,2 0,0 0,3 1,0 0,4 26,9-6,-11-55,0 1,0 0,0-1,0 1,0 0,0 0,0-1,0 1,1 0,-1-1,0 1,0 0,0 0,0-1,0 1,0 0,1 0,-1-1,0 1,0 0,0 0,1-1,-1 1,0 0,0 0,1 0,-1 0,0-1,0 1,1 0,-1 0,0 0,1 0,-1 0,0 0,0 0,1 0,-1 0,0 0,1 0,-1 0,0 0,1 0,-1 0,0 0,0 0,1 0,-1 0,0 0,0 1,1-1,-1 0,0 0,0 0,1 0,-1 1,0-1,0 0,1 0,-1 1,0-1,0 0,0 0,0 1,0-1,1 0,-1 0,0 1,0-1,0 0,5-24,-4-8,-2 1,-1 0,-2 0,-1 0,-5-16,1 1,2 7,-13-127,20 163,0 0,0 0,0-1,0 1,1 0,0 0,-1 0,1 0,0-1,1 1,-1 1,0-1,1 0,0 0,0 0,-1 1,2-1,-1 1,0 0,0-1,1 1,-1 0,1 0,0 1,-1-1,1 0,0 1,0 0,0 0,0-1,0 2,1-1,-1 0,2 1,6-3,0 2,0-1,-1 2,1-1,0 1,0 1,0 0,0 1,0 0,-1 0,1 1,-1 1,0 0,0 0,0 1,0 0,-1 1,0 0,0 0,0 1,-1 0,0 0,0 1,-1 0,6 8,-12-11,1-1,-1 1,1 0,-1-1,-1 1,1 0,-1 0,1 0,-1-1,-1 1,1 0,-1 0,0 0,0-1,0 1,0-1,-1 1,0-1,0 1,0-1,-1 0,1 0,-1 0,-2 2,-87 87,75-79,-24 27,40-40,1 0,-1 0,1 0,0 0,0 0,-1 0,1 0,0 0,0 0,0 1,0-1,0 0,0 0,1 0,-1 0,0 0,0 0,1 0,-1 0,1 0,-1 0,1 0,-1 0,1 0,0 0,-1-1,1 1,0 0,0 0,-1-1,1 1,0 0,0-1,0 1,0-1,0 1,0-1,0 1,0-1,0 0,0 0,0 1,0-1,0 0,0 0,0 0,1 0,-1 0,0 0,0 0,35 7,1-2,0-1,0-1,0-2,1-2,-30 1,35 1,0-3,1-1,-1-2,15-5,-33 2,-13 1</inkml:trace>
  <inkml:trace contextRef="#ctx0" brushRef="#br4" timeOffset="-151888.741">30121 5054,'21'-14,"23"-9,28-6,26-4,23-1,16-3,8 2,2 1,-4 2,-12 4,-15 7,-23 6,-28 7</inkml:trace>
  <inkml:trace contextRef="#ctx0" brushRef="#br4" timeOffset="-150790.624">28674 6624,'13'35,"13"33,-3 1,-2 0,8 64,-24-104,-1-1,-1 1,-2-1,-1 1,-1-1,-4 21,-15-4,19-45,0 1,0-1,0 0,0 0,0 0,0 0,1 0,-1 0,0 0,0-1,0 1,0 0,0 0,0-1,0 1,1-1,-1 1,0 0,0-1,0 1,1-1,-1 0,0 1,1-1,-1 0,1 1,-1-1,0 0,1 0,0 1,-1-1,1 0,-1 0,1 0,0 0,0 0,-1 0,1 1,0-1,0 0,0 0,0 0,0 0,0 0,0 0,1 0,-1 0,0 0,0 0,0-12,0-1,1 1,0-1,1 1,0-1,1 1,1 0,0 0,1 1,0-1,1 1,0 0,1 0,0 1,1 0,4-4,-9 11,0 1,0 0,1-1,0 1,-1 0,1 0,0 1,0-1,0 1,0 0,1 0,-1 1,1-1,-1 1,1 0,0 0,-1 0,1 1,0 0,-1-1,1 2,0-1,0 1,-1-1,1 1,-1 0,1 1,-1-1,1 1,-1 0,0 0,0 0,0 1,0 0,0-1,0 1,-1 1,1-1,-1 0,0 1,2 2,-2-2,1 0,-1 1,0 0,0-1,0 1,0 0,-1 0,0 1,0-1,-1 0,1 1,-1-1,0 1,-1-1,1 1,-1 0,0-1,0 1,-1 0,0-1,0 1,0-1,-1 0,0 1,0-1,0 0,0 0,-1 0,0 0,0 0,0-1,-1 1,1-1,-1 0,0 0,-5 3,4-3,-1-1,0 0,0 0,0 0,0-1,-1 0,1 0,0 0,-1-1,0 0,1-1,-3 1,7-1,0 0,0 0,-1 0,1 0,0-1,0 1,0 0,0-1,0 0,0 1,0-1,0 0,0 0,0 0,0 0,1-1,-1 1,0 0,1-1,-1 1,1-1,-1 0,1 1,0-1,0 0,0 0,0 0,0 0,0 0,0 0,1 0,-1 0,1 0,-1 0,1 0,0 0,0-1,0 1,0 0,2-9,0 1,1 0,1 1,-1-1,2 1,-1-1,1 1,0 1,1-1,0 1,1 0,0 0,0 0,0 1,1 1,0-1,0 1,8-4,-6 2,1 1,0 0,0 1,0 0,1 1,0 0,0 1,0 0,0 1,8-1,-18 4,0 0,0 0,0 0,0 0,-1 0,1 0,0 0,0 1,0-1,0 1,0 0,0-1,-1 1,1 0,0 0,-1 0,1 0,0 0,-1 0,0 1,1-1,-1 0,0 1,1-1,-1 1,0 0,0-1,0 1,0 0,0 1,13 61,-11-41,-1-12,-1 0,1-1,1 1,0-1,0 1,1-1,0 0,1-1,0 1,1-1,-1 0,3 2,3-4,-2-7</inkml:trace>
  <inkml:trace contextRef="#ctx0" brushRef="#br4" timeOffset="-150511.353">29056 6693,'21'5,"16"1,11 2,-2 0</inkml:trace>
  <inkml:trace contextRef="#ctx0" brushRef="#br4" timeOffset="-150022.461">29547 6748,'-11'-2,"-1"1,0 1,0 0,0 1,0 0,0 1,0 0,-10 3,17-3,1-1,0 1,0 0,0 0,0 0,0 1,0-1,1 1,-1 0,1 0,0 0,0 1,0-1,0 1,0-1,1 1,0 0,-1 0,1 0,1 0,-1 1,1-1,0 0,-1 4,1-1,0-1,1 0,0 0,0 0,0 0,1 1,0-1,0 0,0 0,1 0,0 0,0-1,0 1,1 0,0-1,0 0,1 0,-1 0,1 0,1 1,97 78,-72-63,-29-21,0 0,0 0,0 1,0-1,-1 1,1-1,0 1,0-1,0 1,-1-1,1 1,0 0,-1-1,1 1,0 0,-1 0,1-1,-1 1,1 0,-1 0,0 0,1 0,-1 0,0 0,0-1,1 1,-1 0,0 0,0 0,0 0,0 0,0 0,0 0,0 0,-1 0,1 0,0 0,-1 0,1 0,0-1,-1 1,1 0,-1 0,1 0,-1 0,1-1,-1 1,0 0,1-1,-1 1,0 0,0-1,0 1,-6 4,-1-1,1 0,-1 0,0 0,-1-1,1 0,-1-1,1 0,-1 0,0-1,1 0,-1-1,0 1,-4-2,12 1,0 0,0 0,0 0,0-1,0 1,0 0,1 0,-1-1,0 1,0-1,0 1,0-1,0 1,1-1,-1 1,0-1,0 0,1 0,-1 1,1-1,-1 0,0 0,1 0,0 1,-1-1,1 0,-1 0,1 0,0 0,0 0,-1 0,1 0,0 0,0 0,0 0,0 0,0 0,0 0,1 0,-1 0,0 0,0 0,1 1,-1-1,1-1,22-44,-21 43,85-126,-59 95,-2-2,-2-1,-1-1,-3-1,0-1,-3-1,-1 0,-2-1,1-14,-11 40,-2 0,0-1,0 1,-2-1,0 1,-1-1,0 1,-1-1,-4-11,6 29,0 0,-1-1,1 1,0-1,-1 1,1-1,0 1,-1-1,1 1,-1-1,1 1,-1-1,1 0,-1 1,1-1,-1 0,0 1,1-1,-1 0,1 0,-1 1,0-1,1 0,-1 0,0 0,1 0,-1 0,0 0,1 0,-1 0,1 0,-1 0,0 0,1-1,-1 1,0 0,1 0,-1-1,1 1,-1 0,1-1,-1 1,1-1,-1 1,1 0,-1-1,1 1,-1-1,1 1,0-1,-1 0,1 1,0-1,0 1,-1-1,1 0,0 1,0-1,0 1,0-1,0 0,-1 1,1-1,0 0,1 1,-1-1,0 0,0 1,0-1,0 0,-3 17,0 1,0-1,2 1,0 0,1-1,0 1,1-1,1 1,5 16,7 24,2-1,3 0,3-1,2-1,2-1,33 48,-20-45,-28-52,-4-10</inkml:trace>
  <inkml:trace contextRef="#ctx0" brushRef="#br4" timeOffset="-149762.156">29575 6501,'14'0,"21"0,23 3,22 0,19 2,9 3,0 2,-19 0</inkml:trace>
  <inkml:trace contextRef="#ctx0" brushRef="#br4" timeOffset="-148875.407">30326 6665,'-19'0,"-1"0,1 0,0 2,0 1,0 0,0 1,0 1,1 1,-6 3,21-8,0 1,-1-1,1 1,0 0,0 0,0 0,1 0,-1 1,0-1,1 1,0 0,-1 0,1-1,0 1,0 0,1 1,-1-1,1 0,-1 1,1-1,0 0,1 1,-1-1,0 1,1-1,0 1,0 0,0-1,0 1,1-1,-1 1,1-1,0 1,0-1,0 1,0-1,1 0,-1 1,1-1,0 0,0 0,0 0,0-1,1 1,-1 0,1-1,0 1,1 0,1-1,-1 0,1 1,-1-1,1-1,0 1,-1-1,1 0,0 0,0 0,0 0,0-1,0 0,0 0,0-1,0 1,0-1,0 0,0 0,0-1,-1 1,1-1,0 0,-1-1,0 1,1-1,-1 0,0 0,6-4,-2-1,1 0,-1-1,0 1,0-2,-1 1,-1-1,1 0,-2 0,1-1,0-4,1 0,-3 53,-4-34,0 0,-1 0,1 1,0-1,1 0,-1 0,1 0,0 0,0 0,0 0,1 0,-1 0,1 0,0-1,0 1,0 0,1-1,-1 0,1 1,0-1,0 0,0-1,0 1,0 0,0-1,1 0,0 0,-1 0,1 0,0 0,0-1,0 1,0-1,0 0,0-1,0 1,0-1,0 0,1 0,2 0,-2-2,1 1,-1-1,1-1,-1 1,0-1,0 0,0 0,-1-1,1 1,-1-1,1 0,-1 0,-1 0,1-1,0 0,-1 1,0-1,0 0,0-2,37-106,-28 55,-4 0,-2 0,-2 0,-3-1,-6-48,4 93,0 0,0-1,-2 1,0 0,0 0,-1 1,-1-1,0 1,5 13,0 1,0 0,0-1,0 1,0 0,0-1,0 1,0 0,0 0,0-1,0 1,0 0,-1-1,1 1,0 0,0-1,-1 1,1-1,-1 1,1-1,0 1,-1 0,1-1,-1 1,1-1,-1 0,1 1,-1-1,0 1,1-1,-1 0,0 1,1-1,-1 0,1 0,-1 0,0 1,0-1,1 0,-1 0,0 0,1 0,-1 0,0 0,1 0,-1-1,0 1,1 0,-1 0,0 0,1-1,-1 1,0 0,1-1,-1 1,1 0,-1-1,1 1,-1-1,1 1,-1-1,1 1,-1-1,1 0,-1 1,1-1,0 0,-4 29,1 0,2 1,1-1,1 0,1 0,2 0,0 0,2 0,2-1,0 0,1-1,2 0,1 0,2 2,-12-25,58 99,-57-100,0 0,-1 0,1 0,0-1,0 0,0 1,1-1,-1 0,0 0,0-1,1 1,-1-1,0 1,0-1,1 0,-1 0,0-1,1 1,0-1,27 1,-21 2,0-1,0 2,-1 0,1 0,-1 0,0 1,0 1,0 0,0 0,-1 0,0 1,0 1,0-1,-1 1,0 0,0 1,5 7,-11-13,-1-1,1 0,0 0,0 0,-1 0,1 1,-1-1,1 0,-1 1,1-1,-1 0,0 1,0-1,0 1,1-1,-1 0,-1 1,1-1,0 1,0-1,0 0,-1 1,1-1,-1 0,1 1,-1-1,1 0,-1 0,0 1,0-1,0 0,0 0,1 0,-1 0,-1 0,1 0,0 0,0-1,0 1,0 0,-1-1,1 1,0 0,0-1,-1 0,1 1,0-1,-2 0,-4 3,0-2,-1 1,1-1,-1 0,0-1,1 0,-1 0,1 0,-1-1,0 0,1-1,0 0,-1 0,1 0,0-1,0 0,0-1,0 1,1-1,0-1,-1 1,1-1,1 0,-1 0,1-1,-2-3,5 7,1 0,0 0,0 0,0 0,0 0,0-1,0 1,1 0,-1-1,1 1,-1 0,1-1,0 1,0 0,0-1,1 1,-1-1,0 1,1 0,0-1,-1 1,1 0,0 0,0 0,0-1,0 1,1 0,-1 0,1 1,-1-1,1 0,-1 0,1 1,0-1,0 1,2-2,79-41,-82 43,163-54,-162 55,-1-1,0 0,1 0,-1 0,1 1,-1-1,0 1,1-1,-1 1,1 0,0-1,-1 1,1 0,-1 0,1 0,-1 0,1 0,-1 1,1-1,-1 0,1 1,-1-1,1 1,-1-1,1 1,-1 0,0 0,1 0,-1-1,0 1,0 0,0 1,1-1,-1 0,0 0,-1 0,1 1,0-1,0 0,0 1,-1-1,1 1,-1-1,1 1,2 26,-4-22,1-1,-1 1,2 0,-1 0,0-1,1 1,0 0,1-1,-1 1,1-1,0 1,0-1,1 0,-1 0,1 0,0 0,1 0,-1-1,1 1,0-1,0 0,0 0,1 0,-1-1,1 0,0 0,5 3,33-12,-25-5</inkml:trace>
  <inkml:trace contextRef="#ctx0" brushRef="#br4" timeOffset="-148269.029">30913 6174,'20'0,"40"8,1 4,-2 2,0 3,0 2,0 3,-53-19,-3-1,-1-1,0 1,1-1,-1 0,1 0,-1 0,1 0,0 0,-1-1,1 1,0-1,0 1,-1-1,1 0,0 0,0-1,-1 1,1 0,0-1,0 0,-1 1,1-1,-1 0,1-1,-1 1,1 0,-1-1,1 1,8-12,-1 0,0-1,0 0,-2 0,0-1,0 0,-1 0,-1-1,-1 0,0 0,-1 0,-1-1,-1 0,1-2,0-87,-3 102,-1 0,1 0,-1 0,0 0,0 0,0 0,-1 0,1 0,-1 1,0-1,0 0,0 1,-1 0,1-1,-1 1,0 0,0 0,0 1,0-1,0 1,-1-1,1 1,-1 0,-1 0,2 0,-1 1,0 0,0 1,0-1,0 1,0 0,0 0,0 0,0 0,0 1,0-1,1 1,-1 0,0 0,0 1,1-1,-1 1,0 0,1 0,0 0,-1 0,1 1,0-1,0 1,0 0,1 0,-2 2,-4 4,0 0,1 1,1 0,0 0,0 0,1 1,0 0,-3 9,3 1,1 0,0 0,2 0,0 1,2-1,0 0,1 1,1-1,1 0,6 20,7 19,3-1,2-1,6 8,-20-50,7 18,1 0,2 0,1-2,5 4,-22-34,1 1,-1-1,1 0,0 0,0 0,0 0,1 0,-1 0,0-1,1 1,-1-1,1 1,-1-1,1 0,0 0,-1 0,1-1,0 1,0-1,-1 1,1-1,0 0,0 0,0 0,0 0,0-1,-1 1,1-1,0 0,0 1,-1-1,1-1,1 0,230-111,-166 82,-43 22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6T14:25:13.08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6T14:25:18.75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533 329,'-6'-4,"-1"0,0 1,0 0,0 0,-1 0,1 1,-1 0,1 0,-1 1,0 0,0 1,0 0,1 0,-1 0,0 1,0 0,1 1,-1-1,1 2,-1-1,1 1,-3 1,-9 6,0 1,0 1,1 1,1 0,0 1,1 1,0 1,2 0,-1 1,2 0,1 1,0 1,-4 8,-7 31,3 1,2 0,3 1,-8 62,7-21,4 1,5 0,5 91,8-154,1-1,1 0,3 0,1 0,1-2,2 1,2-2,11 17,-13-21,26 54,3-2,4-2,25 29,-44-70,2-1,2-2,2-1,1-1,2-2,1-2,1-1,1-3,2-1,1-2,1-2,0-2,2-2,44 11,268 45,-272-65,0-5,75-6,-154 2,324-22,168-38,-79 8,352-60,-678 95,398-81,156-62,-595 147,-1-2,-1-2,0-3,-1-1,-2-3,44-28,11-24,68-67,-94 77,-4-3,-2-3,-4-3,47-67,-101 121,-1-1,0 1,-2-2,-1 0,0 0,-2-1,0 0,-2-1,-1 1,-1-1,-1-3,10-306,-14 307,-1 0,-2 0,0 0,-2 1,-1 0,-1 0,-1 1,-1 0,-1 0,-2 1,0 1,-2 0,0 1,-1 0,-2 1,-12-11,-15-12,-2 3,-46-30,67 53,-1 2,-1 1,0 2,-1 1,0 0,-1 3,0 0,-1 2,1 1,-5 1,-66-5,-1 5,-45 5,101 0,-238 7,0 12,-246 51,-141 52,282-65,257-35,-108 20,-1-12,-153-2,294-26,-1 5,-9 5,-13 5,-1-6,-18-5,-81-30,123 8,-154-14,-25 17,203 38,51-18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6T14:55:07.97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17,'0'-7,"0"-2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20:26.554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417 861,'-21'-4,"0"1,0 1,0 1,-1 0,1 2,0 0,0 2,-1 0,2 2,-1 0,0 1,1 1,0 1,1 1,-16 9,30-15,0 0,0 1,0-1,1 1,0 0,-1 0,1 1,1-1,-1 1,1 0,0-1,0 2,0-1,0 0,1 1,0-1,0 1,1-1,0 1,0 0,0 0,0 0,1-1,0 1,1 0,-1 0,1 0,0 0,0-1,1 1,-1 0,1-1,1 1,-1-1,1 0,0 0,0 0,0 0,1 0,3 3,2-2,0 0,0-1,0 0,1-1,0 0,0 0,0-1,0 0,0-1,1 0,-1-1,1 0,-1-1,1 0,0 0,-1-1,1 0,-1-1,0-1,0 1,1-2,-2 1,1-1,0-1,-1 0,0 0,9-7,-3 0,1-1,-1 0,-1-1,-1-1,0 0,-1-1,0-1,-1 1,-1-2,-1 1,-1-2,0 1,-1-1,-1 0,-1 0,0-6,7-37,-4 0,-2 0,-3-1,-3-35,-18-368,14 438,-2 31,-7 80,4 2,4-1,3 1,4 0,4 0,4-1,6 13,-10-69,1 0,2 0,0-1,2 0,2-1,7 13,-13-27,1 0,0-1,0 0,1 0,1-1,0 0,0-1,1 0,0-1,0 0,1-1,0 0,1-1,6 3,-4-4,1-1,-1 0,1-1,0-1,0 0,0-1,0-1,1 0,46-6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6T13:27:53.09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10519 824,'-6'-12,"1"1,-2-1,0 1,0 0,-1 1,0 0,-1 0,0 0,-1 1,0 1,0 0,-6-3,10 7,0 0,0 1,0 0,-1 0,1 1,-1-1,0 1,0 1,0 0,0-1,0 2,0-1,0 1,0 1,0-1,0 1,0 0,0 0,0 1,0 0,0 1,1-1,-4 3,3-1,2 0,-1 0,0 1,1 0,0 0,0 0,0 1,1-1,0 1,0 0,0 0,1 1,0-1,0 1,0 0,1-1,0 1,1 0,-1 1,1 1,0-5,1 0,0 0,-1 0,1 0,0 0,1 0,-1 0,1 0,0 0,0 0,0 0,0 0,1 0,0-1,-1 1,1-1,1 1,-1-1,0 0,1 0,0 0,-1 0,1 0,0 0,1-1,-1 0,0 1,1-1,-1 0,1-1,0 1,0-1,-1 0,1 1,0-2,2 1,5 0,0-1,0 0,0-1,1-1,-2 1,1-2,0 0,0 0,-1-1,1 0,-1 0,0-2,-1 1,1-1,-1 0,0-1,-1 0,0-1,0 1,0-2,-1 1,0-1,-1 0,0 0,0-1,1-3,-3 5,-1 1,0-1,0 0,-1 0,0 0,0 0,-1 0,0 0,0-1,-1 1,0 0,0-1,-2-1,2 10,0 0,0 1,0-1,0 0,-1 1,1-1,0 0,0 1,-1-1,1 0,0 0,-1 1,1-1,0 0,-1 0,1 0,0 1,-1-1,1 0,0 0,-1 0,1 0,-1 0,1 0,0 0,-1 0,1 0,0 0,-1 0,1 0,-1 0,1 0,0 0,-1 0,1 0,-1 0,1-1,0 1,-1 0,1 0,0 0,-1-1,1 1,0 0,0 0,-1-1,1 1,0 0,0-1,-1 1,1 0,0-1,0 1,0 0,0-1,-1 1,1 0,0-1,0 1,0-1,0 1,0 0,-12 33,10-26,0 0,1-1,0 1,1 0,0 0,0 0,0 0,1 0,-1 0,2 0,-1 0,1 0,0-1,1 1,-1-1,1 0,1 1,-1-1,1 0,0-1,0 1,1-1,0 0,0 0,0 0,0-1,1 0,-1 0,1 0,0 0,1-1,-1 0,0-1,1 1,0-1,0 0,1 0,0-1,0 1,1-1,-1 0,0-1,1 0,-1 0,1-1,-1 0,0-1,0 0,1 0,-1-1,-1 1,1-2,0 1,-1-1,0 0,1-1,-2 0,1 0,-1 0,1-1,-1 0,-1 0,1-1,-1 1,-1-1,1 0,-1-1,0 1,-1-1,1 0,-2 0,1 0,-1 0,1-5,-10-47,-1 87,8-20,1 0,-1 0,1-1,1 1,-1 0,1 0,0-1,1 1,-1-1,1 1,0-1,1 0,0 0,0-1,0 1,0-1,1 0,0 0,0 0,1-1,-1 0,1 0,0 0,0 0,0-1,0 0,1-1,-1 1,1-1,0-1,-1 1,1-1,0 0,0-1,0 1,0-1,0-1,1 1,-2-2,1 0,-1-1,0 0,0 1,-1-2,1 1,-1-1,1 0,-1 0,0 0,-1-1,1 0,-1 0,0 0,0 0,0-1,-1 1,0-1,0 0,0 0,-1 0,0 0,0-1,0 1,-1-1,0 1,-1-1,1 1,-1-1,0 1,-1-1,0-5,5 23,0 0,1 0,0 0,1-1,0 0,1 0,0-1,0 1,1-2,0 1,1-1,0 0,8 5,-9-7,-1-1,1 0,0 0,0-1,0 0,1 0,0-1,-1 0,1-1,0 1,0-2,1 1,-1-1,0-1,0 0,1 0,-1-1,0 0,0 0,0-1,0-1,0 1,0-1,-1-1,1 0,-1 0,0 0,0-1,0 0,-1-1,5-4,2-7,-1-1,0 0,-2-1,0 0,-1 0,-1-2,-1 1,0-1,-2 0,0 0,-2-1,0 0,-2 0,1-9,4-31,-2 1,-3-1,-2 0,-4 0,-3-11,-22-28,29 99,-1 1,0-1,1 1,-1-1,0 1,0 0,0-1,0 1,0 0,0 0,0-1,-1 1,1 0,0 0,-1 0,1 1,0-1,-1 0,1 0,-1 1,0-1,1 1,-1-1,1 1,-1 0,0 0,1-1,-1 1,0 0,1 1,-1-1,1 0,-1 0,0 1,1-1,-1 1,1-1,-1 1,1 0,-1-1,1 1,-1 0,1 0,0 0,0 0,-1 0,1 1,0-1,0 0,0 0,0 1,0-1,0 2,-9 12,2 0,0 1,0 0,2 0,0 1,1-1,0 1,1 1,-1 16,0-9,0 1,2-1,1 1,0 0,2 0,1 0,2 0,0-1,2 1,0-1,2 0,1 0,0-1,2 0,1 0,1-1,1-1,1 0,1-1,1 0,13 13,-17-22,-1-1,2 0,0-1,0-1,1 0,0 0,0-2,1 1,0-2,1 0,-1-1,1-1,0 0,0-1,0 0,1-2,4 0,-15-2,0 0,1 0,-1-1,0 0,0 0,0 0,0-1,0 0,0 0,-1 0,0-1,1 0,-1 0,-1 0,1-1,-1 0,1 0,-2 0,1 0,0 0,-1-1,3-5,-1 0,-1-1,1 1,-2-1,0 0,0 0,-1 0,-1-1,0 1,0 0,-1-1,-1-6,-14-31,15 49,0 1,-1-1,1 1,-1-1,1 1,0 0,-1-1,1 1,-1-1,1 1,-1 0,0-1,1 1,-1 0,1 0,-1 0,1-1,-1 1,0 0,1 0,-1 0,1 0,-1 0,0 0,1 0,-1 0,1 0,-1 0,0 1,1-1,-1 0,1 0,-1 0,0 1,1-1,-1 0,1 1,-1-1,1 0,0 1,-1-1,1 1,-1-1,1 1,0-1,-1 1,1-1,0 1,-1-1,1 1,0-1,0 1,0 0,-1-1,1 1,0-1,0 1,0 0,0-1,-15 40,13-33,0 0,0 0,1 1,0-1,0 1,1-1,0 1,0-1,1 0,0 1,0-1,1 1,-1-1,2 0,-1 0,1 0,0 0,1-1,-1 1,1-1,0 0,1 0,0 0,0 0,0-1,0 0,1 0,0 0,0-1,0 0,3 1,74 13,-45-17</inkml:trace>
  <inkml:trace contextRef="#ctx0" brushRef="#br0" timeOffset="247.338">11352 360,'-14'0,"-9"0,1 0,12 0,21 0,28 0,34 0,36 0,32 0,26 0,15 0,4 0,-28 0</inkml:trace>
  <inkml:trace contextRef="#ctx0" brushRef="#br0" timeOffset="907.161">12362 879,'10'-9,"-1"-1,0 0,-1 0,-1-1,1 0,-2 0,1-1,-2 1,1-2,-2 1,0 0,0-1,-1 0,-1 0,0 0,0 0,-2 0,1 0,-2 0,0 0,0 0,-1 0,-1 0,-4-12,-28-41,34 64,-1 0,1 1,-1-1,1 0,-1 1,0 0,0-1,1 1,-1 0,0 0,0 0,0 0,-1 0,1 0,0 1,0-1,0 1,-1-1,1 1,0 0,0 0,-1 0,1 0,0 0,0 1,-1-1,1 1,0-1,0 1,0 0,-1 0,2 0,-1-1,1 1,0 0,0 0,0-1,-1 1,1 0,0 0,0 0,1 1,-1-1,0 0,0 0,0 0,1 1,-1-1,1 0,-1 1,1-1,-1 0,1 1,0-1,0 1,-1-1,1 1,0-1,0 1,1-1,-1 0,0 1,0-1,1 1,-1-1,1 0,-1 1,1-1,0 0,-1 1,1-1,0 0,0 0,0 0,0 0,0 0,0 0,0 0,0 0,0 0,0 0,1-1,-1 1,0 0,1-1,-1 1,0-1,2 1,18 6,1 0,0-1,0-1,1-2,-1 0,1-1,0-1,13-2,-11 2,108 2,-131-3,0 0,1 0,-1 1,0-1,1 0,-1 1,0 0,0-1,0 1,1 0,-1 0,0 0,0 0,0 1,-1-1,1 1,0-1,0 1,-1-1,1 1,-1 0,1 0,-1 0,0 0,0 0,0 0,0 0,0 0,0 0,-1 1,1-1,-1 0,1 0,-1 1,0-1,-1 55,5 28,-1-81,1-1,-1 1,1-1,0 0,0 0,0 0,0-1,0 1,1-1,-1 0,1 0,-1-1,1 1,0-1,-1 0,1 0,0-1,0 1,0-1,0 0,0-1,0 1,-1-1,1 0,0 0,0 0,-1-1,1 1,1-2,2 1,0 0,0-1,0 0,0 0,-1-1,0 0,1-1,-1 1,-1-1,1-1,-1 1,0-1,0 0,0 0,-1-1,0 0,0 0,-1 0,0 0,0-1,-1 1,0-1,0 0,-1 0,1-4,-6 28,-5 102,9-113,-1-1,1 1,0 0,0 0,0 0,1 0,0-1,0 1,0-1,1 1,-1-1,1 0,0 0,0 0,0 0,1-1,-1 1,1-1,0 0,0 0,0 0,1-1,1 2,-2-3,0 1,1-1,-1 0,0 0,0 0,1-1,-1 1,0-1,1 0,-1 0,0-1,0 1,4-2,21-6</inkml:trace>
  <inkml:trace contextRef="#ctx0" brushRef="#br0" timeOffset="1165.469">12977 196,'-3'18,"12"12,17 6,5-1</inkml:trace>
  <inkml:trace contextRef="#ctx0" brushRef="#br0" timeOffset="1447.341">13332 701,'-1'5,"0"-1,0 0,1 1,-1-1,1 1,0-1,1 1,-1-1,1 0,0 1,0-1,0 0,1 1,-1-1,1 0,0 0,0 0,0 0,1-1,0 1,-1-1,1 1,0-1,1 0,-1 0,0 0,1-1,0 1,0-1,-1 0,1 0,1 0,-1-1,4 2,2 0,1-1,0 0,0 0,0-1,0 0,0-1,0-1,-1 1,1-2,0 0,0 0,6-3,-12 4,1-1,-1 0,0 0,0 0,0-1,0 1,0-1,-1-1,1 1,-1-1,0 1,0-1,0 0,-1-1,1 1,-1-1,0 1,0-1,-1 0,1 0,-1 0,0-1,-1 1,1 0,0-4,-2 4,0-1,0 1,-1-1,1 1,-1-1,-1 1,1 0,-1-1,0 1,0 0,0 0,0 0,-1 0,0 1,0-1,-1 1,1 0,-1-1,0 1,0 1,0-1,0 1,-1 0,0 0,1 0,-1 0,0 1,0 0,-5-2,4 2,1-1,-1 1,0 0,1 1,-1 0,0-1,0 2,0-1,-1 1,1 0,0 0,0 0,0 1,0 0,0 1,0-1,1 1,-1 0,0 0,1 1,-1 0,1 0,0 0,0 0,0 1,0 0,1 0,2-2,1-1,-1 1,1 0,-1 0,1-1,0 1,0 0,0 0,0 0,0 0,1 1,-1-1,1 0,-1 0,1 0,0 1,-1-1,1 0,0 0,1 1,-1-1,0 0,1 0,-1 0,1 1,0-1,-1 0,1 0,0 0,0 0,1 0,-1-1,0 1,1 0,-1 0,1-1,-1 1,3 1,73 41,-29-28</inkml:trace>
  <inkml:trace contextRef="#ctx0" brushRef="#br0" timeOffset="2457.145">14165 673,'-5'-10,"-1"0,0 1,-1-1,0 1,0 0,-1 1,0-1,-1 2,0-1,0 1,0 1,-1-1,0 2,0-1,-1 1,1 1,-1 0,0 1,-10-3,13 4,1 1,-1-1,0 1,1 1,-1-1,0 1,0 1,0-1,1 2,-1-1,0 1,1 0,-1 0,1 1,0 0,0 0,0 1,0 0,1 0,-1 0,1 1,0 0,0 0,1 1,0 0,0 0,0 0,0 0,0 3,2-5,1 1,0-1,0 1,0-1,1 1,-1 0,1-1,0 1,0 0,1 0,0 0,0 0,0 0,0 0,1 0,-1 0,1-1,1 1,-1 0,1 0,0-1,0 1,0-1,0 1,1-1,0 0,0 0,0 0,0-1,0 1,1-1,0 0,0 1,0-2,0 1,0 0,1-1,5 4,0-1,1-1,-1 0,1 0,0-1,0-1,0 1,0-2,1 0,-1 0,0-1,1 0,-1-1,0 0,0-1,1 0,-1-1,-1 0,1-1,0 0,-1-1,0 0,0-1,0 0,-1 0,6-5,-11 7,0-1,0 1,0-1,-1 0,0 1,0-1,0-1,0 1,-1 0,0-1,0 1,-1-1,1 0,-1 1,0-1,-1 0,1 0,-1-5,2 19,1 0,0-1,1 1,-1-1,2 1,-1-1,1 0,0-1,0 1,1-1,0 0,0-1,1 1,-1-1,1 0,0-1,0 0,1 0,-1 0,1-1,0 0,0-1,0 1,0-2,0 1,1-1,-1 0,0-1,1 0,-1 0,0-1,1 0,-1 0,-3-1,-1 0,1 0,-1-1,0 1,0-1,0 0,0 0,0 0,-1 0,0-1,1 1,-1-1,0 0,-1 0,1 0,-1 0,1-1,-1 1,-1-1,1 1,-1-1,1-1,15-107,-17 110,12-127,-12 129,1-1,-1 0,1 1,0-1,0 1,0-1,-1 1,1 0,1-1,-1 1,0 0,0 0,0-1,1 1,-1 0,1 0,-1 1,0-1,1 0,0 0,-1 1,1-1,-1 1,1-1,0 1,-1 0,1-1,0 1,0 0,-1 0,1 0,0 1,-1-1,1 0,0 1,0-1,59 27,-49-21,-1 2,0-1,0 2,0 0,-1 0,-1 0,1 1,-2 1,1 0,-2 0,1 0,-1 1,-1 0,0 0,-1 1,0 0,-1 0,2 11,-2 1,-4-21,0 1,0-1,0 1,1 0,0-1,0 1,0-1,0 0,1 1,-1-1,1 0,0 0,1 0,-1 0,1 0,0 0,0-1,0 1,0-1,0 0,1 0,0 0,-1-1,1 1,0-1,3 1,3-1,0-1,0-1,1 0,-1 0,0-1,0 0,0-1,0 0,0-1,0 0,0-1,-1 1,1-2,-1 0,0 0,-1 0,1-1,-1 0,0-1,0 0,-1 0,3-5,22-35,-34 50,0 0,0 0,0 0,1 0,0 1,-1-1,1 1,0-1,1 1,-1-1,1 1,-1-1,1 1,0 0,0-1,1 1,-1-1,1 1,0-1,0 1,0-1,0 1,0-1,1 0,0 0,0 1,-1-1,2-1,-1 1,0 0,1 0,-1-1,1 1,0-1,-1 0,3 1,4 1,-1-1,0 0,1-1,0 0,-1 0,1-1,0 0,0-1,0 0,0 0,-1-1,1 0,0-1,0 1,-1-2,1 1,-1-1,0-1,4-1,-7 3,0-1,0 1,0-1,0 0,-1-1,0 1,0-1,0 1,0-1,0 0,-1-1,1 1,-1-1,0 1,-1-1,1 0,-1 0,0 0,0 0,0-1,-1 1,0 0,0-1,-1 1,1-1,-1 1,0-1,0 1,-1-1,0 1,-1-5,1 5,-1 0,1 0,-1 0,-1 0,1 0,-1 0,0 1,0-1,0 1,0 0,-1 0,0 0,0 0,0 1,0-1,0 1,-1 0,1 0,-1 1,0 0,0-1,0 2,0-1,0 0,-1 1,1 0,-5 0,-1 0,1 0,-1 1,0 0,1 1,-1 0,1 1,-1 0,1 1,0 0,0 0,0 1,0 1,-7 4,10-6,1 1,1-1,-1 1,0 1,1-1,0 1,0 0,0 0,1 0,0 1,0-1,0 1,0 0,1 0,0 1,1-1,-1 1,1-1,0 1,1 0,0 0,0 0,0-1,1 6,3-8,0 1,0-1,1 0,-1 0,1 0,0 0,0 0,1-1,-1 0,1 0,-1 0,1-1,0 1,0-1,0 0,0 0,1-1,-1 0,0 0,1 0,-1 0,1-1,-1 0,4-1,39 2,-4-5</inkml:trace>
  <inkml:trace contextRef="#ctx0" brushRef="#br0" timeOffset="2737.026">15435 101,'-21'-3,"-14"0,-8 4,-1 10,4 7,10 10,11 8,14 6,18 3,6-6</inkml:trace>
  <inkml:trace contextRef="#ctx0" brushRef="#br0" timeOffset="2984.57">15503 783,'18'11,"16"5,12-4,6-7,5-13,-9-4</inkml:trace>
  <inkml:trace contextRef="#ctx0" brushRef="#br0" timeOffset="-2758.643">7623 579,'0'18,"0"14,0 10,3 5,0 1,2-2,3-7,2-10,-1-13,-1-8</inkml:trace>
  <inkml:trace contextRef="#ctx0" brushRef="#br0" timeOffset="-2281.34">7432 305,'36'1,"-1"2,1 1,-1 1,-1 3,1 0,-1 2,0 2,-1 1,-1 2,0 1,-1 1,-1 2,3 3,-21-9,-1 0,-1 0,0 1,-1 1,0-1,-1 1,-1 1,0 0,-1 0,-1 0,-1 0,0 1,-1 0,0-1,-2 1,0 0,-1 9,1-14,-2-8,1 1,0-1,0 1,0-1,1 1,0-1,0 1,0-1,0 1,1-1,-1 0,1 0,0 0,0 0,1 0,-1 0,3 2,-1-6,0 0,0 0,1 0,-1-1,0 0,0 0,0 0,0 0,0 0,0-1,0 1,-1-1,1 0,-1-1,1 1,-1 0,0-1,1 0,-1 0,-1 0,2-1,-3 3,9-10,0 0,0-1,-1 0,0 0,-1-1,0-1,-1 1,-1-1,0 0,-1 0,-1-1,0 0,-1 0,1-9,-2 4,-14 52,9-25,1 0,0 0,0 0,1 0,0 1,0-1,1 0,0 1,0-1,1 0,0 1,0-1,1 0,0 0,0 0,0 0,1 0,0 0,1-1,-1 1,1-1,0 0,1 0,0-1,0 1,0-1,0 0,1 0,0 0,1-2,0 0,1 0,-1-1,1 1,-1-2,1 1,0-1,0 0,-1-1,1 0,0 0,0-1,0 1,0-2,3 0,28-8</inkml:trace>
  <inkml:trace contextRef="#ctx0" brushRef="#br0" timeOffset="-1839.006">8498 551,'31'-1,"0"-1,0-1,0-1,-1-2,0-1,0-2,0-1,-1-1,0-1,-1-1,26-18,-43 24,0 0,-1-1,0 0,0-1,0 0,-1 0,-1-1,1 0,-2-1,1 0,-2 0,1-1,-2 1,1-1,-2 0,1-1,-2 1,0-1,0 0,-1 0,-1 0,0 0,-1 0,0 0,-2-12,1 21,1 0,-1 0,0 1,0-1,-1 1,1-1,-1 1,0-1,0 1,0 0,0 0,0 0,-1 0,1 0,-1 0,0 1,0-1,0 1,0 0,0 0,0 0,-1 0,1 1,-1-1,1 1,-1 0,0 0,1 0,-1 1,0-1,0 1,0 0,1 0,-1 0,0 0,-2 1,0 2,0 0,0 0,1 0,-1 1,1-1,0 2,0-1,0 0,1 1,-1 0,1 0,0 0,1 0,-1 1,1-1,0 1,0 1,-37 108,30-67,2 1,2 0,2 0,2 1,2-1,6 30,13 80,18 57,-22-137,7 43,-4 0,0 106,-30-145,12-82,0-1,-1 1,1-1,0 1,-1 0,1-1,0 1,-1-1,1 1,-1-1,1 1,-1-1,1 1,-1-1,0 0,1 1,-1-1,1 0,-1 1,0-1,1 0,-1 0,0 0,1 1,-1-1,0 0,0 0,1 0,-1 0,0 0,1 0,-1 0,0-1,1 1,-1 0,0 0,1-1,-1 1,0 0,1 0,-1-1,1 1,-1-1,1 1,-1-1,1 1,-1-1,1 1,-1-1,1 1,-22-29,22 29,-19-34</inkml:trace>
  <inkml:trace contextRef="#ctx0" brushRef="#br0" timeOffset="-1578.702">8566 934,'14'-3,"16"0,19-3,20-1,19-6,18-4,12-6,-14 0</inkml:trace>
  <inkml:trace contextRef="#ctx0" brushRef="#br0" timeOffset="-5512.593">1287 701,'106'381,"-77"-290,-28-91,0-1,0 1,1-1,-1 0,0 1,-1-1,1 0,0 0,0 0,0 1,0-1,-1 0,1 0,0 0,-1 0,1-1,-1 1,1 0,-1 0,1 0,-1 0,0 0,0-1,1 1,-1 0,0 0,0 0,0-1,-1 1,1 0,0-1,0 0,9-39,-3 0,3 0,1 1,3 0,0 1,15-26,-2 30,-26 34,1 1,-1-1,1 0,0 1,-1-1,1 1,0 0,0-1,-1 1,1-1,0 1,0 0,0 0,0-1,-1 1,1 0,0 0,0 0,0 0,0 0,0 0,-1 0,1 0,0 1,0-1,0 0,0 0,-1 1,1-1,0 0,0 1,-1-1,1 1,0-1,-1 1,1-1,0 1,-1 0,1-1,-1 1,1 0,-1-1,1 1,-1 0,1 0,-1 0,42 131,-42-131,2 7,-1-1,1 1,1-1,0 0,0 0,0 0,1 0,-1 0,2-1,-1 0,1 0,0 0,0 0,1-1,-1 1,1-2,3 3,-3-7,-1 0,0 0,1-1,-1 1,1-1,-1-1,0 1,1-1,-1 0,0 0,0 0,-1-1,1 1,0-1,-1 0,1-1,-1 1,0-1,0 0,-1 0,1 0,-1 0,2-4,3-1,0-1,-1 1,0-1,0 0,-1-1,-1 0,0 0,-1 0,0 0,0-1,-1 1,0-1,-1 0,0-9,-13 48,8-21,0 1,1 0,0 0,1 0,0 0,0 0,0 0,1 0,0 0,0 0,1 0,0 1,0-1,0-1,1 1,0 0,1 0,0-1,0 1,0-1,0 0,1 0,0 0,1 0,-1-1,2 1,6 1,1 0,0-1,0-1,0 0,1-1,0 0,0-1,0-1,0 0,0-1,0 0,0-1,1-1,-1 0,11-3,-12 3,0-1,0-1,0 0,-1-1,1 0,-1-1,0 0,0-1,-1 0,1-1,-1 0,-1-1,1 0,-2 0,1-1,-1-1,0 0,-1 0,0-1,-1 1,0-2,-1 1,0-1,0 0,-2 0,1 0,-2-1,3-12,-6 21,0 0,0 0,0 0,-1 1,1-1,-1 0,0 0,0 1,0-1,-1 0,1 1,-1-1,0 1,0 0,0-1,-1 1,1 0,-1 0,1 1,-1-1,0 0,0 1,0 0,0 0,-1 0,1 0,-1 0,1 1,-1-1,0 1,1 0,-1 0,0 0,0 1,0-1,1 1,-1 0,0 0,0 0,0 1,0 0,1-1,-1 1,0 0,0 1,-1 0,0 0,0 1,0 0,0 0,1 0,0 0,-1 1,1-1,0 1,1 0,-1 1,1-1,0 1,0-1,0 1,0 0,1 0,0 0,0 0,0 0,1 1,0-1,0 1,0 3,0-1,0 1,1-1,0 0,0 0,1 0,0 0,1 0,0 0,0 0,0 0,1-1,0 1,1-1,0 1,0-1,3 3,1-2,1 0,0-1,0 0,1-1,0 0,0 0,0-1,1 0,-1-1,1 0,1-1,-1 0,0-1,1 0,-1-1,1 0,-1-1,1 0,-1-1,1 0,-1-1,10-2,32-7</inkml:trace>
  <inkml:trace contextRef="#ctx0" brushRef="#br0" timeOffset="-4540.643">2693 742,'-3'8,"0"1,1 0,0 1,0-1,1 0,0 0,0 1,1-1,1 1,-1-1,2 0,-1 0,1 1,1-1,-1 0,2-1,-1 1,1 0,0-1,1 0,0 0,0 0,1-1,0 0,0 0,1 0,0-1,0 0,0 0,1 0,0-1,0-1,0 1,1-1,-1-1,2 1,-5-3,0 0,1 0,-1-1,0 0,1 0,-1 0,0 0,1-1,-1 0,0 0,0 0,0-1,0 0,0 0,0 0,0 0,-1-1,1 0,-1 0,1 0,-1-1,0 1,-1-1,1 0,-1 0,1 0,4-7,0 0,0 0,-1-1,-1 1,0-2,-1 1,0-1,-1 1,3-13,-4 12,0-1,-1 0,-1 0,0 0,-1 0,0 0,-1 0,-1-3,2 18,0-1,0 1,0 0,-1 0,1 0,0-1,-1 1,1 0,0 0,-1-1,1 1,-1 0,1-1,-1 1,1 0,-1-1,0 1,1-1,-1 1,0-1,1 1,-1-1,0 0,0 1,1-1,-1 0,0 0,0 1,1-1,-1 0,0 0,0 0,0 0,0 0,1 0,-1 0,0 0,0 0,0-1,0 1,1 0,-1 0,0-1,0 1,1 0,-1-1,0 1,1-1,-1 1,0-1,1 1,-1-1,1 0,-1 1,1-1,-1 0,1 1,-1-1,1 0,0 0,-1 1,1-1,0 0,0 0,-1 0,1 1,0-1,0 0,-6 14,1 1,1 0,-1 0,2 1,0-1,1 1,1-1,0 1,1 0,0 0,1-1,1 1,0-1,1 1,2 2,-2-10,0-1,0 1,0-1,1 0,0-1,1 1,-1-1,1 1,0-1,0-1,1 1,-1-1,1 0,0 0,0 0,1-1,-1 0,0 0,1-1,0 0,0 0,0-1,0 1,0-1,0-1,0 1,0-1,0-1,0 1,0-1,0-1,0 1,0-1,0 0,4-2,1 0,0 0,0 0,0-1,0-1,-1 0,0 0,0-1,-1-1,1 0,-2 0,1-1,-1 0,-1-1,0 1,0-2,-1 1,0-1,0 0,-2-1,1 0,0-4,-8-47,2 62,0 0,-1-1,1 1,-1-1,1 1,-1 0,0 0,0-1,1 1,-1 0,0 0,0 0,0 0,0 0,0 0,-1 0,1 0,0 0,0 1,-1-1,1 0,0 1,-1-1,1 1,0-1,-1 1,1 0,-1 0,1 0,-1 0,1 0,0 0,-1 0,1 0,-1 0,1 0,-1 1,1-1,0 1,-2 0,-2 2,1 1,-1 0,1 0,0 0,0 1,0 0,1-1,0 1,0 0,0 1,0-1,1 0,0 1,0 0,0-1,1 1,0 0,0 0,0 0,1-1,0 1,0 0,0 0,1 0,0 0,0 2,1 0,1 0,-1 0,1-1,0 1,1-1,0 1,0-1,1 0,0-1,0 1,0-1,1 0,0 0,0-1,0 0,1 0,0 0,0-1,0 0,6 3,7 2,1-1,0 0,1-2,0 0,0-2,0 0,3-1,-1 1,1-2,0 0,-1-2,1 0,0-2,-1-1,1-1,19-5,30-34,-51 41,-14 2,-1 0,1-1,-1 0,1-1,-1 0,0 0,0 0,0-1,0-1,3-1,-6 3,0-1,-1 0,1 0,0-1,-1 0,0 1,0-1,0-1,0 1,-1 0,0-1,0 0,0 0,0 0,-1 0,0 0,0 0,0-1,-1 1,1-1,-1 1,-1-1,1 0,-1 1,0-1,0 0,-1 1,1-1,-1 0,-1 1,1-1,-1 1,0 0,0-1,0 1,-1 0,0 0,0 1,0-1,0 0,-1 1,-2-1,0 1,0 0,0 0,-1 1,1-1,-1 2,1-1,-1 1,0 0,0 0,0 1,-1-1,1 2,0-1,0 1,-1 0,1 1,0-1,0 2,0-1,0 1,0 0,0 0,0 1,0 0,1 0,0 0,-1 1,1 0,1 1,-1-1,1 1,-1 0,1 0,1 1,-4 4,2-5,1 1,0-1,0 1,0 1,1-1,0 1,0 0,1 0,-1 0,2 0,-1 0,1 1,0-1,1 1,-1-1,1 1,1 0,0 0,0-1,0 1,1 0,0 0,1-1,0 1,0-1,0 0,1 1,0-1,1 0,-1 0,1-1,1 1,-1-1,3 2,31 22,2-9</inkml:trace>
  <inkml:trace contextRef="#ctx0" brushRef="#br0" timeOffset="-3052.376">4374 1029,'5'-91,"-2"77,-1 0,0-1,-1 1,-1-1,0 1,-1-1,-1 0,0 1,-1 0,0 0,-1 0,-1 0,0 0,-1 1,0 0,-1 0,-5-6,12 19,-1 0,1 0,-1 0,1 0,-1 0,1-1,-1 1,1 0,-1 0,1-1,-1 1,1 0,-1-1,1 1,0-1,-1 1,1 0,0-1,-1 1,1-1,0 1,-1-1,1 1,0-1,0 1,0-1,0 1,-1-1,1 0,0 1,0-1,0 1,0-1,0 1,0-1,0 1,1-1,-1 0,0 1,0-1,0 1,0-1,1 1,-1-1,0 1,1-1,-1 1,0-1,1 1,-1 0,0-1,1 1,-1 0,1-1,-1 1,1 0,-1-1,1 1,-1 0,1 0,-1-1,1 1,-1 0,1 0,-1 0,1 0,0 0,-1 0,1 0,0 0,186 2,-42 17,-139-18,0 1,-1 0,1 0,-1 1,1-1,-1 1,0 0,0 0,0 1,0 0,-1 0,0 0,1 0,-2 1,1-1,0 1,-1 0,0 0,0 1,0-1,-1 0,0 1,0 0,0 5,0 1,-1-1,-1 1,0 0,0-1,-1 1,-1-1,0 0,-3 10,2-9,1 0,0 0,0 0,1 0,1 0,0 0,1 0,1 6,-1-14,0 0,1 0,-1 0,1 0,0 0,0-1,1 1,-1-1,1 0,0 0,-1 0,1 0,1 0,-1 0,0-1,1 0,-1 1,1-1,0-1,-1 1,1 0,0-1,0 0,0 0,2 0,106 6,-84-10,1-1,-1-2,0 0,-1-2,0-1,0-1,-1-1,0-2,-1 0,22-16,-40 23,0 1,0-1,-1-1,1 1,-2-1,1 0,-1 0,0-1,0 0,1-2,-5 7,0 1,0 0,0 0,0-1,-1 1,1-1,-1 1,1 0,-1-1,0 1,0-1,0 1,0-1,-1 1,1-1,-1 1,1 0,-1-1,0 1,0 0,0-1,0 1,0 0,0 0,-1 0,1 0,-1 0,0 0,1 0,-1 1,0-1,0 1,0-1,0 1,0-1,0 1,-1 0,0 0,-7-4,0 2,-1-1,1 2,-1-1,1 1,-1 1,0 0,1 0,-1 1,0 0,0 1,1 0,-1 1,0 0,1 1,0 0,-1 1,4-2,0 1,0 0,1 0,-1 0,1 1,-1 0,1 1,0-1,1 1,-1 0,1 0,0 1,0 0,1 0,0 0,0 0,0 1,1-1,-1 1,2 0,-1 0,1 0,0 0,-1 7,3-10,0 0,0-1,0 1,0 0,1 0,-1-1,1 1,0 0,0-1,0 1,0-1,1 1,0-1,-1 0,1 1,1-1,-1 0,0 0,1 0,-1-1,1 1,0-1,0 1,0-1,0 0,0 0,1 0,-1-1,3 2,3 0,0 1,0-1,0-1,1 0,-1 0,1-1,0 0,0-1,-1 0,1 0,1-1,2-1,0 0,-1 0,1-2,-1 0,0 0,0-1,0 0,0-1,-1 0,0-1,-1 0,1-1,-1 0,-1-1,0 0,0-1,0 1,-1-2,-1 1,0-1,0 0,1-5,-5-12,-13 54,8-19,1 0,0-1,1 1,0 0,0-1,0 1,1 0,-1 0,2-1,-1 1,1-1,0 1,0-1,1 0,0 1,0-1,0-1,1 1,0 0,0-1,1 0,-1 0,1 0,0-1,0 1,0-1,1 0,0-1,0 1,5 1,-6-3,-1-1,1 1,0-1,0 0,0-1,0 1,0-1,0 0,-1 0,1-1,0 1,0-1,0 0,0 0,-1-1,1 1,0-1,-1 0,1-1,-1 1,0-1,0 0,0 0,0 0,-1 0,1-1,-1 1,0-1,1 0,-2 0,1 0,0 0,-1-1,0 1,0-1,0 1,0-3,4-19,-1 1,-2-1,0 0,-1 0,-2 0,-1 0,-1 0,-1 0,-1 0,-4-13,6 31,1 7,0-1,0-1,0 1,1 0,-1 0,1 0,-1 0,1 0,0-1,0 1,0 0,0 0,0 0,0-1,0 1,1 0,-1 0,1 0,0 0,0-1,-1 1,1 0,1 1,-1-1,0 0,0 0,1 0,-1 1,1-1,-1 1,1-1,0 1,0-1,0 1,8 1,1 0,-1 1,0 1,0-1,0 2,0-1,0 2,0-1,0 1,-1 0,0 1,0 0,0 1,5 4,-5-4,-1 0,0 0,-1 1,1-1,-1 2,0-1,-1 1,0 0,0 0,-1 1,0 0,0 0,-1 0,0 0,-1 1,0-1,0 1,-1 0,0 5,0 3,-2-13,0 0,0 0,0 0,0 0,1-1,-1 1,1 0,1 0,-1 0,1-1,-1 1,1-1,1 1,-1-1,1 0,-1 1,1-2,0 1,1 0,-1 0,1-1,0 0,-1 0,1 0,0 0,1-1,-1 1,1-1,4 2,-1-3,1-1,0 0,-1 0,1-1,0 0,-1 0,1-1,-1 0,1 0,-1-1,0 0,0-1,0 0,-1 0,1-1,2-2,7-5,0-1,-1-1,0 0,-2-1,0-1,4-5,-12 13,1 0,-1-1,0 0,0 0,-1 0,-1-1,1 1,-2-1,1 0,-1-1,-1 1,0 0,0-1,-1 0,-1 1,0-10,0 18,0 0,0 1,-1-1,1 1,-1-1,1 1,-1-1,1 1,-1 0,0-1,0 1,0-1,0 1,0 0,0 0,0 0,0 0,0 0,-1 0,1 0,0 0,-1 0,1 0,0 1,-1-1,1 1,-1-1,1 1,-1-1,0 1,1 0,-1 0,1 0,-1 0,0 0,1 0,-1 0,-53 25,47-18,0 1,1 0,0 0,0 0,1 1,0-1,0 2,1-1,0 1,1-1,0 1,0 0,0 6,3-11,-1 1,1-1,0 0,1 1,0-1,0 1,0-1,0 1,1-1,0 0,0 1,0-1,1 0,0 1,0-1,0 0,0-1,1 1,0 0,0-1,0 1,1-1,-1 0,1 0,0 0,0-1,2 1,11 6,1 0,1-2,-1 0,1-2,1 0,-1-1,1 0,0-2,0 0,0-2,9 0,88 3,-4-5</inkml:trace>
  <inkml:trace contextRef="#ctx0" brushRef="#br0" timeOffset="-6590.918">3 1029,'-2'0,"1"2,8 1,10 3,16-1,16 0,14-2,12-3,10-6,2-5,-5-3,-15 2</inkml:trace>
  <inkml:trace contextRef="#ctx0" brushRef="#br0" timeOffset="8821.193">454 633,'-54'55,"53"-53,0 0,0-1,0 1,0 0,0 0,0 0,0 0,0 0,1 0,-1 0,1 0,0 0,-1 0,1 0,0 1,0-1,1 0,-1 0,0 0,1 0,-1 0,1 0,-1 0,1 0,0 0,0 0,0 0,0 0,0-1,1 1,-1 0,0-1,1 1,-1-1,14 11,1 0,0-2,0 0,1-1,0 0,6 1,15 8,-4-1,0 2,-1 1,-1 2,13 12,-33-24,-1 0,0 1,-1 0,0 0,-1 1,0 0,-1 1,0 0,-1 0,-1 1,0 0,4 14,-9-22,0 0,0-1,0 1,-1 0,0 0,0 0,-1 0,1 0,-1 0,0 0,-1 0,0-1,0 1,0-1,0 1,-1-1,0 0,0 0,0 0,-1 0,-2 2,-97 84,90-82,-34 26,2 2,1 1,-32 37,43-35</inkml:trace>
  <inkml:trace contextRef="#ctx0" brushRef="#br0" timeOffset="12339.673">2639 3023,'3'-56,"3"1,3 0,2 1,15-44,-15 54,-7 28,-2 4,1 0,0 0,0 1,1 0,0-1,1 2,1-1,-1 0,2 1,-1 0,2 1,1-2,-6 9,0 1,0 0,1 0,-1 1,1-1,-1 1,0 0,1-1,-1 1,1 1,-1-1,1 1,-1-1,0 1,1 0,-1 0,0 0,0 1,1-1,-1 1,0-1,-1 1,1 0,0 0,0 1,-1-1,1 1,-1-1,0 1,0 0,0-1,0 1,1 3,9 9,0 1,-1 0,-1 1,0 0,-1 0,-1 1,-1 0,-1 1,0 0,-1 0,-1 0,-1 0,1 19,-14 32,9-69,0 1,1 0,-1 0,0-1,0 1,0-1,-1 1,1-1,0 1,0-1,-1 0,1 1,-1-1,1 0,-1 0,0 0,1 0,-1 0,0-1,0 1,1 0,-1-1,0 1,0-1,0 0,0 0,0 0,0 0,1 0,-1 0,0 0,0 0,0-1,0 1,-1-1,0-1,-1 1,1-1,-1 0,1 0,0 0,0 0,0-1,0 1,0-1,1 0,-1 0,1 0,0 0,0 0,0-1,0 1,0 0,1-1,-1 0,1 1,0-1,0 0,1 0,-1 1,1-1,0 0,0 0,0 0,0 1,1-1,-1 0,1 0,0 0,0 1,0-1,1 1,-1-1,1 1,0-1,0 1,0 0,1 0,0-1,9-3,0 1,1 0,-1 1,1 1,1-1,-1 2,13-2,1-1,29-6,-33 8,-1 0,-1-2,1 0,-1-2,0 0,10-7,-29 14,0 0,0 0,0 0,0 0,0-1,-1 1,1-1,-1 1,1-1,-1 1,1-1,-1 0,0 0,0 0,0 0,0 0,0 0,0 0,-1 0,1 0,-1 0,1 0,-1-1,0 1,0 0,0 0,0 0,0-1,-1 1,1 0,0 0,-1 0,0 0,0 0,1-1,-1 1,0 1,-1-2,-1-2,0 1,0-1,0 1,-1 0,0 0,0 0,0 0,0 1,0 0,-1-1,0 2,1-1,-1 0,0 1,-1 0,2 1,0 0,0 0,0 0,-1 1,1 0,0-1,0 2,0-1,0 0,-1 1,1 0,0 0,0 0,0 0,1 1,-1-1,0 1,0 0,1 0,-1 1,1-1,0 1,0 0,0 0,0 0,0 0,0 0,1 0,0 1,0-1,-1 2,-1 2,0 1,0 0,0-1,1 1,1 0,-1 1,1-1,1 0,-1 1,2-1,-1 1,1-1,0 1,1-1,0 2,0-4,1 0,0-1,0 1,0-1,1 1,0-1,0 0,0 0,1-1,-1 1,1 0,0-1,0 0,1 0,-1-1,1 1,0-1,0 0,0 0,0 0,1-1,1 1,9 3,0-1,0-1,0-1,1 0,0 0,-1-2,6 0,147-16,-91 0</inkml:trace>
  <inkml:trace contextRef="#ctx0" brushRef="#br0" timeOffset="10849.144">441 2845,'16'5,"17"1,17 0,16-2,13 0,7-2,3-3,1-2,-7-2,-7-1,-15-1,-18 1</inkml:trace>
  <inkml:trace contextRef="#ctx0" brushRef="#br0" timeOffset="11172.29">972 2517,'0'2,"-1"0,0 1,1-1,-1 0,1 0,0 0,0 1,0-1,0 0,0 0,0 1,1-1,-1 0,1 0,-1 0,1 0,0 1,0-1,0 0,0 0,0 0,0-1,1 1,-1 0,0 0,1-1,0 1,-1-1,1 1,1 0,63 39,-9-16,2-2,54 13,42 16,-60-1,-92-49,-1 0,1 0,-1 1,1-1,-1 1,0 0,0 0,0 0,-1 0,1 0,-1 0,1 0,-1 1,0-1,0 0,-1 1,1-1,-1 0,1 1,-1-1,0 1,0-1,-1 1,1-1,-1 1,0-1,0 0,0 1,0 0,-8 12,-1 1,0-2,-1 1,-1-1,0-1,-1 0,0-1,-2 0,1-1,-1-1,-1 0,9-6,-210 147,166-119</inkml:trace>
  <inkml:trace contextRef="#ctx0" brushRef="#br0" timeOffset="18261.872">14288 2299,'-10'-2,"1"0,-1 0,1 1,-1 0,0 0,1 1,-1 1,0-1,1 2,-1-1,1 1,0 1,-1 0,1 0,0 0,0 1,1 1,-1 0,1 0,0 0,1 1,-1 0,1 1,0 0,-2 3,5-4,0 1,1 0,0 0,0 0,0 0,1 1,0-1,1 0,0 1,0 0,0-1,1 1,0 1,0-6,0 1,1-1,0 1,-1 0,1-1,0 1,0-1,1 0,-1 1,1-1,0 0,0 0,0 0,0 0,0 0,0 0,1-1,0 1,-1-1,1 0,0 0,0 0,0 0,1 0,-1 0,0-1,1 0,0 1,3-1,-1 0,1 0,0 0,-1-1,1 0,0-1,-1 1,1-1,-1-1,1 1,-1-1,0 0,1 0,-1-1,0 0,0 0,4-3,88-76,-84 64,0-1,-1 0,-1-1,-1-1,-1 1,-1-2,0 1,-2-1,0-1,-2 1,0-1,-2 0,0 0,-2-1,0 1,-2 0,-1 0,0 0,-2 0,0 0,-7-17,8 31,-1-1,0 0,0 1,-1 0,0 0,-1 0,0 1,0 0,-3-2,7 8,0 0,0 0,0 0,0 0,-1 0,1 0,-1 1,1-1,-1 1,1 0,-1 0,0 0,0 0,1 0,-1 1,0-1,0 1,0 0,0 0,0 0,0 0,0 0,1 1,-1-1,0 1,0 0,0 0,1 0,-1 0,0 0,1 1,-1-1,1 1,-2 1,-6 7,0 0,1 0,1 1,0 0,0 1,1 0,1 0,0 1,0-1,2 1,-1 0,2 1,0-1,0 1,1-1,0 8,0-4,0-1,1 1,1 0,0 0,2-1,-1 1,2 0,1-1,0 0,0 1,2-2,0 1,1-1,0 0,2 0,-1-1,2 0,0 0,1-1,0-1,0 1,2-2,-1 0,1 0,1-2,0 1,1-2,-1 0,1 0,1-2,-2 0,1-2,-1 0,1-1,0 0,0-1,0-1,0 0,0-1,0 0,0-2,13-2,-20 2,1 0,-1 0,1-1,-1 0,0-1,0 0,0 0,-1-1,1 0,-1 0,0 0,-1-1,1 0,-1-1,-1 0,1 1,-1-2,0 1,0-1,2-6,-4 9,0-1,0 0,-1-1,0 1,0 0,-1 0,1-1,-1 1,-1-1,1 1,-1-1,0 0,-1 1,0-1,0 1,0-1,-1 1,0 0,0 0,0-1,-1 1,0 1,0-1,0 0,-1 1,0 0,0-1,0 2,-1-1,0 0,0 1,0 0,0 0,-6-3,9 6,-1 1,0-1,0 0,0 1,1-1,-1 1,0 0,0 0,0 0,0 0,0 0,0 1,1 0,-1-1,0 1,0 0,1 0,-1 0,1 1,-1-1,1 1,-1-1,1 1,0 0,0 0,-1 0,1 0,1 0,-1 0,0 1,1-1,-1 1,1-1,0 1,-1 0,-1 3,1 0,0 0,0 0,0 0,0 0,1 0,0 1,1-1,-1 1,1-1,0 0,1 1,0-1,0 0,1 6,2-4,0 1,0-1,1 1,0-1,0-1,1 1,0-1,1 0,-1 0,1 0,1-1,-1-1,1 1,0-1,0 0,8 3,10 4,0-1,1-2,0 0,0-2,1-1,48 9</inkml:trace>
  <inkml:trace contextRef="#ctx0" brushRef="#br0" timeOffset="15755.973">7378 2408,'-14'2,"0"0,0 1,1 1,-1 0,1 1,0 0,1 1,-1 1,1 0,0 0,1 1,-3 3,0-2,0 1,1 0,0 1,0 0,2 1,-1 1,1 0,1 0,0 1,1 1,-4 9,12-20,-1-1,1 1,0 0,1 0,-1 0,1 0,0 0,0-1,0 1,0 0,1 0,-1 0,1 0,0 0,0-1,1 1,-1 0,1-1,-1 1,1-1,0 1,1-1,-1 0,1 0,-1 0,1 0,0-1,0 1,0-1,0 0,0 1,1-1,-1-1,1 1,-1 0,1-1,0 0,-1 0,4 1,21 4,1-1,0-2,0 0,0-2,1-1,-1-2,0 0,0-2,0-1,-1-2,0-1,0 0,-1-3,9-4,117-57,-128 48,-38 27,11-1,1 0,0 0,-1 0,1 1,0-1,0 0,1 1,-1-1,0 1,1-1,-1 0,1 1,0-1,0 1,0-1,0 1,0-1,1 1,-1-1,1 1,0-1,-1 1,1-1,0 0,0 1,1-1,-1 0,0 0,1 0,-1 0,1 0,0 0,0-1,-1 1,1 0,0-1,0 1,1-1,-1 0,0 0,0 0,1 0,-1 0,1 0,-1-1,0 1,1-1,2 1,5 2,0-1,1 1,-1-2,1 1,0-1,-1-1,1 0,0-1,0 0,-1 0,1-1,-1 0,1-1,-1-1,0 1,0-2,0 1,-1-1,1-1,-1 1,-1-2,1 1,-1-1,-6 5,0 0,0 1,-1-1,1 0,-1 0,1 0,-1 0,0-1,0 1,0 0,0 0,0-1,0 1,-1 0,1-1,-1 1,1-1,-1 1,0-1,0 1,0-1,-1 1,1-1,0 1,-1 0,0-1,1 1,-1 0,0-1,0 1,0 0,-1 0,1 0,-1 0,1 0,-1 0,1 0,-2 0,-9-7,-1 1,-1 0,0 1,0 1,0 0,0 1,-1 1,0 0,0 1,0 0,0 1,-1 1,1 1,0 0,-1 1,-6 1,3 0,210-10,-140 4,-7-1,1 3,0 2,0 1,13 4,-51-4,-1-1,0 1,1 0,-1 0,0 1,0 0,0 0,0 0,0 1,0 0,-1 0,0 1,1-1,-1 1,0 0,-1 0,1 1,-1-1,0 1,0 0,0 1,-1-1,1 0,-1 1,-1 0,1 0,-1 0,0 0,1 4,3 80,-5-89,0 0,0 0,0 0,0 0,0 0,1 0,-1-1,0 1,0 0,1-1,-1 1,1-1,-1 1,1-1,-1 0,0 1,1-1,-1 0,1 0,-1 0,1 0,-1 0,1-1,-1 1,1 0,-1-1,1 1,-1-1,0 1,1-1,-1 0,0 1,0-1,1 0,-1 0,0 0,0 0,0 0,0 0,0-1,0 1,0-1,13-9,-2-1,1 0,-2 0,0-1,0-1,-1 0,-1 0,0-1,-1-1,0 1,-2-1,0 0,0 0,-1-6,-6 32,0 0,1 0,0 0,0 0,1 0,1 0,-1 0,2-1,-1 1,5 9,-2-14,0 1,0-1,1 0,0-1,0 1,1-1,-1 0,1-1,0 0,-1 0,2 0,-1-1,0 0,0 0,1-1,-1 0,1 0,-1-1,1 1,-1-2,1 1,-1-1,1 0,-1-1,0 0,1 0,5-3,-7 2,-1 0,1 1,-1-2,0 1,0-1,0 0,-1 0,1 0,-1 0,0-1,0 0,-1 1,0-2,1 1,-1 0,-1-1,1 1,-1-1,0 0,-1 0,2-4,-1-4,0-1,0 1,-1-1,-1 0,-1 0,0 1,-1-1,-1-6,-3 3,-4 23,7 6,1 0,0 1,1-1,0 1,1-1,0 0,1 1,0-1,1 0,0 1,1-1,0 0,0-1,2 2,0-2,0 0,1-1,0 0,0 0,1-1,1 1,-1-1,1-1,0 0,1 0,0 0,0-1,0-1,1 1,0-2,0 1,0-1,0-1,1 0,0 0,25 5,0-1,0-2,0-2,1-1,11-2,30-2</inkml:trace>
  <inkml:trace contextRef="#ctx0" brushRef="#br0" timeOffset="17272.994">9781 2504,'-14'-9,"-1"1,0 1,0 1,0 0,-1 1,0 0,0 1,0 1,0 1,0 0,-1 1,1 1,-1 0,1 1,-1 1,1 1,0 0,0 1,0 1,1 0,-1 1,1 1,1 0,-4 3,14-9,1 1,-1 0,1 0,0 0,-1 0,1 0,0 0,0 1,1 0,-1-1,0 1,1 0,0 1,-1-1,1 0,1 0,-1 1,0-1,1 1,0 0,0-1,0 1,0 0,0 0,1 0,0 0,0-1,0 1,0 0,0 0,1 0,0 0,0-1,0 1,0 0,0-1,1 1,0-1,-1 1,1-1,1 0,-1 0,2 3,7 1,0 0,0-1,0-1,1 1,-1-2,1 1,0-2,1 0,-1 0,1-1,-1-1,1 0,0 0,-1-1,5-2,-6 3,0 0,1-2,-1 1,0-2,0 1,0-1,0-1,0 0,-1-1,1 0,-1 0,0-1,0 0,-1-1,1 0,-1-1,0 0,-1 0,0-1,0 0,-1 0,0-1,0 0,-1 0,0-1,-1 0,0 0,3-6,-6 10,-1 1,1-1,-1 0,0 0,0 1,-1-1,0 0,0 0,0 0,-1 0,1 0,-1 1,-1-1,1 0,-1 1,-1-4,2 9,1-1,0 0,-1 1,1-1,-1 1,1-1,-1 1,1-1,-1 1,1-1,-1 1,1-1,-1 1,0 0,1-1,-1 1,0 0,1 0,-1-1,0 1,1 0,-1 0,0 0,1 0,-1 0,0 0,0 0,1 0,-1 0,0 0,1 0,-1 0,0 1,0-1,1 0,-1 1,1-1,-1 0,0 1,1-1,-1 0,1 1,-1-1,1 1,-1-1,1 1,-1 0,1-1,-1 1,1-1,0 1,0 0,-1-1,1 1,0 0,0-1,-1 1,1 0,0 0,-14 44,12-39,1 0,0 0,1 0,0 0,0 1,0-1,0 0,1 0,0 0,1 0,-1 0,1 0,0 0,0-1,1 1,0 0,0-1,0 0,1 0,0 0,0 0,0-1,0 1,1-1,-1 0,1 0,0-1,0 0,1 0,-1 0,1 0,0-1,0 1,5 0,1 0,-1 0,1-1,-1 0,1-1,0-1,0 1,-1-2,1 0,0 0,-1-1,1-1,-1 0,0 0,0-1,0 0,0-1,-1-1,1 1,-1-2,-1 1,1-1,-1-1,-1 0,1 0,-1-1,-1 0,1 0,-2 0,1-1,-1 0,-1-1,0 1,0-1,-1 0,1-7,4-56,-16 88,3-2,2 0,-1 0,2 0,-1 0,2 0,0 0,0 1,1-1,0 0,1 0,1 0,0-1,0 1,1 0,3 3,-5-11,1-1,0 0,0 0,0 0,1 0,-1 0,1 0,-1-1,1 0,0 1,0-2,0 1,0 0,0-1,1 0,-1 0,0 0,1 0,-1-1,0 1,1-1,-1 0,1-1,-1 1,1-1,2-1,6-1,-1 0,0-1,0 0,0-1,-1-1,0 1,0-2,9-6,-5 1,0-1,-1-1,-1 0,0 0,-1-1,0-1,-1 0,-1-1,-1 0,0 0,-1-1,-1 0,5-19,-10 22,-8 19,-9 24,12-22,0 0,0 1,1-1,0 1,1-1,-1 1,1 0,1-1,-1 1,1 0,0 0,1 0,-1-1,1 1,1 0,-1 0,1-1,0 1,1-1,-1 0,1 0,1 0,-1 0,1 0,0-1,0 1,2 1,10 2,0 0,0-1,1 0,0-1,0-1,0-1,1-1,0 0,0-1,0-1,0 0,0-2,7 0,30 4,1-2,0-2,-1-3,0-2,1-3,8-4,12-27,-75 38,1 0,-1 0,0-1,0 1,1 0,-1-1,0 1,0-1,-1 1,1-1,0 0,0 1,-1-1,1 0,-1 1,1-1,-1 0,0 0,0 0,0 1,0-1,0 0,0 0,0 1,-1-1,1 0,0 0,-1 1,0-1,1 0,-1 1,0-1,0 1,0-1,0 1,0-1,0 1,0 0,-1-1,1 1,0 0,-1 0,1 0,-1 0,-9-6,0 0,0 1,-1 0,0 1,0 1,0 0,0 0,-1 1,1 1,-1 0,0 1,1 0,-1 1,0 0,0 1,-2 1,8-1,0 0,1 1,-1 0,1 0,-1 1,1-1,0 1,0 1,0-1,0 1,1 0,-1 0,-1 3,5-5,0 0,0 0,0 0,1 1,-1-1,1 0,-1 1,1-1,0 1,0-1,0 1,0 0,1-1,-1 1,1 0,0-1,-1 1,1 0,0 0,1-1,-1 1,0 0,1-1,0 1,-1 0,1-1,0 1,0-1,1 1,-1-1,0 1,1-1,0 0,0 1,5 4,1 0,0-1,1 1,0-2,0 1,0-1,0-1,1 1,-1-2,1 1,0-1,1-1,-1 0,0 0,1-1,-1-1,1 1,-1-2,0 1,1-2,8-1,-10 2,0-1,-1 0,1 0,0-1,-1 0,0 0,1-1,-1 0,-1-1,1 0,-1 0,1 0,-2-1,1 0,-1-1,0 1,0-1,0 0,-1-1,0 1,-1-1,0 0,0 0,0-1,-1 1,-1-1,1 0,2-28,-2 1,-2 0,-1 0,-1-1,-3 1,0 0,-3 0,-1 1,-5-12,11 39,-8-40,-3 0,-1 2,-3-1,-12-21,29 69,0 0,0 0,0 0,0 0,0 0,0 0,-1 0,1 0,0 0,-1 0,1 0,-1 0,1 0,-1 0,0 0,1 0,-1 0,0-1,1 1,-1 0,0-1,0 1,0 0,0-1,0 1,1-1,-1 1,0-1,0 0,0 1,0-1,0 0,-1 0,1 0,0 1,0-1,0 0,0 0,0-1,0 1,0 0,0 0,0 0,0-1,0 1,0-1,0 1,0-1,0 1,0-1,0 1,1-1,-1 0,0 1,0-1,1 0,-1 0,0 0,1 1,-1-1,1 0,-1 0,1 0,-1 0,1 0,0 0,-1-1,-6 30,1 0,2 0,0 0,2 0,2 26,-2-31,2-1,0 1,2-1,0 1,2-1,0 0,1 0,2 0,0-1,1 1,1-2,1 1,1-2,1 1,1-2,0 1,1-2,1 0,1 0,0-2,1 0,1-1,0 0,18 8,-12-11,1-2,0-1,0-1,1-1,0-1,0-1,0-1,1-2,-1-1,0-1,1-1,19-4,-11-3,-45 28,8-16,1 0,0 0,0 0,0 0,0 0,1 0,-1 0,1 1,0-1,0 0,0 0,0 0,0 1,1-1,-1 0,1 0,0 0,0 0,0 0,1 0,-1 0,1 0,-1-1,1 1,0 0,0-1,0 0,0 1,1-1,-1 0,0 0,1 0,0 0,-1-1,1 1,0-1,0 1,0-1,0 0,0 0,2 0,2 2,1 0,0-1,0 0,0 0,0-1,0 0,1 0,-1-1,0 0,0 0,1-1,-1 0,0-1,0 1,0-2,0 1,0-1,-1 0,1-1,-1 0,0 0,0 0,0-1,-1 0,1 0,-1-1,0 0,-1 0,0 0,0-1,0 0,-1 0,1 0,-2 0,1-1,-1 0,0 1,-1-1,0 0,1-5,-3 6,0 1,0-1,-1 0,1 1,-2-1,1 1,-1-1,0 1,0 0,0-1,-1 1,0 0,0 1,-1-1,0 0,0 1,0 0,0 0,-1 0,0 1,0 0,0-1,-1 2,1-1,-1 1,0-1,0 2,-2-2,0 1,-1 0,0 0,1 0,-1 1,0 1,0 0,0 0,0 0,0 1,0 1,0-1,0 1,0 1,0 0,0 0,0 1,1 0,-1 0,1 1,-5 3,8-4,0-1,1 1,0-1,-1 1,1 0,0 1,1-1,-1 1,0 0,1 0,0 0,0 0,0 0,1 1,-1 0,1-1,0 1,0 0,1 0,0 0,0 0,0 0,0 0,1 0,-1 0,1 0,1 1,-1-1,1 0,0 0,0 0,0 0,1 0,0 0,0-1,0 1,0 0,1-1,-1 1,1-1,1 0,0 1,5 1,-1 0,1-1,0-1,0 1,1-1,-1-1,1 0,0 0,0-1,0 0,0-1,0 0,3 0,37 1</inkml:trace>
  <inkml:trace contextRef="#ctx0" brushRef="#br0" timeOffset="17534.821">12102 1971,'-6'-1,"0"0,0 1,0 0,0 0,0 0,-1 1,1 0,0 0,0 0,0 1,1 0,-1 0,0 0,1 1,-1 0,1 0,0 0,0 1,0 0,0 0,1 0,-1 0,1 1,0 0,1 0,-1 0,1 0,0 0,0 1,1-1,-1 1,1 0,1 0,-1 0,1 0,0 0,0 0,0 1,5 14,0 0,1 0,1 0,0-1,2 0,1 0,0-1,1 0,1-1,1 0,1 0,0-2,2 1,-12-13,125 156,-122-153,0 0,0 0,1-1,0 0,0 0,0-1,1 0,0 0,0-1,0 0,0 0,1 0,-1-2,1 1,0-1,1 0,130 11,-62-10</inkml:trace>
  <inkml:trace contextRef="#ctx0" brushRef="#br0" timeOffset="14098.041">4742 2668,'2'-2,"-1"-1,0 1,0 0,0-1,0 1,-1-1,1 1,-1-1,1 0,-1 1,0-1,0 1,0-1,0 0,-1 1,1-1,-1 1,1-1,-1 1,0-1,0 1,0-1,0 1,-1 0,1 0,0-1,-1 1,0 0,1 0,-1 1,0-1,0 0,0 1,0-1,-1 1,1-1,-1 1,-9-1,-1 0,1 1,-1 1,0 0,0 0,1 1,-1 1,0 0,1 1,0 1,-1-1,1 2,1 0,-1 0,1 1,0 1,0 0,-8 7,8-8,0 2,0-1,0 2,1-1,1 1,0 1,0 0,1 0,0 1,0 0,1 0,1 1,0-1,1 1,-4 10,9-19,-1 0,1 1,0-1,0 0,0 0,0 0,0 0,1 0,0 0,-1 0,1 1,0-2,0 1,1 0,-1 0,1 0,-1-1,1 1,0 0,0-1,0 0,0 1,1-1,-1 0,0 0,1 0,0-1,-1 1,1-1,0 1,0-1,0 0,0 0,0 0,0 0,0-1,0 1,0-1,0 0,0 0,1 0,-1 0,0 0,1-1,11-2,0 0,0-2,0 1,0-2,-1 0,0-1,0 0,0-1,-1-1,-1 0,1 0,-1-2,-1 1,0-1,-1-1,0 0,0-1,3-7,-4 6,-1-1,0 0,-1 0,-1-1,-1 0,0 0,-1 0,-1-1,0 0,-1 1,-1-1,-1-1,-1-35,-2-1,-3 1,-4-6,1-2,-12-81,15 133,2 25,-4 54,4 0,3 54,1-81,0-29,-1 32,1 1,2-1,2 0,3 0,1 0,2-1,3 1,-11-39,0 0,1-1,0 1,0 0,0-1,1 1,0-1,0 0,1-1,-1 1,1-1,1 0,-1 0,1 0,0-1,0 0,0 0,0 0,1-1,-1 0,1 0,0-1,0 0,0 0,0 0,1-1,-1 0,1-1,3 0,-1-1,0-1,0 0,0-1,0 0,0 0,0-1,-1 0,0-1,1 0,-2 0,1-1,-1 0,0-1,0 0,0 0,-1 0,-1-1,1 0,-1-1,0 1,-1-1,0 0,0-1,-1 1,2-9,-8-9,2 26,0 1,-1 0,1 0,0-1,-1 1,1 0,0 0,0 0,-1-1,1 1,0 0,-1 0,1 0,0 0,-1 0,1 0,0 0,-1-1,1 1,0 0,-1 0,1 0,-1 0,1 1,0-1,-1 0,1 0,0 0,-1 0,1 0,0 0,-1 0,1 1,0-1,0 0,-1 0,1 0,0 1,0-1,-1 0,1 0,0 1,0-1,-1 0,1 1,0-1,0 0,0 1,0-1,0 0,-1 1,1-1,0 0,0 1,0-1,0 0,0 1,0-1,0 0,0 1,0-1,0 1,1-1,-1 0,0 1,0-1,0 1,-1 3,0 0,0 1,0 0,0-1,1 1,0-1,0 1,0 0,0-1,1 1,0 0,0-1,0 1,0-1,1 0,0 1,0-1,0 0,0 0,1 0,0 0,-1-1,1 1,1-1,-1 1,0-1,1 0,0 0,-1-1,1 1,0-1,0 0,1 0,-1 0,0-1,1 1,-1-1,1 0,-1 0,1-1,0 1,-1-1,1 0,0 0,-1-1,1 1,-1-1,1 0,-1 0,1-1,1 0,-1 0,1 0,-1 0,1 0,-1-1,0 1,0-1,0-1,-1 1,1-1,-1 0,1 0,-1 0,-1 0,1-1,-1 0,1 1,-1-1,-1-1,1 1,-1 0,0-1,0 1,0-1,-1 1,0-1,0 0,0 0,-1 1,0-1,0 0,0 0,-1 0,0 1,0-1,0 0,-3-4,2 4,-1 1,0-1,0 1,-1-1,1 1,-1 0,-1 0,1 1,-1-1,1 1,-1 0,0 0,-1 1,1-1,-1 1,1 0,-1 1,0-1,0 1,0 0,0 1,-1 0,1 0,0 0,-1 0,1 1,0 0,-1 1,1-1,0 1,-1 0,1 1,0 0,0 0,0 0,0 0,0 2,-3 1,1 1,-1 1,2 0,-1 0,1 0,0 1,0 0,1 0,0 1,1-1,0 1,0 1,1-1,0 1,1-1,0 1,0 0,1 1,1-1,-1 0,2 0,-1 1,1-1,1 4,0-10,0 0,0 0,0-1,0 1,1-1,-1 1,1-1,0 1,0-1,0 0,1 0,-1 0,1 0,-1-1,1 1,0-1,0 1,0-1,1 0,-1 0,0 0,1-1,-1 1,1-1,2 1,4 0,0 1,1-2,-1 1,1-2,-1 1,1-1,0-1,5-1,31-5</inkml:trace>
  <inkml:trace contextRef="#ctx0" brushRef="#br0" timeOffset="14345.392">5261 2230,'-17'-7,"-6"-2,-3 3,3 6,6 11,5 11,8 10,9 9,8 10,2-4</inkml:trace>
  <inkml:trace contextRef="#ctx0" brushRef="#br0" timeOffset="14517.441">5357 2791,'9'16,"8"8,8 2,9-4,8-4,10-7,11-9,7-10,2-8,-11-1</inkml:trace>
  <inkml:trace contextRef="#ctx0" brushRef="#br0" timeOffset="22694.652">2871 4266,'-11'-6,"0"1,0 1,-1 0,1 0,-1 1,0 1,0 0,0 0,0 1,0 1,0 0,0 1,0 0,0 1,0 0,1 1,-1 0,0 1,1 0,0 1,0 0,0 0,1 2,0-1,0 1,1 1,-1 0,2 0,-1 0,1 1,0 1,1-1,0 1,0 3,4-10,1 1,0 0,0 0,0-1,0 2,1-1,-1 0,1 0,0 0,1 1,-1-1,1 0,-1 1,1-1,1 0,-1 1,1-1,-1 0,1 1,0-1,1 0,-1 0,1 0,0 0,0 0,0 0,0 0,1-1,0 1,-1-1,1 0,0 0,3 2,-1-2,0-1,-1-1,1 1,0-1,0 1,0-2,0 1,0 0,0-1,1 0,-1 0,0-1,0 1,0-1,0 0,0 0,0-1,0 0,-1 0,1 0,0 0,-1-1,9-4,0 0,-1-2,0 1,0-2,-1 1,-1-2,2-1,2-6,-1-1,0-1,-2 0,0 0,-2-1,0 0,-1-1,-1 0,-1 0,-1-1,-1 0,-1 1,-1-1,-2 0,0-1,-1 1,-3-15,4 31,0 2,0-1,0 1,-1-1,1 1,-1 0,0-1,-1 1,1 0,-1 0,0 0,-1 0,1 0,-4-4,6 9,-1-1,0 1,1 0,-1 0,0-1,1 1,-1 0,0 0,1 0,-1 0,0 0,0 0,1 0,-1 0,0 0,0 1,1-1,-1 0,0 0,1 1,-1-1,0 0,1 1,-1-1,1 0,-1 1,1-1,-1 1,0-1,1 1,0-1,-1 1,1 0,-1-1,1 1,0 0,-1-1,1 1,0 0,0-1,-1 1,1 0,0-1,0 2,-8 20,0 0,2 1,0 0,2 1,1-1,0 1,2-1,1 11,-1-14,1 0,2 0,-1 0,2-1,1 1,0-1,2 0,0 0,2 2,-4-12,0-1,1 1,0 0,0-1,1 0,0-1,1 1,-1-1,2 0,-1-1,1 1,-1-2,2 1,-1-1,1 0,0-1,0 0,0 0,2 0,4-1,-1 1,1-2,0 0,0-1,0 0,-1-1,1-1,0-1,0 0,0 0,-1-2,1 0,-1 0,0-2,0 1,-1-2,0 0,0 0,0-1,-1-1,0 0,-1-1,0 0,0-1,-1 0,-1 0,0-1,0-1,-1 1,0-3,8-60,-16 72,0 1,0 0,-1-1,1 1,0-1,-1 1,0 0,1-1,-1 1,0 0,0-1,0 1,-1 0,1 0,0 0,-1 0,1 0,-1 1,0-1,0 0,0 1,1-1,-1 1,-1 0,1-1,0 1,0 0,0 0,-3 0,0 1,-1 0,1 0,0 1,-1 0,1 0,0 0,0 1,0 0,0 0,0 0,0 0,0 1,1 0,-1 0,1 0,0 0,0 1,0 0,0 0,1 0,0 0,-1 0,1 1,1 0,-1-1,1 1,0 0,0 0,0 0,1 0,0 1,-1 0,1 0,0-1,1 1,-1 0,1 0,0-1,1 1,-1 0,1-1,0 1,1 0,-1-1,1 1,0-1,1 0,-1 0,1 0,0 0,0 0,1 0,-1-1,1 1,0-1,0 0,0 0,1-1,0 1,-1-1,1 0,0-1,0 1,1-1,-1 0,1 0,-1 0,6 0,18 6,1-1,0-1,0-2,0-1,17-1,62-1</inkml:trace>
  <inkml:trace contextRef="#ctx0" brushRef="#br0" timeOffset="20165.894">16677 2162,'-20'2,"0"0,0 2,1 0,-1 1,1 1,0 1,0 1,1 0,0 1,1 1,0 1,0 1,1 0,1 1,0 0,-2 4,-20 40,36-55,0 0,1-1,-1 1,1 0,0-1,-1 1,1 0,0 0,0-1,0 1,0 0,0 0,1-1,-1 1,1 0,-1-1,1 1,-1 0,1-1,0 1,0-1,-1 1,1-1,1 1,-1-1,0 0,0 1,0-1,1 0,-1 0,0 0,1 0,-1 0,1 0,-1 0,2 0,8 1,0 0,-1-1,1-1,0 1,-1-2,1 1,0-2,-1 1,1-1,-1-1,1 0,-1 0,0-1,0-1,-1 1,1-2,-1 1,6-6,2 0,0-1,0-1,-2-1,0 0,0-1,-1-1,-1 0,-1-1,0 0,-1-1,-1 0,-1-1,-1 0,0 0,-1-1,-1 0,-1 0,-1-1,-1 1,0-1,-2-18,2 16,-2-1,-1 1,-1-1,-1 0,0 1,-2 0,-1-1,-3-5,8 28,0-1,-1 0,1 1,0-1,-1 1,1-1,-1 0,1 1,-1 0,0-1,0 1,0-1,0 1,0 0,0 0,0-1,0 1,0 0,-1 0,1 0,0 0,-1 0,1 1,0-1,-1 0,1 1,-1-1,0 1,1-1,-1 1,1 0,-1-1,0 1,1 0,-1 0,1 0,-1 1,0-1,1 0,-1 1,1-1,-1 0,0 1,1 0,-1-1,0 2,-6 6,0 0,1 1,0 0,0 1,1-1,0 1,1 0,0 1,0 0,1-1,1 1,-1 2,2-8,-10 28,2 1,1 0,1 0,2 1,1 0,2 0,2 0,1 1,1-1,3 9,-3-35,1 0,0 0,0 0,1 0,0-1,1 1,0-1,0 0,0 0,1 0,0-1,1 0,0 0,0 0,0 0,1-1,0 0,0-1,1 0,-1 0,1 0,0-1,1 0,-1 0,4 0,0-1,1 0,-1-1,1 0,0-1,0 0,0-1,0-1,-1 0,1-1,0 0,-1-1,1 0,-1-1,0 0,0-1,0-1,-1 0,0 0,0-1,-1 0,1-1,-2 0,1-1,-1 0,0-1,-1 1,0-2,-1 1,0-1,0 0,-2 0,1-1,-1 0,1-6,-5 12,0 1,-1-1,1 1,-1-1,-1 1,1-1,-1 1,0-1,0 1,0-1,-1 1,0 0,0 0,0 0,-1 0,-1-2,3 5,-1-1,1 1,-1 0,0 0,0 0,0 0,0 1,0-1,0 0,-1 1,1 0,0-1,-1 1,1 0,-1 0,1 0,-1 1,0-1,1 0,-1 1,0 0,0 0,1 0,-1 0,0 0,1 0,-1 1,0-1,1 1,-1 0,0 0,1 0,-3 1,0 1,0 0,1 0,-1 1,1 0,-1 0,1 0,0 0,0 1,1-1,-1 1,1 0,0 0,1 0,-1 1,1-1,0 1,0-1,1 1,-1 0,1-1,1 1,-1 0,1 0,0 0,0 0,1 0,-1-1,2 1,-1 0,0 0,1-1,0 1,0-1,1 0,0 1,0-1,1 2,2 0,1-1,0 1,0-1,0 0,0-1,1 0,0 0,0 0,1-1,-1-1,1 1,0-1,0-1,0 0,5 1,9 1,0-1,0-2,0 0,0-1,17-3,-14 0,-1-1,0-2,0 0,0-2,-1-1,0 0,0-2,-1-1,-1-1,5-4,-13 8,-1-1,0 0,0-1,-1-1,0 0,-1-1,-1 0,0 0,-1-1,0 0,-1-1,-1 0,0 0,-1-1,-1 0,1-4,-6-20,-9 44,3 4,1 1,1 1,-1-1,2 0,-1 1,1 0,1 0,0 0,0 0,0 6,0-3,-8 78,3-1,4 1,4 0,4 0,5-1,6 21,19 179,-40-225,5-65,0 0,0 1,0-1,-1 1,1-1,0 0,0 1,-1-1,1 0,0 1,-1-1,1 0,0 0,-1 1,1-1,0 0,-1 0,1 0,-1 1,1-1,0 0,-1 0,1 0,-1 0,1 0,-1 0,1 0,0 0,-1 0,1 0,-1 0,1 0,-1 0,1 0,0 0,-1 0,1-1,-1 1,1 0,0 0,-1 0,1-1,0 1,-1 0,1-1,0 1,-1 0,1 0,0-1,-1 1,1-1,0 1,0 0,0-1,-1 1,1-1,0 1,0 0,0-1,0 1,0-1,0 1,0-1,-9-17,2-1,0 0,1 0,1 0,0-1,2 0,0 1,2-2,0 0,0 13,-8-119,5-1,10-96,-5 191,2 0,0 1,2-1,2 1,1 0,1 1,2 0,7-15,-16 43,-1 0,0 0,1-1,0 1,0 1,0-1,0 0,0 0,0 1,1-1,-1 1,1 0,0 0,-1 0,1 0,0 0,0 1,0-1,1 1,-1 0,0 0,0 0,1 0,-1 0,1 1,-1 0,0 0,1 0,-1 0,1 0,-1 0,1 1,-1 0,0 0,0 0,1 0,-1 0,0 1,0-1,1 2,7 6,0 1,-1 0,0 1,-1 0,-1 0,1 1,-2 0,0 1,0 0,-1 0,-1 0,0 1,-1 0,0 0,0 8,-2-18,0 0,0 0,-1 1,0-1,0 1,0-1,-1 1,1 0,-1-1,0 1,0-1,-1 1,1-1,-1 1,0-1,0 1,-1-1,0 1,1-1,-1 0,0 0,-1 0,1 0,-1 0,0-1,0 1,0-1,0 0,-1 0,1 0,-1 0,0 0,-3 1,4-2,-1-1,1 0,0 0,0 0,-1 0,1 0,-1-1,1 1,0-1,-1 0,1 0,-1-1,1 1,0-1,-1 1,1-1,0 0,-1 0,1 0,0-1,0 1,0-1,0 0,0 0,1 0,-1 0,0 0,1-1,-1 1,1-1,0 0,0 1,0-1,0 0,1 0,-1 0,1 0,0-1,0 1,0 0,0-1,0 1,1 0,0-1,-1 1,1-1,0 1,1 0,-1-2,6-14,1 1,0 0,2 0,0 1,0 0,2 0,0 1,1 1,1 0,4-4,2-4,43-53,-15 24,-3-1,-2-2,-2-2,-3-2,-3-1,-2-2,-3-1,13-44,-26-1,-16 106,0 0,0 0,0 0,0 0,-1 0,1 0,-1 0,1 0,-1 1,0-1,1 0,-1 0,0 1,0-1,0 0,-1 1,1-1,0 1,-1-1,1 1,0 0,-1 0,0-1,1 1,-1 0,0 1,1-1,-1 0,0 0,0 1,0-1,0 1,0-1,-3 1,1 0,-1 1,1-1,-1 1,1 0,0 0,0 0,-1 0,1 1,0 0,0 0,0 0,0 0,-1 2,-13 11,1 1,1 0,0 2,1 0,0 0,2 1,0 1,2 0,0 1,1 0,1 1,1 0,1 1,1-1,-2 18,2-18,2 1,0 0,2-1,0 1,2 0,0 0,2 0,0 0,2 0,0-1,2 1,0-1,2 0,0-1,1 0,2 0,0-1,1 0,0-1,2-1,0 0,2-1,8 8,-6-10,1 0,0-1,1-1,1-1,0-1,1-1,0 0,0-2,1-1,0 0,17 1,-26-5,0-1,0-1,0 0,0-1,0 0,0-1,0-1,-1 0,1-1,0 0,-1-1,0-1,0 0,0-1,0 0,-1-1,0 0,-1-1,1-1,4-4,-8 5,-1 1,0-1,0 0,-1-1,0 0,-1 0,1 0,-2 0,1-1,-2 0,1 0,-1 0,0 0,-1-1,-1 1,1-1,-2 1,1-1,-2 1,1-1,-1 1,-2-6,1 11,1 1,-1-1,-1 1,1 0,-1 0,0 0,0 0,0 0,0 0,-1 1,1-1,-1 1,0 0,0 0,0 1,0-1,-1 1,1 0,-1 0,1 0,-1 1,0 0,0-1,1 2,-5-1,-3-1,0 1,0 1,0 0,1 1,-1 0,0 1,0 0,1 1,-1 0,-1 2,3-1,0 0,1 1,0 0,0 1,0 0,1 0,-1 1,2 0,-1 1,-3 4,8-9,0 0,1 1,-1-1,1 0,0 1,0 0,0-1,1 1,-1 0,1 0,0 0,0 0,0 0,1 0,-1 1,1-1,0 0,0 0,0 0,1 0,0 0,0 0,0 0,0 0,0 0,1 0,0 0,0 0,4 3,1 0,0-1,0 0,1 0,0 0,0-1,0 0,1-1,0 0,0 0,0-1,0 0,0-1,1 0,-1 0,1-1,-1 0,1-1,-1 0,1 0,0-1,-1 0,2-1,-2 1,1-1,-1 1,1-1,-1-1,0 0,0 0,0-1,0 0,0-1,-1 0,0 0,0 0,0-1,-1-1,0 1,0-1,-1 0,1-1,-2 1,1-1,-1 0,0-1,3-8,-7 17,-1-1,1 1,-1-1,1 1,0-1,-1 0,0 1,1-1,-1 0,1 1,-1-1,0 0,1 1,-1-1,0 0,0 0,0 1,0-1,1 0,-1 0,0 0,0 1,0-1,-1 0,1 0,0 0,0 1,0-1,-1 0,1 1,0-1,-1 0,1 0,0 1,-1-1,1 0,-1 1,1-1,-1 1,1-1,-1 1,0-1,1 1,-1-1,0 1,1 0,-1-1,0 1,1 0,-1-1,0 1,0 0,1 0,-1 0,0 0,0 0,0 0,1 0,-1 0,0 0,0 0,1 0,-1 0,0 0,0 1,1-1,-1 0,0 1,-3 3,1 1,0 0,0 0,0 0,1 0,-1 0,1 1,0-1,1 1,0 0,-1-1,2 1,-1 0,1 0,0-1,0 1,0 0,1 0,0-1,0 1,0 0,2 2,-1-3,1-1,0 1,0 0,0-1,0 0,1 0,0 0,0 0,0 0,0-1,0 0,1 0,0 0,-1 0,1-1,0 0,0 0,0 0,5 1,29 7</inkml:trace>
  <inkml:trace contextRef="#ctx0" brushRef="#br0" timeOffset="20549.041">19573 1958,'-34'-9,"0"2,0 2,-1 1,0 2,1 1,-3 2,34-1,-2 0,-7-1,-1 1,0 0,0 1,1 1,-1 0,1 0,-1 1,-4 3,16-6,0 0,-1 0,1 1,0-1,0 0,0 1,0-1,0 1,0 0,0-1,0 1,0 0,0-1,0 1,0 0,1 0,-1 0,0 0,0 0,1 0,-1 0,1 0,-1 0,1 0,-1 0,1 0,0 0,-1 0,1 0,0 1,0-1,0 0,0 0,0 0,0 0,0 1,0-1,1 0,-1 0,0 0,1 0,-1 0,1 0,-1 0,1 0,-1 0,1 0,0 0,0 0,-1 0,1 0,0 0,0 0,11 8,0-1,0 0,1 0,0-1,0-1,1 0,-1-1,5 1,7 3,48 18,-34-15,0 3,-1 1,0 2,-2 2,14 10,-48-29,0 0,1 0,-1 0,0 0,0 0,0 1,0-1,0 1,0-1,0 1,-1 0,1 0,-1 0,1 0,-1 0,0 0,1 0,-1 0,0 1,-1-1,1 0,0 1,-1-1,1 1,-1-1,0 0,1 1,-1-1,-1 1,1-1,0 1,0-1,-2 3,-1-1,-2 0,1-1,0 1,-1-1,0 0,1 0,-1-1,0 1,-1-1,1 0,0-1,-6 2,-53 12,-1-2,-1-3,-61 0,115-9,-33 1,30-4,32-5,29-3,10 0</inkml:trace>
  <inkml:trace contextRef="#ctx0" brushRef="#br0" timeOffset="21414.798">20078 2176,'0'-4,"0"-1,0 0,0 0,0 0,-1 0,1 0,-1 0,-1 0,1 1,-1-1,0 0,0 1,0-1,0 1,-1 0,0 0,0 0,0 0,0 0,-1 1,1-1,-1 1,0 0,0 0,0 0,0 1,-5-2,-1-2,0 1,-1 1,0 0,1 0,-1 1,-1 0,1 1,0 0,-1 1,1 1,-10 0,16 0,0 1,0-1,1 2,-1-1,0 0,0 1,0 0,1 0,-1 0,1 1,0-1,0 1,0 0,0 0,0 1,0-1,1 1,0 0,0 0,0 0,0 0,0 1,1-1,0 1,0-1,0 1,0 0,1 0,0-1,0 1,0 0,1 0,0 0,0 0,0 0,0 1,1-1,0-1,1 5,1 1,1-1,0 0,1 0,0 0,1 0,-1-1,2 0,-1 0,1 0,0-1,1 0,0-1,0 1,0-2,1 1,0-1,0 0,0-1,0 0,1-1,0 1,-1-2,1 0,1 0,-1 0,0-2,0 1,0-1,10-1,-15 0,1 1,-1-1,1 0,-1 0,1 0,-1-1,0 0,0 0,0 0,0-1,0 0,0 0,-1 0,1 0,-1-1,0 0,0 0,0 0,-1 0,1 0,-1-1,0 1,0-1,-1 0,0 0,1 0,-2 0,1-1,0 1,-1-1,0-1,-6-16,-11 34,14-7,0 1,1-1,0 1,0 0,0-1,0 1,1 0,-1 0,1 0,1-1,-1 1,1 0,0 0,0-1,0 1,0 0,1-1,0 1,0-1,0 0,0 0,1 1,0-2,0 1,0 0,0 0,0-1,1 0,0 0,0 0,0 0,0 0,0-1,0 0,0 0,1 0,-1 0,1-1,0 0,-1 1,1-2,0 1,0-1,-1 1,1-1,0-1,0 1,0-1,-1 1,1-2,0 1,-1 0,1-1,-1 0,1 0,-1 0,0 0,0-1,0 0,4-3,-1-5,-1 0,0-1,0 1,-1-1,-1-1,0 1,0-1,-2 0,1 1,-2-1,1 0,-2-1,0-11,-8-129,8 153,-1-1,1 1,0 0,-1 0,1 0,0-1,0 1,0 0,0 0,0-1,0 1,0 0,0 0,1-1,-1 1,1 0,-1 0,0 0,1 0,0-1,-1 1,1 0,0 0,-1 0,1 0,0 0,0 1,0-1,0 0,0 0,0 1,0-1,0 0,0 1,0-1,1 1,-1-1,0 1,0 0,0-1,1 1,-1 0,0 0,0 0,1 0,-1 0,0 0,0 0,1 1,-1-1,0 0,0 1,0-1,1 1,-1-1,0 1,41 10,0 3,-2 1,1 2,6 6,-40-21,1 1,-1 0,0 1,0-1,0 1,0 1,-1-1,1 1,-1 0,0 1,-1-1,1 1,-1 0,0 1,-1-1,0 1,0 0,0 0,-1 0,0 1,0-1,-1 1,0 0,0-1,-1 1,1 1,-8 42,4-45,1 1,0-1,0 1,0 0,1-1,0 1,0-1,1 1,-1 0,2-1,-1 1,1-1,0 0,0 2,3-4,0 0,0 0,1 0,-1-1,1 1,0-1,0 0,0-1,0 0,0 0,1 0,-1-1,0 0,1 0,0 0,-1-1,1 0,-1 0,1-1,1 0,-3 1,20 0,-1-1,0-1,0-1,1-1,-2-1,1-2,-1 0,0-1,9-5,-20 7,0 0,-1-1,1 0,-2-1,1 0,-1-1,0 0,-1 0,0-1,0 0,-1-1,-1 0,0 0,0-1,-1 0,0 0,3-12,-8 22,1 0,-1 0,0 0,0 0,-1 0,1 0,0-1,-1 1,1 0,-1-1,0 1,1 0,-1-1,0 1,-1 0,1-1,0 1,-1 0,1-1,-1 1,0 0,1 0,-1 0,0-1,-1 1,1 0,0 0,-1 1,1-1,-1 0,1 0,-1 1,0-1,1 1,-1-1,0 1,0 0,0 0,-1 0,1 0,0 0,0 0,0 0,-1 1,-1-1,-4 2,-1 1,0 0,1 0,0 1,-1 0,1 1,0-1,1 2,-1-1,1 1,0 0,0 0,0 1,1 0,0 0,0 1,0 0,-3 6,5-8,0 0,0 0,0 0,1 1,0 0,0-1,0 1,1 0,0 0,0 1,1-1,0 0,0 1,0-1,1 1,-1-1,2 1,-1-1,1 1,0-1,0 0,1 1,0-1,0 0,0 0,1 0,0 0,0-1,0 1,1-1,2 4,12 7,1-1,0 0,0-2,2 0,0-1,0-1,1-1,0-1,0-1,1-1,6 0,-26-6,146 42,107 15,-145-37</inkml:trace>
  <inkml:trace contextRef="#ctx0" brushRef="#br0" timeOffset="38089.634">15886 3773,'-9'-1,"0"0,1 0,-1 0,0 1,0 0,1 1,-1 0,0 0,1 1,-1 0,1 1,0 0,0 0,0 1,0-1,0 2,1-1,0 1,0 0,0 1,0 0,1 0,0 0,0 1,1 0,0 0,-4 7,4-7,0 0,1 0,0 0,1 1,-1-1,1 1,1 0,-1 0,1 0,1 0,-1 0,2 1,-1-1,1 0,0 1,1-1,0 0,0 0,1 1,0-1,0 0,1-1,0 1,0 0,1-1,0 1,0-1,1 0,1 1,4 0,0 0,0-1,1 0,0-1,0 0,0-1,1 0,0-1,0 0,0-1,0-1,0 1,1-2,-1 0,1 0,-1-1,1-1,-1 0,1-1,-1 0,0-1,9-3,-5 1,-1 0,0-1,-1-1,0 0,0-1,0 0,-1-1,0-1,7-7,-14 12,0-1,-1 0,1 0,-1 0,0-1,-1 0,0 0,0 0,0 0,-1-1,0 1,0-1,-1 0,0 0,0 0,-1 0,0 0,-1 0,0-5,0 10,0 0,0 1,0-1,0 0,-1 0,0 1,1-1,-1 1,0-1,0 0,-1 1,1 0,0-1,-1 1,0 0,1 0,-1-1,0 1,0 1,0-1,0 0,1 2,0 1,-1-1,1 1,0 0,0-1,0 1,1 0,-1 0,0-1,0 1,0 0,0 0,1 0,-1 0,0 0,1 0,-1 0,1 0,-1 0,1 1,0-1,-1 0,1 0,0 0,0 0,0 1,0-1,0 0,0 0,0 0,0 1,0-1,1 0,-1 0,1 0,-1 0,1 1,2 10,0-1,1 1,1-1,0 0,0 0,1 0,0-1,1 0,0-1,1 1,0-1,0 0,1-1,0 0,1-1,0 0,0 0,0-1,1 0,0-1,0 0,0-1,0 0,1-1,0 0,0-1,0 0,0-1,0 0,0-1,0 0,0-1,8-1,-14 0,-1 0,1 1,-1-2,1 1,-1-1,0 1,0-1,0-1,0 1,0-1,-1 0,0 0,0 0,0-1,0 1,-1-1,1 0,-1 0,0 0,-1 0,1-1,-1 1,0-1,-1 1,1-1,-1 0,0 0,-1 0,1 1,-1-1,0 0,-1-3,2 2,-1 0,0 0,0 0,-1 0,0 0,0 0,-1 0,1 0,-1 1,-1-1,0 1,1-1,-5-5,7 12,-1-1,1 1,0 0,-1-1,1 1,0-1,-1 1,1-1,-1 1,1 0,-1-1,1 1,-1 0,1 0,-1-1,1 1,-1 0,1 0,-1 0,0 0,1-1,-1 1,1 0,-1 0,1 0,-1 0,0 1,1-1,-1 0,1 0,-1 0,1 0,-1 0,0 1,1-1,-1 0,1 1,-1-1,1 0,0 1,-1-1,1 0,-1 1,1-1,0 1,-1-1,1 1,0-1,-1 1,1-1,0 1,0-1,-1 1,-8 32,9-26,0 0,1 0,0 0,0 0,1 0,0 0,0-1,0 1,1-1,0 1,0-1,1 0,-1 0,1 0,1-1,-1 0,1 1,0-1,0-1,0 1,1-1,0 0,2 1,12 8,0-2,0 0,1-2,0 0,1-1,9 1,47 11</inkml:trace>
  <inkml:trace contextRef="#ctx0" brushRef="#br0" timeOffset="38477.484">18056 3719,'0'16,"0"13,0 8,0 4,0 3,0-1,3-7,0-6,0-8</inkml:trace>
  <inkml:trace contextRef="#ctx0" brushRef="#br0" timeOffset="39147.946">17866 3582,'23'-6,"0"0,1 1,0 2,0 0,0 1,0 2,1 1,-1 0,0 2,0 1,-1 0,1 2,-1 1,0 1,0 0,8 6,-23-9,0 0,-1 0,1 1,-1 0,0 0,-1 0,1 1,-1 0,0 0,-1 1,0 0,0 0,-1 0,0 0,0 1,-1-1,0 1,0 0,-1 0,0 0,-1 1,0-1,-1 0,1 0,-2 1,1-1,-2 1,-32 123,33-132,1-1,0 1,-1-1,1 0,0 1,-1-1,1 1,0-1,0 1,0-1,0 1,-1 0,1-1,0 1,0-1,0 1,0-1,0 1,0-1,0 1,0-1,1 1,-1 0,0-1,0 1,0-1,1 1,-1-1,0 1,0-1,1 0,-1 1,0-1,1 1,-1-1,1 0,-1 1,0-1,1 0,-1 1,1-1,-1 0,1 0,-1 1,1-1,-1 0,1 0,-1 0,1 0,28-13,-14 0,0-1,-1-1,0 0,-1-1,-1-1,-1 0,0 0,2-8,1 3,-14 21,0 1,0-1,0 0,0 1,0-1,0 1,1-1,-1 0,0 1,0-1,1 1,-1-1,0 0,1 1,-1-1,0 1,1-1,-1 1,1-1,-1 1,1 0,-1-1,1 1,-1-1,1 1,-1 0,1 0,0-1,-1 1,1 0,-1 0,1 0,0 0,-1-1,1 1,0 0,-1 0,1 0,0 1,-1-1,1 0,0 0,-1 0,1 0,-1 1,1-1,0 0,-1 0,1 1,-1-1,1 0,-1 1,1-1,-1 1,1-1,-1 1,1-1,-1 1,0-1,1 1,-1-1,0 1,0-1,1 1,-1 0,0 0,2 1,2 10,0-1,2 0,-1-1,1 1,1-1,0 0,0-1,1 0,0 0,1 0,-1-1,2-1,-1 1,1-1,0-1,1 0,-1-1,1 0,1 0,1 0,-5-4,-1 1,1-1,0-1,-1 0,1 0,0 0,-1-1,1 0,0-1,-1 1,1-1,-1-1,0 0,0 0,0 0,0-1,-1 0,1 0,-1 0,0-1,0 0,-1 0,1-1,-1 0,0 0,-1 0,4-6,4-12,-1-1,-1 0,-1-1,-2 1,0-2,-2 1,-1-1,-1 1,-1-13,17-375,-16 285,-5 18,-11 81,12 30,0 0,1-1,-1 1,0 0,0 0,0 0,1 0,-1 0,0 0,0 0,1 0,-1 1,0-1,0 0,1 0,-1 1,0-1,0 0,1 1,-1-1,0 0,1 1,-1-1,1 1,-1 0,0-1,1 1,0-1,-1 1,1 0,-1-1,1 1,0 0,-1-1,1 1,0 0,0 0,-1 0,1 0,-9 18,2 0,0 1,0 0,2 0,1 0,0 1,0 14,4-31,-7 48,2-1,2 1,3 0,2 0,2-1,10 44,-10-72,2 0,1 0,0 0,2-1,0 0,2 0,0-1,1-1,2 0,0-1,1 0,0-1,2-1,0 0,18 13,7-3,-7-11</inkml:trace>
  <inkml:trace contextRef="#ctx0" brushRef="#br0" timeOffset="39399.274">18685 3282,'19'-7,"29"-2,29 0,28 2,19 6,4 11,-7 13,-25 2</inkml:trace>
  <inkml:trace contextRef="#ctx0" brushRef="#br0" timeOffset="40575.092">19367 3965,'20'-137,"-7"71,10-172,-30 178,7 60,0-1,0 1,0 0,0-1,0 1,0-1,0 1,0-1,0 1,0 0,-1-1,1 1,0 0,0-1,-1 1,1 0,0-1,0 1,-1 0,1-1,0 1,-1 0,1 0,0-1,-1 1,1 0,0 0,-1 0,1-1,-1 1,1 0,0 0,-1 0,1 0,-1 0,1 0,0 0,-1 0,1 0,-1 0,1 0,-1 0,1 0,0 0,-1 0,1 1,0-1,-1 0,1 0,-1 0,1 1,0-1,-1 0,1 0,0 1,0-1,-1 0,1 1,0-1,0 0,-1 1,1-1,0 0,0 1,0-1,-1 1,1-1,0 0,0 1,-10 29,11-27,-1 1,0 0,1-1,0 1,-1-1,1 1,1-1,-1 0,1 1,-1-1,1 0,0 0,0 0,0 0,0 0,1 0,-1-1,1 1,0-1,0 0,-1 1,2-1,-1-1,0 1,3 1,88 28,190 1,-281-31,1-1,-1 1,0 0,0 0,0 0,0 1,0-1,0 1,0-1,0 1,-1 0,1 0,0 1,-1-1,0 0,0 1,0-1,0 1,0 0,0 0,0 0,-1 0,0 0,1 0,-1 0,0 0,-1 0,1 1,-1-1,1 0,-1 2,-8 56,2 22,8-79,1 0,0 1,0-1,0 0,0-1,1 1,-1 0,1-1,0 0,0 0,0 0,1 0,-1-1,1 0,-1 0,1 0,0 0,0-1,0 0,-1 0,1 0,0 0,1-1,-1 0,0 0,1 0,22 2,0-1,0-2,0 0,0-2,0-1,0-1,-1-1,0-2,0-1,0-1,-18 6,1 0,-1-1,-1 0,1-1,-1 0,0 0,0 0,4-7,-9 11,-1 0,0-1,0 1,0-1,0 0,-1 0,1 1,-1-1,0 0,1 0,-1 0,-1-1,1 1,0 0,-1 0,0 0,1 0,-1-1,0 1,-1 0,1 0,-1-1,1 1,-1 0,0 0,0 0,0 0,-2-2,-3-2,0 0,0 0,-1 0,0 1,0 0,-1 1,0 0,0 0,0 0,0 1,-1 1,0-1,0 1,1 1,-2-1,1 2,0-1,0 1,-1 1,1-1,0 2,-6 0,5 0,0 0,0 1,1 0,-1 0,0 2,1-1,0 1,-1 0,1 1,-6 4,11-7,0 1,0 0,0 0,1 0,0 0,-1 1,1-1,0 1,1 0,-1 0,0 0,1 0,0 0,0 1,1-1,-1 1,1-1,0 1,0 0,0-1,1 1,-1 0,2 3,-1-4,1 0,0 0,0 0,0-1,1 1,-1 0,1-1,0 1,0-1,0 1,0-1,1 0,0 0,-1 0,1 0,0-1,0 1,0-1,1 1,-1-1,1 0,-1-1,3 2,89 24,-85-25,1 0,0-1,0 0,-1-1,1-1,0 1,0-2,0 1,-1-1,1-1,-1 0,0-1,0 0,0 0,0-1,-1 0,1-1,-1 0,-1 0,4-4,-10 8,7-8,-10 15,-3 19,3-20,1 0,0 0,0 1,0-1,1 0,-1 0,1 0,0 1,0-1,0 0,1 0,-1 0,1-1,0 1,0 0,1-1,-1 1,1-1,0 0,-1 0,2 0,-1 0,0 0,0 0,1-1,-1 0,1 0,0 0,0 0,0-1,0 1,0-1,0 0,0 0,3 0,-3 0,0-1,0 1,0-1,0 0,0 0,-1 0,1-1,0 1,0-1,0 0,0 0,0 0,-1-1,1 0,0 1,-1-1,0 0,1 0,-1-1,0 1,0-1,0 0,0 0,-1 0,1 0,-1 0,0 0,0-1,0 1,0-1,-1 1,1-1,-1 0,5-12,-1-1,-1 0,-1 0,0 0,-2 0,1 0,-2-2,-9-182,8 198,1 0,-1 0,1 0,0 0,0-1,0 1,0 0,1 0,-1 0,1 0,-1 0,1 0,0 0,1 0,-1 0,0 0,1 0,0 1,-1-1,1 0,0 1,0 0,1-1,-1 1,0 0,1 0,-1 0,1 1,0-1,-1 1,1-1,0 1,0 0,0 0,0 0,0 0,0 1,1-1,13 3,-1 0,-1 1,1 0,0 1,-1 1,0 1,0 0,0 1,-1 0,13 10,-17-13,-1 2,0-1,0 1,0 1,-1 0,0 0,0 0,-1 1,0 0,0 1,-1-1,0 1,-1 0,0 1,0 0,-1-1,0 1,-1 1,0-1,0 0,-1 1,0 9,-2 18,-1-34,0 1,0-1,1 1,0-1,-1 0,1 1,1-1,-1 1,1-1,0 0,0 1,0-1,0 0,1 0,0 0,0 0,0 0,0 0,0 0,1-1,0 1,0-1,0 0,0 0,0 0,1 0,-1 0,1-1,1 1,13 3,0-1,0-1,1-1,0-1,-1 0,1-1,0-1,0-1,-1-1,1 0,0-2,16-4,-20 4,0-1,-1 0,1-1,-1 0,-1-1,1-1,-1 0,-1-1,1 0,-1-1,1-2,-7 7,-1-1,1-1,-1 1,-1 0,1-1,-1 0,0 0,-1-1,1 1,-2-1,1 1,-1-1,0 0,0 0,-1 0,0 0,-1 0,0 0,0 0,0-1,-2-5,1 10,1 0,-1 1,1-1,-1 0,0 0,0 1,-1-1,1 1,-1-1,0 1,0 0,0 0,0 0,0 0,-1 0,1 0,-1 0,0 1,0-1,0 1,0 0,0 0,-1 0,1 0,0 1,-1-1,0 1,1 0,-1 0,0 0,1 1,-1-1,0 1,0 0,0 0,1 0,-1 0,0 1,0 0,1 0,-1 0,0 0,1 0,-2 2,1-1,0 1,0 0,1 0,0 0,0 1,0-1,0 1,0 0,1 0,-1 0,1 0,0 0,0 0,1 1,-1-1,1 1,0-1,0 1,1-1,-1 1,1 0,0-1,0 1,1 0,-1-1,1 5,1 0,0 0,1 0,-1-1,2 1,-1-1,1 0,0 0,1 0,0 0,0-1,5 5,17 12,2-1,0-2,1-1,2-1,0-2,0-1,2-2,0-1,0-1,1-2,31 4,220 45,-165-42</inkml:trace>
  <inkml:trace contextRef="#ctx0" brushRef="#br0" timeOffset="41548.01">3063 5822,'-7'21,"-5"23,0 21,2 19,3 17,2 12,2 6,2 0,1-3,0-10,-2-16,-1-23</inkml:trace>
  <inkml:trace contextRef="#ctx0" brushRef="#br0" timeOffset="42102.834">2912 6246,'-5'-37,"2"0,1 0,2 0,1-1,2 1,2 0,8-31,-11 60,0 1,0-1,0 1,1-1,1 1,-1 0,1 0,0 0,0 1,1 0,0-1,0 2,1-1,0 0,-1 1,2 0,-1 1,1-1,-1 1,1 1,0-1,1 1,-1 0,0 1,1 0,0 0,-1 0,1 1,0 0,0 1,0 0,2 0,-1 1,0 1,0 0,0 1,0-1,-1 2,1-1,-1 1,0 1,0-1,0 1,-1 1,1 0,-1 0,-1 0,1 0,-1 1,1 2,-3-4,0 0,-1 0,1 1,-1-1,0 1,-1 0,0 0,0 0,0 0,0 0,-1 0,0 1,0-1,-1 0,0 1,0-1,0 0,-1 1,0-1,0 0,-1 0,0 0,0 0,0 0,-1 2,-5 5,-1 0,0 0,-1-1,0-1,0 1,-1-2,-1 1,0-2,0 1,-1-2,0 0,-1 0,0-1,0-1,0 0,-1-1,0-1,-5 1,19-4,0-1,0 1,0-1,0 1,1-1,-1 1,0-1,0 0,0 1,0-1,0 0,0 0,0 0,0 0,0 0,-1 0,1 0,0 0,0 0,0 0,0-1,0 1,1 0,-1-1,0 1,0-1,0 1,0-1,0 1,0-1,1 0,-1 1,0-1,0 0,1 0,-1 0,1 1,-1-1,0 0,1 0,0 0,-1 0,1 0,0 0,-1-1,5-2,1-1,-1 1,1 0,0 0,0 0,1 1,-1 0,1 0,-1 0,1 0,0 1,0 0,5 0,-5 0,31-9,0 2,1 2,0 1,11 1,-22 4,1-2,0-1,-1-1,1-2,-2 0,1-2,-1-1,24-13,-42 19,-1 0,0-1,-1 0,1-1,-1 1,0-1,0 0,-1-1,0 1,0-1,0 0,-1-1,0 1,-1-1,1 1,-1-1,-1 0,0 0,0-1,0 0,-2 6,-1 0,1 0,-1 1,0-1,0 0,0 0,0 1,0-1,-1 1,1-1,-1 1,0-1,1 1,-1 0,0 0,0 0,-1 0,1 0,0 1,-1-1,1 1,-1-1,1 1,-1 0,0 0,1 0,-1 0,0 0,0 1,1-1,-1 1,0 0,0 0,0 0,0 0,0 1,0-1,1 1,-1-1,0 1,0 0,1 0,-1 0,0 1,1-1,0 0,-3 2,-7 3,1 0,-1 0,1 1,0 1,1 0,-1 0,2 1,-1 0,1 1,1 0,0 0,0 1,1 0,0 1,1-1,0 1,1 0,-2 8,6-16,0 0,0 0,0 1,0-1,1 0,0 0,0 1,0-1,0 0,1 1,0-1,0 0,0 0,0 0,0 0,1 0,0 0,0 0,0 0,0 0,1-1,-1 1,1-1,0 0,0 0,0 0,1 0,-1-1,1 1,-1-1,4 2,14 5,0-1,1-1,-1 0,1-2,1-1,-1 0,1-2,-1-1,1 0,-1-2,2 0,102-5,-6-5</inkml:trace>
  <inkml:trace contextRef="#ctx0" brushRef="#br0" timeOffset="23570.498">5247 4389,'197'-292,"-184"272,-1 0,0-1,-2-1,-1 1,0-2,-2 1,-1-1,0 0,-2 0,0-1,-2 1,-1-1,0 0,-2 20,1 0,0 0,-1 0,0 0,0 0,0 1,-1-1,1 0,-1 1,0-1,0 1,0 0,0-1,-1 1,1 0,-1 0,0 1,0-1,0 1,0-1,0 1,-1 0,1 0,-1 0,1 1,-1-1,0 1,0 0,1 0,-1 0,0 0,0 1,0 0,0-1,0 1,0 1,-2-1,-6 5,-1 0,2 0,-1 1,1 0,-1 1,2 1,-1 0,1 0,0 1,1 0,0 1,1 0,0 0,0 1,1-1,-2 6,-5 6,1 0,0 1,2 0,1 1,1 0,1 1,1 0,1 0,1 0,1 4,3-15,0 0,1 0,0 0,1 0,0 0,2 0,-1-1,2 1,0 0,0-1,1 0,1 0,0-1,1 1,0-1,1-1,0 1,1-2,4 5,-3-5,1 0,0-1,1-1,0 1,0-2,1 1,0-2,0 0,0 0,1-2,0 1,0-2,0 0,0 0,0-2,1 1,-1-2,1 0,-1-1,1 0,-1-1,0-1,0 0,0-1,0 0,0-2,-1 1,0-1,0-1,-1-1,0 1,0-2,0 0,-1 0,-1-1,0 0,0-1,-1 0,0-1,-1 0,0 0,-1-1,0 0,-1 0,11-80,-16 91,-1-1,0 0,0 0,-1 1,1-1,0 0,-1 1,1-1,-1 1,0-1,0 1,0-1,0 1,-1-1,1 1,-1 0,1 0,-1 0,0 0,0 0,1 0,-2 0,1 0,0 1,0-1,0 1,-1 0,1-1,-1 1,1 0,-1 1,-1-2,-5 3,0-1,0 1,0 1,1-1,-1 2,1-1,-1 1,1 0,0 1,0 0,1 0,-1 1,1 0,0 0,0 1,0 0,1 0,0 0,0 1,-4 7,4-8,1 0,-1 0,2 0,-1 1,1 0,0 0,0 0,1 0,0 1,0-1,1 1,0 0,0-1,1 1,0 0,0 0,1 0,0 1,2-6,1 1,-1-1,1 0,0 1,1-1,-1 0,0-1,1 1,0-1,-1 1,1-1,0 0,0 0,0-1,0 1,1-1,-1 0,0 0,1-1,-1 1,0-1,1 0,-1 0,1 0,-1-1,0 1,4-2,3 1,0 0,0 0,-1-1,1-1,-1 0,0 0,0-1,0 0,0-1,-1 0,1 0,-1-1,-1 0,1-1,-1 0,0 0,-1-1,1 0,-2 0,1-1,-1 0,0 0,-1-1,-2-18,-3 28,1-1,-1 1,0-1,0 1,0 0,0-1,0 1,0-1,0 1,0-1,0 1,-1 0,1-1,0 1,0-1,0 1,0 0,-1-1,1 1,0 0,0-1,0 1,-1 0,1-1,0 1,-1 0,1-1,0 1,-1 0,1 0,0 0,-1-1,1 1,-1 0,1 0,0 0,-1 0,1 0,-1-1,1 1,0 0,-1 0,1 0,-1 0,1 0,-1 1,1-1,0 0,-1 0,1 0,-1 0,1 0,0 0,-1 1,1-1,0 0,-1 0,1 1,-1-1,-1 3,-1 0,1 1,-1-1,1 1,0-1,1 1,-1 0,0-1,1 1,0 0,0 0,0 0,1 0,-1 0,1 0,0 0,0 0,0 0,1 1,-1-1,1 0,0-1,1 2,0 0,0 1,0-1,1 0,0 0,0 0,1-1,-1 1,1-1,0 0,0 1,0-2,1 1,-1 0,1-1,0 0,0 0,0-1,0 1,2-1,111 30,-14-22,0-5</inkml:trace>
  <inkml:trace contextRef="#ctx0" brushRef="#br0" timeOffset="26398.555">12457 3514,'-26'15,"0"1,1 1,0 2,2 0,0 1,1 2,1 0,1 1,1 1,-4 8,1-3,1 1,1 0,2 1,1 1,1 1,2 1,2 0,-6 24,15-53,1 1,1-1,-1 1,1-1,0 1,0 0,0 0,1 0,0 0,0-1,1 1,-1 0,1 0,1 0,-1-1,1 1,0-1,0 1,0-1,1 0,0 0,0 0,0 0,1 0,0-1,0 1,0-1,0 0,0 0,1-1,0 1,0-1,0 0,2 0,8 0,0-2,0 0,0 0,0-2,0 0,0 0,0-2,-1 0,1 0,-1-2,1 1,-1-2,-1 0,1-1,-1 0,0-1,3-2,17-12,0 0,-1-2,-2-1,-1-2,0-1,-2-1,-2-1,0-2,-2 0,-2-1,-1-1,-1-2,-2 1,-2-2,-1 0,-2-1,-1 0,-3-1,0 0,-3 0,0-34,-4 53,-1 1,-1-1,-1 1,-1 0,-1-1,-3-8,5 21,-1 0,1-1,-2 1,1 1,-1-1,0 0,0 1,0 0,-1 0,0 0,0 0,-1 1,0 0,0 0,0 0,0 1,-6-3,3 4,0-1,-1 1,0 0,0 1,0 0,0 1,0 0,0 1,0 0,-1 0,1 1,0 0,0 1,0 0,1 1,-7 2,-2 1,1 1,0 1,0 0,1 1,0 1,1 0,0 1,-10 10,14-10,0 1,1 0,0 1,1 0,0 1,2-1,-1 2,1-1,1 1,1 0,0 0,1 0,1 1,0 0,1 0,0-1,2 1,0 0,1 0,0 0,1 0,1 0,0-1,1 1,1-1,1 0,5 12,16 25,2 0,2-2,3-1,28 32,-33-46,-1 1,-2 1,-1 2,-2 0,-1 2,-3 1,-1 0,4 20,-7 74,-17-106</inkml:trace>
  <inkml:trace contextRef="#ctx0" brushRef="#br0" timeOffset="26673.331">13058 4019,'0'16,"0"15,0 14,0 8,0 5,0 1,0 1,0-4,0-6,3-9,5-10,3-10,0-9</inkml:trace>
  <inkml:trace contextRef="#ctx0" brushRef="#br0" timeOffset="26948.858">13359 3896,'-10'21,"-4"19,-1 13,2 11,4 5,6 2,7-1,6-3,6-7,3-5,-1-9,0-7,-3-7,-5-10</inkml:trace>
  <inkml:trace contextRef="#ctx0" brushRef="#br0" timeOffset="27206.698">12949 4361,'16'-2,"22"-2,23 2,20-3,12 0,4 1,-10 1,-19 2</inkml:trace>
  <inkml:trace contextRef="#ctx0" brushRef="#br0" timeOffset="25387.221">9877 3911,'40'5,"0"-2,1-1,0-2,-1-2,8-3,-22 3,388-36,174-10,-667 44,52 2</inkml:trace>
  <inkml:trace contextRef="#ctx0" brushRef="#br0" timeOffset="25712.39">10791 3460,'-59'7,"57"-7,1 1,0-1,0 1,0-1,0 1,0 0,0-1,0 1,0 0,0 0,0 0,1 0,-1 0,0 0,1 0,-1 0,0 0,1 0,-1 0,1 0,0 1,-1-1,1 0,0 0,0 0,-1 1,1-1,0 0,0 0,1 1,-1-1,0 0,0 0,1 0,-1 1,0-1,1 0,-1 0,1 0,0 0,-1 0,1 0,0 0,-1 0,1 0,0 0,0 0,4 5,1-1,-1 0,1 0,1 0,-1 0,0-1,1 0,0-1,0 1,0-1,4 0,43 16,1-2,1-3,1-2,9-2,172 43,-145-6,-90-44,-1-1,1 0,-1 1,1-1,-1 1,0 0,0-1,0 1,0 0,-1 0,1 1,-1-1,0 0,0 0,0 1,0-1,-1 0,1 1,-1-1,0 1,0-1,0 1,0-1,-1 0,1 1,-1-1,0 1,0-1,-4 8,0 0,-1-1,0 0,-1 0,0-1,0 0,-1 0,0 0,0-1,-4 2,-75 60,-3-3,-2-5,-3-3,-24 6,71-38,-15 8</inkml:trace>
  <inkml:trace contextRef="#ctx0" brushRef="#br0" timeOffset="24202.374">8511 3582,'-21'6,"0"0,0 2,1 0,0 1,0 1,1 1,1 0,0 2,0 0,-13 14,-2-1,2 1,1 2,1 1,1 2,2 0,1 2,2 1,1 1,2 0,2 2,1 0,1 1,2 4,12-38,-1 1,1 0,1 0,-1 1,1-1,0 0,0 0,1 1,0-1,0 0,1 0,-1 1,1-1,1 0,-1 0,1 0,0 0,0 0,1 0,0 0,0-1,0 0,1 1,0-1,3 4,-1-6,0 1,0-1,0 0,0-1,1 1,-1-1,1-1,-1 1,1-1,0 0,0-1,-1 1,1-1,0-1,0 1,-1-1,1 0,0-1,118-41,-94 26,-1-1,-1-1,-1-2,-1-1,0 0,-2-3,-1 0,-1-1,-1-1,-1-1,-1-1,-2-1,-1 0,-2-1,0-1,-3-1,0 0,-2 0,-2-1,-1 0,-1-1,-3 0,0 1,-2-1,-2 0,-3-22,2 44,-1 0,0-1,-1 2,0-1,-1 0,-1 1,0 0,0 0,-1 0,-1 0,5 8,-1 0,1 0,-1 0,0 0,0 1,0-1,0 1,-1 0,1 0,-1 1,0-1,1 1,-1 0,-1 0,1 1,0 0,0-1,0 2,-1-1,1 1,0 0,-1 0,1 0,-1 0,1 1,-2 1,-9 4,0 1,1 0,0 1,1 1,-1 0,2 1,-1 1,1 0,1 0,0 2,1-1,0 2,1-1,1 1,0 1,1 0,0 0,1 0,1 1,0 0,1 3,-3 4,1 0,1 1,2-1,0 1,1 0,2 0,0 0,2 1,0-1,2 0,0 0,2-1,1 1,1-1,0 0,2-1,4 7,10 13,3 0,1-1,2-2,11 10,82 121,-99-125,-8-8</inkml:trace>
  <inkml:trace contextRef="#ctx0" brushRef="#br0" timeOffset="24665.137">8866 4183,'-14'28,"-26"49,4 1,2 2,5 2,0 8,20-29,9-61,0 1,0-1,0 0,0 1,0-1,1 0,-1 1,0-1,0 0,0 1,0-1,0 0,0 1,1-1,-1 0,0 0,0 1,1-1,-1 0,0 0,0 1,1-1,-1 0,0 0,1 0,-1 1,0-1,1 0,-1 0,0 0,1 0,-1 0,0 0,1 0,-1 0,0 0,1 0,-1 0,0 0,1 0,-1 0,0 0,1 0,-1 0,0 0,1 0,-1-1,0 1,1 0,-1 0,0 0,1 0,-1-1,0 1,0 0,1 0,-1-1,0 1,0 0,0-1,1 1,-1 0,0-1,0 1,0 0,0-1,18-21,-1-10,-1 0,-2-2,-2 0,0-1,5-33,-8 34,61-200,-46 189,-23 45,1 0,-1 0,0 1,0-1,0 0,0 1,0-1,0 1,0-1,0 1,0-1,-1 1,1-1,0 1,0 0,0 0,-1 0,1-1,0 1,-1 0,1 0,0 0,-1 0,1 0,-1 0,0 0,1 0,-1 0,0 0,0 0,0 0,1 1,10 34,-2 1,-1 0,-2 1,1 19,0 0,-4-23,1 0,3 0,0 0,2-1,1 0,2-1,1 0,2-1,1-1,1 0,8 8,22 3,-28-34</inkml:trace>
  <inkml:trace contextRef="#ctx0" brushRef="#br0" timeOffset="24923.472">8757 4497,'21'0,"23"-2,25-6,22-3,13-5,9-4,-16 1</inkml:trace>
  <inkml:trace contextRef="#ctx0" brushRef="#br0" timeOffset="36920.992">14465 4211,'-2'-14,"-1"-7,0-2,3 3,4 9,3 18,5 20,1 21,1 19,-3 15,-10 11,-19 11,-25 8,-30 5,-4-18</inkml:trace>
  <inkml:trace contextRef="#ctx0" brushRef="#br0" timeOffset="42591.514">5738 5371,'-18'-3,"-1"1,1 0,-1 2,0 0,0 1,1 0,-1 2,1 0,-1 2,1-1,0 2,1 1,-1 0,1 1,1 1,-1 0,2 2,-1-1,2 2,-1 0,0 2,8-8,0 0,0 0,1 0,0 1,0 0,0 0,1 0,0 1,1 0,0 0,0 0,1 0,-1 1,1 2,3-8,1 1,0-1,-1 1,1-1,0 1,1-1,-1 0,1 1,-1-1,1 0,0 0,0 0,0-1,1 1,-1 0,1-1,-1 1,1-1,0 0,0 0,0 0,0 0,0-1,0 1,1-1,-1 0,0 0,1 0,-1 0,1-1,0 1,44 13,0-3,1-1,15-1,-22-4,-1 2,0 1,0 3,-1 1,5 4,-39-14,1 0,-1 0,0 1,0-1,-1 2,1-1,-1 0,1 1,-1 0,0 1,-1-1,1 1,-1 0,0 0,0 0,0 0,-1 1,0-1,0 1,0 0,-1 0,1 0,-2 1,1-1,-1 0,0 1,0-1,0 1,-1-1,-1 6,-2-2,0-1,-1 0,0-1,0 1,-1-1,-1 0,1 0,-1 0,0-1,-1 1,0-2,0 1,0-1,-1 0,-2 1,-12 7,0-1,0-1,-1-1,0 0,-8 0,14-4,-1-1,0 0,0-2,0 0,-1-1,1-1,-1 0,1-2,-1 0,0-1,-14-3,31 4,0 0,1 0,-1 0,0 0,0-1,0 1,0-1,1 1,-1-1,0 0,1 1,-1-1,0 0,1 0,-1 0,1-1,-1 1,1 0,0 0,-1-1,1 1,0-1,0 1,0-1,0 0,0 1,1-1,-1 0,0 1,1-1,-1 0,1 0,0 0,-1 1,1-1,0 0,0 0,0 0,0 0,1 0,-1 1,0-1,1-1,22-23,8 2</inkml:trace>
  <inkml:trace contextRef="#ctx0" brushRef="#br0" timeOffset="43181.932">6108 5658,'-8'22,"2"-1,0 1,1 0,1 1,1-1,2 1,0-1,1 1,1 0,1-1,1 0,1 1,5 12,6 72,-16-107,1 0,0 0,-1 0,1 0,0 0,0 0,-1 0,1 0,0 0,-1 0,1 0,0 0,-1 0,-9-61,3 0,2-1,3 0,4-14,-2 47,2-1,1 0,1 1,1-1,2 1,6-16,-9 35,-1 0,1 1,1 0,0 0,0 0,1 1,0 0,0 0,1 0,0 0,0 1,1 1,0-1,0 1,0 1,1-1,0 1,0 1,0 0,1 0,0 1,0 0,1 1,0 0,-1 1,1 0,0 1,0 1,0-1,-1 2,1-1,0 1,-1 1,1 0,-1 1,0 0,0 0,5 4,-8-5,-1 1,0-1,0 2,-1-1,1 0,-1 1,0 0,0 1,0-1,-1 1,0-1,0 1,0 1,-1-1,0 0,0 1,-1 0,1-1,-2 1,1 0,-1 0,0 0,0 1,-1-1,0 4,-1-3,0-1,-1 1,0 0,0-1,-1 1,0-1,0 0,-1 0,0 0,0 0,0-1,-1 0,0 0,0 0,-1 0,0-1,0 0,0 0,0 0,-1-1,-6 3,-8 5,-1-2,0 0,-1-2,0 0,0-1,-13 1,11-4,16-3,1 0,0 1,0 0,0 0,0 0,0 1,0 1,1-1,-1 1,1 0,-1 1,7-2,0 0,0 0,0-1,0 1,0 0,1 0,-1 0,1 0,0 0,0 0,0 0,0 0,0 0,1 0,0 0,-1 0,1 0,0-1,0 1,1 0,-1 0,0-1,1 1,0-1,-1 1,1-1,0 0,0 0,1 0,-1 0,0 0,2 1,9 9,1 1,0-2,1 0,0-1,1 0,0-1,1-1,-1-1,1 0,1-1,-1-1,10 2,23 2,0-1,1-2,46-2,-14-4,-12-3</inkml:trace>
  <inkml:trace contextRef="#ctx0" brushRef="#br0" timeOffset="44531.88">7487 5467,'-20'-2,"0"0,0 1,0 1,0 0,0 2,0 0,1 2,-1 0,1 1,-1 1,2 1,-1 0,1 2,0 0,-9 6,19-10,0 0,-1 0,2 0,-1 1,1 1,-1-1,2 1,-1 0,1 1,0 0,1 0,0 0,0 0,0 1,1 0,-2 7,6-11,1-1,0 1,0-1,0 0,0 0,1 1,0-1,0 0,0 0,0 0,0-1,1 1,0-1,0 1,0-1,0 0,0 0,1 0,-1 0,1-1,0 1,0-1,0 0,0 0,0-1,0 1,0-1,1 0,-1 0,0 0,1-1,-1 1,2-1,311 50,-313-50,1 0,-1 1,1 0,0 0,-1 0,1 0,-1 1,0 0,1 0,-1 0,0 0,0 1,-1 0,1-1,0 1,-1 1,0-1,1 0,-1 1,-1 0,1 0,-1 0,1 0,-1 0,0 0,0 0,-1 1,1-1,-1 1,0 3,-4 2,-2-1,1 0,-1 0,-1 0,0-1,0 1,0-2,-1 1,0-1,-1 0,0 0,0-1,0 0,-1 0,0-1,-5 2,-3 4,-1-1,1 0,-2-2,1 0,-1-1,0-1,-1-1,1-1,-1 0,-9-1,27-2,0-1,0 1,0-1,0 1,0-1,0 0,0 0,0 0,0 0,0 0,0 0,0-1,0 1,0-1,0 1,0-1,1 0,-1 0,0 0,0 0,1 0,-1 0,0 0,1 0,-1-1,1 1,-1-1,1 1,0-1,0 1,0-1,0 0,0 0,0 0,0 1,0-1,1 0,-1 0,1 0,0 0,-1 0,1 0,0 0,0 0,0 0,0 0,1 0,-1 0,0 0,1-1,9-14</inkml:trace>
  <inkml:trace contextRef="#ctx0" brushRef="#br0" timeOffset="44823.953">7897 5562,'-6'3,"-1"-1,1 1,0 0,0 0,1 1,-1-1,1 1,0 0,0 1,0 0,0-1,1 1,0 1,0-1,0 1,1-1,-1 1,1 0,1 1,-1-1,1 0,0 1,0 3,-1 5,0 0,1 1,1 0,0-1,2 1,-1 0,2-1,0 1,3 8,0-5,1 0,1 0,1-1,0 0,1 0,1-1,1 0,1-1,0 0,1-1,0 0,1-1,1 0,5 2,-9-7,0-1,0-1,0 0,1-1,0 0,0 0,0-1,1-1,-1 0,1-1,0 0,1-1,-1-1,0 0,0-1,1 0,-1-1,0 0,0-1,1-1,8-2,17-12,-9-1</inkml:trace>
  <inkml:trace contextRef="#ctx0" brushRef="#br0" timeOffset="45087.104">7623 5808,'17'2,"21"2,22-1,21-3,14-4,8-3,0-3,-9-2,-14-2,-20 0,-20 0,-18-1,-21 1,-17 2,-5 3</inkml:trace>
  <inkml:trace contextRef="#ctx0" brushRef="#br0" timeOffset="45704.453">8033 5617,'-4'-1,"-26"-14,30 15,-1 0,1-1,-1 1,1 0,-1 0,1 0,-1-1,1 1,-1 0,1-1,0 1,-1 0,1-1,0 1,-1 0,1-1,0 1,-1-1,1 1,0-1,0 1,0-1,-1 1,1-1,0 1,0-1,0 1,0-1,0 1,0-1,0 1,0-1,0 1,0-1,0 1,0-1,0 1,0-1,1 1,-1 0,0-1,0 1,1-1,-1 1,0-1,0 1,1 0,-1-1,1 1,-1-1,0 1,1 0,67-19,11 8,0 3,0 4,1 3,11 4,-79-3,0 0,0 1,0 0,0 1,0 0,-1 1,1 0,-1 1,1 0,-1 1,-1 0,1 1,-1 0,0 0,0 1,0 1,-1-1,-1 2,1-1,0 3,-1 8,-2 0,0 1,-1 0,-1 0,-1 0,-1 1,-1-1,0 1,-2-1,0 1,-2-1,0 0,-1 0,-6 17,9-30,-30 141,26-186,-33-553,37 586,0 1,0-1,1 0,-1 1,1-1,0 0,0 0,1 1,-1-1,1 0,0 1,1-1,-1 1,1-1,-1 1,1 0,1 0,-1-1,0 1,1 1,0-1,0 0,0 1,1-1,-1 1,1 0,-1 0,1 1,0-1,0 1,2-1,9 2,-1 1,1 1,-1 1,0 0,1 0,-1 1,0 1,-1 1,1 0,-1 1,12 6,-4-3,16 5,-1 3,0 0,-1 3,-2 0,7 7,-36-24,0-1,0 1,-1 0,1 0,-1 0,1 0,-1 1,0-1,0 1,-1 0,1 0,-1 0,0 0,0 0,0 0,-1 1,1-1,-1 1,0-1,0 1,-1-1,1 1,-1 0,0-1,0 1,-1-1,1 1,-1 0,0 0,-6 8,-1-1,0 1,-1-1,0-1,-1 1,0-2,-1 1,0-2,0 1,-2-1,-60 60,72-68,-1 1,1-1,0 0,-1 1,1 0,0-1,0 1,0 0,0-1,0 1,0 0,0 0,1 0,-1 0,1 0,-1 0,1 0,0 0,0 0,0 0,0 0,0 0,0 0,1 0,-1 0,0 0,1 0,0 0,-1 0,1-1,0 1,0 0,0 0,0-1,1 1,-1 0,0-1,1 0,-1 1,1-1,-1 0,1 1,1-1,7 5,1-2,-1 1,1-1,1-1,-1 0,0-1,1 0,9 0,69 5,0-5,0-3,0-4,0-4,74-19,-83 13</inkml:trace>
  <inkml:trace contextRef="#ctx0" brushRef="#br0" timeOffset="48982.373">7459 3350,'-1'0,"0"-1,0 1,-1-1,1 1,0 0,-1-1,1 1,0 0,-1 0,1 0,0 0,-1 0,1 0,0 0,0 1,-1-1,1 0,0 1,0-1,-1 1,1-1,0 1,0 0,0-1,0 1,0 0,0 0,0 0,0 0,0 0,0 0,0 0,1 0,-1 0,0 0,1 1,-1-1,1 0,-1 0,1 1,0-1,-1 0,1 1,0-1,0 0,0 0,0 1,0-1,0 0,0 1,1-1,-1 0,1 2,-7 40,3 0,2 1,1 0,6 31,-3-10,14 787,-17-824,-1-3,1 1,1 0,1-1,1 1,2-1,0 0,4 9,-8-30,0-1,0-1,1 1,-1 0,1 0,-1 0,1-1,0 1,0-1,0 1,0-1,0 0,1 0,-1 0,1 0,-1 0,1 0,0-1,-1 0,1 1,0-1,0 0,0 0,0 0,0-1,1 1,-1-1,0 0,0 0,0 0,0 0,0 0,1-1,0 0,292-28,78 10,186 5,59-39,228 23,201-18,-227 2,-482 24,7 15,74 8,-210-14,57 14,-147 12,-118-15,0 1,0 0,0 0,0-1,0 1,0-1,0 1,0-1,-1 0,1 0,-1 0,0 0,1 0,-1 0,0 0,0 0,0-1,0 1,-1 0,1-1,-1 1,1 0,-1-1,0 1,0-1,0 1,0-1,0 1,-1 0,1-1,-1 1,1 0,-1-1,0 1,-1-2,2-1,-74-740,71 705,-4-52,-5 0,-3 1,-27-89,42 177,-1 1,1 0,-1 0,0 0,1 0,-1-1,0 1,-1 0,1 0,0 1,0-1,-1 0,1 0,-1 1,0-1,1 1,-1-1,0 1,0 0,0-1,0 1,0 0,0 0,0 1,0-1,-1 0,1 1,0-1,0 1,-1 0,1 0,-1 0,-30-2,-59-13,-48-47,127 56,-1 1,0 0,0 1,-1 0,1 1,-1 1,0 0,1 1,-1 0,0 2,-5 0,-5-1,-1007 14,-726 66,963-34,406-24,-1 16,250-25,-1-7,-16-6,-7 2,-93 14,116-7,-97-8,-102 6,163-1,175-6,1-1,0 1,-1-1,1 1,0 0,0 0,-1 0,1 0,0 0,-1 0,1 0,0 0,0 0,-1 0,1 1,0-1,0 0,-1 1,1-1,0 1,0 0,0-1,0 1,0 0,0 0,0-1,0 1,0 0,0 0,0 0,0 0,1 0,-1 0,0 1,1-1,-1 1,28 30,-8-11</inkml:trace>
  <inkml:trace contextRef="#ctx0" brushRef="#br0" timeOffset="50863.21">4837 5222,'-8'49,"8"366,5-240,-4 35,-1 18,22 135,-18-327,1 0,2 0,1-1,2 0,11 26,-17-51,0-1,1 1,0-1,0 0,1 0,1-1,-1 0,1 0,1 0,0-1,0 0,0 0,0-1,1 0,0-1,1 0,-1 0,1-1,0 0,0-1,8 2,23 0,0-1,-1-3,1-1,0-1,25-6,10 1,675-25,1593-166,-1446 112,-711 67,76-7,3 12,-253 13,33-7,-46 5,0 0,0 1,0-1,0 0,0 1,0-1,0 0,0 1,-1-1,1 0,0 1,-1-1,0 1,1-1,-1 1,0-1,0 1,0-1,0 1,0 0,0-1,0 1,0 0,-1 0,-5-10,3 0,1 0,0-1,0 1,1-1,1 1,0-1,0 0,1 0,1-3,-1-7,2-1290,-2 1277,1 22,0 0,-1 0,-1 0,-1-1,1 1,-2 0,-1-4,4 16,-1 0,1 0,0 0,-1 0,1 0,-1 0,1 0,-1 0,0 0,1 0,-1 0,0 0,0 0,0 1,0-1,0 0,1 1,-1-1,0 0,0 1,-1-1,1 1,0 0,0-1,0 1,0 0,0 0,0-1,0 1,-1 0,1 0,0 0,0 0,0 1,0-1,0 0,-1 0,1 1,0-1,0 1,0-1,-45 29,37-23,-2 4,-1-1,-1 0,1-1,-1 0,-1-1,0-1,0 0,0-1,0 0,-1-1,0-1,0-1,-10 1,-168-16,-57 10,-71 15,22-1,-529-23,-362-27,132 77,1042-38,-46 4,0-4,0-2,0-3,1-2,-25-8,84 14,0 1,0 0,0 0,0 0,0 0,0-1,0 1,0-1,0 1,0-1,0 0,0 0,0 0,0 0,1 0,-1 0,0 0,1-1,-1 1,1 0,-1-1,1 0,0 1,-1-1,1 0,0 1,0-1,1 0,-1 0,0 0,0 0,1-1,3-3</inkml:trace>
  <inkml:trace contextRef="#ctx0" brushRef="#br0" timeOffset="59922.393">10737 8076,'-23'-5,"0"1,0 1,0 1,0 0,-1 2,1 1,-22 4,36-4,0 1,0 0,0 1,0 0,0 0,0 1,1 0,0 1,0-1,0 2,0-1,1 1,0 0,0 1,0-1,1 1,0 1,1-1,-1 1,-2 6,6-12,1 0,-1 0,0 0,1 1,0-1,0 1,-1-1,1 0,1 1,-1 0,0-1,1 1,-1 0,1-1,0 1,0 0,0-1,0 1,0 0,1-1,-1 1,1 0,0-1,-1 1,1-1,0 1,1-1,-1 1,0-1,1 0,-1 0,1 0,0 0,0 0,0 0,0 0,0 0,0-1,0 1,0-1,3 1,3-1,1-1,0-1,0 0,-1 0,1 0,0-1,-1-1,0 1,1-1,-1-1,0 0,-1 0,1 0,-1-1,0 0,0 0,0-1,-1 0,0 0,3-4,9-7,-1-1,0 0,-1-1,-1-1,-1-1,-1 0,-1-1,-1 0,-1 0,0-2,-2 1,-1-1,-1 0,-1 0,-1-1,-1 0,-1 1,-1-1,-1 0,-2 0,-4-24,6 40,-1 1,0-1,-1 0,0 1,-1 0,1-1,-2 1,1 0,-1 0,0 1,-1-1,1 1,-2 0,1 0,-1 1,-1-2,4 7,0 1,0-1,0 1,0 0,1 0,-1 0,0 0,0 0,0 0,0 1,1 0,-1 0,0-1,0 1,1 1,-1-1,1 0,-1 1,1-1,-1 1,1 0,0 0,0 0,0 0,0 0,0 0,1 0,-1 1,1-1,-1 1,1-1,0 1,0 0,0-1,0 1,0 0,0 1,-11 26,2 0,0 1,2 0,2 0,0 1,2 0,2 0,1 13,0-20,1-1,1 0,1 1,2-1,4 19,-6-35,1 1,0 0,0-1,1 1,0-1,0 0,1 0,0-1,1 1,-1-1,1 0,1-1,-1 1,1-1,0-1,8 6,-3-6,1 0,-1-1,1 0,0-1,0 0,1-1,-1-1,0 0,1 0,-1-2,0 1,1-2,-1 0,0 0,0-1,0-1,0 0,-1-1,1-1,-1 1,-1-2,1 0,-1 0,0-1,-1 0,0-1,0 0,-1-1,0 0,0-1,-1 1,-1-1,0-1,0 0,-1 0,-1 0,0 0,-1-1,0 0,0-2,-7-29,3 43,-1 0,1 0,0 0,0 0,0 0,-1 0,1 1,-1-1,1 0,0 0,-1 0,1 1,-1-1,0 0,1 1,-1-1,0 0,1 1,-1-1,0 1,1-1,-1 1,0-1,0 1,0 0,0-1,1 1,-1 0,0 0,0 0,0-1,0 1,0 0,0 0,0 0,0 0,1 1,-1-1,0 0,0 0,0 0,0 1,0-1,1 1,-1-1,-4 3,1 1,1 0,-1 0,0 0,1 0,0 1,0-1,0 1,1-1,-1 1,1 0,0 0,1 0,-1 1,1-1,-1 5,1-1,-1-1,1 1,1 0,0 0,0-1,1 1,0 0,0-1,1 1,0-1,1 1,0-1,0 0,1 0,-1 0,2-1,-1 1,1-1,1 0,-1 0,1-1,0 0,0 0,1 0,0-1,0 0,0 0,1 0,-1-1,1 0,7 1,14 6,0-2,1-1,1-2,-1 0,10-2,62 7</inkml:trace>
  <inkml:trace contextRef="#ctx0" brushRef="#br0" timeOffset="60657.429">12403 8103,'36'-29,"-1"-1,-2-2,-1-1,-1-1,-2-2,-2-1,-1-1,-2-1,-1-2,12-31,-16 27,-2-1,-2-1,-2 0,-2-1,3-34,-13 78,0 1,0-1,0 1,-1-1,1 1,-1-1,0 0,0 1,0-1,0 1,0-1,-1 0,0 1,0-1,0 1,0-1,0 1,-1 0,1 0,-1-1,0 1,0 0,0 0,-1 1,1-1,-1 0,1 1,-1-1,0 1,0 0,0 0,-3-1,1 2,0 1,0 1,0-1,-1 1,1-1,0 2,0-1,0 0,0 1,0 0,1 0,-1 1,1-1,-1 1,1 0,0 0,-2 1,-14 15,0 0,1 1,1 1,0 1,2 0,1 2,1-1,1 2,1 0,1 0,-8 27,11-35,1 1,1 0,0 0,2 1,0-1,0 1,2 0,1 0,0 0,1 0,1 0,1 0,0 0,2 0,0 0,1-1,1 0,1 0,0 0,2-1,0 0,0-1,2 1,2-3,1-1,0 1,1-2,1 0,0-1,0-1,1 0,1-1,-1-1,1-1,1-1,5 2,11 1,-1-1,1-2,1-2,-1 0,1-3,10-1,-27-1,0-1,0 0,0-1,-1-1,0-1,0-1,0 0,0-1,2-3,-12 6,0 0,-1-1,1 0,-1 0,0 0,-1-1,0 0,0-1,0 1,0-1,-1 0,0-1,-1 1,0-1,0 0,0 0,-1 0,0 0,-1-1,1-5,-2 10,0 0,-1 0,1 0,-1 0,0 0,0 0,-1 0,1 0,-1 0,0 0,0 0,0 1,0-1,-1 0,1 1,-1-1,0 1,0-1,0 1,-1 0,1 0,-1 0,0 0,0 0,0 1,0-1,0 1,-1 0,1 0,-1 0,1 0,-1 1,0-1,1 1,-1 0,0 0,0 0,0 1,0 0,-3-1,-1 1,-1 1,1 0,-1 0,1 1,0 0,0 0,-1 1,1 0,1 0,-1 1,0 0,1 0,0 1,0 0,0 0,1 1,-1 0,1 0,1 0,-1 1,1-1,0 2,1-1,0 0,0 1,0 0,1 0,0 0,1 0,0 0,0 1,0 3,2-8,1-1,-1 1,0 0,1 0,0-1,0 1,0 0,1-1,-1 1,1-1,0 1,0-1,0 0,0 0,0 0,1 0,-1 0,1 0,0-1,0 1,0-1,0 0,0 0,1 0,-1 0,1-1,-1 1,3 0,4 1,0 0,1 0,-1-1,1 0,0-1,-1 0,1-1,0 0,7-1,-9 0,0 0,-1 0,1-1,0 0,0 0,-1-1,0-1,1 1,-1-1,0 0,-1-1,1 0,-1 0,0-1,0 0,-1 0,0 0,0-1,0 0,-1 0,0 0,0-1,-1 0,3-6,-8 11,-4 18,4-9,1 0,-1-1,1 1,1 0,-1-1,1 1,0 0,0-1,0 1,1-1,0 0,0 1,1-1,-1 0,1 0,0 0,0-1,1 1,-1-1,1 0,0 1,0-2,1 1,-1 0,1-1,0 0,0 0,0-1,0 1,0-1,2 0,27 10,1-1,1-2,0-2,0-1,1-2,-1-2,1-1,15-2,42 0</inkml:trace>
  <inkml:trace contextRef="#ctx0" brushRef="#br0" timeOffset="55288.287">959 8062,'16'0,"20"0,19 0,22-5,16-3,11-4,4-1,-5-1,-10 2,-15 3,-15 0,-19 0,-17 2</inkml:trace>
  <inkml:trace contextRef="#ctx0" brushRef="#br0" timeOffset="55596.465">1505 7734,'39'16,"0"-2,1-1,1-2,20 2,8 2,-40-8,-4-3,-1 1,-1 1,1 1,-1 1,0 1,-1 1,0 1,-1 1,0 1,0 1,-1 1,-16-11,0 0,-1 1,1-1,-1 1,0-1,0 1,-1 0,1 0,-1 1,-1-1,1 0,0 1,-1-1,0 1,-1-1,1 1,-1-1,0 1,0 0,-1-1,0 1,0-1,0 1,-1-1,1 0,-1 1,0-1,-1 0,0 0,1 0,-17 24,-1 0,-2-1,0-2,-2 0,-1-1,-1-2,0 0,-7 1,-2 5,-66 58,65-57</inkml:trace>
  <inkml:trace contextRef="#ctx0" brushRef="#br0" timeOffset="61789.873">15667 7489,'-24'12,"1"2,1 1,0 0,1 2,1 0,-15 17,11-11,1 1,1 1,1 1,1 1,2 1,0 0,2 1,1 1,2 0,-10 30,21-55,0 0,0-1,0 1,1 0,0 0,0 0,0 1,0-1,1 0,0 0,0 0,0 0,1 1,0-1,0 0,0 0,0 0,1 0,0-1,0 1,0 0,0-1,1 1,0-1,0 0,0 0,1 0,-1 0,1 0,0-1,0 0,3 3,4-5,1 0,-1-1,1 0,-1-1,0 0,1-1,-1 0,0-1,0 0,0-1,-1 0,1 0,-1-1,0-1,0 0,-1 0,1-1,-1 0,0-1,24-19,-1-1,-2-1,-1-1,-1-2,-2-1,-1-1,-2-1,-1-1,-2-1,-2-1,-1 0,-2-2,-1 0,-3 0,-1-1,-2 0,-1-1,-3 0,0-36,-3 65,0 1,0-1,-1 0,-1 1,0-1,-1 0,0 1,-1 0,0-1,-1 1,-1 0,0 1,0-1,-1 1,-1 0,1 0,-2 1,0 0,-3-3,7 10,0 1,0 0,-1 0,1 0,-1 0,1 1,-1-1,0 1,0 1,1-1,-1 1,0-1,0 1,0 0,0 1,1 0,-1-1,0 1,0 1,1-1,-1 1,1 0,-1 0,1 0,-1 1,-6 3,1 1,-1 0,2 1,-1 0,1 0,0 1,1 0,0 1,-2 3,0 2,0 0,1 1,1 0,1 0,0 1,1 0,1 0,0 1,2 0,0-1,1 1,0 0,2 0,0 4,3 10,0 0,2 0,2-1,1 1,1-1,1-1,9 16,73 152,-58-134,-3 0,-3 2,-3 2,-3 0,-3 1,6 50,-17-87,-3-27</inkml:trace>
  <inkml:trace contextRef="#ctx0" brushRef="#br0" timeOffset="62891.818">16199 8035,'2'30,"-1"0,-2 0,-1 0,-1 0,-2 0,-1 0,-1-1,-1 0,-2-1,-1 1,-1-2,-2 0,0 0,-5 3,1-5,18-25,0 0,0-1,0 1,-1 0,1 0,0-1,0 1,0 0,0-1,0 1,-1 0,1 0,0-1,0 1,0 0,-1 0,1-1,0 1,0 0,-1 0,1 0,0 0,-1-1,1 1,0 0,0 0,-1 0,1 0,0 0,-1 0,1 0,0 0,-1 0,1 0,0 0,-1 0,1 0,0 0,-1 0,1 0,0 0,-1 0,1 1,0-1,0 0,-1 0,1 0,0 0,0 1,-1-1,1 0,0 0,0 1,3-27,2 1,1-1,1 2,1-1,7-13,-3 5,130-338,-129 347,-12 24,-1 0,0 0,1-1,-1 1,1 0,-1 0,1-1,-1 1,1 0,-1 0,1 0,-1 0,1 0,-1 0,1 0,-1 0,1 0,-1 0,1 0,-1 0,1 0,-1 0,1 0,-1 1,1-1,-1 0,1 0,-1 1,1-1,-1 0,0 1,1-1,-1 0,1 1,-1-1,0 1,1-1,-1 0,0 1,0-1,1 1,-1-1,0 1,0-1,0 1,0-1,1 1,-1-1,0 1,0-1,0 1,0-1,0 1,0-1,-1 1,1-1,0 1,0-1,0 1,0-1,36 224,-21-134,5-1,3-1,31 73,-42-130</inkml:trace>
  <inkml:trace contextRef="#ctx0" brushRef="#br0" timeOffset="63092.28">16186 8239,'21'0,"21"0,21 0,24-2,20-6,13-6,2-2,-20 0</inkml:trace>
  <inkml:trace contextRef="#ctx0" brushRef="#br0" timeOffset="63694.664">17360 7706,'-84'0,"187"-16,492-64,98 20,-394 50,-348 12,10-1</inkml:trace>
  <inkml:trace contextRef="#ctx0" brushRef="#br0" timeOffset="64380.909">17606 7474,'-25'3,"-36"22,2 3,1 3,-20 16,42-26,-96 58,131-79,0 0,0 0,0 1,0-1,0 0,0 0,0 1,0-1,0 0,0 1,0 0,0-1,0 1,0-1,0 1,1 0,-1-1,0 1,0 0,1 0,-1 0,1 0,-1 0,0 0,1 0,0 0,-1 0,1 0,0 0,-1 0,1 0,0 0,0 0,0 0,0 0,0 0,0 0,0 0,0 0,0 0,1 0,-1 0,0 0,1 0,-1 0,1 1,131 16,-104-11,0 1,-1 2,0 1,-1 0,0 3,0 0,-2 1,0 1,-1 2,16 15,4-1,-35-26,-3-1,2 1,-1-2,0 1,1-1,0 0,0 0,0-1,1 0,-1 0,1-1,0 1,0-2,1 1,-7-4,1 1,0-1,-1 0,1 1,-1-1,0 0,1-1,-1 1,0 0,0-1,0 1,-1-1,1 0,-1 1,1-1,-1 0,0 0,0 0,0 0,0 0,-1 0,1 0,-1 0,0 0,0-1,0 1,0 0,-1 0,1 0,-1 0,0-1,-3-24,-2 0,-1 0,-2 1,0 0,-2 1,0 0,-2 1,-12-18,4 4,-60-117,80 156,1 0,0 0,-1 0,1-1,0 1,0 0,0 0,-1-1,1 1,0 0,0-1,0 1,0 0,-1-1,1 1,0 0,0-1,0 1,0 0,0-1,0 1,0 0,0-1,0 1,0 0,0-1,0 1,0 0,0-1,1 1,-1 0,0-1,0 1,0 0,0-1,1 1,-1 0,0 0,0-1,1 1,-1 0,0 0,0-1,1 1,-1 0,0 0,1 0,-1 0,0-1,0 1,1 0,-1 0,0 0,1 0,-1 0,1 0,-1 0,0 0,1 0,-1 0,0 0,1 0,-1 0,0 0,1 0,-1 0,0 1,26 10,-22-9,33 19,2 1</inkml:trace>
  <inkml:trace contextRef="#ctx0" brushRef="#br0" timeOffset="65226.708">19654 7188,'-20'5,"1"1,-1 1,1 0,0 2,1 0,0 1,0 1,1 0,0 2,1 0,1 0,0 2,-11 13,7-7,0 2,1 0,1 1,1 0,2 2,0 0,1 0,2 1,1 1,1 0,2 0,-2 13,7-36,1 0,0 0,0 0,1 0,-1 0,1 0,0 0,0 0,1 0,-1 1,1-1,1 0,-1 0,1-1,-1 1,1 0,1 0,-1-1,1 1,-1-1,1 0,1 0,-1 0,0 0,2 0,4 0,0-1,0 0,0 0,0-1,1-1,-1 1,1-1,-1-1,1 0,0 0,-1-1,1 0,-1-1,0 0,1-1,-1 1,0-2,0 1,-1-1,1-1,7-4,16-12,0-2,-1-2,-1 0,-2-2,-1-1,0-1,-3-1,0-2,-2 0,-1-1,-2-1,-2-1,0-3,1 5,-1-2,-2 0,-2-1,-1 0,-1-1,-3 0,-1-1,-1 0,-3 0,0 0,-3-17,0 49,-1 0,1-1,-1 1,0-1,0 1,-1 0,0 0,0 0,0 0,-1 0,0 0,0 1,-1-1,1 1,-1 0,0 0,-1 0,1 1,-1-1,0 1,0 0,0 0,-1 1,1 0,-1 0,0 0,1 0,-2 1,1 0,0 1,0-1,0 1,-1 0,1 1,-10 2,1 0,0 2,-1 0,2 1,-1 0,1 1,-1 1,2 0,-1 1,1 1,0 0,1 0,0 1,0 1,1 0,1 1,0 0,1 0,0 1,0 0,2 1,-2 3,0 0,2 0,0 0,1 1,1-1,1 1,0 0,1 1,1-1,1 0,0 1,2-1,0 1,1-1,1 0,0 0,2 0,0 0,1 0,0-1,5 8,101 191,-82-165,-2 1,-2 1,-3 1,-1 1,-4 1,7 33,-15-7,-9-55</inkml:trace>
  <inkml:trace contextRef="#ctx0" brushRef="#br0" timeOffset="65501.973">20078 7693,'-5'21,"-3"16,-1 13,1 11,2 5,5 4,2-1,1-3,0-5,2-9,1-11,1-12,2-12,5-12,-1-8</inkml:trace>
  <inkml:trace contextRef="#ctx0" brushRef="#br0" timeOffset="65762.106">20378 7680,'-2'11,"-6"14,-1 13,-2 13,2 9,1 8,6 2,4 0,7-4,5-4,3-9,3-8,-3-9,-5-14,-3-10</inkml:trace>
  <inkml:trace contextRef="#ctx0" brushRef="#br0" timeOffset="65956.35">20036 8007,'26'0,"24"2,25 2,21-1,10-1,1 0,-14-3,-21-2</inkml:trace>
  <inkml:trace contextRef="#ctx0" brushRef="#br0" timeOffset="68424.076">17620 7379,'-1'1,"1"-1,-1 0,1 0,-1 1,0-1,1 0,-1 0,1 0,-1 1,0-1,1 0,-1 0,0 0,1 0,-1 0,0 0,1-1,-1 1,0 0,1 0,-1 0,1 0,-1-1,0 1,1 0,-1-1,1 1,-1 0,1-1,-1 1,1-1,-1 1,1-1,0 1,-1-1,1 1,0-1,-1 1,1-1,0 0,0 1,-1-1,1 1,0-1,0 0,0 1,0-1,0 0,0 1,0-1,0 0,0 1,0-1,0 1,0-1,0 0,1 1,-1-1,0 1,0-1,1 0,-1 1,-141 76,-147 115,260-170,28-21,0 1,1-1,-1 0,0 0,0 0,1 0,-1 1,0-1,0 0,0 0,1 1,-1-1,0 0,0 0,0 1,0-1,0 0,1 1,-1-1,0 0,0 1,0-1,0 0,0 0,0 1,0-1,0 0,0 1,0-1,0 0,0 1,0-1,-1 0,1 0,0 1,0-1,0 0,0 1,0-1,-1 0,41-14,-1-2,0-1,-2-2,0-2,14-11,146-99,-186 125,-24 17,-77 50,-3-5,-1-3,-67 25,108-49,72-21,22-6,-23-2,-1 1,0 0,1 1,-1 1,0 1,0 0,2 2,188 68,-162-66,0-1,0-2,1-2,21-3,-75-1,-1 0,1-1,0 0,1 0,-1-1,0 0,1 0,-1-1,1 0,0 0,1-1,-1 0,1 0,-1 0,2-1,-1 0,1 0,0-1,0 1,0-1,1 0,0-1,1 1,-1-1,0-4,-1-15,2 1,0 0,2-1,1 1,1-1,2 0,0 1,2 0,-20 60,-18 67,5 0,-7 59,31-109,4-50,0-1,0 0,0 1,0-1,0 1,0-1,0 0,0 1,0-1,0 1,1-1,-1 0,0 1,0-1,0 0,1 1,-1-1,0 0,0 1,1-1,-1 0,0 1,0-1,1 0,-1 0,0 1,1-1,-1 0,1 0,-1 0,0 0,1 1,-1-1,0 0,1 0,-1 0,1 0,-1 0,0 0,1 0,-1 0,1 0,-1 0,1 0,-1 0,0 0,1-1,-1 1,0 0,1 0,-1 0,1-1,-1 1,0 0,1 0,-1-1,0 1,0 0,1 0,-1-1,0 1,0 0,1-1,-1 1,0-1,0 1,0 0,0-1,0 1,1-1,18-27,-3-5,-1-1,-1-1,-2 0,-1 0,-2-2,-2 1,-1-1,1-28,-7 39,0 25,-1 1,1 0,0-1,0 1,-1 0,1 0,0-1,-1 1,1 0,0 0,-1 0,1-1,0 1,-1 0,1 0,-1 0,1 0,0 0,-1 0,1 0,0 0,-1 0,1 0,-1 0,1 0,0 0,-1 0,1 0,-1 0,1 0,0 1,-1-1,1 0,0 0,-1 0,1 1,0-1,-1 0,1 0,0 1,0-1,-1 0,1 1,0-1,0 0,0 1,-1-1,1 0,0 1,0-1,0 0,0 1,0-1,0 1,0-1,0 0,0 1,0-1,0 0,0 1,0-1,0 1,0-1,0 0,0 1,0-1,0 0,1 1,-12 25,2 1,1 0,1 1,2-1,0 1,2 0,1 0,1 5,0-26,1 0,-1 0,1 1,0-1,1 0,0 0,0 1,0-1,1 0,0 0,1 0,-1-1,1 1,0 0,1-1,0 0,0 0,0 0,1 0,0-1,0 0,0 0,1 0,2 2,-6-7,-1 1,0-1,1 1,-1-1,0 0,1 1,-1-1,0 0,1 0,-1 0,0 0,1 0,-1-1,0 1,1 0,-1 0,0-1,1 1,-1-1,0 1,0-1,1 0,-1 0,0 1,0-1,0 0,0 0,0 0,0 0,0 0,0 0,-1 0,1-1,0 1,-1 0,1 0,-1 0,1-2,7-52,-10 45,1 1,-1 0,-1 0,0 0,0 0,-1 1,0-1,0 1,-1 0,0 0,0 1,-1-1,0 1,0 0,-1 1,0-1,0 1,0 1,-1-1,0 2,0-1,-9-3,13 7,-1 0,1 1,-1-1,1 1,-1 0,1 0,-1 1,1 0,-1-1,1 1,0 1,-1-1,1 1,-2 0,-28 14</inkml:trace>
  <inkml:trace contextRef="#ctx0" brushRef="#br0" timeOffset="57922.712">3772 8212,'-12'-5,"1"0,-1 1,0 1,-1-1,1 2,-1 0,1 0,-1 1,1 1,-1 0,0 1,1 0,-1 1,1 0,-1 1,1 1,0 0,0 0,1 1,-1 1,1 0,0 0,1 1,-1 1,1 0,1 0,0 1,0 0,0 0,1 1,0 1,7-9,-1-1,1 1,0-1,0 1,0 0,0-1,0 1,0 0,0 0,0 0,1 0,-1 0,1 0,0-1,-1 1,1 0,0 0,0 0,0 0,0 0,1 0,-1 0,1 0,-1 0,1 0,-1 0,1 0,0 0,0 0,0-1,0 1,0 0,1-1,-1 1,0-1,1 1,-1-1,2 1,4 0,0-1,-1-1,1 1,0-1,0 0,0-1,0 1,-1-1,1-1,0 1,-1-1,1 0,-1-1,1 0,-1 0,0 0,0-1,1-1,18-9,0-1,-1-1,-1-1,-1-1,0-1,-2-1,0-1,-1 0,-1-2,-1 0,-1-1,4-10,-11 17,0 0,-2 0,0-1,-1 1,0-2,-2 1,0-1,-1 1,-1-1,0 0,-2 0,0 0,-2 0,0 0,0 1,-2-1,0 1,-2-1,-1-3,-26-38,32 58,1 1,-1-1,-1 1,1-1,0 1,0-1,-1 1,1 0,0 0,-1 0,1-1,-1 1,0 1,1-1,-1 0,0 0,1 1,-1-1,0 1,0-1,0 1,1 0,-1 0,0 0,0 0,0 0,0 0,0 0,1 0,-1 1,0-1,0 1,-1 0,-1 3,-1-1,1 1,0 0,1 0,-1 1,1-1,0 1,0 0,0 0,0 0,1 0,0 0,-1 4,-8 26,1 0,2 1,1 1,2-1,2 1,1 0,3 27,-1-40,2 0,0 0,2 0,0 0,2-1,0 0,2 0,6 13,-9-25,0-1,1 0,0 0,1 0,0-1,1 0,-1 0,2-1,-1 0,1-1,0 1,1-2,0 1,0-1,0-1,1 0,0 0,7 1,0-3,0 0,1-2,0 0,-1-1,1-1,-1 0,1-2,-1 0,0-1,0 0,0-2,0 0,-1-1,0-1,-1-1,1 0,-2-1,1-1,-2 0,1-1,-1-1,-1 0,-1 0,0-2,7-9,29-75,-47 95,1-1,-1 0,0 0,-1 0,1 0,-1 0,0 1,0-1,0 0,-1 0,0 0,0 0,0 0,0 1,-1-1,0 0,0 1,0 0,-1-1,-1-2,2 5,0 0,0 0,0 0,0 1,0-1,-1 1,1-1,0 1,-1 0,1 0,-1 0,1 0,-1 0,0 1,1-1,-1 1,0-1,1 1,-1 0,0 0,1 1,-1-1,0 0,1 1,-1-1,0 1,1 0,-1 0,1 0,0 0,-1 1,1-1,0 1,-1-1,1 1,0 0,0 0,1 0,-1 0,0 0,1 0,-1 0,1 1,-1-1,1 0,0 1,0-1,0 1,1 0,-1-1,0 2,-1 2,-1 0,1 1,0-1,1 1,0 0,0-1,0 1,1 0,0 0,0-1,0 1,1 0,0 0,1-1,-1 1,1 0,1-1,-1 0,1 0,0 1,0-2,1 1,0 0,0-1,0 1,1-1,0-1,-1 1,2 0,0 0,9 2,0-1,0-1,1 0,-1-1,1-1,0 0,0-1,0 0,0-2,0 0,0-1,0 0,0-1,0-1,0-1,-1 0,1-1,8-4,-5 3,0-2,0 0,0-1,-1 0,0-2,-1 0,9-8,-19 13,0-1,0 1,0-1,-1 0,0 0,-1-1,0 0,0 0,0 0,-1-1,0 1,-1-1,0 0,0 0,-1 0,0 0,-1-4,-1-9,-8 36,2 45,2 2,4-1,2 0,7 41,-7-71,74 704,-75-688,-1-46,0 0,-1 0,1 0,0 0,-1-1,1 1,-1 0,1 0,0 0,-1 0,1 0,-1 0,1 0,0 0,-1 0,1 0,-1 0,1 0,0 0,-1 0,1 0,-1 1,1-1,0 0,-1 0,1 0,0 1,-1-1,1 0,0 0,-1 1,1-1,0 0,0 1,-1-1,1 0,0 1,0-1,-1 1,-37-155,30 113,-22-133,8-1,1-141,21 303,-1 0,0-1,1 1,0 0,1-1,1 1,0 0,1 0,0 0,1 0,1 1,0-1,2-2,-5 12,0 0,1 0,-1 0,1 1,0-1,0 1,0 0,0 0,0 0,1 0,-1 0,0 1,1-1,-1 1,1 0,0 0,-1 1,1-1,0 1,0-1,-1 1,1 0,0 1,-1-1,1 1,0-1,2 2,93 37,-87-33,0 0,-1 1,1 0,-2 1,1 1,-1-1,-1 1,1 1,-2 0,1 0,-1 1,4 8,-11-16,1-1,-2 1,1-1,0 1,0-1,-1 1,0-1,1 1,-1 0,0-1,0 1,0-1,-1 1,1 0,-1-1,1 1,-1-1,0 1,0-1,0 0,0 1,0-1,-1 0,1 0,-1 1,0-1,1-1,-1 1,0 0,0 0,0-1,0 1,0-1,-1 1,1-1,0 0,-1 0,1 0,-1 0,1 0,-2 0,-8 3,1-1,-1 0,0 0,0-1,0-1,-1 0,1 0,0-1,0-1,-7-1,17 2,1 0,-1 0,1 0,0-1,-1 1,1 0,-1-1,1 1,0-1,-1 1,1-1,0 0,0 0,0 1,-1-1,1 0,0 0,0 0,0 0,0 0,0 0,1-1,-1 1,0 0,0 0,1-1,-1 1,1 0,-1-1,1 1,0 0,-1-1,1 1,0-1,0 1,0 0,0-1,0 1,0-1,0 1,1-1,-1 1,1 0,-1-1,1 1,-1 0,1-1,0 1,-1 0,1 0,0-1,49-62,82-58,-101 99,-1-2,-2-1,0-1,-2-1,-1-1,-1-1,-2-2,-1 0,-2-1,-1-1,-1-1,1-9,-13 31,0-1,-1 0,-1 0,-1-1,0 1,0 0,-2-1,0 1,0-1,-1 1,-1 0,-1-1,0 1,0 0,-6-11,7 22,0 0,0 0,0 1,0-1,-1 1,1-1,-1 1,0 0,0 0,0 0,0 0,0 1,0-1,0 1,0-1,-1 1,1 1,-1-1,1 0,0 1,-1-1,1 1,-1 0,1 0,-1 1,1-1,-1 1,1-1,-1 1,1 0,0 0,0 1,-1-1,1 1,0 0,0-1,0 1,1 1,-1-1,0 0,1 1,0-1,-1 1,1 0,-17 17,2 1,0 1,2 1,0 0,1 0,2 2,0 0,2 0,0 1,2 0,-4 22,6-30,1 1,0 0,1 0,1 0,1 1,1-1,1 1,0-1,1 1,2-1,0 0,0 1,2-1,1-1,0 1,1-1,1 0,0-1,2 0,0 0,1-1,0 0,6 5,-1-8,-1-1,1 0,1-1,0-1,1-1,0 0,0-1,1-1,0-1,0-1,1 0,-1-1,1-2,12 2,0-1,0-2,0-1,0-2,0-1,0-2,23-6,-31 6,0-2,-1 0,0-1,0-1,-1-1,-1-2,0 0,0-1,-1-1,-1 0,0-2,-1 0,5-8,-21 23,1-1,-1 0,0 0,-1 0,1 0,0 0,0-1,-1 1,1 0,-1-1,0 1,0-1,0 1,0-1,0 0,-1 0,1 1,-1-1,0 0,1 0,-1 1,0-1,-1 0,1 0,-1 0,1 1,-1-1,0 0,0 1,0-1,0 1,0-1,0 1,-1-1,0 1,1 0,-1 0,0 0,0-1,-10 0,0 0,0 1,-1 0,1 1,0 0,0 1,-1 1,1 0,0 0,0 1,0 1,0 0,0 1,0 0,1 0,-8 5,9-5,1-1,0 1,0 1,0 0,1 0,-1 0,1 1,0 0,1 1,0 0,0 0,0 1,1-1,0 1,0 1,1-1,0 1,1 0,0 0,-2 8,6-14,-1 0,1 0,0 0,1 0,-1 0,1 0,-1 0,1 0,0 0,0 0,0 0,0-1,1 1,-1 0,1-1,-1 1,1-1,0 1,0-1,0 0,1 0,-1 0,0 0,1 0,-1 0,1-1,0 1,-1-1,2 0,86 21,-77-22,0 0,1 0,-1-2,0 0,0 0,0-1,-1 0,1-2,-1 1,0-1,0-1,0 0,-1-1,0 0,5-4,-14 9,0 1,0 0,0-1,-1 1,1-1,0 0,-1 1,1-1,-1 0,1 0,-1 0,0 0,0 0,0-1,0 1,0 0,0 0,-1-1,1 1,-1 0,1-1,-1 1,0-1,0 1,0 0,-1-1,1 1,0-1,-1 0,0 3,-1-1,1 1,0 0,0 0,-1 0,1 0,0 1,0-1,-1 0,1 0,0 1,0-1,0 1,0-1,0 1,-1-1,1 1,0 0,0 0,0-1,1 1,-1 0,0 0,0 0,0 0,1 0,-1 0,0 0,1 0,-1 0,1 0,-1 1,1-1,0 0,-1 0,1 0,0 1,0-1,0 0,0 0,0 1,0-1,-1 2,1-1,0 1,0-1,0 1,0-1,0 1,0-1,0 1,1-1,0 0,-1 1,1-1,0 0,0 1,0-1,0 0,1 0,-1 0,0 0,1 0,0 0,-1 0,1 0,0-1,0 1,0-1,0 1,0-1,0 0,0 0,1 0,0 0,78 22,-30-15</inkml:trace>
  <inkml:trace contextRef="#ctx0" brushRef="#br0" timeOffset="58331.655">6654 7980,'-13'-1,"1"0,-1 1,0 1,1 0,-1 1,1 0,0 1,-1 0,1 1,0 1,1-1,-1 2,1 0,0 0,0 1,1 0,0 1,0 0,1 1,0 0,1 0,0 1,0 0,0 2,5-10,1 1,0-1,0 1,1 0,-1 0,0 0,1 0,0 0,0 0,0 0,0 0,0 0,1 1,-1-1,1 0,0 0,0 1,0-1,0 0,0 1,1-1,0 0,0 0,0 0,0 0,0 1,0-1,1-1,-1 1,1 0,0 0,0-1,0 1,0-1,1 1,-1-1,1 0,-1 0,2 0,14 5,0 0,0-2,1 0,0-1,0-1,0-1,1-1,-1 0,15-2,1 1,18 1,132 13,-154-3,-31-10,1-1,-1 0,0 1,1-1,-1 1,0-1,1 1,-1-1,0 1,1-1,-1 1,0-1,0 1,1-1,-1 1,0 0,0-1,0 1,0-1,0 1,0-1,0 1,0 0,0-1,0 1,0-1,0 1,-1-1,1 1,0 0,0-1,-1 1,1-1,0 1,0-1,-1 1,1-1,-1 0,1 1,0-1,-1 1,1-1,-1 0,1 1,-1-1,1 0,-1 0,1 1,-1-1,0 0,1 0,-16 10,-1 0,0-2,0 0,-1 0,1-2,-9 2,2 0,-108 30,-82 12,203-48,-4 4,48-9,10-3</inkml:trace>
  <inkml:trace contextRef="#ctx0" brushRef="#br0" timeOffset="59239.212">7310 8226,'-17'-10,"11"5,0 0,-1 0,0 1,0-1,0 1,0 1,-1 0,0 0,1 0,-1 1,0 0,0 0,0 1,-1 0,1 1,0 0,0 0,0 1,-1 0,1 0,0 1,0 0,0 0,0 1,0 3,0 1,1 0,0 0,0 1,1 0,0 0,1 0,-1 1,2 0,-1 0,1 0,0 0,1 1,0-1,1 1,0 0,0 0,1 0,1 0,0 6,0-13,0 0,1 0,0 0,0-1,0 1,0 0,0 0,1-1,-1 1,1 0,-1-1,1 1,0-1,0 0,0 0,1 0,-1 0,0 0,1 0,-1-1,1 1,0-1,-1 1,1-1,0 0,0 0,0 0,0-1,0 1,0-1,0 0,0 1,2-2,6 2,0-1,0 0,0-1,0-1,0 0,-1 0,1-1,7-3,-8 3,1-1,-1-1,0 1,0-1,-1-1,0 0,0-1,0 1,-1-2,0 1,0-1,-1 0,0-1,0 0,-1 0,0 0,-1-1,0 1,0-1,1-5,-13-23,6 37,1 1,-1-1,0 1,1-1,-1 1,1-1,-1 1,0-1,0 1,1 0,-1 0,0-1,1 1,-1 0,0 0,0 0,0 0,1 0,-1 0,0 0,0 0,1 0,-1 0,0 0,0 0,1 0,-1 1,0-1,0 0,1 1,-1-1,0 0,1 1,-1-1,0 1,1-1,-1 1,1-1,-1 1,1 0,-1-1,1 1,-1 0,1-1,0 1,-1 0,1 0,-4 5,0 1,0-1,1 1,0 0,0 0,1 0,0 0,0 1,1-1,0 0,0 1,0-1,1 1,1-1,-1 1,1-1,0 1,1-1,-1 1,2-1,-1 0,1 0,0 0,3 4,-3-7,0 0,0 0,1 0,0 0,0 0,0-1,0 0,0 0,1 0,-1 0,1-1,0 0,0 0,0 0,0 0,0-1,0 0,0 0,1 0,-1-1,0 1,0-1,1-1,-1 1,0-1,1 0,-1 0,0 0,0-1,0 0,0 0,0 0,-1 0,1-1,-1 0,1 0,-1 0,0-1,0 1,0-1,-1 0,1 0,-1 0,1-2,4-10,0-2,-2 1,0-1,0 0,-2 0,0-1,-1 1,-1-1,-1 0,0 0,-2 1,0-1,-1 0,-3-9,5 27,-1 0,1 0,0 0,0 0,-1 0,1 0,0 0,0 0,0 1,0-1,0 0,0 0,0 0,0 0,0 0,1 0,-1 0,0 0,0 0,1 1,-1-1,1 0,-1 0,1 0,-1 1,1-1,-1 0,1 0,0 1,-1-1,1 1,0-1,0 1,0-1,-1 1,1-1,0 1,0 0,0-1,0 1,0 0,0 0,-1-1,1 1,0 0,0 0,0 0,0 0,0 0,108 29,-75-18,-1 0,-1 3,0 0,19 13,-43-22,0 0,-1 0,1 1,-1 0,-1 0,1 1,-1-1,0 2,0-1,-1 1,0-1,-1 1,1 1,-1-1,-1 1,0-1,0 1,-1 0,0 0,0 2,0 8,-3-16,1 0,0 0,0 0,0 0,0 0,0 0,1 0,-1 0,1 0,0 0,0 0,0 0,0 0,0-1,1 1,-1 0,1-1,0 1,0-1,-1 0,2 1,-1-1,0 0,0 0,1-1,-1 1,1 0,0-1,-1 1,1-1,0 0,0 0,1 0,12 0,1 0,0-1,-1-1,1-1,0 0,-1-1,1-1,-1-1,0 0,-1-1,11-5,-6 4,0-1,-1 0,0-1,0-1,-1-1,0-1,-1 0,0-2,-1 1,-1-2,0 0,-1-1,-1-1,0 0,-2 0,9-17,-18 31,-1 0,1 0,-1 0,0-1,0 1,0 0,-1-1,1 1,-1 0,0-1,0 1,0-1,0 1,-1 0,1-1,-1 1,0 0,0 0,0-1,0 1,-1 0,1 0,-1 0,0 0,0 1,0-1,0 0,0 1,-1-1,1 1,-1 0,1 0,-1 0,0 0,0 0,0 1,0-1,0 1,-2-1,-4 1,-1 0,1 1,0 0,-1 0,1 1,-1 0,1 0,0 1,0 1,0 0,0 0,0 0,0 1,1 1,0-1,0 1,0 1,1-1,-1 1,1 1,1-1,-1 1,1 0,0 1,1-1,0 1,-4 9,7-13,0 0,0 1,1-1,0 1,0-1,0 1,0 0,1-1,-1 1,1 0,1-1,-1 1,1 0,0-1,0 1,0 0,0-1,1 1,0-1,0 0,0 0,0 0,1 0,-1 0,1 0,0 0,1-1,-1 0,0 1,1-1,0-1,0 1,0 0,1 0,22 9,1-2,0 0,0-2,1-1,0-1,0-2,0-1,1-1,-1-1,24-4,67 1,-7-3</inkml:trace>
  <inkml:trace contextRef="#ctx0" brushRef="#br0" timeOffset="71609.93">3418 9824,'-3'13,"0"15,0 11,1 9,0 3,1 2,0-1,3-5,2-10</inkml:trace>
  <inkml:trace contextRef="#ctx0" brushRef="#br0" timeOffset="72291.62">3240 9687,'19'-8,"-1"1,1 0,1 2,-1 0,1 1,0 1,0 1,0 0,0 2,0 0,0 2,0 0,0 1,6 2,-13-1,0 0,-1 1,1 0,-1 1,0 0,-1 1,1 0,-1 1,-1 0,1 1,-2 0,1 0,-1 1,-1 1,1 0,-2 0,0 0,0 1,-1 0,0 0,-1 0,-1 1,0 0,0 0,-2 0,1 0,-1 6,-4 191,2-208,-1-1,1 1,0 0,-1 0,1-1,0 1,0 0,0-1,0 1,0 0,1 0,-1-1,0 1,1 0,-1-1,1 1,0-1,0 1,-1-1,1 1,0-1,0 1,0-1,0 0,1 1,-1-1,0 0,1 0,-1 0,0 0,1 0,-1 0,1 0,0-1,-1 1,1-1,-1 1,1-1,1 1,7-4,-1 0,1 0,-1-1,0-1,0 1,-1-1,0-1,1 1,-2-2,1 1,-1-1,0 0,0 0,-1-1,4-6,96-134,-105 147,-1 1,0-1,0 1,0-1,1 1,-1-1,0 1,1-1,-1 1,1-1,-1 1,0 0,1-1,-1 1,1 0,-1-1,1 1,-1 0,1 0,-1-1,1 1,-1 0,1 0,-1 0,1 0,0 0,-1-1,1 1,-1 0,1 1,-1-1,1 0,0 0,-1 0,1 0,-1 0,1 0,-1 1,1-1,-1 0,1 0,-1 1,1-1,-1 0,1 1,-1-1,0 1,1-1,-1 0,1 1,-1-1,0 1,14 33,-10-22,-2-4,1 0,0 0,0 0,0-1,1 1,0-1,1 0,-1 0,1-1,1 1,-1-1,1 0,0 0,1-1,-1 0,1 0,0-1,0 1,0-1,1-1,0 0,-1 0,1 0,0-1,0 0,1-1,-1 0,0 0,3 0,-2-2,0-1,0 0,0 0,-1-1,1 0,-1-1,1 1,-1-2,0 1,0-1,-1 0,0-1,0 0,0 0,0 0,-1-1,0 0,-1 0,1-1,0-2,3-6,0 0,-2 0,0 0,-1-1,0 0,-2-1,0 1,-1-1,0 1,-2-3,0-44,-3 1,-3-1,-3 0,-2 1,-3 1,-18-50,-7 1,24 86,13 25,0 0,1 0,-1 0,0 0,1 0,-1 0,0 0,1 0,-1 0,0 0,1 1,-1-1,0 0,1 1,-1-1,1 0,-1 1,0-1,1 0,-1 1,1-1,-1 1,1-1,0 1,-1-1,1 1,-1 0,1-1,0 1,-1-1,1 1,0 0,0-1,0 1,0 0,-1-1,1 1,0 0,0 0,0-1,0 1,0 0,1-1,-1 1,0 0,0-1,0 1,0 0,1-1,-1 1,0-1,-4 55,3 0,2-1,2 1,3-1,10 44,-9-55,1 0,1-1,3 0,2-1,1-1,2 0,2-1,1 0,2-2,2-1,3 1,-24-31,1-1,0 1,1-1,-1 0,1 0,0-1,0 1,0-1,1 0,0 0,0-1,0 0,0 0,0 0,0-1,1 0,-1 0,1-1,0 0,-1 0,1 0,0-1,0 0,2 0,13-12</inkml:trace>
  <inkml:trace contextRef="#ctx0" brushRef="#br0" timeOffset="72541.951">4059 9591,'14'-2,"23"-1,29 0,28-1,24-1,15 1,11 1,-1 3,-9 7,-15 11,-27 2</inkml:trace>
  <inkml:trace contextRef="#ctx0" brushRef="#br0" timeOffset="73743.863">4892 10111,'12'-12,"-1"1,0-2,-1 1,0-1,-1-1,0 0,-2 0,1-1,-2 0,0 0,0 0,-2-1,0 0,-1 0,0 0,-1 0,-1 0,-1-1,0 1,-1 0,-1 0,0-1,-5-14,6 29,1 1,-1 0,1 0,0 0,-1 0,1-1,0 1,0 0,0 0,0-1,0 1,0 0,0 0,0 0,0-1,0 1,1 0,-1 0,0 0,1-1,-1 1,1 0,0 0,-1 0,1 0,0 0,-1 0,1 0,0 0,0 1,0-1,0 0,0 0,0 1,0-1,0 0,0 1,1-1,-1 1,0 0,0-1,0 1,0 0,1 0,-1-1,0 1,0 0,1 1,22-2,1 1,-1 1,0 1,0 1,0 2,19 5,-33-9,0 1,-1-1,1 2,-1-1,1 2,-1-1,0 1,0 0,0 1,-1 0,0 0,0 1,0 0,-1 1,1 0,-2 0,1 0,-1 1,0 0,0 0,2 5,-5 1,0-1,-1 1,-1 0,0-1,-1 1,0 0,-1 0,-1-1,0 1,-1 1,-4 50,7-61,-1-1,1 0,1 0,-1 0,0 0,1 0,0 0,0 0,0-1,0 1,0 0,0 0,1 0,-1-1,1 1,0-1,0 1,0-1,0 0,0 0,0 0,1 0,-1 0,1 0,-1-1,1 1,0-1,-1 0,1 0,1 0,93 15,-49-17,-1-3,1-1,-1-3,0-1,0-3,-1-1,31-15,-59 22,1-1,-1-1,0 0,0-2,-1 0,0 0,-1-2,-1 0,1-1,-14 11,0 0,0 1,0-1,0 0,0-1,0 1,-1 0,1 0,-1-1,0 1,0-1,1 1,-2-1,1 0,0 1,0-1,-1 0,1 1,-1-1,0 0,0 0,0 1,0-1,-1 0,1 0,-1 1,0-1,1 0,-1 1,0-1,-1 1,1-1,0 1,-1-1,1 1,-1 0,0-1,-8-3,-1-1,0 1,0 1,0 0,-1 1,1 0,-1 1,0 0,0 1,0 0,0 1,-1 0,1 1,0 0,-12 2,12-2,0 0,0 0,0 1,0 1,0 0,1 1,-1 0,1 0,-1 2,1-1,0 1,1 1,-1 0,1 0,0 1,1 1,0 0,0 0,0 0,1 1,0 0,1 1,0 0,1 0,-2 4,6-10,1 0,0 1,0-1,0 1,1-1,-1 0,1 1,0-1,0 1,1-1,-1 1,1-1,0 0,0 1,1-1,-1 0,1 0,0 0,0 0,0 0,1 0,-1-1,1 1,0-1,0 0,0 0,2 2,1 0,1 0,0-1,-1 1,2-1,-1-1,1 1,-1-1,1 0,0-1,0 0,0 0,0-1,0 0,6 0,2-2,-1-1,0 0,0-1,0 0,-1-2,1 1,-1-2,0 0,0-1,-1 0,1-1,-2 0,1-1,-1-1,-1 0,0 0,0-1,-1 0,0-1,-1-1,-1 1,0-1,0-1,-1 1,-1-1,0 0,2-14,-8 134,1-94,1 1,1-1,0 0,0-1,1 1,0-1,1 1,1-2,0 1,5 8,-7-14,-1 0,1-1,0 1,0-1,0 0,1 0,-1 0,1-1,0 1,0-1,0-1,1 1,-1-1,1 1,-1-2,1 1,0 0,-1-1,1 0,0-1,0 1,0-1,1 0,-1-1,-1 0,0 0,0-1,0 1,0-1,-1 0,1 0,0-1,-1 1,1-1,-1 0,0 0,0-1,0 1,0-1,-1 0,0 0,1 0,-2 0,1 0,0-1,-1 0,0 1,0-1,0 0,0-2,5-13,-2 0,0-1,-2 0,0 1,0-21,-12-198,8 235,1 2,-1 1,0-1,1 0,-1 1,1-1,-1 0,1 0,0 1,-1-1,1 0,0 0,0 1,1-1,-1 0,0 0,0 1,1-1,-1 0,1 1,0-1,-1 0,1 1,0-1,0 1,0-1,0 1,0 0,0-1,1 1,-1 0,0 0,1 0,-1 0,1 0,-1 0,1 0,-1 0,1 0,0 1,-1-1,2 1,7 1,1 1,0 1,-1 0,0 1,1 0,-1 0,-1 1,1 0,-1 1,6 4,-4-4,130 95,-133-94,0 1,0 0,-1 0,0 1,-1-1,0 2,0-1,-1 1,-1 0,1 0,-1 0,-1 0,0 1,1 8,-1 38,-5-52,1 0,0 0,1 0,0 1,-1-1,1 0,1 0,-1 0,1 0,0 0,0 0,1 0,-1 0,1 0,0 0,0-1,1 1,0-1,-1 0,1 1,1-1,-1 0,1-1,-1 1,1-1,0 0,0 1,0-2,1 1,-1 0,1-1,1 1,12 0,1-1,-1-1,1 0,-1-1,1-1,0-1,-1-1,0 0,0-1,0-1,0-1,-1 0,1-2,-2 0,5-3,-9 6,0-1,0 0,0-1,-1-1,0 0,0 0,-1-1,0 0,-1-1,0 0,-1 0,0-1,0 0,-1-1,0 0,-1 0,-1 0,0-1,-1 1,0-1,-3 9,0 1,-1-1,0 0,1 1,-1-1,-1 1,1-1,0 0,-1 1,0-1,0 1,0-1,0 1,0 0,-1-1,0 1,1 0,-1 0,0 0,-1 0,1 1,0-1,-1 0,0 1,1 0,-1-1,0 1,0 0,0 1,-1-1,1 0,0 1,-1 0,1 0,-1 0,1 0,-1 0,1 1,-1 0,1 0,-1 0,0 0,1 0,-1 0,1 1,-1 0,-2 1,0-1,-1 1,1 1,1-1,-1 1,0 0,1 0,-1 1,1-1,0 1,0 0,1 1,-1-1,1 1,0 0,0 0,0 0,1 1,0-1,0 1,0 0,1 0,0 0,0 0,0 0,1 0,0 1,0-1,1 0,-1 1,1-1,1 1,-1-1,1 0,0 1,1-1,0 0,0 0,0 0,0 0,1 0,0-1,1 2,4 2,-1 0,2 0,0-1,0 0,0-1,1 0,0 0,0-1,1 0,0-1,0 0,0-1,0 0,3 0,172 29,-100-27,-1-4,40-6,17-7</inkml:trace>
  <inkml:trace contextRef="#ctx0" brushRef="#br0" timeOffset="74594.627">9044 9810,'23'357,"-2"-103,-17-182,-3 1,-3-1,-4 1,-2-1,-16 61,-9-55,33-77,0-1,-1 1,1-1,0 1,-1-1,1 1,-1-1,1 0,-1 1,1-1,-1 1,0-1,1 0,-1 1,1-1,-1 0,0 0,1 0,-1 1,1-1,-1 0,0 0,1 0,-1 0,0 0,1 0,-1 0,0 0,1 0,-1-1,0 1,1 0,-1 0,1-1,-1 1,0 0,1-1,-1 1,1 0,-1-1,1 1,-1-1,1 1,-1-1,1 1,0-1,-1 1,1-1,0 1,-1-1,1 0,0 1,0-1,-1 1,1-1,0 0,0 0,-6-13,1-1,0-1,1 1,0-1,2 1,-1-13,-3-11,-21-118,-6-37,1-77,28 251,2 0,0 0,2 0,0 0,1-1,1 1,1 0,1 0,0 1,2-1,0 1,1 0,1 0,8-12,-10 25,-1 0,1 1,0 0,1 0,-1 0,1 0,0 1,0 1,1-1,-1 1,1 0,0 1,-1 0,1 0,0 0,0 1,0 0,5 1,2 0,0 0,0 1,0 0,0 2,-1 0,1 0,-1 1,1 1,5 3,-15-6,0-1,0 1,0 0,-1 0,1 0,-1 0,0 1,1 0,-1 0,0 0,-1 1,1-1,-1 1,1 0,-1 0,0 0,0 0,-1 0,1 1,-1-1,0 1,0 0,-1-1,0 1,1 0,-1 0,-1 0,1 0,-1 0,0 0,0 0,0 0,-1 0,0 3,-6 2,0-1,-1 1,0-1,-1-1,0 1,0-1,-1-1,0 0,0 0,0-1,-1 0,0-1,0 0,-1-1,1 0,-1-1,0 0,0-1,0-1,0 1,-6-2,-2 1,38-9,112-30,-70 23,-1-2,-1-3,0-2,-2-3,-1-2,30-21,-78 43,1 1,-1-1,0-1,0 1,-1-1,1-1,-1 1,-1-1,1 0,-1 0,0-1,-1 1,0-1,0 0,-1-1,-2 8,-1-1,0 1,0-1,0 1,0-1,0 1,0-1,0 1,0-1,-1 1,1-1,0 1,-1 0,1-1,-1 1,0-1,0 1,1 0,-1 0,0-1,0 1,0 0,0 0,0 0,0 0,-1 0,1 0,0 0,0 1,-1-1,1 0,0 1,-1-1,1 1,-1-1,1 1,-1 0,0-1,-60 0,49 5,0 0,0 0,1 1,0 1,0 0,0 0,1 1,0 1,0 0,1 0,0 1,0 1,-3 4,8-9,0 1,1 0,-1 0,1 0,0 1,1-1,-1 1,1 0,1 0,-1 0,1 0,0 0,1 1,0-1,0 1,0-1,1 1,0-1,1 1,0-1,0 1,0-1,1 0,2 4,0-2,0-1,1 0,0 0,0-1,1 1,0-1,1-1,-1 1,1-1,0 0,1-1,0 1,-1-1,2-1,-1 0,0 0,3 0,17 7,0-2,0-1,1-2,28 4,31-2,1-4,-1-3,1-5,27-6,42-7</inkml:trace>
  <inkml:trace contextRef="#ctx0" brushRef="#br0" timeOffset="75016.039">12457 9441,'-35'-5,"-2"2,1 2,0 1,0 2,0 1,0 2,0 1,1 2,0 2,0 1,-38 28,71-37,0-1,1 0,-1 0,0 1,1-1,0 0,-1 1,1 0,0-1,-1 1,1 0,0 0,0 0,0-1,1 1,-1 0,0 0,1 0,-1 0,1 1,0-1,0 0,0 0,0 0,0 0,0 0,0 0,1 0,-1 0,1 0,-1 0,1 0,0 0,0 0,0 0,0 0,1 0,7 7,1 0,1 0,-1-1,1-1,1 0,-1 0,1-1,0-1,1 0,-1 0,11 1,-1 2,12 4,-1 0,-1 0,0 2,-1 1,20 14,-47-28,-1 1,1 0,-1 0,1 0,-1 1,0-1,0 1,0-1,0 1,-1 0,1 0,-1 0,1 1,-1-1,0 1,-1-1,1 1,0-1,-1 1,0 0,0 0,0 0,0 0,-1 0,0 0,0 0,0 0,0 0,0-1,-1 1,0 0,1 0,-2 0,1 0,0 0,-1-1,1 1,-1-1,0 1,-1-1,1 0,-3 3,-9 5,-1-1,0 0,-1-2,0 0,0 0,0-2,-1 0,0-1,-1 0,1-2,-10 2,6-1,0 0,0-1,0-1,0-1,-1-1,-15-2,35 2,1 0,0 1,-1-1,1 0,-1 0,1 0,-1 0,1-1,-1 1,1 0,0 0,-1-1,1 1,-1-1,1 1,0-1,0 0,-1 0,1 1,0-1,0 0,0 0,0 0,0 0,0 0,0-1,0 1,0 0,0 0,1 0,-1-1,1 1,-1 0,1-1,-1 1,1-1,0 1,-1-1,1 1,0 0,0-1,0 1,0-1,0 1,1-1,-1 1,0-1,1 1,-1 0,1-1,-1 1,1 0,0-1,0 1,0 0,27-29,9 0</inkml:trace>
  <inkml:trace contextRef="#ctx0" brushRef="#br0" timeOffset="75330.711">12690 9387,'-19'98,"-10"28,-23 150,51-269,-1 0,1 0,0 0,1 0,0 0,0 0,0 1,1-1,0 0,1 0,-1 0,1 0,1 0,-1-1,1 1,0-1,1 1,0-1,0 0,0 0,0-1,1 1,0-1,0 0,1-1,-1 1,3 1,9 0,-1-1,1 0,0-1,0-1,0 0,1-2,-1 0,1 0,-1-2,0 0,1-1,2-2,131-18,-1-7,34-16,-71 16</inkml:trace>
  <inkml:trace contextRef="#ctx0" brushRef="#br0" timeOffset="77332.185">14274 9441,'0'-3,"0"0,0 0,-1 1,1-1,-1 0,1 1,-1-1,0 1,0-1,0 1,-1-1,1 1,0 0,-1-1,0 1,1 0,-1 0,0 0,0 0,0 1,0-1,-1 0,1 1,0 0,-1-1,1 1,-1 0,-14-4,0 0,0 2,-1 0,1 0,-1 2,1 0,-1 1,0 1,1 0,-10 3,14-3,0 1,0 1,0-1,1 2,-1 0,1 0,0 1,0 1,1 0,0 0,0 1,0 1,1 0,0 0,0 1,1 0,0 1,1 0,0 0,0 1,1 0,1 0,-4 8,9-16,0 0,0-1,1 1,-1 0,1-1,-1 1,1 0,0 0,0 0,0-1,0 1,0 0,1 0,-1 0,1-1,0 1,0 0,0-1,0 1,0-1,1 1,-1-1,1 1,-1-1,1 0,0 0,0 0,0 0,0 0,1 0,-1-1,0 1,1-1,-1 1,1-1,0 0,14 5,0-1,0-1,0-1,0-1,1 0,-1-1,8-1,19 3,-20-4,1 2,-1 2,0 0,1 1,-1 1,-1 1,1 2,-1 0,0 1,-1 2,0 0,-1 1,0 1,-1 1,10 10,-24-18,0 1,-1 0,0 0,-1 0,1 1,-2 0,1-1,-1 1,2 7,-4-12,0 0,0 0,0 0,-1 0,0 0,1 0,-1 0,0 0,-1 0,1 1,0-1,-1 0,0 0,1 0,-1 0,-1-1,1 1,0 0,-1 0,1 0,-1-1,0 1,0-1,0 0,0 1,0-1,0 0,-1 0,-9 4,0-1,0 0,-1-1,1-1,-1 0,0 0,1-1,-1-1,0 0,0-1,0 0,-1-1,12 1,-348-28,343 27,-19-1,33 1,16 1</inkml:trace>
  <inkml:trace contextRef="#ctx0" brushRef="#br0" timeOffset="77626.392">14766 9455,'-20'16,"2"2,0-1,2 2,0 0,0 1,2 1,1 0,0 1,2 1,1 0,0 0,2 1,0 2,6-20,1 1,0-1,0 1,0-1,1 1,0 0,1-1,-1 1,1-1,0 1,1-1,0 0,0 1,0-1,1 0,-1 0,1 0,1-1,-1 1,1-1,0 0,1 0,-1 0,1 0,0-1,0 0,0 0,1 0,-1-1,4 2,14 6,0-2,0-1,0-1,1-1,0-1,0-1,0-1,1-1,-1-1,1-1,-1-2,1 0,16-5,-34 7,0-1,0 0,0 0,0-1,0 0,0 0,-1-1,1 0,-1 0,1-1,-1 1,0-1,0 0,-1-1,1 0,-1 0,3-4,2-14</inkml:trace>
  <inkml:trace contextRef="#ctx0" brushRef="#br0" timeOffset="78620.691">14465 9741,'94'2,"-1"-4,0-4,0-3,0-6,60-17,-59-7,-93 39,-1 0,1-1,0 1,0-1,0 1,0 0,-1-1,1 0,0 1,0-1,-1 1,1-1,-1 0,1 0,0 1,-1-1,1 0,-1 0,0 1,1-1,-1 0,0 0,1 0,-1 0,0 0,0 0,0 0,0 0,0 1,0-1,0 0,0 0,0 0,0 0,0 0,-1 0,1 0,0 0,-1 1,1-1,-1 0,1 0,-1 0,1 1,-1-1,1 0,-1 1,0-1,1 0,-1 1,0-1,0 1,1-1,-1 1,0-1,0 1,0 0,0-1,0 1,-57-20,6 12,-1 2,0 3,-42 3,17 0,62-4,44-2,210-25,45 8,-271 22,69 4,-79-2,1 0,-1-1,0 1,1 0,-1 1,0-1,0 0,0 1,0-1,0 1,0-1,0 1,0 0,-1 0,1 0,-1 0,1 0,-1 0,0 0,0 1,0-1,0 0,0 1,0-1,-1 0,1 1,-1-1,0 1,1-1,-1 1,-1 17,0-1,-1 0,0 1,-2-1,-5 16,-1 11,-27 182,89-527,-45 268,1 0,1 1,2 0,1 0,1 1,2 1,1 0,1 1,9-11,48-19,-71 55,-1 1,1 0,-1 0,1 0,-1 0,1 0,0 1,0-1,-1 1,1 0,0 0,0 0,-1 0,1 0,0 0,0 1,-1 0,1-1,0 1,-1 0,1 0,-1 0,1 1,-1-1,1 1,-1-1,0 1,0 0,0 0,0 0,0 0,0 0,4 9,0 0,-1 1,0 0,-1 0,0 0,-1 0,-1 1,0-1,0 1,-1 0,-1 0,0-1,-2 9,2-11,0 0,-1 0,0 0,-1 0,0 0,-1 0,0-1,0 1,-1-1,0 0,-1 0,0 0,0-1,-1 0,0 0,-1 0,1-1,-1 1,-1-2,1 1,-1-1,-1 0,1-1,-1 0,0 0,-2 0,-109 15,121-20,-1 0,1 0,-1 0,1 0,-1 0,1 0,-1 0,1 1,-1-1,1 0,-1 0,1 1,-1-1,0 0,1 1,-1-1,1 0,-1 1,0-1,1 1,-1-1,0 0,1 1,-1-1,0 1,0-1,0 1,1-1,-1 1,0-1,0 1,0 0,0-1,0 1,0-1,0 1,0-1,0 1,0-1,0 1,0-1,-1 1,1-1,0 1,0-1,0 1,-1-1,1 1,0-1,-1 1,1-1,0 0,-1 1,1-1,0 0,-1 1,1-1,-1 0,1 1,-1-1,1 0,-1 0,1 1,-1-1,35 19,0-2,1-2,1 0,0-3,1-1,1-1,0-3,12 1,38 3,1-3,0-5,29-4,-81-3,-31 0</inkml:trace>
  <inkml:trace contextRef="#ctx0" brushRef="#br0" timeOffset="79996.619">16623 9168,'0'1,"0"-1,0 0,-1 1,1-1,1 1,-1-1,0 0,0 1,0-1,0 0,0 1,0-1,0 1,0-1,1 0,-1 1,0-1,0 0,1 1,-1-1,0 0,0 1,1-1,-1 0,0 0,1 1,-1-1,0 0,1 0,-1 0,0 0,1 1,-1-1,1 0,-1 0,0 0,1 0,-1 0,1 0,-1 0,0 0,1 0,-1 0,1 0,-1 0,0 0,1 0,-1-1,0 1,1 0,-1 0,1 0,-1-1,0 1,1 0,-1 0,0-1,0 1,1 0,-1 0,0-1,0 1,1-1,-1 255,2-192,3-1,3 0,2 0,3-1,3 0,2-1,26 55,31 43,-42-91,-2 1,-4 1,-2 3,-22-64,0-1,0 1,-1 0,0 0,0 0,-1 0,0 0,0 0,0 0,-1 0,0 0,-1 0,0 1,0-1,0 0,-1 0,0 0,0-1,-1 1,0 0,0-1,0 0,-1 0,0 0,0 0,-2 1,-10 1,1-1,-1 0,-1-1,1-1,-1-1,0-1,0 0,0-1,0 0,-1-2,1 0,0-1,-11-2,26 3,-142-11,-114-25,71 8,-304-18,-1 22,-214 27,78 25,-234 55,-98 32,553-55,395-59,10 0,-1 0,1 0,-1 0,1 0,-1-1,0 1,1-1,-1 0,0 1,1-1,-1 0,0-1,1 1,-1 0,0-1,1 0,-1 1,1-1,-1 0,1 0,-1-1,1 1,0 0,0-1,0 1,-1-1,1 0,1 0,-1 0,0 0,0 0,1 0,-1 0,1-1,0 1,-1 0,1-1,0 0,0-163,17-397,-13 503,5-30,-4-2,-4 1,-4 0,-4 0,-4 1,-4 0,-11-25,-35-24,52 120,10 18,1 1,0-1,0 0,-1 1,1-1,0 1,0-1,-1 1,1 0,0-1,0 1,0 0,0-1,0 1,0 0,0 0,0 0,-1 0,1 0,0 0,0 0,0 0,0 0,0 0,0 0,0 1,0-1,0 0,-1 1,1-1,0 1,0-1,0 1,-1-1,1 1,0 0,0-1,-1 1,1 0,4 1,52 12,0-3,0-2,1-2,0-3,16-3,-41 0,2028 29,114-126,-1537 28,-638 68,0 0,0 0,-1-1,1 1,0 0,0 0,-1 0,1 0,0 0,0-1,-1 1,1 0,0 0,0 0,0-1,-1 1,1 0,0 0,0 0,0-1,0 1,0 0,0-1,0 1,-1 0,1 0,0-1,0 1,0 0,0 0,0-1,0 1,0 0,0-1,0 1,0 0,1 0,-1-1,0 1,0 0,0-1,0 1,0 0,0 0,1 0,-1-1,0 1,0 0,0 0,1-1,-1 1,0 0,0 0,0 0,1 0,-1-1,-5-2,-11-8</inkml:trace>
  <inkml:trace contextRef="#ctx0" brushRef="#br0" timeOffset="81969.439">15148 6996,'-9'129,"6"0,5 0,9 33,-10-143,3 35,56 611,-49-585,-15-75,-2-18,-20-65,3-1,4-1,3 0,1-28,-61-745,73 821,2 9,-9-125,10-128,-1 263,1 0,1 0,0-1,0 1,2 0,-1 0,2 1,0-1,0 0,1 1,1 0,0 0,0 1,1 0,1 0,0 0,0 1,1 0,1 1,3-3,9 0,2 2,-1 1,1 1,0 1,1 1,0 1,0 1,0 1,0 1,11 2,-30-1,644-11,-485 14,2786 0,-1012-37,-1586 17,-352 17,0 1,1 0,-1 0,0-1,0 1,0 0,1 0,-1 0,0 0,0 0,1 1,-1-1,0 0,0 0,0 1,0-1,1 1,-1-1,0 1,0 0,0-1,0 1,0 0,0 0,-1-1,1 1,0 0,0 0,0 0,-1 0,1 0,0 0,-1 0,1 1,-1-1,0 0,1 0,-1 0,0 0,0 1,1-1,-1 1,-21 113,10-51,3 0,3 1,3 0,2-1,4 1,2 0,3-1,6 16,40 141,23 39,-36-134,-5 2,-6 1,-5 1,-7 1,0 62,-18-160,-2 0,-2 0,-1-1,-1 0,-1 1,-2-2,-2 1,-4 9,6-22,-1-1,-1 0,0 0,-1-1,-1 0,-1 0,0-2,-1 0,-1 0,0-1,-1-1,0-1,-15 9,-1-6,-1-2,0-1,-1-1,0-2,-1-2,1 0,-2-3,1-1,-10-1,-223 9,-29-11,135-2,-73 2,-914-16,-10 4,500-15,-50-1,420 22,-243-38,387 32,-1 6,-9 7,103-1,51 0,-1 0,1 1,-1-1,1 0,-1 0,1 0,-1 0,1-1,0 1,-1 0,1-1,-1 1,1-1,0 1,-1-1,1 1,0-1,-1 0,1 0,0 0,0 0,0 0,0 0,0 0,0 0,0 0,0 0,1-1,-1 1,0 0,1 0,-1-1,0 1,1-1,0 1,-1 0,1-1,0 1,0-1,0 1,0-1,0 1,0-1,0 1,0-1,-2-52,-4-1,-2 1,-6-19,10 51,-1 0,-1 0,-1 1,-1 0,0 1,-2-1,-11-17,-36-34,-6 6</inkml:trace>
  <inkml:trace contextRef="#ctx0" brushRef="#br0" timeOffset="85683.621">659 12568,'21'-4,"25"-3,28 1,25 2,19-2,10-2,0-1,-11-4,-18-3,-26 2</inkml:trace>
  <inkml:trace contextRef="#ctx0" brushRef="#br0" timeOffset="85944.925">1205 12117,'14'5,"16"8,15 10,13 9,14 6,7 5,6 0,-4-1,-10-1,-15-1,-19 3,-26 2,-30 9,-33 8,-34 8,-27 1,6-12</inkml:trace>
  <inkml:trace contextRef="#ctx0" brushRef="#br0" timeOffset="90019.656">3254 12159,'5'100,"-1"-98,-4-18,-4 5,-1 1,1 0,-1 0,-1 1,0 0,0 0,-1 0,0 0,-1 1,0 1,0-1,-1 1,1 1,-2-1,1 1,-1 1,1 0,-1 0,-5 0,12 3,0 1,0-1,0 1,-1 0,1 0,0 1,-1-1,1 1,-1 0,1-1,-1 2,1-1,-1 0,1 1,0-1,-1 1,1 0,0 0,-1 0,1 1,0-1,0 1,0 0,0 0,0 0,1 0,-1 0,0 0,1 1,0-1,-1 1,0 2,-7 13,1 0,0 1,2 0,0 0,2 1,0 0,1 0,0 0,2 0,1 0,0 5,0-18,0-1,1 0,-1 1,2-1,-1 1,1-1,-1 1,2-1,-1 0,1 0,0 0,0 0,1 0,-1 0,1 0,1-1,-1 1,1-1,0 0,0 0,0 0,1-1,0 0,0 1,0-2,1 2,8-2,0 0,0-2,0 1,0-1,0-1,0-1,0 0,0-1,0 0,0-1,0 0,-1-1,0-1,0 0,0-1,7-5,30-12,-1-2,-1-3,-2-2,0-2,-2 6,-41 48,-6-9,2-9,0 1,-1-1,1 1,1 0,-1-1,1 1,0 0,0 0,0-1,0 1,1 0,0-1,0 1,0 0,1-1,0 0,0 1,0-1,0 0,0 0,1 0,0 0,1 2,4-1,0-1,1 1,0-1,-1-1,1 1,0-2,1 1,-1-1,0-1,1 1,-1-2,1 1,-1-1,1-1,-1 0,0 0,1-1,-1 0,0 0,0-1,0 0,2-2,-7 5,-1-1,1 0,-1 0,1 0,-1 0,1 0,-1-1,0 0,0 1,0-1,0 0,0-1,0 1,0-1,-1 1,1-1,-1 0,0 1,1-1,-1-1,-1 1,1 0,0 0,-1-1,0 1,0-1,0 1,0-1,0 1,-1-1,1 1,-1-1,0-3,-6-2,0 1,0 0,0 1,-1-1,0 1,0 1,-1-1,0 1,0 1,-1-1,1 2,-1-1,0 1,-1 0,1 1,-7-2,9 2,0 0,0 0,0 1,0 0,0 0,0 0,0 1,0 0,-1 1,1 0,0 0,-1 0,1 1,0 0,0 0,-1 1,1 0,0 1,1-1,-1 1,0 0,1 1,-1 0,1 0,0 0,1 1,-1-1,1 1,0 1,-4 3,9-8,-1 0,1 0,-1 0,0 0,1 0,0 0,-1 0,1 0,0 0,-1 0,1 0,0 0,0 0,0 0,0 0,0 0,0 0,0 1,0-1,1 0,-1 0,0 0,1 0,-1 0,0 0,1 0,-1 0,1 0,0-1,-1 1,1 0,0 0,0 0,-1-1,1 1,0 0,0-1,0 1,0 0,0-1,0 0,0 1,0-1,0 1,51 8,-13-12,0-2,-1-1,0-2,0-1,15-8,-27 10,195-61,-219 67,0 0,-1 1,1-1,-1 0,1 1,0-1,0 1,-1-1,1 1,0 0,0-1,-1 1,1 0,0 0,0 1,0-1,-1 0,1 1,0-1,-1 1,1-1,0 1,-1 0,1-1,0 1,-1 0,1 0,-1 0,0 1,1-1,-1 0,0 0,0 1,0-1,0 1,0-1,0 1,0-1,0 1,0 0,0 1,4 31,-4-25,0-1,0 1,1 0,0-1,1 1,0-1,0 0,1 0,0 0,0 0,4 3,-5-7,1 0,0 0,0 0,0-1,0 0,1 0,-1 0,1 0,0-1,0 1,0-1,0 0,0-1,1 0,-1 1,0-2,1 1,-1-1,0 1,1-1,-1-1,1 1,-1-1,0 0,1 0,-1-1,0 1,0-1,0 0,0-1,0 1,-1-1,1 0,-1 0,1-1,-1 1,0-1,0 0,-1 0,1 0,-1 0,0-1,2-3,23-77,-28 85,0 0,0 1,0-1,0 0,0 0,1 0,-1 1,0-1,0 0,0 0,0 0,1 0,-1 0,0 0,0 1,0-1,1 0,-1 0,0 0,0 0,0 0,1 0,-1 0,0 0,0 0,0 0,1 0,-1 0,0 0,0 0,0 0,1 0,-1 0,0 0,0 0,1 0,-1 0,0-1,0 1,0 0,0 0,1 0,-1 0,0 0,0-1,0 1,0 0,0 0,1 0,-1 0,0-1,0 1,0 0,0 0,0 0,0-1,0 1,0 0,8 23,-7-19,3 8,1 0,0-1,0 0,1 0,1 0,-1-1,2 0,-1 0,4 2,-8-9,-1 0,1-1,-1 1,1-1,0 0,0 1,0-1,0-1,1 1,-1 0,0-1,1 0,-1 0,1 0,-1 0,1 0,-1-1,1 1,0-1,-1 0,1 0,0-1,-1 1,1-1,-1 1,1-1,-1 0,1-1,-1 1,0-1,1 1,-1-1,1-1,6-6,-1 0,0-1,-1 0,0 0,-1-1,0 0,-1 0,0-1,-1 1,0-1,-1-1,0 1,-1 0,0-1,-1 0,0 0,-1 0,-1-1,-5 3,-4 34,8-17,1-1,-1 0,1 0,0 1,1-1,-1 0,1 1,0-1,0 0,1 0,0 0,0 0,0 0,0-1,1 1,0 0,0-1,0 0,0 0,1 0,-1 0,1 0,0-1,0 0,0 0,1 0,-1 0,1 0,0-1,1 1,15 6,0 0,1-2,-1 0,1-1,0-2,13 2,51 4,-4-4</inkml:trace>
  <inkml:trace contextRef="#ctx0" brushRef="#br0" timeOffset="91718.577">5438 12295,'2'-1,"-1"0,1 0,-1-1,1 1,-1 0,1-1,-1 1,0-1,0 1,0-1,0 0,0 1,0-1,0 0,0 0,-1 0,1 1,-1-1,1 0,-1 0,0 0,0 0,0 0,0 0,0 0,0 0,0 0,-1 0,1 0,-1 0,1 1,-1-1,0 0,0 0,0 0,0 1,0-1,0 1,0-1,-1 1,1-1,0 1,-1 0,1-1,-1 1,-6 1,-1 0,1 1,0 0,0 0,0 1,0 0,0 1,0-1,1 1,-1 1,1 0,0 0,0 0,0 1,0 0,1 0,0 1,0-1,0 1,-1 3,1-4,0 0,0 0,1 0,-1 1,1 0,1 0,-1 0,1 1,0 0,1-1,-1 1,1 1,1-1,-1 0,1 1,1-1,-1 1,1-1,1 1,-1 0,1-1,1 1,0 2,2-6,1 0,-1 0,1-1,0 1,0-1,1 0,-1 0,1 0,-1-1,1 0,0 0,0 0,0 0,0-1,0 0,0 0,1 0,-1-1,0 0,1 0,-1 0,0 0,0-1,0 0,1 0,3-2,8 0,-1-1,-1 0,1-1,-1-1,1-1,-2 0,1-1,-1 0,0-1,-1-1,0 0,-1-1,0 0,0-1,-1 0,-1-1,3-5,-9 11,0 1,-1-1,0 0,0 0,-1 0,0-1,0 1,-1 0,0-1,0 1,0-1,-1 1,0-1,-1-4,-7 5,3 22,3-6,1 0,1 1,0-1,0 0,1 0,0 1,1-1,-1 0,2 0,-1 0,2-1,-1 1,1-1,0 1,1-1,0 0,0-1,0 1,1-1,1 0,-1-1,1 1,0-1,0 0,1-1,-1 0,1 0,1-1,-1 0,1 0,-1-1,1 0,5 0,-9-2,0-1,0 0,1 0,-1 0,0-1,0 0,1 0,-1 0,0 0,0-1,0 0,0 0,-1 0,1-1,-1 0,1 0,-1 0,0 0,0-1,0 1,0-1,-1 0,0 0,0 0,0-1,1-1,3-6,-1 1,-1-1,0 1,-1-2,0 1,-1 0,0-1,-1 1,0-1,-1-5,-1-14,-1 20,1 17,-1 11,0 0,2 1,0-1,1 0,0 0,1 0,1 0,2 3,-4-13,0-1,1 0,-1 0,1 1,0-2,0 1,0 0,1-1,0 1,0-1,0 0,0 0,1-1,0 1,-1-1,1 0,0-1,0 1,1-1,-1 0,1 0,-1 0,1-1,-1 0,2 0,-1 0,1-1,-1 0,1-1,-1 1,0-1,0-1,1 1,-1-1,0 0,0 0,-1-1,1 0,0 0,-1 0,1 0,-1-1,0 0,-1 0,1-1,-1 1,1-1,-1 0,-1 0,1 0,-1-1,1 0,5-10,0-1,-1 1,-1-1,-1-1,0 1,-1-1,0-4,-7 28,1 0,-1 0,1 0,1 1,-1-1,1 0,0 0,1 0,-1 0,1 1,1-1,-1 0,1-1,0 1,0 0,1 0,-1-1,1 1,0-1,1 0,-1 0,1 0,0 0,1-1,-1 0,1 0,0 0,0 0,0-1,2 1,17 6,1-1,1-2,0 0,0-2,0-1,0-1,1-1,-1-1,1-2,23-3,8 1,0-2,0-3,-1-2,28-10,-83 20,-1 0,1-1,-1 1,1 0,-1 0,1-1,-1 1,1 0,-1-1,0 0,1 1,-1-1,0 0,1 0,-1 1,0-1,0 0,0 0,0 0,0-1,0 1,0 0,0 0,0 0,-1-1,1 1,0 0,-1-1,1 1,-1-1,1 1,-1-1,0 1,0-1,0 1,0-1,0 1,0-1,0 1,0-1,0 0,-6-5,0 0,0 0,-1 1,0-1,0 1,0 1,-1-1,1 1,-1 1,-1-1,1 1,-1 1,1 0,-1 0,0 0,0 1,0 1,-2-1,7 1,0-1,0 1,-1 0,1 0,0 0,0 1,-1 0,1 0,0 0,-1 0,1 0,0 1,0 0,-1 0,1 0,0 0,0 1,0 0,0 0,0 0,1 0,-1 0,0 1,1-1,0 1,0 0,0 0,0 1,0-1,1 1,-1-1,1 1,0 0,0-1,0 1,0 0,1 1,0-1,0 0,-1 3,3-3,-1 1,1-1,0 1,0-1,0 1,1-1,-1 0,1 0,0 1,0-1,1-1,-1 1,1 0,0-1,0 1,0-1,0 0,1 0,-1 0,1 0,0-1,0 1,0-1,1 0,4 3,0-1,0 0,0-1,1 0,-1-1,1 0,0 0,-1-1,1 0,9-1,-8-1,0-1,-1-1,0 0,0 0,0-1,0 0,0-1,-1 0,1 0,-2-1,1-1,0 1,-1-1,-1-1,1 1,-1-1,0-1,-1 1,0-1,0 0,-1-1,0 1,-1-1,0 0,0 0,-1 0,-1-1,0 1,0-1,0-7,2-36,-3 0,-2 0,-3 0,-2 1,-2-1,-2 1,-3 1,-2 0,-6-8,-20-51,41 112,0 0,0 1,0-1,-1 0,1 0,0 0,0 0,-1 0,1 0,-1 0,1 0,-1 0,1 0,-1-1,1 1,-1 0,0 0,1 0,-1 0,0-1,0 1,0 0,0-1,0 1,1-1,-1 1,0-1,0 0,0 1,0-1,-1 0,1 1,0-1,0 0,0 0,0 0,0 0,0 0,0 0,0 0,0-1,0 1,0 0,0-1,0 1,0 0,0-1,0 1,0-1,0 0,0 1,0-1,1 0,-1 1,0-1,0 0,1 0,-1 0,0 1,1-1,-1 0,1 0,-1 0,1 0,0 0,-1 0,1-1,-7 31,1 0,1 1,2-1,1 1,1 20,1-34,-1 35,2 0,2 1,3-2,2 6,-4-36,1 1,0-1,2 0,0-1,2 1,0-2,0 1,2-1,0-1,2 0,5 7,-8-15,-1 0,1 0,0-1,1 0,0-1,0 0,1-1,-1 0,1-1,1 0,-1-1,1 0,0-1,-1 0,1-1,1-1,-1 0,0-1,0 0,0-1,0 0,0-1,0-1,0 0,-1-1,1 0,-1-1,0 0,3-2,-11 4,0 1,0-1,0 0,0 0,0 0,-1-1,1 1,-1-1,0 0,0 0,0 0,-1 0,1-1,-1 1,0-1,0 1,-1-1,1 0,-1 1,0-5,-1 9,0 1,0-1,0 1,0-1,0 1,0-1,0 1,0-1,0 0,0 1,-1-1,1 1,0-1,0 1,-1-1,1 1,0-1,-1 0,1 1,0-1,-1 0,1 1,0-1,-1 0,1 0,-1 1,1-1,-1 0,1 0,-1 0,1 1,-1-1,1 0,-1 0,1 0,-1 0,1 0,-1 0,1 0,-1 0,1 0,-1 0,1 0,-1-1,1 1,0 0,-1 0,1 0,-1-1,1 1,-1 0,1 0,0-1,-1 1,1 0,-1-1,1 5,0 0,1 0,-1 0,1-1,-1 1,1 0,1 0,-1-1,0 1,1 0,0-1,0 1,0-1,0 0,0 0,1 0,-1 0,1 0,0 0,0-1,0 1,0-1,0 0,1 0,-1 0,1 0,-1-1,3 1,3 2,0-1,0 0,1-1,-1 0,0 0,1-1,-1 0,1-1,0 0,-1 0,5-2,-9 2,0-1,-1 0,1 0,0 0,-1 0,1-1,-1 0,1 0,-1 0,0-1,0 1,0-1,0 0,0 0,-1 0,1-1,-1 1,0-1,0 0,0 0,0 0,-1 0,0 0,0 0,0-1,0 1,-1-1,1 0,-1 1,0-1,-1 0,1 0,-1 0,0 1,0-1,-1 0,1 0,-1 0,0 1,0-1,-1 0,0-1,-2-1,0 0,-1 1,1-1,-1 1,-1 0,1 0,-1 0,0 1,0-1,-1 2,0-1,1 1,-2 0,1 0,0 1,-1 0,1 0,-1 1,0 0,0 0,-1 1,3 0,0 0,0 1,0 0,-1 0,1 0,0 1,0 0,0 0,0 0,1 1,-1 0,0 0,1 1,-1-1,1 1,-1 1,1-1,0 1,1-1,-1 1,1 1,-1-1,1 1,1-1,-1 1,1 0,-1 0,1 2,0-2,0 1,0-1,0 1,1 0,0 0,0 0,1 0,-1 0,2 1,-1-1,0 0,1 1,0-1,1 0,0 0,-1 1,2-1,-1 0,1 0,0 0,0 0,1 0,0-1,0 1,0-1,0 1,1-1,0 0,0-1,3 3,2-2,0 0,0-1,0 0,1 0,-1-1,1-1,0 1,0-2,0 1,0-1,0-1,0 0,0 0,0-1,0 0,0-1,0 0,0-1,-1 0,1 0,-1-1,0 0,0-1,0 0,-1 0,4-4,25-15</inkml:trace>
  <inkml:trace contextRef="#ctx0" brushRef="#br0" timeOffset="91986.86">7705 11762,'-5'-3,"0"0,0 1,0 0,0 0,-1 0,1 0,0 1,-1-1,0 2,1-1,-1 0,1 1,-1 0,0 1,1-1,-1 1,0 0,1 0,0 1,-1 0,1 0,0 0,0 0,0 1,0 0,0 0,0 0,1 1,0-1,0 1,-1 1,-1 6,0 1,1 0,0 0,1 0,0 1,1-1,0 1,1 0,1 0,0-1,0 1,2 0,-1 0,2 0,0 0,0 0,1-1,1 1,0-1,0 0,4 5,13 29,3-1,1-1,8 8,11 18,-40-62,0-1,1 1,0-1,0 0,0 0,1 0,0-1,1 0,-1 0,1 0,1-1,-1 0,0-1,1 1,2-1,10 1,-1 0,2-2,-1 0,0-1,1-1,-1-1,7-2,-20 2,63-2</inkml:trace>
  <inkml:trace contextRef="#ctx0" brushRef="#br0" timeOffset="92668.038">9809 12104,'-30'0,"-1"1,1 1,1 2,-25 6,44-7,-1 0,1 0,0 1,0 0,0 1,1 0,0 1,0 0,0 0,1 1,0 0,0 1,0 0,1 0,0 0,5-6,0 0,1 1,-1-1,0 0,1 1,-1-1,1 1,0-1,-1 1,1-1,1 1,-1 0,0 0,1-1,-1 1,1 0,0 0,0 0,0 0,0-1,0 1,1 0,0 0,-1 0,1-1,0 1,0 0,0-1,1 1,-1-1,0 1,1-1,0 0,0 0,-1 0,1 1,1-2,-1 1,0 0,0 0,1-1,-1 1,1-1,0 0,9 2,1 0,-1-2,1 1,0-2,0 0,0 0,0-1,-1-1,1 0,0 0,-1-2,0 1,0-2,0 1,0-2,5-3,-1 2,0 0,0-2,-1 0,-1-1,1 0,-2-1,1 0,-2-1,1-1,-2 0,0-1,0 0,-1-1,-1 0,-1 0,0-1,-1 0,0 0,-1-1,-1 0,2-13,-4 1,-1-1,-1 1,-1-1,-2 1,-1-1,-2 1,0 0,-2 0,-1 0,-1 1,-6-9,12 28,1 0,-1 1,-1-1,0 1,0 0,-1 0,1 1,-2-1,1 1,-1 0,0 1,-1-1,1 1,-1 0,0 1,-4-2,7 7,1 0,-1 0,0 0,0 1,0-1,1 1,-1 0,0 0,1 0,-1 1,0 0,1-1,0 1,-1 0,1 0,0 1,0-1,0 1,1-1,-1 1,1 0,-1 0,1 0,0 1,0-1,0 0,0 1,1-1,0 1,-1 0,1-1,0 1,-14 33,1 1,2 0,2 1,1 0,2 1,2 0,0 28,3-42,2 0,0 0,2 0,1 0,0 0,6 16,-6-31,1 0,0 0,0 0,1-1,0 1,1-1,0-1,1 1,0-1,0 0,1-1,0 1,1-2,-1 1,2-1,1 1,4 0,0-1,0 0,1-1,0 0,0-1,0-1,1-1,-1 0,1-1,0-1,0-1,-1 0,1-1,0-1,0 0,-1-1,1-1,-1-1,0 0,0-1,-1-1,0 0,13-9,-20 11,-1 0,0 0,0-1,-1 0,1 0,-1 0,0-1,-1 0,0 0,0-1,0 1,-1-1,0 0,-1 0,0-1,0 1,-1 0,0-1,0 0,-1 0,0 1,-1-1,1 0,-2 0,1 0,-2 0,1 1,-1-1,0 1,-1-1,0 1,0-1,0 1,-1 1,-1-1,-4-6,8 12,0 0,0 0,-1 0,1 0,-1 0,0 1,1-1,-1 1,0-1,0 1,0-1,0 1,0 0,0 0,0 0,0 0,-1 0,1 1,0-1,-1 1,1-1,0 1,-1 0,1 0,0 0,-1 0,1 0,0 1,-1-1,1 1,0-1,-1 1,1 0,0 0,0 0,0 0,0 0,0 1,0-1,0 1,0-1,1 1,-1 0,0-1,1 1,-1 1,-1 4,0 0,1 0,0 1,0-1,1 0,0 1,0 0,0-1,1 1,1-1,-1 1,1-1,0 1,1-1,0 0,0 1,0-1,1 0,0 0,1 0,-1-1,1 1,1-1,-1 0,1 0,0-1,0 1,1-1,0 0,0 0,0-1,6 4,15 8,2-1,0-1,0-1,1-2,1-1,0-2,0 0,25 1,56 9</inkml:trace>
  <inkml:trace contextRef="#ctx0" brushRef="#br0" timeOffset="92932.332">12198 11981,'0'16,"-2"13,-1 8,0 5,1-1,0-2,1-5,1-9</inkml:trace>
  <inkml:trace contextRef="#ctx0" brushRef="#br0" timeOffset="93289.097">11953 11885,'14'-15,"0"-1,0-1,-2 0,0 0,-1-2,-1 1,-1-1,0-1,-1 1,-1-1,-2-1,3-11,-5 14,-1-1,-1 1,-1-1,0 1,-2-1,0 1,-3-14,-2 15,7 17,0-1,0 1,-1 0,1 0,0 0,0 0,-1 0,1 0,0 0,-1-1,1 1,0 0,0 0,-1 0,1 0,0 0,-1 0,1 0,0 0,-1 1,1-1,0 0,0 0,-1 0,1 0,0 0,-1 0,1 1,0-1,0 0,-1 0,1 0,0 0,0 1,0-1,-1 0,1 0,0 1,0-1,0 0,0 1,0-1,0 0,-1 0,1 1,0-1,0 0,0 1,0-1,0 0,0 0,0 1,0-1,0 0,0 1,0-1,0 0,1 1,-1-1,0 0,0 0,0 1,0-1,0 0,1 1,-2 18,1 1,1 0,1 0,0 0,2-1,0 1,1-1,1 0,1-1,1 1,0-1,2-1,0 1,7 9,69 85,-61-85</inkml:trace>
  <inkml:trace contextRef="#ctx0" brushRef="#br0" timeOffset="93731.421">12499 11940,'12'56,"-9"-25,-1-6,1 1,1-1,1 0,1-1,1 1,5 9,-12-33,1 1,-1-1,0 0,1 1,-1-1,1 0,-1 1,1-1,0 0,-1 0,1 0,0 0,0 0,0 0,0 0,0 0,0 0,0 0,0 0,0-1,0 1,1 0,-1-1,0 1,1-1,-1 1,0-1,1 0,-1 0,0 1,1-1,-1 0,0 0,1 0,-1 0,0-1,1 1,-1 0,0-1,1 1,-1 0,0-1,1 0,-1 1,0-1,0 0,0 1,0-1,0 0,0 0,1-1,59-108,-43 68,52-86,-69 127,-1 0,0 0,1 1,-1-1,1 0,-1 1,1-1,-1 1,1-1,0 0,-1 1,1-1,0 1,-1 0,1-1,0 1,-1-1,1 1,0 0,0 0,0-1,-1 1,1 0,0 0,0 0,0 0,-1 0,1 0,0 0,0 0,0 0,-1 0,1 1,0-1,0 0,0 1,-1-1,1 0,0 1,-1-1,1 1,0-1,-1 1,1-1,0 1,-1-1,1 1,-1 0,1-1,-1 1,0 0,1 0,-1-1,0 1,1 0,-1 0,0-1,0 1,0 0,1 0,-1 0,0-1,0 1,0 0,-1 0,1 0,10 32,-8-21,1 0,1-1,-1 1,2-1,0 0,0 0,1-1,0 0,1 0,0 0,0 0,1-1,3 1,9 3,2-2,0 0,0-1,1-1,0-1,0-2,1 0,0-1,0-1,0-2,0 0,1-2,11-1,46 2</inkml:trace>
  <inkml:trace contextRef="#ctx0" brushRef="#br0" timeOffset="94393.652">13946 11900,'-11'-3,"-1"0,0 2,1-1,-1 2,0-1,0 2,0 0,1 0,-1 1,0 0,1 1,0 0,0 1,0 0,0 1,0 0,1 1,0 0,0 1,0 0,1 0,0 1,1 0,0 1,0 0,1 0,0 0,-5 10,10-15,0 0,0-1,0 1,1 0,0 0,0 0,0 0,0 0,1 0,-1 0,1 0,0 0,0 1,1-1,-1 0,1 0,0 0,0 0,0 0,1-1,-1 1,1 0,0 0,0-1,0 1,1-1,-1 0,1 0,0 0,0 0,0 0,0 0,0-1,0 0,1 1,-1-1,2 0,18 8,1 0,0-2,1-1,-1-1,1-1,0-1,1-1,-1-2,1 0,10-2,-4 2,0-1,0-2,0-2,0 0,0-2,-1-2,0 0,0-3,-1 0,6-4,-32 12,1 1,-1 0,0-1,1 0,-1 0,-1 0,1 0,0-1,-1 1,0-1,0 0,0 0,0 0,0-1,-1 1,0-1,0 1,0-1,0-3,-7 21,5-8,0 1,0 0,1-1,0 0,0 1,0-1,1 1,0-1,0 0,0 0,0 0,1 0,0-1,0 1,0 0,1-1,0 0,-1 0,1 0,1-1,-1 1,0-1,1 0,0 0,0 0,0-1,0 0,0 0,0 0,0-1,1 1,-1-1,1-1,-1 1,1-1,-1 0,1 0,-1 0,1-1,-1-2,0-1,0 1,0-1,0 0,-1-1,0 1,0-1,0 0,0 0,-1 0,0-1,0 1,0-1,-1 1,0-1,0 0,0 0,-1 0,0 0,0 0,-1-1,1 1,-1 0,-1 0,1 0,-1 0,0-1,0 1,-1 0,0 0,0 1,0-1,-1-1,0 1,0-1,-1 1,0 0,0 0,0 0,0 1,-1-1,0 1,0 0,-1 1,1-1,-1 1,0 0,0 1,0-1,-1 1,1 0,-1 1,0-1,0 1,0 1,0-1,0 1,-2 0,-4 1,-1 0,1 0,0 1,0 0,0 1,0 1,0 0,1 1,-1 0,1 1,0 1,-9 4,12-5,-1 1,1 0,0 1,0-1,1 2,0-1,0 1,0 0,1 1,1 0,0 0,0 0,0 1,1 0,1 0,0 0,0 0,0 2,4-8,-1-1,1 1,0-1,0 1,0-1,1 1,-1-1,1 1,0-1,0 0,0 1,0-1,1 0,-1 0,1 0,0 0,0 0,0 0,0 0,0 0,1-1,-1 0,1 1,-1-1,1 0,0 0,0 0,0-1,0 1,3 0,4 3,1-1,-1-1,1 0,-1-1,1 0,0 0,0-1,0 0,4-1,43-6,-5-4</inkml:trace>
  <inkml:trace contextRef="#ctx0" brushRef="#br0" timeOffset="95056.909">14533 11422,'-10'-7,"0"0,-1 1,0 1,0 0,0 0,-1 1,1 1,-1 0,0 0,-10 0,16 3,0 0,1 0,-1 0,1 1,-1 0,1 0,-1 0,1 1,0-1,-1 1,1 1,0-1,0 1,1 0,-1 0,1 0,-1 0,1 1,0 0,0 0,0 0,1 0,-1 1,0 2,0 0,0 0,1 0,0 0,0 1,0-1,1 1,0 0,1 0,0 0,0 0,0 0,1 0,1 0,-1 0,1 0,1 0,-1-1,1 1,1 0,-1-1,3 4,6 14,1-1,1 0,1-1,2 0,12 14,80 96,-41-53,-4 2,15 32,-62-85,-14-24,0 1,0-1,0 1,1-1,-1 0,1 0,1 0,-1-1,1 1,-1-1,1 1,0-1,1 0,-1-1,1 1,0-1,0 0,0 0,0-1,0 1,1-1,-1 0,1 0,-1-1,1 0,3 0,-3-3,1-1,-1-1,0 1,0-1,0 0,0-1,0 1,-1-1,0 0,0 0,-1-1,1 0,-1 1,0-1,-1-1,1 1,-1-1,-1 1,1-1,-1 0,0 0,1-6,3-13,-1 0,-1-1,-1 1,-2-1,0 0,-2 1,-1-1,-1 1,-1-1,-1 1,-5-13,-14-18,20 51,3 5,16 20,2-6,0-1,0-1,1-1,1 0,0-2,0 0,1-1,6 1,88 39,-111-45,-1-1,1 0,0 1,-1 0,1-1,-1 1,1 0,-1 0,0 0,0 1,0-1,0 1,0-1,-1 1,1-1,-1 1,0 0,1 0,-1 0,0 0,-1 0,1 0,-1 0,1 0,-1 0,0 0,0 0,0 0,0 0,-1 0,1 0,-1 0,0 0,0 0,0 0,0 0,-1 0,-20 52,15-43,2 1,-1 0,2 1,0-1,0 1,1 0,1-1,0 8,2-18,0 0,0 0,1 1,-1-1,1 0,0 0,0 0,0 0,0 0,1-1,-1 1,1 0,-1 0,1-1,0 1,0-1,1 0,-1 0,0 1,1-1,-1-1,1 1,-1 0,1-1,0 1,0-1,0 0,0 0,91 17,-40-15,1-3,0-2,-1-3,51-11,-28 1</inkml:trace>
  <inkml:trace contextRef="#ctx0" brushRef="#br0" timeOffset="96248.939">16226 11900,'-29'-3,"-1"3,1 0,-1 2,1 1,0 2,0 0,0 2,0 1,1 2,1 0,-15 9,36-17,1 1,0 0,0 0,0 0,0 1,1-1,-1 1,1 0,0 1,0-1,0 1,1-1,0 1,-1 0,2 0,-1 1,1-1,-1 1,2-1,-1 1,0-1,1 1,0 0,1 0,-1 0,1 0,0 0,1-1,-1 1,1 0,0 0,1 0,-1-1,1 1,9 5,-1 0,2-1,-1 0,1-1,1-1,0 0,0 0,0-1,1-1,0 0,0-1,0-1,1 0,0-1,0 0,0-1,9-1,78 11,0-4,1-5,0-4,37-9,-100 8,0-1,0-3,-1-1,0-2,-1-2,21-8,-50 14,-1 1,1-1,-1 0,0-1,0 0,-1-1,1 1,-1-1,0-2,-4 7,-1-1,0 0,0 1,0-1,0 0,-1 0,1 0,-1-1,0 1,0 0,0 0,0-1,0 1,-1-1,0 1,1 0,-1-1,0 1,-1-1,1 1,-1 0,1-1,-1 1,0 0,0-1,-1 1,0-1,-3-2,0 1,-1 0,0 1,0-1,0 1,-1 0,0 1,1 0,-1 0,0 0,0 1,-1 0,1 0,0 0,-1 1,1 1,-1-1,1 1,-1 0,1 1,-1 0,1 0,-1 1,-1 0,0-1,0 1,1 0,-1 0,1 1,-1-1,1 2,0-1,1 1,-1 1,0 0,1 0,0 0,0 0,1 1,0 1,0-1,0 1,1 0,0 0,0 0,0 1,1 0,1 0,-1 0,1 0,0 0,1 1,0-1,0 3,3-8,-1 1,1-1,0 1,0 0,0-1,0 0,1 1,-1-1,1 0,0 0,0 1,0-1,0-1,1 1,-1 0,1-1,0 1,-1-1,1 0,0 0,0 0,1 0,-1 0,0-1,1 1,-1-1,1 0,-1 0,2 0,8 2,0-1,-1 0,1-1,0 0,0-1,0 0,11-2,-14 1,-1 0,1 0,-1-1,1 0,-1-1,0 0,0 0,0-1,0 0,0-1,-1 0,0 0,0-1,-1 0,1 0,-1-1,0 0,-1 0,0-1,0 1,-1-1,1-1,-2 1,1-1,-1 0,-1 0,3-9,-6 24,0 1,0-1,0 1,1-1,0 0,1 1,-1-1,1 0,0 0,1 0,-1 0,1 0,0-1,1 1,-1-1,1 0,0 0,0 0,1-1,0 1,-1-1,2 0,-1 0,0-1,1 0,-1 0,1 0,0 0,1-1,-3-1,1 0,-1 0,0-1,1 0,-1 0,1 0,-1 0,1-1,-1 1,0-1,1-1,-1 1,0 0,0-1,0 0,0 0,0 0,0 0,-1-1,1 0,-1 1,1-1,-1 0,0-1,0 1,-1-1,1 1,-1-1,1 0,-1 0,0 0,-1 0,1 0,-1 0,1 0,-1-4,5-19,-1-1,-1 1,-2-1,0 1,-2-1,-1 0,-2 1,-1-6,1-4,2 36,1-1,-1 1,0-1,1 1,0-1,-1 1,1-1,0 1,0-1,0 1,0-1,0 1,0-1,0 0,0 1,1-1,-1 1,1-1,-1 1,1 0,-1-1,1 1,0-1,0 1,0 0,0 0,0-1,0 1,0 0,0 0,0 0,1 0,-1 0,0 0,1 1,-1-1,0 0,1 1,-1-1,1 1,-1-1,1 1,-1 0,1 0,-1-1,1 1,1 0,15 5,0 0,0 0,0 2,-1 0,0 1,0 1,-1 1,0 0,8 8,-13-11,-2 0,1 1,-1 0,0 1,-1 0,0 0,-1 1,1 0,-2 0,0 1,0 0,-1 0,0 0,-1 1,0 0,-1 0,0 0,0 2,-1 15,-3-25,1 1,0 0,0-1,0 1,0 0,1-1,0 1,0 0,0-1,0 1,1-1,0 1,-1-1,2 0,-1 0,0 0,1 0,0 0,0 0,0-1,0 0,1 1,-1-1,1 0,0-1,0 1,0-1,2 2,4-2,0-1,0 0,1 0,-1 0,0-2,0 1,1-1,-1-1,0 0,0 0,0-1,-1 0,1-1,-1 0,1 0,-1-1,-1 0,1-1,-1 0,0 0,0-1,0 0,-1 0,0-1,-1 0,0 0,0 0,-1-1,0 0,0 0,-1-1,0 1,-1-1,0 0,0 0,-1 0,-1 0,1 0,-2 0,1 0,-1-1,-1-4,1 13,0-1,-1 1,1-1,0 1,-1-1,1 1,-1-1,0 1,0-1,0 1,0 0,0-1,-1 1,1 0,0 0,-1 0,0 0,1 0,-1 1,0-1,0 0,0 1,0-1,-1 1,1 0,0 0,0 0,-1 0,1 0,-1 0,1 1,-1-1,1 1,-1-1,1 1,-1 0,1 0,-1 0,1 1,-1-1,1 1,-1-1,1 1,-1 0,1 0,-1 0,1 0,0 0,0 0,0 1,0-1,-2 2,0 2,-1 0,2 0,-1 0,1 0,-1 1,1-1,1 1,-1 0,1 0,0 0,0 0,1 0,0 0,0 0,0 1,1-1,0 0,0 1,1-1,0 0,0 0,0 1,1-1,0 0,0 0,0 0,1-1,0 1,0-1,0 1,1-1,-1 0,1 0,1 0,-1-1,1 0,0 0,0 0,0 0,0 0,17 9,1 0,0-2,1-1,0 0,0-2,1 0,0-2,0-1,7 0,62 10</inkml:trace>
  <inkml:trace contextRef="#ctx0" brushRef="#br0" timeOffset="96840.883">19819 11858,'-9'39,"3"-1,1 1,1 0,3 1,1 12,24 294,-1 3,-23-347,1 16,-1 1,-1-1,0 0,-2 1,0-1,-1 0,-1 0,-5 13,10-30,0 0,0 0,0 0,0 0,-1 0,1 0,0 0,-1 0,1 0,-1 0,1 0,-1 0,1 0,-1 0,0 0,0 0,1 0,-1-1,0 1,0 0,0-1,0 1,0 0,0-1,0 1,0-1,0 1,0-1,0 0,0 0,0 1,0-1,0 0,0 0,0 0,-1 0,1 0,0 0,0 0,0-1,0 1,0 0,0 0,0-1,0 1,0-1,0 1,0-1,0 0,0 1,0-1,0 0,1 1,-1-1,0 0,0 0,1 0,-1 0,0 0,-10-19,1 0,1-1,1 0,0-1,2 1,1-1,-3-18,1 5,-27-121,8-2,-2-90,25 228,1-1,1 0,1 0,1 0,0 0,2 1,0-1,2 1,0-1,1 1,1 1,2-2,-7 18,0-1,1 0,-1 1,1 0,0-1,0 1,0 0,1 1,-1-1,1 0,0 1,-1 0,1 0,0 0,0 0,0 1,0 0,1 0,-1 0,0 0,1 0,-1 1,0 0,1 0,-1 0,0 0,1 1,-1 0,0 0,0 0,1 0,5 3,0 0,0 0,0 1,0 0,-1 0,0 1,0 1,0-1,-1 1,0 1,6 7,-10-12,-1 0,1 0,-1 0,0 1,0-1,-1 1,1 0,-1 0,0 0,0 0,0 0,0 0,-1 0,0 1,1-1,-2 1,1-1,0 1,-1-1,0 1,0-1,0 1,-1-1,0 1,0-1,0 1,0-1,0 0,-1 1,0-1,0 0,0 0,0 0,-1-1,0 1,0 0,0-1,-2 3,-7 1,0 1,-1-2,0 0,0 0,0-1,0-1,-1 0,0-1,0 0,0-1,-11 0,-40-7,46-4</inkml:trace>
  <inkml:trace contextRef="#ctx0" brushRef="#br0" timeOffset="98886.537">20269 12049,'0'-4,"0"0,1 0,-1 1,-1-1,1 0,0 0,-1 0,0 0,0 0,0 1,-1-1,1 0,-1 1,0-1,0 1,0-1,0 1,0 0,-1 0,0 0,1 0,-1 1,0-1,0 1,-1 0,1-1,0 1,-1 1,1-1,-4 0,-4-3,0 0,0 2,-1-1,1 2,-1-1,0 2,0-1,0 2,-7 0,15-1,0 1,-1 1,1-1,0 0,0 1,0 0,0 0,0 1,0-1,0 1,0-1,0 1,1 0,-1 1,1-1,-1 1,1-1,0 1,0 0,0 0,0 1,1-1,-1 0,1 1,0 0,0-1,0 1,1 0,-1 0,1 0,0 0,0 0,0 1,1-1,-1 0,1 0,0 0,0 1,1-1,-1 0,1 0,1 4,0-2,1 1,0-1,0 0,1 0,-1-1,1 1,1-1,-1 0,1 0,0 0,0-1,0 1,0-1,1 0,0-1,0 0,0 0,0 0,0 0,1-1,-1 0,1 0,1-1,1 1,0 0,0 0,0-1,0-1,0 0,0 0,0 0,0-1,0-1,0 0,-1 0,1 0,0-1,-1-1,0 1,1-1,0-2,62-72,-67 96,-4-12,1-1,0 0,0 0,0 0,1 0,-1 0,1 0,1-1,-1 1,1 0,-1-1,1 0,1 0,-1 0,0 0,1 0,0-1,0 1,0-1,0 0,1 0,-1-1,1 1,0-1,-1 0,1 0,0-1,0 1,0-1,0 0,1-1,-1 1,0-1,0 0,0 0,1-1,-1 1,0-1,0 0,0-1,0 1,0-1,0 0,-1 0,1 0,0-1,-1 0,3-2,2-6,-1-1,0 0,-1 0,-1 0,0-1,0 0,-1 0,-1 0,0-1,-1 1,-1-1,0 0,-1 0,0 0,-1 0,0 0,-2 0,-1-7,3-26,0 45,-1 1,1 0,0-1,0 1,-1 0,1-1,0 1,1 0,-1-1,0 1,0-1,0 1,1 0,-1-1,1 1,-1 0,1 0,-1-1,1 1,0 0,0 0,-1 0,1 0,0 0,0 0,0 0,0 0,0 0,1 1,-1-1,0 0,0 0,0 1,1-1,-1 1,0 0,1-1,-1 1,0 0,1-1,-1 1,0 0,1 0,-1 0,0 1,1-1,-1 0,1 0,-1 1,0-1,0 1,1-1,-1 1,0-1,1 1,30 9,0 1,0 1,-1 2,0 1,-2 1,7 6,-31-19,-1 0,0 0,0 1,0-1,-1 1,1 0,-1 0,1 0,-1 0,-1 1,1-1,-1 1,1 0,-2 0,1 0,0 0,-1 0,0 0,0 0,0 0,-1 1,0-1,0 0,0 0,0 0,-1 1,-1 3,-3 16,3-21,0 0,1 0,-1 0,1 0,0 0,0 0,0 0,1 1,-1-1,1 0,0 0,1 1,-1-1,1 0,-1 0,1 1,0-1,1 0,-1 0,1 0,0 0,0 0,0-1,0 1,1-1,0 1,-1-1,1 0,0 0,1 0,-1 0,4 2,10 1,1 0,1-1,-1-1,1 0,-1-2,1 0,0-1,0-1,0-1,0 0,0-2,-1 0,1-1,-7 3,0-1,0 0,0-1,0-1,-1 0,1 0,-1-1,0 0,-1-1,1-1,-1 1,-1-2,1 1,-1-1,0-1,-1 1,0-2,0 1,-1-1,0 0,-1-1,0 1,-1-1,0 0,0-1,-2 1,1-1,1-11,-5 21,1 0,-1-1,0 1,0 0,0-1,-1 1,1-1,0 1,-1 0,0 0,1-1,-1 1,0 0,0 0,0 0,0 0,-1 0,1 0,-1 0,1 0,-1 0,1 1,-1-1,0 0,0 1,0 0,0-1,0 1,0 0,0 0,0 0,-1 1,1-1,0 0,-1 1,1-1,0 1,-1 0,1 0,0 0,-1 0,1 0,0 1,-1-1,1 1,0-1,-1 1,-9 3,-1 0,1 1,0 0,1 1,-1 0,1 1,0 0,1 1,0 0,0 1,0 0,2 1,-1 0,1 0,0 0,1 1,6-9,-1-1,1 0,0 1,0-1,0 0,0 1,0-1,0 1,0 0,0-1,1 1,-1 0,1-1,-1 1,1 0,0 0,0 0,-1-1,1 1,1 0,-1 0,0-1,0 1,1 0,-1 0,0-1,1 1,0 0,-1 0,1-1,0 1,0-1,0 1,0-1,0 1,1-1,-1 0,0 0,0 1,1-1,-1 0,1 0,-1 0,1 0,0-1,-1 1,15 3,0-1,0-1,0 0,0-1,0-1,0-1,0 0,0-1,2-1,40-2,-56 5,0-1,0 1,0 0,0 0,0 0,0 0,0 0,0 0,0 0,0 1,0-1,0 1,0-1,0 1,0 0,-1 0,1 0,0 0,0 0,-1 0,1 0,-1 1,1-1,-1 0,0 1,1-1,-1 1,0 0,0-1,0 1,0 0,0 0,0 0,-1 0,1 0,-1 0,1 0,-1 2,0 0,0 1,0-1,1 0,0 0,0 0,0 0,0 0,1 0,-1 0,1 0,0 0,0-1,1 1,-1-1,1 0,0 1,0-1,0 0,0-1,0 1,0-1,1 1,-1-1,1 0,0 0,0 0,0-1,0 1,0-1,0 0,0 0,0-1,1 1,2-2,0 0,1 0,-1-1,0 0,0 0,0-1,0 0,-1 0,1-1,-1 0,0 0,0 0,0-1,0 0,-1 0,2-2,73-98,-46 37,-2-2,-4-1,-3-1,-2-1,-4 0,-1-19,0 15,-4 0,3-50,-21 61,4 64,-1 0,1 1,-1-1,1 1,-1-1,0 0,1 1,-1-1,0 1,0 0,0-1,0 1,0 0,0-1,-1 1,1 0,0 0,-1 0,1 0,0 0,-1 1,1-1,-1 0,0 0,1 1,-1-1,1 1,-1 0,0 0,1-1,-1 1,0 0,0 0,1 0,-1 1,-5 0,1 2,-1-1,1 1,-1 0,1 0,0 0,1 1,-1 0,0 1,1-1,0 1,0 0,1 0,-2 2,-14 17,1 1,0 0,3 2,0 0,1 1,2 0,1 1,1 1,1-1,2 2,1-1,2 1,1 0,1 1,1-1,2 5,1-15,1 0,1 0,1-1,0 1,2-1,0 0,1 0,2-1,-1 1,2-2,1 0,0 0,1-1,1 0,1-1,0 0,1-2,0 1,2-2,-1 0,2-1,-1-1,2 0,-1-2,2 0,-1-1,1-1,0 0,0-2,1 0,7-1,-22-3,0-1,0 0,0 0,0-1,0 0,0 0,0 0,0-1,0 0,0 0,0 0,-1-1,1 0,-1 0,0 0,0-1,0 0,-1 0,1 0,-1 0,0-1,0 0,0 1,-1-2,1 1,-1 0,-1-1,1 1,-1-1,0 0,0 1,1-6,2-9,-1-1,-1 1,-1-1,-1 1,0-1,-2 0,0 1,-1-1,-5-18,-11 1,17 38,1-1,-1 1,0-1,1 1,-1-1,0 1,1 0,-1-1,0 1,0 0,0 0,1 0,-1-1,0 1,0 0,0 0,1 0,-1 0,0 0,0 1,0-1,1 0,-1 0,0 0,0 1,0-1,1 0,-1 1,0-1,1 1,-1-1,0 1,1-1,-1 1,1-1,-1 1,0 0,1-1,0 1,-1 0,1-1,-1 1,1 0,0-1,-1 1,1 0,-5 8,1 1,-1-1,2 1,-1 0,1-1,1 1,0 1,0-1,1 0,1 0,-1 1,2-1,-1 0,1 0,1 1,0-1,0 0,1 0,1-1,-1 1,1 0,1-1,0 0,0 0,1-1,0 1,1-1,-1-1,1 1,1-1,0 0,0-1,0 0,1 0,-1-1,1 0,6 2,-6-3,0 0,1-1,-1 0,1 0,0-1,0-1,0 0,0 0,0-1,0 0,0 0,0-2,0 1,0-1,0 0,-1-1,1 0,-1-1,0 0,0 0,0-1,0 0,-1-1,0 0,0 0,0 0,-1-1,0-1,0 1,-1-1,0 0,0 0,-1-1,2-4,7-27,-1-1,-2 0,-2 0,-2-1,-1-1,-3 1,-1-1,-3-21,1 52,-2-429,-14 305,16 135,0 0,0 0,0 0,0 0,0 0,0 0,0 0,0 0,0 0,0 0,-1 0,1 0,0 0,-1 0,1 0,-1 0,1 0,-1 0,0 0,1 0,-1 0,0 1,1-1,-1 0,0 1,0-1,0 0,0 1,0-1,0 1,0-1,0 1,0 0,0-1,0 1,0 0,0 0,0 0,0-1,0 1,0 0,0 0,0 1,0-1,0 0,0 0,0 1,0-1,0 0,-1 1,-6 6,1 0,-1 1,2 0,-1 0,1 0,0 1,1 0,0 0,-2 6,-12 24,2 0,1 1,2 1,2 1,2-1,1 2,3-1,1 1,2 0,2 0,2 0,2 0,2 2,-3-25,1 1,1-1,1 0,0 0,2 0,0-1,1 0,1 0,1-1,1 0,0-1,2 0,-1-1,2-1,0 0,1 0,1-1,0-1,14 8,-26-18,1-1,0 0,1 0,-1 0,0-1,0 0,1 0,-1 0,1 0,-1-1,0 0,1 0,-1-1,1 1,-1-1,0 0,1-1,-1 1,0-1,0 0,0 0,0-1,0 0,-1 1,1-2,-1 1,0 0,0-1,0 0,0 0,0 0,-1 0,0-1,0 1,2-5,10-25,-25 70,9-30,0 0,0 0,0-1,1 1,0 0,0 0,0 0,1 0,0 0,0 0,1 0,-1-1,1 1,0 0,1-1,0 0,-1 1,2-1,-1 0,1-1,-1 1,1-1,0 1,1-1,-1 0,1-1,0 1,0-1,0 0,0 0,1 0,-1-1,1 0,-1 0,1 0,0-1,2 1,-4-2,-1 0,0 0,1 0,-1-1,0 1,0-1,1 0,-1 0,0 0,0 0,0 0,0-1,0 1,0-1,0 0,-1 0,1 0,-1 0,1-1,-1 1,0-1,0 1,0-1,0 0,0 1,0-1,-1 0,0 0,1-1,-1 1,0 0,-1 0,1-1,1-3,-1 0,0 0,-1 1,0-1,0 0,0 0,-1 0,0 1,0-1,0 0,-1 1,0-1,-1 1,1-1,-1 1,-1 0,1 2,1 0,-2 0,1 0,0 1,-1-1,0 1,0 0,0 0,0 1,0-1,-1 1,1 0,-1 0,1 0,-1 0,0 1,0 0,0 0,0 0,0 1,0-1,0 1,0 1,0-1,1 1,-1-1,0 1,0 1,0-1,0 1,1 0,-1 0,1 0,0 0,-1 1,1 0,0 0,0 0,-2 3,-1 1,0 0,0 0,1 1,0 0,0 0,1 1,0 0,1 0,0 0,0 0,1 1,0-1,-1 10,3-15,0 0,0 0,1 0,0 0,-1 0,2 0,-1 0,0 1,1-1,0 0,-1 0,2 0,-1-1,0 1,1 0,0 0,0-1,0 1,0-1,0 1,1-1,0 0,-1 0,1 0,0-1,1 1,-1 0,0-1,1 0,-1 0,1 0,0-1,0 1,2 0,28 5,0-5</inkml:trace>
  <inkml:trace contextRef="#ctx0" brushRef="#br0" timeOffset="99050.102">23041 11599,'-14'0,"-11"5,-7 8,-2 9,3 10,3 9,7-3</inkml:trace>
  <inkml:trace contextRef="#ctx0" brushRef="#br0" timeOffset="99261.534">23083 12268,'18'7,"14"5,7 0,8-2,4-3,3-2,-1-7,-5-5,-10-2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4-26T13:29:18.12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42 591,'64'-236,"14"-88,-72 297,-2 23,-5 20,-26 303,13 30,13-325,1-1,1 1,1 0,1-1,1 0,2 0,2 6,6 5</inkml:trace>
  <inkml:trace contextRef="#ctx0" brushRef="#br0" timeOffset="251.171">520 481,'28'-436,"-27"431,-1 25,0 80,-3-28,3-1,3 1,3-1,3 0,3-1,4 0,14 37,-3-42</inkml:trace>
  <inkml:trace contextRef="#ctx0" brushRef="#br0" timeOffset="22151.627">84 1110,'-82'-28,"80"33,17-2,7-4,0-1,0-1,0 0,0-2,0-1,-1-1,0 0,12-8,-12 7,97-38,-106 49,-27 12,-95 58,95-65</inkml:trace>
  <inkml:trace contextRef="#ctx0" brushRef="#br0" timeOffset="22529.646">658 878,'7'0,"9"0,11-5,11-6,9-5,5-3,-2-1,-5 2,-8 0,-8 5,-9 3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6T22:00:24.74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0,'0'0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21:10.842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351 1415,'180'-7,"92"-19,6 0,276-14,-297 15,-256 25,0 0,1 0,-1 0,0 0,0 0,1 0,-1 0,0 0,1-1,-1 1,0 0,0-1,0 1,1-1,-1 1,0-1,0 0,0 0,0 1,0-1,0 0,0 0,0 0,-1 0,1 0,0 0,0 0,-1 0,1-1,-1 1,1 0,-1 0,1 0,-1-1,0 1,0 0,1-1,-1 1,0 0,0 0,0-1,-1 1,1 0,0-1,-1 0,-39-220,-25-353,59 542,-1 1,-2 0,-1 1,-1 0,-2 0,-1 2,-2-1,0 2,-5-5,9 17,9 9,0 1,-1 0,0-1,-1 1,0 1,1-1,-2 1,1 0,-1 0,1 0,-1 1,-1 0,1 0,0 0,-1 1,0 0,0 0,0 1,0 0,-5-1,-131 16,68-14,0-2,0-4,-14-6,20 2,1 4,-1 3,1 2,-5 4,-21 9,-1 5,-76 24,-23-8,26 13,165-42,0-1,0 1,1 0,-1 0,0 0,1 0,0 0,0 1,0-1,0 1,0-1,1 1,-1 0,1-1,0 1,0 0,1 0,-1 0,1 0,0 0,0 0,0 0,0 0,1 0,-1 0,1 0,0 0,1-1,0 5,0 4,54 413,32 156,-74-516,-14-60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21:42.946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178 452,'0'5,"0"8,0 9,0 10,0 12,0 6,0 3,0 2,0-3,0-4,0-9,3-11,0-12,-1-9</inkml:trace>
  <inkml:trace contextRef="#ctx0" brushRef="#br0" timeOffset="466.299">1 248,'0'0,"0"1,0 0,1-1,-1 1,0-1,0 1,1-1,-1 1,1-1,-1 1,0-1,1 0,-1 1,1-1,-1 0,1 1,-1-1,1 0,-1 1,1-1,-1 0,1 0,0 0,-1 1,1-1,-1 0,1 0,0 0,-1 0,1 0,-1 0,1 0,0 0,-1-1,1 1,-1 0,1 0,-1 0,1-1,0 1,-1 0,1 0,-1-1,1 1,-1-1,0 1,1 0,-1-1,1 1,-1-1,0 1,1-1,-1 1,0-1,1 1,-1-1,0 1,0-1,0 0,0 1,1-1,-1 1,0-1,0 0,18-25,-1-1,-1-1,-1 0,3-12,17-32,-35 71,0 0,0 0,0 0,0 0,1 0,-1 0,0 0,1 1,-1-1,1 0,-1 0,1 0,-1 0,1 0,-1 1,1-1,0 0,0 0,-1 1,1-1,0 1,0-1,0 0,0 1,-1 0,1-1,0 1,0-1,0 1,0 0,0 0,0 0,0 0,0-1,0 1,0 1,0-1,0 0,0 0,0 0,0 0,0 1,0-1,0 0,0 1,0-1,0 1,0-1,-1 1,1-1,0 1,0 0,0-1,-1 1,1 0,0 0,-1 0,1-1,-1 1,1 1,5 13,0 0,-1 1,0-1,-2 1,1 0,-1 13,8 30,-8-44,1 0,0-1,1 0,1 0,0 0,1-1,0 0,1 0,0-1,1 0,1 0,0-1,7 6,10 5</inkml:trace>
  <inkml:trace contextRef="#ctx0" brushRef="#br0" timeOffset="970.07">575 548,'1'0,"1"-1,0 1,0 0,-1 0,1 0,0 0,0 0,0 0,-1 0,1 1,0-1,-1 1,1-1,0 1,-1 0,1-1,0 1,-1 0,1 0,-1 0,0 0,1 0,-1 1,1-1,0 1,10 9,-1-1,0 2,-1 0,0 0,0 1,-2 0,0 1,0 0,-1 0,-1 0,0 1,-1 0,-1 0,0 0,-1 3,3 0,10 0,5-40,120-205,-140 226,18-22,-19 23,1-1,-1 1,0 0,0-1,0 1,1 0,-1-1,0 1,0 0,1-1,-1 1,0 0,1 0,-1-1,0 1,1 0,-1 0,1 0,-1 0,0-1,1 1,-1 0,1 0,-1 0,0 0,1 0,-1 0,1 0,-1 0,0 0,1 0,-1 0,1 1,-1-1,0 0,1 0,-1 0,0 0,1 1,-1-1,0 0,1 0,-1 1,0-1,1 0,-1 0,0 1,0-1,1 0,-1 1,0-1,0 1,0-1,1 0,-1 1,0-1,0 0,0 1,0-1,1 128,-1-122,1 1,0-1,0 0,0 1,0-1,1 0,0 0,1 0,-1 0,1-1,0 1,0-1,1 1,0-1,0 0,0 0,0-1,1 1,0-1,0 0,0 0,0-1,0 0,1 0,0 0,0 0,0-1,0 0,0 0,12 2,0-1,-1-1,1-1,0 0,0-1,0-1,7-2,23-3</inkml:trace>
  <inkml:trace contextRef="#ctx0" brushRef="#br0" timeOffset="1593.874">1667 603,'-145'-49,"143"49,1 0,-1 0,1 0,-1 0,1 0,0 1,-1-1,1 1,-1-1,1 1,0-1,0 1,-1 0,1 0,0-1,0 1,0 0,0 0,0 0,0 0,0 0,0 1,0-1,0 0,0 0,1 1,-1-1,1 0,-1 1,1-1,-1 0,1 1,0-1,0 1,0-1,-1 1,1-1,1 2,0 58,0-52,0 0,0 0,1 0,1 0,0 0,0-1,0 1,1-1,0 0,1 0,0 0,0-1,1 1,0-1,0-1,0 1,1-1,0 0,0-1,1 1,0-1,0-1,0 0,0 0,1 0,-1-1,1-1,0 1,0-1,0-1,0 1,0-2,0 1,5-1,2-4,0 0,0-1,-1 0,0-2,0 1,-1-2,0 0,0-1,0 0,-1-1,-1 0,0-1,0 0,-1-1,-1-1,0 0,8-13,-18 26,1 0,-1 0,1 0,-1 0,1 0,-1 1,1-1,-1 0,1 0,-1 0,0 0,1 1,-1-1,1 0,-1 0,1 1,-1-1,0 0,1 1,-1-1,0 0,1 1,-1-1,0 0,0 1,1-1,-1 1,0-1,0 1,0-1,0 1,1-1,-1 0,0 1,0-1,0 1,0-1,0 1,0-1,0 1,0-1,0 1,-1-1,1 1,0-1,0 1,0-1,0 1,-1-1,1 0,0 1,-1-1,1 1,0-1,3 18,-1-14,0 0,0 0,1 0,0-1,-1 1,1-1,0 1,1-1,-1 0,1 0,-1 0,1-1,0 1,0-1,0 0,0 0,0-1,1 1,-1-1,1 0,-1 0,3 0,102 0,-100-2,0-1,0 0,-1 0,1-1,0 0,-1 0,0-1,0 0,0-1,0 0,0 0,-1 0,0-1,0 0,-1 0,0-1,0 0,0 0,0-2,-5 6,0-1,0 1,0 0,0 0,-1-1,0 1,1-1,-1 1,-1 0,1-1,0 1,-1 0,0-1,0 1,0 0,0 0,0 0,0 0,-1 0,0 0,1 0,-1 0,0 0,-1 1,1-1,0 1,-1 0,1-1,-2 1,-86-51,80 49,0 1,-1 0,0 0,1 2,-1-1,0 1,0 1,-2 0,10 0,0 0,0 0,0 1,0-1,0 1,0 0,0 0,0 0,0 1,0-1,0 1,1-1,-1 1,1 0,-1 0,1 0,0 0,0 0,-1 1,2-1,-1 1,0-1,0 1,1 0,0 0,-1 0,1 0,0-1,0 2,1-1,-2 3,1 0,0-1,1 1,-1 0,1 0,0 0,1 0,-1-1,1 1,0 0,1-1,-1 1,1 0,0-1,1 0,-1 1,1-1,0 0,0 0,1-1,0 1,-1-1,1 0,1 0,-1 0,1 0,-1-1,1 1,0-1,0-1,1 1,-1-1,0 0,1 0,-1 0,7 0,71 1,-47-11</inkml:trace>
  <inkml:trace contextRef="#ctx0" brushRef="#br0" timeOffset="1842.916">2295 97,'-14'5,"-7"8,-2 7,3 7,5 7,9 6,13 3,12 4,3-7</inkml:trace>
  <inkml:trace contextRef="#ctx0" brushRef="#br0" timeOffset="2226.92">2527 753,'2'1,"1"0,0 0,0-1,0 1,0 0,0-1,0 0,0 0,0 0,0 0,0 0,0 0,0-1,0 0,0 1,-1-1,1 0,0-1,0 1,-1 0,1-1,0 1,-1-1,0 0,1 0,-1 0,0 0,0 0,0 0,0-1,-1 1,1-1,0 1,-1-1,0 0,9-17,-1-1,-2 0,0-1,-1 1,-1-1,-1 0,-1-1,-1-5,4-14,-6 41,-1 0,1 0,0-1,0 1,0 0,0-1,0 1,0 0,0-1,0 1,1 0,-1 0,0-1,1 1,-1 0,1 0,0 0,-1 0,1 0,0-1,0 1,-1 0,1 1,0-1,0 0,0 0,0 0,0 0,0 1,1-1,-1 1,0-1,0 1,0-1,1 1,-1-1,0 1,0 0,1 0,-1 0,0 0,1 0,-1 0,0 0,1 0,-1 0,0 1,0-1,1 0,200 28,-199-29,0 1,1 0,-1 1,0-1,0 0,0 1,0 0,0-1,0 1,0 0,0 1,0-1,0 1,0-1,-1 1,1 0,-1 0,1 0,-1 0,0 0,0 0,0 1,0-1,0 1,0 0,-1-1,1 1,-1 0,0 0,0 0,0 0,0 0,0 0,-1 0,1 0,-1 4,-2 8,-1 1,0-1,-1 0,0 0,-1-1,-1 1,-1-1,-5 10,-22 53,34-76,-1 1,0-1,0 1,1-1,-1 1,1-1,-1 1,1 0,0-1,-1 1,1 0,0-1,0 1,0-1,0 1,0 0,1-1,-1 1,1 0,-1-1,1 1,-1-1,1 1,0-1,0 1,-1-1,1 0,0 1,0-1,1 0,-1 0,0 1,0-1,1 0,-1 0,0-1,1 1,-1 0,1 0,-1-1,1 1,0 0,12 1,0 0,0-1,0-1,0 0,0-1,0 0,0-1,0-1,-1 0,3-2,19-2,115-21,-111 20</inkml:trace>
  <inkml:trace contextRef="#ctx0" brushRef="#br0" timeOffset="3486.943">3838 493,'-11'-5,"1"-1,-1 1,0 1,0 0,-1 0,1 1,-1 1,1 0,-1 0,0 1,0 1,0 0,0 0,1 1,-1 1,0 0,1 1,-1 0,1 1,0 0,0 0,0 1,0 1,1 0,0 0,0 1,1 0,0 1,0 0,1 1,0-1,0 2,1-1,0 1,-1 3,6-9,-1 0,1 0,0 0,0 1,1-1,-1 0,1 1,0-1,0 1,1 0,-1-1,1 1,0-1,0 1,1 0,-1-1,1 1,0-1,0 1,1-1,-1 1,1-1,0 0,0 0,0 0,1 0,0 0,-1 0,1-1,0 0,1 1,-1-1,3 2,10 4,0-1,1 0,1-1,-1-1,1-1,0 0,0-1,0-1,0-1,1-1,-1 0,1-1,14-2,9-1,0-1,0-2,-1-3,0 0,0-3,-1-1,-1-2,0-2,-1-2,-1-1,-1-2,-1-1,18-16,-47 35,-1 1,0-2,0 1,-1 0,1-1,-1 0,0 0,0 0,-1 0,1-1,-1 0,-1 1,1-1,-1 0,0 0,1-4,-4 8,0 0,0 0,-1 1,1-1,0 0,-1 0,0 1,1-1,-1 1,0-1,0 1,0 0,1 0,-1-1,-1 1,1 1,0-1,0 0,0 0,0 1,-1 0,1-1,0 1,0 0,-1 0,1 0,0 0,0 0,-1 1,-1 0,-9-1,0 1,1 0,-1 1,0 1,1 0,0 1,-1 0,-1 1,10-3,-1 0,0 0,1 1,-1-1,1 1,0 0,-1 0,2 1,-1-1,0 1,1 0,-1 0,1 0,0 0,1 0,-1 1,1 0,-1-1,1 1,1 0,-1 3,1-6,1 1,-1 0,1-1,0 1,1 0,-1 0,0-1,1 1,-1 0,1-1,0 1,0-1,0 1,0-1,0 1,1-1,-1 0,1 1,-1-1,1 0,0 0,0 0,0 0,0-1,0 1,1 0,-1-1,0 0,1 1,-1-1,1 0,85 18,-78-19,-1 0,0 0,0-1,1-1,-1 0,0 0,0 0,-1-1,1-1,0 1,-1-1,0-1,0 0,0 0,-1 0,0-1,0 0,0-1,0 1,-1-1,0 0,-1-1,0 0,0 0,0 0,-1 0,2-7,-6 16,0-1,1 0,-1 1,0-1,1 0,-1 1,0-1,1 0,-1 1,0-1,1 0,-1 0,1 0,-1 1,0-1,1 0,-1 0,1 0,-1 0,1 0,-1 0,0 0,1 0,-1 0,1 0,-1 0,1 0,-1 0,0 0,1 0,-1 0,1-1,-1 1,1 0,-1 0,0 0,1-1,-1 1,0 0,1 0,-1-1,0 1,1 0,-1-1,0 1,0-1,1 1,-1 0,0-1,0 1,0-1,2 4,1 5,1-1,0 0,0-1,1 1,0-1,0 0,0 0,1 0,0-1,0 0,0 0,1-1,0 1,0-1,0-1,0 1,0-1,1-1,-1 1,1-1,0-1,0 1,0-1,0-1,0 1,0-1,-1-1,1 0,3 0,-6-1,1 0,-1-1,0 0,0 1,0-2,0 1,-1-1,1 1,-1-1,0 0,0-1,0 1,-1-1,1 0,-1 0,0 0,-1 0,1 0,-1 0,1-6,23-116,-17-25,-8 150,-1 1,0 0,1 0,-1 0,0-1,1 1,-1 0,1 0,0 0,-1 0,1 0,0 0,0 0,0 0,0 0,0 0,0 0,0 0,0 1,0-1,0 0,0 1,0-1,0 1,1-1,-1 1,0 0,0 0,1-1,-1 1,0 0,0 0,1 0,-1 0,0 0,0 0,1 1,-1-1,50 22,-37-14,-8-6,0 0,0 0,-1 1,1 0,-1 0,1 1,-1-1,0 1,0 0,-1 1,1-1,-1 1,0 0,-1 0,1 0,-1 0,0 1,0 0,0-1,-1 1,1 2,2 147,-5-152,1 0,0 0,0 0,0 0,0 0,1 0,-1-1,1 1,0 0,0-1,0 0,0 1,0-1,0 0,1 0,-1 0,1 0,-1 0,1-1,0 1,0-1,0 0,-1 0,1 0,0 0,3 0,82 6,-87-7,12 1,1-2,-1 0,1 0,-1-1,1-1,-1 0,0-1,0 0,0-1,-1 0,0-1,0-1,0 0,-1-1,0 0,0 0,-1-1,0 0,0-1,-1-1,-1 1,0-1,0 0,-1-1,-1 0,0 0,0-1,1-5,-5 13,0-1,-1 0,0 0,0 1,0-1,-1 0,1 0,-1 0,-1 0,1 0,-1 1,0-1,-1 0,1 0,-1 1,0-1,0 1,-3-4,4 9,-1-1,1 1,-1-1,1 1,-1 0,0-1,1 1,-1 0,0 0,1 0,-1 0,0 1,1-1,-1 0,1 1,-1-1,1 1,-1 0,1-1,-1 1,1 0,-1 0,1 0,0 0,-1 0,1 0,0 0,0 1,0-1,0 0,0 0,0 1,0-1,1 1,-1-1,0 1,1-1,-1 1,1 0,0-1,-1 1,1-1,0 1,0 1,-3 4,1 1,0 0,0 0,1 0,0 0,0 0,1 0,0 0,0 0,1 0,0 0,1 0,0 0,0-1,0 1,1 0,0-1,1 0,-1 1,2-2,-1 1,1 0,0-1,0 0,0 0,1 0,0-1,0 0,1 0,4 3,4 1,0-1,1-1,0 0,0-1,0-1,1 0,0-1,0-1,0 0,0-2,0 0,16-1,18-3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21:49.062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9 0,'-7'5,"5"8,12 9,11 10,2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21:48.804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40 289,'-30'58,"30"-59,0 1,0 0,-1 0,1 0,0 0,0-1,0 1,0 0,0 0,-1 0,1 0,0-1,0 1,0 0,-1 0,1 0,0 0,0 0,0 0,-1 0,1 0,0 0,0 0,-1 0,1 0,0 0,0 0,0 0,-1 0,1 0,0 0,0 0,-1 0,1 0,0 0,0 0,0 0,-1 0,1 0,0 1,0-1,0 0,-1 0,1 0,0 0,0 1,0-1,0 0,0 0,0 0,-1 1,5-26,3-4,1-1,1 2,2-1,1 1,1 1,1 0,2 1,1 1,1-1,-16 23,0 0,0 0,0 0,0 0,1 0,-1 0,1 1,0-1,-1 1,1-1,0 1,1 0,-1 1,0-1,0 0,1 1,-1 0,1 0,0 0,-1 0,1 0,-1 1,1 0,0 0,0 0,-1 0,1 0,0 1,-1-1,1 1,-1 0,1 0,-1 1,1-1,-1 1,8 7,-2 1,1 1,-1 0,-1 0,0 1,0 0,-1 0,-1 1,0 0,0 0,-2 0,0 0,0 1,-1 2,3 76,-7-89,1 0,-1 0,0 0,0-1,0 1,0 0,0 0,-1-1,1 1,-1-1,1 1,-1-1,0 1,0-1,0 0,0 0,-1 0,1 0,-1-1,1 1,-1-1,1 1,-1-1,0 0,0 0,1 0,-1 0,0-1,-1 1,1 0,1-1,-1 0,0 1,1-1,-1 0,1 0,-1-1,1 1,-1 0,1-1,-1 0,1 1,0-1,-1 0,1 0,0-1,0 1,-1 0,1-1,0 1,0-1,1 0,-1 1,0-1,0 0,1 0,-1 0,1-1,0 1,0 0,0 0,0-1,0 1,0-1,0 1,1 0,-1-1,1 1,0-1,0 0,0 1,0-3,4 2,-1 0,1-1,-1 1,1 1,0-1,0 1,1-1,-1 1,0 0,1 1,-1-1,1 1,0 0,0 0,-1 0,1 0,0 1,0 0,-1 0,4 1,-2-1,69-4,99-12,-157 13,-1 0,0-1,1-1,-2-1,1 0,0-1,-1 0,-1-1,1-1,-1-1,-1 0,6-5,-18 14,0 0,1 0,-1 0,0-1,1 1,-1 0,0-1,0 1,0 0,0-1,-1 0,1 1,0-1,0 1,-1-1,1 0,-1 1,0-1,1 0,-1 0,0 1,0-1,0 0,0 1,-1-1,1 0,0 0,-1 1,1-1,-1 0,1 1,-1-1,0 1,0-1,0 1,0-1,0 1,0-1,0 1,0 0,0 0,-1 0,1-1,0 1,-1 0,1 1,-1-1,0 0,1 0,-1 1,1-1,-1 1,0-1,1 1,-1 0,0 0,-1-1,-1 0,1 0,-1 1,1 0,0 0,-1 0,1 0,-1 0,1 1,-1-1,1 1,0 0,-1 0,1 0,0 1,0-1,0 1,0 0,0 0,0 0,0 0,1 0,-1 0,1 1,0-1,-1 1,1 0,0 0,1 0,-1 0,0 0,1 0,-1 2,0 1,-1 1,1-1,1 1,0 0,0 0,0-1,0 1,1 0,0 0,1 0,0 0,0 0,0 0,1-1,0 1,1 3,3 0,-1 0,1 0,1-1,0 0,0 0,1-1,0 0,0 0,1-1,0 0,0-1,1 0,0 0,0-1,0 0,0-1,1 0,0-1,0 0,0 0,0-1,0-1,10 1,-14-3,-1 1,1-1,-1 0,1 0,-1-1,0 0,1 0,-1-1,0 1,0-1,-1-1,1 1,-1-1,1 0,-1 0,0 0,-1-1,1 0,-1 0,0 0,0 0,0-1,-1 0,0 1,0-1,1-4,1-2,0-1,-1 1,0-1,-1 0,-1 0,0-1,0 1,-1 0,-1-1,-1 1,1 0,-4-10,4 16,-2 1,1 0,-1 0,0 0,0 1,-1-1,0 0,0 1,0-1,0 1,-1 0,0 0,0 1,0-1,-1 1,0 0,-2-2,20 9,426-3,-228 0,-204 1,-19 2,-27 3,36-5,1-1,0 0,0 0,1 0,-1 0,0 0,1 1,-1-1,0 1,1-1,-1 1,1 0,-1-1,1 1,-1 0,1 0,-1 0,1 0,0 0,0 0,-1 1,1-1,0 0,0 1,0-1,0 1,1-1,-1 1,0-1,1 1,-1-1,1 1,-1 0,1-1,0 1,-1 0,1 0,0-1,0 1,1 0,-1-1,0 1,50 116,0 7,-49-124,0 0,0 0,-1 0,1-1,0 1,0 0,0 0,0 0,0-1,0 1,0-1,0 1,0-1,1 1,-1-1,0 1,0-1,0 0,1 0,-1 0,0 0,0 0,0 0,1 0,-1 0,0 0,0 0,0-1,1 1,-1 0,0-1,0 1,0-1,0 0,0 1,0-1,42-30,-35 24,204-194,-191 185,-21 16,1 0,-1 0,0-1,1 1,-1 0,0 0,1 0,-1 0,1 0,-1 0,0 0,1 1,-1-1,1 0,-1 0,0 0,1 0,-1 0,1 1,-1-1,0 0,1 0,-1 0,0 1,0-1,1 0,-1 1,0-1,0 0,1 1,-1-1,0 0,0 1,0-1,1 0,-1 1,0-1,0 1,0-1,0 0,0 1,0-1,0 0,0 1,0-1,0 1,0-1,0 0,0 1,0-1,0 1,-1-1,1 0,0 1,0-1,0 1,-5 59,4 54,2-109,1 0,-1 0,1 0,0-1,0 1,0 0,0-1,1 1,0-1,0 0,0 0,0 0,1-1,0 1,-1-1,1 0,0 0,1 0,-1 0,1-1,1 2,62 9,-38-16</inkml:trace>
  <inkml:trace contextRef="#ctx0" brushRef="#br0" timeOffset="504.822">2361 289,'7'4,"1"0,-1 0,1-1,0 0,0-1,0 1,0-2,0 1,0-1,1 0,-1-1,0 0,1 0,-1-1,0 0,0 0,1-1,-1 0,0 0,-1-1,1 0,0-1,-1 1,1-2,0 0,1 0,-1-1,0 0,0 0,-1-1,0 0,0 0,0-1,-1 0,3-5,-7 10,0-1,0 1,0-1,0 1,-1-1,1 0,-1 1,0-1,0 0,-1 0,1 0,-1 0,1 0,-1 0,-1 0,1 0,0 1,-1-1,0 0,0 0,0 0,0 0,-1 1,0-1,1 1,-1-1,-2-2,-2 1,0 0,0 0,0 1,-1-1,1 1,-1 1,0-1,0 1,-1 0,1 1,0 0,-1 0,0 1,1-1,-1 2,0-1,0 1,1 0,-1 1,0 0,0 0,1 1,-1-1,-3 3,5-1,1 0,-1 0,1 1,0-1,0 1,0 0,1 1,-1-1,1 1,0 0,0 0,1 0,0 0,0 1,0 0,0-1,1 1,0 0,0 0,1 0,-1 0,1 1,1-1,-1 0,1 0,0 1,1-1,-1 0,1 0,0 1,1-1,0 0,0 0,0 0,0-1,1 1,0 0,0-1,1 0,0 0,-1 0,2 0,-1 0,0-1,1 0,0 0,10 8,0-1,1-1,0 0,0-1,1-1,0 0,1-2,-1 0,1 0,1-2,-1 0,1-2,-1 0,1 0,0-2,-1-1,1 0,0-1,11-3,22-6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21:41.344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 0,'14'17,"7"7,0-1</inkml:trace>
  <inkml:trace contextRef="#ctx0" brushRef="#br0" timeOffset="9705.75">274 465,'67'11,"32"-5,1-5,-1-3,67-12,-93 8,76-7,362-20,-485 32,-14 0,0 0,1 1,-1 1,0 0,1 1,-1 0,0 1,8 2,-9 3,-8-1</inkml:trace>
  <inkml:trace contextRef="#ctx0" brushRef="#br0" timeOffset="10074.674">1380 123,'-14'5,"30"13,141 67,-109-62,-19-9,17 7,0 2,-2 2,-1 2,-1 1,8 10,-47-36,-1 0,1-1,-1 1,1 0,-1 1,0-1,0 0,0 1,0-1,0 1,0 0,-1-1,1 1,-1 0,0 0,0 0,0 0,0 0,0 0,-1 0,1 1,-1-1,0 0,0 0,0 0,0 0,-1 1,0 0,-3 2,-1 0,0-1,0 1,-1-1,0 0,0 0,0-1,0 0,-1 0,1 0,-1-1,0 0,-5 2,0 0,-202 77,179-70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22:00.106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66 0,'-14'0,"-5"5,1 6,6 6,10 4,12 4,4-3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22:00.927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114 260,'21'0,"23"0,21 3,19 0,17 2,14 0,12 0,1-2,-6-1,-14 0,-22-2,-23 0,-22-2,-17-4,-14 0</inkml:trace>
  <inkml:trace contextRef="#ctx0" brushRef="#br0" timeOffset="585.487">496 0,'-163'66,"-140"46,301-111,1-1,0 0,-1 0,1 0,0 0,0 0,0 0,0 1,0-1,0 0,0 1,0-1,0 1,0-1,0 1,0 0,0-1,1 1,-1 0,0-1,0 1,1 0,-1 0,0 0,1 0,-1 0,1 0,-1 0,1 0,-1 0,1 0,0 0,-1 0,1 0,0 0,0 0,0 0,0 0,0 0,0 0,0 1,0-1,1 0,-1 0,7 5,1 1,0-1,1-1,-1 1,1-2,0 1,0-1,1 0,4 0,14 8,28 12,203 79,-258-102,0 0,0-1,0 1,1 0,-1-1,0 1,0-1,1 0,-1 1,0-1,1 0,-1 0,1 0,-1 0,0 0,1 0,-1 0,0 0,1-1,-1 1,0 0,1-1,-1 1,0-1,0 1,1-1,-1 0,0 0,0 0,0 1,0-1,0 0,0 0,0 0,0 0,-1-1,1 1,0 0,-1 0,1 0,0-1,-1 1,0 0,1-1,-1 1,0 0,1-1,-1 0,1-14,-1-1,0 0,-1 1,-1-1,-1 1,0 0,-1 0,-1 0,0 0,-1 0,-25-117,30 121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20:27.602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338 729,'-21'-8,"0"0,-1 1,0 2,0 0,-14-1,29 5,0 1,0-1,1 1,-1 1,0-1,0 1,0 0,1 1,-1 0,0 0,1 0,0 1,-1 0,1 0,0 0,1 1,-1 0,0 0,1 1,-1 1,-1 2,1 0,0 0,0 1,1 0,0 0,1 0,0 1,1-1,-1 1,2 0,-1 0,2 0,-1 1,1-1,1 0,0 0,0 1,1-1,1 0,-1 0,2 0,-1 0,1 0,1 0,0-1,0 1,1-1,0 0,0 0,1-1,1 0,6 7,-10-12,1 0,0 0,-1-1,1 0,0 0,0 0,1 0,-1-1,0 1,0-1,1 0,-1-1,1 1,-1-1,1 0,-1 0,1 0,-1 0,1-1,-1 0,0 0,1 0,-1 0,0-1,0 0,0 0,4-2,4-3,-1-1,0 0,0-1,-1 0,0 0,0-1,-1-1,4-7,16-27,-1-2,-3-1,-2-1,-2-1,-3-1,-1 0,-3-1,-2-1,-2-1,-3 1,-2-1,-3 0,-1 0,-4-2,3 42,0-5,0 0,-1 0,-1-1,-1 1,0 1,-2-1,0 0,-2-2,7 20,0 1,-1-1,1 0,0 1,0-1,0 1,0-1,0 0,-1 1,1-1,0 1,-1-1,1 1,0-1,-1 1,1-1,0 1,-1-1,1 1,-1-1,1 1,-1 0,1-1,-1 1,0 0,1-1,-1 1,1 0,-1 0,1 0,-1-1,0 1,1 0,-1 0,0 0,1 0,-1 0,1 0,-1 0,0 1,1-1,-1 0,0 0,1 0,-1 0,1 1,-1-1,1 0,-1 1,1-1,-1 0,1 1,-1-1,1 1,-1-1,1 1,0-1,-1 1,1-1,-1 1,1-1,0 1,0-1,-1 1,1 0,0-1,0 1,0 0,0-1,-8 18,1 0,1 1,1 0,1 0,0 0,1 0,0 13,1-11,-4 23,1 0,2 0,3 1,1-1,2 1,2-1,2 0,2-1,2 0,2 0,1-1,3 0,1-2,2 0,17 25,-27-51,0-1,1 0,1 0,0-1,1-1,0 0,4 2,-12-10,0 1,1-1,0 0,0 0,0 0,0-1,0 0,0 0,0-1,1 0,-1 0,1 0,-1-1,1 0,-1 0,1 0,-1-1,0 0,1-1,1 0,5-5,0 0,-1-1,1-1,-1 0,-1 0,0-2,0 1,-1-1,0-1,-1 0,0 0,-1 0,-1-1,0-1,-1 1,3-8,4-6,-2-1,0-1,-2 0,-2 0,0-1,-2 0,-1 0,0-23,-17-19,12 71,0-1,1 1,-1 0,0-1,0 1,0 0,0 0,0 0,0 0,0 0,0 0,0 0,-1 0,1 0,0 0,-1 1,1-1,0 0,-1 1,1 0,-1-1,1 1,-1 0,1-1,-1 1,1 0,-1 0,1 0,-1 0,1 1,-1-1,1 0,-1 1,1-1,0 1,-1-1,1 1,-1 0,1-1,0 1,0 0,-1 0,1 0,0 0,-10 9,1 0,0 0,1 1,0 1,0-1,2 1,-1 0,1 1,1 0,1 0,0 1,0-1,1 1,1 0,0 0,1 0,1 1,-1-3,2 0,-1 1,2-1,-1 0,2 0,-1 1,2-1,0-1,0 1,1 0,0-1,1 1,1-1,0-1,0 1,1-1,0 0,1-1,0 1,0-1,1-1,0 0,1 0,8 5,0-3,1 0,-1-1,1-1,1-1,-1-1,1-1,0 0,1-2,-1 0,1-1,18-1,37-3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21:59.861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4 310,'-4'13,"5"-20,6-25,1-2,1 0,1 1,2 1,2 0,0 1,17-24,-31 53,1 1,-1-1,1 0,0 1,-1-1,1 1,0-1,0 1,0-1,1 1,-1 0,0-1,0 1,1 0,-1 0,1 0,-1 0,1 0,-1 0,1 1,0-1,-1 0,1 1,0-1,0 1,-1 0,1-1,0 1,0 0,-1 0,1 0,0 0,0 1,0-1,-1 0,1 1,0-1,-1 1,1 0,0 0,-1-1,1 1,-1 0,1 0,-1 0,0 1,2 0,8 13,0 1,-1 1,0 0,-2 0,0 1,-1 0,4 16,-8-27,-1-1,2 3,-1 1,0 0,0 0,0 0,-2 1,1-1,-1 1,-1-1,0 2,0-11,0 0,0 1,0-1,-1 0,1 1,-1-1,1 0,-1 1,1-1,-1 0,0 0,1 1,-1-1,0 0,0 0,0 0,0 0,0 0,0 0,0-1,0 1,-1 0,1 0,0-1,0 1,-1-1,1 1,0-1,-1 0,1 1,-1-1,1 0,0 0,-1 0,1 0,-1 0,1 0,0 0,-1-1,1 1,-1-1,-2 1,0-1,1-1,-1 1,0 0,1-1,0 0,-1 0,1 0,0 0,0 0,0-1,0 0,0 1,-1-3,3 4,0 0,0 1,0-1,1 0,-1 0,0 0,0 0,1 0,-1 0,1 0,-1 0,1 0,-1 0,1 0,0-1,-1 1,1 0,0 0,0 0,0 0,0-1,0 1,0 0,0 0,0 0,1 0,-1-1,0 1,1 0,-1 0,1 0,-1 0,1 0,-1 0,1 0,0 0,0 0,-1 0,1 0,0 1,0-1,0 0,0 0,0 1,0-1,0 1,0-1,0 1,0-1,1 1,108-8,-70 8,-21 1,-1-1,1 0,0-2,-1 0,1-1,-1-1,0 0,0-2,0 0,-1-1,0-1,0 0,-1-1,0-1,-1-1,14-11,-28 21,0 0,1 0,-1 0,0 0,0 0,0-1,0 1,0 0,0 0,0-1,0 1,0-1,0 1,-1-1,1 1,-1-1,1 1,-1-1,0 0,1 1,-1-1,0 0,0 1,0-1,-1 1,1-1,0 0,0 1,-1-1,1 1,-1-1,1 1,-1-1,0 1,0-1,0 1,0-1,0 1,0 0,0 0,0 0,0-1,0 1,-1 0,1 0,0 1,-1-1,0 0,-2 0,1 0,-1 0,0 1,1-1,-1 1,0 0,1 0,-1 0,0 1,1-1,-1 1,1 0,-1 0,1 0,-1 1,1-1,0 1,0 0,-1-1,1 2,0-1,1 0,-1 1,0-1,1 1,-1 0,1-1,0 1,0 0,0 1,0-1,1 0,-1 0,1 1,0-1,0 1,0-1,0 1,1 0,0-1,-1 4,0 5,0 0,1 0,1 0,0 0,0-1,1 1,0 0,1-1,1 1,0-1,0 0,1 0,1 0,1 1,-4-5,1-1,0 1,1-1,-1 0,1-1,0 1,1-1,-1 0,1 0,0-1,0 0,1 0,-1 0,1-1,0 1,0-2,0 1,0-1,0 0,0-1,1 1,-1-2,2 1,-4-1,1-1,0 1,-1-1,1 0,-1-1,1 1,-1-1,0 0,1-1,-1 1,0-1,0 0,-1 0,1 0,-1-1,1 0,-1 0,0 0,-1 0,1-1,-1 1,0-1,0 0,0 0,-1 0,1 0,-1-1,-1 1,1-1,2-8,0-1,-1 1,0-1,-2 0,1 0,-2 0,0 0,-1 0,0 0,-3-8,-4-43,9 65,0 0,1 0,-1 0,0 0,1 0,-1 0,1 0,0 1,-1-1,1 0,-1 1,1-1,0 1,0 0,-1 0,1-1,0 1,-1 0,1 0,0 1,0-1,-1 0,1 1,0-1,-1 1,2 0,3-1,190 35,-191-35,0 1,0 0,0 1,-1-1,1 1,-1 0,1 0,-1 1,0-1,1 1,-1 0,-1 0,1 0,0 0,-1 1,1 0,-1-1,0 1,-1 0,1 1,-1-1,1 0,-1 1,-1-1,1 1,0 0,-1 0,0 2,-1 159,0-164,-1 0,1 1,0-1,-1 0,1 0,0 0,1 0,-1 0,0 0,1 1,-1-1,1 0,-1 0,1 0,0 0,0 0,0 0,0-1,0 1,0 0,1 0,-1-1,1 1,-1-1,1 1,-1-1,1 0,0 0,0 1,0-1,0 0,0-1,0 1,0 0,0 0,0-1,0 1,0-1,0 0,0 0,0 0,0 0,1 0,-1 0,0 0,0-1,1 0,9-4,-1-1,1-1,-1 0,0-1,-1 0,0-1,0 0,-1 0,0-1,-1 0,0-1,0 0,-2 0,1-1,0-3,51-137,-54 136,-3 58,-1-35,-2 5,1 0,0-1,1 1,0-1,1 1,0 0,1-1,0 0,1 1,0-1,1 0,0 0,1-1,0 1,1-1,0 0,6 8,38 0,-26-20</inkml:trace>
  <inkml:trace contextRef="#ctx0" brushRef="#br0" timeOffset="493.403">1766 255,'12'0,"1"-1,-1 0,0-1,0-1,0 0,0 0,0-1,-1-1,1 0,-1 0,0-1,-1-1,0 0,0 0,0-1,-1 0,0-1,0 0,-1 0,-1-1,3-3,24-57,-33 68,-1 0,1 0,-1 0,1 0,-1 1,0-1,0 0,0 0,0 0,0 0,-1 0,1 0,0 0,-1 0,1 0,-1 1,0-1,0 0,0 0,0 1,0-1,0 0,0 1,0-1,-1 1,1 0,0-1,-1 1,1 0,-1 0,0 0,1 0,-1 0,0 0,0 0,0 1,1-1,-2 1,-3 0,-1 0,0 0,0 1,1 0,-1 1,0-1,1 1,-1 1,1-1,0 1,0 0,0 1,0-1,0 1,1 0,0 1,0-1,0 1,0 0,1 0,0 1,0-1,0 1,0 0,1 0,0 0,1 0,-1 1,-1 1,0-1,1 1,0 1,0-1,0 0,1 1,1-1,0 1,0 0,0-1,1 1,0 0,1 0,0-1,0 1,1 0,0-1,1 0,0 1,0-1,0 0,1 0,0-1,1 1,0-1,0 0,1 0,0-1,1 2,6 0,0 0,1-1,0 0,0-1,1-1,0 0,0-1,0-1,0 0,1-1,13 0,41 4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21:53.468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235 412,'-2'-5,"-1"4,0 6,1 9,0 10,1 7,1 3,-1 3,-1 0,-1-5,0-7</inkml:trace>
  <inkml:trace contextRef="#ctx0" brushRef="#br0" timeOffset="359.255">3 249,'-3'14,"25"-21,-9-2,-1-1,0 0,-1 0,0-2,-1 1,0-2,-1 1,0-1,-1 0,-1-1,0 0,0 0,-2-1,0 1,0-1,-2 0,2-9,1 7,1 22,6 34,-10-29,13 42,2 0,3-1,2-1,18 28,-15-38</inkml:trace>
  <inkml:trace contextRef="#ctx0" brushRef="#br0" timeOffset="2469.647">577 494,'1'0,"14"0,0 0,-1 1,1 0,-1 2,1-1,-1 2,0 0,0 0,1 2,-7 0,0 0,0 0,0 1,-1 0,0 1,0-1,-1 1,0 1,-1-1,1 1,-2 0,1 0,-1 0,-1 1,1 0,-2-1,1 1,-1 0,-1 3,14-37,-2-16,2 1,2 0,1 1,10-12,-29 49,1 1,0-1,0 0,0 1,0-1,0 0,0 1,0-1,1 1,-1-1,0 0,0 1,0-1,1 1,-1-1,0 1,0-1,1 1,-1-1,1 1,-1-1,0 1,1-1,-1 1,1 0,-1-1,1 1,-1 0,1-1,-1 1,1 0,0-1,-1 1,1 0,-1 0,1 0,0 0,-1 0,1 0,-1 0,1 0,0 0,-1 0,1 0,-1 0,1 0,0 0,-1 1,1-1,-1 0,1 0,-1 1,1-1,-1 0,1 1,-1-1,1 0,-1 1,1-1,-1 1,1-1,-1 1,0 0,8 68,7 28,-13-91,1 0,0-1,1 1,-1-1,1 0,0 0,0 0,1 0,0-1,-1 1,1-1,1-1,-1 1,0-1,1 1,0-2,0 1,0-1,0 0,0 0,0 0,1-1,-1 0,0 0,1-1,-1 0,1 0,-1 0,1-1,2-1,44-9,-2-6</inkml:trace>
  <inkml:trace contextRef="#ctx0" brushRef="#br0" timeOffset="3008.727">1560 440,'-11'-1,"-4"0,0 0,0 1,-1 1,1 0,0 1,0 1,0 0,0 1,1 0,0 1,-1 1,2 0,-10 7,20-11,0 0,0 1,0 0,0 0,1 0,0 0,-1 0,1 1,0-1,0 0,1 1,-1 0,1-1,0 1,0 0,0 0,0 0,1 0,-1 0,1-1,0 1,0 0,1 0,-1 0,1 0,0 0,0 0,0 0,2 4,0-1,0 0,0 0,1-1,0 1,0-1,1 0,0 0,0 0,0-1,1 1,-1-1,1 0,1-1,6 4,1-1,-1-1,1-1,1 0,-1-1,1 0,-1-1,1 0,0-2,0 0,0 0,0-1,0-1,0-1,0 0,0-1,-1 0,1-1,-1-1,0 0,0-1,-1-1,1 0,-1-1,-1 0,0-1,0 0,-1-1,0 0,0-1,-1 0,1-3,9-22,-26 45,5-6,1-1,0 1,-1 0,1 0,0 0,0 0,0-1,1 1,-1 0,1 0,-1-1,1 1,0 0,0-1,0 1,0 0,1-1,-1 0,1 1,-1-1,1 0,0 0,0 0,0 0,0 0,0 0,1 0,-1-1,0 1,1-1,2 1,0 1,1-1,0 0,0 0,0-1,-1 0,1 0,0 0,1-1,-1 1,0-2,0 1,0-1,0 1,4-3,-1 0,-1 0,1 0,-1-1,0 0,-1-1,1 0,-1 0,0 0,0-1,0 0,5-7,-10 11,1-1,-1 0,0 0,0 0,0 0,0 0,-1 0,1 0,-1 0,0-1,0 1,0-1,0 1,-1 0,1-1,-1 0,0 1,0-1,0 1,0-1,-1 1,1-1,-1 1,0-1,0 1,-1 0,1-1,0 1,-1 0,0 0,0 0,-5-5,-1 1,0 1,0 0,0 0,-1 0,0 1,0 1,0-1,0 1,-1 1,0 0,1 0,-1 1,0 0,0 1,-1 0,1 1,0-1,-6 2,12-1,0 0,1 0,-1 0,0 0,1 1,-1 0,0-1,1 1,-1 0,1 1,0-1,-1 1,1-1,0 1,0 0,0 0,0 1,0-1,0 0,1 1,-1 0,1 0,0-1,-1 1,1 1,1-1,-1 0,0 0,1 1,0-1,0 1,0-1,0 1,0-1,1 1,-1 0,1-1,0 1,0 1,3 0,1 0,-1 0,0-1,1 0,0 1,0-1,1-1,-1 1,1 0,-1-1,1 0,0 0,0-1,1 1,-1-1,0 0,1-1,0 1,-1-1,1 0,0 0,-1-1,1 0,0 0,5-1,34 1</inkml:trace>
  <inkml:trace contextRef="#ctx0" brushRef="#br0" timeOffset="3582.015">2038 166,'-3'5,"1"1,-1-1,1 1,1 0,-1-1,1 1,0 0,0 0,1 0,0 0,0 0,0 0,1 0,0 0,0 0,0 0,1-1,0 1,0 0,0-1,1 0,1 2,5 10,2 0,0-1,1-1,0 0,1 0,5 2,49 45,50 56,-117-119,0 1,0-1,0 1,0 0,0-1,0 1,0-1,0 1,1-1,-1 1,0-1,0 1,1 0,-1-1,0 1,0-1,1 1,-1 0,0-1,1 1,-1 0,1 0,-1-1,0 1,1 0,-1 0,1-1,-1 1,1 0,-1 0,0 0,1 0,-1 0,1 0,-1 0,1 0,-1 0,1 0,-1 0,1 0,-1 0,1 0,-1 0,1 0,-1 0,0 1,1-1,-1 0,1 1,-1-48,-2 31,1 1,1-1,0 0,1 1,1-1,0 0,1 1,1 0,0 0,1 0,1 0,0 1,1 0,6-8,-11 19,2 0,-1 0,0 0,0 1,1 0,-1-1,1 1,0 1,0-1,0 0,0 1,0 0,0 0,0 0,0 1,0-1,0 1,0 0,1 0,-1 0,0 1,0-1,0 1,0 0,0 0,0 1,0-1,0 1,0 0,2 0,0 1,0 0,0 0,-1 1,1-1,-1 1,0 0,0 0,-1 1,1 0,-1-1,0 1,0 1,-1-1,1 1,-1-1,-1 1,3 5,4 76,-9-74,0 0,1 1,1-1,0 0,0 0,2 0,1 3,-3-12,0 0,0-1,0 0,1 1,-1-1,1 0,0 0,0-1,0 1,0 0,0-1,1 0,-1 0,1 0,-1 0,1 0,0-1,0 0,0 0,0 0,0 0,0 0,0-1,0 0,100-6,-49-7,-2-2</inkml:trace>
  <inkml:trace contextRef="#ctx0" brushRef="#br0" timeOffset="4658.171">3281 344,'-14'-8,"0"2,-1 0,0 1,1 1,-2 0,1 1,0 0,-1 1,1 1,-1 0,-9 2,19 0,1-1,0 1,0 0,0 1,0-1,0 1,0 0,1 0,-1 1,0 0,1-1,0 1,0 1,0-1,0 1,0-1,1 1,-1 0,1 0,0 1,0-1,1 1,-1-1,1 1,0 0,0 0,1 0,0 0,0 0,0 0,0 0,1 0,-1 1,1-1,1 0,-1 0,1 1,0-1,0 0,0 0,1 0,0 0,0 0,0-1,0 1,1-1,0 1,8 3,0 0,0-2,1 1,0-1,0-1,0 0,1-1,0 0,-1-1,1-1,1 0,-1 0,0-1,0-1,0 0,11-2,28-1,-1-2,0-2,0-2,-1-3,0-2,-1-1,-1-3,-1-2,9-7,-42 20,0 0,0 0,-1-2,0 1,-1-2,0 0,-1 0,0-1,6-7,-16 17,0 0,1-1,-1 1,0 0,-1 0,1-1,0 1,0 0,0-1,-1 1,1-1,-1 1,1-1,-1 1,0-1,1 1,-1-1,0 1,0-1,0 1,0-1,0 0,-1 1,1-1,0 1,-1-1,1 1,-1-1,1 1,-1-1,0 1,0 0,1-1,-1 1,0 0,0 0,0 0,-1 0,1 0,0 0,0 0,-1 0,1 0,0 0,-2 0,-7-2,0 0,0 1,0 0,0 0,0 1,0 1,-1-1,1 2,0 0,0 0,0 0,0 2,0-1,0 1,0 0,1 1,-1 1,-5 2,9-3,0 0,0 1,0-1,0 1,1 0,-1 1,1-1,1 1,-1 0,1 0,0 0,-2 6,5-10,0 0,0 0,0 1,0-1,1 1,-1-1,1 1,-1-1,1 1,0-1,0 1,0-1,0 1,1-1,-1 1,1-1,-1 0,1 1,0-1,0 1,0-1,0 0,0 0,1 0,-1 0,1 0,-1 0,1 0,0 0,0 0,0-1,0 1,0-1,0 1,0-1,0 0,1 0,0 0,5 3,0-1,0 0,1 0,-1-1,1-1,0 1,-1-1,1-1,0 1,0-1,0-1,-1 0,1 0,0-1,-1 0,1 0,-1-1,0 0,1-1,-2 0,1 0,0 0,-1-1,0 0,0-1,0 0,-1 0,0 0,0-1,0 1,-1-1,0-1,-1 1,4-7,9 72,-14-48,1-1,0 1,0-1,1 0,1 0,-1-1,1 0,5 5,-10-11,1 0,0 0,0 0,0 0,0-1,0 1,0 0,1-1,-1 0,0 1,1-1,-1 0,1 0,0-1,-1 1,1 0,-1-1,1 0,0 1,0-1,-1 0,1-1,0 1,-1 0,1-1,0 1,-1-1,1 0,-1 0,1 0,-1 0,1 0,-1-1,1 0,3-2,-1-1,0 0,0 0,-1 0,0 0,1-1,-2 0,1 0,-1 0,0 0,0 0,-1-1,1 1,-1-1,-1 1,1-1,-1-1,7-118,-8 120,0-5,-1 8,0 0,1 0,-1 0,1 0,0 0,0 0,0 1,0-1,0 0,0 0,1 0,0 0,-1 0,1 0,0 1,0-1,1 0,-1 1,0-1,1 1,0-1,0 1,-1 0,1-1,1 1,-1 0,0 1,0-1,1 0,-1 1,1-1,-1 1,4-2,6 2,0 0,0 0,1 1,-1 1,0 0,1 1,-1 0,0 1,0 0,0 1,-1 0,1 1,-1 0,0 1,-1 0,6 4,-11-5,-1 0,1 0,-2 1,1-1,0 1,-1 0,0 0,-1 0,1 0,-1 0,0 0,-1 1,1-1,-1 1,0 0,-1-1,0 1,0-1,0 1,-1 0,-1 3,9 79,-6-87,0 1,0-1,0 0,0 0,0 1,1-1,-1 0,1 0,-1 0,1 0,0 0,0-1,0 1,0-1,0 1,0-1,0 0,0 1,1-1,-1 0,0 0,1-1,-1 1,1-1,-1 1,1-1,-1 0,1 1,-1-1,1-1,-1 1,1 0,-1-1,1 1,0-1,90-32,-86 29,29-11,-2-3,0 0,-1-3,-1 0,-1-2,-1-2,27-27,-52 46,0-1,0 0,0 0,-1 0,0 0,-1-1,1 0,-2 1,3-9,-4 14,-1 0,1 0,-1 0,0 0,1 0,-1 0,0 0,0 0,-1-1,1 1,0 0,-1 0,1 0,-1 0,0 0,1 1,-1-1,0 0,0 0,0 0,-1 1,1-1,0 0,-1 1,1-1,-1 1,1 0,-1-1,1 1,-1 0,0 0,0 0,0 0,0 1,0-1,0 0,0 1,0-1,0 1,0 0,-1-1,-1 1,0 0,1-1,-1 1,0 1,1-1,-1 0,1 1,-1 0,1 0,-1 0,1 0,-1 1,1-1,0 1,0 0,0 0,0 0,0 0,0 0,0 1,1-1,-1 1,1 0,0 0,0 0,0 0,0 0,0 0,1 0,-1 1,1-1,0 1,-2 4,0 0,1 0,0 1,1-1,0 0,0 1,0-1,1 0,1 1,-1-1,1 1,1-1,1 6,0-6,0 0,1 0,0-1,0 0,1 1,0-1,0-1,1 1,0-1,0 0,0 0,1-1,0 0,0 0,0 0,1-1,-1 0,1-1,0 0,0 0,6 1,2 0,0 0,1-1,-1-1,1-1,-1 0,1-1,-1-1,1 0,-1-1,13-4,24-9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22:12.630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209 283,'-8'0,"0"-1,0 1,0 0,0 1,0 0,0 0,1 1,-1 0,0 1,1-1,-1 1,1 1,0-1,0 1,0 1,1-1,-1 1,1 0,0 0,0 1,1 0,0 0,-3 4,2 2,0 1,1-1,0 1,1 0,1 0,0 1,1-1,0 1,1 0,0-1,1 1,1 0,1 8,-2-19,0 0,1 0,-1 0,1 0,-1 0,1-1,0 1,0 0,0 0,0-1,1 1,-1-1,1 1,0-1,-1 1,1-1,0 0,1 0,-1 0,0 0,0-1,1 1,-1 0,1-1,-1 0,1 1,0-1,0 0,-1 0,1-1,0 1,0-1,0 1,0-1,0 0,0 0,0 0,0 0,0-1,-1 1,1-1,0 0,0 0,0 0,-1 0,1 0,4-3,1 0,-1-1,0 0,-1 0,1 0,-1 0,0-1,0 0,-1-1,0 1,0-1,-1 0,1 0,-1-1,-1 1,0-1,0 0,1-2,2-11,-1 0,-1 0,-1 0,0 0,-2-1,-1-13,-1-10,-2 0,-2 0,-2 0,-3 0,-10-31,5 44,5 45,6 11,0 0,2 0,1 0,1 0,1 0,1 0,1 0,1-1,1 1,7 19,-7-18,1 1,1-1,1-1,2 1,0-1,1-1,1 0,2-1,0 0,1-1,1 0,19 17,-34-36,1 0,0-1,0 1,0-1,0 1,0-1,0 0,0 0,0 0,1 0,-1 0,0 0,1-1,-1 1,0-1,1 1,-1-1,1 0,-1 0,1 0,-1 0,0-1,1 1,-1-1,1 1,-1-1,0 0,0 0,1 0,-1 0,0-1,0 1,0 0,0-1,0 1,-1-1,1 0,0 0,-1 1,1-1,-1 0,0-1,1 1,-1-1,5-13,-2 1,0-1,0 0,-2 0,0 0,-1 0,0 0,-1 0,-1 0,-1 0,2 7,-10-89,10 98,-1-1,1 0,0 0,-1 0,1 0,0 0,0 0,0 0,0 0,0 0,0 0,0 0,0 0,0 0,0 0,1 0,-1 0,0 0,1 0,-1 0,1 0,-1 0,1 1,-1-1,1 0,-1 0,1 1,0-1,-1 0,1 1,0-1,0 0,0 1,0-1,-1 1,1-1,0 1,0 0,0-1,0 1,0 0,0 0,0 0,0 0,0 0,0 0,0 0,0 0,0 0,0 0,0 0,0 0,0 1,0-1,0 0,0 1,49 8,0-2,1-2,45-2,-91-3,-3 0,-1-1,1 1,0-1,0 1,0 0,-1 0,1 0,0 0,0 0,0 0,-1 0,1 1,0-1,0 1,-1-1,1 1,0 0,-1-1,1 1,-1 0,1 0,-1 0,1 0,-1 1,1-1,-1 0,0 1,0-1,0 0,0 1,0-1,0 1,0 0,0-1,-1 1,1 0,-1-1,1 1,-1 0,0 0,-14 167,17-45,-2-119,0 0,1 0,-1-1,1 1,0 0,0-1,0 1,1-1,-1 0,1 0,0 0,0 0,1 0,-1-1,1 1,0-1,0 0,0 0,0 0,0-1,1 0,-1 1,4 0,0-1,0 0,0 0,0-1,0 0,1 0,-1-1,1 0,-1 0,0-1,0 0,1-1,-1 0,0 0,0 0,4-3,-1-1</inkml:trace>
  <inkml:trace contextRef="#ctx0" brushRef="#br0" timeOffset="774.898">987 638,'23'-16,"13"-8,-2-1,-1-2,-1-2,5-7,-34 34,0 0,-1 0,1 0,-1 0,0-1,1 1,-1-1,0 1,-1-1,1 0,0 0,-1 0,1 0,-1 0,0 0,0 0,0 0,-1-1,1 1,-1 0,0 0,0-1,0 1,0 0,0 0,-1-1,1 1,-1 0,0 0,0 0,0 0,0 0,-1 0,1 0,-1 0,0 0,0 0,0 1,-1-2,-2 2,0-1,-1 1,1 0,-1 0,1 0,-1 1,0-1,0 1,1 1,-1-1,0 1,0 0,0 1,0-1,1 1,-1 0,0 1,0-1,1 1,-1 1,3 0,1 0,-1 0,1 0,0 1,0-1,0 1,1-1,-1 1,1 0,0 0,0-1,0 1,0 0,1 0,0 0,0 0,0 0,0 0,0 0,1 0,0 0,0 0,0 1,3 9,0-1,1 1,1-1,0 0,0 0,2-1,-1 0,1 0,1-1,0 0,1 0,0-1,1 0,0-1,0 0,1-1,0 0,0-1,1-1,0 1,0-2,1 0,12 3,11-1</inkml:trace>
  <inkml:trace contextRef="#ctx0" brushRef="#br0" timeOffset="1923.482">1711 447,'-8'-7,"-1"1,0-1,0 2,-1-1,1 1,-1 1,0-1,-1 2,-4-2,12 4,0 0,-1 0,1 1,-1-1,1 1,-1 0,1 0,-1 0,1 1,-1-1,1 1,-1-1,1 1,-1 0,1 1,0-1,0 1,0-1,-1 1,2 0,-1 0,0 0,0 0,1 1,-1-1,1 1,-1 0,1 0,0-1,-1 3,2-3,0-1,-1 1,1 0,0 0,0 0,0-1,0 1,1 0,-1 0,0 0,1 0,-1 0,1 1,0-1,0 0,0 0,0 0,0 0,0 0,0 0,1 0,-1 0,1 0,-1 0,1 0,0 0,0 0,0 0,0 0,0 0,1-1,-1 1,0 0,1-1,-1 1,1-1,-1 0,1 1,0-1,0 0,0 0,-1 0,1 0,0-1,0 1,0 0,0-1,2 1,12 1,0-1,0 0,0-1,1-1,-1 0,0-1,0-1,-1 0,1-2,0 0,-1 0,0-1,-1-1,1-1,-1 0,11-9,-24 17,-1 0,1-1,-1 1,1-1,0 1,-1 0,1-1,-1 1,1 0,0 0,-1 0,1-1,0 1,0 0,-1 0,1 0,0 0,-1 0,1 0,0 0,-1 1,1-1,0 0,-1 0,1 0,0 1,-1-1,1 0,0 1,-1-1,1 0,-1 1,1-1,-1 1,1-1,-1 1,1-1,-1 1,1 0,-1-1,0 1,1-1,-1 1,0 0,0-1,1 1,-1 0,0-1,0 1,0 0,0-1,0 1,0 0,0 0,0-1,0 1,0 0,0-1,-1 1,1 0,0-1,0 1,-1 0,1-1,0 1,-1-1,1 1,1 15,0-12,0 1,1-1,0 1,-1-1,2 0,-1 1,0-1,1 0,0-1,0 1,0 0,0-1,1 0,0 0,-1 0,1 0,0 0,0-1,0 0,1 0,-1 0,0 0,1 0,0-1,-1 0,1 0,0 0,3-1,2 1,0 0,1 0,-1-2,0 1,0-1,1-1,-1 1,0-2,0 0,-1 0,1 0,-1-1,1-1,2-3,0 0,-1-1,0-1,0 0,-1 0,0-1,-1 0,0-1,-1 0,0 0,-1-1,0 0,-1 0,-1-1,0 0,0 0,-1-5,-3 16,5-16,-2 21,-5 219,0 243,-4-410,0-72,2-358,3 357,0-2,0 0,1 0,1 0,0 0,2 1,1-1,0 1,6-11,-10 28,0 1,0 0,1-1,-1 1,1 0,-1-1,1 1,0 0,0 0,0 0,0 1,0-1,1 0,-1 1,0 0,1-1,-1 1,1 0,0 0,-1 0,1 1,0-1,-1 1,1-1,0 1,0 0,-1 0,1 0,0 0,0 1,-1-1,1 1,0-1,-1 1,3 1,84 50,-86-51,5 5,0-1,-1 1,1 1,-1 0,0 0,0 0,-1 1,0-1,1 4,-7-9,0 0,0 0,0 0,-1 0,1 0,0 0,-1 0,1 0,-1 0,0 0,0 0,0-1,0 1,0 0,0-1,0 1,0-1,-1 1,1-1,-1 1,1-1,-1 0,1 0,-1 0,0 0,1 0,-1 0,0 0,0-1,0 1,0 0,0-1,0 0,0 1,0-1,0 0,0 0,0 0,0 0,0-1,0 1,1-1,-2 1,2 0,1 0,-1 0,1 0,-1 0,1 0,-1 0,0 0,1 0,-1 0,1 0,-1 0,1-1,-1 1,1 0,-1 0,1-1,-1 1,1 0,0 0,-1-1,1 1,-1 0,1-1,0 1,-1-1,1 1,0-1,-1 1,1 0,0-1,0 1,-1-1,1 1,0-1,0 1,0-1,0 0,0 1,0-1,0 1,0-1,0 1,0-1,0 1,0-1,0 1,0-1,0 1,0-1,1 1,-1-1,0 1,0-1,1 1,-1-1,0 1,1-1,21-30,-20 27,5-4,30-37,-2-2,-1-1,22-47,-39 61,-1-1,-3-1,-1 0,-1-1,4-31,-15 71,-15 95,4 0,5 2,6-70,0 0,2 0,1-1,2 1,0 0,2-1,2 0,10 25,-14-43,0 0,0 0,1-1,1 1,-1-1,2-1,-1 1,1-2,1 1,0-1,0 0,0-1,1 0,0 0,1-1,-1 0,1-1,0 0,9 2,-16-7,-1 1,1 0,0-1,0 0,0 0,-1 0,1 0,0 0,0-1,-1 0,1 0,0 0,-1 0,1-1,2-1,16-11</inkml:trace>
  <inkml:trace contextRef="#ctx0" brushRef="#br0" timeOffset="2205.805">2517 406,'14'0,"21"-2,23-3,20-4,15 1,9 1,0 2,-5 2,-19 1</inkml:trace>
  <inkml:trace contextRef="#ctx0" brushRef="#br0" timeOffset="2514.517">3350 379,'-71'6,"55"-6,-1 1,1 1,-1 0,1 1,0 0,0 2,0 0,1 0,-13 7,24-9,0 0,-1 1,1-1,0 1,0 0,1 0,-1 0,1 0,0 1,0-1,0 1,1 0,0 0,0 0,0 0,0 0,1 1,0-1,0 0,0 1,1-1,0 1,0-1,0 1,0-1,1 0,0 1,0-1,1 0,0 0,0 1,0-1,0-1,1 1,-1 0,1-1,0 1,1-1,-1 0,1 0,0 0,0 0,0-1,1 0,-1 1,1-2,0 1,0-1,1 0,0 0,-1-1,1 0,0 0,0 0,0-1,0 0,0 0,0 0,-1-1,1 0,0 0,0 0,-1-1,1 0,0 0,-1-1,0 1,0-1,0 0,0-1,0 1,0-1,-1 0,0 0,0 0,0-1,0 1,-1-1,1 0,-1 0,-1 0,2-3,30-79,-10 121,-11-26,0 1,1-2,0 0,0 0,0-1,1-1,0-1,0 0,0-1,0 0,1-1,-1-1,15-1,27 4,-1-3,0-3,1-2,39-8,-54 3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22:19.718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7 684,'-6'1,"6"-17,10-14,0-1,2 1,1 1,1 0,2 1,2-2,14-11,-31 40,-1 0,1 0,0 0,0 0,0 0,0 0,0 1,1-1,-1 0,0 1,0-1,0 1,1-1,-1 1,0-1,0 1,1 0,-1 0,0-1,1 1,-1 0,0 0,1 0,-1 1,0-1,1 0,-1 0,0 1,1-1,-1 1,0-1,0 1,0 0,1-1,0 2,5 7,0 0,0 0,0 1,-1 0,-1 0,0 1,0 0,-1 0,0 4,8 15,-5-15,-1-1,0 0,0 0,-1 1,-1 0,-1 0,2 14,-5-27,0 0,0-1,0 1,0 0,0-1,0 1,0 0,-1 0,1-1,0 1,-1 0,0-1,1 1,-1-1,0 1,0-1,0 1,0-1,0 1,0-1,0 0,0 0,-1 0,1 1,-1-1,1 0,0-1,-1 1,1 0,-1 0,0-1,1 1,-1-1,0 1,1-1,-1 0,0 1,0-1,1 0,-1 0,0 0,1-1,-1 1,0 0,0-1,0-1,-1-1,1 1,0-1,1 0,-1 0,0 0,1 0,0 0,-1 0,1 0,0 0,1-1,-1 1,1 0,-1 0,1-1,0 1,0-1,0 1,1 0,-1 0,1-1,0 1,0 0,0 0,0-1,61-145,-28 79,-8 5,-2-1,-3 0,-2-5,-14 61,-3 33,-2-12,46 348,-44-344,0-1,2 1,0 0,0-1,1 0,1 0,0 0,5 6,-10-19,-1 0,1 0,0 0,-1 0,1 0,0 0,-1 0,1 0,0 0,0 0,0 0,0-1,0 1,0 0,0-1,0 1,0-1,0 1,0-1,0 1,0-1,0 0,1 0,-1 1,0-1,0 0,0 0,0 0,1 0,-1 0,0-1,0 1,0 0,1 0,-1-1,0 1,0-1,0 1,1-1,10-10</inkml:trace>
  <inkml:trace contextRef="#ctx0" brushRef="#br0" timeOffset="258.477">88 301,'14'-2,"19"1,17 1,17 1,13-1,7 1,5-3,-2 0,-16-1</inkml:trace>
  <inkml:trace contextRef="#ctx0" brushRef="#br0" timeOffset="712.767">949 520,'-57'59,"55"-57,1 0,0 0,0 1,0-1,0 0,0 1,0-1,1 0,-1 1,1-1,0 1,-1-1,1 1,1-1,-1 1,0-1,0 1,1-1,-1 1,1-1,0 0,0 1,0-1,0 0,0 0,0 1,1-1,-1 0,1 0,0 0,-1-1,3 3,1-1,-1 0,0 0,1 0,-1-1,1 0,0 0,0 0,0 0,0-1,0 0,1 0,-1 0,0-1,0 1,1-1,-1-1,0 1,0-1,1 0,-1 0,0 0,0-1,0 1,0-2,-1 1,1 0,0-1,-1 0,2-1,-1 2,-1-1,0 0,0 0,0 0,0 0,-1 0,1-1,-1 0,0 1,0-1,0-1,-1 1,1 0,-1-1,0 1,0-1,-1 1,1-1,-1 0,0 0,-1 0,1 0,-1 1,0-1,0 0,0 0,0 0,-1 0,0 0,0 0,-1 1,0-3,-1 2,0 0,0 1,-1 0,1-1,-1 1,0 0,0 1,-1-1,1 1,-1 0,0 0,1 0,-1 1,-1-1,1 1,0 0,0 1,-1-1,1 1,-1 0,1 1,-1-1,1 1,-1 0,1 1,-1-1,0 1,1 0,0 0,-1 1,1 0,0 0,0 0,0 0,0 1,0 0,0 0,1 0,-1 1,1-1,0 1,0 0,1 0,-1 1,1-1,0 1,0-1,0 1,-1 3,3-5,1 0,-1 0,0 0,1 0,0 1,0-1,0 0,0 0,0 1,0-1,1 0,0 0,0 0,0 1,0-1,0 0,0 0,1-1,-1 1,1 0,0 0,0-1,2 2,12 12</inkml:trace>
  <inkml:trace contextRef="#ctx0" brushRef="#br0" timeOffset="1147.003">963 233,'-2'-4,"0"1,1-1,0 1,-1-1,2 0,-1 0,0 0,1 1,0-1,-1 0,2 0,-1 0,0 0,1 0,0 1,-1-1,2 0,-1 0,0 1,1-1,1-2,8-32,20-68,-31 106,1 0,-1 1,0-1,0 0,0 0,1 0,-1 0,0 0,0 0,0 1,1-1,-1 0,0 0,0 0,1 0,-1 0,0 0,0 0,1 0,-1 0,0 0,0 0,1 0,-1 0,0 0,0 0,1-1,-1 1,0 0,0 0,1 0,-1 0,0 0,0-1,0 1,1 0,-1 0,0 0,0 0,0-1,0 1,0 0,1 0,-1-1,0 1,0 0,0 0,0 0,0-1,0 1,2 28,-2-25,0-3,0 26,1 0,1 0,1-1,1 1,2-1,5 16,4-4,0-6</inkml:trace>
  <inkml:trace contextRef="#ctx0" brushRef="#br0" timeOffset="1407.36">1085 520,'-4'16,"-2"8,0 5,6-1,5-3,6-3,7-3,1-4,1-6,-1-4,-1-2,-5-5,-1-4,0-5,-1-9,-1 0</inkml:trace>
  <inkml:trace contextRef="#ctx0" brushRef="#br0" timeOffset="2672.072">1331 438,'95'107,"-24"-9,-71-97,1 1,0-1,0 0,-1 0,1 0,0 0,0 0,0 1,0-2,1 1,-1 0,0 0,0 0,0 0,1-1,-1 1,0-1,1 1,-1-1,1 1,-1-1,0 0,1 0,-1 0,1 0,-1 0,1 0,-1 0,1 0,-1 0,0-1,1 1,-1 0,0-1,1 0,-1 1,0-1,1 0,-1 1,0-1,0 0,0 0,0 0,0 0,0 0,0 0,1-1,14-18,0-1,-2 0,0-1,-1-1,0-2,39-65,-55 94,0 0,1 0,-1 1,1-1,0 0,0 1,0-1,0 1,1 0,0 0,0 0,0-1,1 1,-1 0,1 0,0 0,1 0,-1 0,1 0,0 0,0-1,0 1,1 0,0-1,0 1,0-1,0 1,1-1,0 0,0 0,0 0,10 2,0-1,0 0,1 0,0-2,0 0,0 0,0-1,0-1,0 0,0-1,7-1,-20 1,33 0,0-1,1-1,-1-2,0-2,-1-1,1-1,25-11,4-19,-61 37,-1 0,0 0,1 0,-1-1,0 1,0 0,0-1,0 1,0-1,0 1,-1-1,1 1,0-1,-1 1,1-1,-1 0,1 1,-1-1,0 0,0 1,0-1,0 0,0 0,0 1,0-1,-1 0,1 1,0-1,-1 0,0 1,1-1,-1 1,0-1,0 1,0-1,0 1,0 0,0-1,0 1,-1-1,-5-3,0 0,0 0,-1 0,0 1,0 0,0 1,0 0,-1 0,0 1,1 0,-1 0,0 1,0 0,0 1,-8 0,13 0,1 1,-1-1,1 1,-1 0,1 0,-1 0,1 1,0-1,0 1,0-1,0 1,0 0,0 1,0-1,0 0,1 1,-1-1,1 1,0 0,0 0,0 0,0 0,0 0,1 0,-1 1,1-1,0 1,0-1,0 1,1-1,-1 1,1-1,-1 1,1-1,1 1,-1 0,0-1,1 1,0-1,0 1,1 2,-1 0,1-1,0 1,1-1,-1 1,1-1,0 0,0 0,1 0,-1-1,1 1,0-1,1 0,-1 0,1 0,-1-1,1 1,0-1,0 0,1-1,-1 1,1-1,-1 0,1 0,0-1,-1 0,1 0,0 0,0-1,0 1,0-1,0-1,0 1,-1-1,1 0,0-1,0 1,-1-1,1 0,-1-1,3-1,0-1,-1-1,0 0,0 0,-1-1,1 0,-2 0,1 0,-1-1,0-1,22-27,-26 36,0 0,-1-1,1 1,0 0,-1 0,1 0,0 0,0 0,-1 1,1-1,0 0,-1 0,1 0,0 1,-1-1,1 0,0 0,-1 1,1-1,-1 1,1-1,0 1,-1-1,1 1,-1-1,1 1,-1-1,0 1,1 0,-1-1,0 1,1-1,-1 1,0 0,0 0,1-1,-1 1,0 0,0-1,0 1,0 0,0 0,0-1,0 1,0 0,0-1,-1 1,1 0,0-1,0 1,-1 0,1 0,0 1,22 155,-6 1,-6 99,-10-245,1-4,0 1,0-1,0 1,-1-1,-1 1,1-1,-2 1,1-1,-1 0,0 0,-1 1,1-2,-2 1,1 0,-1 0,0-1,-1 0,0 0,0 0,-6 5,9-10,-1-1,0 0,0 0,-1 0,1 0,0 0,0-1,0 1,0-1,-1 0,1 0,0 0,0 0,-1-1,1 1,0-1,0 0,0 0,0 0,0 0,0-1,0 1,0-1,0 0,1 1,-1-1,-1-2,-56-70,52 60,0-1,1-1,1 1,1-1,0 0,1-1,1 1,0-1,1 0,1 1,1-1,0 0,1 0,1 1,1-1,0 0,1 1,1 0,0 0,1 0,1 1,1 0,0 0,6-8,10 1,0 1,1 2,1 0,1 2,1 0,0 2,1 2,1 0,0 2,0 1,28-5,-47 12,208-66,-180 45,-39 24,0-1,0 0,0 1,0-1,0 0,0 1,0-1,0 0,0 1,-1-1,1 1,0-1,-1 0,1 1,0-1,-1 1,1-1,0 1,-1-1,1 1,-1-1,1 1,-1 0,0-1,1 1,-1 0,1-1,-1 1,1 0,-1 0,0-1,1 1,-1 0,0 0,1 0,-1 0,0 0,1 0,-1 0,0 0,1 0,-1 0,0 0,1 1,-1-1,1 0,-1 1,0-1,-102 3,100-2,-1 0,0 0,0 0,1 0,-1 1,0 0,1-1,0 2,-1-1,1 0,0 0,0 1,0 0,1-1,-1 1,0 0,1 1,0-1,0 0,0 1,0-1,1 1,-1-1,0 4,1-3,0 0,1 1,0-1,-1 0,2 0,-1 0,0 0,1 1,0-1,0 0,0 0,0 0,0 0,1-1,0 1,0 0,0 0,0-1,1 0,-1 1,1-1,0 0,0 0,0 0,0-1,1 1,-1-1,1 0,-1 0,1 0,0 0,0-1,0 1,0-1,1 1,0 0,-1 0,1-1,0 0,0 1,0-2,0 1,0-1,1 0,-1 0,0 0,0 0,0-1,0 0,0 0,0-1,-1 1,1-1,0 0,0 0,-1-1,0 1,1-1,-1 0,0 0,0-1,-1 1,2-2,-2 2,-1-1,1 0,-1 0,0 0,0 0,0 0,0 0,-1-1,0 1,0 0,0-1,0 1,-1-1,0 0,0 1,0-1,0 1,-1-1,0 1,0-3,0 7,1 0,-1 0,0 0,1 0,-1 0,1 0,-1 0,0 0,1 0,-1 0,0 0,1 0,-1 0,1 1,-1-1,1 0,-1 0,0 1,1-1,-1 0,1 1,-1-1,1 1,0-1,-1 0,1 1,-1-1,1 1,0-1,-1 1,1 0,0-1,0 1,-1-1,1 1,0 0,0-1,0 1,0-1,0 1,0 0,0-1,0 1,0-1,0 1,0 0,0-1,0 2,0 3,-1 0,1 1,-1-1,2 1,-1-1,0 0,1 1,0-1,1 0,-1 1,1-1,0 0,0 0,0 0,1 0,0-1,0 1,0-1,1 0,-1 0,1 0,0 0,0 0,0-1,1 0,-1 0,1 0,-1 0,1-1,0 0,0 0,1 0,0 0,22 7,0-2,0 0,0-2,1-1,0-2,0 0,-1-2,1-2,0 0,0-2,-1-1,1-1,19-8,17-9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7T06:34:56.225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  <inkml:brush xml:id="br1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4166 3333,'-9'46,"2"249,8-256,11 167,24 114,-8-89,-10 5,-7 82,18 342,2 135,-21-387,-7-358,-5-63,-1-8</inkml:trace>
  <inkml:trace contextRef="#ctx0" brushRef="#br0" timeOffset="1">4043 3456,'10'-36,"-1"0,-1-1,-3 0,-1 0,-1 0,-3-22,5-38,-5 83,1 0,0 0,2 0,-1 0,2 0,0 1,0 0,1 0,2-3,-3 13,0 0,0 0,0 0,1 1,-1 0,1 0,-1 0,1 0,0 1,-1-1,1 1,0 1,0-1,0 1,0 0,0 0,0 0,-1 0,1 1,0 0,0 0,0 0,-1 1,3 1,11 0,143 13,1-7,121-9,-261-1,563-12,-93-16,191-47,-363 36,1229-109,-212 54,-374 33,294-10,-722 54,812-15,-95 18,234 42,-1108-17,673 9,-396-6,18 2,568-16,-873 24,-335-20,1 1,-1 2,0 1,-1 2,25 10,-51-17,0 0,0 1,-1 0,1 0,0 0,-1 1,0-1,0 1,0 1,-1-1,1 1,-1 0,0 0,0 0,0 0,-1 1,0-1,0 1,-1 0,1 0,0 5,-2 160,-4 378,-8-402,-6-1,-21 72,-12 91,33-170,6 1,7 0,5-1,7 1,8 13,51 323,-52-341,7-1,5-1,6-1,13 23,129 405,-170-540,3 15,2-1,1 0,2 0,1-1,1-1,2 0,1-1,-16-29,-1 1,1-1,-1 0,1 1,0-1,0 0,0 0,0 0,0-1,0 1,0 0,1-1,-1 0,1 1,-1-1,1 0,-1 0,1 0,0-1,0 1,-1-1,1 1,0-1,0 0,-1 0,1 0,2-1,17-7</inkml:trace>
  <inkml:trace contextRef="#ctx0" brushRef="#br0" timeOffset="2">4220 6992,'12'-14,"8"-6,3-4,-2 2,-3 1,-4 2,-4 5</inkml:trace>
  <inkml:trace contextRef="#ctx0" brushRef="#br0" timeOffset="3">4357 6829,'-7'20,"1"0,2 0,0 0,1 1,1-1,0 1,2 0,1-1,0 1,1 0,2-1,3 12,-7-28,12 95,-5 1,-3 0,-6-1,-3 1,-10 40,-27 194,41-328,1-3,-1 1,0-1,1 0,0 1,0-1,0 1,0-1,1 0,-1 1,1-1,0 1,0-1,0 0,0 0,1 0,-1 0,1 0,0 0,-1 0,3 2,-2-5,-1 0,0 0,0 0,0 0,1-1,-1 1,0 0,0-1,0 1,0-1,0 1,0-1,0 1,0-1,0 0,0 0,0 1,0-1,0 0,0 0,-1 0,1 0,0 0,-1 0,1 0,-1 0,1 0,-1-2,5-4,5-1,0 1,0 0,0 0,1 1,0 0,0 1,0 1,1-1,-1 2,1 0,0 0,0 1,1 0,-1 1,0 1,0 0,1 0,-1 1,0 1,1 0,26-1,625-11,242-27,-232 18,159-23,87-23,97 1,-516 40,655-14,-1113 38,548-15,339-46,414 13,-294-10,-681 34,451-15,-440 33,24-1,250 34,441 38,-187-47,-378-4,574-15,-918 15,-17-6,-161-6,1 0,-1-1,0 0,1 0,-1-1,1 0,-1-1,1 0,7-1,-15 0,0 1,1-1,-1 0,0 0,0 0,0 1,-1-1,1 0,0 0,-1 0,1 0,-1 0,0 0,1 0,-1 0,0 0,0-1,-1 1,1 0,0 0,-1 0,1 0,-1 0,1 0,-1 0,0 1,0-1,0 0,0 0,0 1,0-1,-1 0,1 1,-1-1,1 1,-1 0,1-1,-1 1,0 0,-2-5,-7-9,2 0,-1-1,2 0,0-1,1 0,0 0,2 0,0-1,1 0,1 0,-1-15,3-10,2 0,2 1,2 0,2-4,15-77</inkml:trace>
  <inkml:trace contextRef="#ctx0" brushRef="#br0" timeOffset="4">9259 424,'6'56,"79"943,-66-287,-11-616,-2-74</inkml:trace>
  <inkml:trace contextRef="#ctx0" brushRef="#br0" timeOffset="5">10228 1380,'14'7,"12"2,8-5,-2-3</inkml:trace>
  <inkml:trace contextRef="#ctx0" brushRef="#br0" timeOffset="6">11171 1311,'14'0,"4"0</inkml:trace>
  <inkml:trace contextRef="#ctx0" brushRef="#br0" timeOffset="7">12113 1243,'17'-4,"4"-3</inkml:trace>
  <inkml:trace contextRef="#ctx0" brushRef="#br0" timeOffset="8">12837 1189,'0'0</inkml:trace>
  <inkml:trace contextRef="#ctx0" brushRef="#br0" timeOffset="9">13821 1189,'20'-10,"8"-2</inkml:trace>
  <inkml:trace contextRef="#ctx0" brushRef="#br0" timeOffset="10">14489 1161,'0'0</inkml:trace>
  <inkml:trace contextRef="#ctx0" brushRef="#br0" timeOffset="11">16156 150,'7'31,"-11"227,1 870,4-1061,3 1,12 60,-10-75,-6-91,-1 14</inkml:trace>
  <inkml:trace contextRef="#ctx0" brushRef="#br0" timeOffset="12">15842 902,'-13'-8,"19"28,21 30,2-1,2-1,27 30,-28-37,-18-26,12 21,2-1,2-2,0 0,3-2,0-1,31 21,-58-48,0 1,0-2,0 1,0 0,0-1,1 0,-1 0,1 0,-1 0,1-1,0 1,0-1,-1-1,1 1,0-1,0 0,0 0,0 0,0 0,0-1,0 0,0 0,-1-1,1 1,0-1,-1 0,1 0,-1 0,3-3,6-11,0 0,-1-1,0-1,-2 0,0-1,-1 0,-1 0,0-1,-2 0,0 0,-2 0,3-20,-6 34,10-41,7-39,4 0,4 2,28-62,-37 110</inkml:trace>
  <inkml:trace contextRef="#ctx0" brushRef="#br0" timeOffset="13">8849 1066,'137'129,"-83"-74,3-2,2-3,3-3,53 32,-109-74,1-1,0 1,0-1,0 0,0-1,1 0,-1 0,1-1,0 1,0-2,0 1,0-1,0 0,0-1,1 0,-1 0,0-1,0 0,0-1,0 1,0-2,0 1,-1-1,4-1,4-10,0 0,-1-1,0-1,-1 0,-1-1,-1 0,0-1,-1 0,-1 0,-1-1,-1 0,0-2,-5 16,67-174,-43 103,3 2,4 1,26-42,-25 63</inkml:trace>
  <inkml:trace contextRef="#ctx0" brushRef="#br0" timeOffset="14">9341 3155,'0'2,"0"8,2 12,1 13,3 15,-1 10,2 8,0 0,-2-4,1-6,-1-8,-1-10,1-10,0-10</inkml:trace>
  <inkml:trace contextRef="#ctx0" brushRef="#br0" timeOffset="15">9314 3291,'-1'-8,"0"0,1 0,1 0,-1 0,1 0,0 0,1 0,0 0,0 0,1 1,0-1,0 1,1 0,0 0,0 0,1 0,-1 1,2-1,-1 1,1 0,-1 1,2 0,-1 0,0 0,1 0,0 1,0 0,1 1,-1 0,3-1,5-2,0 0,0 1,1 0,0 1,0 1,0 1,0 0,0 1,0 1,0 0,9 2,-21-1,0 0,0 1,0 0,0-1,0 1,0 1,0-1,0 0,-1 1,0 0,1 0,-1 0,0 0,0 0,0 1,-1-1,0 1,1 0,-1 0,0 0,-1 0,1 0,0 1,19 102,-21-107,10 98,-6-30,4 0,2 0,4-1,2-1,23 59,-14-77,-16-36</inkml:trace>
  <inkml:trace contextRef="#ctx0" brushRef="#br0" timeOffset="16">9382 3510,'0'-2,"9"-1,15 0,17-2,21-2,17-2,17-3,13 0,11-2,-15 2</inkml:trace>
  <inkml:trace contextRef="#ctx0" brushRef="#br0" timeOffset="17">11622 3291,'0'10,"9"0,17-6,16-11,1-3</inkml:trace>
  <inkml:trace contextRef="#ctx0" brushRef="#br0" timeOffset="18">12701 3291,'13'-2,"17"-3,15-6,0 0</inkml:trace>
  <inkml:trace contextRef="#ctx0" brushRef="#br0" timeOffset="19">13615 3250,'0'0</inkml:trace>
  <inkml:trace contextRef="#ctx0" brushRef="#br0" timeOffset="20">14339 3237,'0'0</inkml:trace>
  <inkml:trace contextRef="#ctx0" brushRef="#br0" timeOffset="21">14994 3169,'21'-3,"7"0</inkml:trace>
  <inkml:trace contextRef="#ctx0" brushRef="#br0" timeOffset="22">16087 2868,'5'19,"3"17,4 15,1 9,-1 10,-3 6,-3 4,-2 0,-2-1,0-9,4-7,1-11,1-14</inkml:trace>
  <inkml:trace contextRef="#ctx0" brushRef="#br0" timeOffset="23">16360 2787,'2'4,"4"7,0 10,-1 12,2 8,-1 9,-2 9,-1 5,-1 3,1 2,1 1,1-2,0-4,2-5,1-6,1-10,-1-7,0-10</inkml:trace>
  <inkml:trace contextRef="#ctx0" brushRef="#br0" timeOffset="24">16046 3305,'2'0,"6"0,8 0,13-2,14-4,15-2,12-3,8 1,-1 0,-3 1,-10 2,-13 3,-18 2,-17 1,-6-2,-3-2,-3 0</inkml:trace>
  <inkml:trace contextRef="#ctx0" brushRef="#br0" timeOffset="25">9327 4179,'-16'12,"-8"10,-4 9,0 6,2 6,6 7,7 7,7 5,9 4,10 0,8-2,7-5,4-8,2-10,2-10,0-10,-7-9</inkml:trace>
  <inkml:trace contextRef="#ctx0" brushRef="#br0" timeOffset="26">9559 4289,'-4'16,"-2"12,0 9,1 5,4 2,4-2,2-1,2-2,0-7,-1-5,-2-6,-1-5</inkml:trace>
  <inkml:trace contextRef="#ctx0" brushRef="#br0" timeOffset="27">9478 4315,'35'17,"5"9,-1 2,-2 1,-1 2,8 11,-35-33,0 0,0 0,0 0,-2 1,1 1,-1-1,0 1,-1 0,-1 1,0-1,0 1,-1 0,0 1,0 4,-4-15,0 1,0 0,0-1,-1 1,1 0,-1-1,1 1,-1 0,0-1,0 1,0-1,0 0,0 1,-1-1,1 0,-1 0,1 1,-1-1,0 0,0-1,0 1,0 0,0-1,-1 1,1-1,0 1,-1-1,1 0,-1 0,1 0,-2 0,-87 16,84-17,-104 10,115-5,10-4</inkml:trace>
  <inkml:trace contextRef="#ctx0" brushRef="#br0" timeOffset="28">9996 4576,'-1'2,"-1"0,1 0,0 0,0 0,0 0,0 1,0-1,1 1,-1-1,1 0,-1 1,1-1,0 1,0-1,0 1,1-1,-1 1,0-1,1 0,-1 1,1-1,0 0,0 1,0-1,0 0,0 0,1 0,-1 0,1 0,-1 0,1 0,0 0,0-1,-1 1,1-1,0 1,0-1,3 1,1 1,1 0,0-1,1 0,-1-1,0 1,0-2,1 1,-1-1,0 0,1 0,-1-1,0 0,1 0,-1-1,0 0,0 0,0 0,0-1,-1 0,1-1,-1 0,0 0,0 0,0 0,0-1,3-4,-8 8,0-1,0 1,0-1,0 1,0-1,0 0,-1 1,1-1,-1 0,1 0,-1 1,0-1,1 0,-1 0,0 0,0 1,0-1,0 0,-1 0,1 0,-1 1,1-1,-1 0,1 0,-1 1,0-1,0 0,0 1,0-1,0 1,0-1,0 1,0 0,-1 0,1-1,0 1,-1 0,1 0,-1 0,1 0,-2 0,-71-28,64 27,1 0,0 0,0 1,-1 0,1 0,0 1,-1 1,1-1,-1 2,1-1,0 1,0 1,0 0,0 0,0 0,1 1,-1 1,-3 2,11-6,-1 0,1 1,-1-1,1 0,0 1,-1 0,1-1,0 1,0 0,0-1,0 1,1 0,-1 0,0 0,1 0,-1 0,1 0,0 0,0 0,0 0,0 0,0 0,0 0,0 0,1 0,-1 0,0 0,1-1,0 1,0 0,-1 0,1 0,0-1,0 1,1 0,-1-1,0 1,0-1,1 1,-1-1,1 0,-1 1,1-1,0 0,-1 0,1 0,2 0,22 13</inkml:trace>
  <inkml:trace contextRef="#ctx0" brushRef="#br0" timeOffset="29">10283 4098,'19'18,"12"16,9 11,4 7,0 7,-4 4,-8 4,-10 4,-18 6,-20 5,-23 1,-18-1,1-15</inkml:trace>
  <inkml:trace contextRef="#ctx0" brushRef="#br0" timeOffset="30">16333 3988,'0'16,"0"15,0 11,0 8,0 5,0 0,0-3,2-5,4-6,4-10,4-11,1-8,-1-6</inkml:trace>
  <inkml:trace contextRef="#ctx0" brushRef="#br0" timeOffset="31">16305 3947,'12'8,"0"1,-1 0,0 0,-1 1,0 1,0 0,-1 0,-1 1,4 6,-8-12,32 47,-2 1,-3 1,12 33,-37-76,-1 0,-1 1,0 0,0-1,-1 1,-1 1,0 5,-1-14,-1-1,-1 1,1-1,-1 1,1-1,-1 1,0-1,-1 1,1-1,-1 0,0 0,0 0,0 0,-1 0,1 0,-1 0,0-1,0 1,0-1,-1 0,1 0,-1 0,0 0,-3 2,-1 0,0 0,0-1,-1 0,1 0,-1-1,0 0,0 0,0-1,0 0,0-1,-1 0,1-1,0 0,0 0,-1-1,1 0,0 0,-9-3,2-4</inkml:trace>
  <inkml:trace contextRef="#ctx0" brushRef="#br0" timeOffset="32">16728 4166,'16'-4,"-1"1,1 0,-1 1,1 1,0 1,0 0,-1 1,1 0,0 1,1 2,-12-2,0 0,0 0,0 1,-1-1,1 1,-1 0,0 1,0-1,0 1,0-1,0 1,-1 0,0 1,0-1,0 1,0-1,-1 1,0 0,0 0,0 0,0 0,-1 0,0 0,0 1,9 131,-10-127,-3 113,2-105</inkml:trace>
  <inkml:trace contextRef="#ctx0" brushRef="#br0" timeOffset="33">16838 4384,'16'-3,"13"0,10-2,8 0,8-2,3-2,0 1,-4-1,-11 1</inkml:trace>
  <inkml:trace contextRef="#ctx0" brushRef="#br0" timeOffset="34">17384 3852,'16'0,"13"4,8 10,5 8,2 10,-2 8,-6 10,-6 8,-8 8,-13 6,-18 3,-20 3,-19 1,-21 2,2-13</inkml:trace>
  <inkml:trace contextRef="#ctx0" brushRef="#br0" timeOffset="35">15895 3933,'-16'14,"-10"16,-5 20,2 17,7 15,11 11,22 1,27-4,29-10,23-17,-4-19</inkml:trace>
  <inkml:trace contextRef="#ctx0" brushRef="#br0" timeOffset="36">9491 6788,'-34'25,"0"2,2 1,1 1,1 2,2 1,1 2,2 0,1 2,2 0,-12 29,18-35,1 1,1 1,2 0,2 0,-4 19,13-48,0 0,0 0,0-1,0 1,0 0,0 1,1-1,0 0,-1 0,1 0,0 0,1 0,-1 0,0 0,1 0,0 0,0 0,0 0,0 0,0 0,0 0,1 0,-1-1,1 1,0 0,0-1,0 0,0 1,0-1,1 0,-1 0,1 0,-1-1,1 1,5-2,0 0,0-1,-1 1,1-2,0 1,-1-1,1 0,-1-1,0 0,1 0,-1 0,-1-1,1 0,0 0,-1-1,0 0,3-3,17-12,-2-2,-1 0,0-1,-2-1,-1-1,0-1,-2-1,-1-1,-2 0,0-1,-2 0,1-8,-9 24,-1 0,0 0,-1 0,0 0,-1-1,-1 1,0-1,-1 1,0-1,-1 1,0-1,-1 1,-1-1,0 1,-1 0,-1 0,0 1,0-1,-1 1,-1 0,0 1,0-1,-1 2,-6-7,12 14,0 1,0 0,0 0,0 0,0 0,-1 0,1 0,-1 1,1-1,-1 1,1 0,-1 0,0 0,0 0,1 0,-1 0,0 1,0-1,0 1,0 0,0 0,0 0,0 0,0 1,1-1,-1 1,0 0,0 0,0 0,1 0,-1 0,0 0,1 1,-1-1,-1 3,-3 5,1 0,1 1,0 0,0 0,1 0,0 0,1 1,0 0,1 0,0 0,0 0,1 0,1 0,0 0,0 0,2 6,3 17,2 1,2-1,0 0,3-1,1 0,1-1,1 0,2-1,10 12,-21-33,28 47,-23-41,0 0,-1 1,-1 0,-1 1,0 0,-1 0,-1 0,-1 1,0 0,1 17,-7 2</inkml:trace>
  <inkml:trace contextRef="#ctx0" brushRef="#br0" timeOffset="37">9846 7320,'-59'213,"53"-205,7-32,5-19,2 0,1 1,3 0,1 0,2 1,13-24,-27 62,-1 1,1 0,0 0,0 0,0 0,0 0,0 0,0 0,1 0,-1 0,1 0,-1 1,1-1,0 1,-1-1,1 1,0-1,0 1,0 0,0 0,0 0,1 0,-1 1,0-1,0 0,1 1,-1 0,0-1,0 1,1 0,-1 0,0 0,1 1,-1-1,0 0,0 1,1 0,-1-1,0 1,5 7,0 0,0 0,-1 0,0 1,-1 0,0 0,0 0,-1 1,0-1,-1 1,0 0,0 1,-1 0,2 3,52 246,-51-236,1-6</inkml:trace>
  <inkml:trace contextRef="#ctx0" brushRef="#br0" timeOffset="38">9805 7415,'9'-4,"13"-2,16-2,16-5,12-2,12 0,6-1,-11 3</inkml:trace>
  <inkml:trace contextRef="#ctx0" brushRef="#br0" timeOffset="39">11881 7075,'14'0,"14"0,1 0</inkml:trace>
  <inkml:trace contextRef="#ctx0" brushRef="#br0" timeOffset="40">12659 7006,'19'0,"19"-5,5-1</inkml:trace>
  <inkml:trace contextRef="#ctx0" brushRef="#br0" timeOffset="41">13738 6965,'14'-2,"5"-1</inkml:trace>
  <inkml:trace contextRef="#ctx0" brushRef="#br0" timeOffset="42">14393 6952,'3'0,"2"0,6-3,0 0</inkml:trace>
  <inkml:trace contextRef="#ctx0" brushRef="#br0" timeOffset="43">16811 6391,'-3'-1,"-1"-1,1 1,-1-1,0 1,1 0,-1 0,0 1,0-1,1 1,-1 0,0 0,0 0,0 0,1 1,-1 0,0-1,0 1,1 1,-1-1,1 0,-1 1,1 0,-1 0,-70 53,59-42,0 0,2 1,0 1,0 0,1 1,1 0,1 1,0 0,1 0,1 1,1 1,-1 4,7-20,1 0,-1 1,1-1,0 0,0 1,1-1,-1 1,0-1,1 0,0 1,0-1,0 0,0 0,1 1,-1-1,1 0,0-1,0 1,0 0,0 0,0-1,1 1,-1-1,1 0,-1 0,1 0,0 0,0 0,0 0,0-1,0 1,0-1,0 0,1 0,-1 0,0-1,1 1,-1-1,2 0,15 1,0 0,-1-2,1 0,-1-1,0-1,0-1,0-1,0-1,0 0,-1-1,0-1,-1-1,0 0,0-2,-1 0,0 0,-1-2,-1 0,0 0,0-1,8-13,-8 11,-2-1,0 0,-1-1,0 0,-2-1,0 0,-1 0,-1-1,-1 0,-1 0,0-1,-2 0,0 1,-2-1,0 0,-1 0,-1 0,-1 0,-1 0,-1 1,0-1,-2 1,0 0,-2 1,0-1,-3-3,8 18,1 0,0 0,-1 1,0 0,0-1,-1 1,1 0,-1 0,0 1,0-1,0 1,0 0,-1 0,1 0,-1 1,1-1,-1 1,0 0,0 1,0-1,-1 1,1 0,0 0,0 0,-1 1,1 0,0 0,0 1,-1-1,1 1,0 0,0 0,0 1,-4 1,0 1,0 2,0-1,0 1,1 0,0 1,0 0,0 0,1 1,0 0,1 0,0 1,0 0,1 0,0 0,0 0,1 1,0 0,1 0,0 0,1 0,0 0,0 8,-1 5,2 1,0-1,2 1,0 0,2-1,0 1,2-1,1 0,5 14,-3-17,1-1,0 0,2 0,0-1,1 0,1-1,0-1,2 0,-1-1,2 0,0-1,1-1,0 0,3 0,95 60,-102-64</inkml:trace>
  <inkml:trace contextRef="#ctx0" brushRef="#br0" timeOffset="44">17398 6542,'0'9,"0"13,0 11,0 13,0 9,0 7,0 2,0-2,0-6,0-9,5-10,3-12,6-13,0-8</inkml:trace>
  <inkml:trace contextRef="#ctx0" brushRef="#br0" timeOffset="45">17684 6528,'-7'14,"-4"11,-3 12,1 7,2 9,4 5,3 1,4-2,7-4,4-6,3-7,-1-7,0-10,-3-9</inkml:trace>
  <inkml:trace contextRef="#ctx0" brushRef="#br0" timeOffset="46">17357 6842,'14'-2,"16"-3,20-2,19 0,17-3,14-1,10 1,-1 0,-19 2</inkml:trace>
  <inkml:trace contextRef="#ctx0" brushRef="#br0" timeOffset="47">18477 6746,'-18'3,"-17"0,0 0</inkml:trace>
  <inkml:trace contextRef="#ctx0" brushRef="#br0" timeOffset="48">9682 7948,'17'64,"15"151,-9 0,-7 59,-7 405,-8-398,8-166,-9-113,0-1,0 1,1-1,-1 1,0-1,1 1,-1-1,1 0,-1 1,1-1,0 0,-1 0,1 1,0-1,0 0,0 0,0 0,0 0,0 0,0 0,0 0,1 0,-1-1,0 1,0 0,1-1,-1 1,1 0,11-5</inkml:trace>
  <inkml:trace contextRef="#ctx0" brushRef="#br0" timeOffset="49">9272 8754,'123'131,"-108"-117,1-1,0 0,1-1,1-1,-1 0,2-2,-1 0,2-1,-1-1,1-1,0 0,0-2,0 0,1-1,-1-1,19-1,-36-2,0 1,1-1,-1 0,0 0,0 0,0 0,0-1,0 1,0-1,0 0,0 0,0 0,-1 0,1 0,-1 0,0-1,1 0,-1 1,0-1,-1 0,1 0,0 0,-1 0,0 0,1 0,-1 0,-1 0,1-1,0 1,-1 0,1-1,-1 1,0 0,0-1,8-70,-7 53,1 0,1 0,0 0,2 1,0 0,2 0,0 0,3-3,39-27,-20 34</inkml:trace>
  <inkml:trace contextRef="#ctx0" brushRef="#br0" timeOffset="50">11826 8918,'19'3,"6"0</inkml:trace>
  <inkml:trace contextRef="#ctx0" brushRef="#br0" timeOffset="51">12440 8945</inkml:trace>
  <inkml:trace contextRef="#ctx0" brushRef="#br0" timeOffset="52">13411 8918,'21'-4,"6"-3</inkml:trace>
  <inkml:trace contextRef="#ctx0" brushRef="#br0" timeOffset="53">14421 8864</inkml:trace>
  <inkml:trace contextRef="#ctx0" brushRef="#br0" timeOffset="54">15295 8836</inkml:trace>
  <inkml:trace contextRef="#ctx0" brushRef="#br0" timeOffset="55">16101 8768,'-19'0,"-8"0,1 2,6 3,14 2,15-2,6-1</inkml:trace>
  <inkml:trace contextRef="#ctx0" brushRef="#br0" timeOffset="56">17002 7744,'1'-10,"0"26,64 540,70 306,-121-781,3-1,4-1,3 0,18 36,-9-61,-22-46</inkml:trace>
  <inkml:trace contextRef="#ctx0" brushRef="#br0" timeOffset="57">16770 8494,'85'118,"-58"-76,-12-16,1 0,1-2,2 0,0-1,2-1,0-1,1 0,1-2,1-1,1-1,23 12,-42-26,0 0,0 0,0-1,1 0,-1 0,1-1,-1 0,1 0,0-1,-1 1,1-1,0-1,-1 1,1-1,-1-1,1 1,-1-1,1 0,-1 0,0-1,0 0,0 0,0 0,-1-1,1 0,-1 0,3-3,14-15,-2-2,0-1,-2 0,-1-1,-1-1,-1 0,3-9,45-97,-6-3,4-32,-3 2</inkml:trace>
  <inkml:trace contextRef="#ctx0" brushRef="#br0" timeOffset="58">4370 6637,'22'3,"0"0,-1 2,1 0,-1 2,0 0,-1 2,0 0,0 1,-1 1,8 6,-15-10,-1 0,-1 1,1 0,-1 1,-1 0,0 0,0 1,-1 1,0-1,0 1,0 4,-7-13,0 0,0 0,-1 0,1 0,-1 0,1 0,-1 0,0 0,0 0,0 0,0 0,0 0,-1 0,1 0,0 0,-1 0,0 0,1 0,-1 0,0 0,0 0,0 0,0 0,-1-1,1 1,0-1,-1 1,1-1,-2 2,-54 36,45-33,-304 169,297-158,36-8,2-10</inkml:trace>
  <inkml:trace contextRef="#ctx0" brushRef="#br0" timeOffset="59">5217 6610,'0'11,"1"3,-3-21,-1 1,0 0,0 0,0 0,-1 0,0 0,0 1,0 0,-1-1,0 2,0-1,0 1,-1-1,1 1,-1 1,0-1,0 1,0 0,-1 1,1-1,-1 1,1 1,-1-1,0 1,-3 0,6 0,-1 1,0 0,0 0,0 0,0 1,0 0,0 0,1 0,-1 0,0 1,1 0,-1 0,1 0,0 0,-1 1,1-1,0 1,1 0,-1 1,0-1,1 1,0-1,0 1,0 0,0 0,1 1,-1-1,0 3,-4 8,1 0,1 0,0 0,1 1,1 0,0 0,1 0,1 3,0-2,1 0,0-1,1 1,1 0,1-1,0 1,5 12,-6-23,0 0,0 0,1 0,0 0,0 0,1 0,-1-1,1 0,0 0,1 0,-1 0,1-1,0 1,0-1,1 0,-1-1,1 0,0 1,-1-2,1 1,2 0,8 0,1-1,0 0,0-1,0-1,-1-1,1 0,0-1,0-1,-1-1,0 0,1-1,-2 0,1-2,-1 0,0 0,0-2,-1 0,0 0,0-1,10-12,-1 1</inkml:trace>
  <inkml:trace contextRef="#ctx0" brushRef="#br0" timeOffset="60">5531 6514,'-15'419,"15"-413,0-5,-1 0,1 1,0-1,0 0,-1 1,1-1,0 0,0 1,0-1,0 0,0 1,1-1,-1 1,0-1,1 0,-1 0,1 1,-1-1,1 0,0 0,-1 1,1-1,0 0,0 0,0 0,0 0,0 0,0 0,0-1,0 1,0 0,0 0,1-1,-1 1,0-1,1 1,97-25,-64 15,1 1,1 1,-1 3,1 1,12 1,-38 4,-6 1</inkml:trace>
  <inkml:trace contextRef="#ctx0" brushRef="#br0" timeOffset="61">6050 6514,'-3'5,"0"8,0 9,1 8,0 8,1 7,1 5,0 3,0 0,0-3,2-4,1-6,3-8,-1-8</inkml:trace>
  <inkml:trace contextRef="#ctx0" brushRef="#br0" timeOffset="62">6378 6528,'-8'15,"-1"1,-1-1,0 0,-1-1,-1 0,0-1,-1 0,0-1,-1-1,0 0,0 0,-2-2,-4 3,-105 28,214-24,-53-3,0 1,-1 1,0 3,-1 0,-1 3,24 18,112 64,-166-101,-1-1,1 1,0-1,-1 0,1 0,0 0,0 0,0 0,0 0,-1-1,1 0,0 1,0-1,0 0,0 0,0-1,0 1,0-1,0 1,2-2,3-4</inkml:trace>
  <inkml:trace contextRef="#ctx0" brushRef="#br0" timeOffset="63">7047 6842,'-2'0,"-1"0</inkml:trace>
  <inkml:trace contextRef="#ctx0" brushRef="#br0" timeOffset="64">4684 4725,'-8'-2,"-1"1,1 0,0 0,-1 1,1 0,-1 0,1 1,0 0,-1 0,1 1,0 0,0 1,0-1,0 2,0-1,1 1,-5 3,10-6,-17 7,1 1,0 1,1 1,0 0,-12 12,25-20,0 0,0 0,0 1,1-1,0 1,0 0,0 0,0 0,1 1,-1-1,1 1,0-1,1 1,-1 0,1 0,0-1,0 1,0 0,1 0,-1 0,1 0,0 0,1 0,-1 0,1 0,1 2,-1-4,1 0,-1 0,1 0,0 0,0 0,0 0,0-1,0 1,0-1,1 1,-1-1,1 0,0 0,0 0,0-1,0 1,0-1,0 1,0-1,0 0,0 0,1 0,0-1,81 8,-83-8,7-1,0 0,0 1,0 0,0 0,0 1,0 1,0-1,-1 1,1 1,0 0,-1 0,1 0,-1 1,0 0,-1 1,1 0,-1 0,1 1,-2 0,1 0,-1 0,0 1,5 6,-9-10,1 1,0-1,-1 1,0 0,0-1,0 1,0 0,-1 0,0 0,0 0,0 1,0-1,0 0,-1 0,0 1,0-1,0 0,0 0,-1 1,1-1,-1 0,0 0,-1 0,1 0,-1 0,1 0,-1 0,-1 0,1-1,0 1,-1-1,0 1,1-1,-1 0,-1 0,1 0,0-1,-1 1,1-1,-4 2,-10-1,0 0,0-1,0 0,0-2,0 0,0-1,0 0,0-2,0 0,-11-4,49-3,-1 4</inkml:trace>
  <inkml:trace contextRef="#ctx0" brushRef="#br0" timeOffset="65">4930 4767,'0'383,"8"-285,-5-88,-3-18,-3-18,-17-69,-9-74,27 139,2-1,0 1,2 0,1-1,2 1,1 0,9-26,-15 53,1 1,0 0,1-1,-1 1,0 0,1 0,-1 0,1 0,0 0,-1 0,1 0,0 1,0-1,0 1,1-1,-1 1,0 0,0 0,1 0,-1 0,1 0,-1 0,1 1,-1-1,1 1,-1 0,1 0,2 0,76 14,-61-9,4 0,99 34,-119-36,1-1,0 1,0 0,-1 0,0 1,0-1,0 1,0 0,0 0,-1 0,0 1,0-1,0 1,0 0,-1 0,1 0,-1 0,-1 0,1 0,-1 1,0-1,0 0,0 0,-1-1,-1 0,1 1,0-1,-1 0,0 0,0 0,0 0,0 0,-1 0,0 0,0 0,0 0,0 0,0-1,-1 1,0-1,1 0,-1 0,0 0,-1 0,1 0,-2 0,-89 46,69-43,1 0,-1-2,0 0,0-2,-10-1,29-1,6 0,-1 0,0-1,1 1,-1 0,0-1,0 1,1 0,-1 0,0 0,0 0,1-1,-1 1,0 0,0 0,0 0,1 1,-1-1,0 0,0 0,1 0,-1 1,0-1,0 0,1 1,-1-1,0 0,1 1,-1-1,1 1,-1-1,0 1,1-1,-1 1,1 0,-1-1,1 1,0 0,-1-1,1 1,0 0,-1-1,1 1,0 0,0 0,0-1,-1 1,1 0,0 0,0-1,0 1,0 0,1 0,-1 0,0-1,0 1,0 0,1 0,-1-1,0 1,0 0,1-1,-1 1,1 0,-1-1,1 1,0 0,15 14,1 0,0-1,2-1,-1-1,1 0,1-2,6 3,29 11,0-3,1-2,2-2,-1-3,4-2,-45-9,-4-1</inkml:trace>
  <inkml:trace contextRef="#ctx0" brushRef="#br0" timeOffset="66">5872 4739,'-12'-2,"-1"0,0 1,1 1,-1 0,0 1,1 0,-1 1,1 0,0 1,-1 1,1-1,1 2,-1 0,0 1,1 0,0 0,-1 2,9-7,0 1,0-1,0 1,0 0,0 0,0 0,0 0,1 1,-1-1,1 1,-1-1,1 1,0 0,0 0,0 0,1 0,-1 0,1 0,0 1,0-1,0 0,0 1,0-1,1 1,-1-1,1 1,0-1,0 1,0-1,1 1,-1-1,1 1,0-1,0 1,0-1,0 0,1 0,0 0,1 3,6 1,0 0,1 0,0-1,0 0,1 0,0-1,0-1,0 0,5 1,15 7,-25-10,95 49,-98-49,0 0,0 0,0 1,0-1,0 1,0 0,-1 0,1 0,-1 0,0 0,0 1,0-1,-1 1,1-1,-1 1,1-1,-1 1,0 0,-1 0,1 0,-1-1,0 1,0 0,0 0,0 0,0 0,-1 1,-3 1,1 0,-1-1,0 0,0 0,-1 0,0 0,1-1,-1 1,-1-1,1-1,-1 1,1-1,-1 0,0 0,0 0,-1-1,1 0,0-1,-1 1,1-1,-2 0,-8 4,1-2,-1 1,0-2,0 0,0-1,0-1,-6 0,21 0,0 0,0 0,0 0,0 0,0 0,0 0,-1 0,1-1,0 1,0 0,0-1,0 1,0 0,0-1,0 0,0 1,0-1,0 1,1-1,-1 0,0 0,0 0,0 1,1-1,-1 0,0 0,1 0,-1 0,1 0,-1 0,1 0,0 0,-1 0,1 0,0-1,0 1,0 0,0 0,0 0,0 0,0 0,0 0,0 0,0-1,1 1,-1 0,0 0,1 0,-1 0,1 0,-1 0,1 0,-1 0,1 0,0 1,0-1,-1 0,1 0,0 1,0-1,1 0,14-17</inkml:trace>
  <inkml:trace contextRef="#ctx0" brushRef="#br0" timeOffset="67">5995 4835,'12'119,"13"17,-23-130,0 1,1-1,0 0,0 1,0-1,1-1,0 1,0-1,0 1,1-1,0 0,0-1,0 1,1-1,-1 0,1-1,0 1,0-1,0 0,9 2,-1-2,1 1,0-2,-1 0,1 0,0-2,0 0,0 0,0-2,0 0,0 0,-1-1,1-1,-1-1,9-3,29-26,-37 18</inkml:trace>
  <inkml:trace contextRef="#ctx0" brushRef="#br0" timeOffset="68">5913 5026,'24'-5,"18"-6,15-3,8-2,6-3,-1 0,-2 0,-9 2,-14 3</inkml:trace>
  <inkml:trace contextRef="#ctx0" brushRef="#br0" timeOffset="69">6501 4657,'12'58,"-1"0,-4 1,-2-1,-2 4,0 152,-31-678,27 461,1-1,-1 0,1 0,0 0,0 0,0 0,1 0,-1 0,1 1,0-1,0 0,0 0,0 1,1-1,0 1,-1-1,1 1,1-1,-1 1,0 0,1 0,-1 0,1 1,0-1,0 1,0-1,0 1,1 0,-1 0,1 0,-1 1,3-2,5 4,0-1,0 2,0-1,0 2,0-1,0 1,-1 1,0 0,0 0,0 1,0 1,-1 0,1 0,-1 0,-1 1,0 1,5 4,-6-7,-1-1,-1 1,1 0,-1 0,0 0,0 1,0 0,-1 0,0 0,0 0,0 1,-1 0,0 0,0 0,-1 0,0 0,1 4,-4-8,1 0,0 0,-1-1,0 1,0-1,0 1,0 0,0-1,0 0,-1 1,1-1,-1 0,0 0,1 1,-1-1,0-1,0 1,-1 0,1 0,0-1,0 1,-1-1,1 0,-2 1,-64 22,51-21,14-3,1 0,-1 0,0 0,1 0,-1 0,0 1,1-1,-1 1,0 0,1-1,-1 1,1 0,-1 1,1-1,-1 0,1 1,0-1,0 1,0 0,0 0,0 0,0 0,0 0,1 0,-1 0,1 1,-1-1,1 0,0 1,0-1,0 1,0 0,1-1,-1 1,1 1,2 4,2 0,-1 0,1-1,0 1,0-1,1 0,0 0,1 0,-1-1,1 0,1 0,-1 0,1-1,0 0,0 0,0-1,3 1,1 2,1-2,-1 1,1-1,1-1,-1 0,0-1,1 0,0-1,0 0,0-1,0 0,12-2,11-13,-27 5</inkml:trace>
  <inkml:trace contextRef="#ctx0" brushRef="#br0" timeOffset="70">6050 4793,'-5'-9,"-3"-3,-4 0,4 2,9 4,12 1,16 3,13 1,15 1,6-2,2-2,-5-2,-11 1,-14 2</inkml:trace>
  <inkml:trace contextRef="#ctx0" brushRef="#br0" timeOffset="71">1 5148,'319'-21,"187"22,18-1,214-35,-578 34,487-20,-520 10,1 5,113 10,-145 3,1-4,7-4,33-13,108 14,-236-2,-12-1</inkml:trace>
  <inkml:trace contextRef="#ctx0" brushRef="#br0" timeOffset="72">1529 4848,'1'5,"-1"-1,1 1,0-1,0 1,0-1,1 1,-1-1,1 0,0 1,0-1,1 0,-1 0,1-1,0 1,0 0,0-1,1 0,-1 0,1 0,0 0,-1-1,3 2,96 39,246 44,-344-86,1 0,-1 0,1 0,-1 1,0 0,0-1,0 2,0-1,0 0,0 1,0 0,-1 0,1 0,-1 0,0 0,0 1,0-1,0 1,-1 0,0 0,0 0,0 0,0 0,0 1,0 3,-3-3,-1 1,0-1,0 1,0-1,-1 0,0 1,0-1,0-1,0 1,-1 0,0-1,0 0,0 0,-1 0,1 0,-4 1,-45 36,-2-2,-2-3,-47 22,2-3</inkml:trace>
  <inkml:trace contextRef="#ctx0" brushRef="#br0" timeOffset="73">328 7156,'5'4,"1"-1,0 0,0 0,0-1,1 0,-1 0,0 0,1-1,0 0,-1 0,1-1,-1 0,1 0,1 0,0 0,401-18,516-47,-152 28,-653 34,129-10,99-23,-184 14,163 0,-91 23,-291-9,28 2</inkml:trace>
  <inkml:trace contextRef="#ctx0" brushRef="#br0" timeOffset="74">1980 6733,'24'16,"16"8,13 2,10-1,5-2,3-4,-4 1,-6-1,-9 0,-13 5,-16 4,-23 10,-35 12,-44 14,-50 17,-57 15,3-8</inkml:trace>
  <inkml:trace contextRef="#ctx0" brushRef="#br0" timeOffset="75">21099 4561,'1664'-40,"-174"-58,-1259 80,-192 14,867-43,-873 47,-24 1,-19-1,-10 1</inkml:trace>
  <inkml:trace contextRef="#ctx0" brushRef="#br0" timeOffset="76">22983 4289,'-11'1,"-1"1,1 0,0 1,0 0,0 1,1 0,-1 1,1 0,-1 2,-5 0,-25 13,1 1,1 2,1 2,1 1,-15 15,6 13,44-52,1 0,0 0,0 0,0 0,1 0,-1 0,0 0,1 0,-1 0,1 0,-1 0,1 0,0 1,0-1,0 0,1 0,-1 0,0 0,1 0,-1 0,1 0,0 1,-1-2,1 1,0 0,0 0,1 0,-1 0,0-1,0 1,1 0,8 5,-1-1,1 0,0 0,1-1,-1-1,1 0,0 0,0-1,0 0,0-1,7 0,-7 0,173 22,42 9,-207-28,-34-33,-9-1,2-2,1-1,1-1,2 0,2-1,-13-35,1 7,19 55</inkml:trace>
  <inkml:trace contextRef="#ctx0" brushRef="#br0" timeOffset="77">18872 4207,'-10'-3,"0"0,0 1,-1 0,1 1,-1 0,0 1,1 0,-1 1,0 0,1 1,0 0,-1 0,1 1,0 0,0 1,0 0,1 1,-1 0,1 0,0 1,-1 1,0 0,1 0,0 1,0 0,0 0,1 1,1 0,-1 0,1 1,1 0,0 0,0 0,1 1,1 0,-1 0,2 1,0-1,-2 8,5-16,1 1,-1 0,0-1,1 1,-1 0,1-1,0 1,1-1,-1 1,0-1,1 0,0 1,0-1,0 0,0 0,0 0,1 0,-1-1,1 1,0-1,0 1,3 1,72 36,-2-12,78 39,-152-66,1-1,-1 1,1 0,-1 1,1-1,-1 0,0 1,0-1,0 1,0 0,0-1,0 1,0 0,0 0,-1 0,1 1,-1-1,0 0,1 0,-1 1,0-1,0 1,-1-1,1 1,0 0,-1-1,0 1,1-1,-1 1,0 0,0-1,-1 1,1 0,-1-1,1 1,-1-1,0 1,0-1,0 1,0-1,0 1,0-1,-1 0,1 0,-2 2,-13 6,1-1,-1-1,0-1,-1 0,0-1,0-1,0 0,0-1,-1-1,-16 0,26-1,-10 1,1-1,-1 0,0-1,1-1,-1-1,-10-1,28 2,-1 0,0 0,1 0,-1 0,0 0,1 0,-1 0,0 0,1 0,-1 0,0-1,1 1,-1 0,1 0,-1-1,0 1,1 0,-1-1,1 1,-1 0,1-1,-1 1,1-1,-1 1,1-1,0 1,-1-1,1 1,0-1,-1 0,1 1,0-1,0 1,-1-1,1 0,0 1,0-1,0 0,0 1,0-1,0 0,0 1,0-1,0 1,0-1,0 0,1 1,-1-1,0 0,0 1,1-1,-1 1,0-1,1 0,-1 1,0-1,1 1,-1-1,1 1,10-11</inkml:trace>
  <inkml:trace contextRef="#ctx0" brushRef="#br0" timeOffset="78">18982 4289,'8'48,"-8"-42,-49 229,46-218,0-6,0 1,1-1,1 1,0 0,0-1,1 1,1 0,0-1,1 1,0-1,2 6,-3-14,1 0,0 0,1 0,-1 0,0 0,1 0,0-1,0 1,0-1,0 0,0 0,0 0,0 0,1 0,-1-1,0 0,1 1,0-1,-1 0,1-1,0 1,3-1,84-2,-70-2,0 0,0-2,0 0,-1-1,0-1,0-1,-1-1,0-1,11-8</inkml:trace>
  <inkml:trace contextRef="#ctx0" brushRef="#br0" timeOffset="79">19488 4398,'-10'21,"0"0,2 0,1 1,0 0,2 1,0-1,2 1,0 0,2 0,0 0,2 0,1 2,-1-9,-1-40,1-53,-3 25,4 0,1 0,3 0,7-29,-13 77,1 0,0 0,0-1,0 1,0 0,1 0,-1 0,1 0,0 1,0-1,1 0,-1 1,1 0,-1-1,1 1,0 0,1 1,-1-1,0 0,1 1,-1 0,1 0,0 0,0 0,0 0,0 1,0 0,0 0,0 0,0 0,1 0,3 1,0 1,0-1,0 1,0 1,0-1,0 2,0-1,-1 1,1 0,-1 0,1 1,-1 0,-1 0,1 1,0 0,-1 0,0 0,0 1,-1 0,0 0,0 1,0-1,3 8,-7-12,0 1,-1 0,0 0,1 0,-1-1,0 1,0 0,0 0,-1 0,1-1,-1 1,0 0,1 0,-1-1,0 1,-1 0,1-1,0 1,-1-1,1 0,-1 1,0-1,0 0,0 0,0 0,0 0,0-1,0 1,-1-1,0 1,-77 40,-39 2,117-43,-1 0,1 0,0 1,-1-1,1 1,0 0,0 0,0-1,0 1,0 1,0-1,1 0,-1 0,1 1,0-1,-1 1,1-1,0 1,0-1,1 1,-1 0,1-1,-1 1,1 0,0 0,0-1,0 1,0 0,0 0,1-1,-1 1,1 0,0 0,0-1,0 1,0 0,3 6,0 0,0-1,1 0,0 0,0 0,0-1,1 1,1-1,-1-1,3 2,0 0,0-1,0 0,0-1,1 0,0-1,0 0,1-1,0 0,-1 0,1-1,0 0,1-1,-1-1,0 1,0-2,1 0,-1 0,1-1,-1 0,0-1,0 0,6-3,10-7</inkml:trace>
  <inkml:trace contextRef="#ctx0" brushRef="#br0" timeOffset="80">19938 4357,'-10'7,"-4"7,-1 8,3 7,3 6,3 1,5 2,5 1,6-1,9-3,8-4,6-6,7-7,4-6,1-8,-3-7,-7-3</inkml:trace>
  <inkml:trace contextRef="#ctx0" brushRef="#br0" timeOffset="81">19870 4466,'18'5,"16"1,14-3,7-3,5-5,-4-4,-7-2,-9-2,-12 1</inkml:trace>
  <inkml:trace contextRef="#ctx0" brushRef="#br0" timeOffset="82">19966 4275,'30'-4,"36"-6,1 3,0 3,45 4,-107 0,1 0,-1 0,0 0,1 1,-1 0,0 0,0 0,0 1,0-1,0 1,0 0,0 1,-1-1,1 1,-1 0,1 0,-1 0,0 1,0 0,-1-1,1 1,-1 1,0-1,0 0,0 1,-1-1,1 3,1 13,-1 0,-1 0,-1 1,-1-1,0 1,-2-1,0 0,-2 0,0 0,-4 12,1 0,-24 98,47-235,2-59,14-78,-32 240,0 0,0 1,0-1,0 1,0-1,0 1,1-1,-1 1,1-1,-1 1,1-1,-1 1,1-1,0 1,0 0,0-1,-1 1,1 0,0 0,1 0,-1 0,0 0,0 0,0 0,1 0,-1 0,0 0,1 1,-1-1,1 1,-1-1,1 1,-1-1,1 1,-1 0,1 0,-1 0,1 0,-1 0,1 0,0 0,-1 0,1 1,-1-1,1 0,-1 1,1-1,0 1,156 73,-74-29,-84-44,1 0,0 0,0 0,0 0,0 0,-1 0,1 0,-1 0,1 0,0 0,-1 0,0 0,1 0,-1 0,0 1,1-1,-1 0,0 0,0 0,0 1,0-1,0 0,-1 0,1 0,0 1,0-1,-1 0,1 0,-1 0,1 0,-1 0,1 0,-1 0,0 0,1 0,-1 0,0 0,0 0,0 0,0 0,0-1,0 1,0 0,0-1,0 1,-1 0,-53 28,55-29,-52 19,36-14,0 0,0 1,1 1,0 1,0 0,1 1,0 0,-6 5,19-13,0 0,0 0,0 1,0-1,0 0,0 0,0 0,0 1,1-1,-1 0,0 1,1-1,-1 1,1-1,-1 1,1-1,0 1,0-1,0 1,0-1,0 1,0 0,0-1,0 1,1-1,-1 1,0-1,1 1,-1-1,1 0,0 1,0-1,-1 0,1 1,0-1,0 0,0 0,1 1,51 37,-5-17,1-2,0-3,2-1,0-3,0-2,1-2,23-1,52 2,-117-11</inkml:trace>
  <inkml:trace contextRef="#ctx0" brushRef="#br1" timeOffset="83">5681 0,'-10'28,"29"191,34 126,-19-133,3 139,-34-229,-3-62,2-1,3 0,8 32,-9-70,12 50,-4 0,-2 2,-2 29,-10 209,-25-57,36-107,-4-5,-5-127</inkml:trace>
  <inkml:trace contextRef="#ctx0" brushRef="#br1" timeOffset="84">5791 3442,'-26'4,"1"0,1 2,-1 0,1 2,0 1,1 1,0 1,0 1,1 1,1 0,0 2,-4 5,10-11,9-5,-1 0,0 0,1 1,0 0,0 0,0 0,1 1,0-1,0 1,0 1,1-1,0 1,-3 6,6-12,1 0,0 0,0 1,0-1,0 0,0 1,0-1,0 0,0 1,1-1,-1 0,0 1,1-1,-1 0,1 0,-1 0,1 1,0-1,0 0,-1 0,1 0,0 0,0 0,0 0,0 0,0-1,0 1,0 0,0 0,1-1,-1 1,0-1,0 1,0-1,1 1,-1-1,0 0,1 0,55 10,-51-9,0 0,28 1,-1 2,-1 1,1 2,30 11,-55-16,-1 1,0-1,0 2,-1-1,1 1,-1 0,1 0,-1 1,0 0,-1 0,1 0,-1 1,0-1,-1 1,1 0,-1 1,0-1,-1 1,0 0,0 0,0 0,-1 0,0 1,1 3,-2-5,-1 0,0 0,0 0,0-1,-1 1,0 0,0 0,0-1,-1 1,0 0,0-1,0 0,-1 1,1-1,-1 0,-1 0,1-1,-1 1,1-1,-1 1,-1-1,1 0,0-1,-1 1,0-1,0 0,0 0,0 0,-2 0,-10 5,-1-1,1-1,-1 0,0-1,-1-1,0-1,1 0,-11-1,-23 4,73 7,-5-10</inkml:trace>
  <inkml:trace contextRef="#ctx0" brushRef="#br1" timeOffset="85">6009 3988,'0'-44,"-3"-1,-2 0,-2 1,-1 0,-7-15,14 86,51 281,-31-249,-10-41</inkml:trace>
  <inkml:trace contextRef="#ctx0" brushRef="#br1" timeOffset="86">6487 82,'18'30,"-7"21,-3 1,-1 0,-3 0,-2 8,0-10,86 1347,-41-851,-42-485,3 0,16 56,-4-48,-10-62,-4-11</inkml:trace>
  <inkml:trace contextRef="#ctx0" brushRef="#br1" timeOffset="87">7088 3387,'-17'1,"0"1,1 0,-1 2,1-1,-1 2,1 0,0 1,1 1,0 0,0 1,0 1,1 0,0 1,0 2,11-10,0 0,1 0,0 1,0-1,0 1,0-1,0 1,0 0,1 0,-1 0,1 0,0 0,0 0,0 0,0 0,0 0,1 1,-1-1,1 0,0 0,0 1,0-1,1 0,-1 0,1 1,0-1,0 0,0 0,0 0,0 0,1 0,0 2,3 3,0 0,0 0,0-1,1 0,0 0,0-1,1 1,-1-1,2-1,-1 1,4 1,152 58,-150-60,0 1,-1 1,0 0,0 0,0 1,-1 0,0 1,-1 1,0 0,0 0,2 4,-11-13,0 0,-1 1,1-1,0 0,0 1,-1-1,1 1,0-1,-1 1,0-1,1 1,-1 0,0-1,0 1,0-1,0 1,0 0,0-1,0 1,-1-1,1 1,0 0,-1-1,1 1,-1-1,0 0,0 1,1-1,-1 1,0-1,0 0,0 0,0 1,-1-1,1 0,0 0,0 0,-1 0,1-1,0 1,-1 0,0 0,-68 24,-139 4,195-23,98-32,-47 12</inkml:trace>
  <inkml:trace contextRef="#ctx0" brushRef="#br1" timeOffset="88">7457 3797,'4'8,"0"0,1 0,0 0,1-1,0 0,0 0,0 0,1-1,0 0,0 0,1-1,0 0,-1 0,2 0,-1-1,0-1,1 0,0 0,0 0,0-1,0 0,0-1,0 0,0-1,0 1,1-2,-1 1,0-1,0-1,0 0,0 0,2-1,-6 1,0 0,0-1,-1 1,1-1,-1 0,1 0,-1-1,0 1,0-1,0 0,-1 0,1 0,-1 0,0-1,0 1,0-1,-1 0,0 0,0 0,0 0,0 0,-1 0,0-1,0 1,0 0,-1-1,0 1,0 0,0-1,-1 1,0-1,0 1,0 0,0 0,-1 0,0-1,0 2,-1-3,-3 1,0 0,-1 1,0-1,1 1,-2 1,1 0,0 0,-1 0,0 1,0 0,0 0,0 1,0 0,-1 0,1 1,-1 0,1 1,-1 0,1 0,0 1,-1 0,1 0,-1 1,1 0,0 1,0 0,-5 2,3 0,0 1,0-1,1 2,-1 0,1 0,1 1,-1 0,1 0,1 1,-1 0,2 0,-1 0,1 1,1 0,-1 1,-6 16</inkml:trace>
  <inkml:trace contextRef="#ctx0" brushRef="#br1" timeOffset="89">5490 1189,'28'48,"19"6,3-2,2-3,2-2,27 16,-68-52,82 54,-95-64,1 0,0-1,0 1,0-1,0 1,0-1,0 0,1 1,-1-1,0 0,0 0,0 0,0 1,0-1,0-1,0 1,1 0,-1 0,0 0,0 0,0-1,0 1,0-1,0 1,0 0,0-1,0 0,0 1,0-1,0 0,0 1,-1-1,1 0,0 0,0 0,-1 0,1 0,-1 0,1 1,0-2,-1 1,0 0,1 0,7-51,-8 48,0-39,3 0,1 1,2-1,2 1,2 1,14-41,2 24,-1 9</inkml:trace>
  <inkml:trace contextRef="#ctx0" brushRef="#br1" timeOffset="90">6365 1202,'7'20,"1"1,1-2,1 1,1-2,0 1,1-1,2-1,-1 0,2-1,4 3,-9-10,-1 0,2-1,-1 0,1-1,1 0,-1 0,1-2,0 1,0-1,1-1,0 0,-1-1,1-1,0 0,1 0,-1-1,4-1,-10-1,-1 0,1 0,-1 0,0-1,1 0,-1 0,0-1,0 0,-1 0,1 0,-1-1,1 1,-1-1,0-1,0 1,-1-1,0 1,1-1,0-2,61-111,6-42,17-72,-63 150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23:09.044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25 532,'0'-71,"-2"12,3 1,3 0,4-19,-2 57,-2 23,-6 72,-37 420,38-480,-1-2,1-1,0 1,1-1,0 1,1-1,1 1,0-1,0 1,1-1,1 0,0 0,0 0,1-1,2 2,12 7</inkml:trace>
  <inkml:trace contextRef="#ctx0" brushRef="#br0" timeOffset="453.396">641 327,'-3'-15,"0"0,-1 0,0 1,-1-1,-1 1,0 1,-1-1,-4-4,8 13,0 0,0 0,-1 0,0 1,0-1,0 1,0 0,-1 0,0 1,0-1,0 1,0 0,0 0,-1 1,1 0,-1 0,1 0,-1 0,0 1,0 0,0 0,-3 1,1 2,0 0,-1 1,1 0,1 0,-1 1,0 0,1 0,0 1,0 0,0 0,1 1,-1 0,1 0,1 0,-1 1,1-1,0 2,1-1,0 0,-4 9,2-6,1 1,0 0,0 0,1 1,0-1,1 1,0 0,1 0,1 0,-1 0,2 11,0-21,0 0,1 1,-1-1,1 0,0 0,-1 0,1 0,0 1,0-1,0 0,0-1,1 1,-1 0,1 0,-1 0,1-1,-1 1,1-1,0 1,0-1,0 0,0 0,0 0,0 0,0 0,0 0,0 0,0-1,1 1,-1-1,0 1,0-1,2 0,76-10,70-60,-87 36,-58 31,-4 2,1 0,-1 0,0 0,1 0,-1 0,1 0,-1 0,1 0,-1 1,1-1,-1 1,1-1,0 1,-1-1,1 1,0 0,0 0,-1 0,1 0,0 0,-1 0,1 1,0-1,-1 0,1 1,0 0,-1-1,1 1,-1 0,1-1,-1 1,1 0,-1 0,0 0,1 1,9 66,-17 425,11-437,0-49,0-7</inkml:trace>
  <inkml:trace contextRef="#ctx0" brushRef="#br0" timeOffset="961.992">900 232,'2'10,"0"0,1 0,0 0,0 0,1 0,1 0,0-1,0 0,1 0,0 0,0-1,1 0,0 0,0-1,1 0,0 0,19 15,1-1,1-2,1-1,5 1,307 157,-329-167,1 0,-2 1,1 0,-2 1,1 1,-2 0,10 12,-18-21,1 0,-1 1,0-1,0 1,0 0,0-1,-1 1,0 0,1 0,-1 0,-1 0,1 0,-1 0,1 0,-1 0,0 0,0 0,-1 0,0 0,1 0,-1 0,0 0,-1 0,1 0,-1 0,0 0,0-1,0 1,0-1,0 0,-1 1,0-1,0 0,-8 6,-1-1,0 0,0-1,-1 0,0-1,0 0,-1-1,0-1,1 0,-2-1,1 0,0-1,0-1,-1 0,1-1,-1 0,-11-3,18 3,-1 0,1-1,0 0,0-1,-1 0,1 0,0 0,1-1,-1 0,0-1,1 0,0 0,0-1,0 1,0-1,1-1,-1 0,2 1,-1-2,1 1,0-1,0 0,0 0,1 0,0 0,1-1,0 0,0 0,0 0,1 0,0 0,1 0,0-3,3-7,2-1,1 1,0 0,1 1,1-1,0 1,2 0,0 1,0 0,2 0,0 1,1 1,0 0,1 0,8-5,14-22,-17 21,-1-1,0-1,-2 0,0-1,-2-1,0 0,-2-1,-1 0,-1-1,-1 0,-1 0,-1-2,-5 22,0 1,0-1,-1 0,0 1,0-1,0 0,0 0,-1 1,0-1,0 1,-1-1,0 1,0-1,0 1,0 0,-1 0,0 0,0 0,0 1,-1-1,1 1,-1 0,0 0,-1 0,1 0,-1 1,1 0,-1 0,0 0,0 0,-2 0,-1 1,1 0,-1 0,1 1,-1 0,1 1,-1 0,0 0,1 0,-1 1,0 0,1 1,-1-1,1 1,0 1,-1 0,1 0,0 0,1 1,-1 0,1 0,-1 1,-16 12,0 2,1 0,1 2,-17 20,-34 44,4-2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23:08.132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26 103,'0'1,"0"-1,-1 0,1 0,0 1,0-1,-1 0,1 0,0 1,0-1,0 0,0 1,-1-1,1 0,0 1,0-1,0 0,0 1,0-1,0 1,0-1,0 0,0 1,0-1,0 0,0 1,0-1,0 0,0 1,0-1,1 1,-1-1,0 0,0 0,0 1,1-1,-1 0,0 1,0-1,1 0,-1 0,0 1,0-1,1 0,-1 0,0 0,1 1,-1-1,0 0,1 0,-1 0,0 0,1 0,-1 0,0 0,1 0,-1 0,1 0,-1 0,0 0,1 0,-1 0,27 3,-1-6,1-2,-1 0,0-2,0-1,22-10,-27 10,117-42,-137 49,0 1,0-1,-1 1,1 0,0-1,0 1,0 0,0 0,0 0,0-1,0 1,0 0,0 0,0 1,0-1,0 0,0 0,0 0,0 1,0-1,-1 0,1 1,0-1,0 1,0-1,0 1,-1-1,1 1,0-1,0 1,-1 0,1 0,-1-1,1 1,-1 0,1 0,-1 0,1 0,-1-1,1 1,-1 0,0 0,0 0,0 0,1 0,-1 0,0 0,0 0,0 0,0 0,0 0,-1 0,-14 54,13-49,-23 58,4 2,2 0,-7 50,-16 241,41-347,-1-1,0 0,0 0,-1 0,0 0,0 0,-1-1,-1 1,1-1,-1 0,0 0,-1-1,0 0,0 0,-1 0,0 0,0-1,-24-4,19-9</inkml:trace>
  <inkml:trace contextRef="#ctx0" brushRef="#br0" timeOffset="607.579">13 595,'-1'-1,"0"0,0 1,0-1,0 0,0 0,1 0,-1 0,0 0,0 0,1 0,-1 0,1 0,-1 0,1 0,-1 0,1 0,0 0,0 0,-1-1,1 1,0 0,0 0,0 0,0 0,0-1,1 1,-1 0,0 0,0 0,1 0,-1 0,1-1,-1 1,1 0,-1 0,1 0,0 0,-1 0,1 1,0-1,0 0,0 0,0 0,0 1,0-1,50-34,195-71,-123 58,-108 42,11-3,-1 0,0-2,-1 0,0-2,0-1,-2 0,0-2,0 0,-2-2,0 0,-1-2,11-14,-23 21,-1 0,0-1,-1 1,0-1,-1-1,-1 1,0-1,-1 1,0-12,-16 290,-75 103,87-361,-4 33,6-39,0 1,0 0,0-1,0 1,0 0,0-1,0 1,0 0,1-1,-1 1,0 0,0-1,1 1,-1-1,0 1,1 0,-1-1,0 1,1-1,-1 1,1-1,-1 1,1-1,-1 0,1 1,0-1,-1 0,1 1,-1-1,1 0,0 1,-1-1,1 0,0 0,-1 0,1 0,0 0,-1 0,1 0,0 0,-1 0,1 0,0 0,-1 0,1 0,-1-1,1 1,0 0,-1 0,1-1,12-5,0-2,0 1,0-2,-1 1,-1-2,1 0,-2 0,1-1,-2 0,6-8,-13 17,157-214,-143 199,-15 17,-1 0,1 0,-1 0,1 0,-1 0,0 0,1 0,-1 0,1 0,-1 0,1 0,-1 0,0 0,1 0,-1 1,1-1,-1 0,0 0,1 0,-1 1,0-1,1 0,-1 0,0 1,1-1,-1 0,0 1,0-1,1 0,-1 1,0-1,0 1,0-1,1 0,-1 1,0-1,0 1,0-1,0 1,0-1,0 0,0 1,0-1,0 1,0-1,0 1,0-1,0 0,0 1,-1-1,1 1,-6 154,1-108,-29 369,33-373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23:33.82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1,'21'7,"16"2,11 0,9-4,7-3,-1-4,-7-2,-12 5,-14 2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23:34.08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58,'18'0,"21"0,19-5,17-3,11-5,3-4,-14 3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23:39.80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137 480,'0'23,"3"24,4 21,9 14,7 10,0 5,0 1,-4-3,-6-8,-7-10,-5-18</inkml:trace>
  <inkml:trace contextRef="#ctx0" brushRef="#br0" timeOffset="930.495">28 918,'-12'-97,"4"1,3-24,4 114,1 0,-1 0,1-1,0 1,0 0,0-1,1 1,0 0,0 0,1 0,0 0,0 0,0 0,1 0,0 1,0-1,0 1,1 0,0 0,0 0,0 0,0 1,1-1,0 1,0 0,1 0,9 1,-1 1,0 0,1 1,0 0,-1 2,1-1,-1 2,1 0,-1 1,1 0,-1 1,0 1,-1 0,1 1,-1 0,0 1,3 3,-11-8,0 0,0 0,0 0,-1 1,1 0,0 0,-1 0,0 1,0-1,0 1,0 0,-1 0,1 1,-1-1,0 1,-1-1,1 1,-1 0,0 0,0 0,0 0,-1 1,1-1,-1 0,-1 1,1-1,-1 0,0 1,0-1,-1 5,-6-1,1 0,-2 0,0-1,0 0,0 0,-1 0,0-1,0-1,-1 0,0 0,0-1,-1 0,1 0,-1-2,0 1,0-1,0-1,-1 0,1 0,-2-1,-45 4,58-11,65-15,92-12,90-26,-243 58,3-1,-1 0,0 0,1 0,-1-1,0 0,0 0,-1 0,1-1,-1 0,1 0,-1 0,0-1,-1 1,5-6,-9 7,0 1,-1 0,1 0,0-1,-1 1,1 0,-1 0,0 0,1-1,-1 1,0 0,-1 0,1 0,0 1,0-1,-1 0,1 0,-1 1,0-1,1 1,-1-1,0 1,0 0,0-1,0 1,0 0,0 0,0 1,0-1,0 0,-1 1,1-1,0 1,0 0,-1 0,1 0,-1 0,-4-2,1 0,-1 1,1-1,-1 2,0-1,0 1,1 0,-1 0,0 1,0 0,1 0,-1 0,1 1,-1 0,1 1,0-1,0 1,0 0,0 1,0-1,0 1,1 1,0-1,0 1,0-1,1 1,-1 1,1-1,-2 5,3-5,0 0,0 0,1 0,-1 1,2-1,-1 0,0 1,1 0,0-1,1 1,-1 0,1-1,0 1,0 0,1 0,-1-1,1 1,1 0,-1-1,1 1,0-1,0 0,1 0,-1 0,1 0,0 0,1 0,-1-1,1 1,0-1,0 0,0 0,1 0,-1-1,1 0,0 0,0 0,0 0,1 0,4-1,0 0,1-1,-1 0,1-1,-1 0,0 0,1-1,-1-1,0 0,1 0,-1-1,0 0,0 0,-1-1,8-5,22-6,-37 15,1-1,-1 1,0 0,0 0,0 0,0 0,0 0,0 0,0 0,0 1,0-1,0 1,0-1,0 1,0 0,0 0,0 0,0 0,-1 0,1 0,0 0,0 1,29 13,-27-15,0-1,1 1,-1-1,0 0,1 0,-1 0,0-1,0 1,0-1,0 0,0 0,0 0,-1-1,1 0,-1 1,1-1,-1 0,0-1,0 1,0 0,-1-1,1 0,-1 1,0-1,0 0,0 0,-1 0,1-1,-1 1,0 0,0 0,-1-1,1 1,-1-2,16-122,-17 126,1 0,0 0,0 1,0-1,0 0,0 0,1 1,-1-1,0 0,1 1,-1-1,1 0,0 1,-1-1,1 1,0-1,0 1,0 0,0-1,0 1,1 0,-1-1,0 1,1 0,-1 0,0 0,1 0,-1 0,1 1,0-1,-1 0,1 1,-1-1,2 1,116 17,95 16,-211-33,0 0,0 1,0-1,0 1,-1 0,1 0,0 0,0 0,-1 0,1 1,-1-1,1 1,-1 0,0 0,0 0,1 0,-1 0,-1 0,1 0,0 1,0-1,-1 1,0-1,1 1,-1 0,0-1,0 1,0 0,-1 0,1 0,-1 0,0 0,1 0,-1-1,-1 1,1 0,0 1,-14 125,16-126,0 1,0-1,0 1,0-1,0 0,1 0,-1 0,1 0,0 0,0-1,0 1,0-1,0 0,1 1,-1-2,1 1,-1 0,1-1,0 1,-1-1,1 0,0-1,0 1,0-1,0 1,0-1,0 0,0-1,0 1,-1-1,1 1,2-2,-4 2,43-1,-1-2</inkml:trace>
  <inkml:trace contextRef="#ctx0" brushRef="#br0" timeOffset="2293.096">1926 685,'-8'-9,"0"0,-1 0,0 0,0 1,-1 0,0 1,-1 1,1-1,-1 1,-1 1,1 0,-1 1,0 0,0 1,0 0,0 1,0 0,-1 1,1 0,-1 1,0 1,9-1,1 1,-1 0,0 0,1 0,-1 1,1-1,-1 1,1 0,0 0,0 0,0 0,0 0,0 1,0-1,0 1,1 0,-1 0,1 0,0 0,0 0,0 1,1-1,-1 1,1-1,-1 1,1-1,0 1,1 0,-1-1,1 1,-1 0,1 0,0 0,1-1,-1 1,1 0,-1 0,1-1,0 1,1 0,0 2,0-2,1 1,0-1,0 0,0 0,1 0,-1 0,1-1,0 1,0-1,0 0,0 0,1 0,-1-1,1 1,0-1,0 0,0-1,0 1,0-1,0 0,0 0,7 1,1 0,-1-1,0 0,1-1,-1-1,1 0,-1 0,4-2,52-14,-67 18,0 0,0-1,0 1,0 0,0 0,0-1,0 1,0 0,0 0,0 0,0 0,-1 0,1 0,0 0,-1 1,1-1,-1 0,1 0,-1 0,0 1,1-1,-1 0,0 1,0-1,0 0,0 0,0 1,0-1,0 0,-1 1,3 11,0-9,1 0,-1 0,1-1,0 1,0-1,1 0,-1 0,1 0,-1 0,1 0,0-1,0 0,0 1,0-2,1 1,-1 0,0-1,1 0,-1 0,1 0,-1 0,1-1,0 0,-1 0,1 0,-1-1,1 1,-1-1,1 0,-1 0,1-1,-1 1,3-2,9-2,0-1,0-1,-1 0,0-1,0-1,-1 0,0-1,0 0,-1-1,-1-1,0 0,0-1,-2 0,1 0,-2-1,3-5,6-11,-2-2,-1 0,-2-1,-1 0,-1-1,-2 0,1-12,-5 23,-1 1,-1-1,-1 0,-1 0,-1 0,-1-1,-2-6,4 28,-2-1,1 0,0 0,0 0,-1 1,0-1,0 0,1 0,-1 1,-1-1,1 1,0-1,-1 1,1-1,-1 1,0 0,0 0,0 0,0 0,0 0,0 0,0 1,-1-1,1 1,0-1,-1 1,0 0,1 0,-1 0,0 0,1 1,-1-1,0 1,-1-1,-3 4,0-1,1 2,-1-1,1 1,-1 0,1 0,0 0,1 1,-1 0,1 0,0 1,0-1,1 1,-1 0,1 0,1 1,-1-1,0 2,-7 14,0 0,1 1,1 0,1 1,1 0,1 0,1 0,2 1,0-1,1 1,2 0,1 0,0 0,2-1,1 1,1-1,5 17,-5-28,0 0,1 0,0-1,1 0,0 0,0 0,2-1,-1 0,2-1,-1 0,1 0,1-1,0 0,0-1,1 0,-1-1,2 0,-1-1,1-1,0 0,0 0,1-1,-1-1,1 0,5 0,-12-3,0 0,-1-1,1 1,-1-1,1 0,-1-1,0 1,1-1,-1-1,0 1,0-1,-1 0,1 0,0-1,-1 0,0 0,0 0,0-1,0 1,-1-1,0 0,0 0,0-1,-1 1,1-1,-1 0,-1 0,1 0,-1 0,0 0,0-1,0-3,4-19,-2 0,-1-1,0 0,-3 0,-2-27,-9 5,11 52,-1 0,1-1,-1 1,0 0,1 0,-1 0,1 0,-1 0,0-1,1 1,-1 0,1 0,-1 0,0 0,1 1,-1-1,1 0,-1 0,1 0,-1 0,0 1,1-1,-1 0,1 0,-1 1,1-1,-1 1,1-1,-1 0,1 1,0-1,-1 1,1-1,0 1,-1-1,1 1,0-1,-1 1,1-1,0 1,0 0,0-1,0 1,-1-1,1 1,0 0,-6 13,1 2,1-1,0 0,1 1,0 0,1 0,1 0,1 16,0-26,-1 0,1 0,0 0,0 0,1 0,0 0,0 0,1 0,-1 0,1 0,1 0,-1-1,1 1,0-1,0 0,0 1,1-2,0 1,0 0,0-1,0 1,1-1,0-1,0 1,0-1,0 1,0-1,1-1,-1 1,1-1,5 1,0 0,0-2,0 1,1-1,-1-1,0 0,1-1,-1 0,0-1,0 0,0-1,0 0,0-1,0 0,-1 0,0-1,0-1,0 1,0-2,-1 1,2-3,5-5,-1 0,0-1,-1 0,0-1,-1-1,-1 0,-1 0,-1-1,0-1,5-14,-1-8,-1 0,-2-1,-2 0,-2-1,-2 0,-2 0,-1-1,-4-29,-12-24,13 94,0-1,0 0,0 1,-1-1,1 0,-1 1,0 0,0-1,0 1,-1 0,1 0,-1 0,1 0,-1 1,0-1,0 1,0 0,0 0,-1 0,1 0,-1 0,1 1,-2-1,2 1,-1 1,1 0,-1 0,1 0,0 0,-1 1,1-1,-1 1,1 0,0 0,-1 0,1 0,0 1,0-1,0 1,0 0,0 0,0 0,1 0,-1 0,1 1,-1-1,0 2,-44 70,39-49,0 1,2 1,1-1,1 1,2 0,0 0,2 0,1-1,1 1,1 0,1 0,2-1,0 0,2 0,1-1,1 1,1-2,10 15,-12-22,0-1,2 0,0 0,0-2,2 1,0-1,0-1,11 7,-19-15,1-1,0 0,0 0,1 0,-1-1,1 0,0 0,0 0,0-1,0 0,0-1,1 1,-1-2,0 1,1-1,-1 0,1 0,-1-1,0 0,1 0,-1-1,0 0,1 0,1-3,0 0,0 0,0-1,-1 0,0-1,0 0,-1 0,1-1,-2 0,1 0,-1 0,0-1,2-6,-7 15,-1 0,1 0,-1 0,1 0,-1 0,1 0,0 0,-1 0,1 0,-1 0,1 0,-1 1,1-1,-1 0,1 0,-1 0,1 1,-1-1,1 0,-1 1,1-1,-1 1,0-1,1 0,-1 1,0-1,1 1,-1-1,0 1,1-1,-1 1,0-1,0 1,0-1,0 1,1-1,-1 1,0 0,0-1,0 1,0-1,0 1,0-1,0 1,-1-1,1 1,0-1,0 1,0 0,0-1,-1 1,1-1,0 1,-1-1,3 9,0-4,1 1,0-1,-1 0,2 0,-1-1,0 1,1-1,0 1,0-1,0 0,1-1,-1 1,1-1,0 0,0 0,0 0,0-1,0 1,1-1,-1-1,1 1,0-1,-1 0,1 0,0-1,0 1,-1-1,1-1,0 1,0-1,-1 0,1 0,-1 0,1-1,-1 0,1-1,1 1,0-1,-1 0,1 0,-1 0,0-1,0 0,0-1,-1 1,1-1,-1 0,0 0,-1-1,1 1,-1-1,0 0,-1 0,1-1,-1 1,0-1,-1 0,0 1,0-1,0 0,-1 0,0 0,0-1,-1 1,0 0,0 0,-1 0,1 0,-2 0,1 0,-2-3,3 7,-1-1,1 1,-1 0,0-1,-1 1,1 0,-1 0,1-1,-1 1,0 0,0 1,0-1,0 0,-1 1,1-1,-1 1,1-1,-1 1,0 0,0 0,0 1,0-1,-1 1,1-1,0 1,0 0,-1 0,1 0,-1 1,1-1,-1 1,1 0,-1 0,1 0,-1 1,1-1,-1 1,1-1,0 1,-1 0,1 1,-6 2,-1 2,2-1,-1 1,1 1,0-1,0 1,1 1,0 0,0 0,0 0,1 0,1 1,0 0,0 1,0-1,1 1,1 0,0 0,0 0,0 5,2-12,1-1,0 1,-1 0,2 0,-1-1,0 1,0 0,1 0,-1-1,1 1,0 0,0-1,0 1,0-1,1 1,-1-1,1 0,-1 0,1 1,0-1,0 0,-1 0,2-1,-1 1,0 0,0-1,0 1,1-1,-1 0,1 1,-1-1,1 0,0-1,-1 1,1 0,0-1,-1 0,1 1,1-1,34 2,0-3</inkml:trace>
  <inkml:trace contextRef="#ctx0" brushRef="#br0" timeOffset="2554.554">3715 302,'-18'3,"-12"2,-4 6,1 3,5 6,9 4,11 3,15 4,5-3</inkml:trace>
  <inkml:trace contextRef="#ctx0" brushRef="#br0" timeOffset="2804.895">3865 835,'16'9,"13"6,10 0,9-3,4-3,3-3,-1-5,-2-5,-8-4,-12-3,-10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20:28.844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1313,'7'-1,"-1"0,0 0,0-1,0 0,0 0,0-1,0 0,0 0,-1 0,1-1,-1 1,0-1,0-1,-1 1,2-2,34-34,-1-1,-3-2,-1-1,-3-2,-1-2,-3 0,3-11,-1 2,-2-2,-3-1,-3-2,-2 0,-3-1,-3 0,-3-1,-2-1,-1-54,-7 106,0 0,-1-1,-1 1,0 0,-1-1,-1 1,0 0,0 0,-1 1,-1-1,0 1,-1 0,0 0,-1 0,-1 0,6 10,1 1,0-1,-1 1,1 0,-1-1,0 1,1 0,-1 0,0 0,0 0,0 0,0 0,1 1,-1-1,0 1,0-1,-1 1,1 0,0 0,0 0,0 0,0 0,0 0,0 0,0 1,0-1,0 1,0-1,0 1,0 0,1 0,-1 0,0 0,0 0,1 0,-1 1,0-1,1 0,0 1,-1-1,1 1,0 0,0-1,0 1,0 0,0 0,0 0,0 0,0 0,1 0,-1 1,-6 16,1 0,0 0,1 0,2 1,0-1,0 17,-2 78,4 0,6 0,5 0,18 79,-22-145,3 0,1-1,2 0,3-1,1 0,20 37,-34-78,1 0,-1 1,1-1,0 0,0-1,1 1,-1 0,1-1,0 0,0 0,1 0,-1 0,1-1,0 1,0-1,0-1,0 1,0-1,1 0,-1 0,1 0,-1-1,1 1,0-2,0 1,-1 0,1-1,0 0,4-6,0-1,0 1,0-1,-1-1,0 0,-1 0,0-1,0 0,-1 0,0-1,-1 0,0 0,0 0,-1-1,-1 0,3-9,14-34,-3-1,-2-1,-3-1,4-43,-17 198,1-84,1 1,0-1,1 0,0 0,1 0,0 0,2-1,0 2,-3-9,0-1,0 0,0 0,0 0,1-1,0 1,0-1,0 0,0 0,1 0,0-1,0 1,0-1,0 0,0-1,0 1,1-1,-1 0,1 0,0-1,1 1,5-3,1 0,-1 0,0-1,0-1,0 0,-1 0,1-1,-1-1,1 0,-1-1,-1 0,1 0,-1-1,0-1,-1 1,0-2,0 1,-1-1,0 0,0-1,-1 0,1-2,7-11,0 0,-1-1,-2-1,0 0,-2-1,0 0,-2 0,-1-1,0-6,-4 96,-3-52,0 1,1-1,0 1,1-1,0 1,0-1,2 0,-1 0,1 0,1-1,0 1,1-1,-1 0,2-1,0 1,0-1,0 0,1-1,1 0,-1 0,1-1,1 0,-1-1,1 0,0 0,0-1,2 0,0-2,0 0,0-1,0-1,1 0,-1 0,0-2,0 1,1-2,2 0,46-10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23:36.45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178 300,'0'14,"0"11,2 11,1 7,2 2,0 1,2-5,0-8,-2-9</inkml:trace>
  <inkml:trace contextRef="#ctx0" brushRef="#br0" timeOffset="498.241">0 13,'37'-6,"0"2,1 2,-1 2,1 1,-1 1,30 7,-57-8,0 1,0 0,0 0,0 1,0 0,0 1,-1 0,1 0,-1 1,0 0,-1 1,1 0,-1 0,0 1,-1 0,0 1,0-1,0 1,-1 1,0-1,0 2,0 9,0-1,-2 1,0-1,-1 1,-1 0,-1 1,0-1,-2 0,0 0,-1 0,-2 7,1 1,0 0,3 0,0 1,1-1,2 2,-3-25,1 1,-1-1,1 1,0-1,0 0,1 0,-1 1,1-1,0 0,0 0,0-1,0 1,1 0,-1-1,1 1,0-1,0 0,1 0,-1 0,1 0,-1-1,1 1,0-1,0 0,0 0,0-1,0 1,0-1,1 0,-1 0,0 0,1 0,-1-1,0 0,1 0,-1 0,1 0,-1-1,0 0,1 0,0 0,5-6,0 0,0 0,-1-1,0 0,-1-1,0 0,0 0,-1-1,0 0,0 0,-1-1,-1 0,0 0,0 0,-1 0,0-5,33-100,-29 108,-5 30,-3 14,10 84,-9-115,1 0,-1 0,1 0,0-1,1 1,-1-1,1 1,0-1,0 0,0 0,1 0,-1 0,1-1,0 1,0-1,0 0,1 0,-1-1,1 1,-1-1,5 2,34 6,0-5</inkml:trace>
  <inkml:trace contextRef="#ctx0" brushRef="#br0" timeOffset="1065.935">1515 300,'-45'-1,"-106"10,147-8,0 0,0 0,0 0,0 1,0-1,0 1,1 0,-1 0,1 0,-1 0,1 1,0 0,0-1,0 1,0 0,1 0,-1 1,1-1,0 1,0-1,0 1,0-1,0 1,1 0,0 0,0 0,0 0,0 0,1 0,-1 0,1 0,0 0,0 1,1 1,0 2,0 1,1-1,0 0,1 1,0-1,0-1,1 1,0 0,0-1,1 0,-1 0,2 0,-1 0,1-1,0 0,0 0,1-1,0 0,0 0,0 0,0-1,1 0,-1 0,1-1,3 1,9 3,0-1,0-1,0 0,0-2,1 0,0-2,-1 0,1-1,0-1,1-1,-7 0,1 0,-1 0,0-2,1 0,-2 0,1-2,0 0,-1 0,0-1,-1-1,0-1,0 0,0 0,-1-1,-1-1,10-10,-19 17,-2 4,0 0,0-1,0 1,0-1,0 1,0-1,0 1,0-1,0 1,0-1,0 1,0 0,1-1,-1 1,0-1,0 1,0 0,0-1,1 1,-1-1,0 1,0 0,1-1,-1 1,0 0,1-1,-1 1,0 0,1 0,-1-1,1 1,-1 0,0 0,1 0,-1-1,1 1,-1 0,1 0,-1 0,1 0,-1 0,0 0,1 0,-1 0,1 0,-1 0,1 0,-1 0,1 0,-1 1,0-1,1 0,-1 0,1 0,-1 1,0-1,1 0,-1 0,0 1,1-1,-2 34,0-30,0-1,1 1,-1 0,1 0,0 0,0-1,0 1,0 0,1 0,-1 0,1-1,0 1,0 0,1-1,-1 1,1-1,0 1,-1-1,2 0,-1 0,0 0,1 0,-1 0,1 0,2 1,1-1,0 0,0-1,0 0,0 0,0 0,1-1,-1 0,0 0,1-1,-1 0,1 0,-1 0,1-1,-1 0,0 0,0-1,1 1,-1-1,0-1,0 1,-1-1,1 0,-1-1,1 1,-1-1,0 0,0 0,0-1,-1 1,0-1,0 0,0 0,0-1,-1 1,0-1,0 1,0-1,-1 0,0 0,0-1,-1 1,1 0,-1 0,0-5,-2 1,0 0,-1 0,0 1,-1-1,0 1,0 0,-1-1,0 1,0 1,-1-1,0 1,-1 0,0 0,0 0,-4-3,6 7,0 0,0 0,0 1,0-1,-1 1,1 0,-1 0,0 0,0 1,0-1,0 1,0 0,-1 1,1-1,-1 1,1 0,-1 1,1-1,-1 1,1 0,-1 1,1-1,-1 1,1 0,-1 0,1 1,-6 2,6-1,0 0,-1 1,1 0,0 0,1 1,-1-1,1 1,0 0,0 0,0 0,1 1,0-1,0 1,0 0,1 0,0 0,0 0,0 0,1 1,0-1,0 0,1 1,-1-1,1 1,1-1,-1 0,1 1,0-1,1 0,0 0,0 1,0-1,0-1,1 1,0 0,0-1,1 1,0-1,0 0,0 0,0 0,1-1,0 0,0 1,1-1,23 10</inkml:trace>
  <inkml:trace contextRef="#ctx0" brushRef="#br0" timeOffset="1633.082">2103 109,'-5'13,"0"0,1 0,1 0,0 1,1 0,1-1,0 1,1 0,0 0,1 0,0-1,1 1,1 0,0-1,1 0,0 1,1-2,1 1,4 6,4 15,2-1,1-1,2 0,1-2,1 0,2-1,22 22,-44-50,-1 0,1 0,0 0,0 0,-1-1,1 1,0 0,0 0,0 0,0-1,0 1,0 0,0-1,0 1,0-1,0 1,0-1,0 1,1-1,-1 0,0 0,0 0,0 1,0-1,1 0,-1-1,0 1,0 0,0 0,1 0,-1-1,0 1,0 0,0-1,0 1,0-1,0 0,0 1,0-1,0 0,0 1,0-1,0 0,0 0,-1 0,1 0,12-20,-2 0,0 0,-1-1,-2-1,0 1,-1-1,-1-1,-2 1,0-1,-1 0,-1-13,7-70,-8 106,-1 0,1 0,-1 0,1 0,0 0,-1 0,1 0,0 1,0-1,0 0,0 0,-1 1,1-1,0 0,0 1,0-1,1 1,-1-1,0 1,0-1,0 1,0 0,0 0,0 0,1-1,-1 1,0 0,0 1,0-1,0 0,0 0,1 0,-1 1,0-1,0 0,0 1,0-1,0 1,0-1,0 1,0 0,0-1,0 1,0 0,0 0,-1 0,1-1,0 1,-1 0,1 0,0 1,9 3,107 72,-113-73,0-1,0 1,0 0,-1 0,1 0,-1 0,0 1,-1 0,1-1,-1 1,0 0,0 0,0 0,-1 0,1 1,-1-1,-1 0,1 0,-1 1,0-1,0 1,0-1,-1 0,-1 4,-47 117,48-124,1 0,0-1,0 1,0-1,0 1,0-1,1 1,-1-1,0 1,1-1,-1 1,1-1,0 1,-1-1,1 0,0 1,0-1,0 0,0 0,0 0,0 1,0-1,0 0,0 0,1-1,-1 1,0 0,1 0,-1 0,0-1,1 1,-1-1,1 1,-1-1,1 0,0 0,61 7,-56-7,47-1,-1-3,1-2,46-11,-34 3</inkml:trace>
  <inkml:trace contextRef="#ctx0" brushRef="#br0" timeOffset="2655.699">3482 464,'-22'-7,"0"2,0 0,0 1,-1 1,1 1,-1 2,0 0,1 1,-1 1,1 1,-1 1,-13 5,-39 28,74-36,-1 0,1 0,-1 0,1 0,-1 0,1 0,0 1,0-1,-1 0,1 1,0-1,0 1,0-1,1 1,-1 0,0-1,1 1,-1 0,1-1,-1 1,1 0,0 0,0 0,0-1,0 1,0 0,0 0,0 0,0-1,1 1,-1 0,1 0,0-1,-1 1,1 0,0-1,0 1,0-1,0 1,0-1,0 0,0 1,2 0,7 5,0 0,0 0,1-1,0 0,0-1,1-1,-1 0,1 0,0-1,0 0,1-1,7 0,-16-1,71 8,0-2,1-4,-1-2,1-5,-1-2,48-12,-109 16,6-1,0 0,-1-1,1-1,-1 0,0-2,-1 0,1-2,8-5,-24 13,-1 0,0 0,0-1,0 1,-1-1,1 1,0-1,0 0,-1 1,1-1,-1 0,0 0,0 0,1 0,-1-1,0 1,-1 0,1 0,0-1,-1 1,1 0,-1-1,0 1,1 0,-1-1,-1 1,1-1,0 1,0 0,-1-1,1 1,-1 0,0-1,0 1,0 0,0 0,0 0,0 0,-1 0,1 0,-1 0,1 0,-1 1,0-1,1 0,-1 1,0 0,0-1,0 1,-3-3,-1 0,1 0,-1 1,0-1,0 1,0 1,0-1,0 1,0 0,-1 0,1 1,-1 0,1 0,-1 1,0-1,1 2,-1-1,1 1,-1-1,0 2,1-1,0 1,-1 0,1 0,0 1,0 0,0 0,1 0,-1 1,1 0,-1 0,1 0,1 1,-1 0,1 0,-1 0,1 0,1 0,-2 3,2-1,0 0,0 1,1 0,0 0,0-1,1 1,0 0,0 0,1 7,-1-13,1 1,1-1,-1 1,0-1,1 0,-1 1,1-1,0 0,0 1,0-1,0 0,0 0,0 0,0 0,1 0,-1 0,1 0,0 0,-1 0,1-1,0 1,0-1,0 1,0-1,0 0,0 0,1 0,-1 0,0 0,1 0,-1-1,0 1,2-1,10 0,0-1,0 0,-1-1,1-1,0 0,-1-1,0 0,0-1,0 0,0-1,-1-1,0 0,3-3,75-57,-89 67,0 1,0-1,-1 0,1 1,0-1,0 1,0-1,-1 1,1-1,0 1,-1-1,1 1,0 0,-1 0,1-1,-1 1,1 0,-1 0,1-1,-1 1,0 0,1 0,-1 0,0 0,0 0,0 0,1-1,-1 1,0 0,0 0,0 0,-1 0,1 0,0 0,0 0,0 0,-1-1,1 1,0 0,-1 0,1 0,-1 0,1 4,0-1,0 0,0 0,1-1,-1 1,1 0,0-1,0 1,0 0,1-1,-1 0,1 1,0-1,-1 0,2 0,-1 0,0 0,1 0,-1 0,1-1,0 1,0-1,0 0,0 0,0 0,0 0,1 0,-1-1,1 1,-1-1,1 0,-1 0,1-1,0 1,-1-1,1 1,3-1,-3-1,-1 1,1-1,-1 0,0 0,1 0,-1 0,0 0,0-1,0 1,0-1,0 0,0 0,0 0,-1-1,1 1,-1 0,1-1,-1 0,0 0,0 1,0-1,-1 0,1 0,-1-1,1 1,-1-2,23-90,-22 62,-2 22,1 1,0 0,0 0,1 0,0 0,1 0,0 0,4-6,-6 14,0 0,0 0,1 0,-1 1,1-1,-1 1,1-1,-1 1,1-1,0 1,0 0,0 0,0 0,0 0,0 0,0 0,0 1,0-1,0 1,0-1,0 1,1 0,-1 0,0 0,0 0,0 0,1 0,-1 1,0-1,0 1,0 0,0-1,0 1,0 0,2 1,65 43,-63-39,0 0,-1-1,0 2,0-1,0 1,0-1,-1 1,0 1,-1-1,0 0,0 1,0 0,-1 0,0 0,-1 0,0 0,0 0,0 0,-1 6,-2 24,9 51,-4-85,1-1,-1 0,1 0,0 0,0 0,0-1,1 0,-1 1,0-1,1-1,0 1,-1-1,1 0,0 0,-1 0,1-1,0 1,0-1,0-1,0 1,-1 0,1-1,0 0,0 0,-1-1,5-1,2 1,1 0,-1-1,0 0,0-1,0 0,0-1,-1 0,0-1,0 0,0 0,-1-1,0 0,0-1,-1 0,1 0,-2-1,0 0,0-1,0 1,-1-1,-1-1,1 1,-2-1,0 0,0 0,-1 0,0-1,-2 9,0 0,-1-1,0 1,0 0,0 0,0-1,0 1,-1 0,1 0,-1-1,0 1,0 0,0 0,0 0,-1 0,1 0,-1 0,0 1,0-1,0 0,0 1,0-1,0 1,-1 0,1 0,-1 0,0 0,1 0,-1 1,0-1,0 1,0-1,0 1,0 0,-1 1,1-1,0 0,0 1,-1 0,1 0,0 0,0 0,-1 0,1 1,0-1,0 1,-1 0,0 0,-2 3,0 0,0 1,0 0,0 0,1 0,-1 1,1 0,1 0,-1 0,1 1,0-1,1 1,0 0,0 0,0 0,1 0,0 1,0-1,1 0,0 1,0 0,0-1,1 1,1-1,-1 1,1 0,1-1,-1 1,1-1,0 0,1 0,0 1,0-2,1 1,2 1,1-1,0 0,0 0,1-1,0 0,0 0,1-1,-1 0,1 0,0-1,0-1,1 1,-1-1,1-1,0 0,-1 0,1-1,2 0,63 8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23:35.68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0 274,'21'3,"19"0,13-3,13 0,4-4,-1 0,-10 0,-14 1</inkml:trace>
  <inkml:trace contextRef="#ctx0" brushRef="#br0" timeOffset="199.422">28 411,'23'2,"20"1,16-2,9-4,3-4,-10 0</inkml:trace>
  <inkml:trace contextRef="#ctx0" brushRef="#br0" timeOffset="483.814">438 1,'-9'4,"22"12,215 137,-221-148,1 0,-1 0,0 1,-1-1,1 2,-1-1,0 1,-1-1,0 2,0-1,0 0,-1 1,0 0,-1 0,1 0,-2 1,1-1,-1 1,0-1,-1 1,0 0,0 0,-1-1,-1 7,-5-1,-1 0,0-1,-1 0,-1 0,0-1,-1 0,0-1,0 0,-1 0,-1-1,0-1,-11 7,10-5,-79 64,57-46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23:34.31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1 430,'16'-64,"-2"-1,-3-1,-3 1,-3-1,-3-25,17 267,-13-95,-3 1,-4 0,-4 0,-4 8,4-60</inkml:trace>
  <inkml:trace contextRef="#ctx0" brushRef="#br0" timeOffset="250.784">1 703,'11'-4,"14"-5,9-2,11-3,4 2,3 1,0 2,-4 2,-10 3</inkml:trace>
  <inkml:trace contextRef="#ctx0" brushRef="#br0" timeOffset="719.127">629 375,'3'-60,"2"1,3 0,3 0,11-33,-6 46,-15 46,0 1,0-1,0 0,0 0,0 1,0-1,0 0,0 1,0-1,0 1,-1 0,1-1,0 1,0 0,0-1,-1 1,1 0,0 0,-1-1,1 1,-1 0,1 0,-1 0,1 0,-1 0,0 0,1 0,-1 0,0 0,0 0,0 0,0 0,0 0,0 0,0 0,0 1,0-1,17 82,-4 1,-3 0,-4 24,-3 23,-6-100</inkml:trace>
  <inkml:trace contextRef="#ctx0" brushRef="#br0" timeOffset="980.428">698 634,'2'0,"8"0,9 0,11 0,9-2,10-3,5-1,4-2,-4 1,-11 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23:32.48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575 0,'-19'2,"1"1,-1 0,1 1,0 1,0 1,0 0,-15 9,19-9,-41 16,2 3,0 2,2 2,2 3,-22 18,67-47,-1 0,0 1,0-1,0 1,1 0,0 0,0 0,0 1,0-1,1 1,0 0,-1 0,2 0,-1 0,1 1,0-1,0 1,0 2,3-5,0 0,1 0,-1 0,1 0,0-1,0 1,0-1,0 1,0-1,1 0,-1 0,1 0,-1 0,1 0,0 0,0-1,0 1,0-1,0 0,0 0,0 0,0 0,0-1,1 1,-1-1,0 0,1 0,132 18,-106-17,-1 2,1 1,0 2,-1 1,0 1,10 5,-33-11,-1 0,0 0,0 0,0 0,0 1,-1 0,1 0,-1 1,0-1,1 1,-2 0,1 0,0 0,-1 0,0 1,0 0,0-1,0 1,-1 0,0 0,0 1,0-1,-1 0,1 1,-2-1,1 0,0 1,-1-1,0 1,0 0,-1-1,1 0,-1 1,0-1,-1 1,1-1,-1 0,-6 8,0 0,0 0,-1-1,-1 0,0-1,0 0,-1-1,0 0,-1-1,0 0,-1 0,0-2,0 1,-1-2,0 0,0 0,0-2,-1 0,1 0,-1-1,-14 1,22-4,1 1,-1-1,1 1,0-2,-1 1,1-1,-1 0,1 0,0-1,0 0,0 0,0 0,0-1,0 0,-1-1,16 2,5 6</inkml:trace>
  <inkml:trace contextRef="#ctx0" brushRef="#br0" timeOffset="279.396">698 820,'-11'-64,"3"0,3 0,3-56,10 67,-8 53,0 1,0-1,0 0,0 0,0 1,1-1,-1 0,0 0,0 0,0 1,0-1,0 0,1 0,-1 0,0 1,0-1,0 0,0 0,1 0,-1 0,0 0,0 1,1-1,-1 0,0 0,0 0,1 0,-1 0,0 0,0 0,1 0,-1 0,0 0,0 0,1 0,-1 0,0 0,0 0,1 0,-1 0,0 0,0-1,1 1,-1 0,0 0,0 0,0 0,1 0,-1-1,0 1,0 0,0 0,17 189,-15-113,-2-33,2 0,1 0,3-1,2 3,0-16</inkml:trace>
  <inkml:trace contextRef="#ctx0" brushRef="#br0" timeOffset="726.23">1380 110,'-24'-8,"-1"2,1 0,-1 2,-1 1,1 0,0 2,-14 2,30-1,1 1,-1 1,1-1,-1 1,1 0,0 1,0 0,0 1,0-1,0 1,1 1,0 0,0 0,0 0,0 1,1-1,0 2,0-1,1 1,0 0,0 0,0 0,-1 5,1-2,0-1,1 1,1 0,0 0,0 0,1 1,0-1,0 1,2-1,-1 1,1-1,1 1,0-1,0 1,1-1,0 0,1 1,0-1,1 0,0-1,0 1,1-1,1 1,-1-2,1 1,1-1,0 1,0-2,0 1,9 5,3 0,1-1,0 0,1-2,0-1,21 7,70 35,-108-50,-1 1,0-1,1 1,-1 0,0 0,0 1,-1-1,1 0,0 1,-1 0,1 0,-1 0,0 0,0 0,0 0,-1 0,1 1,-1-1,0 1,1-1,-2 1,1-1,0 1,-1 0,1-1,-1 1,0 0,-1-1,1 1,0 0,-1-1,0 1,0-1,0 1,0-1,-1 1,1-1,-2 1,-7 6,-1-1,-1-1,1 0,-1 0,-1-1,1-1,-1 0,-1 0,1-2,-1 0,0 0,0-1,0-1,0 0,-5-1,-99 10,118-11,0 0,0 0,0 0,0-1,0 1,0 0,1 0,-1-1,0 1,0 0,0 0,0 0,0-1,0 1,0 0,0 0,0-1,0 1,-1 0,1 0,0 0,0-1,0 1,0 0,0 0,0 0,0-1,0 1,-1 0,1 0,0 0,0 0,0-1,0 1,-1 0,1 0,0 0,0 0,0 0,-1 0,16-7</inkml:trace>
  <inkml:trace contextRef="#ctx0" brushRef="#br0" timeOffset="1031.856">1517 738,'7'6,"0"-1,1 1,-1-1,1-1,0 1,0-1,1-1,-1 1,1-1,0-1,0 0,0 0,0-1,0 0,0 0,0-1,0 0,0-1,0 0,0 0,0-1,0 0,0-1,0 0,-1 0,0-1,1 0,-1 0,-1-1,1 0,-1-1,0 1,0-1,6-7,-10 10,-1-1,1 1,0-1,-1 0,0 0,0-1,0 1,0 0,-1 0,0-1,1 1,-2-1,1 1,0-1,-1 0,0 1,0-1,-1 0,1 1,-1-1,0 1,0-1,0 1,-1 0,1-1,-1 1,0 0,-1 0,1 0,-1 0,1 0,-1 1,0-1,-1 1,1 0,-3-2,-1 0,0 1,0 0,-1 1,1-1,-1 2,0-1,0 1,0 0,-1 0,1 1,0 0,-1 1,1 0,0 0,-1 1,1 0,0 0,0 1,0 0,0 1,0-1,0 2,0-1,1 1,0 0,0 0,0 1,0 0,1 1,-1-1,1 1,1 0,-1 1,1-1,0 1,1 0,-1 0,2 1,-1-1,0 3,3-8,0 1,1 0,-1-1,1 1,0 0,-1 0,1-1,0 1,1 0,-1 0,0 0,1-1,0 1,-1 0,1-1,0 1,1-1,-1 1,0-1,1 1,0 0,17 18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23:30.31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918 669,'3'-2,"0"-1</inkml:trace>
  <inkml:trace contextRef="#ctx0" brushRef="#br0" timeOffset="805.581">303 491,'-4'-5,"0"0,0 0,-1 0,0 0,0 1,0 0,0 0,0 0,-1 1,0-1,0 1,0 1,0-1,0 1,-1 0,1 1,-1-1,1 1,-1 0,1 1,-1 0,1 0,-1 0,0 1,1 0,-1 0,1 1,-1 0,1 0,0 0,-2 2,-1 1,1 0,0 1,1 0,-1 1,1-1,0 1,1 1,0-1,0 1,0 1,1-1,1 0,-1 1,1 0,1 0,0 1,0-1,1 1,0-1,0 1,1 0,1-1,-1 1,2 0,-1 3,1-10,0 1,0 0,0 0,0 0,1 0,0-1,-1 1,1-1,0 1,1-1,-1 0,1 0,-1 0,1 0,0 0,0 0,0-1,0 0,1 1,-1-1,1 0,-1-1,1 1,0-1,0 1,-1-1,1 0,0-1,0 1,0-1,0 1,0-1,0-1,0 1,0 0,0-1,0 0,0 0,0 0,0 0,-1-1,1 1,0-1,-1 0,0 0,1 0,1-2,8-7,1-1,-2 0,1-1,-2-1,0 0,0 0,-2-1,1 0,-2-1,0 0,-1 0,-1 0,0-1,-1 0,-1-1,-1 1,2-18,-5 29,-1 24,12 209,-9-213,1-1,-1 1,2-1,0 0,1 0,0 0,3 5,-6-15,0 0,0 0,0 1,0-1,0-1,1 1,0 0,-1 0,1-1,0 0,0 1,0-1,1 0,-1-1,0 1,1-1,-1 1,1-1,0 0,-1 0,1 0,0-1,-1 0,1 1,0-1,0 0,-1-1,5 0,31-10,-2-5</inkml:trace>
  <inkml:trace contextRef="#ctx0" brushRef="#br0" timeOffset="1082.734">727 41,'-7'-16,"0"-1,6 9,12 19,14 20,14 24,7 21,1 19,-7 13,-16 10,-24 8,-29 6,-32 3,-26 0,2-23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23:46.08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0 363,'47'-62,"151"-203,-162 229,-36 36,1 1,-1-1,1 0,0 0,-1 0,1 1,-1-1,1 0,-1 0,1 1,0-1,-1 1,0-1,1 0,-1 1,1-1,-1 1,1-1,-1 1,0-1,1 1,-1-1,0 1,0 0,1-1,-1 1,0-1,0 1,0 0,0-1,0 1,0 0,0-1,0 1,0 0,0-1,0 1,0-1,0 1,0 0,-4 203,3-142,4-37,-2-1,-2 0,0 1,-1-1,-1 0,-1 0,-2 0,0-1,-2 0,0 0,-1 0,-2-1,-4 6,14-25,-1 0,0 0,0 0,-1 0,1 0,-1 0,1-1,-1 1,0-1,0 0,0 0,0 0,0 0,0 0,-1-1,1 1,-1-1,1 0,-1 0,1 0,-1-1,0 1,1-1,-1 0,-2 0,5-1,0 1,0-1,0 0,0 0,0 0,0 0,0 0,0 0,0 0,0 0,1 0,-1 0,0 0,1 0,-1-1,1 1,-1 0,1 0,0-1,-1 1,1 0,0-1,0 1,0 0,0-1,0 1,0 0,0-1,1 1,-1 0,0-1,1 1,-1 0,1 0,-1-1,1 1,0 0,-1 0,1 0,0 0,0 0,0 0,0 0,0 0,0 0,0 0,0 1,0-1,1 0,-1 1,0-1,0 1,1-1,-1 1,0-1,0 1,1 0,145-3,-40-8,-56 2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23:47.10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0 310,'28'-57,"90"-175,-105 211,-5 36,-8 93,-4 0,-7 24,-3 38,14-163,0-6,1 1,-1 0,0-1,0 1,0 0,0 0,0-1,0 1,0 0,0-1,-1 1,1 0,-1-1,1 1,-1 0,0-1,0 1,1-1,-1 1,0-1,0 0,0 1,-1-1,1 0,0 0,0 0,-1 0,1 0,-1 0,1 0,-1 0,1 0,-1-1,0 1,0 0,-41 9,54-3,7-6,0-1,1-1,-1-1,0-1,0 0,-1-1,1-1,13-6,-15 6,126-41,-85 28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23:52.72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566 1,'0'9,"-3"13,-7 18,-11 19,-14 18,-11 13,-6 8,-4 3,1-5,5-10,6-14,12-17,10-20,9-22,9-16,5-13,3-4</inkml:trace>
  <inkml:trace contextRef="#ctx0" brushRef="#br0" timeOffset="323.419">74 97,'60'24,"86"55,-4 7,87 70,-228-155,29 20,-1 2,0 1,-2 1,-1 2,17 22,-34-24,-15-21</inkml:trace>
  <inkml:trace contextRef="#ctx0" brushRef="#br0" timeOffset="749.072">5 533,'-4'-4,"4"-5,13-2,16-2,18-3,20-4,20-5,18-6,12-4,5-3,-2 0,-8 2,-16 4,-16 9,-21 7,-18 4,-19 5,-15 3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23:54.88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137 0,'5'19,"6"13,10 7,9 5,9 4,6 4,6 3,2 3,0 2,-2 1,-3-1,-5-4,-7-4,-8-9,-9-11</inkml:trace>
  <inkml:trace contextRef="#ctx0" brushRef="#br0" timeOffset="251.398">615 42,'-11'16,"-12"17,-5 14,-6 12,-4 6,-4 7,-5 2,-4-2,1-6,3-10,6-9,7-14,9-13,9-11</inkml:trace>
  <inkml:trace contextRef="#ctx0" brushRef="#br0" timeOffset="499.742">1 410,'16'-5,"20"-1,24-2,27-5,28-4,18-4,16-1,0 1,-8 2,-19 4,-26 5,-27 3,-23 4,-18 0,-15-3,-10 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24:03.20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297 157,'-16'-9,"0"1,0 0,-1 1,0 0,0 2,-16-4,28 8,0 0,-1 1,1-1,0 1,0 0,-1 1,1-1,0 1,-1 0,1 0,0 1,0-1,0 1,0 0,0 1,1-1,-1 1,1 0,-1 0,1 0,0 1,0-1,1 1,-1 0,0 1,-1 1,1 0,0 1,0-1,0 1,1-1,0 1,0 0,1 1,0-1,0 0,0 0,1 1,1-1,-1 1,1 0,0-1,1 1,-1-1,2 1,-1-1,1 0,0 0,1 1,-1-1,1-1,1 1,-1 0,1-1,5 6,3-2,0-1,1-1,0 0,0-1,1-1,0 0,0 0,1-1,-1-1,1-1,0 0,0-1,0 0,0-2,1 1,-1-2,2 0,21 0,-1-1,0-1,1-3,-1-1,-1-1,0-2,0-2,-1-1,30-16,-59 26,1 0,-1 0,0 0,0-1,0 0,0 0,-1 0,1-1,-1 0,-1 0,1 0,0-1,-1 1,0-1,-1 0,1-1,-1 1,0 0,-1-1,0 0,0 1,1-6,-4 9,1 0,-1 1,0-1,0 0,-1 1,1-1,0 1,-1-1,0 1,1 0,-1 0,0-1,0 1,0 1,-1-1,1 0,0 0,-1 1,1-1,-1 1,1 0,-1 0,0 0,0 0,1 0,-1 1,0-1,0 1,-83-3,76 5,0 0,0 1,0 0,1 0,0 1,-1 1,1-1,1 1,-1 1,-5 4,11-8,0 1,0-1,0 1,0 0,1 0,-1 0,1 0,0 0,0 1,0-1,0 0,0 1,1 0,-1-1,1 1,0 0,0 0,1 0,-1 0,1 0,0 0,0-1,0 1,1 0,-1 0,1 0,0 0,1 3,2-2,0 1,0-1,0-1,1 1,0 0,0-1,0 0,1 0,-1-1,1 1,0-1,0-1,0 1,0-1,0 0,1 0,-1-1,1 0,-1 0,1 0,-1-1,1 0,0 0,-1-1,1 1,-1-2,1 1,-1-1,5-1,-3 1,1-1,-1 0,0 0,0-1,0 1,0-2,0 1,-1-1,0-1,0 1,0-1,-1 0,0-1,0 1,-1-1,1 0,-1-1,-1 1,3-7,-7 14,0 1,1 0,-1-1,0 1,0-1,0 1,0-1,1 1,-1-1,0 1,0-1,1 0,-1 1,0-1,1 1,-1-1,0 1,1-1,-1 0,1 1,-1-1,1 0,-1 0,1 1,-1-1,1 0,-1 0,1 0,-1 0,1 1,-1-1,1 0,-1 0,1 0,-1 0,1 0,-1 0,1 0,0-1,-1 1,1 0,-1 0,1 0,-1 0,1-1,-1 1,1 0,-1-1,0 1,1 0,-1-1,1 1,-1 0,0-1,1 1,-1-1,0 1,1-1,3 11,43 58,-45-67,0 1,0 0,0-1,0 0,0 1,0-1,0 0,1 0,-1 0,0 0,1-1,-1 1,0-1,1 1,-1-1,1 0,-1 0,1 0,-1 0,1-1,-1 1,0 0,1-1,-1 0,0 0,1 0,-1 0,0 0,0 0,0 0,0-1,1 1,3-6,0 0,-1 0,0-1,0 1,0-1,-1 0,0-1,-1 1,1-1,-2 1,1-1,-1 0,-1 0,0 0,0 0,0-7,2-45,10-54,-12 112,0 1,0 0,0 0,1 0,-1 0,1 0,-1 0,1 0,0 0,0 1,0-1,0 0,0 1,0 0,0 0,0-1,0 1,1 0,-1 1,0-1,1 0,-1 1,1-1,-1 1,1 0,-1 0,1 0,-1 0,1 0,-1 0,2 1,76 22,-72-20,0 1,0 1,0 0,0 0,-1 0,0 1,0 0,0 0,-1 1,0 0,0 0,-1 0,0 1,0 0,0 0,-1 0,-1 1,1-1,-1 1,-1 0,0-1,0 1,-1 1,1 3,1 40,-4-45,0 1,1-1,0 0,0 0,0 0,1 0,1 0,-1 0,2-1,-1 1,1 0,0-1,0 1,1-1,0 0,0 0,0-1,1 1,0-1,1 0,0 0,-1-1,7 5,-4-6,0 0,0-1,1 0,-1-1,0 0,1 0,-1-1,1 0,0 0,-1-1,1 0,0-1,-1 0,1 0,0 0,-1-2,0 1,1-1,-1 0,0 0,0-1,-1 0,1-1,-1 0,0 0,0 0,-1-1,1 0,-1 0,-1-1,1 1,-1-1,0-1,0 1,-1-1,0 1,0-3,0-1,0 0,0 0,-2-1,1 1,-1-1,-1 0,0 1,-1-1,0 0,0 0,-2 1,1-1,-1 0,-1 1,-3-10,5 20,0-1,0 0,0 1,0-1,0 1,0-1,0 1,-1-1,1 1,0 0,-1-1,1 1,-1 0,0 0,1 0,-1 0,0 1,0-1,1 0,-1 1,0-1,0 1,0 0,0-1,0 1,0 0,1 0,-1 0,0 0,0 1,0-1,0 1,0-1,0 1,1-1,-1 1,0 0,0 0,1 0,-1 0,1 0,-1 0,1 0,-1 1,1-1,0 1,-1-1,1 1,0-1,0 1,0 0,0 0,-4 7,0 0,0 0,1 0,1 0,-1 1,1 0,1-1,0 1,1 0,-1 0,2 0,-1 0,2 0,-1 1,1-1,1 0,0-1,0 1,1 0,0-1,1 1,0-1,0 0,1 0,0 0,1-1,0 0,0 0,1 0,0-1,0 0,1 0,11 8,0-2,0 0,1-1,0-1,1 0,1-2,0-1,19 5,24 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20:29.770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197 541,'-13'1,"0"1,1 1,0 0,0 1,0 0,0 1,1 0,-1 1,1 0,0 1,-4 4,11-8,0 0,0 1,0-1,0 1,1 0,0 0,0 1,0-1,0 1,1-1,-1 1,1 0,0 0,1 0,-1 0,1 0,0 0,0 0,1 1,-1-1,1 0,0 0,1 1,-1-1,1 0,0 0,1 0,0 3,1-1,0 1,1-1,0 1,0-1,1 0,0-1,0 1,1-1,0 0,0 0,0-1,0 1,1-2,0 1,0-1,7 4,5 1,0-1,0-1,1-1,0 0,0-2,7 1,-14-1,-1-2,1 0,0 0,1-1,-1-1,0 0,0-1,0 0,0-1,0 0,0-1,0-1,-1 0,0-1,0 0,0-1,0 0,-1-1,0 0,0-1,-1 0,0 0,0-1,-1-1,0 0,0-1,0-8,-1 0,-1-1,-1 0,-1 0,0-1,-2 1,0-1,-1 0,-2 0,0 0,-2-19,0 13,2 0,1 0,1 0,2 0,0 0,7-18,-11 42,1 0,-1-1,1 1,0 0,0 0,1 0,-1-1,0 1,1 1,0-1,0 0,0 0,0 1,0-1,1 1,-1-1,1 1,-1 0,1 0,0 0,0 1,0-1,0 1,0-1,0 1,0 0,1 0,-1 0,0 1,1-1,-1 1,0 0,1 0,-1 0,1 0,-1 1,0-1,1 1,-1 0,0 0,147 69,-116-59,-22-8,-1 0,0 0,1 1,-2 0,1 1,-1 0,1 1,-1 0,-1 1,1 0,-1 0,-1 1,1 0,-1 1,0-1,-1 2,-2 2,0 1,-1 0,0 0,-1 0,0 1,-1-1,-1 1,0-1,-1 1,0 0,-1-1,-3 14,1 58,3-83,0 0,0 1,0-1,1 0,-1 0,0 1,1-1,0 0,-1 0,1 0,0 0,0 0,0 0,1 0,-1 0,0 0,1-1,-1 1,1 0,-1-1,1 1,0-1,0 0,0 1,0-1,0 0,0 0,0 0,0 0,0-1,0 1,0-1,1 1,-1-1,0 0,0 0,1 0,-1 0,0 0,0 0,1-1,-1 1,10-4,0 0,-1-1,1-1,-1 1,-1-2,1 1,-1-2,0 1,-1-1,0-1,0 0,-1 0,0 0,4-8,5-7,-1-1,-1-1,-1 0,-1-1,-2-1,0 0,-2 0,-1-1,-2 0,-1-1,-1 1,0-16,14-78,-17 123,-1-1,0 0,0 1,0-1,1 1,-1-1,0 1,0-1,1 1,-1-1,0 1,1 0,-1-1,1 1,-1-1,1 1,-1 0,1-1,-1 1,1 0,-1 0,1-1,-1 1,1 0,-1 0,1 0,-1 0,1 0,0-1,-1 1,1 0,-1 0,1 1,0-1,-1 0,1 0,-1 0,1 0,-1 0,1 1,-1-1,1 0,-1 0,1 1,-1-1,1 0,-1 1,1-1,-1 1,1-1,-1 0,0 1,1-1,-1 1,0-1,0 1,1-1,-1 1,0 0,0-1,0 1,1-1,-1 1,0 0,19 38,-19-39,25 72,-19-51,0-1,2 1,0-1,1 0,1-1,1 0,1-1,14 17,-22-32,0 1,0-1,1 1,-1-1,1 0,0-1,0 1,0-1,0 0,0-1,1 1,-1-1,0 0,1 0,-1 0,1-1,-1 0,1 0,-1-1,1 1,-1-1,1 0,-1-1,0 1,1-1,-1 0,0 0,0-1,0 0,-1 1,1-2,-1 1,1 0,-1-1,0 0,-1 0,4-4,8-11,-2-1,0 0,-1 0,-1-1,-1-1,-1 0,-1-1,-1 1,-1-1,-1 0,-1-1,-1 0,-1 1,-1-1,-2-18,-3-24,-3 80,7-3,1 0,0 0,1 1,0-1,1 0,0-1,1 1,0 0,0-1,1 0,1 0,-1-1,2 1,-1-1,1 0,1-1,0 0,0 0,0 0,1-1,0-1,0 1,1-2,0 1,0-1,0-1,1 0,2 1,15 0,0-2,0-1,0-1,-1-1,1-1,0-2,0-1,-1-1,1-1,-1-2,-1 0,0-2,22-12,50-20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24:00.72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397 656,'-20'-13,"-1"2,0 0,0 1,-1 1,0 1,-4 1,20 6,1 0,-1 0,0 1,0 0,1 0,-1 0,0 1,0 0,1 0,-1 0,1 1,-1 0,1 0,-1 1,1-1,0 1,0 0,0 0,1 1,-1-1,1 1,0 0,0 0,0 1,0-1,-1 3,-7 11,0 1,1 0,1 0,0 1,2 0,-3 9,5-12,0 1,1-1,1 1,1 0,0 0,1 0,1 4,1-20,-1 0,1 1,0-1,0 0,0 0,1 1,-1-1,1 0,-1 0,1 0,0 1,-1-1,1 0,0 0,0 0,1 0,-1-1,0 1,1 0,-1 0,1-1,-1 1,1-1,0 1,0-1,0 0,0 0,0 0,0 0,0 0,0 0,0 0,0-1,0 1,1-1,-1 0,2 1,8-4,-1 0,0-1,0 0,0-1,0 0,-1-1,0 0,0 0,-1-1,1-1,-1 1,-1-2,0 1,0-1,0 0,-1-1,0 0,12-16,-1-1,-1-1,-1 0,-2-1,-1 0,-1-1,-1-1,-2 0,-1 0,0-10,2-26,-2 1,-4-1,-2 0,-5-30,2 73,1 9,-1 0,0-1,-1 1,0 0,-1 0,-1 0,-2-4,6 19,0-1,0 1,-1-1,1 0,0 1,0-1,0 1,0-1,0 1,-1-1,1 1,0-1,0 1,-1-1,1 1,0 0,-1-1,1 1,-1-1,1 1,0 0,-1-1,1 1,-1 0,1-1,-1 1,1 0,-1 0,1 0,-1-1,1 1,-1 0,1 0,-1 0,0 0,1 0,-1 0,1 0,-1 0,1 0,-1 0,1 0,-1 1,1-1,-1 0,1 0,-1 0,1 1,-1-1,1 0,-1 1,-15 25,1 22,2 0,3 0,1 1,2 6,5-36,-16 108,6 0,4 63,25-81,-16-106,0 0,1 0,-1 0,1 0,0 0,0 0,0 0,0 0,0-1,0 1,1-1,-1 0,1 1,0-1,0 0,0-1,0 1,0-1,0 1,0-1,0 0,1 0,-1 0,0 0,1-1,-1 1,1-1,-1 0,1 0,0 0,7-2,0 0,-1-1,1 0,0 0,-1-1,0-1,0 1,0-2,0 1,-1-2,0 1,0-1,-1 0,0-1,0 0,-1 0,0-1,0 0,-1 0,2-4,-3-16,-5 29,0-1,0 1,0-1,0 1,0 0,0-1,0 1,0-1,0 1,-1 0,1-1,0 1,0 0,0-1,0 1,-1 0,1-1,0 1,-1 0,1-1,0 1,0 0,-1 0,1-1,0 1,-1 0,1 0,-1 0,1-1,0 1,-1 0,1 0,0 0,-1 0,1 0,-1 0,1 0,0 0,-1 0,1 0,-1 0,1 0,0 0,-1 0,1 0,-1 1,1-1,0 0,-1 0,1 0,0 0,-1 1,1-1,0 0,-1 1,1-1,0 0,-1 0,1 1,0-1,0 0,0 1,-1-1,1 1,-3 2,0 1,0 0,1 0,-1 0,1 0,0 0,0 1,0-1,1 1,-1-1,1 1,0 0,1-1,-1 1,1 0,0 0,0-1,0 1,1 0,-1 0,1-1,1 1,-1 0,0-1,3 4,1-1,0 0,0 0,1-1,0 0,1 0,-1-1,1 1,0-1,0-1,1 1,-1-1,1-1,0 1,0-1,0-1,1 1,-1-1,1-1,-1 0,1 0,-1-1,1 0,0 0,-1-1,4 0,-9 0,0 0,0 0,-1 0,1 0,0-1,-1 1,1-1,0 0,-1 1,0-1,1 0,-1-1,0 1,0 0,0-1,-1 1,1-1,0 1,-1-1,0 0,0 0,0 1,0-1,0 0,0 0,-1 0,1 0,-1 0,0 0,0-2,-13-94,9 86,-1 0,0 0,-1 1,0-1,-1 1,0 1,-1-1,-1 1,7 8,0 0,0 1,0-1,-1 1,1 0,-1 0,1 0,-1 0,0 0,0 1,0-1,0 1,0-1,0 1,0 0,0 1,0-1,-1 0,1 1,0 0,0 0,-1 0,1 0,0 0,-1 1,1-1,0 1,0 0,0 0,0 0,0 0,0 1,0-1,0 1,-2 2,1-3,1 1,0 0,0 0,0 1,0-1,0 1,0-1,1 1,-1 0,1 0,0 0,0 0,0 0,0 1,0-1,1 1,-1-1,1 1,0 0,0-1,1 1,-1 0,1 0,0-1,0 1,0 0,0 0,0 0,1-1,0 1,0 0,0-1,0 1,1 0,-1-1,1 0,0 1,0-1,0 0,0 0,2 1,21 14</inkml:trace>
  <inkml:trace contextRef="#ctx0" brushRef="#br0" timeOffset="434.866">875 601,'18'17,"-1"1,0 1,-2 1,0 0,-1 1,-1 0,-1 1,-1 0,-1 1,-1 1,-1-1,-1 1,-2 0,0 1,-1 0,-1 3,-3-7,13-56,74-291,-66 274,-21 51,0 1,1 0,-1 0,1 0,-1 0,0 0,1 0,-1 0,1 0,-1 1,0-1,1 0,-1 0,1 0,-1 0,0 0,1 1,-1-1,0 0,1 0,-1 1,0-1,1 0,-1 0,0 1,0-1,1 0,-1 1,0-1,0 0,0 1,1-1,-1 1,0-1,0 0,0 1,0-1,0 1,0-1,0 0,0 1,0-1,0 1,0-1,0 0,0 1,0-1,0 1,0-1,0 0,-1 1,1-1,0 0,0 1,0-1,5 71,-5-54,0 0,2 0,0 0,1 0,0 0,1-1,1 0,1 0,0 0,5 6,-7-15,0-1,0 1,1-1,0 0,0 0,1-1,0 1,0-1,0 0,1-1,-1 0,1 0,0 0,0-1,0 0,1 0,-1-1,1 0,18 3</inkml:trace>
  <inkml:trace contextRef="#ctx0" brushRef="#br0" timeOffset="702.163">1503 96,'-10'0,"3"12,6 15,6 17,6 15,5 11,-2 8,-2 3,-4-14</inkml:trace>
  <inkml:trace contextRef="#ctx0" brushRef="#br0" timeOffset="1024.099">1803 0,'2'47,"12"21,-4 0,-3 0,-2 1,-4 28,-11-5,-3 1,-13 36,12-60,9-45,1-1,1 0,1 1,1-1,1 7,0-24,1-1,-1 1,1 0,1-1,-1 1,1 0,0-1,0 0,0 1,1-1,0 0,0 0,0-1,0 1,1-1,0 1,0-1,0 0,0 0,1-1,0 1,-1-1,1 0,1 0,4 1,0-1,0 1,0-2,0 1,1-1,-1-1,1 0,-1 0,1-1,0-1,-1 1,1-2,-1 1,8-3,-13 3,0-1,0 1,0-1,0 0,0 0,-1-1,1 1,-1-1,1 0,-1 0,0-1,0 1,0-1,-1 0,1 0,-1 0,0 0,0-1,0 1,-1-1,1 1,-1-1,0 0,-1 0,1 0,-1-1,0 1,-1 0,1-4,-2-30</inkml:trace>
  <inkml:trace contextRef="#ctx0" brushRef="#br0" timeOffset="1304.889">1803 574,'-14'-9,"-9"-3,-3 0,5 2,9 3,15 6,19 4,20 2,19 0,15-1,11-1,9-3,3-4,-16-1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24:08.06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289 95,'-13'1,"-1"1,0 0,1 0,-1 2,1-1,0 2,0 0,1 0,-1 1,1 1,0 0,1 1,0 0,0 0,1 1,0 1,0 0,1 0,0 1,1 0,1 0,-1 1,2 0,0 0,0 2,4-11,1 0,-1 0,1 0,0 0,0 1,0-1,1 0,-1 0,1 1,0-1,0 0,0 1,0-1,0 0,1 1,0-1,-1 0,1 0,0 1,1-1,-1 0,0 0,1 0,0-1,0 1,0 0,0 0,0-1,0 0,1 1,-1-1,1 0,2 1,10 2,0-2,1 0,-1 0,1-2,0 0,-1 0,1-2,0 0,0 0,-1-2,1 0,-1-1,1 0,-10 2,68-14,0-3,-1-4,-1-3,6-6,-74 31,0 0,-1 0,1 0,0-1,-1 1,1-1,-1 0,0 0,0 0,1 0,-1 0,0-1,-1 0,1 1,0-1,-1 0,0 0,0 0,0-1,0 1,0-1,0 1,-1-1,0 1,0-1,0 0,0 0,0 1,-1-5,-1 3,0 1,-1-1,1 1,-1-1,-1 1,1 0,0 0,-1 0,0 0,0 0,0 1,0-1,-1 1,0 0,1 0,-1 0,0 0,0 1,-1-1,1 1,0 0,-1 1,1-1,-1 1,0 0,1 0,-1 0,0 1,0-1,0 1,1 0,-1 1,0-1,0 1,1 0,-1 0,0 1,1-1,-1 1,1 0,0 0,-1 0,1 1,0-1,-1 2,1 2,0-1,1 0,-1 1,1 0,1 0,-1 0,1 0,0 0,0 1,1-1,0 0,0 1,0-1,1 1,0-1,0 1,1-1,0 6,0-9,-1 1,1 0,0-1,1 1,-1 0,1-1,-1 0,1 1,0-1,0 0,0 0,1 0,-1 0,1 0,0-1,-1 1,1-1,0 0,1 0,-1 0,0 0,1 0,-1-1,0 1,1-1,0 0,-1 0,1 0,0-1,0 1,-1-1,3 0,0-1,1 1,-1-2,0 1,0 0,0-1,0 0,0-1,-1 1,1-1,-1 0,1-1,-1 1,0-1,0 0,-1 0,1-1,-1 1,0-1,0 0,-1 0,1-1,-1 1,0-1,-1 1,1-1,-1 0,0 0,0 0,-1 0,0 0,0 0,-1-1,1 1,-1 0,0 0,-1-1,0 1,0-1,-1 32,3-14,0 1,2-1,-1 0,1 0,1-1,0 1,1-1,0 1,0-1,1-1,0 1,1-1,0 0,0-1,1 0,0 0,1 0,0-1,-6-5,0 0,0 0,0 0,0-1,1 1,-1-1,0 0,1 0,-1 0,1 0,-1-1,1 0,-1 1,1-1,-1 0,1-1,-1 1,1-1,-1 1,1-1,-1 0,1-1,-1 1,0 0,0-1,0 0,0 0,0 0,0 0,0 0,-1 0,3-3,2-2,-1 0,0-1,-1 0,0 0,0 0,-1 0,0-1,0 0,-1 0,0 0,2-9,-2-4,-1 0,-1 0,-1 0,-1 0,-1 0,-1 0,0 0,-5-13,7 34,1 0,-1 0,1 0,0 0,-1 0,1 0,0 1,0-1,0 0,0 0,0 0,0 0,0 0,0 0,0 0,0 0,1 0,-1 0,0 0,1 0,-1 0,0 0,1 0,-1 1,1-1,0 0,-1 0,1 1,0-1,-1 0,1 1,0-1,0 0,-1 1,1-1,0 1,0 0,0-1,0 1,0 0,0-1,0 1,0 0,-1 0,1 0,0 0,0 0,0 0,0 0,0 0,0 0,0 0,0 0,0 1,0-1,0 0,0 1,0-1,0 1,-1-1,119 39,-115-37,1 0,0 1,0 0,-1 0,0 1,0-1,0 1,0 0,0 0,-1 0,1 0,-1 1,0-1,-1 1,1 0,-1 0,0 0,0 0,-1 0,1 1,-1 2,-5 73,2-75,0 0,0-1,1 1,0 0,0-1,1 1,-1 0,1 0,0 0,1 0,-1 0,1-1,1 1,-1 0,1-1,0 1,0-1,0 1,1-1,0 0,0 0,0 0,1 0,-1-1,1 0,0 1,1-1,-1 0,2 0,-1-1,0 0,1-1,-1 0,0 0,1-1,-1 1,1-1,-1 0,1-1,0 1,-1-1,1 0,-1-1,1 1,0-1,-1 0,1-1,-1 1,0-1,1 0,-1 0,0-1,0 0,0 0,-1 0,1 0,-1-1,1 0,4-4,-1 0,0-1,0 0,-1 0,-1-1,1 0,-2 0,1 0,-1-1,-1 0,0 0,0 0,0-4,0-1,-1 0,0 0,-1-1,-1 1,0 0,-2-1,1 1,-2-1,0 1,-4-12,6 28,0-1,0 0,0 0,0 1,-1-1,1 0,0 1,0-1,-1 0,1 1,0-1,-1 0,1 1,0-1,-1 1,1-1,-1 0,1 1,-1-1,0 1,1 0,-1-1,1 1,-1-1,0 1,1 0,-1 0,0-1,0 1,1 0,-1 0,0 0,1 0,-1 0,0 0,0 0,1 0,-1 0,0 0,0 0,1 0,-1 0,0 1,1-1,-1 0,0 1,1-1,-1 1,-23 30,19-19,0 0,1 0,1 1,0-1,1 1,0 0,1 0,0 0,1 0,0 0,1 0,1-1,0 1,1 0,0-1,2 3,-2-9,0-1,0 1,1-1,0 1,0-1,1 0,-1-1,1 1,0-1,0 0,1 0,-1-1,1 1,0-1,0 0,0-1,0 0,0 0,1 0,4 1,36 5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24:05.83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202 943,'-7'0,"-1"0,0 1,0-1,0 1,0 1,1 0,-1 0,1 0,-1 1,1 0,0 0,0 1,0 0,1 0,-1 1,1 0,0 0,0 0,1 1,-1 0,1 0,1 0,-1 1,1-1,0 1,0 0,1 0,0 1,-1 2,0 0,0 0,1 0,1 1,0-1,0 1,1 0,0-1,1 1,1 0,-1 0,1-1,1 1,0-1,1 1,0-1,0 0,1 0,5 9,-8-17,1 0,-1 0,1 0,-1 0,1 0,0 0,0 0,0-1,0 1,0-1,0 0,0 1,0-1,1 0,-1 0,0-1,1 1,-1 0,1-1,-1 1,1-1,-1 0,1 0,-1 0,1 0,-1 0,1-1,-1 1,1-1,-1 0,0 1,1-1,-1 0,0 0,0-1,1 1,-1 0,6-5,0 0,0 0,-1-1,0 0,0 0,-1-1,0 0,5-8,10-25,-1-2,-2 0,-3-1,-1-1,-2 0,-2-1,-2 0,-3 0,-1-1,-2 0,-2 1,-3-1,-3-12,6 56,0-16,-2-1,0 0,-1 1,-2-1,1 1,-7-13,11 31,0 0,0 0,0 0,0 0,-1 0,1 0,0 0,0 0,-1 0,1 0,-1 0,1 0,-1 1,1-1,-1 0,1 0,-1 1,0-1,0 0,1 1,-1-1,0 0,0 1,0-1,1 1,-1 0,0-1,0 1,0 0,0-1,0 1,0 0,0 0,0 0,0 0,0 0,0 0,0 0,0 0,0 0,0 0,0 1,0-1,1 0,-1 1,0-1,0 0,0 1,0-1,0 1,1 0,-1-1,0 1,0 0,1-1,-1 1,1 0,-1 0,0-1,1 1,0 0,-1 0,1 0,-1 0,1 0,-7 17,1 0,1 0,0 0,1 1,1 0,1 0,1-1,0 1,2 0,0 0,1 0,3 46,2-1,3 0,4 0,1-2,4 0,22 49,15-12,-53-96,-1 0,0 0,1-1,0 1,-1-1,1 0,0 0,0 0,0 0,1 0,-1-1,0 1,1-1,-1 0,1 0,-1 0,1 0,-1-1,1 0,0 1,-1-1,1 0,0-1,-1 1,1-1,-1 0,1 1,-1-2,3 0,6-4,-1-1,0-1,0 0,-1-1,0 1,0-2,-1 0,0 0,-1 0,0-1,-1 0,0-1,0 0,-2 0,1 0,-2-1,1-2,-3 11,0 1,0-1,-1 0,0 0,0 0,0 0,0 0,0 0,-1 0,0 0,0 0,0 0,0 0,-1 0,1 0,-1 0,0 0,0 0,-1 0,1 0,-1 0,0 1,0-1,0 1,-3-4,4 7,-1 0,0 0,0 0,0 1,0-1,1 0,-1 1,0-1,0 1,1 0,-1-1,0 1,1 0,-1 0,1 0,-1 0,1 0,0 1,-1-1,1 0,0 0,0 1,0-1,0 1,0-1,0 1,0 0,0-1,1 1,-1 0,1 0,-1-1,1 1,0 0,0 0,-1 0,1-1,1 1,-1 0,0 1,-1 4,1 1,0-1,0 1,1-1,0 0,0 1,1-1,0 0,0 0,0 0,1 0,0 0,1-1,-1 1,1-1,1 0,-1 0,1-1,0 1,0-1,0 0,1 0,0 0,0-1,0 0,1 0,-1-1,1 0,0 0,0 0,0-1,0 0,4 0,88 8,-96-10,0 0,0 0,0-1,-1 1,1-1,0 1,-1-1,1 0,0 0,-1 0,1-1,-1 1,1 0,-1-1,0 0,0 0,0 1,0-1,0 0,0-1,0 1,0 0,-1 0,1-1,-1 1,0-1,0 1,0-1,0 0,0 1,0-1,-1 0,1-1,-3-7,0 0,0 0,-1 0,-1 1,0 0,0 0,-1 0,0 0,0 0,-2 1,1 0,-1 0,0 1,0 0,-1 0,0 1,-1 0,0 0,-2 0,-75-47,79 52,25 8,22-1,0-3,0-1,0-1,28-6,22 1,-82 3,-1 1,1 0,0 0,0 1,-1 0,1 1,0-1,0 1,-1 1,1 0,-1 0,1 0,-1 1,0 0,0 0,0 1,0 0,-1 0,0 1,1 0,-2 0,1 0,0 0,-1 1,0 0,-1 0,1 1,-1-1,0 2,1 14,0 1,-2 0,-1-1,0 1,-2 0,0 0,-2 0,-1 0,0 0,38-158,-34 132,3-21,2 1,1-1,0 1,2 1,1 0,0 0,2 1,0 0,2 1,7-8,-21 26,1 1,-1 0,1 0,0 0,-1 0,1 0,0 0,0 0,0 0,-1 1,1-1,0 0,0 0,0 1,1-1,-1 1,0-1,0 1,0-1,0 1,0 0,1-1,-1 1,0 0,0 0,1 0,-1 0,0 0,0 0,0 0,1 0,-1 1,0-1,0 0,0 1,1-1,-1 1,0-1,0 1,0 0,0-1,0 1,0 0,2 9,0-1,-1 1,0 0,-1 0,0-1,0 1,-1 0,0 0,-1 0,0 0,-1 2,0 12,1-11,2 103,0-111,0 0,0-1,0 1,1-1,0 0,0 1,0-1,0 0,0 0,1 0,0 0,0-1,0 1,0-1,0 1,1-1,0 0,-1-1,1 1,0-1,1 1,-1-1,1 0,76 8,-42-14</inkml:trace>
  <inkml:trace contextRef="#ctx0" brushRef="#br0" timeOffset="357.986">1636 1,'2'11,"6"14,3 16,3 15,1 15,0 13,0 11,-3 6,-3-14</inkml:trace>
  <inkml:trace contextRef="#ctx0" brushRef="#br0" timeOffset="713.138">2073 343,'3'486,"-3"-481,-1 18,2 0,0 0,2 0,0 0,2 0,0-1,2 0,0 0,1 0,8 13,-13-31,1 1,-1-1,1 0,-1 0,1 0,0-1,0 1,1-1,-1 0,1 0,0 0,0-1,0 0,0 0,0 0,0 0,0-1,1 0,-1 0,0-1,1 1,-1-1,1 0,-1-1,0 1,1-1,-1 0,0 0,1-1,-1 1,0-1,0-1,0 1,-1-1,1 1,0-1,-1 0,0-1,0 1,0-1,0 0,0 0,-1 0,0-1,3-3,7-17</inkml:trace>
  <inkml:trace contextRef="#ctx0" brushRef="#br0" timeOffset="974.509">2073 847,'-19'0,"-13"0,-3 0,2 0,9 0,15 3,19 0,21-3,22-3,18-8,14-9,8-7,2-2,-15 3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24:19.068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8401 166,'-388'-74,"305"60,-1 3,1 5,-55 3,9-1,-597-21,319 31,47 0,-44-17,-289-19,-65 32,86 13,532-15,-529 12,391 7,1 11,-19 17,-292 83,492-105,2 5,1 4,2 3,-61 37,108-49,1 1,1 2,2 2,1 2,1 1,2 2,1 2,2 1,2 1,-5 11,-26 51,4 3,-19 52,61-118,1 0,1 1,3 0,1 1,2 0,1 1,2 7,4-25,0 1,2 0,0-1,2 1,0 0,2-1,1 0,0 0,2-1,1 0,0 0,2-1,1 1,6 6,1-2,2 0,0-2,2 0,0-1,2-2,0 0,2-2,0 0,1-2,0-1,2-2,18 7,20 4,1-3,1-2,1-4,0-3,46 1,554 35,-300-27,436 20,442-46,504-68,-665 23,246-76,-1290 119,679-102,-563 75,-1-7,-2-6,66-33,-176 60,-1-2,-1-2,-1-2,24-19,-51 32,0-1,-1-1,-1-1,0 0,-1-1,-1 0,0-1,-1-1,-1 0,-1 0,0-1,0-4,0-11,-1 0,-2-1,-1 1,-2-1,-1 0,-1-1,-3 1,-1 0,-1 0,-2 0,-1 0,-2 1,-12-32,6 22,-2 0,-2 2,-1 0,-2 2,-3 0,0 1,-3 1,-1 2,-1 1,-3 1,0 2,-2 1,-1 1,-2 2,-1 2,-1 1,-1 2,-22-6,-2 3,0 3,-2 2,0 4,-51-7,-37 2,-156-2,-45 20,-1 16,2 16,-249 54,-50 46,349-58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24:20.383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20 0,'-2'1,"1"0,-1 0,1 1,0-1,-1 0,1 0,0 1,0-1,0 1,0-1,0 1,0-1,1 1,-1-1,0 1,1 0,-1-1,1 1,0 0,0 0,-1-1,1 1,0 0,0 0,1-1,-1 1,0 0,1-1,-1 1,1 0,-1 0,1-1,0 1,-1-1,1 1,0-1,0 1,47 51,-11-27,2-2,0-2,1-1,1-2,10 1,-7-1,62 24,-3 6,-1 3,-3 5,-3 5,62 51,-94-54,-1 2,-4 3,-2 2,-4 3,22 38,13 36,-5 4,19 60,-34-52,-8 3,-6 2,-7 3,-7 1,-8 2,9 136,16 737,-43-658,-13-340,11 627,-20-584,3-78,0-7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24:21.281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0,'404'50,"-54"-34,70 7,-399-21,-10-2,-1 1,0 0,0 1,0 0,0 1,0 0,0 1,7 3,-17-7,1 0,0 0,-1 1,1-1,0 0,-1 0,1 1,-1-1,1 0,-1 1,1-1,-1 1,1-1,-1 1,1-1,-1 1,1-1,-1 1,0-1,1 1,-1-1,0 1,1 0,-1-1,0 1,0-1,0 1,1 0,-1-1,0 1,0 0,0-1,0 1,0 0,0-1,-1 1,1 0,0-1,0 1,0 0,-1-1,1 1,0 0,0-1,-1 1,1-1,-1 1,1-1,-1 1,1-1,0 1,-1-1,0 0,1 1,-1-1,1 1,-36 15,17-12,1-2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24:21.595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449 1,'-19'21,"-13"18,-10 19,-8 16,-6 14,-4 8,3 2,5-7,9-11,15-20,19-24,18-26,7-14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24:22.783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23 1,'-5'13,"1"0,0 0,1 1,0 0,1 0,1 0,0 0,1 0,1 0,0 0,1 0,0-1,1 3,65 172,-20-67,-21-14,-4 0,-6 2,-4 0,-5 1,-6 105,0-108,24 670,-19-679,21 309,-20 246,-34-180,-8 389,36-632,8-134,-70 135,51-178,3-1,2 1,2 0,4 23,-2-50,1-26,-1 1,0 0,1-1,-1 1,1-1,-1 1,0 0,1-1,-1 1,0 0,0-1,0 1,1 0,-1 0,0-1,0 1,0 0,0 0,0-1,0 1,0 0,-1 0,1-1,0 1,0 0,-1-1,1 1,0 0,-1-1,1 1,0 0,-1-1,1 1,-1-1,1 1,-1-1,1 1,-1-1,0 1,1-1,-1 0,1 1,-1-1,0 0,1 1,-1-1,0 0,0 0,1 0,-1 0,0 0,0 1,1-1,-1 0,0-1,1 1,-1 0,0 0,0 0,1 0,-1-1,-7-7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24:23.819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48 0,'-2'1,"0"-1,0 1,-1-1,1 1,0 0,0 0,0 0,0 0,0 0,0 0,0 0,0 1,0-1,0 1,1 0,-1-1,1 1,-1 0,1 0,0 0,-1 0,1 0,0 0,0 0,1 0,-1 1,0-1,1 0,-1 0,1 1,0-1,0 0,0 1,0-1,0 0,1 2,23 84,6-28,3-1,3-2,5 3,44 70,23 91,-93-192,-18-58,-13-69,10 47,-1 1,-3-1,-1 2,-3-1,-3 2,-1 0,-2 1,-2 1,-3 1,-7-9,25 45,0 1,-1 0,0 0,0 0,-1 1,0 0,-1 1,1 0,-1 0,-2 0,89 20,0-3,72-1,-117-8,403 9,-428-11,36 3,-42-2,0-1,0 0,-1 1,1-1,0 0,0 1,0-1,-1 1,1-1,0 1,-1 0,1-1,-1 1,1 0,0-1,-1 1,1 0,-1-1,0 1,1 0,-1 0,0 0,1 0,-1-1,0 1,0 0,0 0,0 0,0 0,0 0,0 0,0-1,0 1,0 0,0 0,-1 0,1 0,0 0,-1-1,1 1,0 0,-1 0,0 0,-69 105,52-83,-175 205,-37 48,171-178,45-81,-1-4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24T08:24:28.591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10284 623,'-145'-28,"21"12,-122 1,-12 0,127-3,2-6,1-5,1-5,-4-9,-99-28,-4 10,-2 10,-31 6,-672-65,429 68,-2 22,-256 32,-456 67,840-50,-354 75,299-13,-381 136,540-135,4 12,5 13,-139 86,368-181,1 2,1 2,2 2,0 1,-22 24,54-47,0 0,0 0,0 1,1 0,0 0,0 0,1 0,0 1,0 0,1 0,0 0,0 0,1 0,0 0,1 1,0-1,0 1,0-1,1 1,1 0,-1-1,1 1,1-1,0 0,0 1,0-1,1 0,1 0,-1 0,16 19,0 0,2-2,1 0,0-1,2-2,1 0,1-2,0 0,2-2,0-1,0-1,2-2,11 4,31 13,2-3,1-4,1-2,1-4,74 8,20-8,1-8,36-7,874-57,-876 39,2911-298,-604 12,-469 24,-907 86,-1041 169,-96 22,1 0,-1 0,1 0,-1 0,1 0,-1 0,1 0,-1 0,1 0,-1 0,1 0,-1-1,1 1,-1 0,1 0,-1-1,1 1,-1 0,0 0,1-1,-1 1,1 0,-1-1,0 1,1-1,-1 1,0-1,0 1,1 0,-1-1,0 1,0-1,0 1,0-1,1 1,-1-1,0 1,0-1,0 1,0-1,0 1,0-1,0 1,-1-1,1 1,0-1,0 1,0-1,0 1,-1-1,1 1,0-1,0 1,-1-1,1 1,0 0,-1-1,1 1,0 0,-1-1,1 1,-1 0,1-1,-1 1,1 0,0 0,-1 0,0-1,-39-17,33 15,-54-22,-11-6,0 3,-2 4,-1 3,-13 0,-13 5,0 4,-1 5,0 4,0 5,-62 10,51 3,5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Substituent dată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EF644C-1960-4D37-93F6-E461BDC070E2}" type="datetimeFigureOut">
              <a:rPr lang="ro-RO" smtClean="0"/>
              <a:t>24.11.2021</a:t>
            </a:fld>
            <a:endParaRPr lang="ro-RO"/>
          </a:p>
        </p:txBody>
      </p:sp>
      <p:sp>
        <p:nvSpPr>
          <p:cNvPr id="4" name="Substituent imagine diapozitiv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Substituent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CE7765-3615-4616-AA7E-8A391D8DB9E5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694555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31ED4770-19B2-467E-A820-4D252C5FBD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B9EAB633-709C-4215-A83B-C70829A740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o-RO"/>
              <a:t>Faceți clic pentru a edita stilul de subtitlu coordonator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EB80A60A-C062-4A61-89EF-C8229597B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A049-8667-49AC-8762-F4AFF392D404}" type="datetimeFigureOut">
              <a:rPr lang="ro-RO" smtClean="0"/>
              <a:t>24.11.2021</a:t>
            </a:fld>
            <a:endParaRPr lang="ro-RO" dirty="0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6D5DAC12-4BB4-4FB3-ADBA-6607EC1CB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DC308DA7-86E3-4F2D-9B4F-316D4B492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61B3-69B7-465B-BAE5-416DEA9E2CBE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686285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AE2CB809-B633-455A-95F7-E832C33C0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vertical 2">
            <a:extLst>
              <a:ext uri="{FF2B5EF4-FFF2-40B4-BE49-F238E27FC236}">
                <a16:creationId xmlns:a16="http://schemas.microsoft.com/office/drawing/2014/main" id="{C290D47F-C0E1-4C94-8473-5DC64230F4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75517D53-86C8-48DF-AC25-A958CDECE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A049-8667-49AC-8762-F4AFF392D404}" type="datetimeFigureOut">
              <a:rPr lang="ro-RO" smtClean="0"/>
              <a:t>24.11.2021</a:t>
            </a:fld>
            <a:endParaRPr lang="ro-RO" dirty="0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91120475-F473-42EE-8D79-2E4A3366C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201D6381-EED8-487B-AD15-9C46332B2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61B3-69B7-465B-BAE5-416DEA9E2CBE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896835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>
            <a:extLst>
              <a:ext uri="{FF2B5EF4-FFF2-40B4-BE49-F238E27FC236}">
                <a16:creationId xmlns:a16="http://schemas.microsoft.com/office/drawing/2014/main" id="{0FBDDED8-45D2-469D-AE8E-7BCAE64F1B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vertical 2">
            <a:extLst>
              <a:ext uri="{FF2B5EF4-FFF2-40B4-BE49-F238E27FC236}">
                <a16:creationId xmlns:a16="http://schemas.microsoft.com/office/drawing/2014/main" id="{D8F55C66-06F2-46F9-9FF0-5AD08240EA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BA9260EA-BCED-4401-8284-2DB0D9ACB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A049-8667-49AC-8762-F4AFF392D404}" type="datetimeFigureOut">
              <a:rPr lang="ro-RO" smtClean="0"/>
              <a:t>24.11.2021</a:t>
            </a:fld>
            <a:endParaRPr lang="ro-RO" dirty="0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15860957-C43E-493D-9739-5C5F3F0AF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DA9412FF-50B1-43AD-80B5-F3316BCF7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61B3-69B7-465B-BAE5-416DEA9E2CBE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468195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394A3EC2-79AE-41E8-A92A-BEE7F74BB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18520C22-FB2B-4035-A1DE-07728BB71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CD13D92D-4D72-47D8-A0E2-2E9ED2450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A049-8667-49AC-8762-F4AFF392D404}" type="datetimeFigureOut">
              <a:rPr lang="ro-RO" smtClean="0"/>
              <a:t>24.11.2021</a:t>
            </a:fld>
            <a:endParaRPr lang="ro-RO" dirty="0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78EA7473-B08B-4D14-9003-06719883C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9619E0BC-7CCD-40FC-B257-81CF53ABF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61B3-69B7-465B-BAE5-416DEA9E2CBE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59633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C7D1A535-10A7-4DD9-BCE9-2641197B4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5F637BA4-7257-4270-8DF3-1C906899D4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9AB487B0-1099-48CD-9680-5785576A4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A049-8667-49AC-8762-F4AFF392D404}" type="datetimeFigureOut">
              <a:rPr lang="ro-RO" smtClean="0"/>
              <a:t>24.11.2021</a:t>
            </a:fld>
            <a:endParaRPr lang="ro-RO" dirty="0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7AF0A5DC-7B12-4247-9F76-821534F30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DAC0A7B7-CE57-44FD-BF2E-A71F18237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61B3-69B7-465B-BAE5-416DEA9E2CBE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373066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0A587257-FE4B-4BA8-8DBA-E352AAA85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383CC3E4-EA2D-43AE-B7B1-D3297EB8A1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A02512AF-6977-4C7A-8732-5A3D4ECADD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F7169090-FB27-485B-8C27-95AC952E0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A049-8667-49AC-8762-F4AFF392D404}" type="datetimeFigureOut">
              <a:rPr lang="ro-RO" smtClean="0"/>
              <a:t>24.11.2021</a:t>
            </a:fld>
            <a:endParaRPr lang="ro-RO" dirty="0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CDB17E1E-7CF9-4F87-852F-DB6FB23C9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D79A5AB8-2E23-4BB6-9BF8-06CA2A6DB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61B3-69B7-465B-BAE5-416DEA9E2CBE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963536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1F225706-9157-4618-A97E-DEB030C80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0D618A8D-1947-403B-B7AD-F54B2CD50B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A1BF42C8-F81B-4BE1-9B8F-68B21591C1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5" name="Substituent text 4">
            <a:extLst>
              <a:ext uri="{FF2B5EF4-FFF2-40B4-BE49-F238E27FC236}">
                <a16:creationId xmlns:a16="http://schemas.microsoft.com/office/drawing/2014/main" id="{80A1361D-98BC-47A1-BA7C-BAE80FA014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6" name="Substituent conținut 5">
            <a:extLst>
              <a:ext uri="{FF2B5EF4-FFF2-40B4-BE49-F238E27FC236}">
                <a16:creationId xmlns:a16="http://schemas.microsoft.com/office/drawing/2014/main" id="{72032982-A9C9-429E-948E-0F1DB04E45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7" name="Substituent dată 6">
            <a:extLst>
              <a:ext uri="{FF2B5EF4-FFF2-40B4-BE49-F238E27FC236}">
                <a16:creationId xmlns:a16="http://schemas.microsoft.com/office/drawing/2014/main" id="{FFC008B6-CE0F-4BE4-ABA6-0FC5EF0DC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A049-8667-49AC-8762-F4AFF392D404}" type="datetimeFigureOut">
              <a:rPr lang="ro-RO" smtClean="0"/>
              <a:t>24.11.2021</a:t>
            </a:fld>
            <a:endParaRPr lang="ro-RO" dirty="0"/>
          </a:p>
        </p:txBody>
      </p:sp>
      <p:sp>
        <p:nvSpPr>
          <p:cNvPr id="8" name="Substituent subsol 7">
            <a:extLst>
              <a:ext uri="{FF2B5EF4-FFF2-40B4-BE49-F238E27FC236}">
                <a16:creationId xmlns:a16="http://schemas.microsoft.com/office/drawing/2014/main" id="{A380FC15-7219-40D1-9AD0-8E3D9ABFF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9" name="Substituent număr diapozitiv 8">
            <a:extLst>
              <a:ext uri="{FF2B5EF4-FFF2-40B4-BE49-F238E27FC236}">
                <a16:creationId xmlns:a16="http://schemas.microsoft.com/office/drawing/2014/main" id="{E0E67A9F-114C-4374-A10E-8E4110243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61B3-69B7-465B-BAE5-416DEA9E2CBE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924697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7C4E8672-328F-46F5-8F33-CAA692362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dată 2">
            <a:extLst>
              <a:ext uri="{FF2B5EF4-FFF2-40B4-BE49-F238E27FC236}">
                <a16:creationId xmlns:a16="http://schemas.microsoft.com/office/drawing/2014/main" id="{50E7DFD8-6BF1-4F57-A0B0-E1176672F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A049-8667-49AC-8762-F4AFF392D404}" type="datetimeFigureOut">
              <a:rPr lang="ro-RO" smtClean="0"/>
              <a:t>24.11.2021</a:t>
            </a:fld>
            <a:endParaRPr lang="ro-RO" dirty="0"/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43F7D0E0-D38C-43A1-9F3D-92DE11293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5" name="Substituent număr diapozitiv 4">
            <a:extLst>
              <a:ext uri="{FF2B5EF4-FFF2-40B4-BE49-F238E27FC236}">
                <a16:creationId xmlns:a16="http://schemas.microsoft.com/office/drawing/2014/main" id="{F03262CE-D94A-4480-ABED-74902A16B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61B3-69B7-465B-BAE5-416DEA9E2CBE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674242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>
            <a:extLst>
              <a:ext uri="{FF2B5EF4-FFF2-40B4-BE49-F238E27FC236}">
                <a16:creationId xmlns:a16="http://schemas.microsoft.com/office/drawing/2014/main" id="{21F2B153-6FF7-4407-9DA8-728332E67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A049-8667-49AC-8762-F4AFF392D404}" type="datetimeFigureOut">
              <a:rPr lang="ro-RO" smtClean="0"/>
              <a:t>24.11.2021</a:t>
            </a:fld>
            <a:endParaRPr lang="ro-RO" dirty="0"/>
          </a:p>
        </p:txBody>
      </p:sp>
      <p:sp>
        <p:nvSpPr>
          <p:cNvPr id="3" name="Substituent subsol 2">
            <a:extLst>
              <a:ext uri="{FF2B5EF4-FFF2-40B4-BE49-F238E27FC236}">
                <a16:creationId xmlns:a16="http://schemas.microsoft.com/office/drawing/2014/main" id="{DC2D4B50-25D4-44CC-9C17-720F39742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ubstituent număr diapozitiv 3">
            <a:extLst>
              <a:ext uri="{FF2B5EF4-FFF2-40B4-BE49-F238E27FC236}">
                <a16:creationId xmlns:a16="http://schemas.microsoft.com/office/drawing/2014/main" id="{6B1DF0DC-94B8-4D88-BD39-E42A00B31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61B3-69B7-465B-BAE5-416DEA9E2CBE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361390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4706A31A-5FB6-4F9C-A411-418F2475E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C013DA19-875D-490E-B87E-DBEB5D995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text 3">
            <a:extLst>
              <a:ext uri="{FF2B5EF4-FFF2-40B4-BE49-F238E27FC236}">
                <a16:creationId xmlns:a16="http://schemas.microsoft.com/office/drawing/2014/main" id="{6CE431BE-ED4A-4CD8-9344-B1C946F119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A56F4DDD-6B9F-4633-B667-D2C69F0F2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A049-8667-49AC-8762-F4AFF392D404}" type="datetimeFigureOut">
              <a:rPr lang="ro-RO" smtClean="0"/>
              <a:t>24.11.2021</a:t>
            </a:fld>
            <a:endParaRPr lang="ro-RO" dirty="0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C1459D24-23EC-41CD-9287-124D0C2FF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70C83946-98A2-4E98-95DF-F7C6FC1F3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61B3-69B7-465B-BAE5-416DEA9E2CBE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952349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664683FC-1DCE-43B5-8D93-44B4DC620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imagine 2">
            <a:extLst>
              <a:ext uri="{FF2B5EF4-FFF2-40B4-BE49-F238E27FC236}">
                <a16:creationId xmlns:a16="http://schemas.microsoft.com/office/drawing/2014/main" id="{D96C83C8-E8AE-4620-BF96-8922237E0D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 dirty="0"/>
          </a:p>
        </p:txBody>
      </p:sp>
      <p:sp>
        <p:nvSpPr>
          <p:cNvPr id="4" name="Substituent text 3">
            <a:extLst>
              <a:ext uri="{FF2B5EF4-FFF2-40B4-BE49-F238E27FC236}">
                <a16:creationId xmlns:a16="http://schemas.microsoft.com/office/drawing/2014/main" id="{BB7FFD63-0F30-49D7-B490-D0C73C37B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7D5E5649-6B0A-43C4-BB7E-0F59CF5D0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A049-8667-49AC-8762-F4AFF392D404}" type="datetimeFigureOut">
              <a:rPr lang="ro-RO" smtClean="0"/>
              <a:t>24.11.2021</a:t>
            </a:fld>
            <a:endParaRPr lang="ro-RO" dirty="0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C2D2AC23-82AA-4055-A673-9B577E3C7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9D866400-6F8F-4111-AFCA-C85796035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61B3-69B7-465B-BAE5-416DEA9E2CBE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758592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titlu 1">
            <a:extLst>
              <a:ext uri="{FF2B5EF4-FFF2-40B4-BE49-F238E27FC236}">
                <a16:creationId xmlns:a16="http://schemas.microsoft.com/office/drawing/2014/main" id="{4F5EB4E9-E70E-4B6C-AA38-D77617C88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D593F9A6-FB02-4209-83AA-F3B74B610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288AD35E-BB51-437C-9835-CA75CDF826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8A049-8667-49AC-8762-F4AFF392D404}" type="datetimeFigureOut">
              <a:rPr lang="ro-RO" smtClean="0"/>
              <a:t>24.11.2021</a:t>
            </a:fld>
            <a:endParaRPr lang="ro-RO" dirty="0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EA56834E-943C-4A6C-ABFA-1ADD132AC6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 dirty="0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5AD2AFDC-A203-4AB7-8908-78AF98360C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B61B3-69B7-465B-BAE5-416DEA9E2CBE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796460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314.xml"/><Relationship Id="rId2" Type="http://schemas.openxmlformats.org/officeDocument/2006/relationships/image" Target="../media/image29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3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96.png"/><Relationship Id="rId18" Type="http://schemas.openxmlformats.org/officeDocument/2006/relationships/customXml" Target="../ink/ink323.xml"/><Relationship Id="rId26" Type="http://schemas.openxmlformats.org/officeDocument/2006/relationships/customXml" Target="../ink/ink327.xml"/><Relationship Id="rId3" Type="http://schemas.openxmlformats.org/officeDocument/2006/relationships/image" Target="../media/image1400.png"/><Relationship Id="rId21" Type="http://schemas.openxmlformats.org/officeDocument/2006/relationships/image" Target="../media/image300.png"/><Relationship Id="rId34" Type="http://schemas.openxmlformats.org/officeDocument/2006/relationships/customXml" Target="../ink/ink331.xml"/><Relationship Id="rId7" Type="http://schemas.openxmlformats.org/officeDocument/2006/relationships/image" Target="../media/image1420.png"/><Relationship Id="rId12" Type="http://schemas.openxmlformats.org/officeDocument/2006/relationships/customXml" Target="../ink/ink320.xml"/><Relationship Id="rId17" Type="http://schemas.openxmlformats.org/officeDocument/2006/relationships/image" Target="../media/image298.png"/><Relationship Id="rId25" Type="http://schemas.openxmlformats.org/officeDocument/2006/relationships/image" Target="../media/image302.png"/><Relationship Id="rId33" Type="http://schemas.openxmlformats.org/officeDocument/2006/relationships/image" Target="../media/image306.png"/><Relationship Id="rId2" Type="http://schemas.openxmlformats.org/officeDocument/2006/relationships/customXml" Target="../ink/ink315.xml"/><Relationship Id="rId16" Type="http://schemas.openxmlformats.org/officeDocument/2006/relationships/customXml" Target="../ink/ink322.xml"/><Relationship Id="rId20" Type="http://schemas.openxmlformats.org/officeDocument/2006/relationships/customXml" Target="../ink/ink324.xml"/><Relationship Id="rId29" Type="http://schemas.openxmlformats.org/officeDocument/2006/relationships/image" Target="../media/image304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17.xml"/><Relationship Id="rId11" Type="http://schemas.openxmlformats.org/officeDocument/2006/relationships/image" Target="../media/image295.png"/><Relationship Id="rId24" Type="http://schemas.openxmlformats.org/officeDocument/2006/relationships/customXml" Target="../ink/ink326.xml"/><Relationship Id="rId32" Type="http://schemas.openxmlformats.org/officeDocument/2006/relationships/customXml" Target="../ink/ink330.xml"/><Relationship Id="rId5" Type="http://schemas.openxmlformats.org/officeDocument/2006/relationships/image" Target="../media/image1410.png"/><Relationship Id="rId15" Type="http://schemas.openxmlformats.org/officeDocument/2006/relationships/image" Target="../media/image297.png"/><Relationship Id="rId23" Type="http://schemas.openxmlformats.org/officeDocument/2006/relationships/image" Target="../media/image301.png"/><Relationship Id="rId28" Type="http://schemas.openxmlformats.org/officeDocument/2006/relationships/customXml" Target="../ink/ink328.xml"/><Relationship Id="rId10" Type="http://schemas.openxmlformats.org/officeDocument/2006/relationships/customXml" Target="../ink/ink319.xml"/><Relationship Id="rId19" Type="http://schemas.openxmlformats.org/officeDocument/2006/relationships/image" Target="../media/image299.png"/><Relationship Id="rId31" Type="http://schemas.openxmlformats.org/officeDocument/2006/relationships/image" Target="../media/image305.png"/><Relationship Id="rId4" Type="http://schemas.openxmlformats.org/officeDocument/2006/relationships/customXml" Target="../ink/ink316.xml"/><Relationship Id="rId9" Type="http://schemas.openxmlformats.org/officeDocument/2006/relationships/image" Target="../media/image294.png"/><Relationship Id="rId14" Type="http://schemas.openxmlformats.org/officeDocument/2006/relationships/customXml" Target="../ink/ink321.xml"/><Relationship Id="rId22" Type="http://schemas.openxmlformats.org/officeDocument/2006/relationships/customXml" Target="../ink/ink325.xml"/><Relationship Id="rId27" Type="http://schemas.openxmlformats.org/officeDocument/2006/relationships/image" Target="../media/image303.png"/><Relationship Id="rId30" Type="http://schemas.openxmlformats.org/officeDocument/2006/relationships/customXml" Target="../ink/ink329.xml"/><Relationship Id="rId35" Type="http://schemas.openxmlformats.org/officeDocument/2006/relationships/image" Target="../media/image307.png"/><Relationship Id="rId8" Type="http://schemas.openxmlformats.org/officeDocument/2006/relationships/customXml" Target="../ink/ink318.xml"/></Relationships>
</file>

<file path=ppt/slides/_rels/slide1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44.xml"/><Relationship Id="rId21" Type="http://schemas.openxmlformats.org/officeDocument/2006/relationships/image" Target="../media/image1520.png"/><Relationship Id="rId42" Type="http://schemas.openxmlformats.org/officeDocument/2006/relationships/customXml" Target="../ink/ink352.xml"/><Relationship Id="rId47" Type="http://schemas.openxmlformats.org/officeDocument/2006/relationships/image" Target="../media/image316.png"/><Relationship Id="rId63" Type="http://schemas.openxmlformats.org/officeDocument/2006/relationships/image" Target="../media/image324.png"/><Relationship Id="rId68" Type="http://schemas.openxmlformats.org/officeDocument/2006/relationships/customXml" Target="../ink/ink365.xml"/><Relationship Id="rId84" Type="http://schemas.openxmlformats.org/officeDocument/2006/relationships/customXml" Target="../ink/ink373.xml"/><Relationship Id="rId16" Type="http://schemas.openxmlformats.org/officeDocument/2006/relationships/customXml" Target="../ink/ink339.xml"/><Relationship Id="rId11" Type="http://schemas.openxmlformats.org/officeDocument/2006/relationships/image" Target="../media/image1470.png"/><Relationship Id="rId32" Type="http://schemas.openxmlformats.org/officeDocument/2006/relationships/customXml" Target="../ink/ink347.xml"/><Relationship Id="rId37" Type="http://schemas.openxmlformats.org/officeDocument/2006/relationships/image" Target="../media/image311.png"/><Relationship Id="rId53" Type="http://schemas.openxmlformats.org/officeDocument/2006/relationships/image" Target="../media/image319.png"/><Relationship Id="rId58" Type="http://schemas.openxmlformats.org/officeDocument/2006/relationships/customXml" Target="../ink/ink360.xml"/><Relationship Id="rId74" Type="http://schemas.openxmlformats.org/officeDocument/2006/relationships/customXml" Target="../ink/ink368.xml"/><Relationship Id="rId79" Type="http://schemas.openxmlformats.org/officeDocument/2006/relationships/image" Target="../media/image332.png"/><Relationship Id="rId5" Type="http://schemas.openxmlformats.org/officeDocument/2006/relationships/image" Target="../media/image1440.png"/><Relationship Id="rId19" Type="http://schemas.openxmlformats.org/officeDocument/2006/relationships/image" Target="../media/image1510.png"/><Relationship Id="rId14" Type="http://schemas.openxmlformats.org/officeDocument/2006/relationships/customXml" Target="../ink/ink338.xml"/><Relationship Id="rId22" Type="http://schemas.openxmlformats.org/officeDocument/2006/relationships/customXml" Target="../ink/ink342.xml"/><Relationship Id="rId27" Type="http://schemas.openxmlformats.org/officeDocument/2006/relationships/image" Target="../media/image1550.png"/><Relationship Id="rId30" Type="http://schemas.openxmlformats.org/officeDocument/2006/relationships/customXml" Target="../ink/ink346.xml"/><Relationship Id="rId35" Type="http://schemas.openxmlformats.org/officeDocument/2006/relationships/image" Target="../media/image310.png"/><Relationship Id="rId43" Type="http://schemas.openxmlformats.org/officeDocument/2006/relationships/image" Target="../media/image314.png"/><Relationship Id="rId48" Type="http://schemas.openxmlformats.org/officeDocument/2006/relationships/customXml" Target="../ink/ink355.xml"/><Relationship Id="rId56" Type="http://schemas.openxmlformats.org/officeDocument/2006/relationships/customXml" Target="../ink/ink359.xml"/><Relationship Id="rId64" Type="http://schemas.openxmlformats.org/officeDocument/2006/relationships/customXml" Target="../ink/ink363.xml"/><Relationship Id="rId69" Type="http://schemas.openxmlformats.org/officeDocument/2006/relationships/image" Target="../media/image327.png"/><Relationship Id="rId77" Type="http://schemas.openxmlformats.org/officeDocument/2006/relationships/image" Target="../media/image331.png"/><Relationship Id="rId8" Type="http://schemas.openxmlformats.org/officeDocument/2006/relationships/customXml" Target="../ink/ink335.xml"/><Relationship Id="rId51" Type="http://schemas.openxmlformats.org/officeDocument/2006/relationships/image" Target="../media/image318.png"/><Relationship Id="rId72" Type="http://schemas.openxmlformats.org/officeDocument/2006/relationships/customXml" Target="../ink/ink367.xml"/><Relationship Id="rId80" Type="http://schemas.openxmlformats.org/officeDocument/2006/relationships/customXml" Target="../ink/ink371.xml"/><Relationship Id="rId85" Type="http://schemas.openxmlformats.org/officeDocument/2006/relationships/image" Target="../media/image335.png"/><Relationship Id="rId3" Type="http://schemas.openxmlformats.org/officeDocument/2006/relationships/image" Target="../media/image1430.png"/><Relationship Id="rId12" Type="http://schemas.openxmlformats.org/officeDocument/2006/relationships/customXml" Target="../ink/ink337.xml"/><Relationship Id="rId17" Type="http://schemas.openxmlformats.org/officeDocument/2006/relationships/image" Target="../media/image1500.png"/><Relationship Id="rId25" Type="http://schemas.openxmlformats.org/officeDocument/2006/relationships/image" Target="../media/image1540.png"/><Relationship Id="rId33" Type="http://schemas.openxmlformats.org/officeDocument/2006/relationships/image" Target="../media/image309.png"/><Relationship Id="rId38" Type="http://schemas.openxmlformats.org/officeDocument/2006/relationships/customXml" Target="../ink/ink350.xml"/><Relationship Id="rId46" Type="http://schemas.openxmlformats.org/officeDocument/2006/relationships/customXml" Target="../ink/ink354.xml"/><Relationship Id="rId59" Type="http://schemas.openxmlformats.org/officeDocument/2006/relationships/image" Target="../media/image322.png"/><Relationship Id="rId67" Type="http://schemas.openxmlformats.org/officeDocument/2006/relationships/image" Target="../media/image326.png"/><Relationship Id="rId20" Type="http://schemas.openxmlformats.org/officeDocument/2006/relationships/customXml" Target="../ink/ink341.xml"/><Relationship Id="rId41" Type="http://schemas.openxmlformats.org/officeDocument/2006/relationships/image" Target="../media/image313.png"/><Relationship Id="rId54" Type="http://schemas.openxmlformats.org/officeDocument/2006/relationships/customXml" Target="../ink/ink358.xml"/><Relationship Id="rId62" Type="http://schemas.openxmlformats.org/officeDocument/2006/relationships/customXml" Target="../ink/ink362.xml"/><Relationship Id="rId70" Type="http://schemas.openxmlformats.org/officeDocument/2006/relationships/customXml" Target="../ink/ink366.xml"/><Relationship Id="rId75" Type="http://schemas.openxmlformats.org/officeDocument/2006/relationships/image" Target="../media/image330.png"/><Relationship Id="rId83" Type="http://schemas.openxmlformats.org/officeDocument/2006/relationships/image" Target="../media/image334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34.xml"/><Relationship Id="rId15" Type="http://schemas.openxmlformats.org/officeDocument/2006/relationships/image" Target="../media/image1490.png"/><Relationship Id="rId23" Type="http://schemas.openxmlformats.org/officeDocument/2006/relationships/image" Target="../media/image1530.png"/><Relationship Id="rId28" Type="http://schemas.openxmlformats.org/officeDocument/2006/relationships/customXml" Target="../ink/ink345.xml"/><Relationship Id="rId36" Type="http://schemas.openxmlformats.org/officeDocument/2006/relationships/customXml" Target="../ink/ink349.xml"/><Relationship Id="rId49" Type="http://schemas.openxmlformats.org/officeDocument/2006/relationships/image" Target="../media/image317.png"/><Relationship Id="rId57" Type="http://schemas.openxmlformats.org/officeDocument/2006/relationships/image" Target="../media/image321.png"/><Relationship Id="rId10" Type="http://schemas.openxmlformats.org/officeDocument/2006/relationships/customXml" Target="../ink/ink336.xml"/><Relationship Id="rId31" Type="http://schemas.openxmlformats.org/officeDocument/2006/relationships/image" Target="../media/image308.png"/><Relationship Id="rId44" Type="http://schemas.openxmlformats.org/officeDocument/2006/relationships/customXml" Target="../ink/ink353.xml"/><Relationship Id="rId52" Type="http://schemas.openxmlformats.org/officeDocument/2006/relationships/customXml" Target="../ink/ink357.xml"/><Relationship Id="rId60" Type="http://schemas.openxmlformats.org/officeDocument/2006/relationships/customXml" Target="../ink/ink361.xml"/><Relationship Id="rId65" Type="http://schemas.openxmlformats.org/officeDocument/2006/relationships/image" Target="../media/image325.png"/><Relationship Id="rId73" Type="http://schemas.openxmlformats.org/officeDocument/2006/relationships/image" Target="../media/image329.png"/><Relationship Id="rId78" Type="http://schemas.openxmlformats.org/officeDocument/2006/relationships/customXml" Target="../ink/ink370.xml"/><Relationship Id="rId81" Type="http://schemas.openxmlformats.org/officeDocument/2006/relationships/image" Target="../media/image333.png"/><Relationship Id="rId86" Type="http://schemas.openxmlformats.org/officeDocument/2006/relationships/customXml" Target="../ink/ink374.xml"/><Relationship Id="rId4" Type="http://schemas.openxmlformats.org/officeDocument/2006/relationships/customXml" Target="../ink/ink333.xml"/><Relationship Id="rId9" Type="http://schemas.openxmlformats.org/officeDocument/2006/relationships/image" Target="../media/image1460.png"/><Relationship Id="rId13" Type="http://schemas.openxmlformats.org/officeDocument/2006/relationships/image" Target="../media/image1480.png"/><Relationship Id="rId18" Type="http://schemas.openxmlformats.org/officeDocument/2006/relationships/customXml" Target="../ink/ink340.xml"/><Relationship Id="rId39" Type="http://schemas.openxmlformats.org/officeDocument/2006/relationships/image" Target="../media/image312.png"/><Relationship Id="rId34" Type="http://schemas.openxmlformats.org/officeDocument/2006/relationships/customXml" Target="../ink/ink348.xml"/><Relationship Id="rId50" Type="http://schemas.openxmlformats.org/officeDocument/2006/relationships/customXml" Target="../ink/ink356.xml"/><Relationship Id="rId55" Type="http://schemas.openxmlformats.org/officeDocument/2006/relationships/image" Target="../media/image320.png"/><Relationship Id="rId76" Type="http://schemas.openxmlformats.org/officeDocument/2006/relationships/customXml" Target="../ink/ink369.xml"/><Relationship Id="rId7" Type="http://schemas.openxmlformats.org/officeDocument/2006/relationships/image" Target="../media/image1450.png"/><Relationship Id="rId71" Type="http://schemas.openxmlformats.org/officeDocument/2006/relationships/image" Target="../media/image328.png"/><Relationship Id="rId2" Type="http://schemas.openxmlformats.org/officeDocument/2006/relationships/customXml" Target="../ink/ink332.xml"/><Relationship Id="rId29" Type="http://schemas.openxmlformats.org/officeDocument/2006/relationships/image" Target="../media/image1560.png"/><Relationship Id="rId24" Type="http://schemas.openxmlformats.org/officeDocument/2006/relationships/customXml" Target="../ink/ink343.xml"/><Relationship Id="rId40" Type="http://schemas.openxmlformats.org/officeDocument/2006/relationships/customXml" Target="../ink/ink351.xml"/><Relationship Id="rId45" Type="http://schemas.openxmlformats.org/officeDocument/2006/relationships/image" Target="../media/image315.png"/><Relationship Id="rId66" Type="http://schemas.openxmlformats.org/officeDocument/2006/relationships/customXml" Target="../ink/ink364.xml"/><Relationship Id="rId87" Type="http://schemas.openxmlformats.org/officeDocument/2006/relationships/image" Target="../media/image336.png"/><Relationship Id="rId61" Type="http://schemas.openxmlformats.org/officeDocument/2006/relationships/image" Target="../media/image323.png"/><Relationship Id="rId82" Type="http://schemas.openxmlformats.org/officeDocument/2006/relationships/customXml" Target="../ink/ink372.xml"/></Relationships>
</file>

<file path=ppt/slides/_rels/slide1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87.xml"/><Relationship Id="rId21" Type="http://schemas.openxmlformats.org/officeDocument/2006/relationships/image" Target="../media/image1840.png"/><Relationship Id="rId42" Type="http://schemas.openxmlformats.org/officeDocument/2006/relationships/customXml" Target="../ink/ink391.xml"/><Relationship Id="rId47" Type="http://schemas.openxmlformats.org/officeDocument/2006/relationships/image" Target="../media/image342.png"/><Relationship Id="rId63" Type="http://schemas.openxmlformats.org/officeDocument/2006/relationships/image" Target="../media/image350.png"/><Relationship Id="rId68" Type="http://schemas.openxmlformats.org/officeDocument/2006/relationships/customXml" Target="../ink/ink404.xml"/><Relationship Id="rId84" Type="http://schemas.openxmlformats.org/officeDocument/2006/relationships/customXml" Target="../ink/ink412.xml"/><Relationship Id="rId89" Type="http://schemas.openxmlformats.org/officeDocument/2006/relationships/image" Target="../media/image363.png"/><Relationship Id="rId16" Type="http://schemas.openxmlformats.org/officeDocument/2006/relationships/customXml" Target="../ink/ink382.xml"/><Relationship Id="rId107" Type="http://schemas.openxmlformats.org/officeDocument/2006/relationships/image" Target="../media/image372.png"/><Relationship Id="rId11" Type="http://schemas.openxmlformats.org/officeDocument/2006/relationships/image" Target="../media/image1790.png"/><Relationship Id="rId37" Type="http://schemas.openxmlformats.org/officeDocument/2006/relationships/image" Target="../media/image337.png"/><Relationship Id="rId53" Type="http://schemas.openxmlformats.org/officeDocument/2006/relationships/image" Target="../media/image345.png"/><Relationship Id="rId58" Type="http://schemas.openxmlformats.org/officeDocument/2006/relationships/customXml" Target="../ink/ink399.xml"/><Relationship Id="rId74" Type="http://schemas.openxmlformats.org/officeDocument/2006/relationships/customXml" Target="../ink/ink407.xml"/><Relationship Id="rId79" Type="http://schemas.openxmlformats.org/officeDocument/2006/relationships/image" Target="../media/image358.png"/><Relationship Id="rId102" Type="http://schemas.openxmlformats.org/officeDocument/2006/relationships/customXml" Target="../ink/ink421.xml"/><Relationship Id="rId5" Type="http://schemas.openxmlformats.org/officeDocument/2006/relationships/image" Target="../media/image1760.png"/><Relationship Id="rId90" Type="http://schemas.openxmlformats.org/officeDocument/2006/relationships/customXml" Target="../ink/ink415.xml"/><Relationship Id="rId95" Type="http://schemas.openxmlformats.org/officeDocument/2006/relationships/image" Target="../media/image366.png"/><Relationship Id="rId22" Type="http://schemas.openxmlformats.org/officeDocument/2006/relationships/customXml" Target="../ink/ink385.xml"/><Relationship Id="rId43" Type="http://schemas.openxmlformats.org/officeDocument/2006/relationships/image" Target="../media/image340.png"/><Relationship Id="rId48" Type="http://schemas.openxmlformats.org/officeDocument/2006/relationships/customXml" Target="../ink/ink394.xml"/><Relationship Id="rId64" Type="http://schemas.openxmlformats.org/officeDocument/2006/relationships/customXml" Target="../ink/ink402.xml"/><Relationship Id="rId69" Type="http://schemas.openxmlformats.org/officeDocument/2006/relationships/image" Target="../media/image353.png"/><Relationship Id="rId80" Type="http://schemas.openxmlformats.org/officeDocument/2006/relationships/customXml" Target="../ink/ink410.xml"/><Relationship Id="rId85" Type="http://schemas.openxmlformats.org/officeDocument/2006/relationships/image" Target="../media/image361.png"/><Relationship Id="rId12" Type="http://schemas.openxmlformats.org/officeDocument/2006/relationships/customXml" Target="../ink/ink380.xml"/><Relationship Id="rId17" Type="http://schemas.openxmlformats.org/officeDocument/2006/relationships/image" Target="../media/image1820.png"/><Relationship Id="rId25" Type="http://schemas.openxmlformats.org/officeDocument/2006/relationships/image" Target="../media/image1860.png"/><Relationship Id="rId38" Type="http://schemas.openxmlformats.org/officeDocument/2006/relationships/customXml" Target="../ink/ink389.xml"/><Relationship Id="rId46" Type="http://schemas.openxmlformats.org/officeDocument/2006/relationships/customXml" Target="../ink/ink393.xml"/><Relationship Id="rId59" Type="http://schemas.openxmlformats.org/officeDocument/2006/relationships/image" Target="../media/image348.png"/><Relationship Id="rId67" Type="http://schemas.openxmlformats.org/officeDocument/2006/relationships/image" Target="../media/image352.png"/><Relationship Id="rId103" Type="http://schemas.openxmlformats.org/officeDocument/2006/relationships/image" Target="../media/image370.png"/><Relationship Id="rId108" Type="http://schemas.openxmlformats.org/officeDocument/2006/relationships/customXml" Target="../ink/ink424.xml"/><Relationship Id="rId20" Type="http://schemas.openxmlformats.org/officeDocument/2006/relationships/customXml" Target="../ink/ink384.xml"/><Relationship Id="rId41" Type="http://schemas.openxmlformats.org/officeDocument/2006/relationships/image" Target="../media/image339.png"/><Relationship Id="rId54" Type="http://schemas.openxmlformats.org/officeDocument/2006/relationships/customXml" Target="../ink/ink397.xml"/><Relationship Id="rId62" Type="http://schemas.openxmlformats.org/officeDocument/2006/relationships/customXml" Target="../ink/ink401.xml"/><Relationship Id="rId70" Type="http://schemas.openxmlformats.org/officeDocument/2006/relationships/customXml" Target="../ink/ink405.xml"/><Relationship Id="rId75" Type="http://schemas.openxmlformats.org/officeDocument/2006/relationships/image" Target="../media/image356.png"/><Relationship Id="rId83" Type="http://schemas.openxmlformats.org/officeDocument/2006/relationships/image" Target="../media/image360.png"/><Relationship Id="rId88" Type="http://schemas.openxmlformats.org/officeDocument/2006/relationships/customXml" Target="../ink/ink414.xml"/><Relationship Id="rId91" Type="http://schemas.openxmlformats.org/officeDocument/2006/relationships/image" Target="../media/image364.png"/><Relationship Id="rId96" Type="http://schemas.openxmlformats.org/officeDocument/2006/relationships/customXml" Target="../ink/ink418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77.xml"/><Relationship Id="rId15" Type="http://schemas.openxmlformats.org/officeDocument/2006/relationships/image" Target="../media/image1810.png"/><Relationship Id="rId23" Type="http://schemas.openxmlformats.org/officeDocument/2006/relationships/image" Target="../media/image1850.png"/><Relationship Id="rId36" Type="http://schemas.openxmlformats.org/officeDocument/2006/relationships/customXml" Target="../ink/ink388.xml"/><Relationship Id="rId49" Type="http://schemas.openxmlformats.org/officeDocument/2006/relationships/image" Target="../media/image343.png"/><Relationship Id="rId57" Type="http://schemas.openxmlformats.org/officeDocument/2006/relationships/image" Target="../media/image347.png"/><Relationship Id="rId106" Type="http://schemas.openxmlformats.org/officeDocument/2006/relationships/customXml" Target="../ink/ink423.xml"/><Relationship Id="rId10" Type="http://schemas.openxmlformats.org/officeDocument/2006/relationships/customXml" Target="../ink/ink379.xml"/><Relationship Id="rId44" Type="http://schemas.openxmlformats.org/officeDocument/2006/relationships/customXml" Target="../ink/ink392.xml"/><Relationship Id="rId52" Type="http://schemas.openxmlformats.org/officeDocument/2006/relationships/customXml" Target="../ink/ink396.xml"/><Relationship Id="rId60" Type="http://schemas.openxmlformats.org/officeDocument/2006/relationships/customXml" Target="../ink/ink400.xml"/><Relationship Id="rId65" Type="http://schemas.openxmlformats.org/officeDocument/2006/relationships/image" Target="../media/image351.png"/><Relationship Id="rId73" Type="http://schemas.openxmlformats.org/officeDocument/2006/relationships/image" Target="../media/image355.png"/><Relationship Id="rId78" Type="http://schemas.openxmlformats.org/officeDocument/2006/relationships/customXml" Target="../ink/ink409.xml"/><Relationship Id="rId81" Type="http://schemas.openxmlformats.org/officeDocument/2006/relationships/image" Target="../media/image359.png"/><Relationship Id="rId86" Type="http://schemas.openxmlformats.org/officeDocument/2006/relationships/customXml" Target="../ink/ink413.xml"/><Relationship Id="rId94" Type="http://schemas.openxmlformats.org/officeDocument/2006/relationships/customXml" Target="../ink/ink417.xml"/><Relationship Id="rId99" Type="http://schemas.openxmlformats.org/officeDocument/2006/relationships/image" Target="../media/image368.png"/><Relationship Id="rId101" Type="http://schemas.openxmlformats.org/officeDocument/2006/relationships/image" Target="../media/image369.png"/><Relationship Id="rId4" Type="http://schemas.openxmlformats.org/officeDocument/2006/relationships/customXml" Target="../ink/ink376.xml"/><Relationship Id="rId9" Type="http://schemas.openxmlformats.org/officeDocument/2006/relationships/image" Target="../media/image1780.png"/><Relationship Id="rId13" Type="http://schemas.openxmlformats.org/officeDocument/2006/relationships/image" Target="../media/image1800.png"/><Relationship Id="rId18" Type="http://schemas.openxmlformats.org/officeDocument/2006/relationships/customXml" Target="../ink/ink383.xml"/><Relationship Id="rId39" Type="http://schemas.openxmlformats.org/officeDocument/2006/relationships/image" Target="../media/image338.png"/><Relationship Id="rId109" Type="http://schemas.openxmlformats.org/officeDocument/2006/relationships/image" Target="../media/image373.png"/><Relationship Id="rId50" Type="http://schemas.openxmlformats.org/officeDocument/2006/relationships/customXml" Target="../ink/ink395.xml"/><Relationship Id="rId55" Type="http://schemas.openxmlformats.org/officeDocument/2006/relationships/image" Target="../media/image346.png"/><Relationship Id="rId76" Type="http://schemas.openxmlformats.org/officeDocument/2006/relationships/customXml" Target="../ink/ink408.xml"/><Relationship Id="rId97" Type="http://schemas.openxmlformats.org/officeDocument/2006/relationships/image" Target="../media/image367.png"/><Relationship Id="rId104" Type="http://schemas.openxmlformats.org/officeDocument/2006/relationships/customXml" Target="../ink/ink422.xml"/><Relationship Id="rId7" Type="http://schemas.openxmlformats.org/officeDocument/2006/relationships/image" Target="../media/image1770.png"/><Relationship Id="rId71" Type="http://schemas.openxmlformats.org/officeDocument/2006/relationships/image" Target="../media/image354.png"/><Relationship Id="rId92" Type="http://schemas.openxmlformats.org/officeDocument/2006/relationships/customXml" Target="../ink/ink416.xml"/><Relationship Id="rId2" Type="http://schemas.openxmlformats.org/officeDocument/2006/relationships/customXml" Target="../ink/ink375.xml"/><Relationship Id="rId24" Type="http://schemas.openxmlformats.org/officeDocument/2006/relationships/customXml" Target="../ink/ink386.xml"/><Relationship Id="rId40" Type="http://schemas.openxmlformats.org/officeDocument/2006/relationships/customXml" Target="../ink/ink390.xml"/><Relationship Id="rId45" Type="http://schemas.openxmlformats.org/officeDocument/2006/relationships/image" Target="../media/image341.png"/><Relationship Id="rId66" Type="http://schemas.openxmlformats.org/officeDocument/2006/relationships/customXml" Target="../ink/ink403.xml"/><Relationship Id="rId87" Type="http://schemas.openxmlformats.org/officeDocument/2006/relationships/image" Target="../media/image362.png"/><Relationship Id="rId61" Type="http://schemas.openxmlformats.org/officeDocument/2006/relationships/image" Target="../media/image349.png"/><Relationship Id="rId82" Type="http://schemas.openxmlformats.org/officeDocument/2006/relationships/customXml" Target="../ink/ink411.xml"/><Relationship Id="rId19" Type="http://schemas.openxmlformats.org/officeDocument/2006/relationships/image" Target="../media/image1830.png"/><Relationship Id="rId14" Type="http://schemas.openxmlformats.org/officeDocument/2006/relationships/customXml" Target="../ink/ink381.xml"/><Relationship Id="rId35" Type="http://schemas.openxmlformats.org/officeDocument/2006/relationships/image" Target="../media/image1910.png"/><Relationship Id="rId56" Type="http://schemas.openxmlformats.org/officeDocument/2006/relationships/customXml" Target="../ink/ink398.xml"/><Relationship Id="rId77" Type="http://schemas.openxmlformats.org/officeDocument/2006/relationships/image" Target="../media/image357.png"/><Relationship Id="rId100" Type="http://schemas.openxmlformats.org/officeDocument/2006/relationships/customXml" Target="../ink/ink420.xml"/><Relationship Id="rId105" Type="http://schemas.openxmlformats.org/officeDocument/2006/relationships/image" Target="../media/image371.png"/><Relationship Id="rId8" Type="http://schemas.openxmlformats.org/officeDocument/2006/relationships/customXml" Target="../ink/ink378.xml"/><Relationship Id="rId51" Type="http://schemas.openxmlformats.org/officeDocument/2006/relationships/image" Target="../media/image344.png"/><Relationship Id="rId72" Type="http://schemas.openxmlformats.org/officeDocument/2006/relationships/customXml" Target="../ink/ink406.xml"/><Relationship Id="rId93" Type="http://schemas.openxmlformats.org/officeDocument/2006/relationships/image" Target="../media/image365.png"/><Relationship Id="rId98" Type="http://schemas.openxmlformats.org/officeDocument/2006/relationships/customXml" Target="../ink/ink419.xml"/><Relationship Id="rId3" Type="http://schemas.openxmlformats.org/officeDocument/2006/relationships/image" Target="../media/image1750.png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customXml" Target="../ink/ink430.xml"/><Relationship Id="rId18" Type="http://schemas.openxmlformats.org/officeDocument/2006/relationships/image" Target="../media/image2000.png"/><Relationship Id="rId26" Type="http://schemas.openxmlformats.org/officeDocument/2006/relationships/image" Target="../media/image2040.png"/><Relationship Id="rId39" Type="http://schemas.openxmlformats.org/officeDocument/2006/relationships/customXml" Target="../ink/ink443.xml"/><Relationship Id="rId21" Type="http://schemas.openxmlformats.org/officeDocument/2006/relationships/customXml" Target="../ink/ink434.xml"/><Relationship Id="rId34" Type="http://schemas.openxmlformats.org/officeDocument/2006/relationships/image" Target="../media/image2080.png"/><Relationship Id="rId42" Type="http://schemas.openxmlformats.org/officeDocument/2006/relationships/image" Target="../media/image2120.png"/><Relationship Id="rId47" Type="http://schemas.openxmlformats.org/officeDocument/2006/relationships/customXml" Target="../ink/ink447.xml"/><Relationship Id="rId7" Type="http://schemas.openxmlformats.org/officeDocument/2006/relationships/customXml" Target="../ink/ink427.xml"/><Relationship Id="rId2" Type="http://schemas.openxmlformats.org/officeDocument/2006/relationships/image" Target="../media/image292.png"/><Relationship Id="rId16" Type="http://schemas.openxmlformats.org/officeDocument/2006/relationships/image" Target="../media/image1990.png"/><Relationship Id="rId29" Type="http://schemas.openxmlformats.org/officeDocument/2006/relationships/customXml" Target="../ink/ink43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40.png"/><Relationship Id="rId11" Type="http://schemas.openxmlformats.org/officeDocument/2006/relationships/customXml" Target="../ink/ink429.xml"/><Relationship Id="rId24" Type="http://schemas.openxmlformats.org/officeDocument/2006/relationships/image" Target="../media/image2030.png"/><Relationship Id="rId32" Type="http://schemas.openxmlformats.org/officeDocument/2006/relationships/image" Target="../media/image2070.png"/><Relationship Id="rId37" Type="http://schemas.openxmlformats.org/officeDocument/2006/relationships/customXml" Target="../ink/ink442.xml"/><Relationship Id="rId40" Type="http://schemas.openxmlformats.org/officeDocument/2006/relationships/image" Target="../media/image2110.png"/><Relationship Id="rId45" Type="http://schemas.openxmlformats.org/officeDocument/2006/relationships/customXml" Target="../ink/ink446.xml"/><Relationship Id="rId5" Type="http://schemas.openxmlformats.org/officeDocument/2006/relationships/customXml" Target="../ink/ink426.xml"/><Relationship Id="rId15" Type="http://schemas.openxmlformats.org/officeDocument/2006/relationships/customXml" Target="../ink/ink431.xml"/><Relationship Id="rId23" Type="http://schemas.openxmlformats.org/officeDocument/2006/relationships/customXml" Target="../ink/ink435.xml"/><Relationship Id="rId28" Type="http://schemas.openxmlformats.org/officeDocument/2006/relationships/image" Target="../media/image2050.png"/><Relationship Id="rId36" Type="http://schemas.openxmlformats.org/officeDocument/2006/relationships/image" Target="../media/image2090.png"/><Relationship Id="rId10" Type="http://schemas.openxmlformats.org/officeDocument/2006/relationships/image" Target="../media/image1960.png"/><Relationship Id="rId19" Type="http://schemas.openxmlformats.org/officeDocument/2006/relationships/customXml" Target="../ink/ink433.xml"/><Relationship Id="rId31" Type="http://schemas.openxmlformats.org/officeDocument/2006/relationships/customXml" Target="../ink/ink439.xml"/><Relationship Id="rId44" Type="http://schemas.openxmlformats.org/officeDocument/2006/relationships/image" Target="../media/image2130.png"/><Relationship Id="rId4" Type="http://schemas.openxmlformats.org/officeDocument/2006/relationships/image" Target="../media/image1930.png"/><Relationship Id="rId9" Type="http://schemas.openxmlformats.org/officeDocument/2006/relationships/customXml" Target="../ink/ink428.xml"/><Relationship Id="rId14" Type="http://schemas.openxmlformats.org/officeDocument/2006/relationships/image" Target="../media/image1980.png"/><Relationship Id="rId22" Type="http://schemas.openxmlformats.org/officeDocument/2006/relationships/image" Target="../media/image2020.png"/><Relationship Id="rId27" Type="http://schemas.openxmlformats.org/officeDocument/2006/relationships/customXml" Target="../ink/ink437.xml"/><Relationship Id="rId30" Type="http://schemas.openxmlformats.org/officeDocument/2006/relationships/image" Target="../media/image2060.png"/><Relationship Id="rId35" Type="http://schemas.openxmlformats.org/officeDocument/2006/relationships/customXml" Target="../ink/ink441.xml"/><Relationship Id="rId43" Type="http://schemas.openxmlformats.org/officeDocument/2006/relationships/customXml" Target="../ink/ink445.xml"/><Relationship Id="rId48" Type="http://schemas.openxmlformats.org/officeDocument/2006/relationships/image" Target="../media/image374.png"/><Relationship Id="rId8" Type="http://schemas.openxmlformats.org/officeDocument/2006/relationships/image" Target="../media/image1950.png"/><Relationship Id="rId3" Type="http://schemas.openxmlformats.org/officeDocument/2006/relationships/customXml" Target="../ink/ink425.xml"/><Relationship Id="rId12" Type="http://schemas.openxmlformats.org/officeDocument/2006/relationships/image" Target="../media/image1970.png"/><Relationship Id="rId17" Type="http://schemas.openxmlformats.org/officeDocument/2006/relationships/customXml" Target="../ink/ink432.xml"/><Relationship Id="rId25" Type="http://schemas.openxmlformats.org/officeDocument/2006/relationships/customXml" Target="../ink/ink436.xml"/><Relationship Id="rId33" Type="http://schemas.openxmlformats.org/officeDocument/2006/relationships/customXml" Target="../ink/ink440.xml"/><Relationship Id="rId38" Type="http://schemas.openxmlformats.org/officeDocument/2006/relationships/image" Target="../media/image2101.png"/><Relationship Id="rId46" Type="http://schemas.openxmlformats.org/officeDocument/2006/relationships/image" Target="../media/image2140.png"/><Relationship Id="rId20" Type="http://schemas.openxmlformats.org/officeDocument/2006/relationships/image" Target="../media/image2011.png"/><Relationship Id="rId41" Type="http://schemas.openxmlformats.org/officeDocument/2006/relationships/customXml" Target="../ink/ink444.xml"/></Relationships>
</file>

<file path=ppt/slides/_rels/slide1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32.png"/><Relationship Id="rId21" Type="http://schemas.openxmlformats.org/officeDocument/2006/relationships/image" Target="../media/image384.png"/><Relationship Id="rId42" Type="http://schemas.openxmlformats.org/officeDocument/2006/relationships/customXml" Target="../ink/ink468.xml"/><Relationship Id="rId63" Type="http://schemas.openxmlformats.org/officeDocument/2006/relationships/image" Target="../media/image405.png"/><Relationship Id="rId84" Type="http://schemas.openxmlformats.org/officeDocument/2006/relationships/customXml" Target="../ink/ink489.xml"/><Relationship Id="rId138" Type="http://schemas.openxmlformats.org/officeDocument/2006/relationships/customXml" Target="../ink/ink516.xml"/><Relationship Id="rId159" Type="http://schemas.openxmlformats.org/officeDocument/2006/relationships/image" Target="../media/image453.png"/><Relationship Id="rId170" Type="http://schemas.openxmlformats.org/officeDocument/2006/relationships/customXml" Target="../ink/ink532.xml"/><Relationship Id="rId191" Type="http://schemas.openxmlformats.org/officeDocument/2006/relationships/image" Target="../media/image469.png"/><Relationship Id="rId205" Type="http://schemas.openxmlformats.org/officeDocument/2006/relationships/image" Target="../media/image476.png"/><Relationship Id="rId107" Type="http://schemas.openxmlformats.org/officeDocument/2006/relationships/image" Target="../media/image427.png"/><Relationship Id="rId11" Type="http://schemas.openxmlformats.org/officeDocument/2006/relationships/image" Target="../media/image379.png"/><Relationship Id="rId32" Type="http://schemas.openxmlformats.org/officeDocument/2006/relationships/customXml" Target="../ink/ink463.xml"/><Relationship Id="rId53" Type="http://schemas.openxmlformats.org/officeDocument/2006/relationships/image" Target="../media/image400.png"/><Relationship Id="rId74" Type="http://schemas.openxmlformats.org/officeDocument/2006/relationships/customXml" Target="../ink/ink484.xml"/><Relationship Id="rId128" Type="http://schemas.openxmlformats.org/officeDocument/2006/relationships/customXml" Target="../ink/ink511.xml"/><Relationship Id="rId149" Type="http://schemas.openxmlformats.org/officeDocument/2006/relationships/image" Target="../media/image448.png"/><Relationship Id="rId5" Type="http://schemas.openxmlformats.org/officeDocument/2006/relationships/image" Target="../media/image376.png"/><Relationship Id="rId95" Type="http://schemas.openxmlformats.org/officeDocument/2006/relationships/image" Target="../media/image421.png"/><Relationship Id="rId160" Type="http://schemas.openxmlformats.org/officeDocument/2006/relationships/customXml" Target="../ink/ink527.xml"/><Relationship Id="rId181" Type="http://schemas.openxmlformats.org/officeDocument/2006/relationships/image" Target="../media/image464.png"/><Relationship Id="rId216" Type="http://schemas.openxmlformats.org/officeDocument/2006/relationships/customXml" Target="../ink/ink555.xml"/><Relationship Id="rId22" Type="http://schemas.openxmlformats.org/officeDocument/2006/relationships/customXml" Target="../ink/ink458.xml"/><Relationship Id="rId43" Type="http://schemas.openxmlformats.org/officeDocument/2006/relationships/image" Target="../media/image395.png"/><Relationship Id="rId64" Type="http://schemas.openxmlformats.org/officeDocument/2006/relationships/customXml" Target="../ink/ink479.xml"/><Relationship Id="rId118" Type="http://schemas.openxmlformats.org/officeDocument/2006/relationships/customXml" Target="../ink/ink506.xml"/><Relationship Id="rId139" Type="http://schemas.openxmlformats.org/officeDocument/2006/relationships/image" Target="../media/image443.png"/><Relationship Id="rId85" Type="http://schemas.openxmlformats.org/officeDocument/2006/relationships/image" Target="../media/image416.png"/><Relationship Id="rId150" Type="http://schemas.openxmlformats.org/officeDocument/2006/relationships/customXml" Target="../ink/ink522.xml"/><Relationship Id="rId171" Type="http://schemas.openxmlformats.org/officeDocument/2006/relationships/image" Target="../media/image459.png"/><Relationship Id="rId192" Type="http://schemas.openxmlformats.org/officeDocument/2006/relationships/customXml" Target="../ink/ink543.xml"/><Relationship Id="rId206" Type="http://schemas.openxmlformats.org/officeDocument/2006/relationships/customXml" Target="../ink/ink550.xml"/><Relationship Id="rId12" Type="http://schemas.openxmlformats.org/officeDocument/2006/relationships/customXml" Target="../ink/ink453.xml"/><Relationship Id="rId33" Type="http://schemas.openxmlformats.org/officeDocument/2006/relationships/image" Target="../media/image390.png"/><Relationship Id="rId108" Type="http://schemas.openxmlformats.org/officeDocument/2006/relationships/customXml" Target="../ink/ink501.xml"/><Relationship Id="rId129" Type="http://schemas.openxmlformats.org/officeDocument/2006/relationships/image" Target="../media/image438.png"/><Relationship Id="rId54" Type="http://schemas.openxmlformats.org/officeDocument/2006/relationships/customXml" Target="../ink/ink474.xml"/><Relationship Id="rId75" Type="http://schemas.openxmlformats.org/officeDocument/2006/relationships/image" Target="../media/image411.png"/><Relationship Id="rId96" Type="http://schemas.openxmlformats.org/officeDocument/2006/relationships/customXml" Target="../ink/ink495.xml"/><Relationship Id="rId140" Type="http://schemas.openxmlformats.org/officeDocument/2006/relationships/customXml" Target="../ink/ink517.xml"/><Relationship Id="rId161" Type="http://schemas.openxmlformats.org/officeDocument/2006/relationships/image" Target="../media/image454.png"/><Relationship Id="rId182" Type="http://schemas.openxmlformats.org/officeDocument/2006/relationships/customXml" Target="../ink/ink538.xml"/><Relationship Id="rId217" Type="http://schemas.openxmlformats.org/officeDocument/2006/relationships/image" Target="../media/image482.png"/><Relationship Id="rId6" Type="http://schemas.openxmlformats.org/officeDocument/2006/relationships/customXml" Target="../ink/ink450.xml"/><Relationship Id="rId23" Type="http://schemas.openxmlformats.org/officeDocument/2006/relationships/image" Target="../media/image385.png"/><Relationship Id="rId119" Type="http://schemas.openxmlformats.org/officeDocument/2006/relationships/image" Target="../media/image433.png"/><Relationship Id="rId44" Type="http://schemas.openxmlformats.org/officeDocument/2006/relationships/customXml" Target="../ink/ink469.xml"/><Relationship Id="rId65" Type="http://schemas.openxmlformats.org/officeDocument/2006/relationships/image" Target="../media/image406.png"/><Relationship Id="rId86" Type="http://schemas.openxmlformats.org/officeDocument/2006/relationships/customXml" Target="../ink/ink490.xml"/><Relationship Id="rId130" Type="http://schemas.openxmlformats.org/officeDocument/2006/relationships/customXml" Target="../ink/ink512.xml"/><Relationship Id="rId151" Type="http://schemas.openxmlformats.org/officeDocument/2006/relationships/image" Target="../media/image449.png"/><Relationship Id="rId172" Type="http://schemas.openxmlformats.org/officeDocument/2006/relationships/customXml" Target="../ink/ink533.xml"/><Relationship Id="rId193" Type="http://schemas.openxmlformats.org/officeDocument/2006/relationships/image" Target="../media/image470.png"/><Relationship Id="rId207" Type="http://schemas.openxmlformats.org/officeDocument/2006/relationships/image" Target="../media/image477.png"/><Relationship Id="rId13" Type="http://schemas.openxmlformats.org/officeDocument/2006/relationships/image" Target="../media/image380.png"/><Relationship Id="rId109" Type="http://schemas.openxmlformats.org/officeDocument/2006/relationships/image" Target="../media/image428.png"/><Relationship Id="rId34" Type="http://schemas.openxmlformats.org/officeDocument/2006/relationships/customXml" Target="../ink/ink464.xml"/><Relationship Id="rId55" Type="http://schemas.openxmlformats.org/officeDocument/2006/relationships/image" Target="../media/image401.png"/><Relationship Id="rId76" Type="http://schemas.openxmlformats.org/officeDocument/2006/relationships/customXml" Target="../ink/ink485.xml"/><Relationship Id="rId97" Type="http://schemas.openxmlformats.org/officeDocument/2006/relationships/image" Target="../media/image422.png"/><Relationship Id="rId120" Type="http://schemas.openxmlformats.org/officeDocument/2006/relationships/customXml" Target="../ink/ink507.xml"/><Relationship Id="rId141" Type="http://schemas.openxmlformats.org/officeDocument/2006/relationships/image" Target="../media/image444.png"/><Relationship Id="rId7" Type="http://schemas.openxmlformats.org/officeDocument/2006/relationships/image" Target="../media/image377.png"/><Relationship Id="rId162" Type="http://schemas.openxmlformats.org/officeDocument/2006/relationships/customXml" Target="../ink/ink528.xml"/><Relationship Id="rId183" Type="http://schemas.openxmlformats.org/officeDocument/2006/relationships/image" Target="../media/image465.png"/><Relationship Id="rId218" Type="http://schemas.openxmlformats.org/officeDocument/2006/relationships/customXml" Target="../ink/ink556.xml"/><Relationship Id="rId24" Type="http://schemas.openxmlformats.org/officeDocument/2006/relationships/customXml" Target="../ink/ink459.xml"/><Relationship Id="rId45" Type="http://schemas.openxmlformats.org/officeDocument/2006/relationships/image" Target="../media/image396.png"/><Relationship Id="rId66" Type="http://schemas.openxmlformats.org/officeDocument/2006/relationships/customXml" Target="../ink/ink480.xml"/><Relationship Id="rId87" Type="http://schemas.openxmlformats.org/officeDocument/2006/relationships/image" Target="../media/image417.png"/><Relationship Id="rId110" Type="http://schemas.openxmlformats.org/officeDocument/2006/relationships/customXml" Target="../ink/ink502.xml"/><Relationship Id="rId131" Type="http://schemas.openxmlformats.org/officeDocument/2006/relationships/image" Target="../media/image439.png"/><Relationship Id="rId152" Type="http://schemas.openxmlformats.org/officeDocument/2006/relationships/customXml" Target="../ink/ink523.xml"/><Relationship Id="rId173" Type="http://schemas.openxmlformats.org/officeDocument/2006/relationships/image" Target="../media/image460.png"/><Relationship Id="rId194" Type="http://schemas.openxmlformats.org/officeDocument/2006/relationships/customXml" Target="../ink/ink544.xml"/><Relationship Id="rId208" Type="http://schemas.openxmlformats.org/officeDocument/2006/relationships/customXml" Target="../ink/ink551.xml"/><Relationship Id="rId14" Type="http://schemas.openxmlformats.org/officeDocument/2006/relationships/customXml" Target="../ink/ink454.xml"/><Relationship Id="rId35" Type="http://schemas.openxmlformats.org/officeDocument/2006/relationships/image" Target="../media/image391.png"/><Relationship Id="rId56" Type="http://schemas.openxmlformats.org/officeDocument/2006/relationships/customXml" Target="../ink/ink475.xml"/><Relationship Id="rId77" Type="http://schemas.openxmlformats.org/officeDocument/2006/relationships/image" Target="../media/image412.png"/><Relationship Id="rId100" Type="http://schemas.openxmlformats.org/officeDocument/2006/relationships/customXml" Target="../ink/ink497.xml"/><Relationship Id="rId8" Type="http://schemas.openxmlformats.org/officeDocument/2006/relationships/customXml" Target="../ink/ink451.xml"/><Relationship Id="rId98" Type="http://schemas.openxmlformats.org/officeDocument/2006/relationships/customXml" Target="../ink/ink496.xml"/><Relationship Id="rId121" Type="http://schemas.openxmlformats.org/officeDocument/2006/relationships/image" Target="../media/image434.png"/><Relationship Id="rId142" Type="http://schemas.openxmlformats.org/officeDocument/2006/relationships/customXml" Target="../ink/ink518.xml"/><Relationship Id="rId163" Type="http://schemas.openxmlformats.org/officeDocument/2006/relationships/image" Target="../media/image455.png"/><Relationship Id="rId184" Type="http://schemas.openxmlformats.org/officeDocument/2006/relationships/customXml" Target="../ink/ink539.xml"/><Relationship Id="rId219" Type="http://schemas.openxmlformats.org/officeDocument/2006/relationships/image" Target="../media/image483.png"/><Relationship Id="rId3" Type="http://schemas.openxmlformats.org/officeDocument/2006/relationships/image" Target="../media/image375.png"/><Relationship Id="rId214" Type="http://schemas.openxmlformats.org/officeDocument/2006/relationships/customXml" Target="../ink/ink554.xml"/><Relationship Id="rId25" Type="http://schemas.openxmlformats.org/officeDocument/2006/relationships/image" Target="../media/image386.png"/><Relationship Id="rId46" Type="http://schemas.openxmlformats.org/officeDocument/2006/relationships/customXml" Target="../ink/ink470.xml"/><Relationship Id="rId67" Type="http://schemas.openxmlformats.org/officeDocument/2006/relationships/image" Target="../media/image407.png"/><Relationship Id="rId116" Type="http://schemas.openxmlformats.org/officeDocument/2006/relationships/customXml" Target="../ink/ink505.xml"/><Relationship Id="rId137" Type="http://schemas.openxmlformats.org/officeDocument/2006/relationships/image" Target="../media/image442.png"/><Relationship Id="rId158" Type="http://schemas.openxmlformats.org/officeDocument/2006/relationships/customXml" Target="../ink/ink526.xml"/><Relationship Id="rId20" Type="http://schemas.openxmlformats.org/officeDocument/2006/relationships/customXml" Target="../ink/ink457.xml"/><Relationship Id="rId41" Type="http://schemas.openxmlformats.org/officeDocument/2006/relationships/image" Target="../media/image394.png"/><Relationship Id="rId62" Type="http://schemas.openxmlformats.org/officeDocument/2006/relationships/customXml" Target="../ink/ink478.xml"/><Relationship Id="rId83" Type="http://schemas.openxmlformats.org/officeDocument/2006/relationships/image" Target="../media/image415.png"/><Relationship Id="rId88" Type="http://schemas.openxmlformats.org/officeDocument/2006/relationships/customXml" Target="../ink/ink491.xml"/><Relationship Id="rId111" Type="http://schemas.openxmlformats.org/officeDocument/2006/relationships/image" Target="../media/image429.png"/><Relationship Id="rId132" Type="http://schemas.openxmlformats.org/officeDocument/2006/relationships/customXml" Target="../ink/ink513.xml"/><Relationship Id="rId153" Type="http://schemas.openxmlformats.org/officeDocument/2006/relationships/image" Target="../media/image450.png"/><Relationship Id="rId174" Type="http://schemas.openxmlformats.org/officeDocument/2006/relationships/customXml" Target="../ink/ink534.xml"/><Relationship Id="rId179" Type="http://schemas.openxmlformats.org/officeDocument/2006/relationships/image" Target="../media/image463.png"/><Relationship Id="rId195" Type="http://schemas.openxmlformats.org/officeDocument/2006/relationships/image" Target="../media/image471.png"/><Relationship Id="rId209" Type="http://schemas.openxmlformats.org/officeDocument/2006/relationships/image" Target="../media/image478.png"/><Relationship Id="rId190" Type="http://schemas.openxmlformats.org/officeDocument/2006/relationships/customXml" Target="../ink/ink542.xml"/><Relationship Id="rId204" Type="http://schemas.openxmlformats.org/officeDocument/2006/relationships/customXml" Target="../ink/ink549.xml"/><Relationship Id="rId220" Type="http://schemas.openxmlformats.org/officeDocument/2006/relationships/customXml" Target="../ink/ink557.xml"/><Relationship Id="rId225" Type="http://schemas.openxmlformats.org/officeDocument/2006/relationships/image" Target="../media/image486.png"/><Relationship Id="rId15" Type="http://schemas.openxmlformats.org/officeDocument/2006/relationships/image" Target="../media/image381.png"/><Relationship Id="rId36" Type="http://schemas.openxmlformats.org/officeDocument/2006/relationships/customXml" Target="../ink/ink465.xml"/><Relationship Id="rId57" Type="http://schemas.openxmlformats.org/officeDocument/2006/relationships/image" Target="../media/image402.png"/><Relationship Id="rId106" Type="http://schemas.openxmlformats.org/officeDocument/2006/relationships/customXml" Target="../ink/ink500.xml"/><Relationship Id="rId127" Type="http://schemas.openxmlformats.org/officeDocument/2006/relationships/image" Target="../media/image437.png"/><Relationship Id="rId10" Type="http://schemas.openxmlformats.org/officeDocument/2006/relationships/customXml" Target="../ink/ink452.xml"/><Relationship Id="rId31" Type="http://schemas.openxmlformats.org/officeDocument/2006/relationships/image" Target="../media/image389.png"/><Relationship Id="rId52" Type="http://schemas.openxmlformats.org/officeDocument/2006/relationships/customXml" Target="../ink/ink473.xml"/><Relationship Id="rId73" Type="http://schemas.openxmlformats.org/officeDocument/2006/relationships/image" Target="../media/image410.png"/><Relationship Id="rId78" Type="http://schemas.openxmlformats.org/officeDocument/2006/relationships/customXml" Target="../ink/ink486.xml"/><Relationship Id="rId94" Type="http://schemas.openxmlformats.org/officeDocument/2006/relationships/customXml" Target="../ink/ink494.xml"/><Relationship Id="rId99" Type="http://schemas.openxmlformats.org/officeDocument/2006/relationships/image" Target="../media/image423.png"/><Relationship Id="rId101" Type="http://schemas.openxmlformats.org/officeDocument/2006/relationships/image" Target="../media/image424.png"/><Relationship Id="rId122" Type="http://schemas.openxmlformats.org/officeDocument/2006/relationships/customXml" Target="../ink/ink508.xml"/><Relationship Id="rId143" Type="http://schemas.openxmlformats.org/officeDocument/2006/relationships/image" Target="../media/image445.png"/><Relationship Id="rId148" Type="http://schemas.openxmlformats.org/officeDocument/2006/relationships/customXml" Target="../ink/ink521.xml"/><Relationship Id="rId164" Type="http://schemas.openxmlformats.org/officeDocument/2006/relationships/customXml" Target="../ink/ink529.xml"/><Relationship Id="rId169" Type="http://schemas.openxmlformats.org/officeDocument/2006/relationships/image" Target="../media/image458.png"/><Relationship Id="rId185" Type="http://schemas.openxmlformats.org/officeDocument/2006/relationships/image" Target="../media/image466.png"/><Relationship Id="rId4" Type="http://schemas.openxmlformats.org/officeDocument/2006/relationships/customXml" Target="../ink/ink449.xml"/><Relationship Id="rId9" Type="http://schemas.openxmlformats.org/officeDocument/2006/relationships/image" Target="../media/image378.png"/><Relationship Id="rId180" Type="http://schemas.openxmlformats.org/officeDocument/2006/relationships/customXml" Target="../ink/ink537.xml"/><Relationship Id="rId210" Type="http://schemas.openxmlformats.org/officeDocument/2006/relationships/customXml" Target="../ink/ink552.xml"/><Relationship Id="rId215" Type="http://schemas.openxmlformats.org/officeDocument/2006/relationships/image" Target="../media/image481.png"/><Relationship Id="rId26" Type="http://schemas.openxmlformats.org/officeDocument/2006/relationships/customXml" Target="../ink/ink460.xml"/><Relationship Id="rId47" Type="http://schemas.openxmlformats.org/officeDocument/2006/relationships/image" Target="../media/image397.png"/><Relationship Id="rId68" Type="http://schemas.openxmlformats.org/officeDocument/2006/relationships/customXml" Target="../ink/ink481.xml"/><Relationship Id="rId89" Type="http://schemas.openxmlformats.org/officeDocument/2006/relationships/image" Target="../media/image418.png"/><Relationship Id="rId112" Type="http://schemas.openxmlformats.org/officeDocument/2006/relationships/customXml" Target="../ink/ink503.xml"/><Relationship Id="rId133" Type="http://schemas.openxmlformats.org/officeDocument/2006/relationships/image" Target="../media/image440.png"/><Relationship Id="rId154" Type="http://schemas.openxmlformats.org/officeDocument/2006/relationships/customXml" Target="../ink/ink524.xml"/><Relationship Id="rId175" Type="http://schemas.openxmlformats.org/officeDocument/2006/relationships/image" Target="../media/image461.png"/><Relationship Id="rId196" Type="http://schemas.openxmlformats.org/officeDocument/2006/relationships/customXml" Target="../ink/ink545.xml"/><Relationship Id="rId200" Type="http://schemas.openxmlformats.org/officeDocument/2006/relationships/customXml" Target="../ink/ink547.xml"/><Relationship Id="rId16" Type="http://schemas.openxmlformats.org/officeDocument/2006/relationships/customXml" Target="../ink/ink455.xml"/><Relationship Id="rId221" Type="http://schemas.openxmlformats.org/officeDocument/2006/relationships/image" Target="../media/image484.png"/><Relationship Id="rId37" Type="http://schemas.openxmlformats.org/officeDocument/2006/relationships/image" Target="../media/image392.png"/><Relationship Id="rId58" Type="http://schemas.openxmlformats.org/officeDocument/2006/relationships/customXml" Target="../ink/ink476.xml"/><Relationship Id="rId79" Type="http://schemas.openxmlformats.org/officeDocument/2006/relationships/image" Target="../media/image413.png"/><Relationship Id="rId102" Type="http://schemas.openxmlformats.org/officeDocument/2006/relationships/customXml" Target="../ink/ink498.xml"/><Relationship Id="rId123" Type="http://schemas.openxmlformats.org/officeDocument/2006/relationships/image" Target="../media/image435.png"/><Relationship Id="rId144" Type="http://schemas.openxmlformats.org/officeDocument/2006/relationships/customXml" Target="../ink/ink519.xml"/><Relationship Id="rId90" Type="http://schemas.openxmlformats.org/officeDocument/2006/relationships/customXml" Target="../ink/ink492.xml"/><Relationship Id="rId165" Type="http://schemas.openxmlformats.org/officeDocument/2006/relationships/image" Target="../media/image456.png"/><Relationship Id="rId186" Type="http://schemas.openxmlformats.org/officeDocument/2006/relationships/customXml" Target="../ink/ink540.xml"/><Relationship Id="rId211" Type="http://schemas.openxmlformats.org/officeDocument/2006/relationships/image" Target="../media/image479.png"/><Relationship Id="rId27" Type="http://schemas.openxmlformats.org/officeDocument/2006/relationships/image" Target="../media/image387.png"/><Relationship Id="rId48" Type="http://schemas.openxmlformats.org/officeDocument/2006/relationships/customXml" Target="../ink/ink471.xml"/><Relationship Id="rId69" Type="http://schemas.openxmlformats.org/officeDocument/2006/relationships/image" Target="../media/image408.png"/><Relationship Id="rId113" Type="http://schemas.openxmlformats.org/officeDocument/2006/relationships/image" Target="../media/image430.png"/><Relationship Id="rId134" Type="http://schemas.openxmlformats.org/officeDocument/2006/relationships/customXml" Target="../ink/ink514.xml"/><Relationship Id="rId80" Type="http://schemas.openxmlformats.org/officeDocument/2006/relationships/customXml" Target="../ink/ink487.xml"/><Relationship Id="rId155" Type="http://schemas.openxmlformats.org/officeDocument/2006/relationships/image" Target="../media/image451.png"/><Relationship Id="rId176" Type="http://schemas.openxmlformats.org/officeDocument/2006/relationships/customXml" Target="../ink/ink535.xml"/><Relationship Id="rId197" Type="http://schemas.openxmlformats.org/officeDocument/2006/relationships/image" Target="../media/image472.png"/><Relationship Id="rId201" Type="http://schemas.openxmlformats.org/officeDocument/2006/relationships/image" Target="../media/image474.png"/><Relationship Id="rId222" Type="http://schemas.openxmlformats.org/officeDocument/2006/relationships/customXml" Target="../ink/ink558.xml"/><Relationship Id="rId17" Type="http://schemas.openxmlformats.org/officeDocument/2006/relationships/image" Target="../media/image382.png"/><Relationship Id="rId38" Type="http://schemas.openxmlformats.org/officeDocument/2006/relationships/customXml" Target="../ink/ink466.xml"/><Relationship Id="rId59" Type="http://schemas.openxmlformats.org/officeDocument/2006/relationships/image" Target="../media/image403.png"/><Relationship Id="rId103" Type="http://schemas.openxmlformats.org/officeDocument/2006/relationships/image" Target="../media/image425.png"/><Relationship Id="rId124" Type="http://schemas.openxmlformats.org/officeDocument/2006/relationships/customXml" Target="../ink/ink509.xml"/><Relationship Id="rId70" Type="http://schemas.openxmlformats.org/officeDocument/2006/relationships/customXml" Target="../ink/ink482.xml"/><Relationship Id="rId91" Type="http://schemas.openxmlformats.org/officeDocument/2006/relationships/image" Target="../media/image419.png"/><Relationship Id="rId145" Type="http://schemas.openxmlformats.org/officeDocument/2006/relationships/image" Target="../media/image446.png"/><Relationship Id="rId166" Type="http://schemas.openxmlformats.org/officeDocument/2006/relationships/customXml" Target="../ink/ink530.xml"/><Relationship Id="rId187" Type="http://schemas.openxmlformats.org/officeDocument/2006/relationships/image" Target="../media/image467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553.xml"/><Relationship Id="rId28" Type="http://schemas.openxmlformats.org/officeDocument/2006/relationships/customXml" Target="../ink/ink461.xml"/><Relationship Id="rId49" Type="http://schemas.openxmlformats.org/officeDocument/2006/relationships/image" Target="../media/image398.png"/><Relationship Id="rId114" Type="http://schemas.openxmlformats.org/officeDocument/2006/relationships/customXml" Target="../ink/ink504.xml"/><Relationship Id="rId60" Type="http://schemas.openxmlformats.org/officeDocument/2006/relationships/customXml" Target="../ink/ink477.xml"/><Relationship Id="rId81" Type="http://schemas.openxmlformats.org/officeDocument/2006/relationships/image" Target="../media/image414.png"/><Relationship Id="rId135" Type="http://schemas.openxmlformats.org/officeDocument/2006/relationships/image" Target="../media/image441.png"/><Relationship Id="rId156" Type="http://schemas.openxmlformats.org/officeDocument/2006/relationships/customXml" Target="../ink/ink525.xml"/><Relationship Id="rId177" Type="http://schemas.openxmlformats.org/officeDocument/2006/relationships/image" Target="../media/image462.png"/><Relationship Id="rId198" Type="http://schemas.openxmlformats.org/officeDocument/2006/relationships/customXml" Target="../ink/ink546.xml"/><Relationship Id="rId202" Type="http://schemas.openxmlformats.org/officeDocument/2006/relationships/customXml" Target="../ink/ink548.xml"/><Relationship Id="rId223" Type="http://schemas.openxmlformats.org/officeDocument/2006/relationships/image" Target="../media/image485.png"/><Relationship Id="rId18" Type="http://schemas.openxmlformats.org/officeDocument/2006/relationships/customXml" Target="../ink/ink456.xml"/><Relationship Id="rId39" Type="http://schemas.openxmlformats.org/officeDocument/2006/relationships/image" Target="../media/image393.png"/><Relationship Id="rId50" Type="http://schemas.openxmlformats.org/officeDocument/2006/relationships/customXml" Target="../ink/ink472.xml"/><Relationship Id="rId104" Type="http://schemas.openxmlformats.org/officeDocument/2006/relationships/customXml" Target="../ink/ink499.xml"/><Relationship Id="rId125" Type="http://schemas.openxmlformats.org/officeDocument/2006/relationships/image" Target="../media/image436.png"/><Relationship Id="rId146" Type="http://schemas.openxmlformats.org/officeDocument/2006/relationships/customXml" Target="../ink/ink520.xml"/><Relationship Id="rId167" Type="http://schemas.openxmlformats.org/officeDocument/2006/relationships/image" Target="../media/image457.png"/><Relationship Id="rId188" Type="http://schemas.openxmlformats.org/officeDocument/2006/relationships/customXml" Target="../ink/ink541.xml"/><Relationship Id="rId71" Type="http://schemas.openxmlformats.org/officeDocument/2006/relationships/image" Target="../media/image409.png"/><Relationship Id="rId92" Type="http://schemas.openxmlformats.org/officeDocument/2006/relationships/customXml" Target="../ink/ink493.xml"/><Relationship Id="rId213" Type="http://schemas.openxmlformats.org/officeDocument/2006/relationships/image" Target="../media/image480.png"/><Relationship Id="rId2" Type="http://schemas.openxmlformats.org/officeDocument/2006/relationships/customXml" Target="../ink/ink448.xml"/><Relationship Id="rId29" Type="http://schemas.openxmlformats.org/officeDocument/2006/relationships/image" Target="../media/image388.png"/><Relationship Id="rId40" Type="http://schemas.openxmlformats.org/officeDocument/2006/relationships/customXml" Target="../ink/ink467.xml"/><Relationship Id="rId115" Type="http://schemas.openxmlformats.org/officeDocument/2006/relationships/image" Target="../media/image431.png"/><Relationship Id="rId136" Type="http://schemas.openxmlformats.org/officeDocument/2006/relationships/customXml" Target="../ink/ink515.xml"/><Relationship Id="rId157" Type="http://schemas.openxmlformats.org/officeDocument/2006/relationships/image" Target="../media/image452.png"/><Relationship Id="rId178" Type="http://schemas.openxmlformats.org/officeDocument/2006/relationships/customXml" Target="../ink/ink536.xml"/><Relationship Id="rId61" Type="http://schemas.openxmlformats.org/officeDocument/2006/relationships/image" Target="../media/image404.png"/><Relationship Id="rId82" Type="http://schemas.openxmlformats.org/officeDocument/2006/relationships/customXml" Target="../ink/ink488.xml"/><Relationship Id="rId199" Type="http://schemas.openxmlformats.org/officeDocument/2006/relationships/image" Target="../media/image473.png"/><Relationship Id="rId203" Type="http://schemas.openxmlformats.org/officeDocument/2006/relationships/image" Target="../media/image475.png"/><Relationship Id="rId19" Type="http://schemas.openxmlformats.org/officeDocument/2006/relationships/image" Target="../media/image383.png"/><Relationship Id="rId224" Type="http://schemas.openxmlformats.org/officeDocument/2006/relationships/customXml" Target="../ink/ink559.xml"/><Relationship Id="rId30" Type="http://schemas.openxmlformats.org/officeDocument/2006/relationships/customXml" Target="../ink/ink462.xml"/><Relationship Id="rId105" Type="http://schemas.openxmlformats.org/officeDocument/2006/relationships/image" Target="../media/image426.png"/><Relationship Id="rId126" Type="http://schemas.openxmlformats.org/officeDocument/2006/relationships/customXml" Target="../ink/ink510.xml"/><Relationship Id="rId147" Type="http://schemas.openxmlformats.org/officeDocument/2006/relationships/image" Target="../media/image447.png"/><Relationship Id="rId168" Type="http://schemas.openxmlformats.org/officeDocument/2006/relationships/customXml" Target="../ink/ink531.xml"/><Relationship Id="rId51" Type="http://schemas.openxmlformats.org/officeDocument/2006/relationships/image" Target="../media/image399.png"/><Relationship Id="rId72" Type="http://schemas.openxmlformats.org/officeDocument/2006/relationships/customXml" Target="../ink/ink483.xml"/><Relationship Id="rId93" Type="http://schemas.openxmlformats.org/officeDocument/2006/relationships/image" Target="../media/image420.png"/><Relationship Id="rId189" Type="http://schemas.openxmlformats.org/officeDocument/2006/relationships/image" Target="../media/image468.png"/></Relationships>
</file>

<file path=ppt/slides/_rels/slide1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572.xml"/><Relationship Id="rId21" Type="http://schemas.openxmlformats.org/officeDocument/2006/relationships/image" Target="../media/image2240.png"/><Relationship Id="rId42" Type="http://schemas.openxmlformats.org/officeDocument/2006/relationships/customXml" Target="../ink/ink580.xml"/><Relationship Id="rId47" Type="http://schemas.openxmlformats.org/officeDocument/2006/relationships/image" Target="../media/image2370.png"/><Relationship Id="rId63" Type="http://schemas.openxmlformats.org/officeDocument/2006/relationships/image" Target="../media/image2440.png"/><Relationship Id="rId68" Type="http://schemas.openxmlformats.org/officeDocument/2006/relationships/image" Target="../media/image2460.png"/><Relationship Id="rId7" Type="http://schemas.openxmlformats.org/officeDocument/2006/relationships/image" Target="../media/image2170.png"/><Relationship Id="rId71" Type="http://schemas.openxmlformats.org/officeDocument/2006/relationships/customXml" Target="../ink/ink595.xml"/><Relationship Id="rId2" Type="http://schemas.openxmlformats.org/officeDocument/2006/relationships/customXml" Target="../ink/ink560.xml"/><Relationship Id="rId16" Type="http://schemas.openxmlformats.org/officeDocument/2006/relationships/customXml" Target="../ink/ink567.xml"/><Relationship Id="rId29" Type="http://schemas.openxmlformats.org/officeDocument/2006/relationships/image" Target="../media/image2280.png"/><Relationship Id="rId11" Type="http://schemas.openxmlformats.org/officeDocument/2006/relationships/image" Target="../media/image2190.png"/><Relationship Id="rId24" Type="http://schemas.openxmlformats.org/officeDocument/2006/relationships/customXml" Target="../ink/ink571.xml"/><Relationship Id="rId32" Type="http://schemas.openxmlformats.org/officeDocument/2006/relationships/customXml" Target="../ink/ink575.xml"/><Relationship Id="rId37" Type="http://schemas.openxmlformats.org/officeDocument/2006/relationships/image" Target="../media/image2320.png"/><Relationship Id="rId40" Type="http://schemas.openxmlformats.org/officeDocument/2006/relationships/customXml" Target="../ink/ink579.xml"/><Relationship Id="rId45" Type="http://schemas.openxmlformats.org/officeDocument/2006/relationships/image" Target="../media/image2360.png"/><Relationship Id="rId53" Type="http://schemas.openxmlformats.org/officeDocument/2006/relationships/image" Target="../media/image2390.png"/><Relationship Id="rId58" Type="http://schemas.openxmlformats.org/officeDocument/2006/relationships/customXml" Target="../ink/ink588.xml"/><Relationship Id="rId66" Type="http://schemas.openxmlformats.org/officeDocument/2006/relationships/image" Target="../media/image2450.png"/><Relationship Id="rId5" Type="http://schemas.openxmlformats.org/officeDocument/2006/relationships/image" Target="../media/image2160.png"/><Relationship Id="rId61" Type="http://schemas.openxmlformats.org/officeDocument/2006/relationships/image" Target="../media/image2430.png"/><Relationship Id="rId19" Type="http://schemas.openxmlformats.org/officeDocument/2006/relationships/image" Target="../media/image2230.png"/><Relationship Id="rId14" Type="http://schemas.openxmlformats.org/officeDocument/2006/relationships/customXml" Target="../ink/ink566.xml"/><Relationship Id="rId22" Type="http://schemas.openxmlformats.org/officeDocument/2006/relationships/customXml" Target="../ink/ink570.xml"/><Relationship Id="rId27" Type="http://schemas.openxmlformats.org/officeDocument/2006/relationships/image" Target="../media/image2270.png"/><Relationship Id="rId30" Type="http://schemas.openxmlformats.org/officeDocument/2006/relationships/customXml" Target="../ink/ink574.xml"/><Relationship Id="rId35" Type="http://schemas.openxmlformats.org/officeDocument/2006/relationships/image" Target="../media/image2310.png"/><Relationship Id="rId43" Type="http://schemas.openxmlformats.org/officeDocument/2006/relationships/image" Target="../media/image2350.png"/><Relationship Id="rId48" Type="http://schemas.openxmlformats.org/officeDocument/2006/relationships/customXml" Target="../ink/ink583.xml"/><Relationship Id="rId56" Type="http://schemas.openxmlformats.org/officeDocument/2006/relationships/customXml" Target="../ink/ink587.xml"/><Relationship Id="rId64" Type="http://schemas.openxmlformats.org/officeDocument/2006/relationships/customXml" Target="../ink/ink591.xml"/><Relationship Id="rId69" Type="http://schemas.openxmlformats.org/officeDocument/2006/relationships/customXml" Target="../ink/ink594.xml"/><Relationship Id="rId8" Type="http://schemas.openxmlformats.org/officeDocument/2006/relationships/customXml" Target="../ink/ink563.xml"/><Relationship Id="rId51" Type="http://schemas.openxmlformats.org/officeDocument/2006/relationships/image" Target="../media/image1930.png"/><Relationship Id="rId3" Type="http://schemas.openxmlformats.org/officeDocument/2006/relationships/image" Target="../media/image2150.png"/><Relationship Id="rId12" Type="http://schemas.openxmlformats.org/officeDocument/2006/relationships/customXml" Target="../ink/ink565.xml"/><Relationship Id="rId17" Type="http://schemas.openxmlformats.org/officeDocument/2006/relationships/image" Target="../media/image2220.png"/><Relationship Id="rId25" Type="http://schemas.openxmlformats.org/officeDocument/2006/relationships/image" Target="../media/image2260.png"/><Relationship Id="rId33" Type="http://schemas.openxmlformats.org/officeDocument/2006/relationships/image" Target="../media/image2300.png"/><Relationship Id="rId38" Type="http://schemas.openxmlformats.org/officeDocument/2006/relationships/customXml" Target="../ink/ink578.xml"/><Relationship Id="rId46" Type="http://schemas.openxmlformats.org/officeDocument/2006/relationships/customXml" Target="../ink/ink582.xml"/><Relationship Id="rId59" Type="http://schemas.openxmlformats.org/officeDocument/2006/relationships/image" Target="../media/image2420.png"/><Relationship Id="rId67" Type="http://schemas.openxmlformats.org/officeDocument/2006/relationships/customXml" Target="../ink/ink593.xml"/><Relationship Id="rId20" Type="http://schemas.openxmlformats.org/officeDocument/2006/relationships/customXml" Target="../ink/ink569.xml"/><Relationship Id="rId41" Type="http://schemas.openxmlformats.org/officeDocument/2006/relationships/image" Target="../media/image2340.png"/><Relationship Id="rId54" Type="http://schemas.openxmlformats.org/officeDocument/2006/relationships/customXml" Target="../ink/ink586.xml"/><Relationship Id="rId62" Type="http://schemas.openxmlformats.org/officeDocument/2006/relationships/customXml" Target="../ink/ink590.xml"/><Relationship Id="rId70" Type="http://schemas.openxmlformats.org/officeDocument/2006/relationships/image" Target="../media/image2470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62.xml"/><Relationship Id="rId15" Type="http://schemas.openxmlformats.org/officeDocument/2006/relationships/image" Target="../media/image2210.png"/><Relationship Id="rId23" Type="http://schemas.openxmlformats.org/officeDocument/2006/relationships/image" Target="../media/image2250.png"/><Relationship Id="rId28" Type="http://schemas.openxmlformats.org/officeDocument/2006/relationships/customXml" Target="../ink/ink573.xml"/><Relationship Id="rId36" Type="http://schemas.openxmlformats.org/officeDocument/2006/relationships/customXml" Target="../ink/ink577.xml"/><Relationship Id="rId49" Type="http://schemas.openxmlformats.org/officeDocument/2006/relationships/image" Target="../media/image2380.png"/><Relationship Id="rId57" Type="http://schemas.openxmlformats.org/officeDocument/2006/relationships/image" Target="../media/image2410.png"/><Relationship Id="rId10" Type="http://schemas.openxmlformats.org/officeDocument/2006/relationships/customXml" Target="../ink/ink564.xml"/><Relationship Id="rId31" Type="http://schemas.openxmlformats.org/officeDocument/2006/relationships/image" Target="../media/image2290.png"/><Relationship Id="rId44" Type="http://schemas.openxmlformats.org/officeDocument/2006/relationships/customXml" Target="../ink/ink581.xml"/><Relationship Id="rId52" Type="http://schemas.openxmlformats.org/officeDocument/2006/relationships/customXml" Target="../ink/ink585.xml"/><Relationship Id="rId60" Type="http://schemas.openxmlformats.org/officeDocument/2006/relationships/customXml" Target="../ink/ink589.xml"/><Relationship Id="rId65" Type="http://schemas.openxmlformats.org/officeDocument/2006/relationships/customXml" Target="../ink/ink592.xml"/><Relationship Id="rId4" Type="http://schemas.openxmlformats.org/officeDocument/2006/relationships/customXml" Target="../ink/ink561.xml"/><Relationship Id="rId9" Type="http://schemas.openxmlformats.org/officeDocument/2006/relationships/image" Target="../media/image2180.png"/><Relationship Id="rId13" Type="http://schemas.openxmlformats.org/officeDocument/2006/relationships/image" Target="../media/image2200.png"/><Relationship Id="rId18" Type="http://schemas.openxmlformats.org/officeDocument/2006/relationships/customXml" Target="../ink/ink568.xml"/><Relationship Id="rId39" Type="http://schemas.openxmlformats.org/officeDocument/2006/relationships/image" Target="../media/image2330.png"/><Relationship Id="rId34" Type="http://schemas.openxmlformats.org/officeDocument/2006/relationships/customXml" Target="../ink/ink576.xml"/><Relationship Id="rId50" Type="http://schemas.openxmlformats.org/officeDocument/2006/relationships/customXml" Target="../ink/ink584.xml"/><Relationship Id="rId55" Type="http://schemas.openxmlformats.org/officeDocument/2006/relationships/image" Target="../media/image240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customXml" Target="../ink/ink6.xml"/><Relationship Id="rId18" Type="http://schemas.openxmlformats.org/officeDocument/2006/relationships/image" Target="../media/image9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6.png"/><Relationship Id="rId17" Type="http://schemas.openxmlformats.org/officeDocument/2006/relationships/customXml" Target="../ink/ink8.xml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20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5.png"/><Relationship Id="rId19" Type="http://schemas.openxmlformats.org/officeDocument/2006/relationships/customXml" Target="../ink/ink9.xml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8.xml"/><Relationship Id="rId18" Type="http://schemas.openxmlformats.org/officeDocument/2006/relationships/customXml" Target="../ink/ink21.xml"/><Relationship Id="rId26" Type="http://schemas.openxmlformats.org/officeDocument/2006/relationships/image" Target="../media/image17.png"/><Relationship Id="rId39" Type="http://schemas.openxmlformats.org/officeDocument/2006/relationships/image" Target="../media/image23.png"/><Relationship Id="rId21" Type="http://schemas.openxmlformats.org/officeDocument/2006/relationships/customXml" Target="../ink/ink24.xml"/><Relationship Id="rId34" Type="http://schemas.openxmlformats.org/officeDocument/2006/relationships/customXml" Target="../ink/ink32.xml"/><Relationship Id="rId42" Type="http://schemas.openxmlformats.org/officeDocument/2006/relationships/customXml" Target="../ink/ink36.xml"/><Relationship Id="rId47" Type="http://schemas.openxmlformats.org/officeDocument/2006/relationships/image" Target="../media/image27.png"/><Relationship Id="rId7" Type="http://schemas.openxmlformats.org/officeDocument/2006/relationships/image" Target="../media/image13.png"/><Relationship Id="rId2" Type="http://schemas.openxmlformats.org/officeDocument/2006/relationships/customXml" Target="../ink/ink10.xml"/><Relationship Id="rId16" Type="http://schemas.openxmlformats.org/officeDocument/2006/relationships/customXml" Target="../ink/ink20.xml"/><Relationship Id="rId29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2.xml"/><Relationship Id="rId11" Type="http://schemas.openxmlformats.org/officeDocument/2006/relationships/customXml" Target="../ink/ink16.xml"/><Relationship Id="rId24" Type="http://schemas.openxmlformats.org/officeDocument/2006/relationships/image" Target="../media/image16.png"/><Relationship Id="rId32" Type="http://schemas.openxmlformats.org/officeDocument/2006/relationships/customXml" Target="../ink/ink31.xml"/><Relationship Id="rId37" Type="http://schemas.openxmlformats.org/officeDocument/2006/relationships/image" Target="../media/image22.png"/><Relationship Id="rId40" Type="http://schemas.openxmlformats.org/officeDocument/2006/relationships/customXml" Target="../ink/ink35.xml"/><Relationship Id="rId45" Type="http://schemas.openxmlformats.org/officeDocument/2006/relationships/image" Target="../media/image26.png"/><Relationship Id="rId5" Type="http://schemas.openxmlformats.org/officeDocument/2006/relationships/image" Target="../media/image12.png"/><Relationship Id="rId15" Type="http://schemas.openxmlformats.org/officeDocument/2006/relationships/image" Target="../media/image14.png"/><Relationship Id="rId23" Type="http://schemas.openxmlformats.org/officeDocument/2006/relationships/customXml" Target="../ink/ink26.xml"/><Relationship Id="rId28" Type="http://schemas.openxmlformats.org/officeDocument/2006/relationships/customXml" Target="../ink/ink29.xml"/><Relationship Id="rId36" Type="http://schemas.openxmlformats.org/officeDocument/2006/relationships/customXml" Target="../ink/ink33.xml"/><Relationship Id="rId10" Type="http://schemas.openxmlformats.org/officeDocument/2006/relationships/customXml" Target="../ink/ink15.xml"/><Relationship Id="rId19" Type="http://schemas.openxmlformats.org/officeDocument/2006/relationships/customXml" Target="../ink/ink22.xml"/><Relationship Id="rId31" Type="http://schemas.openxmlformats.org/officeDocument/2006/relationships/image" Target="../media/image19.png"/><Relationship Id="rId44" Type="http://schemas.openxmlformats.org/officeDocument/2006/relationships/customXml" Target="../ink/ink37.xml"/><Relationship Id="rId4" Type="http://schemas.openxmlformats.org/officeDocument/2006/relationships/customXml" Target="../ink/ink11.xml"/><Relationship Id="rId9" Type="http://schemas.openxmlformats.org/officeDocument/2006/relationships/customXml" Target="../ink/ink14.xml"/><Relationship Id="rId14" Type="http://schemas.openxmlformats.org/officeDocument/2006/relationships/customXml" Target="../ink/ink19.xml"/><Relationship Id="rId22" Type="http://schemas.openxmlformats.org/officeDocument/2006/relationships/customXml" Target="../ink/ink25.xml"/><Relationship Id="rId27" Type="http://schemas.openxmlformats.org/officeDocument/2006/relationships/customXml" Target="../ink/ink28.xml"/><Relationship Id="rId30" Type="http://schemas.openxmlformats.org/officeDocument/2006/relationships/customXml" Target="../ink/ink30.xml"/><Relationship Id="rId35" Type="http://schemas.openxmlformats.org/officeDocument/2006/relationships/image" Target="../media/image21.png"/><Relationship Id="rId43" Type="http://schemas.openxmlformats.org/officeDocument/2006/relationships/image" Target="../media/image25.png"/><Relationship Id="rId8" Type="http://schemas.openxmlformats.org/officeDocument/2006/relationships/customXml" Target="../ink/ink13.xml"/><Relationship Id="rId3" Type="http://schemas.openxmlformats.org/officeDocument/2006/relationships/image" Target="../media/image11.png"/><Relationship Id="rId12" Type="http://schemas.openxmlformats.org/officeDocument/2006/relationships/customXml" Target="../ink/ink17.xml"/><Relationship Id="rId17" Type="http://schemas.openxmlformats.org/officeDocument/2006/relationships/image" Target="../media/image15.png"/><Relationship Id="rId25" Type="http://schemas.openxmlformats.org/officeDocument/2006/relationships/customXml" Target="../ink/ink27.xml"/><Relationship Id="rId33" Type="http://schemas.openxmlformats.org/officeDocument/2006/relationships/image" Target="../media/image20.png"/><Relationship Id="rId38" Type="http://schemas.openxmlformats.org/officeDocument/2006/relationships/customXml" Target="../ink/ink34.xml"/><Relationship Id="rId46" Type="http://schemas.openxmlformats.org/officeDocument/2006/relationships/customXml" Target="../ink/ink38.xml"/><Relationship Id="rId20" Type="http://schemas.openxmlformats.org/officeDocument/2006/relationships/customXml" Target="../ink/ink23.xml"/><Relationship Id="rId41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51.xml"/><Relationship Id="rId21" Type="http://schemas.openxmlformats.org/officeDocument/2006/relationships/image" Target="../media/image115.png"/><Relationship Id="rId42" Type="http://schemas.openxmlformats.org/officeDocument/2006/relationships/customXml" Target="../ink/ink59.xml"/><Relationship Id="rId47" Type="http://schemas.openxmlformats.org/officeDocument/2006/relationships/image" Target="../media/image128.png"/><Relationship Id="rId63" Type="http://schemas.openxmlformats.org/officeDocument/2006/relationships/image" Target="../media/image34.png"/><Relationship Id="rId68" Type="http://schemas.openxmlformats.org/officeDocument/2006/relationships/customXml" Target="../ink/ink72.xml"/><Relationship Id="rId7" Type="http://schemas.openxmlformats.org/officeDocument/2006/relationships/image" Target="../media/image487.png"/><Relationship Id="rId71" Type="http://schemas.openxmlformats.org/officeDocument/2006/relationships/image" Target="../media/image38.png"/><Relationship Id="rId2" Type="http://schemas.openxmlformats.org/officeDocument/2006/relationships/customXml" Target="../ink/ink39.xml"/><Relationship Id="rId16" Type="http://schemas.openxmlformats.org/officeDocument/2006/relationships/customXml" Target="../ink/ink46.xml"/><Relationship Id="rId29" Type="http://schemas.openxmlformats.org/officeDocument/2006/relationships/image" Target="../media/image119.png"/><Relationship Id="rId11" Type="http://schemas.openxmlformats.org/officeDocument/2006/relationships/image" Target="../media/image610.png"/><Relationship Id="rId24" Type="http://schemas.openxmlformats.org/officeDocument/2006/relationships/customXml" Target="../ink/ink50.xml"/><Relationship Id="rId32" Type="http://schemas.openxmlformats.org/officeDocument/2006/relationships/customXml" Target="../ink/ink54.xml"/><Relationship Id="rId37" Type="http://schemas.openxmlformats.org/officeDocument/2006/relationships/image" Target="../media/image123.png"/><Relationship Id="rId40" Type="http://schemas.openxmlformats.org/officeDocument/2006/relationships/customXml" Target="../ink/ink58.xml"/><Relationship Id="rId45" Type="http://schemas.openxmlformats.org/officeDocument/2006/relationships/image" Target="../media/image127.png"/><Relationship Id="rId53" Type="http://schemas.openxmlformats.org/officeDocument/2006/relationships/image" Target="../media/image29.png"/><Relationship Id="rId58" Type="http://schemas.openxmlformats.org/officeDocument/2006/relationships/customXml" Target="../ink/ink67.xml"/><Relationship Id="rId66" Type="http://schemas.openxmlformats.org/officeDocument/2006/relationships/customXml" Target="../ink/ink71.xml"/><Relationship Id="rId5" Type="http://schemas.openxmlformats.org/officeDocument/2006/relationships/image" Target="../media/image3100.png"/><Relationship Id="rId61" Type="http://schemas.openxmlformats.org/officeDocument/2006/relationships/image" Target="../media/image33.png"/><Relationship Id="rId19" Type="http://schemas.openxmlformats.org/officeDocument/2006/relationships/image" Target="../media/image114.png"/><Relationship Id="rId14" Type="http://schemas.openxmlformats.org/officeDocument/2006/relationships/customXml" Target="../ink/ink45.xml"/><Relationship Id="rId22" Type="http://schemas.openxmlformats.org/officeDocument/2006/relationships/customXml" Target="../ink/ink49.xml"/><Relationship Id="rId27" Type="http://schemas.openxmlformats.org/officeDocument/2006/relationships/image" Target="../media/image118.png"/><Relationship Id="rId30" Type="http://schemas.openxmlformats.org/officeDocument/2006/relationships/customXml" Target="../ink/ink53.xml"/><Relationship Id="rId35" Type="http://schemas.openxmlformats.org/officeDocument/2006/relationships/image" Target="../media/image122.png"/><Relationship Id="rId43" Type="http://schemas.openxmlformats.org/officeDocument/2006/relationships/image" Target="../media/image126.png"/><Relationship Id="rId48" Type="http://schemas.openxmlformats.org/officeDocument/2006/relationships/customXml" Target="../ink/ink62.xml"/><Relationship Id="rId56" Type="http://schemas.openxmlformats.org/officeDocument/2006/relationships/customXml" Target="../ink/ink66.xml"/><Relationship Id="rId64" Type="http://schemas.openxmlformats.org/officeDocument/2006/relationships/customXml" Target="../ink/ink70.xml"/><Relationship Id="rId69" Type="http://schemas.openxmlformats.org/officeDocument/2006/relationships/image" Target="../media/image37.png"/><Relationship Id="rId8" Type="http://schemas.openxmlformats.org/officeDocument/2006/relationships/customXml" Target="../ink/ink42.xml"/><Relationship Id="rId51" Type="http://schemas.openxmlformats.org/officeDocument/2006/relationships/image" Target="../media/image28.png"/><Relationship Id="rId3" Type="http://schemas.openxmlformats.org/officeDocument/2006/relationships/image" Target="../media/image2010.png"/><Relationship Id="rId12" Type="http://schemas.openxmlformats.org/officeDocument/2006/relationships/customXml" Target="../ink/ink44.xml"/><Relationship Id="rId17" Type="http://schemas.openxmlformats.org/officeDocument/2006/relationships/image" Target="../media/image910.png"/><Relationship Id="rId25" Type="http://schemas.openxmlformats.org/officeDocument/2006/relationships/image" Target="../media/image117.png"/><Relationship Id="rId33" Type="http://schemas.openxmlformats.org/officeDocument/2006/relationships/image" Target="../media/image121.png"/><Relationship Id="rId38" Type="http://schemas.openxmlformats.org/officeDocument/2006/relationships/customXml" Target="../ink/ink57.xml"/><Relationship Id="rId46" Type="http://schemas.openxmlformats.org/officeDocument/2006/relationships/customXml" Target="../ink/ink61.xml"/><Relationship Id="rId59" Type="http://schemas.openxmlformats.org/officeDocument/2006/relationships/image" Target="../media/image32.png"/><Relationship Id="rId67" Type="http://schemas.openxmlformats.org/officeDocument/2006/relationships/image" Target="../media/image36.png"/><Relationship Id="rId20" Type="http://schemas.openxmlformats.org/officeDocument/2006/relationships/customXml" Target="../ink/ink48.xml"/><Relationship Id="rId41" Type="http://schemas.openxmlformats.org/officeDocument/2006/relationships/image" Target="../media/image125.png"/><Relationship Id="rId54" Type="http://schemas.openxmlformats.org/officeDocument/2006/relationships/customXml" Target="../ink/ink65.xml"/><Relationship Id="rId62" Type="http://schemas.openxmlformats.org/officeDocument/2006/relationships/customXml" Target="../ink/ink69.xml"/><Relationship Id="rId70" Type="http://schemas.openxmlformats.org/officeDocument/2006/relationships/customXml" Target="../ink/ink73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1.xml"/><Relationship Id="rId15" Type="http://schemas.openxmlformats.org/officeDocument/2006/relationships/image" Target="../media/image810.png"/><Relationship Id="rId23" Type="http://schemas.openxmlformats.org/officeDocument/2006/relationships/image" Target="../media/image116.png"/><Relationship Id="rId28" Type="http://schemas.openxmlformats.org/officeDocument/2006/relationships/customXml" Target="../ink/ink52.xml"/><Relationship Id="rId36" Type="http://schemas.openxmlformats.org/officeDocument/2006/relationships/customXml" Target="../ink/ink56.xml"/><Relationship Id="rId49" Type="http://schemas.openxmlformats.org/officeDocument/2006/relationships/image" Target="../media/image129.png"/><Relationship Id="rId57" Type="http://schemas.openxmlformats.org/officeDocument/2006/relationships/image" Target="../media/image31.png"/><Relationship Id="rId10" Type="http://schemas.openxmlformats.org/officeDocument/2006/relationships/customXml" Target="../ink/ink43.xml"/><Relationship Id="rId31" Type="http://schemas.openxmlformats.org/officeDocument/2006/relationships/image" Target="../media/image120.png"/><Relationship Id="rId44" Type="http://schemas.openxmlformats.org/officeDocument/2006/relationships/customXml" Target="../ink/ink60.xml"/><Relationship Id="rId52" Type="http://schemas.openxmlformats.org/officeDocument/2006/relationships/customXml" Target="../ink/ink64.xml"/><Relationship Id="rId60" Type="http://schemas.openxmlformats.org/officeDocument/2006/relationships/customXml" Target="../ink/ink68.xml"/><Relationship Id="rId65" Type="http://schemas.openxmlformats.org/officeDocument/2006/relationships/image" Target="../media/image35.png"/><Relationship Id="rId4" Type="http://schemas.openxmlformats.org/officeDocument/2006/relationships/customXml" Target="../ink/ink40.xml"/><Relationship Id="rId9" Type="http://schemas.openxmlformats.org/officeDocument/2006/relationships/image" Target="../media/image510.png"/><Relationship Id="rId13" Type="http://schemas.openxmlformats.org/officeDocument/2006/relationships/image" Target="../media/image710.png"/><Relationship Id="rId18" Type="http://schemas.openxmlformats.org/officeDocument/2006/relationships/customXml" Target="../ink/ink47.xml"/><Relationship Id="rId39" Type="http://schemas.openxmlformats.org/officeDocument/2006/relationships/image" Target="../media/image124.png"/><Relationship Id="rId34" Type="http://schemas.openxmlformats.org/officeDocument/2006/relationships/customXml" Target="../ink/ink55.xml"/><Relationship Id="rId50" Type="http://schemas.openxmlformats.org/officeDocument/2006/relationships/customXml" Target="../ink/ink63.xml"/><Relationship Id="rId55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3.png"/><Relationship Id="rId18" Type="http://schemas.openxmlformats.org/officeDocument/2006/relationships/customXml" Target="../ink/ink82.xml"/><Relationship Id="rId26" Type="http://schemas.openxmlformats.org/officeDocument/2006/relationships/customXml" Target="../ink/ink86.xml"/><Relationship Id="rId39" Type="http://schemas.openxmlformats.org/officeDocument/2006/relationships/image" Target="../media/image56.png"/><Relationship Id="rId21" Type="http://schemas.openxmlformats.org/officeDocument/2006/relationships/image" Target="../media/image47.png"/><Relationship Id="rId34" Type="http://schemas.openxmlformats.org/officeDocument/2006/relationships/customXml" Target="../ink/ink90.xml"/><Relationship Id="rId42" Type="http://schemas.openxmlformats.org/officeDocument/2006/relationships/customXml" Target="../ink/ink94.xml"/><Relationship Id="rId47" Type="http://schemas.openxmlformats.org/officeDocument/2006/relationships/image" Target="../media/image60.png"/><Relationship Id="rId50" Type="http://schemas.openxmlformats.org/officeDocument/2006/relationships/customXml" Target="../ink/ink98.xml"/><Relationship Id="rId55" Type="http://schemas.openxmlformats.org/officeDocument/2006/relationships/image" Target="../media/image64.png"/><Relationship Id="rId7" Type="http://schemas.openxmlformats.org/officeDocument/2006/relationships/image" Target="../media/image40.png"/><Relationship Id="rId2" Type="http://schemas.openxmlformats.org/officeDocument/2006/relationships/customXml" Target="../ink/ink74.xml"/><Relationship Id="rId16" Type="http://schemas.openxmlformats.org/officeDocument/2006/relationships/customXml" Target="../ink/ink81.xml"/><Relationship Id="rId29" Type="http://schemas.openxmlformats.org/officeDocument/2006/relationships/image" Target="../media/image51.png"/><Relationship Id="rId11" Type="http://schemas.openxmlformats.org/officeDocument/2006/relationships/image" Target="../media/image42.png"/><Relationship Id="rId24" Type="http://schemas.openxmlformats.org/officeDocument/2006/relationships/customXml" Target="../ink/ink85.xml"/><Relationship Id="rId32" Type="http://schemas.openxmlformats.org/officeDocument/2006/relationships/customXml" Target="../ink/ink89.xml"/><Relationship Id="rId37" Type="http://schemas.openxmlformats.org/officeDocument/2006/relationships/image" Target="../media/image55.png"/><Relationship Id="rId40" Type="http://schemas.openxmlformats.org/officeDocument/2006/relationships/customXml" Target="../ink/ink93.xml"/><Relationship Id="rId45" Type="http://schemas.openxmlformats.org/officeDocument/2006/relationships/image" Target="../media/image59.png"/><Relationship Id="rId53" Type="http://schemas.openxmlformats.org/officeDocument/2006/relationships/image" Target="../media/image63.png"/><Relationship Id="rId58" Type="http://schemas.openxmlformats.org/officeDocument/2006/relationships/customXml" Target="../ink/ink102.xml"/><Relationship Id="rId5" Type="http://schemas.openxmlformats.org/officeDocument/2006/relationships/image" Target="../media/image39.png"/><Relationship Id="rId19" Type="http://schemas.openxmlformats.org/officeDocument/2006/relationships/image" Target="../media/image46.png"/><Relationship Id="rId4" Type="http://schemas.openxmlformats.org/officeDocument/2006/relationships/customXml" Target="../ink/ink75.xml"/><Relationship Id="rId9" Type="http://schemas.openxmlformats.org/officeDocument/2006/relationships/image" Target="../media/image41.png"/><Relationship Id="rId14" Type="http://schemas.openxmlformats.org/officeDocument/2006/relationships/customXml" Target="../ink/ink80.xml"/><Relationship Id="rId22" Type="http://schemas.openxmlformats.org/officeDocument/2006/relationships/customXml" Target="../ink/ink84.xml"/><Relationship Id="rId27" Type="http://schemas.openxmlformats.org/officeDocument/2006/relationships/image" Target="../media/image50.png"/><Relationship Id="rId30" Type="http://schemas.openxmlformats.org/officeDocument/2006/relationships/customXml" Target="../ink/ink88.xml"/><Relationship Id="rId35" Type="http://schemas.openxmlformats.org/officeDocument/2006/relationships/image" Target="../media/image54.png"/><Relationship Id="rId43" Type="http://schemas.openxmlformats.org/officeDocument/2006/relationships/image" Target="../media/image58.png"/><Relationship Id="rId48" Type="http://schemas.openxmlformats.org/officeDocument/2006/relationships/customXml" Target="../ink/ink97.xml"/><Relationship Id="rId56" Type="http://schemas.openxmlformats.org/officeDocument/2006/relationships/customXml" Target="../ink/ink101.xml"/><Relationship Id="rId8" Type="http://schemas.openxmlformats.org/officeDocument/2006/relationships/customXml" Target="../ink/ink77.xml"/><Relationship Id="rId51" Type="http://schemas.openxmlformats.org/officeDocument/2006/relationships/image" Target="../media/image62.png"/><Relationship Id="rId3" Type="http://schemas.openxmlformats.org/officeDocument/2006/relationships/image" Target="../media/image2100.png"/><Relationship Id="rId12" Type="http://schemas.openxmlformats.org/officeDocument/2006/relationships/customXml" Target="../ink/ink79.xml"/><Relationship Id="rId17" Type="http://schemas.openxmlformats.org/officeDocument/2006/relationships/image" Target="../media/image45.png"/><Relationship Id="rId25" Type="http://schemas.openxmlformats.org/officeDocument/2006/relationships/image" Target="../media/image49.png"/><Relationship Id="rId33" Type="http://schemas.openxmlformats.org/officeDocument/2006/relationships/image" Target="../media/image53.png"/><Relationship Id="rId38" Type="http://schemas.openxmlformats.org/officeDocument/2006/relationships/customXml" Target="../ink/ink92.xml"/><Relationship Id="rId46" Type="http://schemas.openxmlformats.org/officeDocument/2006/relationships/customXml" Target="../ink/ink96.xml"/><Relationship Id="rId59" Type="http://schemas.openxmlformats.org/officeDocument/2006/relationships/image" Target="../media/image66.png"/><Relationship Id="rId20" Type="http://schemas.openxmlformats.org/officeDocument/2006/relationships/customXml" Target="../ink/ink83.xml"/><Relationship Id="rId41" Type="http://schemas.openxmlformats.org/officeDocument/2006/relationships/image" Target="../media/image57.png"/><Relationship Id="rId54" Type="http://schemas.openxmlformats.org/officeDocument/2006/relationships/customXml" Target="../ink/ink100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76.xml"/><Relationship Id="rId15" Type="http://schemas.openxmlformats.org/officeDocument/2006/relationships/image" Target="../media/image44.png"/><Relationship Id="rId23" Type="http://schemas.openxmlformats.org/officeDocument/2006/relationships/image" Target="../media/image48.png"/><Relationship Id="rId28" Type="http://schemas.openxmlformats.org/officeDocument/2006/relationships/customXml" Target="../ink/ink87.xml"/><Relationship Id="rId36" Type="http://schemas.openxmlformats.org/officeDocument/2006/relationships/customXml" Target="../ink/ink91.xml"/><Relationship Id="rId49" Type="http://schemas.openxmlformats.org/officeDocument/2006/relationships/image" Target="../media/image61.png"/><Relationship Id="rId57" Type="http://schemas.openxmlformats.org/officeDocument/2006/relationships/image" Target="../media/image65.png"/><Relationship Id="rId10" Type="http://schemas.openxmlformats.org/officeDocument/2006/relationships/customXml" Target="../ink/ink78.xml"/><Relationship Id="rId31" Type="http://schemas.openxmlformats.org/officeDocument/2006/relationships/image" Target="../media/image52.png"/><Relationship Id="rId44" Type="http://schemas.openxmlformats.org/officeDocument/2006/relationships/customXml" Target="../ink/ink95.xml"/><Relationship Id="rId52" Type="http://schemas.openxmlformats.org/officeDocument/2006/relationships/customXml" Target="../ink/ink99.xml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40.png"/><Relationship Id="rId21" Type="http://schemas.openxmlformats.org/officeDocument/2006/relationships/image" Target="../media/image76.png"/><Relationship Id="rId42" Type="http://schemas.openxmlformats.org/officeDocument/2006/relationships/customXml" Target="../ink/ink123.xml"/><Relationship Id="rId63" Type="http://schemas.openxmlformats.org/officeDocument/2006/relationships/image" Target="../media/image97.png"/><Relationship Id="rId84" Type="http://schemas.openxmlformats.org/officeDocument/2006/relationships/customXml" Target="../ink/ink144.xml"/><Relationship Id="rId138" Type="http://schemas.openxmlformats.org/officeDocument/2006/relationships/customXml" Target="../ink/ink171.xml"/><Relationship Id="rId159" Type="http://schemas.openxmlformats.org/officeDocument/2006/relationships/image" Target="../media/image161.png"/><Relationship Id="rId170" Type="http://schemas.openxmlformats.org/officeDocument/2006/relationships/customXml" Target="../ink/ink187.xml"/><Relationship Id="rId191" Type="http://schemas.openxmlformats.org/officeDocument/2006/relationships/image" Target="../media/image177.png"/><Relationship Id="rId205" Type="http://schemas.openxmlformats.org/officeDocument/2006/relationships/image" Target="../media/image184.png"/><Relationship Id="rId107" Type="http://schemas.openxmlformats.org/officeDocument/2006/relationships/image" Target="../media/image135.png"/><Relationship Id="rId11" Type="http://schemas.openxmlformats.org/officeDocument/2006/relationships/image" Target="../media/image71.png"/><Relationship Id="rId32" Type="http://schemas.openxmlformats.org/officeDocument/2006/relationships/customXml" Target="../ink/ink118.xml"/><Relationship Id="rId53" Type="http://schemas.openxmlformats.org/officeDocument/2006/relationships/image" Target="../media/image92.png"/><Relationship Id="rId74" Type="http://schemas.openxmlformats.org/officeDocument/2006/relationships/customXml" Target="../ink/ink139.xml"/><Relationship Id="rId128" Type="http://schemas.openxmlformats.org/officeDocument/2006/relationships/customXml" Target="../ink/ink166.xml"/><Relationship Id="rId149" Type="http://schemas.openxmlformats.org/officeDocument/2006/relationships/image" Target="../media/image156.png"/><Relationship Id="rId5" Type="http://schemas.openxmlformats.org/officeDocument/2006/relationships/image" Target="../media/image68.png"/><Relationship Id="rId95" Type="http://schemas.openxmlformats.org/officeDocument/2006/relationships/image" Target="../media/image113.png"/><Relationship Id="rId160" Type="http://schemas.openxmlformats.org/officeDocument/2006/relationships/customXml" Target="../ink/ink182.xml"/><Relationship Id="rId181" Type="http://schemas.openxmlformats.org/officeDocument/2006/relationships/image" Target="../media/image172.png"/><Relationship Id="rId22" Type="http://schemas.openxmlformats.org/officeDocument/2006/relationships/customXml" Target="../ink/ink113.xml"/><Relationship Id="rId43" Type="http://schemas.openxmlformats.org/officeDocument/2006/relationships/image" Target="../media/image87.png"/><Relationship Id="rId64" Type="http://schemas.openxmlformats.org/officeDocument/2006/relationships/customXml" Target="../ink/ink134.xml"/><Relationship Id="rId118" Type="http://schemas.openxmlformats.org/officeDocument/2006/relationships/customXml" Target="../ink/ink161.xml"/><Relationship Id="rId139" Type="http://schemas.openxmlformats.org/officeDocument/2006/relationships/image" Target="../media/image151.png"/><Relationship Id="rId85" Type="http://schemas.openxmlformats.org/officeDocument/2006/relationships/image" Target="../media/image108.png"/><Relationship Id="rId150" Type="http://schemas.openxmlformats.org/officeDocument/2006/relationships/customXml" Target="../ink/ink177.xml"/><Relationship Id="rId171" Type="http://schemas.openxmlformats.org/officeDocument/2006/relationships/image" Target="../media/image167.png"/><Relationship Id="rId192" Type="http://schemas.openxmlformats.org/officeDocument/2006/relationships/customXml" Target="../ink/ink198.xml"/><Relationship Id="rId206" Type="http://schemas.openxmlformats.org/officeDocument/2006/relationships/customXml" Target="../ink/ink205.xml"/><Relationship Id="rId12" Type="http://schemas.openxmlformats.org/officeDocument/2006/relationships/customXml" Target="../ink/ink108.xml"/><Relationship Id="rId33" Type="http://schemas.openxmlformats.org/officeDocument/2006/relationships/image" Target="../media/image82.png"/><Relationship Id="rId108" Type="http://schemas.openxmlformats.org/officeDocument/2006/relationships/customXml" Target="../ink/ink156.xml"/><Relationship Id="rId129" Type="http://schemas.openxmlformats.org/officeDocument/2006/relationships/image" Target="../media/image146.png"/><Relationship Id="rId54" Type="http://schemas.openxmlformats.org/officeDocument/2006/relationships/customXml" Target="../ink/ink129.xml"/><Relationship Id="rId75" Type="http://schemas.openxmlformats.org/officeDocument/2006/relationships/image" Target="../media/image103.png"/><Relationship Id="rId96" Type="http://schemas.openxmlformats.org/officeDocument/2006/relationships/customXml" Target="../ink/ink150.xml"/><Relationship Id="rId140" Type="http://schemas.openxmlformats.org/officeDocument/2006/relationships/customXml" Target="../ink/ink172.xml"/><Relationship Id="rId161" Type="http://schemas.openxmlformats.org/officeDocument/2006/relationships/image" Target="../media/image162.png"/><Relationship Id="rId182" Type="http://schemas.openxmlformats.org/officeDocument/2006/relationships/customXml" Target="../ink/ink193.xml"/><Relationship Id="rId6" Type="http://schemas.openxmlformats.org/officeDocument/2006/relationships/customXml" Target="../ink/ink105.xml"/><Relationship Id="rId23" Type="http://schemas.openxmlformats.org/officeDocument/2006/relationships/image" Target="../media/image77.png"/><Relationship Id="rId119" Type="http://schemas.openxmlformats.org/officeDocument/2006/relationships/image" Target="../media/image141.png"/><Relationship Id="rId44" Type="http://schemas.openxmlformats.org/officeDocument/2006/relationships/customXml" Target="../ink/ink124.xml"/><Relationship Id="rId65" Type="http://schemas.openxmlformats.org/officeDocument/2006/relationships/image" Target="../media/image98.png"/><Relationship Id="rId86" Type="http://schemas.openxmlformats.org/officeDocument/2006/relationships/customXml" Target="../ink/ink145.xml"/><Relationship Id="rId130" Type="http://schemas.openxmlformats.org/officeDocument/2006/relationships/customXml" Target="../ink/ink167.xml"/><Relationship Id="rId151" Type="http://schemas.openxmlformats.org/officeDocument/2006/relationships/image" Target="../media/image157.png"/><Relationship Id="rId172" Type="http://schemas.openxmlformats.org/officeDocument/2006/relationships/customXml" Target="../ink/ink188.xml"/><Relationship Id="rId193" Type="http://schemas.openxmlformats.org/officeDocument/2006/relationships/image" Target="../media/image178.png"/><Relationship Id="rId207" Type="http://schemas.openxmlformats.org/officeDocument/2006/relationships/image" Target="../media/image185.png"/><Relationship Id="rId13" Type="http://schemas.openxmlformats.org/officeDocument/2006/relationships/image" Target="../media/image72.png"/><Relationship Id="rId109" Type="http://schemas.openxmlformats.org/officeDocument/2006/relationships/image" Target="../media/image136.png"/><Relationship Id="rId34" Type="http://schemas.openxmlformats.org/officeDocument/2006/relationships/customXml" Target="../ink/ink119.xml"/><Relationship Id="rId55" Type="http://schemas.openxmlformats.org/officeDocument/2006/relationships/image" Target="../media/image93.png"/><Relationship Id="rId76" Type="http://schemas.openxmlformats.org/officeDocument/2006/relationships/customXml" Target="../ink/ink140.xml"/><Relationship Id="rId97" Type="http://schemas.openxmlformats.org/officeDocument/2006/relationships/image" Target="../media/image130.png"/><Relationship Id="rId120" Type="http://schemas.openxmlformats.org/officeDocument/2006/relationships/customXml" Target="../ink/ink162.xml"/><Relationship Id="rId141" Type="http://schemas.openxmlformats.org/officeDocument/2006/relationships/image" Target="../media/image152.png"/><Relationship Id="rId7" Type="http://schemas.openxmlformats.org/officeDocument/2006/relationships/image" Target="../media/image69.png"/><Relationship Id="rId162" Type="http://schemas.openxmlformats.org/officeDocument/2006/relationships/customXml" Target="../ink/ink183.xml"/><Relationship Id="rId183" Type="http://schemas.openxmlformats.org/officeDocument/2006/relationships/image" Target="../media/image173.png"/><Relationship Id="rId24" Type="http://schemas.openxmlformats.org/officeDocument/2006/relationships/customXml" Target="../ink/ink114.xml"/><Relationship Id="rId45" Type="http://schemas.openxmlformats.org/officeDocument/2006/relationships/image" Target="../media/image88.png"/><Relationship Id="rId66" Type="http://schemas.openxmlformats.org/officeDocument/2006/relationships/customXml" Target="../ink/ink135.xml"/><Relationship Id="rId87" Type="http://schemas.openxmlformats.org/officeDocument/2006/relationships/image" Target="../media/image109.png"/><Relationship Id="rId110" Type="http://schemas.openxmlformats.org/officeDocument/2006/relationships/customXml" Target="../ink/ink157.xml"/><Relationship Id="rId131" Type="http://schemas.openxmlformats.org/officeDocument/2006/relationships/image" Target="../media/image147.png"/><Relationship Id="rId152" Type="http://schemas.openxmlformats.org/officeDocument/2006/relationships/customXml" Target="../ink/ink178.xml"/><Relationship Id="rId173" Type="http://schemas.openxmlformats.org/officeDocument/2006/relationships/image" Target="../media/image168.png"/><Relationship Id="rId194" Type="http://schemas.openxmlformats.org/officeDocument/2006/relationships/customXml" Target="../ink/ink199.xml"/><Relationship Id="rId208" Type="http://schemas.openxmlformats.org/officeDocument/2006/relationships/customXml" Target="../ink/ink206.xml"/><Relationship Id="rId19" Type="http://schemas.openxmlformats.org/officeDocument/2006/relationships/image" Target="../media/image75.png"/><Relationship Id="rId14" Type="http://schemas.openxmlformats.org/officeDocument/2006/relationships/customXml" Target="../ink/ink109.xml"/><Relationship Id="rId30" Type="http://schemas.openxmlformats.org/officeDocument/2006/relationships/customXml" Target="../ink/ink117.xml"/><Relationship Id="rId35" Type="http://schemas.openxmlformats.org/officeDocument/2006/relationships/image" Target="../media/image83.png"/><Relationship Id="rId56" Type="http://schemas.openxmlformats.org/officeDocument/2006/relationships/customXml" Target="../ink/ink130.xml"/><Relationship Id="rId77" Type="http://schemas.openxmlformats.org/officeDocument/2006/relationships/image" Target="../media/image104.png"/><Relationship Id="rId100" Type="http://schemas.openxmlformats.org/officeDocument/2006/relationships/customXml" Target="../ink/ink152.xml"/><Relationship Id="rId105" Type="http://schemas.openxmlformats.org/officeDocument/2006/relationships/image" Target="../media/image134.png"/><Relationship Id="rId126" Type="http://schemas.openxmlformats.org/officeDocument/2006/relationships/customXml" Target="../ink/ink165.xml"/><Relationship Id="rId147" Type="http://schemas.openxmlformats.org/officeDocument/2006/relationships/image" Target="../media/image155.png"/><Relationship Id="rId168" Type="http://schemas.openxmlformats.org/officeDocument/2006/relationships/customXml" Target="../ink/ink186.xml"/><Relationship Id="rId8" Type="http://schemas.openxmlformats.org/officeDocument/2006/relationships/customXml" Target="../ink/ink106.xml"/><Relationship Id="rId51" Type="http://schemas.openxmlformats.org/officeDocument/2006/relationships/image" Target="../media/image91.png"/><Relationship Id="rId72" Type="http://schemas.openxmlformats.org/officeDocument/2006/relationships/customXml" Target="../ink/ink138.xml"/><Relationship Id="rId93" Type="http://schemas.openxmlformats.org/officeDocument/2006/relationships/image" Target="../media/image112.png"/><Relationship Id="rId98" Type="http://schemas.openxmlformats.org/officeDocument/2006/relationships/customXml" Target="../ink/ink151.xml"/><Relationship Id="rId121" Type="http://schemas.openxmlformats.org/officeDocument/2006/relationships/image" Target="../media/image142.png"/><Relationship Id="rId142" Type="http://schemas.openxmlformats.org/officeDocument/2006/relationships/customXml" Target="../ink/ink173.xml"/><Relationship Id="rId163" Type="http://schemas.openxmlformats.org/officeDocument/2006/relationships/image" Target="../media/image163.png"/><Relationship Id="rId184" Type="http://schemas.openxmlformats.org/officeDocument/2006/relationships/customXml" Target="../ink/ink194.xml"/><Relationship Id="rId189" Type="http://schemas.openxmlformats.org/officeDocument/2006/relationships/image" Target="../media/image176.png"/><Relationship Id="rId3" Type="http://schemas.openxmlformats.org/officeDocument/2006/relationships/image" Target="../media/image67.png"/><Relationship Id="rId25" Type="http://schemas.openxmlformats.org/officeDocument/2006/relationships/image" Target="../media/image78.png"/><Relationship Id="rId46" Type="http://schemas.openxmlformats.org/officeDocument/2006/relationships/customXml" Target="../ink/ink125.xml"/><Relationship Id="rId67" Type="http://schemas.openxmlformats.org/officeDocument/2006/relationships/image" Target="../media/image99.png"/><Relationship Id="rId116" Type="http://schemas.openxmlformats.org/officeDocument/2006/relationships/customXml" Target="../ink/ink160.xml"/><Relationship Id="rId137" Type="http://schemas.openxmlformats.org/officeDocument/2006/relationships/image" Target="../media/image150.png"/><Relationship Id="rId158" Type="http://schemas.openxmlformats.org/officeDocument/2006/relationships/customXml" Target="../ink/ink181.xml"/><Relationship Id="rId20" Type="http://schemas.openxmlformats.org/officeDocument/2006/relationships/customXml" Target="../ink/ink112.xml"/><Relationship Id="rId41" Type="http://schemas.openxmlformats.org/officeDocument/2006/relationships/image" Target="../media/image86.png"/><Relationship Id="rId62" Type="http://schemas.openxmlformats.org/officeDocument/2006/relationships/customXml" Target="../ink/ink133.xml"/><Relationship Id="rId83" Type="http://schemas.openxmlformats.org/officeDocument/2006/relationships/image" Target="../media/image107.png"/><Relationship Id="rId88" Type="http://schemas.openxmlformats.org/officeDocument/2006/relationships/customXml" Target="../ink/ink146.xml"/><Relationship Id="rId111" Type="http://schemas.openxmlformats.org/officeDocument/2006/relationships/image" Target="../media/image137.png"/><Relationship Id="rId132" Type="http://schemas.openxmlformats.org/officeDocument/2006/relationships/customXml" Target="../ink/ink168.xml"/><Relationship Id="rId153" Type="http://schemas.openxmlformats.org/officeDocument/2006/relationships/image" Target="../media/image158.png"/><Relationship Id="rId174" Type="http://schemas.openxmlformats.org/officeDocument/2006/relationships/customXml" Target="../ink/ink189.xml"/><Relationship Id="rId179" Type="http://schemas.openxmlformats.org/officeDocument/2006/relationships/image" Target="../media/image171.png"/><Relationship Id="rId195" Type="http://schemas.openxmlformats.org/officeDocument/2006/relationships/image" Target="../media/image179.png"/><Relationship Id="rId209" Type="http://schemas.openxmlformats.org/officeDocument/2006/relationships/image" Target="../media/image186.png"/><Relationship Id="rId190" Type="http://schemas.openxmlformats.org/officeDocument/2006/relationships/customXml" Target="../ink/ink197.xml"/><Relationship Id="rId204" Type="http://schemas.openxmlformats.org/officeDocument/2006/relationships/customXml" Target="../ink/ink204.xml"/><Relationship Id="rId15" Type="http://schemas.openxmlformats.org/officeDocument/2006/relationships/image" Target="../media/image73.png"/><Relationship Id="rId36" Type="http://schemas.openxmlformats.org/officeDocument/2006/relationships/customXml" Target="../ink/ink120.xml"/><Relationship Id="rId57" Type="http://schemas.openxmlformats.org/officeDocument/2006/relationships/image" Target="../media/image94.png"/><Relationship Id="rId106" Type="http://schemas.openxmlformats.org/officeDocument/2006/relationships/customXml" Target="../ink/ink155.xml"/><Relationship Id="rId127" Type="http://schemas.openxmlformats.org/officeDocument/2006/relationships/image" Target="../media/image145.png"/><Relationship Id="rId10" Type="http://schemas.openxmlformats.org/officeDocument/2006/relationships/customXml" Target="../ink/ink107.xml"/><Relationship Id="rId31" Type="http://schemas.openxmlformats.org/officeDocument/2006/relationships/image" Target="../media/image81.png"/><Relationship Id="rId52" Type="http://schemas.openxmlformats.org/officeDocument/2006/relationships/customXml" Target="../ink/ink128.xml"/><Relationship Id="rId73" Type="http://schemas.openxmlformats.org/officeDocument/2006/relationships/image" Target="../media/image102.png"/><Relationship Id="rId78" Type="http://schemas.openxmlformats.org/officeDocument/2006/relationships/customXml" Target="../ink/ink141.xml"/><Relationship Id="rId94" Type="http://schemas.openxmlformats.org/officeDocument/2006/relationships/customXml" Target="../ink/ink149.xml"/><Relationship Id="rId99" Type="http://schemas.openxmlformats.org/officeDocument/2006/relationships/image" Target="../media/image131.png"/><Relationship Id="rId101" Type="http://schemas.openxmlformats.org/officeDocument/2006/relationships/image" Target="../media/image132.png"/><Relationship Id="rId122" Type="http://schemas.openxmlformats.org/officeDocument/2006/relationships/customXml" Target="../ink/ink163.xml"/><Relationship Id="rId143" Type="http://schemas.openxmlformats.org/officeDocument/2006/relationships/image" Target="../media/image153.png"/><Relationship Id="rId148" Type="http://schemas.openxmlformats.org/officeDocument/2006/relationships/customXml" Target="../ink/ink176.xml"/><Relationship Id="rId164" Type="http://schemas.openxmlformats.org/officeDocument/2006/relationships/customXml" Target="../ink/ink184.xml"/><Relationship Id="rId169" Type="http://schemas.openxmlformats.org/officeDocument/2006/relationships/image" Target="../media/image166.png"/><Relationship Id="rId185" Type="http://schemas.openxmlformats.org/officeDocument/2006/relationships/image" Target="../media/image174.png"/><Relationship Id="rId4" Type="http://schemas.openxmlformats.org/officeDocument/2006/relationships/customXml" Target="../ink/ink104.xml"/><Relationship Id="rId9" Type="http://schemas.openxmlformats.org/officeDocument/2006/relationships/image" Target="../media/image70.png"/><Relationship Id="rId180" Type="http://schemas.openxmlformats.org/officeDocument/2006/relationships/customXml" Target="../ink/ink192.xml"/><Relationship Id="rId210" Type="http://schemas.openxmlformats.org/officeDocument/2006/relationships/customXml" Target="../ink/ink207.xml"/><Relationship Id="rId26" Type="http://schemas.openxmlformats.org/officeDocument/2006/relationships/customXml" Target="../ink/ink115.xml"/><Relationship Id="rId47" Type="http://schemas.openxmlformats.org/officeDocument/2006/relationships/image" Target="../media/image89.png"/><Relationship Id="rId68" Type="http://schemas.openxmlformats.org/officeDocument/2006/relationships/customXml" Target="../ink/ink136.xml"/><Relationship Id="rId89" Type="http://schemas.openxmlformats.org/officeDocument/2006/relationships/image" Target="../media/image110.png"/><Relationship Id="rId112" Type="http://schemas.openxmlformats.org/officeDocument/2006/relationships/customXml" Target="../ink/ink158.xml"/><Relationship Id="rId133" Type="http://schemas.openxmlformats.org/officeDocument/2006/relationships/image" Target="../media/image148.png"/><Relationship Id="rId154" Type="http://schemas.openxmlformats.org/officeDocument/2006/relationships/customXml" Target="../ink/ink179.xml"/><Relationship Id="rId175" Type="http://schemas.openxmlformats.org/officeDocument/2006/relationships/image" Target="../media/image169.png"/><Relationship Id="rId196" Type="http://schemas.openxmlformats.org/officeDocument/2006/relationships/customXml" Target="../ink/ink200.xml"/><Relationship Id="rId200" Type="http://schemas.openxmlformats.org/officeDocument/2006/relationships/customXml" Target="../ink/ink202.xml"/><Relationship Id="rId16" Type="http://schemas.openxmlformats.org/officeDocument/2006/relationships/customXml" Target="../ink/ink110.xml"/><Relationship Id="rId37" Type="http://schemas.openxmlformats.org/officeDocument/2006/relationships/image" Target="../media/image84.png"/><Relationship Id="rId58" Type="http://schemas.openxmlformats.org/officeDocument/2006/relationships/customXml" Target="../ink/ink131.xml"/><Relationship Id="rId79" Type="http://schemas.openxmlformats.org/officeDocument/2006/relationships/image" Target="../media/image105.png"/><Relationship Id="rId102" Type="http://schemas.openxmlformats.org/officeDocument/2006/relationships/customXml" Target="../ink/ink153.xml"/><Relationship Id="rId123" Type="http://schemas.openxmlformats.org/officeDocument/2006/relationships/image" Target="../media/image143.png"/><Relationship Id="rId144" Type="http://schemas.openxmlformats.org/officeDocument/2006/relationships/customXml" Target="../ink/ink174.xml"/><Relationship Id="rId90" Type="http://schemas.openxmlformats.org/officeDocument/2006/relationships/customXml" Target="../ink/ink147.xml"/><Relationship Id="rId165" Type="http://schemas.openxmlformats.org/officeDocument/2006/relationships/image" Target="../media/image164.png"/><Relationship Id="rId186" Type="http://schemas.openxmlformats.org/officeDocument/2006/relationships/customXml" Target="../ink/ink195.xml"/><Relationship Id="rId211" Type="http://schemas.openxmlformats.org/officeDocument/2006/relationships/image" Target="../media/image187.png"/><Relationship Id="rId27" Type="http://schemas.openxmlformats.org/officeDocument/2006/relationships/image" Target="../media/image79.png"/><Relationship Id="rId48" Type="http://schemas.openxmlformats.org/officeDocument/2006/relationships/customXml" Target="../ink/ink126.xml"/><Relationship Id="rId69" Type="http://schemas.openxmlformats.org/officeDocument/2006/relationships/image" Target="../media/image100.png"/><Relationship Id="rId113" Type="http://schemas.openxmlformats.org/officeDocument/2006/relationships/image" Target="../media/image138.png"/><Relationship Id="rId134" Type="http://schemas.openxmlformats.org/officeDocument/2006/relationships/customXml" Target="../ink/ink169.xml"/><Relationship Id="rId80" Type="http://schemas.openxmlformats.org/officeDocument/2006/relationships/customXml" Target="../ink/ink142.xml"/><Relationship Id="rId155" Type="http://schemas.openxmlformats.org/officeDocument/2006/relationships/image" Target="../media/image159.png"/><Relationship Id="rId176" Type="http://schemas.openxmlformats.org/officeDocument/2006/relationships/customXml" Target="../ink/ink190.xml"/><Relationship Id="rId197" Type="http://schemas.openxmlformats.org/officeDocument/2006/relationships/image" Target="../media/image180.png"/><Relationship Id="rId201" Type="http://schemas.openxmlformats.org/officeDocument/2006/relationships/image" Target="../media/image182.png"/><Relationship Id="rId17" Type="http://schemas.openxmlformats.org/officeDocument/2006/relationships/image" Target="../media/image74.png"/><Relationship Id="rId38" Type="http://schemas.openxmlformats.org/officeDocument/2006/relationships/customXml" Target="../ink/ink121.xml"/><Relationship Id="rId59" Type="http://schemas.openxmlformats.org/officeDocument/2006/relationships/image" Target="../media/image95.png"/><Relationship Id="rId103" Type="http://schemas.openxmlformats.org/officeDocument/2006/relationships/image" Target="../media/image133.png"/><Relationship Id="rId124" Type="http://schemas.openxmlformats.org/officeDocument/2006/relationships/customXml" Target="../ink/ink164.xml"/><Relationship Id="rId70" Type="http://schemas.openxmlformats.org/officeDocument/2006/relationships/customXml" Target="../ink/ink137.xml"/><Relationship Id="rId91" Type="http://schemas.openxmlformats.org/officeDocument/2006/relationships/image" Target="../media/image111.png"/><Relationship Id="rId145" Type="http://schemas.openxmlformats.org/officeDocument/2006/relationships/image" Target="../media/image154.png"/><Relationship Id="rId166" Type="http://schemas.openxmlformats.org/officeDocument/2006/relationships/customXml" Target="../ink/ink185.xml"/><Relationship Id="rId187" Type="http://schemas.openxmlformats.org/officeDocument/2006/relationships/image" Target="../media/image175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208.xml"/><Relationship Id="rId28" Type="http://schemas.openxmlformats.org/officeDocument/2006/relationships/customXml" Target="../ink/ink116.xml"/><Relationship Id="rId49" Type="http://schemas.openxmlformats.org/officeDocument/2006/relationships/image" Target="../media/image90.png"/><Relationship Id="rId114" Type="http://schemas.openxmlformats.org/officeDocument/2006/relationships/customXml" Target="../ink/ink159.xml"/><Relationship Id="rId60" Type="http://schemas.openxmlformats.org/officeDocument/2006/relationships/customXml" Target="../ink/ink132.xml"/><Relationship Id="rId81" Type="http://schemas.openxmlformats.org/officeDocument/2006/relationships/image" Target="../media/image106.png"/><Relationship Id="rId135" Type="http://schemas.openxmlformats.org/officeDocument/2006/relationships/image" Target="../media/image149.png"/><Relationship Id="rId156" Type="http://schemas.openxmlformats.org/officeDocument/2006/relationships/customXml" Target="../ink/ink180.xml"/><Relationship Id="rId177" Type="http://schemas.openxmlformats.org/officeDocument/2006/relationships/image" Target="../media/image170.png"/><Relationship Id="rId198" Type="http://schemas.openxmlformats.org/officeDocument/2006/relationships/customXml" Target="../ink/ink201.xml"/><Relationship Id="rId202" Type="http://schemas.openxmlformats.org/officeDocument/2006/relationships/customXml" Target="../ink/ink203.xml"/><Relationship Id="rId18" Type="http://schemas.openxmlformats.org/officeDocument/2006/relationships/customXml" Target="../ink/ink111.xml"/><Relationship Id="rId39" Type="http://schemas.openxmlformats.org/officeDocument/2006/relationships/image" Target="../media/image85.png"/><Relationship Id="rId50" Type="http://schemas.openxmlformats.org/officeDocument/2006/relationships/customXml" Target="../ink/ink127.xml"/><Relationship Id="rId104" Type="http://schemas.openxmlformats.org/officeDocument/2006/relationships/customXml" Target="../ink/ink154.xml"/><Relationship Id="rId125" Type="http://schemas.openxmlformats.org/officeDocument/2006/relationships/image" Target="../media/image144.png"/><Relationship Id="rId146" Type="http://schemas.openxmlformats.org/officeDocument/2006/relationships/customXml" Target="../ink/ink175.xml"/><Relationship Id="rId167" Type="http://schemas.openxmlformats.org/officeDocument/2006/relationships/image" Target="../media/image165.png"/><Relationship Id="rId188" Type="http://schemas.openxmlformats.org/officeDocument/2006/relationships/customXml" Target="../ink/ink196.xml"/><Relationship Id="rId71" Type="http://schemas.openxmlformats.org/officeDocument/2006/relationships/image" Target="../media/image101.png"/><Relationship Id="rId92" Type="http://schemas.openxmlformats.org/officeDocument/2006/relationships/customXml" Target="../ink/ink148.xml"/><Relationship Id="rId213" Type="http://schemas.openxmlformats.org/officeDocument/2006/relationships/image" Target="../media/image188.png"/><Relationship Id="rId2" Type="http://schemas.openxmlformats.org/officeDocument/2006/relationships/customXml" Target="../ink/ink103.xml"/><Relationship Id="rId29" Type="http://schemas.openxmlformats.org/officeDocument/2006/relationships/image" Target="../media/image80.png"/><Relationship Id="rId40" Type="http://schemas.openxmlformats.org/officeDocument/2006/relationships/customXml" Target="../ink/ink122.xml"/><Relationship Id="rId115" Type="http://schemas.openxmlformats.org/officeDocument/2006/relationships/image" Target="../media/image139.png"/><Relationship Id="rId136" Type="http://schemas.openxmlformats.org/officeDocument/2006/relationships/customXml" Target="../ink/ink170.xml"/><Relationship Id="rId157" Type="http://schemas.openxmlformats.org/officeDocument/2006/relationships/image" Target="../media/image160.png"/><Relationship Id="rId178" Type="http://schemas.openxmlformats.org/officeDocument/2006/relationships/customXml" Target="../ink/ink191.xml"/><Relationship Id="rId61" Type="http://schemas.openxmlformats.org/officeDocument/2006/relationships/image" Target="../media/image96.png"/><Relationship Id="rId82" Type="http://schemas.openxmlformats.org/officeDocument/2006/relationships/customXml" Target="../ink/ink143.xml"/><Relationship Id="rId199" Type="http://schemas.openxmlformats.org/officeDocument/2006/relationships/image" Target="../media/image181.png"/><Relationship Id="rId203" Type="http://schemas.openxmlformats.org/officeDocument/2006/relationships/image" Target="../media/image183.png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45.png"/><Relationship Id="rId21" Type="http://schemas.openxmlformats.org/officeDocument/2006/relationships/image" Target="../media/image197.png"/><Relationship Id="rId42" Type="http://schemas.openxmlformats.org/officeDocument/2006/relationships/customXml" Target="../ink/ink229.xml"/><Relationship Id="rId63" Type="http://schemas.openxmlformats.org/officeDocument/2006/relationships/image" Target="../media/image218.png"/><Relationship Id="rId84" Type="http://schemas.openxmlformats.org/officeDocument/2006/relationships/customXml" Target="../ink/ink250.xml"/><Relationship Id="rId138" Type="http://schemas.openxmlformats.org/officeDocument/2006/relationships/customXml" Target="../ink/ink277.xml"/><Relationship Id="rId159" Type="http://schemas.openxmlformats.org/officeDocument/2006/relationships/image" Target="../media/image266.png"/><Relationship Id="rId170" Type="http://schemas.openxmlformats.org/officeDocument/2006/relationships/customXml" Target="../ink/ink293.xml"/><Relationship Id="rId191" Type="http://schemas.openxmlformats.org/officeDocument/2006/relationships/image" Target="../media/image281.png"/><Relationship Id="rId205" Type="http://schemas.openxmlformats.org/officeDocument/2006/relationships/image" Target="../media/image288.png"/><Relationship Id="rId107" Type="http://schemas.openxmlformats.org/officeDocument/2006/relationships/image" Target="../media/image240.png"/><Relationship Id="rId11" Type="http://schemas.openxmlformats.org/officeDocument/2006/relationships/image" Target="../media/image192.png"/><Relationship Id="rId32" Type="http://schemas.openxmlformats.org/officeDocument/2006/relationships/customXml" Target="../ink/ink224.xml"/><Relationship Id="rId53" Type="http://schemas.openxmlformats.org/officeDocument/2006/relationships/image" Target="../media/image213.png"/><Relationship Id="rId74" Type="http://schemas.openxmlformats.org/officeDocument/2006/relationships/customXml" Target="../ink/ink245.xml"/><Relationship Id="rId128" Type="http://schemas.openxmlformats.org/officeDocument/2006/relationships/customXml" Target="../ink/ink272.xml"/><Relationship Id="rId149" Type="http://schemas.openxmlformats.org/officeDocument/2006/relationships/image" Target="../media/image261.png"/><Relationship Id="rId5" Type="http://schemas.openxmlformats.org/officeDocument/2006/relationships/image" Target="../media/image189.png"/><Relationship Id="rId95" Type="http://schemas.openxmlformats.org/officeDocument/2006/relationships/image" Target="../media/image234.png"/><Relationship Id="rId160" Type="http://schemas.openxmlformats.org/officeDocument/2006/relationships/customXml" Target="../ink/ink288.xml"/><Relationship Id="rId181" Type="http://schemas.openxmlformats.org/officeDocument/2006/relationships/image" Target="../media/image277.png"/><Relationship Id="rId22" Type="http://schemas.openxmlformats.org/officeDocument/2006/relationships/customXml" Target="../ink/ink219.xml"/><Relationship Id="rId43" Type="http://schemas.openxmlformats.org/officeDocument/2006/relationships/image" Target="../media/image208.png"/><Relationship Id="rId64" Type="http://schemas.openxmlformats.org/officeDocument/2006/relationships/customXml" Target="../ink/ink240.xml"/><Relationship Id="rId118" Type="http://schemas.openxmlformats.org/officeDocument/2006/relationships/customXml" Target="../ink/ink267.xml"/><Relationship Id="rId139" Type="http://schemas.openxmlformats.org/officeDocument/2006/relationships/image" Target="../media/image256.png"/><Relationship Id="rId85" Type="http://schemas.openxmlformats.org/officeDocument/2006/relationships/image" Target="../media/image229.png"/><Relationship Id="rId150" Type="http://schemas.openxmlformats.org/officeDocument/2006/relationships/customXml" Target="../ink/ink283.xml"/><Relationship Id="rId171" Type="http://schemas.openxmlformats.org/officeDocument/2006/relationships/image" Target="../media/image272.png"/><Relationship Id="rId192" Type="http://schemas.openxmlformats.org/officeDocument/2006/relationships/customXml" Target="../ink/ink304.xml"/><Relationship Id="rId206" Type="http://schemas.openxmlformats.org/officeDocument/2006/relationships/customXml" Target="../ink/ink311.xml"/><Relationship Id="rId12" Type="http://schemas.openxmlformats.org/officeDocument/2006/relationships/customXml" Target="../ink/ink214.xml"/><Relationship Id="rId33" Type="http://schemas.openxmlformats.org/officeDocument/2006/relationships/image" Target="../media/image203.png"/><Relationship Id="rId108" Type="http://schemas.openxmlformats.org/officeDocument/2006/relationships/customXml" Target="../ink/ink262.xml"/><Relationship Id="rId129" Type="http://schemas.openxmlformats.org/officeDocument/2006/relationships/image" Target="../media/image251.png"/><Relationship Id="rId54" Type="http://schemas.openxmlformats.org/officeDocument/2006/relationships/customXml" Target="../ink/ink235.xml"/><Relationship Id="rId75" Type="http://schemas.openxmlformats.org/officeDocument/2006/relationships/image" Target="../media/image224.png"/><Relationship Id="rId96" Type="http://schemas.openxmlformats.org/officeDocument/2006/relationships/customXml" Target="../ink/ink256.xml"/><Relationship Id="rId140" Type="http://schemas.openxmlformats.org/officeDocument/2006/relationships/customXml" Target="../ink/ink278.xml"/><Relationship Id="rId161" Type="http://schemas.openxmlformats.org/officeDocument/2006/relationships/image" Target="../media/image267.png"/><Relationship Id="rId182" Type="http://schemas.openxmlformats.org/officeDocument/2006/relationships/customXml" Target="../ink/ink299.xml"/><Relationship Id="rId6" Type="http://schemas.openxmlformats.org/officeDocument/2006/relationships/customXml" Target="../ink/ink211.xml"/><Relationship Id="rId23" Type="http://schemas.openxmlformats.org/officeDocument/2006/relationships/image" Target="../media/image198.png"/><Relationship Id="rId119" Type="http://schemas.openxmlformats.org/officeDocument/2006/relationships/image" Target="../media/image246.png"/><Relationship Id="rId44" Type="http://schemas.openxmlformats.org/officeDocument/2006/relationships/customXml" Target="../ink/ink230.xml"/><Relationship Id="rId65" Type="http://schemas.openxmlformats.org/officeDocument/2006/relationships/image" Target="../media/image219.png"/><Relationship Id="rId86" Type="http://schemas.openxmlformats.org/officeDocument/2006/relationships/customXml" Target="../ink/ink251.xml"/><Relationship Id="rId130" Type="http://schemas.openxmlformats.org/officeDocument/2006/relationships/customXml" Target="../ink/ink273.xml"/><Relationship Id="rId151" Type="http://schemas.openxmlformats.org/officeDocument/2006/relationships/image" Target="../media/image262.png"/><Relationship Id="rId172" Type="http://schemas.openxmlformats.org/officeDocument/2006/relationships/customXml" Target="../ink/ink294.xml"/><Relationship Id="rId193" Type="http://schemas.openxmlformats.org/officeDocument/2006/relationships/image" Target="../media/image282.png"/><Relationship Id="rId207" Type="http://schemas.openxmlformats.org/officeDocument/2006/relationships/image" Target="../media/image289.png"/><Relationship Id="rId13" Type="http://schemas.openxmlformats.org/officeDocument/2006/relationships/image" Target="../media/image193.png"/><Relationship Id="rId109" Type="http://schemas.openxmlformats.org/officeDocument/2006/relationships/image" Target="../media/image241.png"/><Relationship Id="rId34" Type="http://schemas.openxmlformats.org/officeDocument/2006/relationships/customXml" Target="../ink/ink225.xml"/><Relationship Id="rId55" Type="http://schemas.openxmlformats.org/officeDocument/2006/relationships/image" Target="../media/image214.png"/><Relationship Id="rId76" Type="http://schemas.openxmlformats.org/officeDocument/2006/relationships/customXml" Target="../ink/ink246.xml"/><Relationship Id="rId97" Type="http://schemas.openxmlformats.org/officeDocument/2006/relationships/image" Target="../media/image235.png"/><Relationship Id="rId120" Type="http://schemas.openxmlformats.org/officeDocument/2006/relationships/customXml" Target="../ink/ink268.xml"/><Relationship Id="rId141" Type="http://schemas.openxmlformats.org/officeDocument/2006/relationships/image" Target="../media/image257.png"/><Relationship Id="rId7" Type="http://schemas.openxmlformats.org/officeDocument/2006/relationships/image" Target="../media/image190.png"/><Relationship Id="rId162" Type="http://schemas.openxmlformats.org/officeDocument/2006/relationships/customXml" Target="../ink/ink289.xml"/><Relationship Id="rId183" Type="http://schemas.openxmlformats.org/officeDocument/2006/relationships/image" Target="../media/image278.png"/><Relationship Id="rId24" Type="http://schemas.openxmlformats.org/officeDocument/2006/relationships/customXml" Target="../ink/ink220.xml"/><Relationship Id="rId40" Type="http://schemas.openxmlformats.org/officeDocument/2006/relationships/customXml" Target="../ink/ink228.xml"/><Relationship Id="rId45" Type="http://schemas.openxmlformats.org/officeDocument/2006/relationships/image" Target="../media/image209.png"/><Relationship Id="rId66" Type="http://schemas.openxmlformats.org/officeDocument/2006/relationships/customXml" Target="../ink/ink241.xml"/><Relationship Id="rId87" Type="http://schemas.openxmlformats.org/officeDocument/2006/relationships/image" Target="../media/image230.png"/><Relationship Id="rId110" Type="http://schemas.openxmlformats.org/officeDocument/2006/relationships/customXml" Target="../ink/ink263.xml"/><Relationship Id="rId115" Type="http://schemas.openxmlformats.org/officeDocument/2006/relationships/image" Target="../media/image244.png"/><Relationship Id="rId131" Type="http://schemas.openxmlformats.org/officeDocument/2006/relationships/image" Target="../media/image252.png"/><Relationship Id="rId136" Type="http://schemas.openxmlformats.org/officeDocument/2006/relationships/customXml" Target="../ink/ink276.xml"/><Relationship Id="rId157" Type="http://schemas.openxmlformats.org/officeDocument/2006/relationships/image" Target="../media/image265.png"/><Relationship Id="rId178" Type="http://schemas.openxmlformats.org/officeDocument/2006/relationships/customXml" Target="../ink/ink297.xml"/><Relationship Id="rId61" Type="http://schemas.openxmlformats.org/officeDocument/2006/relationships/image" Target="../media/image217.png"/><Relationship Id="rId82" Type="http://schemas.openxmlformats.org/officeDocument/2006/relationships/customXml" Target="../ink/ink249.xml"/><Relationship Id="rId152" Type="http://schemas.openxmlformats.org/officeDocument/2006/relationships/customXml" Target="../ink/ink284.xml"/><Relationship Id="rId173" Type="http://schemas.openxmlformats.org/officeDocument/2006/relationships/image" Target="../media/image273.png"/><Relationship Id="rId194" Type="http://schemas.openxmlformats.org/officeDocument/2006/relationships/customXml" Target="../ink/ink305.xml"/><Relationship Id="rId199" Type="http://schemas.openxmlformats.org/officeDocument/2006/relationships/image" Target="../media/image285.png"/><Relationship Id="rId203" Type="http://schemas.openxmlformats.org/officeDocument/2006/relationships/image" Target="../media/image287.png"/><Relationship Id="rId19" Type="http://schemas.openxmlformats.org/officeDocument/2006/relationships/image" Target="../media/image196.png"/><Relationship Id="rId14" Type="http://schemas.openxmlformats.org/officeDocument/2006/relationships/customXml" Target="../ink/ink215.xml"/><Relationship Id="rId30" Type="http://schemas.openxmlformats.org/officeDocument/2006/relationships/customXml" Target="../ink/ink223.xml"/><Relationship Id="rId35" Type="http://schemas.openxmlformats.org/officeDocument/2006/relationships/image" Target="../media/image204.png"/><Relationship Id="rId56" Type="http://schemas.openxmlformats.org/officeDocument/2006/relationships/customXml" Target="../ink/ink236.xml"/><Relationship Id="rId77" Type="http://schemas.openxmlformats.org/officeDocument/2006/relationships/image" Target="../media/image225.png"/><Relationship Id="rId100" Type="http://schemas.openxmlformats.org/officeDocument/2006/relationships/customXml" Target="../ink/ink258.xml"/><Relationship Id="rId105" Type="http://schemas.openxmlformats.org/officeDocument/2006/relationships/image" Target="../media/image239.png"/><Relationship Id="rId126" Type="http://schemas.openxmlformats.org/officeDocument/2006/relationships/customXml" Target="../ink/ink271.xml"/><Relationship Id="rId147" Type="http://schemas.openxmlformats.org/officeDocument/2006/relationships/image" Target="../media/image260.png"/><Relationship Id="rId168" Type="http://schemas.openxmlformats.org/officeDocument/2006/relationships/customXml" Target="../ink/ink292.xml"/><Relationship Id="rId8" Type="http://schemas.openxmlformats.org/officeDocument/2006/relationships/customXml" Target="../ink/ink212.xml"/><Relationship Id="rId51" Type="http://schemas.openxmlformats.org/officeDocument/2006/relationships/image" Target="../media/image212.png"/><Relationship Id="rId72" Type="http://schemas.openxmlformats.org/officeDocument/2006/relationships/customXml" Target="../ink/ink244.xml"/><Relationship Id="rId93" Type="http://schemas.openxmlformats.org/officeDocument/2006/relationships/image" Target="../media/image233.png"/><Relationship Id="rId98" Type="http://schemas.openxmlformats.org/officeDocument/2006/relationships/customXml" Target="../ink/ink257.xml"/><Relationship Id="rId121" Type="http://schemas.openxmlformats.org/officeDocument/2006/relationships/image" Target="../media/image247.png"/><Relationship Id="rId142" Type="http://schemas.openxmlformats.org/officeDocument/2006/relationships/customXml" Target="../ink/ink279.xml"/><Relationship Id="rId163" Type="http://schemas.openxmlformats.org/officeDocument/2006/relationships/image" Target="../media/image268.png"/><Relationship Id="rId184" Type="http://schemas.openxmlformats.org/officeDocument/2006/relationships/customXml" Target="../ink/ink300.xml"/><Relationship Id="rId189" Type="http://schemas.openxmlformats.org/officeDocument/2006/relationships/image" Target="../media/image280.png"/><Relationship Id="rId3" Type="http://schemas.openxmlformats.org/officeDocument/2006/relationships/image" Target="../media/image67.png"/><Relationship Id="rId25" Type="http://schemas.openxmlformats.org/officeDocument/2006/relationships/image" Target="../media/image199.png"/><Relationship Id="rId46" Type="http://schemas.openxmlformats.org/officeDocument/2006/relationships/customXml" Target="../ink/ink231.xml"/><Relationship Id="rId67" Type="http://schemas.openxmlformats.org/officeDocument/2006/relationships/image" Target="../media/image220.png"/><Relationship Id="rId116" Type="http://schemas.openxmlformats.org/officeDocument/2006/relationships/customXml" Target="../ink/ink266.xml"/><Relationship Id="rId137" Type="http://schemas.openxmlformats.org/officeDocument/2006/relationships/image" Target="../media/image255.png"/><Relationship Id="rId158" Type="http://schemas.openxmlformats.org/officeDocument/2006/relationships/customXml" Target="../ink/ink287.xml"/><Relationship Id="rId20" Type="http://schemas.openxmlformats.org/officeDocument/2006/relationships/customXml" Target="../ink/ink218.xml"/><Relationship Id="rId41" Type="http://schemas.openxmlformats.org/officeDocument/2006/relationships/image" Target="../media/image207.png"/><Relationship Id="rId62" Type="http://schemas.openxmlformats.org/officeDocument/2006/relationships/customXml" Target="../ink/ink239.xml"/><Relationship Id="rId83" Type="http://schemas.openxmlformats.org/officeDocument/2006/relationships/image" Target="../media/image228.png"/><Relationship Id="rId88" Type="http://schemas.openxmlformats.org/officeDocument/2006/relationships/customXml" Target="../ink/ink252.xml"/><Relationship Id="rId111" Type="http://schemas.openxmlformats.org/officeDocument/2006/relationships/image" Target="../media/image242.png"/><Relationship Id="rId132" Type="http://schemas.openxmlformats.org/officeDocument/2006/relationships/customXml" Target="../ink/ink274.xml"/><Relationship Id="rId153" Type="http://schemas.openxmlformats.org/officeDocument/2006/relationships/image" Target="../media/image263.png"/><Relationship Id="rId174" Type="http://schemas.openxmlformats.org/officeDocument/2006/relationships/customXml" Target="../ink/ink295.xml"/><Relationship Id="rId179" Type="http://schemas.openxmlformats.org/officeDocument/2006/relationships/image" Target="../media/image276.png"/><Relationship Id="rId195" Type="http://schemas.openxmlformats.org/officeDocument/2006/relationships/image" Target="../media/image283.png"/><Relationship Id="rId190" Type="http://schemas.openxmlformats.org/officeDocument/2006/relationships/customXml" Target="../ink/ink303.xml"/><Relationship Id="rId204" Type="http://schemas.openxmlformats.org/officeDocument/2006/relationships/customXml" Target="../ink/ink310.xml"/><Relationship Id="rId15" Type="http://schemas.openxmlformats.org/officeDocument/2006/relationships/image" Target="../media/image194.png"/><Relationship Id="rId36" Type="http://schemas.openxmlformats.org/officeDocument/2006/relationships/customXml" Target="../ink/ink226.xml"/><Relationship Id="rId57" Type="http://schemas.openxmlformats.org/officeDocument/2006/relationships/image" Target="../media/image215.png"/><Relationship Id="rId106" Type="http://schemas.openxmlformats.org/officeDocument/2006/relationships/customXml" Target="../ink/ink261.xml"/><Relationship Id="rId127" Type="http://schemas.openxmlformats.org/officeDocument/2006/relationships/image" Target="../media/image250.png"/><Relationship Id="rId10" Type="http://schemas.openxmlformats.org/officeDocument/2006/relationships/customXml" Target="../ink/ink213.xml"/><Relationship Id="rId31" Type="http://schemas.openxmlformats.org/officeDocument/2006/relationships/image" Target="../media/image202.png"/><Relationship Id="rId52" Type="http://schemas.openxmlformats.org/officeDocument/2006/relationships/customXml" Target="../ink/ink234.xml"/><Relationship Id="rId73" Type="http://schemas.openxmlformats.org/officeDocument/2006/relationships/image" Target="../media/image223.png"/><Relationship Id="rId78" Type="http://schemas.openxmlformats.org/officeDocument/2006/relationships/customXml" Target="../ink/ink247.xml"/><Relationship Id="rId94" Type="http://schemas.openxmlformats.org/officeDocument/2006/relationships/customXml" Target="../ink/ink255.xml"/><Relationship Id="rId99" Type="http://schemas.openxmlformats.org/officeDocument/2006/relationships/image" Target="../media/image236.png"/><Relationship Id="rId101" Type="http://schemas.openxmlformats.org/officeDocument/2006/relationships/image" Target="../media/image237.png"/><Relationship Id="rId122" Type="http://schemas.openxmlformats.org/officeDocument/2006/relationships/customXml" Target="../ink/ink269.xml"/><Relationship Id="rId143" Type="http://schemas.openxmlformats.org/officeDocument/2006/relationships/image" Target="../media/image258.png"/><Relationship Id="rId148" Type="http://schemas.openxmlformats.org/officeDocument/2006/relationships/customXml" Target="../ink/ink282.xml"/><Relationship Id="rId164" Type="http://schemas.openxmlformats.org/officeDocument/2006/relationships/customXml" Target="../ink/ink290.xml"/><Relationship Id="rId169" Type="http://schemas.openxmlformats.org/officeDocument/2006/relationships/image" Target="../media/image271.png"/><Relationship Id="rId185" Type="http://schemas.openxmlformats.org/officeDocument/2006/relationships/image" Target="../media/image279.png"/><Relationship Id="rId4" Type="http://schemas.openxmlformats.org/officeDocument/2006/relationships/customXml" Target="../ink/ink210.xml"/><Relationship Id="rId9" Type="http://schemas.openxmlformats.org/officeDocument/2006/relationships/image" Target="../media/image191.png"/><Relationship Id="rId180" Type="http://schemas.openxmlformats.org/officeDocument/2006/relationships/customXml" Target="../ink/ink298.xml"/><Relationship Id="rId26" Type="http://schemas.openxmlformats.org/officeDocument/2006/relationships/customXml" Target="../ink/ink221.xml"/><Relationship Id="rId47" Type="http://schemas.openxmlformats.org/officeDocument/2006/relationships/image" Target="../media/image210.png"/><Relationship Id="rId68" Type="http://schemas.openxmlformats.org/officeDocument/2006/relationships/customXml" Target="../ink/ink242.xml"/><Relationship Id="rId89" Type="http://schemas.openxmlformats.org/officeDocument/2006/relationships/image" Target="../media/image231.png"/><Relationship Id="rId112" Type="http://schemas.openxmlformats.org/officeDocument/2006/relationships/customXml" Target="../ink/ink264.xml"/><Relationship Id="rId133" Type="http://schemas.openxmlformats.org/officeDocument/2006/relationships/image" Target="../media/image253.png"/><Relationship Id="rId154" Type="http://schemas.openxmlformats.org/officeDocument/2006/relationships/customXml" Target="../ink/ink285.xml"/><Relationship Id="rId175" Type="http://schemas.openxmlformats.org/officeDocument/2006/relationships/image" Target="../media/image274.png"/><Relationship Id="rId196" Type="http://schemas.openxmlformats.org/officeDocument/2006/relationships/customXml" Target="../ink/ink306.xml"/><Relationship Id="rId200" Type="http://schemas.openxmlformats.org/officeDocument/2006/relationships/customXml" Target="../ink/ink308.xml"/><Relationship Id="rId16" Type="http://schemas.openxmlformats.org/officeDocument/2006/relationships/customXml" Target="../ink/ink216.xml"/><Relationship Id="rId37" Type="http://schemas.openxmlformats.org/officeDocument/2006/relationships/image" Target="../media/image205.png"/><Relationship Id="rId58" Type="http://schemas.openxmlformats.org/officeDocument/2006/relationships/customXml" Target="../ink/ink237.xml"/><Relationship Id="rId79" Type="http://schemas.openxmlformats.org/officeDocument/2006/relationships/image" Target="../media/image226.png"/><Relationship Id="rId102" Type="http://schemas.openxmlformats.org/officeDocument/2006/relationships/customXml" Target="../ink/ink259.xml"/><Relationship Id="rId123" Type="http://schemas.openxmlformats.org/officeDocument/2006/relationships/image" Target="../media/image248.png"/><Relationship Id="rId144" Type="http://schemas.openxmlformats.org/officeDocument/2006/relationships/customXml" Target="../ink/ink280.xml"/><Relationship Id="rId90" Type="http://schemas.openxmlformats.org/officeDocument/2006/relationships/customXml" Target="../ink/ink253.xml"/><Relationship Id="rId165" Type="http://schemas.openxmlformats.org/officeDocument/2006/relationships/image" Target="../media/image269.png"/><Relationship Id="rId186" Type="http://schemas.openxmlformats.org/officeDocument/2006/relationships/customXml" Target="../ink/ink301.xml"/><Relationship Id="rId27" Type="http://schemas.openxmlformats.org/officeDocument/2006/relationships/image" Target="../media/image200.png"/><Relationship Id="rId48" Type="http://schemas.openxmlformats.org/officeDocument/2006/relationships/customXml" Target="../ink/ink232.xml"/><Relationship Id="rId69" Type="http://schemas.openxmlformats.org/officeDocument/2006/relationships/image" Target="../media/image221.png"/><Relationship Id="rId113" Type="http://schemas.openxmlformats.org/officeDocument/2006/relationships/image" Target="../media/image243.png"/><Relationship Id="rId134" Type="http://schemas.openxmlformats.org/officeDocument/2006/relationships/customXml" Target="../ink/ink275.xml"/><Relationship Id="rId80" Type="http://schemas.openxmlformats.org/officeDocument/2006/relationships/customXml" Target="../ink/ink248.xml"/><Relationship Id="rId155" Type="http://schemas.openxmlformats.org/officeDocument/2006/relationships/image" Target="../media/image264.png"/><Relationship Id="rId176" Type="http://schemas.openxmlformats.org/officeDocument/2006/relationships/customXml" Target="../ink/ink296.xml"/><Relationship Id="rId197" Type="http://schemas.openxmlformats.org/officeDocument/2006/relationships/image" Target="../media/image284.png"/><Relationship Id="rId201" Type="http://schemas.openxmlformats.org/officeDocument/2006/relationships/image" Target="../media/image286.png"/><Relationship Id="rId17" Type="http://schemas.openxmlformats.org/officeDocument/2006/relationships/image" Target="../media/image195.png"/><Relationship Id="rId38" Type="http://schemas.openxmlformats.org/officeDocument/2006/relationships/customXml" Target="../ink/ink227.xml"/><Relationship Id="rId59" Type="http://schemas.openxmlformats.org/officeDocument/2006/relationships/image" Target="../media/image216.png"/><Relationship Id="rId103" Type="http://schemas.openxmlformats.org/officeDocument/2006/relationships/image" Target="../media/image238.png"/><Relationship Id="rId124" Type="http://schemas.openxmlformats.org/officeDocument/2006/relationships/customXml" Target="../ink/ink270.xml"/><Relationship Id="rId70" Type="http://schemas.openxmlformats.org/officeDocument/2006/relationships/customXml" Target="../ink/ink243.xml"/><Relationship Id="rId91" Type="http://schemas.openxmlformats.org/officeDocument/2006/relationships/image" Target="../media/image232.png"/><Relationship Id="rId145" Type="http://schemas.openxmlformats.org/officeDocument/2006/relationships/image" Target="../media/image259.png"/><Relationship Id="rId166" Type="http://schemas.openxmlformats.org/officeDocument/2006/relationships/customXml" Target="../ink/ink291.xml"/><Relationship Id="rId187" Type="http://schemas.openxmlformats.org/officeDocument/2006/relationships/image" Target="../media/image170.png"/><Relationship Id="rId1" Type="http://schemas.openxmlformats.org/officeDocument/2006/relationships/slideLayout" Target="../slideLayouts/slideLayout7.xml"/><Relationship Id="rId28" Type="http://schemas.openxmlformats.org/officeDocument/2006/relationships/customXml" Target="../ink/ink222.xml"/><Relationship Id="rId49" Type="http://schemas.openxmlformats.org/officeDocument/2006/relationships/image" Target="../media/image211.png"/><Relationship Id="rId114" Type="http://schemas.openxmlformats.org/officeDocument/2006/relationships/customXml" Target="../ink/ink265.xml"/><Relationship Id="rId60" Type="http://schemas.openxmlformats.org/officeDocument/2006/relationships/customXml" Target="../ink/ink238.xml"/><Relationship Id="rId81" Type="http://schemas.openxmlformats.org/officeDocument/2006/relationships/image" Target="../media/image227.png"/><Relationship Id="rId135" Type="http://schemas.openxmlformats.org/officeDocument/2006/relationships/image" Target="../media/image254.png"/><Relationship Id="rId156" Type="http://schemas.openxmlformats.org/officeDocument/2006/relationships/customXml" Target="../ink/ink286.xml"/><Relationship Id="rId177" Type="http://schemas.openxmlformats.org/officeDocument/2006/relationships/image" Target="../media/image275.png"/><Relationship Id="rId198" Type="http://schemas.openxmlformats.org/officeDocument/2006/relationships/customXml" Target="../ink/ink307.xml"/><Relationship Id="rId202" Type="http://schemas.openxmlformats.org/officeDocument/2006/relationships/customXml" Target="../ink/ink309.xml"/><Relationship Id="rId18" Type="http://schemas.openxmlformats.org/officeDocument/2006/relationships/customXml" Target="../ink/ink217.xml"/><Relationship Id="rId39" Type="http://schemas.openxmlformats.org/officeDocument/2006/relationships/image" Target="../media/image206.png"/><Relationship Id="rId50" Type="http://schemas.openxmlformats.org/officeDocument/2006/relationships/customXml" Target="../ink/ink233.xml"/><Relationship Id="rId104" Type="http://schemas.openxmlformats.org/officeDocument/2006/relationships/customXml" Target="../ink/ink260.xml"/><Relationship Id="rId125" Type="http://schemas.openxmlformats.org/officeDocument/2006/relationships/image" Target="../media/image249.png"/><Relationship Id="rId146" Type="http://schemas.openxmlformats.org/officeDocument/2006/relationships/customXml" Target="../ink/ink281.xml"/><Relationship Id="rId167" Type="http://schemas.openxmlformats.org/officeDocument/2006/relationships/image" Target="../media/image270.png"/><Relationship Id="rId188" Type="http://schemas.openxmlformats.org/officeDocument/2006/relationships/customXml" Target="../ink/ink302.xml"/><Relationship Id="rId71" Type="http://schemas.openxmlformats.org/officeDocument/2006/relationships/image" Target="../media/image222.png"/><Relationship Id="rId92" Type="http://schemas.openxmlformats.org/officeDocument/2006/relationships/customXml" Target="../ink/ink254.xml"/><Relationship Id="rId2" Type="http://schemas.openxmlformats.org/officeDocument/2006/relationships/customXml" Target="../ink/ink209.xml"/><Relationship Id="rId29" Type="http://schemas.openxmlformats.org/officeDocument/2006/relationships/image" Target="../media/image20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312.xml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90.png"/><Relationship Id="rId5" Type="http://schemas.openxmlformats.org/officeDocument/2006/relationships/customXml" Target="../ink/ink313.xml"/><Relationship Id="rId4" Type="http://schemas.openxmlformats.org/officeDocument/2006/relationships/image" Target="../media/image138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tăText 1">
            <a:extLst>
              <a:ext uri="{FF2B5EF4-FFF2-40B4-BE49-F238E27FC236}">
                <a16:creationId xmlns:a16="http://schemas.microsoft.com/office/drawing/2014/main" id="{7ACE83AA-A531-493C-86FE-1E8ED5F920C6}"/>
              </a:ext>
            </a:extLst>
          </p:cNvPr>
          <p:cNvSpPr txBox="1"/>
          <p:nvPr/>
        </p:nvSpPr>
        <p:spPr>
          <a:xfrm>
            <a:off x="701099" y="685830"/>
            <a:ext cx="1069836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00FF"/>
                </a:solidFill>
              </a:rPr>
              <a:t>Electronic</a:t>
            </a:r>
            <a:r>
              <a:rPr lang="ro-RO" sz="3600" b="1" dirty="0">
                <a:solidFill>
                  <a:srgbClr val="0000FF"/>
                </a:solidFill>
              </a:rPr>
              <a:t>ă</a:t>
            </a:r>
            <a:r>
              <a:rPr lang="en-US" sz="3600" b="1" dirty="0">
                <a:solidFill>
                  <a:srgbClr val="0000FF"/>
                </a:solidFill>
              </a:rPr>
              <a:t> Digital</a:t>
            </a:r>
            <a:r>
              <a:rPr lang="ro-RO" sz="3600" b="1" dirty="0">
                <a:solidFill>
                  <a:srgbClr val="0000FF"/>
                </a:solidFill>
              </a:rPr>
              <a:t>ă</a:t>
            </a:r>
            <a:endParaRPr lang="en-US" sz="3600" b="1" dirty="0">
              <a:solidFill>
                <a:srgbClr val="0000FF"/>
              </a:solidFill>
            </a:endParaRPr>
          </a:p>
          <a:p>
            <a:pPr algn="ctr"/>
            <a:endParaRPr lang="ro-RO" sz="3600" b="1" dirty="0">
              <a:solidFill>
                <a:srgbClr val="0000FF"/>
              </a:solidFill>
            </a:endParaRPr>
          </a:p>
          <a:p>
            <a:pPr algn="ctr"/>
            <a:r>
              <a:rPr lang="ro-RO" sz="3600" b="1" dirty="0">
                <a:solidFill>
                  <a:srgbClr val="FF0000"/>
                </a:solidFill>
              </a:rPr>
              <a:t>== Laborator  </a:t>
            </a:r>
            <a:r>
              <a:rPr lang="en-US" sz="3600" b="1" dirty="0">
                <a:solidFill>
                  <a:srgbClr val="FF0000"/>
                </a:solidFill>
              </a:rPr>
              <a:t>3 </a:t>
            </a:r>
            <a:r>
              <a:rPr lang="ro-RO" sz="3600" b="1" dirty="0">
                <a:solidFill>
                  <a:srgbClr val="FF0000"/>
                </a:solidFill>
              </a:rPr>
              <a:t>==</a:t>
            </a:r>
          </a:p>
          <a:p>
            <a:pPr algn="ctr"/>
            <a:r>
              <a:rPr lang="ro-RO" sz="3600" b="1" dirty="0">
                <a:solidFill>
                  <a:srgbClr val="FF0000"/>
                </a:solidFill>
              </a:rPr>
              <a:t>C2</a:t>
            </a:r>
            <a:r>
              <a:rPr lang="en-US" sz="3600" b="1" dirty="0">
                <a:solidFill>
                  <a:srgbClr val="FF0000"/>
                </a:solidFill>
              </a:rPr>
              <a:t>11</a:t>
            </a:r>
            <a:endParaRPr lang="ro-RO" sz="3600" b="1" dirty="0">
              <a:solidFill>
                <a:srgbClr val="FF0000"/>
              </a:solidFill>
            </a:endParaRPr>
          </a:p>
          <a:p>
            <a:endParaRPr lang="en-US" sz="3200" b="1">
              <a:solidFill>
                <a:srgbClr val="FF0000"/>
              </a:solidFill>
            </a:endParaRPr>
          </a:p>
          <a:p>
            <a:endParaRPr lang="ro-RO" sz="3200" b="1" dirty="0">
              <a:solidFill>
                <a:srgbClr val="FF0000"/>
              </a:solidFill>
            </a:endParaRPr>
          </a:p>
          <a:p>
            <a:r>
              <a:rPr lang="ro-RO" sz="3200" b="1" dirty="0">
                <a:solidFill>
                  <a:srgbClr val="0000FF"/>
                </a:solidFill>
              </a:rPr>
              <a:t>     Săptămâna </a:t>
            </a:r>
            <a:r>
              <a:rPr lang="en-US" sz="3200" b="1" dirty="0">
                <a:solidFill>
                  <a:srgbClr val="0000FF"/>
                </a:solidFill>
              </a:rPr>
              <a:t>8</a:t>
            </a:r>
            <a:r>
              <a:rPr lang="ro-RO" sz="3200" b="1" dirty="0">
                <a:solidFill>
                  <a:srgbClr val="0000FF"/>
                </a:solidFill>
              </a:rPr>
              <a:t>            </a:t>
            </a:r>
            <a:r>
              <a:rPr lang="en-US" sz="3200" b="1" dirty="0">
                <a:solidFill>
                  <a:srgbClr val="0000FF"/>
                </a:solidFill>
              </a:rPr>
              <a:t>24</a:t>
            </a:r>
            <a:r>
              <a:rPr lang="ro-RO" sz="3200" b="1" dirty="0">
                <a:solidFill>
                  <a:srgbClr val="0000FF"/>
                </a:solidFill>
              </a:rPr>
              <a:t> </a:t>
            </a:r>
            <a:r>
              <a:rPr lang="en-US" sz="3200" b="1" dirty="0">
                <a:solidFill>
                  <a:srgbClr val="0000FF"/>
                </a:solidFill>
              </a:rPr>
              <a:t>Nov</a:t>
            </a:r>
            <a:r>
              <a:rPr lang="ro-RO" sz="3200" b="1" dirty="0">
                <a:solidFill>
                  <a:srgbClr val="0000FF"/>
                </a:solidFill>
              </a:rPr>
              <a:t> 202</a:t>
            </a:r>
            <a:r>
              <a:rPr lang="en-US" sz="3200" b="1" dirty="0">
                <a:solidFill>
                  <a:srgbClr val="0000FF"/>
                </a:solidFill>
              </a:rPr>
              <a:t>1</a:t>
            </a:r>
            <a:r>
              <a:rPr lang="ro-RO" sz="3200" b="1" dirty="0">
                <a:solidFill>
                  <a:srgbClr val="0000FF"/>
                </a:solidFill>
              </a:rPr>
              <a:t>             1</a:t>
            </a:r>
            <a:r>
              <a:rPr lang="en-US" sz="3200" b="1" dirty="0">
                <a:solidFill>
                  <a:srgbClr val="0000FF"/>
                </a:solidFill>
              </a:rPr>
              <a:t>0</a:t>
            </a:r>
            <a:r>
              <a:rPr lang="ro-RO" sz="3200" b="1" dirty="0">
                <a:solidFill>
                  <a:srgbClr val="0000FF"/>
                </a:solidFill>
              </a:rPr>
              <a:t>:00 – </a:t>
            </a:r>
            <a:r>
              <a:rPr lang="en-US" sz="3200" b="1" dirty="0">
                <a:solidFill>
                  <a:srgbClr val="0000FF"/>
                </a:solidFill>
              </a:rPr>
              <a:t>14</a:t>
            </a:r>
            <a:r>
              <a:rPr lang="ro-RO" sz="3200" b="1" dirty="0">
                <a:solidFill>
                  <a:srgbClr val="0000FF"/>
                </a:solidFill>
              </a:rPr>
              <a:t>:00</a:t>
            </a:r>
            <a:endParaRPr lang="en-US" sz="3200" b="1" dirty="0">
              <a:solidFill>
                <a:srgbClr val="0000FF"/>
              </a:solidFill>
            </a:endParaRPr>
          </a:p>
          <a:p>
            <a:endParaRPr lang="ro-RO" sz="3200" b="1" dirty="0">
              <a:solidFill>
                <a:srgbClr val="0000FF"/>
              </a:solidFill>
            </a:endParaRPr>
          </a:p>
          <a:p>
            <a:endParaRPr lang="ro-RO" sz="3200" b="1" dirty="0"/>
          </a:p>
          <a:p>
            <a:pPr algn="ctr"/>
            <a:r>
              <a:rPr lang="ro-RO" sz="3200" b="1" dirty="0"/>
              <a:t>ionel.bostan@upit.ro</a:t>
            </a:r>
          </a:p>
        </p:txBody>
      </p:sp>
    </p:spTree>
    <p:extLst>
      <p:ext uri="{BB962C8B-B14F-4D97-AF65-F5344CB8AC3E}">
        <p14:creationId xmlns:p14="http://schemas.microsoft.com/office/powerpoint/2010/main" val="2821882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ED0061AB-729A-4D12-A028-8B4F238FC2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977" y="105158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o-RO"/>
          </a:p>
        </p:txBody>
      </p:sp>
      <p:sp>
        <p:nvSpPr>
          <p:cNvPr id="2" name="Dreptunghi 1">
            <a:extLst>
              <a:ext uri="{FF2B5EF4-FFF2-40B4-BE49-F238E27FC236}">
                <a16:creationId xmlns:a16="http://schemas.microsoft.com/office/drawing/2014/main" id="{6254AD42-8A6F-491A-AC8C-43FC734A4684}"/>
              </a:ext>
            </a:extLst>
          </p:cNvPr>
          <p:cNvSpPr/>
          <p:nvPr/>
        </p:nvSpPr>
        <p:spPr>
          <a:xfrm>
            <a:off x="518221" y="320074"/>
            <a:ext cx="85038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b="1" i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</a:t>
            </a:r>
            <a:r>
              <a:rPr lang="en-US" b="1" i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Schema </a:t>
            </a:r>
            <a:r>
              <a:rPr lang="en-US" b="1" i="1" dirty="0" err="1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ptr</a:t>
            </a:r>
            <a:r>
              <a:rPr lang="en-US" b="1" i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“progress bar” – </a:t>
            </a:r>
            <a:r>
              <a:rPr lang="en-US" b="1" i="1" dirty="0" err="1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proiectare</a:t>
            </a:r>
            <a:r>
              <a:rPr lang="en-US" b="1" i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b="1" i="1" dirty="0" err="1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intuitiv</a:t>
            </a:r>
            <a:r>
              <a:rPr lang="ro-RO" b="1" i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ă</a:t>
            </a:r>
            <a:endParaRPr lang="ro-RO" dirty="0"/>
          </a:p>
        </p:txBody>
      </p:sp>
      <p:pic>
        <p:nvPicPr>
          <p:cNvPr id="6" name="Imagine 5">
            <a:extLst>
              <a:ext uri="{FF2B5EF4-FFF2-40B4-BE49-F238E27FC236}">
                <a16:creationId xmlns:a16="http://schemas.microsoft.com/office/drawing/2014/main" id="{F7EB1CE7-F55F-4F54-8D7F-B0E563A7411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43" y="960147"/>
            <a:ext cx="10881241" cy="5760657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1" name="Cerneală 20">
                <a:extLst>
                  <a:ext uri="{FF2B5EF4-FFF2-40B4-BE49-F238E27FC236}">
                    <a16:creationId xmlns:a16="http://schemas.microsoft.com/office/drawing/2014/main" id="{808382EE-555E-4FE6-82D8-E7459573C451}"/>
                  </a:ext>
                </a:extLst>
              </p14:cNvPr>
              <p14:cNvContentPartPr/>
              <p14:nvPr/>
            </p14:nvContentPartPr>
            <p14:xfrm>
              <a:off x="4836197" y="4404604"/>
              <a:ext cx="6126840" cy="2365200"/>
            </p14:xfrm>
          </p:contentPart>
        </mc:Choice>
        <mc:Fallback>
          <p:pic>
            <p:nvPicPr>
              <p:cNvPr id="21" name="Cerneală 20">
                <a:extLst>
                  <a:ext uri="{FF2B5EF4-FFF2-40B4-BE49-F238E27FC236}">
                    <a16:creationId xmlns:a16="http://schemas.microsoft.com/office/drawing/2014/main" id="{808382EE-555E-4FE6-82D8-E7459573C45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18197" y="4386964"/>
                <a:ext cx="6162480" cy="240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29911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ED0061AB-729A-4D12-A028-8B4F238FC2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977" y="105158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o-RO"/>
          </a:p>
        </p:txBody>
      </p:sp>
      <p:sp>
        <p:nvSpPr>
          <p:cNvPr id="2" name="Dreptunghi 1">
            <a:extLst>
              <a:ext uri="{FF2B5EF4-FFF2-40B4-BE49-F238E27FC236}">
                <a16:creationId xmlns:a16="http://schemas.microsoft.com/office/drawing/2014/main" id="{6254AD42-8A6F-491A-AC8C-43FC734A4684}"/>
              </a:ext>
            </a:extLst>
          </p:cNvPr>
          <p:cNvSpPr/>
          <p:nvPr/>
        </p:nvSpPr>
        <p:spPr>
          <a:xfrm>
            <a:off x="518221" y="320074"/>
            <a:ext cx="22076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b="1" i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Modul de lucru </a:t>
            </a:r>
            <a:r>
              <a:rPr lang="en-US" b="1" i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ro-RO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6" name="Cerneală 15">
                <a:extLst>
                  <a:ext uri="{FF2B5EF4-FFF2-40B4-BE49-F238E27FC236}">
                    <a16:creationId xmlns:a16="http://schemas.microsoft.com/office/drawing/2014/main" id="{F9F5E243-9DAF-4D51-A9D0-79884C62CFF1}"/>
                  </a:ext>
                </a:extLst>
              </p14:cNvPr>
              <p14:cNvContentPartPr/>
              <p14:nvPr/>
            </p14:nvContentPartPr>
            <p14:xfrm>
              <a:off x="342317" y="821164"/>
              <a:ext cx="398520" cy="385200"/>
            </p14:xfrm>
          </p:contentPart>
        </mc:Choice>
        <mc:Fallback xmlns="">
          <p:pic>
            <p:nvPicPr>
              <p:cNvPr id="16" name="Cerneală 15">
                <a:extLst>
                  <a:ext uri="{FF2B5EF4-FFF2-40B4-BE49-F238E27FC236}">
                    <a16:creationId xmlns:a16="http://schemas.microsoft.com/office/drawing/2014/main" id="{F9F5E243-9DAF-4D51-A9D0-79884C62CFF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4677" y="803164"/>
                <a:ext cx="434160" cy="42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2" name="Cerneală 161">
                <a:extLst>
                  <a:ext uri="{FF2B5EF4-FFF2-40B4-BE49-F238E27FC236}">
                    <a16:creationId xmlns:a16="http://schemas.microsoft.com/office/drawing/2014/main" id="{983D078E-9372-4E6E-8D84-25969E9DFBA0}"/>
                  </a:ext>
                </a:extLst>
              </p14:cNvPr>
              <p14:cNvContentPartPr/>
              <p14:nvPr/>
            </p14:nvContentPartPr>
            <p14:xfrm>
              <a:off x="354557" y="3774964"/>
              <a:ext cx="520560" cy="474120"/>
            </p14:xfrm>
          </p:contentPart>
        </mc:Choice>
        <mc:Fallback xmlns="">
          <p:pic>
            <p:nvPicPr>
              <p:cNvPr id="162" name="Cerneală 161">
                <a:extLst>
                  <a:ext uri="{FF2B5EF4-FFF2-40B4-BE49-F238E27FC236}">
                    <a16:creationId xmlns:a16="http://schemas.microsoft.com/office/drawing/2014/main" id="{983D078E-9372-4E6E-8D84-25969E9DFBA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6917" y="3756964"/>
                <a:ext cx="556200" cy="50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89" name="Cerneală 288">
                <a:extLst>
                  <a:ext uri="{FF2B5EF4-FFF2-40B4-BE49-F238E27FC236}">
                    <a16:creationId xmlns:a16="http://schemas.microsoft.com/office/drawing/2014/main" id="{641128B1-B41D-49DA-9DA5-A61701DE98C2}"/>
                  </a:ext>
                </a:extLst>
              </p14:cNvPr>
              <p14:cNvContentPartPr/>
              <p14:nvPr/>
            </p14:nvContentPartPr>
            <p14:xfrm>
              <a:off x="1051517" y="664924"/>
              <a:ext cx="11003400" cy="5925600"/>
            </p14:xfrm>
          </p:contentPart>
        </mc:Choice>
        <mc:Fallback xmlns="">
          <p:pic>
            <p:nvPicPr>
              <p:cNvPr id="289" name="Cerneală 288">
                <a:extLst>
                  <a:ext uri="{FF2B5EF4-FFF2-40B4-BE49-F238E27FC236}">
                    <a16:creationId xmlns:a16="http://schemas.microsoft.com/office/drawing/2014/main" id="{641128B1-B41D-49DA-9DA5-A61701DE98C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33876" y="647283"/>
                <a:ext cx="11039041" cy="59612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" name="Cerneală 5">
                <a:extLst>
                  <a:ext uri="{FF2B5EF4-FFF2-40B4-BE49-F238E27FC236}">
                    <a16:creationId xmlns:a16="http://schemas.microsoft.com/office/drawing/2014/main" id="{C6A0756F-1F6C-4F10-A9B3-2AC153280B7E}"/>
                  </a:ext>
                </a:extLst>
              </p14:cNvPr>
              <p14:cNvContentPartPr/>
              <p14:nvPr/>
            </p14:nvContentPartPr>
            <p14:xfrm>
              <a:off x="4495637" y="874444"/>
              <a:ext cx="487080" cy="331920"/>
            </p14:xfrm>
          </p:contentPart>
        </mc:Choice>
        <mc:Fallback>
          <p:pic>
            <p:nvPicPr>
              <p:cNvPr id="6" name="Cerneală 5">
                <a:extLst>
                  <a:ext uri="{FF2B5EF4-FFF2-40B4-BE49-F238E27FC236}">
                    <a16:creationId xmlns:a16="http://schemas.microsoft.com/office/drawing/2014/main" id="{C6A0756F-1F6C-4F10-A9B3-2AC153280B7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477997" y="856804"/>
                <a:ext cx="522720" cy="36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0" name="Cerneală 9">
                <a:extLst>
                  <a:ext uri="{FF2B5EF4-FFF2-40B4-BE49-F238E27FC236}">
                    <a16:creationId xmlns:a16="http://schemas.microsoft.com/office/drawing/2014/main" id="{27553465-8DC0-4D6E-98A9-58E098EAA7C4}"/>
                  </a:ext>
                </a:extLst>
              </p14:cNvPr>
              <p14:cNvContentPartPr/>
              <p14:nvPr/>
            </p14:nvContentPartPr>
            <p14:xfrm>
              <a:off x="6926357" y="492844"/>
              <a:ext cx="347760" cy="195480"/>
            </p14:xfrm>
          </p:contentPart>
        </mc:Choice>
        <mc:Fallback>
          <p:pic>
            <p:nvPicPr>
              <p:cNvPr id="10" name="Cerneală 9">
                <a:extLst>
                  <a:ext uri="{FF2B5EF4-FFF2-40B4-BE49-F238E27FC236}">
                    <a16:creationId xmlns:a16="http://schemas.microsoft.com/office/drawing/2014/main" id="{27553465-8DC0-4D6E-98A9-58E098EAA7C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908717" y="475204"/>
                <a:ext cx="383400" cy="23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3" name="Cerneală 12">
                <a:extLst>
                  <a:ext uri="{FF2B5EF4-FFF2-40B4-BE49-F238E27FC236}">
                    <a16:creationId xmlns:a16="http://schemas.microsoft.com/office/drawing/2014/main" id="{C94B1CC8-A4A2-4E4D-944D-AC56104E01AE}"/>
                  </a:ext>
                </a:extLst>
              </p14:cNvPr>
              <p14:cNvContentPartPr/>
              <p14:nvPr/>
            </p14:nvContentPartPr>
            <p14:xfrm>
              <a:off x="7575437" y="315364"/>
              <a:ext cx="1186920" cy="572400"/>
            </p14:xfrm>
          </p:contentPart>
        </mc:Choice>
        <mc:Fallback>
          <p:pic>
            <p:nvPicPr>
              <p:cNvPr id="13" name="Cerneală 12">
                <a:extLst>
                  <a:ext uri="{FF2B5EF4-FFF2-40B4-BE49-F238E27FC236}">
                    <a16:creationId xmlns:a16="http://schemas.microsoft.com/office/drawing/2014/main" id="{C94B1CC8-A4A2-4E4D-944D-AC56104E01A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557437" y="297724"/>
                <a:ext cx="1222560" cy="60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4" name="Cerneală 13">
                <a:extLst>
                  <a:ext uri="{FF2B5EF4-FFF2-40B4-BE49-F238E27FC236}">
                    <a16:creationId xmlns:a16="http://schemas.microsoft.com/office/drawing/2014/main" id="{0C62810C-B718-4BDD-BC86-C5CD09CCA624}"/>
                  </a:ext>
                </a:extLst>
              </p14:cNvPr>
              <p14:cNvContentPartPr/>
              <p14:nvPr/>
            </p14:nvContentPartPr>
            <p14:xfrm>
              <a:off x="5253437" y="437044"/>
              <a:ext cx="1296360" cy="487080"/>
            </p14:xfrm>
          </p:contentPart>
        </mc:Choice>
        <mc:Fallback>
          <p:pic>
            <p:nvPicPr>
              <p:cNvPr id="14" name="Cerneală 13">
                <a:extLst>
                  <a:ext uri="{FF2B5EF4-FFF2-40B4-BE49-F238E27FC236}">
                    <a16:creationId xmlns:a16="http://schemas.microsoft.com/office/drawing/2014/main" id="{0C62810C-B718-4BDD-BC86-C5CD09CCA62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235437" y="419044"/>
                <a:ext cx="1332000" cy="52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8" name="Cerneală 17">
                <a:extLst>
                  <a:ext uri="{FF2B5EF4-FFF2-40B4-BE49-F238E27FC236}">
                    <a16:creationId xmlns:a16="http://schemas.microsoft.com/office/drawing/2014/main" id="{3C929C26-2B27-4D61-86FC-C85DE9985BE5}"/>
                  </a:ext>
                </a:extLst>
              </p14:cNvPr>
              <p14:cNvContentPartPr/>
              <p14:nvPr/>
            </p14:nvContentPartPr>
            <p14:xfrm>
              <a:off x="8997797" y="461524"/>
              <a:ext cx="281880" cy="217080"/>
            </p14:xfrm>
          </p:contentPart>
        </mc:Choice>
        <mc:Fallback>
          <p:pic>
            <p:nvPicPr>
              <p:cNvPr id="18" name="Cerneală 17">
                <a:extLst>
                  <a:ext uri="{FF2B5EF4-FFF2-40B4-BE49-F238E27FC236}">
                    <a16:creationId xmlns:a16="http://schemas.microsoft.com/office/drawing/2014/main" id="{3C929C26-2B27-4D61-86FC-C85DE9985BE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979797" y="443884"/>
                <a:ext cx="317520" cy="25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2" name="Cerneală 31">
                <a:extLst>
                  <a:ext uri="{FF2B5EF4-FFF2-40B4-BE49-F238E27FC236}">
                    <a16:creationId xmlns:a16="http://schemas.microsoft.com/office/drawing/2014/main" id="{30D328C8-FB6C-4B74-978D-A029F7AEC6D3}"/>
                  </a:ext>
                </a:extLst>
              </p14:cNvPr>
              <p14:cNvContentPartPr/>
              <p14:nvPr/>
            </p14:nvContentPartPr>
            <p14:xfrm>
              <a:off x="10898597" y="92884"/>
              <a:ext cx="90720" cy="95760"/>
            </p14:xfrm>
          </p:contentPart>
        </mc:Choice>
        <mc:Fallback>
          <p:pic>
            <p:nvPicPr>
              <p:cNvPr id="32" name="Cerneală 31">
                <a:extLst>
                  <a:ext uri="{FF2B5EF4-FFF2-40B4-BE49-F238E27FC236}">
                    <a16:creationId xmlns:a16="http://schemas.microsoft.com/office/drawing/2014/main" id="{30D328C8-FB6C-4B74-978D-A029F7AEC6D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880957" y="75244"/>
                <a:ext cx="126360" cy="13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3" name="Cerneală 32">
                <a:extLst>
                  <a:ext uri="{FF2B5EF4-FFF2-40B4-BE49-F238E27FC236}">
                    <a16:creationId xmlns:a16="http://schemas.microsoft.com/office/drawing/2014/main" id="{F53AB3C8-1690-4F44-9C5C-C19D52D2975A}"/>
                  </a:ext>
                </a:extLst>
              </p14:cNvPr>
              <p14:cNvContentPartPr/>
              <p14:nvPr/>
            </p14:nvContentPartPr>
            <p14:xfrm>
              <a:off x="11128637" y="117364"/>
              <a:ext cx="41400" cy="55440"/>
            </p14:xfrm>
          </p:contentPart>
        </mc:Choice>
        <mc:Fallback>
          <p:pic>
            <p:nvPicPr>
              <p:cNvPr id="33" name="Cerneală 32">
                <a:extLst>
                  <a:ext uri="{FF2B5EF4-FFF2-40B4-BE49-F238E27FC236}">
                    <a16:creationId xmlns:a16="http://schemas.microsoft.com/office/drawing/2014/main" id="{F53AB3C8-1690-4F44-9C5C-C19D52D2975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1110997" y="99724"/>
                <a:ext cx="77040" cy="9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4" name="Cerneală 33">
                <a:extLst>
                  <a:ext uri="{FF2B5EF4-FFF2-40B4-BE49-F238E27FC236}">
                    <a16:creationId xmlns:a16="http://schemas.microsoft.com/office/drawing/2014/main" id="{7D56938B-9736-49FB-97F5-F1E8304EFB48}"/>
                  </a:ext>
                </a:extLst>
              </p14:cNvPr>
              <p14:cNvContentPartPr/>
              <p14:nvPr/>
            </p14:nvContentPartPr>
            <p14:xfrm>
              <a:off x="10992557" y="252724"/>
              <a:ext cx="184320" cy="214560"/>
            </p14:xfrm>
          </p:contentPart>
        </mc:Choice>
        <mc:Fallback>
          <p:pic>
            <p:nvPicPr>
              <p:cNvPr id="34" name="Cerneală 33">
                <a:extLst>
                  <a:ext uri="{FF2B5EF4-FFF2-40B4-BE49-F238E27FC236}">
                    <a16:creationId xmlns:a16="http://schemas.microsoft.com/office/drawing/2014/main" id="{7D56938B-9736-49FB-97F5-F1E8304EFB4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974592" y="235054"/>
                <a:ext cx="219891" cy="2502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5" name="Cerneală 34">
                <a:extLst>
                  <a:ext uri="{FF2B5EF4-FFF2-40B4-BE49-F238E27FC236}">
                    <a16:creationId xmlns:a16="http://schemas.microsoft.com/office/drawing/2014/main" id="{8C0D57CE-0F6E-43B7-8A42-EF652C36323A}"/>
                  </a:ext>
                </a:extLst>
              </p14:cNvPr>
              <p14:cNvContentPartPr/>
              <p14:nvPr/>
            </p14:nvContentPartPr>
            <p14:xfrm>
              <a:off x="9560837" y="336244"/>
              <a:ext cx="1229400" cy="285120"/>
            </p14:xfrm>
          </p:contentPart>
        </mc:Choice>
        <mc:Fallback>
          <p:pic>
            <p:nvPicPr>
              <p:cNvPr id="35" name="Cerneală 34">
                <a:extLst>
                  <a:ext uri="{FF2B5EF4-FFF2-40B4-BE49-F238E27FC236}">
                    <a16:creationId xmlns:a16="http://schemas.microsoft.com/office/drawing/2014/main" id="{8C0D57CE-0F6E-43B7-8A42-EF652C36323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543197" y="318244"/>
                <a:ext cx="1265040" cy="32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36" name="Cerneală 35">
                <a:extLst>
                  <a:ext uri="{FF2B5EF4-FFF2-40B4-BE49-F238E27FC236}">
                    <a16:creationId xmlns:a16="http://schemas.microsoft.com/office/drawing/2014/main" id="{474D6D10-ADFA-405C-829D-8DA9AC609EB5}"/>
                  </a:ext>
                </a:extLst>
              </p14:cNvPr>
              <p14:cNvContentPartPr/>
              <p14:nvPr/>
            </p14:nvContentPartPr>
            <p14:xfrm>
              <a:off x="2437517" y="2721604"/>
              <a:ext cx="1737720" cy="877320"/>
            </p14:xfrm>
          </p:contentPart>
        </mc:Choice>
        <mc:Fallback>
          <p:pic>
            <p:nvPicPr>
              <p:cNvPr id="36" name="Cerneală 35">
                <a:extLst>
                  <a:ext uri="{FF2B5EF4-FFF2-40B4-BE49-F238E27FC236}">
                    <a16:creationId xmlns:a16="http://schemas.microsoft.com/office/drawing/2014/main" id="{474D6D10-ADFA-405C-829D-8DA9AC609EB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419517" y="2685604"/>
                <a:ext cx="1773360" cy="94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37" name="Cerneală 36">
                <a:extLst>
                  <a:ext uri="{FF2B5EF4-FFF2-40B4-BE49-F238E27FC236}">
                    <a16:creationId xmlns:a16="http://schemas.microsoft.com/office/drawing/2014/main" id="{8730CD65-424E-4A22-8695-829B3A1A485D}"/>
                  </a:ext>
                </a:extLst>
              </p14:cNvPr>
              <p14:cNvContentPartPr/>
              <p14:nvPr/>
            </p14:nvContentPartPr>
            <p14:xfrm>
              <a:off x="4832237" y="5362204"/>
              <a:ext cx="64800" cy="87480"/>
            </p14:xfrm>
          </p:contentPart>
        </mc:Choice>
        <mc:Fallback>
          <p:pic>
            <p:nvPicPr>
              <p:cNvPr id="37" name="Cerneală 36">
                <a:extLst>
                  <a:ext uri="{FF2B5EF4-FFF2-40B4-BE49-F238E27FC236}">
                    <a16:creationId xmlns:a16="http://schemas.microsoft.com/office/drawing/2014/main" id="{8730CD65-424E-4A22-8695-829B3A1A485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814237" y="5326564"/>
                <a:ext cx="100440" cy="15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38" name="Cerneală 37">
                <a:extLst>
                  <a:ext uri="{FF2B5EF4-FFF2-40B4-BE49-F238E27FC236}">
                    <a16:creationId xmlns:a16="http://schemas.microsoft.com/office/drawing/2014/main" id="{2662EDBD-D57A-4E85-9B2D-A611C638C372}"/>
                  </a:ext>
                </a:extLst>
              </p14:cNvPr>
              <p14:cNvContentPartPr/>
              <p14:nvPr/>
            </p14:nvContentPartPr>
            <p14:xfrm>
              <a:off x="4915757" y="5308924"/>
              <a:ext cx="68040" cy="101520"/>
            </p14:xfrm>
          </p:contentPart>
        </mc:Choice>
        <mc:Fallback>
          <p:pic>
            <p:nvPicPr>
              <p:cNvPr id="38" name="Cerneală 37">
                <a:extLst>
                  <a:ext uri="{FF2B5EF4-FFF2-40B4-BE49-F238E27FC236}">
                    <a16:creationId xmlns:a16="http://schemas.microsoft.com/office/drawing/2014/main" id="{2662EDBD-D57A-4E85-9B2D-A611C638C37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897757" y="5273284"/>
                <a:ext cx="103680" cy="17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39" name="Cerneală 38">
                <a:extLst>
                  <a:ext uri="{FF2B5EF4-FFF2-40B4-BE49-F238E27FC236}">
                    <a16:creationId xmlns:a16="http://schemas.microsoft.com/office/drawing/2014/main" id="{13B0EA2F-C59D-4108-AD07-FF16C52019B2}"/>
                  </a:ext>
                </a:extLst>
              </p14:cNvPr>
              <p14:cNvContentPartPr/>
              <p14:nvPr/>
            </p14:nvContentPartPr>
            <p14:xfrm>
              <a:off x="10797437" y="5249164"/>
              <a:ext cx="47880" cy="128160"/>
            </p14:xfrm>
          </p:contentPart>
        </mc:Choice>
        <mc:Fallback>
          <p:pic>
            <p:nvPicPr>
              <p:cNvPr id="39" name="Cerneală 38">
                <a:extLst>
                  <a:ext uri="{FF2B5EF4-FFF2-40B4-BE49-F238E27FC236}">
                    <a16:creationId xmlns:a16="http://schemas.microsoft.com/office/drawing/2014/main" id="{13B0EA2F-C59D-4108-AD07-FF16C52019B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0779797" y="5213524"/>
                <a:ext cx="83520" cy="19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40" name="Cerneală 39">
                <a:extLst>
                  <a:ext uri="{FF2B5EF4-FFF2-40B4-BE49-F238E27FC236}">
                    <a16:creationId xmlns:a16="http://schemas.microsoft.com/office/drawing/2014/main" id="{0E237F4D-DE89-4C32-A383-9CE3EDF5CC71}"/>
                  </a:ext>
                </a:extLst>
              </p14:cNvPr>
              <p14:cNvContentPartPr/>
              <p14:nvPr/>
            </p14:nvContentPartPr>
            <p14:xfrm>
              <a:off x="10888517" y="5240164"/>
              <a:ext cx="64800" cy="171360"/>
            </p14:xfrm>
          </p:contentPart>
        </mc:Choice>
        <mc:Fallback>
          <p:pic>
            <p:nvPicPr>
              <p:cNvPr id="40" name="Cerneală 39">
                <a:extLst>
                  <a:ext uri="{FF2B5EF4-FFF2-40B4-BE49-F238E27FC236}">
                    <a16:creationId xmlns:a16="http://schemas.microsoft.com/office/drawing/2014/main" id="{0E237F4D-DE89-4C32-A383-9CE3EDF5CC71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0870877" y="5204524"/>
                <a:ext cx="100440" cy="243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31271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ED0061AB-729A-4D12-A028-8B4F238FC2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977" y="105158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o-RO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4" name="Cerneală 73">
                <a:extLst>
                  <a:ext uri="{FF2B5EF4-FFF2-40B4-BE49-F238E27FC236}">
                    <a16:creationId xmlns:a16="http://schemas.microsoft.com/office/drawing/2014/main" id="{1EE7EA8D-3DD3-4F33-BFD9-83756E14BE79}"/>
                  </a:ext>
                </a:extLst>
              </p14:cNvPr>
              <p14:cNvContentPartPr/>
              <p14:nvPr/>
            </p14:nvContentPartPr>
            <p14:xfrm>
              <a:off x="304517" y="951484"/>
              <a:ext cx="797040" cy="393120"/>
            </p14:xfrm>
          </p:contentPart>
        </mc:Choice>
        <mc:Fallback xmlns="">
          <p:pic>
            <p:nvPicPr>
              <p:cNvPr id="74" name="Cerneală 73">
                <a:extLst>
                  <a:ext uri="{FF2B5EF4-FFF2-40B4-BE49-F238E27FC236}">
                    <a16:creationId xmlns:a16="http://schemas.microsoft.com/office/drawing/2014/main" id="{1EE7EA8D-3DD3-4F33-BFD9-83756E14BE7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6525" y="933828"/>
                <a:ext cx="832664" cy="4287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3" name="Cerneală 82">
                <a:extLst>
                  <a:ext uri="{FF2B5EF4-FFF2-40B4-BE49-F238E27FC236}">
                    <a16:creationId xmlns:a16="http://schemas.microsoft.com/office/drawing/2014/main" id="{3C815083-3E1C-4709-BE09-88517041A811}"/>
                  </a:ext>
                </a:extLst>
              </p14:cNvPr>
              <p14:cNvContentPartPr/>
              <p14:nvPr/>
            </p14:nvContentPartPr>
            <p14:xfrm>
              <a:off x="1897157" y="864724"/>
              <a:ext cx="713160" cy="246960"/>
            </p14:xfrm>
          </p:contentPart>
        </mc:Choice>
        <mc:Fallback xmlns="">
          <p:pic>
            <p:nvPicPr>
              <p:cNvPr id="83" name="Cerneală 82">
                <a:extLst>
                  <a:ext uri="{FF2B5EF4-FFF2-40B4-BE49-F238E27FC236}">
                    <a16:creationId xmlns:a16="http://schemas.microsoft.com/office/drawing/2014/main" id="{3C815083-3E1C-4709-BE09-88517041A81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79517" y="847084"/>
                <a:ext cx="748800" cy="28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4" name="Cerneală 83">
                <a:extLst>
                  <a:ext uri="{FF2B5EF4-FFF2-40B4-BE49-F238E27FC236}">
                    <a16:creationId xmlns:a16="http://schemas.microsoft.com/office/drawing/2014/main" id="{BACE2AA2-524F-466E-A15D-5E925DA63947}"/>
                  </a:ext>
                </a:extLst>
              </p14:cNvPr>
              <p14:cNvContentPartPr/>
              <p14:nvPr/>
            </p14:nvContentPartPr>
            <p14:xfrm>
              <a:off x="1346717" y="1002604"/>
              <a:ext cx="303480" cy="196200"/>
            </p14:xfrm>
          </p:contentPart>
        </mc:Choice>
        <mc:Fallback xmlns="">
          <p:pic>
            <p:nvPicPr>
              <p:cNvPr id="84" name="Cerneală 83">
                <a:extLst>
                  <a:ext uri="{FF2B5EF4-FFF2-40B4-BE49-F238E27FC236}">
                    <a16:creationId xmlns:a16="http://schemas.microsoft.com/office/drawing/2014/main" id="{BACE2AA2-524F-466E-A15D-5E925DA6394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29077" y="984964"/>
                <a:ext cx="339120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4" name="Cerneală 93">
                <a:extLst>
                  <a:ext uri="{FF2B5EF4-FFF2-40B4-BE49-F238E27FC236}">
                    <a16:creationId xmlns:a16="http://schemas.microsoft.com/office/drawing/2014/main" id="{F2142738-C9A5-4B8F-A1D3-82E26FB213D5}"/>
                  </a:ext>
                </a:extLst>
              </p14:cNvPr>
              <p14:cNvContentPartPr/>
              <p14:nvPr/>
            </p14:nvContentPartPr>
            <p14:xfrm>
              <a:off x="4001717" y="928804"/>
              <a:ext cx="336240" cy="196200"/>
            </p14:xfrm>
          </p:contentPart>
        </mc:Choice>
        <mc:Fallback xmlns="">
          <p:pic>
            <p:nvPicPr>
              <p:cNvPr id="94" name="Cerneală 93">
                <a:extLst>
                  <a:ext uri="{FF2B5EF4-FFF2-40B4-BE49-F238E27FC236}">
                    <a16:creationId xmlns:a16="http://schemas.microsoft.com/office/drawing/2014/main" id="{F2142738-C9A5-4B8F-A1D3-82E26FB213D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983717" y="910804"/>
                <a:ext cx="371880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5" name="Cerneală 94">
                <a:extLst>
                  <a:ext uri="{FF2B5EF4-FFF2-40B4-BE49-F238E27FC236}">
                    <a16:creationId xmlns:a16="http://schemas.microsoft.com/office/drawing/2014/main" id="{03F8F156-79F4-428F-9F37-7F2378EF48E3}"/>
                  </a:ext>
                </a:extLst>
              </p14:cNvPr>
              <p14:cNvContentPartPr/>
              <p14:nvPr/>
            </p14:nvContentPartPr>
            <p14:xfrm>
              <a:off x="2830997" y="812524"/>
              <a:ext cx="879120" cy="499680"/>
            </p14:xfrm>
          </p:contentPart>
        </mc:Choice>
        <mc:Fallback xmlns="">
          <p:pic>
            <p:nvPicPr>
              <p:cNvPr id="95" name="Cerneală 94">
                <a:extLst>
                  <a:ext uri="{FF2B5EF4-FFF2-40B4-BE49-F238E27FC236}">
                    <a16:creationId xmlns:a16="http://schemas.microsoft.com/office/drawing/2014/main" id="{03F8F156-79F4-428F-9F37-7F2378EF48E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813357" y="794871"/>
                <a:ext cx="914760" cy="5353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3" name="Cerneală 102">
                <a:extLst>
                  <a:ext uri="{FF2B5EF4-FFF2-40B4-BE49-F238E27FC236}">
                    <a16:creationId xmlns:a16="http://schemas.microsoft.com/office/drawing/2014/main" id="{D99ACBD3-88D1-470E-A4C9-752DE644EE88}"/>
                  </a:ext>
                </a:extLst>
              </p14:cNvPr>
              <p14:cNvContentPartPr/>
              <p14:nvPr/>
            </p14:nvContentPartPr>
            <p14:xfrm>
              <a:off x="6960917" y="659164"/>
              <a:ext cx="140400" cy="105120"/>
            </p14:xfrm>
          </p:contentPart>
        </mc:Choice>
        <mc:Fallback xmlns="">
          <p:pic>
            <p:nvPicPr>
              <p:cNvPr id="103" name="Cerneală 102">
                <a:extLst>
                  <a:ext uri="{FF2B5EF4-FFF2-40B4-BE49-F238E27FC236}">
                    <a16:creationId xmlns:a16="http://schemas.microsoft.com/office/drawing/2014/main" id="{D99ACBD3-88D1-470E-A4C9-752DE644EE8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943277" y="641524"/>
                <a:ext cx="176040" cy="14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0" name="Cerneală 109">
                <a:extLst>
                  <a:ext uri="{FF2B5EF4-FFF2-40B4-BE49-F238E27FC236}">
                    <a16:creationId xmlns:a16="http://schemas.microsoft.com/office/drawing/2014/main" id="{D6556390-8EA5-4949-942D-9750957DEEEA}"/>
                  </a:ext>
                </a:extLst>
              </p14:cNvPr>
              <p14:cNvContentPartPr/>
              <p14:nvPr/>
            </p14:nvContentPartPr>
            <p14:xfrm>
              <a:off x="8215877" y="664204"/>
              <a:ext cx="577080" cy="459000"/>
            </p14:xfrm>
          </p:contentPart>
        </mc:Choice>
        <mc:Fallback xmlns="">
          <p:pic>
            <p:nvPicPr>
              <p:cNvPr id="110" name="Cerneală 109">
                <a:extLst>
                  <a:ext uri="{FF2B5EF4-FFF2-40B4-BE49-F238E27FC236}">
                    <a16:creationId xmlns:a16="http://schemas.microsoft.com/office/drawing/2014/main" id="{D6556390-8EA5-4949-942D-9750957DEEE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197877" y="646564"/>
                <a:ext cx="612720" cy="49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11" name="Cerneală 110">
                <a:extLst>
                  <a:ext uri="{FF2B5EF4-FFF2-40B4-BE49-F238E27FC236}">
                    <a16:creationId xmlns:a16="http://schemas.microsoft.com/office/drawing/2014/main" id="{C1DED241-3B5E-486F-A64C-46A706F51D55}"/>
                  </a:ext>
                </a:extLst>
              </p14:cNvPr>
              <p14:cNvContentPartPr/>
              <p14:nvPr/>
            </p14:nvContentPartPr>
            <p14:xfrm>
              <a:off x="7039397" y="835564"/>
              <a:ext cx="837360" cy="360000"/>
            </p14:xfrm>
          </p:contentPart>
        </mc:Choice>
        <mc:Fallback xmlns="">
          <p:pic>
            <p:nvPicPr>
              <p:cNvPr id="111" name="Cerneală 110">
                <a:extLst>
                  <a:ext uri="{FF2B5EF4-FFF2-40B4-BE49-F238E27FC236}">
                    <a16:creationId xmlns:a16="http://schemas.microsoft.com/office/drawing/2014/main" id="{C1DED241-3B5E-486F-A64C-46A706F51D5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021749" y="817564"/>
                <a:ext cx="873015" cy="39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18" name="Cerneală 117">
                <a:extLst>
                  <a:ext uri="{FF2B5EF4-FFF2-40B4-BE49-F238E27FC236}">
                    <a16:creationId xmlns:a16="http://schemas.microsoft.com/office/drawing/2014/main" id="{724F3AF0-ECDB-4737-AE28-26BDC1908520}"/>
                  </a:ext>
                </a:extLst>
              </p14:cNvPr>
              <p14:cNvContentPartPr/>
              <p14:nvPr/>
            </p14:nvContentPartPr>
            <p14:xfrm>
              <a:off x="9896717" y="549724"/>
              <a:ext cx="1333080" cy="510480"/>
            </p14:xfrm>
          </p:contentPart>
        </mc:Choice>
        <mc:Fallback xmlns="">
          <p:pic>
            <p:nvPicPr>
              <p:cNvPr id="118" name="Cerneală 117">
                <a:extLst>
                  <a:ext uri="{FF2B5EF4-FFF2-40B4-BE49-F238E27FC236}">
                    <a16:creationId xmlns:a16="http://schemas.microsoft.com/office/drawing/2014/main" id="{724F3AF0-ECDB-4737-AE28-26BDC190852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879077" y="532084"/>
                <a:ext cx="1368720" cy="54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19" name="Cerneală 118">
                <a:extLst>
                  <a:ext uri="{FF2B5EF4-FFF2-40B4-BE49-F238E27FC236}">
                    <a16:creationId xmlns:a16="http://schemas.microsoft.com/office/drawing/2014/main" id="{FEB0326A-576F-4CB4-9644-E0AB7682610C}"/>
                  </a:ext>
                </a:extLst>
              </p14:cNvPr>
              <p14:cNvContentPartPr/>
              <p14:nvPr/>
            </p14:nvContentPartPr>
            <p14:xfrm>
              <a:off x="9051437" y="531724"/>
              <a:ext cx="423360" cy="326520"/>
            </p14:xfrm>
          </p:contentPart>
        </mc:Choice>
        <mc:Fallback xmlns="">
          <p:pic>
            <p:nvPicPr>
              <p:cNvPr id="119" name="Cerneală 118">
                <a:extLst>
                  <a:ext uri="{FF2B5EF4-FFF2-40B4-BE49-F238E27FC236}">
                    <a16:creationId xmlns:a16="http://schemas.microsoft.com/office/drawing/2014/main" id="{FEB0326A-576F-4CB4-9644-E0AB7682610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033452" y="514065"/>
                <a:ext cx="458970" cy="3621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29" name="Cerneală 128">
                <a:extLst>
                  <a:ext uri="{FF2B5EF4-FFF2-40B4-BE49-F238E27FC236}">
                    <a16:creationId xmlns:a16="http://schemas.microsoft.com/office/drawing/2014/main" id="{814F2693-4486-401B-B7EE-799656386948}"/>
                  </a:ext>
                </a:extLst>
              </p14:cNvPr>
              <p14:cNvContentPartPr/>
              <p14:nvPr/>
            </p14:nvContentPartPr>
            <p14:xfrm>
              <a:off x="4571597" y="756724"/>
              <a:ext cx="2108880" cy="1033200"/>
            </p14:xfrm>
          </p:contentPart>
        </mc:Choice>
        <mc:Fallback xmlns="">
          <p:pic>
            <p:nvPicPr>
              <p:cNvPr id="129" name="Cerneală 128">
                <a:extLst>
                  <a:ext uri="{FF2B5EF4-FFF2-40B4-BE49-F238E27FC236}">
                    <a16:creationId xmlns:a16="http://schemas.microsoft.com/office/drawing/2014/main" id="{814F2693-4486-401B-B7EE-79965638694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553597" y="738730"/>
                <a:ext cx="2144520" cy="10688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36" name="Cerneală 235">
                <a:extLst>
                  <a:ext uri="{FF2B5EF4-FFF2-40B4-BE49-F238E27FC236}">
                    <a16:creationId xmlns:a16="http://schemas.microsoft.com/office/drawing/2014/main" id="{5C78F39E-56B4-4533-82DF-21E9B6BFE9BC}"/>
                  </a:ext>
                </a:extLst>
              </p14:cNvPr>
              <p14:cNvContentPartPr/>
              <p14:nvPr/>
            </p14:nvContentPartPr>
            <p14:xfrm>
              <a:off x="11426717" y="5419804"/>
              <a:ext cx="298800" cy="338760"/>
            </p14:xfrm>
          </p:contentPart>
        </mc:Choice>
        <mc:Fallback xmlns="">
          <p:pic>
            <p:nvPicPr>
              <p:cNvPr id="236" name="Cerneală 235">
                <a:extLst>
                  <a:ext uri="{FF2B5EF4-FFF2-40B4-BE49-F238E27FC236}">
                    <a16:creationId xmlns:a16="http://schemas.microsoft.com/office/drawing/2014/main" id="{5C78F39E-56B4-4533-82DF-21E9B6BFE9B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1408717" y="5401804"/>
                <a:ext cx="334440" cy="37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48" name="Cerneală 247">
                <a:extLst>
                  <a:ext uri="{FF2B5EF4-FFF2-40B4-BE49-F238E27FC236}">
                    <a16:creationId xmlns:a16="http://schemas.microsoft.com/office/drawing/2014/main" id="{C120339A-75B1-4025-9C92-1AD07403C86D}"/>
                  </a:ext>
                </a:extLst>
              </p14:cNvPr>
              <p14:cNvContentPartPr/>
              <p14:nvPr/>
            </p14:nvContentPartPr>
            <p14:xfrm>
              <a:off x="11435717" y="6124324"/>
              <a:ext cx="251280" cy="374400"/>
            </p14:xfrm>
          </p:contentPart>
        </mc:Choice>
        <mc:Fallback xmlns="">
          <p:pic>
            <p:nvPicPr>
              <p:cNvPr id="248" name="Cerneală 247">
                <a:extLst>
                  <a:ext uri="{FF2B5EF4-FFF2-40B4-BE49-F238E27FC236}">
                    <a16:creationId xmlns:a16="http://schemas.microsoft.com/office/drawing/2014/main" id="{C120339A-75B1-4025-9C92-1AD07403C86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1417717" y="6106667"/>
                <a:ext cx="286920" cy="4100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72" name="Cerneală 271">
                <a:extLst>
                  <a:ext uri="{FF2B5EF4-FFF2-40B4-BE49-F238E27FC236}">
                    <a16:creationId xmlns:a16="http://schemas.microsoft.com/office/drawing/2014/main" id="{667F8EA5-2CA5-4574-9B3A-9E4D3694E104}"/>
                  </a:ext>
                </a:extLst>
              </p14:cNvPr>
              <p14:cNvContentPartPr/>
              <p14:nvPr/>
            </p14:nvContentPartPr>
            <p14:xfrm>
              <a:off x="315677" y="1936804"/>
              <a:ext cx="10948680" cy="4723200"/>
            </p14:xfrm>
          </p:contentPart>
        </mc:Choice>
        <mc:Fallback xmlns="">
          <p:pic>
            <p:nvPicPr>
              <p:cNvPr id="272" name="Cerneală 271">
                <a:extLst>
                  <a:ext uri="{FF2B5EF4-FFF2-40B4-BE49-F238E27FC236}">
                    <a16:creationId xmlns:a16="http://schemas.microsoft.com/office/drawing/2014/main" id="{667F8EA5-2CA5-4574-9B3A-9E4D3694E104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98036" y="1919164"/>
                <a:ext cx="10984321" cy="4758840"/>
              </a:xfrm>
              <a:prstGeom prst="rect">
                <a:avLst/>
              </a:prstGeom>
            </p:spPr>
          </p:pic>
        </mc:Fallback>
      </mc:AlternateContent>
      <p:sp>
        <p:nvSpPr>
          <p:cNvPr id="36" name="Dreptunghi 35">
            <a:extLst>
              <a:ext uri="{FF2B5EF4-FFF2-40B4-BE49-F238E27FC236}">
                <a16:creationId xmlns:a16="http://schemas.microsoft.com/office/drawing/2014/main" id="{E85E4920-F816-4D60-B029-5F1F907ABB10}"/>
              </a:ext>
            </a:extLst>
          </p:cNvPr>
          <p:cNvSpPr/>
          <p:nvPr/>
        </p:nvSpPr>
        <p:spPr>
          <a:xfrm>
            <a:off x="518221" y="320074"/>
            <a:ext cx="22076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b="1" i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Modul de lucru </a:t>
            </a:r>
            <a:r>
              <a:rPr lang="en-US" b="1" i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ro-RO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3" name="Cerneală 12">
                <a:extLst>
                  <a:ext uri="{FF2B5EF4-FFF2-40B4-BE49-F238E27FC236}">
                    <a16:creationId xmlns:a16="http://schemas.microsoft.com/office/drawing/2014/main" id="{F80154C8-C704-47B9-A3E1-436481708717}"/>
                  </a:ext>
                </a:extLst>
              </p14:cNvPr>
              <p14:cNvContentPartPr/>
              <p14:nvPr/>
            </p14:nvContentPartPr>
            <p14:xfrm>
              <a:off x="524837" y="5276884"/>
              <a:ext cx="2575080" cy="820440"/>
            </p14:xfrm>
          </p:contentPart>
        </mc:Choice>
        <mc:Fallback>
          <p:pic>
            <p:nvPicPr>
              <p:cNvPr id="13" name="Cerneală 12">
                <a:extLst>
                  <a:ext uri="{FF2B5EF4-FFF2-40B4-BE49-F238E27FC236}">
                    <a16:creationId xmlns:a16="http://schemas.microsoft.com/office/drawing/2014/main" id="{F80154C8-C704-47B9-A3E1-436481708717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06840" y="5258884"/>
                <a:ext cx="2610715" cy="85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4" name="Cerneală 13">
                <a:extLst>
                  <a:ext uri="{FF2B5EF4-FFF2-40B4-BE49-F238E27FC236}">
                    <a16:creationId xmlns:a16="http://schemas.microsoft.com/office/drawing/2014/main" id="{25ED6940-8BCE-4D14-900C-72A8919839FA}"/>
                  </a:ext>
                </a:extLst>
              </p14:cNvPr>
              <p14:cNvContentPartPr/>
              <p14:nvPr/>
            </p14:nvContentPartPr>
            <p14:xfrm>
              <a:off x="470117" y="1554484"/>
              <a:ext cx="158760" cy="343080"/>
            </p14:xfrm>
          </p:contentPart>
        </mc:Choice>
        <mc:Fallback>
          <p:pic>
            <p:nvPicPr>
              <p:cNvPr id="14" name="Cerneală 13">
                <a:extLst>
                  <a:ext uri="{FF2B5EF4-FFF2-40B4-BE49-F238E27FC236}">
                    <a16:creationId xmlns:a16="http://schemas.microsoft.com/office/drawing/2014/main" id="{25ED6940-8BCE-4D14-900C-72A8919839FA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52477" y="1518844"/>
                <a:ext cx="194400" cy="41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5" name="Cerneală 14">
                <a:extLst>
                  <a:ext uri="{FF2B5EF4-FFF2-40B4-BE49-F238E27FC236}">
                    <a16:creationId xmlns:a16="http://schemas.microsoft.com/office/drawing/2014/main" id="{0C1B12EB-5C51-4516-B44B-19E2B2821192}"/>
                  </a:ext>
                </a:extLst>
              </p14:cNvPr>
              <p14:cNvContentPartPr/>
              <p14:nvPr/>
            </p14:nvContentPartPr>
            <p14:xfrm>
              <a:off x="726077" y="6133324"/>
              <a:ext cx="195480" cy="331560"/>
            </p14:xfrm>
          </p:contentPart>
        </mc:Choice>
        <mc:Fallback>
          <p:pic>
            <p:nvPicPr>
              <p:cNvPr id="15" name="Cerneală 14">
                <a:extLst>
                  <a:ext uri="{FF2B5EF4-FFF2-40B4-BE49-F238E27FC236}">
                    <a16:creationId xmlns:a16="http://schemas.microsoft.com/office/drawing/2014/main" id="{0C1B12EB-5C51-4516-B44B-19E2B2821192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08077" y="6097324"/>
                <a:ext cx="231120" cy="40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6" name="Cerneală 15">
                <a:extLst>
                  <a:ext uri="{FF2B5EF4-FFF2-40B4-BE49-F238E27FC236}">
                    <a16:creationId xmlns:a16="http://schemas.microsoft.com/office/drawing/2014/main" id="{B72ADB84-CE43-46DF-A55D-712DE1ECDBE7}"/>
                  </a:ext>
                </a:extLst>
              </p14:cNvPr>
              <p14:cNvContentPartPr/>
              <p14:nvPr/>
            </p14:nvContentPartPr>
            <p14:xfrm>
              <a:off x="2610317" y="6138724"/>
              <a:ext cx="260640" cy="307440"/>
            </p14:xfrm>
          </p:contentPart>
        </mc:Choice>
        <mc:Fallback>
          <p:pic>
            <p:nvPicPr>
              <p:cNvPr id="16" name="Cerneală 15">
                <a:extLst>
                  <a:ext uri="{FF2B5EF4-FFF2-40B4-BE49-F238E27FC236}">
                    <a16:creationId xmlns:a16="http://schemas.microsoft.com/office/drawing/2014/main" id="{B72ADB84-CE43-46DF-A55D-712DE1ECDBE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592317" y="6102724"/>
                <a:ext cx="296280" cy="37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7" name="Cerneală 16">
                <a:extLst>
                  <a:ext uri="{FF2B5EF4-FFF2-40B4-BE49-F238E27FC236}">
                    <a16:creationId xmlns:a16="http://schemas.microsoft.com/office/drawing/2014/main" id="{FA011C0C-DD15-469E-8619-6FDCB085D302}"/>
                  </a:ext>
                </a:extLst>
              </p14:cNvPr>
              <p14:cNvContentPartPr/>
              <p14:nvPr/>
            </p14:nvContentPartPr>
            <p14:xfrm>
              <a:off x="2669357" y="5331604"/>
              <a:ext cx="138960" cy="280800"/>
            </p14:xfrm>
          </p:contentPart>
        </mc:Choice>
        <mc:Fallback>
          <p:pic>
            <p:nvPicPr>
              <p:cNvPr id="17" name="Cerneală 16">
                <a:extLst>
                  <a:ext uri="{FF2B5EF4-FFF2-40B4-BE49-F238E27FC236}">
                    <a16:creationId xmlns:a16="http://schemas.microsoft.com/office/drawing/2014/main" id="{FA011C0C-DD15-469E-8619-6FDCB085D302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651357" y="5295964"/>
                <a:ext cx="174600" cy="35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8" name="Cerneală 17">
                <a:extLst>
                  <a:ext uri="{FF2B5EF4-FFF2-40B4-BE49-F238E27FC236}">
                    <a16:creationId xmlns:a16="http://schemas.microsoft.com/office/drawing/2014/main" id="{DF445929-EC4B-429F-9E73-2C0FB6CD7DB6}"/>
                  </a:ext>
                </a:extLst>
              </p14:cNvPr>
              <p14:cNvContentPartPr/>
              <p14:nvPr/>
            </p14:nvContentPartPr>
            <p14:xfrm>
              <a:off x="2623997" y="5581444"/>
              <a:ext cx="175320" cy="12240"/>
            </p14:xfrm>
          </p:contentPart>
        </mc:Choice>
        <mc:Fallback>
          <p:pic>
            <p:nvPicPr>
              <p:cNvPr id="18" name="Cerneală 17">
                <a:extLst>
                  <a:ext uri="{FF2B5EF4-FFF2-40B4-BE49-F238E27FC236}">
                    <a16:creationId xmlns:a16="http://schemas.microsoft.com/office/drawing/2014/main" id="{DF445929-EC4B-429F-9E73-2C0FB6CD7DB6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605997" y="5545804"/>
                <a:ext cx="21096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9" name="Cerneală 18">
                <a:extLst>
                  <a:ext uri="{FF2B5EF4-FFF2-40B4-BE49-F238E27FC236}">
                    <a16:creationId xmlns:a16="http://schemas.microsoft.com/office/drawing/2014/main" id="{DDB9B019-B849-487C-9286-379A651D9AF2}"/>
                  </a:ext>
                </a:extLst>
              </p14:cNvPr>
              <p14:cNvContentPartPr/>
              <p14:nvPr/>
            </p14:nvContentPartPr>
            <p14:xfrm>
              <a:off x="2894717" y="2111044"/>
              <a:ext cx="167760" cy="293400"/>
            </p14:xfrm>
          </p:contentPart>
        </mc:Choice>
        <mc:Fallback>
          <p:pic>
            <p:nvPicPr>
              <p:cNvPr id="19" name="Cerneală 18">
                <a:extLst>
                  <a:ext uri="{FF2B5EF4-FFF2-40B4-BE49-F238E27FC236}">
                    <a16:creationId xmlns:a16="http://schemas.microsoft.com/office/drawing/2014/main" id="{DDB9B019-B849-487C-9286-379A651D9AF2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876717" y="2075404"/>
                <a:ext cx="203400" cy="36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44" name="Cerneală 43">
                <a:extLst>
                  <a:ext uri="{FF2B5EF4-FFF2-40B4-BE49-F238E27FC236}">
                    <a16:creationId xmlns:a16="http://schemas.microsoft.com/office/drawing/2014/main" id="{4C5449DA-90DB-4C4B-8EF5-3D8083A21634}"/>
                  </a:ext>
                </a:extLst>
              </p14:cNvPr>
              <p14:cNvContentPartPr/>
              <p14:nvPr/>
            </p14:nvContentPartPr>
            <p14:xfrm>
              <a:off x="3191717" y="1927444"/>
              <a:ext cx="1887120" cy="807120"/>
            </p14:xfrm>
          </p:contentPart>
        </mc:Choice>
        <mc:Fallback>
          <p:pic>
            <p:nvPicPr>
              <p:cNvPr id="44" name="Cerneală 43">
                <a:extLst>
                  <a:ext uri="{FF2B5EF4-FFF2-40B4-BE49-F238E27FC236}">
                    <a16:creationId xmlns:a16="http://schemas.microsoft.com/office/drawing/2014/main" id="{4C5449DA-90DB-4C4B-8EF5-3D8083A21634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174074" y="1909444"/>
                <a:ext cx="1922767" cy="84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45" name="Cerneală 44">
                <a:extLst>
                  <a:ext uri="{FF2B5EF4-FFF2-40B4-BE49-F238E27FC236}">
                    <a16:creationId xmlns:a16="http://schemas.microsoft.com/office/drawing/2014/main" id="{5BB13D69-9649-4476-95E0-D8ED17676AF5}"/>
                  </a:ext>
                </a:extLst>
              </p14:cNvPr>
              <p14:cNvContentPartPr/>
              <p14:nvPr/>
            </p14:nvContentPartPr>
            <p14:xfrm>
              <a:off x="2585837" y="3319564"/>
              <a:ext cx="402480" cy="947880"/>
            </p14:xfrm>
          </p:contentPart>
        </mc:Choice>
        <mc:Fallback>
          <p:pic>
            <p:nvPicPr>
              <p:cNvPr id="45" name="Cerneală 44">
                <a:extLst>
                  <a:ext uri="{FF2B5EF4-FFF2-40B4-BE49-F238E27FC236}">
                    <a16:creationId xmlns:a16="http://schemas.microsoft.com/office/drawing/2014/main" id="{5BB13D69-9649-4476-95E0-D8ED17676AF5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567837" y="3283564"/>
                <a:ext cx="438120" cy="101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46" name="Cerneală 45">
                <a:extLst>
                  <a:ext uri="{FF2B5EF4-FFF2-40B4-BE49-F238E27FC236}">
                    <a16:creationId xmlns:a16="http://schemas.microsoft.com/office/drawing/2014/main" id="{40E0FDAD-3302-417C-9693-BFD2B9CA92C9}"/>
                  </a:ext>
                </a:extLst>
              </p14:cNvPr>
              <p14:cNvContentPartPr/>
              <p14:nvPr/>
            </p14:nvContentPartPr>
            <p14:xfrm>
              <a:off x="2785997" y="3315964"/>
              <a:ext cx="236520" cy="1069200"/>
            </p14:xfrm>
          </p:contentPart>
        </mc:Choice>
        <mc:Fallback>
          <p:pic>
            <p:nvPicPr>
              <p:cNvPr id="46" name="Cerneală 45">
                <a:extLst>
                  <a:ext uri="{FF2B5EF4-FFF2-40B4-BE49-F238E27FC236}">
                    <a16:creationId xmlns:a16="http://schemas.microsoft.com/office/drawing/2014/main" id="{40E0FDAD-3302-417C-9693-BFD2B9CA92C9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768357" y="3279964"/>
                <a:ext cx="272160" cy="114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47" name="Cerneală 46">
                <a:extLst>
                  <a:ext uri="{FF2B5EF4-FFF2-40B4-BE49-F238E27FC236}">
                    <a16:creationId xmlns:a16="http://schemas.microsoft.com/office/drawing/2014/main" id="{D4948F4A-AD29-4149-96A7-BD4F6A7254C0}"/>
                  </a:ext>
                </a:extLst>
              </p14:cNvPr>
              <p14:cNvContentPartPr/>
              <p14:nvPr/>
            </p14:nvContentPartPr>
            <p14:xfrm>
              <a:off x="2547677" y="3302644"/>
              <a:ext cx="415080" cy="382680"/>
            </p14:xfrm>
          </p:contentPart>
        </mc:Choice>
        <mc:Fallback>
          <p:pic>
            <p:nvPicPr>
              <p:cNvPr id="47" name="Cerneală 46">
                <a:extLst>
                  <a:ext uri="{FF2B5EF4-FFF2-40B4-BE49-F238E27FC236}">
                    <a16:creationId xmlns:a16="http://schemas.microsoft.com/office/drawing/2014/main" id="{D4948F4A-AD29-4149-96A7-BD4F6A7254C0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530037" y="3266644"/>
                <a:ext cx="450720" cy="45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48" name="Cerneală 47">
                <a:extLst>
                  <a:ext uri="{FF2B5EF4-FFF2-40B4-BE49-F238E27FC236}">
                    <a16:creationId xmlns:a16="http://schemas.microsoft.com/office/drawing/2014/main" id="{981C9FF7-D5D7-419B-9C48-C4DB7BF21E90}"/>
                  </a:ext>
                </a:extLst>
              </p14:cNvPr>
              <p14:cNvContentPartPr/>
              <p14:nvPr/>
            </p14:nvContentPartPr>
            <p14:xfrm>
              <a:off x="2939357" y="3316684"/>
              <a:ext cx="41400" cy="123480"/>
            </p14:xfrm>
          </p:contentPart>
        </mc:Choice>
        <mc:Fallback>
          <p:pic>
            <p:nvPicPr>
              <p:cNvPr id="48" name="Cerneală 47">
                <a:extLst>
                  <a:ext uri="{FF2B5EF4-FFF2-40B4-BE49-F238E27FC236}">
                    <a16:creationId xmlns:a16="http://schemas.microsoft.com/office/drawing/2014/main" id="{981C9FF7-D5D7-419B-9C48-C4DB7BF21E90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921717" y="3280684"/>
                <a:ext cx="7704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49" name="Cerneală 48">
                <a:extLst>
                  <a:ext uri="{FF2B5EF4-FFF2-40B4-BE49-F238E27FC236}">
                    <a16:creationId xmlns:a16="http://schemas.microsoft.com/office/drawing/2014/main" id="{B6773AC6-C491-4FF2-B224-61F34D7561C5}"/>
                  </a:ext>
                </a:extLst>
              </p14:cNvPr>
              <p14:cNvContentPartPr/>
              <p14:nvPr/>
            </p14:nvContentPartPr>
            <p14:xfrm>
              <a:off x="2679077" y="4314964"/>
              <a:ext cx="349560" cy="40680"/>
            </p14:xfrm>
          </p:contentPart>
        </mc:Choice>
        <mc:Fallback>
          <p:pic>
            <p:nvPicPr>
              <p:cNvPr id="49" name="Cerneală 48">
                <a:extLst>
                  <a:ext uri="{FF2B5EF4-FFF2-40B4-BE49-F238E27FC236}">
                    <a16:creationId xmlns:a16="http://schemas.microsoft.com/office/drawing/2014/main" id="{B6773AC6-C491-4FF2-B224-61F34D7561C5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661077" y="4279324"/>
                <a:ext cx="385200" cy="11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50" name="Cerneală 49">
                <a:extLst>
                  <a:ext uri="{FF2B5EF4-FFF2-40B4-BE49-F238E27FC236}">
                    <a16:creationId xmlns:a16="http://schemas.microsoft.com/office/drawing/2014/main" id="{CAACBD65-FE70-42DB-8684-9DD6D8FD1831}"/>
                  </a:ext>
                </a:extLst>
              </p14:cNvPr>
              <p14:cNvContentPartPr/>
              <p14:nvPr/>
            </p14:nvContentPartPr>
            <p14:xfrm>
              <a:off x="2137277" y="2216884"/>
              <a:ext cx="704520" cy="1014120"/>
            </p14:xfrm>
          </p:contentPart>
        </mc:Choice>
        <mc:Fallback>
          <p:pic>
            <p:nvPicPr>
              <p:cNvPr id="50" name="Cerneală 49">
                <a:extLst>
                  <a:ext uri="{FF2B5EF4-FFF2-40B4-BE49-F238E27FC236}">
                    <a16:creationId xmlns:a16="http://schemas.microsoft.com/office/drawing/2014/main" id="{CAACBD65-FE70-42DB-8684-9DD6D8FD1831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119637" y="2180884"/>
                <a:ext cx="740160" cy="108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51" name="Cerneală 50">
                <a:extLst>
                  <a:ext uri="{FF2B5EF4-FFF2-40B4-BE49-F238E27FC236}">
                    <a16:creationId xmlns:a16="http://schemas.microsoft.com/office/drawing/2014/main" id="{7B54C1A4-858A-410B-8238-DDEF05E2DE41}"/>
                  </a:ext>
                </a:extLst>
              </p14:cNvPr>
              <p14:cNvContentPartPr/>
              <p14:nvPr/>
            </p14:nvContentPartPr>
            <p14:xfrm>
              <a:off x="2390357" y="3064684"/>
              <a:ext cx="276840" cy="244080"/>
            </p14:xfrm>
          </p:contentPart>
        </mc:Choice>
        <mc:Fallback>
          <p:pic>
            <p:nvPicPr>
              <p:cNvPr id="51" name="Cerneală 50">
                <a:extLst>
                  <a:ext uri="{FF2B5EF4-FFF2-40B4-BE49-F238E27FC236}">
                    <a16:creationId xmlns:a16="http://schemas.microsoft.com/office/drawing/2014/main" id="{7B54C1A4-858A-410B-8238-DDEF05E2DE41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372717" y="3028684"/>
                <a:ext cx="312480" cy="31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52" name="Cerneală 51">
                <a:extLst>
                  <a:ext uri="{FF2B5EF4-FFF2-40B4-BE49-F238E27FC236}">
                    <a16:creationId xmlns:a16="http://schemas.microsoft.com/office/drawing/2014/main" id="{96ED1B6A-12AA-421E-94F6-D42384E7AA39}"/>
                  </a:ext>
                </a:extLst>
              </p14:cNvPr>
              <p14:cNvContentPartPr/>
              <p14:nvPr/>
            </p14:nvContentPartPr>
            <p14:xfrm>
              <a:off x="8686037" y="3455644"/>
              <a:ext cx="294120" cy="315720"/>
            </p14:xfrm>
          </p:contentPart>
        </mc:Choice>
        <mc:Fallback>
          <p:pic>
            <p:nvPicPr>
              <p:cNvPr id="52" name="Cerneală 51">
                <a:extLst>
                  <a:ext uri="{FF2B5EF4-FFF2-40B4-BE49-F238E27FC236}">
                    <a16:creationId xmlns:a16="http://schemas.microsoft.com/office/drawing/2014/main" id="{96ED1B6A-12AA-421E-94F6-D42384E7AA39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8668397" y="3420004"/>
                <a:ext cx="329760" cy="38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53" name="Cerneală 52">
                <a:extLst>
                  <a:ext uri="{FF2B5EF4-FFF2-40B4-BE49-F238E27FC236}">
                    <a16:creationId xmlns:a16="http://schemas.microsoft.com/office/drawing/2014/main" id="{0052C5E1-6855-4B15-B9D5-F69C45E4D8A4}"/>
                  </a:ext>
                </a:extLst>
              </p14:cNvPr>
              <p14:cNvContentPartPr/>
              <p14:nvPr/>
            </p14:nvContentPartPr>
            <p14:xfrm>
              <a:off x="9021197" y="3681004"/>
              <a:ext cx="184320" cy="257400"/>
            </p14:xfrm>
          </p:contentPart>
        </mc:Choice>
        <mc:Fallback>
          <p:pic>
            <p:nvPicPr>
              <p:cNvPr id="53" name="Cerneală 52">
                <a:extLst>
                  <a:ext uri="{FF2B5EF4-FFF2-40B4-BE49-F238E27FC236}">
                    <a16:creationId xmlns:a16="http://schemas.microsoft.com/office/drawing/2014/main" id="{0052C5E1-6855-4B15-B9D5-F69C45E4D8A4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9003557" y="3645364"/>
                <a:ext cx="219960" cy="32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54" name="Cerneală 53">
                <a:extLst>
                  <a:ext uri="{FF2B5EF4-FFF2-40B4-BE49-F238E27FC236}">
                    <a16:creationId xmlns:a16="http://schemas.microsoft.com/office/drawing/2014/main" id="{5A83016F-798C-416D-9C7B-A8F51B2A8E73}"/>
                  </a:ext>
                </a:extLst>
              </p14:cNvPr>
              <p14:cNvContentPartPr/>
              <p14:nvPr/>
            </p14:nvContentPartPr>
            <p14:xfrm>
              <a:off x="9348077" y="3381124"/>
              <a:ext cx="282600" cy="427320"/>
            </p14:xfrm>
          </p:contentPart>
        </mc:Choice>
        <mc:Fallback>
          <p:pic>
            <p:nvPicPr>
              <p:cNvPr id="54" name="Cerneală 53">
                <a:extLst>
                  <a:ext uri="{FF2B5EF4-FFF2-40B4-BE49-F238E27FC236}">
                    <a16:creationId xmlns:a16="http://schemas.microsoft.com/office/drawing/2014/main" id="{5A83016F-798C-416D-9C7B-A8F51B2A8E73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9330077" y="3345484"/>
                <a:ext cx="318240" cy="49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56" name="Cerneală 55">
                <a:extLst>
                  <a:ext uri="{FF2B5EF4-FFF2-40B4-BE49-F238E27FC236}">
                    <a16:creationId xmlns:a16="http://schemas.microsoft.com/office/drawing/2014/main" id="{3A43A715-D857-46BB-B496-2E36297D7775}"/>
                  </a:ext>
                </a:extLst>
              </p14:cNvPr>
              <p14:cNvContentPartPr/>
              <p14:nvPr/>
            </p14:nvContentPartPr>
            <p14:xfrm>
              <a:off x="9583157" y="3752284"/>
              <a:ext cx="214560" cy="198360"/>
            </p14:xfrm>
          </p:contentPart>
        </mc:Choice>
        <mc:Fallback>
          <p:pic>
            <p:nvPicPr>
              <p:cNvPr id="56" name="Cerneală 55">
                <a:extLst>
                  <a:ext uri="{FF2B5EF4-FFF2-40B4-BE49-F238E27FC236}">
                    <a16:creationId xmlns:a16="http://schemas.microsoft.com/office/drawing/2014/main" id="{3A43A715-D857-46BB-B496-2E36297D7775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9565157" y="3716284"/>
                <a:ext cx="250200" cy="27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57" name="Cerneală 56">
                <a:extLst>
                  <a:ext uri="{FF2B5EF4-FFF2-40B4-BE49-F238E27FC236}">
                    <a16:creationId xmlns:a16="http://schemas.microsoft.com/office/drawing/2014/main" id="{2F0A0101-F79B-4598-AE23-35E475879A46}"/>
                  </a:ext>
                </a:extLst>
              </p14:cNvPr>
              <p14:cNvContentPartPr/>
              <p14:nvPr/>
            </p14:nvContentPartPr>
            <p14:xfrm>
              <a:off x="9969797" y="3557524"/>
              <a:ext cx="239400" cy="11520"/>
            </p14:xfrm>
          </p:contentPart>
        </mc:Choice>
        <mc:Fallback>
          <p:pic>
            <p:nvPicPr>
              <p:cNvPr id="57" name="Cerneală 56">
                <a:extLst>
                  <a:ext uri="{FF2B5EF4-FFF2-40B4-BE49-F238E27FC236}">
                    <a16:creationId xmlns:a16="http://schemas.microsoft.com/office/drawing/2014/main" id="{2F0A0101-F79B-4598-AE23-35E475879A46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9951797" y="3521524"/>
                <a:ext cx="275040" cy="8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58" name="Cerneală 57">
                <a:extLst>
                  <a:ext uri="{FF2B5EF4-FFF2-40B4-BE49-F238E27FC236}">
                    <a16:creationId xmlns:a16="http://schemas.microsoft.com/office/drawing/2014/main" id="{0C4C88A6-66E3-4EC0-A998-E55618746620}"/>
                  </a:ext>
                </a:extLst>
              </p14:cNvPr>
              <p14:cNvContentPartPr/>
              <p14:nvPr/>
            </p14:nvContentPartPr>
            <p14:xfrm>
              <a:off x="9984557" y="3697564"/>
              <a:ext cx="308160" cy="29160"/>
            </p14:xfrm>
          </p:contentPart>
        </mc:Choice>
        <mc:Fallback>
          <p:pic>
            <p:nvPicPr>
              <p:cNvPr id="58" name="Cerneală 57">
                <a:extLst>
                  <a:ext uri="{FF2B5EF4-FFF2-40B4-BE49-F238E27FC236}">
                    <a16:creationId xmlns:a16="http://schemas.microsoft.com/office/drawing/2014/main" id="{0C4C88A6-66E3-4EC0-A998-E55618746620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9966917" y="3661924"/>
                <a:ext cx="34380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59" name="Cerneală 58">
                <a:extLst>
                  <a:ext uri="{FF2B5EF4-FFF2-40B4-BE49-F238E27FC236}">
                    <a16:creationId xmlns:a16="http://schemas.microsoft.com/office/drawing/2014/main" id="{3E5F9BE2-9226-4FB2-AC6A-C43F2A370A73}"/>
                  </a:ext>
                </a:extLst>
              </p14:cNvPr>
              <p14:cNvContentPartPr/>
              <p14:nvPr/>
            </p14:nvContentPartPr>
            <p14:xfrm>
              <a:off x="10884197" y="3384724"/>
              <a:ext cx="316800" cy="392040"/>
            </p14:xfrm>
          </p:contentPart>
        </mc:Choice>
        <mc:Fallback>
          <p:pic>
            <p:nvPicPr>
              <p:cNvPr id="59" name="Cerneală 58">
                <a:extLst>
                  <a:ext uri="{FF2B5EF4-FFF2-40B4-BE49-F238E27FC236}">
                    <a16:creationId xmlns:a16="http://schemas.microsoft.com/office/drawing/2014/main" id="{3E5F9BE2-9226-4FB2-AC6A-C43F2A370A73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0866557" y="3348724"/>
                <a:ext cx="352440" cy="46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60" name="Cerneală 59">
                <a:extLst>
                  <a:ext uri="{FF2B5EF4-FFF2-40B4-BE49-F238E27FC236}">
                    <a16:creationId xmlns:a16="http://schemas.microsoft.com/office/drawing/2014/main" id="{E9E11791-3455-4384-91C5-0EA159C97EC9}"/>
                  </a:ext>
                </a:extLst>
              </p14:cNvPr>
              <p14:cNvContentPartPr/>
              <p14:nvPr/>
            </p14:nvContentPartPr>
            <p14:xfrm>
              <a:off x="10491077" y="3423964"/>
              <a:ext cx="258120" cy="328320"/>
            </p14:xfrm>
          </p:contentPart>
        </mc:Choice>
        <mc:Fallback>
          <p:pic>
            <p:nvPicPr>
              <p:cNvPr id="60" name="Cerneală 59">
                <a:extLst>
                  <a:ext uri="{FF2B5EF4-FFF2-40B4-BE49-F238E27FC236}">
                    <a16:creationId xmlns:a16="http://schemas.microsoft.com/office/drawing/2014/main" id="{E9E11791-3455-4384-91C5-0EA159C97EC9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0473077" y="3387964"/>
                <a:ext cx="293760" cy="39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61" name="Cerneală 60">
                <a:extLst>
                  <a:ext uri="{FF2B5EF4-FFF2-40B4-BE49-F238E27FC236}">
                    <a16:creationId xmlns:a16="http://schemas.microsoft.com/office/drawing/2014/main" id="{E62A1990-BC1E-467B-8094-2B1E73B26439}"/>
                  </a:ext>
                </a:extLst>
              </p14:cNvPr>
              <p14:cNvContentPartPr/>
              <p14:nvPr/>
            </p14:nvContentPartPr>
            <p14:xfrm>
              <a:off x="8362037" y="3121204"/>
              <a:ext cx="2964960" cy="993960"/>
            </p14:xfrm>
          </p:contentPart>
        </mc:Choice>
        <mc:Fallback>
          <p:pic>
            <p:nvPicPr>
              <p:cNvPr id="61" name="Cerneală 60">
                <a:extLst>
                  <a:ext uri="{FF2B5EF4-FFF2-40B4-BE49-F238E27FC236}">
                    <a16:creationId xmlns:a16="http://schemas.microsoft.com/office/drawing/2014/main" id="{E62A1990-BC1E-467B-8094-2B1E73B26439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8344037" y="3085564"/>
                <a:ext cx="3000600" cy="106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65" name="Cerneală 64">
                <a:extLst>
                  <a:ext uri="{FF2B5EF4-FFF2-40B4-BE49-F238E27FC236}">
                    <a16:creationId xmlns:a16="http://schemas.microsoft.com/office/drawing/2014/main" id="{930EC56B-78D8-4F28-A81B-1B89F5132E77}"/>
                  </a:ext>
                </a:extLst>
              </p14:cNvPr>
              <p14:cNvContentPartPr/>
              <p14:nvPr/>
            </p14:nvContentPartPr>
            <p14:xfrm>
              <a:off x="10761077" y="2858404"/>
              <a:ext cx="237600" cy="215280"/>
            </p14:xfrm>
          </p:contentPart>
        </mc:Choice>
        <mc:Fallback>
          <p:pic>
            <p:nvPicPr>
              <p:cNvPr id="65" name="Cerneală 64">
                <a:extLst>
                  <a:ext uri="{FF2B5EF4-FFF2-40B4-BE49-F238E27FC236}">
                    <a16:creationId xmlns:a16="http://schemas.microsoft.com/office/drawing/2014/main" id="{930EC56B-78D8-4F28-A81B-1B89F5132E77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0743437" y="2840764"/>
                <a:ext cx="273240" cy="25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70" name="Cerneală 69">
                <a:extLst>
                  <a:ext uri="{FF2B5EF4-FFF2-40B4-BE49-F238E27FC236}">
                    <a16:creationId xmlns:a16="http://schemas.microsoft.com/office/drawing/2014/main" id="{14D3B2F2-596A-45CB-830F-BCC4B649ECD7}"/>
                  </a:ext>
                </a:extLst>
              </p14:cNvPr>
              <p14:cNvContentPartPr/>
              <p14:nvPr/>
            </p14:nvContentPartPr>
            <p14:xfrm>
              <a:off x="11211077" y="2779204"/>
              <a:ext cx="932400" cy="512640"/>
            </p14:xfrm>
          </p:contentPart>
        </mc:Choice>
        <mc:Fallback>
          <p:pic>
            <p:nvPicPr>
              <p:cNvPr id="70" name="Cerneală 69">
                <a:extLst>
                  <a:ext uri="{FF2B5EF4-FFF2-40B4-BE49-F238E27FC236}">
                    <a16:creationId xmlns:a16="http://schemas.microsoft.com/office/drawing/2014/main" id="{14D3B2F2-596A-45CB-830F-BCC4B649ECD7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1193077" y="2761204"/>
                <a:ext cx="968040" cy="54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71" name="Cerneală 70">
                <a:extLst>
                  <a:ext uri="{FF2B5EF4-FFF2-40B4-BE49-F238E27FC236}">
                    <a16:creationId xmlns:a16="http://schemas.microsoft.com/office/drawing/2014/main" id="{37366B91-FA22-4EA4-9B5A-2B4D930D5CA4}"/>
                  </a:ext>
                </a:extLst>
              </p14:cNvPr>
              <p14:cNvContentPartPr/>
              <p14:nvPr/>
            </p14:nvContentPartPr>
            <p14:xfrm>
              <a:off x="9072677" y="2825284"/>
              <a:ext cx="1333800" cy="508680"/>
            </p14:xfrm>
          </p:contentPart>
        </mc:Choice>
        <mc:Fallback>
          <p:pic>
            <p:nvPicPr>
              <p:cNvPr id="71" name="Cerneală 70">
                <a:extLst>
                  <a:ext uri="{FF2B5EF4-FFF2-40B4-BE49-F238E27FC236}">
                    <a16:creationId xmlns:a16="http://schemas.microsoft.com/office/drawing/2014/main" id="{37366B91-FA22-4EA4-9B5A-2B4D930D5CA4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9055037" y="2807284"/>
                <a:ext cx="1369440" cy="54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72" name="Cerneală 71">
                <a:extLst>
                  <a:ext uri="{FF2B5EF4-FFF2-40B4-BE49-F238E27FC236}">
                    <a16:creationId xmlns:a16="http://schemas.microsoft.com/office/drawing/2014/main" id="{581070EB-0215-430E-B73C-6E6113EC3C50}"/>
                  </a:ext>
                </a:extLst>
              </p14:cNvPr>
              <p14:cNvContentPartPr/>
              <p14:nvPr/>
            </p14:nvContentPartPr>
            <p14:xfrm>
              <a:off x="6925637" y="4641124"/>
              <a:ext cx="4361400" cy="153720"/>
            </p14:xfrm>
          </p:contentPart>
        </mc:Choice>
        <mc:Fallback>
          <p:pic>
            <p:nvPicPr>
              <p:cNvPr id="72" name="Cerneală 71">
                <a:extLst>
                  <a:ext uri="{FF2B5EF4-FFF2-40B4-BE49-F238E27FC236}">
                    <a16:creationId xmlns:a16="http://schemas.microsoft.com/office/drawing/2014/main" id="{581070EB-0215-430E-B73C-6E6113EC3C50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907997" y="4623124"/>
                <a:ext cx="4397040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73" name="Cerneală 72">
                <a:extLst>
                  <a:ext uri="{FF2B5EF4-FFF2-40B4-BE49-F238E27FC236}">
                    <a16:creationId xmlns:a16="http://schemas.microsoft.com/office/drawing/2014/main" id="{06C8620B-C8CC-42EB-AD57-1F200BC0A73F}"/>
                  </a:ext>
                </a:extLst>
              </p14:cNvPr>
              <p14:cNvContentPartPr/>
              <p14:nvPr/>
            </p14:nvContentPartPr>
            <p14:xfrm>
              <a:off x="4045997" y="4836964"/>
              <a:ext cx="447480" cy="1616760"/>
            </p14:xfrm>
          </p:contentPart>
        </mc:Choice>
        <mc:Fallback>
          <p:pic>
            <p:nvPicPr>
              <p:cNvPr id="73" name="Cerneală 72">
                <a:extLst>
                  <a:ext uri="{FF2B5EF4-FFF2-40B4-BE49-F238E27FC236}">
                    <a16:creationId xmlns:a16="http://schemas.microsoft.com/office/drawing/2014/main" id="{06C8620B-C8CC-42EB-AD57-1F200BC0A73F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4028357" y="4819324"/>
                <a:ext cx="483120" cy="1652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9299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Cerneală 2">
                <a:extLst>
                  <a:ext uri="{FF2B5EF4-FFF2-40B4-BE49-F238E27FC236}">
                    <a16:creationId xmlns:a16="http://schemas.microsoft.com/office/drawing/2014/main" id="{FA2584AD-5F86-4B36-B781-81D5175C6E23}"/>
                  </a:ext>
                </a:extLst>
              </p14:cNvPr>
              <p14:cNvContentPartPr/>
              <p14:nvPr/>
            </p14:nvContentPartPr>
            <p14:xfrm>
              <a:off x="643637" y="383404"/>
              <a:ext cx="17640" cy="204120"/>
            </p14:xfrm>
          </p:contentPart>
        </mc:Choice>
        <mc:Fallback xmlns="">
          <p:pic>
            <p:nvPicPr>
              <p:cNvPr id="3" name="Cerneală 2">
                <a:extLst>
                  <a:ext uri="{FF2B5EF4-FFF2-40B4-BE49-F238E27FC236}">
                    <a16:creationId xmlns:a16="http://schemas.microsoft.com/office/drawing/2014/main" id="{FA2584AD-5F86-4B36-B781-81D5175C6E2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5637" y="347404"/>
                <a:ext cx="53280" cy="27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Cerneală 4">
                <a:extLst>
                  <a:ext uri="{FF2B5EF4-FFF2-40B4-BE49-F238E27FC236}">
                    <a16:creationId xmlns:a16="http://schemas.microsoft.com/office/drawing/2014/main" id="{F58909DB-4C66-4389-8431-217A20030D24}"/>
                  </a:ext>
                </a:extLst>
              </p14:cNvPr>
              <p14:cNvContentPartPr/>
              <p14:nvPr/>
            </p14:nvContentPartPr>
            <p14:xfrm>
              <a:off x="568757" y="313564"/>
              <a:ext cx="232920" cy="128520"/>
            </p14:xfrm>
          </p:contentPart>
        </mc:Choice>
        <mc:Fallback xmlns="">
          <p:pic>
            <p:nvPicPr>
              <p:cNvPr id="5" name="Cerneală 4">
                <a:extLst>
                  <a:ext uri="{FF2B5EF4-FFF2-40B4-BE49-F238E27FC236}">
                    <a16:creationId xmlns:a16="http://schemas.microsoft.com/office/drawing/2014/main" id="{F58909DB-4C66-4389-8431-217A20030D2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1117" y="277924"/>
                <a:ext cx="268560" cy="20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Cerneală 5">
                <a:extLst>
                  <a:ext uri="{FF2B5EF4-FFF2-40B4-BE49-F238E27FC236}">
                    <a16:creationId xmlns:a16="http://schemas.microsoft.com/office/drawing/2014/main" id="{D7690BAE-EBFD-4654-ACB8-4B173E39F22A}"/>
                  </a:ext>
                </a:extLst>
              </p14:cNvPr>
              <p14:cNvContentPartPr/>
              <p14:nvPr/>
            </p14:nvContentPartPr>
            <p14:xfrm>
              <a:off x="775397" y="464044"/>
              <a:ext cx="503640" cy="156240"/>
            </p14:xfrm>
          </p:contentPart>
        </mc:Choice>
        <mc:Fallback xmlns="">
          <p:pic>
            <p:nvPicPr>
              <p:cNvPr id="6" name="Cerneală 5">
                <a:extLst>
                  <a:ext uri="{FF2B5EF4-FFF2-40B4-BE49-F238E27FC236}">
                    <a16:creationId xmlns:a16="http://schemas.microsoft.com/office/drawing/2014/main" id="{D7690BAE-EBFD-4654-ACB8-4B173E39F22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57757" y="428404"/>
                <a:ext cx="539280" cy="22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Cerneală 6">
                <a:extLst>
                  <a:ext uri="{FF2B5EF4-FFF2-40B4-BE49-F238E27FC236}">
                    <a16:creationId xmlns:a16="http://schemas.microsoft.com/office/drawing/2014/main" id="{578C895E-6A5C-48B5-8964-888CB053327C}"/>
                  </a:ext>
                </a:extLst>
              </p14:cNvPr>
              <p14:cNvContentPartPr/>
              <p14:nvPr/>
            </p14:nvContentPartPr>
            <p14:xfrm>
              <a:off x="1366157" y="260284"/>
              <a:ext cx="339120" cy="354600"/>
            </p14:xfrm>
          </p:contentPart>
        </mc:Choice>
        <mc:Fallback xmlns="">
          <p:pic>
            <p:nvPicPr>
              <p:cNvPr id="7" name="Cerneală 6">
                <a:extLst>
                  <a:ext uri="{FF2B5EF4-FFF2-40B4-BE49-F238E27FC236}">
                    <a16:creationId xmlns:a16="http://schemas.microsoft.com/office/drawing/2014/main" id="{578C895E-6A5C-48B5-8964-888CB053327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48517" y="224284"/>
                <a:ext cx="374760" cy="42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Cerneală 7">
                <a:extLst>
                  <a:ext uri="{FF2B5EF4-FFF2-40B4-BE49-F238E27FC236}">
                    <a16:creationId xmlns:a16="http://schemas.microsoft.com/office/drawing/2014/main" id="{17EBDF12-6364-4F96-BF43-7C263ECF4825}"/>
                  </a:ext>
                </a:extLst>
              </p14:cNvPr>
              <p14:cNvContentPartPr/>
              <p14:nvPr/>
            </p14:nvContentPartPr>
            <p14:xfrm>
              <a:off x="1261037" y="339844"/>
              <a:ext cx="448560" cy="15120"/>
            </p14:xfrm>
          </p:contentPart>
        </mc:Choice>
        <mc:Fallback xmlns="">
          <p:pic>
            <p:nvPicPr>
              <p:cNvPr id="8" name="Cerneală 7">
                <a:extLst>
                  <a:ext uri="{FF2B5EF4-FFF2-40B4-BE49-F238E27FC236}">
                    <a16:creationId xmlns:a16="http://schemas.microsoft.com/office/drawing/2014/main" id="{17EBDF12-6364-4F96-BF43-7C263ECF482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243037" y="304204"/>
                <a:ext cx="484200" cy="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" name="Cerneală 8">
                <a:extLst>
                  <a:ext uri="{FF2B5EF4-FFF2-40B4-BE49-F238E27FC236}">
                    <a16:creationId xmlns:a16="http://schemas.microsoft.com/office/drawing/2014/main" id="{97421091-6491-4BA7-9D74-BFE3C988BB34}"/>
                  </a:ext>
                </a:extLst>
              </p14:cNvPr>
              <p14:cNvContentPartPr/>
              <p14:nvPr/>
            </p14:nvContentPartPr>
            <p14:xfrm>
              <a:off x="1777637" y="527044"/>
              <a:ext cx="334800" cy="92880"/>
            </p14:xfrm>
          </p:contentPart>
        </mc:Choice>
        <mc:Fallback xmlns="">
          <p:pic>
            <p:nvPicPr>
              <p:cNvPr id="9" name="Cerneală 8">
                <a:extLst>
                  <a:ext uri="{FF2B5EF4-FFF2-40B4-BE49-F238E27FC236}">
                    <a16:creationId xmlns:a16="http://schemas.microsoft.com/office/drawing/2014/main" id="{97421091-6491-4BA7-9D74-BFE3C988BB3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759637" y="491404"/>
                <a:ext cx="370440" cy="16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" name="Cerneală 9">
                <a:extLst>
                  <a:ext uri="{FF2B5EF4-FFF2-40B4-BE49-F238E27FC236}">
                    <a16:creationId xmlns:a16="http://schemas.microsoft.com/office/drawing/2014/main" id="{5E54969D-1BFC-4391-8F3E-9A3203014EEE}"/>
                  </a:ext>
                </a:extLst>
              </p14:cNvPr>
              <p14:cNvContentPartPr/>
              <p14:nvPr/>
            </p14:nvContentPartPr>
            <p14:xfrm>
              <a:off x="2598437" y="254524"/>
              <a:ext cx="507240" cy="310320"/>
            </p14:xfrm>
          </p:contentPart>
        </mc:Choice>
        <mc:Fallback xmlns="">
          <p:pic>
            <p:nvPicPr>
              <p:cNvPr id="10" name="Cerneală 9">
                <a:extLst>
                  <a:ext uri="{FF2B5EF4-FFF2-40B4-BE49-F238E27FC236}">
                    <a16:creationId xmlns:a16="http://schemas.microsoft.com/office/drawing/2014/main" id="{5E54969D-1BFC-4391-8F3E-9A3203014EE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580437" y="218884"/>
                <a:ext cx="542880" cy="38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1" name="Cerneală 10">
                <a:extLst>
                  <a:ext uri="{FF2B5EF4-FFF2-40B4-BE49-F238E27FC236}">
                    <a16:creationId xmlns:a16="http://schemas.microsoft.com/office/drawing/2014/main" id="{BDE53CDB-EE14-45A7-94D5-1F14C05180A0}"/>
                  </a:ext>
                </a:extLst>
              </p14:cNvPr>
              <p14:cNvContentPartPr/>
              <p14:nvPr/>
            </p14:nvContentPartPr>
            <p14:xfrm>
              <a:off x="3520397" y="411844"/>
              <a:ext cx="181080" cy="449640"/>
            </p14:xfrm>
          </p:contentPart>
        </mc:Choice>
        <mc:Fallback xmlns="">
          <p:pic>
            <p:nvPicPr>
              <p:cNvPr id="11" name="Cerneală 10">
                <a:extLst>
                  <a:ext uri="{FF2B5EF4-FFF2-40B4-BE49-F238E27FC236}">
                    <a16:creationId xmlns:a16="http://schemas.microsoft.com/office/drawing/2014/main" id="{BDE53CDB-EE14-45A7-94D5-1F14C05180A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502397" y="375844"/>
                <a:ext cx="216720" cy="52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2" name="Cerneală 11">
                <a:extLst>
                  <a:ext uri="{FF2B5EF4-FFF2-40B4-BE49-F238E27FC236}">
                    <a16:creationId xmlns:a16="http://schemas.microsoft.com/office/drawing/2014/main" id="{1DC38E59-DB9C-4B84-9FBE-525712A612D3}"/>
                  </a:ext>
                </a:extLst>
              </p14:cNvPr>
              <p14:cNvContentPartPr/>
              <p14:nvPr/>
            </p14:nvContentPartPr>
            <p14:xfrm>
              <a:off x="3772037" y="461524"/>
              <a:ext cx="150120" cy="109440"/>
            </p14:xfrm>
          </p:contentPart>
        </mc:Choice>
        <mc:Fallback xmlns="">
          <p:pic>
            <p:nvPicPr>
              <p:cNvPr id="12" name="Cerneală 11">
                <a:extLst>
                  <a:ext uri="{FF2B5EF4-FFF2-40B4-BE49-F238E27FC236}">
                    <a16:creationId xmlns:a16="http://schemas.microsoft.com/office/drawing/2014/main" id="{1DC38E59-DB9C-4B84-9FBE-525712A612D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754397" y="425884"/>
                <a:ext cx="185760" cy="18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3" name="Cerneală 12">
                <a:extLst>
                  <a:ext uri="{FF2B5EF4-FFF2-40B4-BE49-F238E27FC236}">
                    <a16:creationId xmlns:a16="http://schemas.microsoft.com/office/drawing/2014/main" id="{74F3A979-E0D4-4EAF-A817-561405842137}"/>
                  </a:ext>
                </a:extLst>
              </p14:cNvPr>
              <p14:cNvContentPartPr/>
              <p14:nvPr/>
            </p14:nvContentPartPr>
            <p14:xfrm>
              <a:off x="3991637" y="219604"/>
              <a:ext cx="341280" cy="375120"/>
            </p14:xfrm>
          </p:contentPart>
        </mc:Choice>
        <mc:Fallback xmlns="">
          <p:pic>
            <p:nvPicPr>
              <p:cNvPr id="13" name="Cerneală 12">
                <a:extLst>
                  <a:ext uri="{FF2B5EF4-FFF2-40B4-BE49-F238E27FC236}">
                    <a16:creationId xmlns:a16="http://schemas.microsoft.com/office/drawing/2014/main" id="{74F3A979-E0D4-4EAF-A817-56140584213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973637" y="183604"/>
                <a:ext cx="376920" cy="44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4" name="Cerneală 13">
                <a:extLst>
                  <a:ext uri="{FF2B5EF4-FFF2-40B4-BE49-F238E27FC236}">
                    <a16:creationId xmlns:a16="http://schemas.microsoft.com/office/drawing/2014/main" id="{5361EDC6-5A1D-405F-A6C5-59754190E5CD}"/>
                  </a:ext>
                </a:extLst>
              </p14:cNvPr>
              <p14:cNvContentPartPr/>
              <p14:nvPr/>
            </p14:nvContentPartPr>
            <p14:xfrm>
              <a:off x="4304477" y="343804"/>
              <a:ext cx="14040" cy="19080"/>
            </p14:xfrm>
          </p:contentPart>
        </mc:Choice>
        <mc:Fallback xmlns="">
          <p:pic>
            <p:nvPicPr>
              <p:cNvPr id="14" name="Cerneală 13">
                <a:extLst>
                  <a:ext uri="{FF2B5EF4-FFF2-40B4-BE49-F238E27FC236}">
                    <a16:creationId xmlns:a16="http://schemas.microsoft.com/office/drawing/2014/main" id="{5361EDC6-5A1D-405F-A6C5-59754190E5C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286837" y="308164"/>
                <a:ext cx="49680" cy="9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5" name="Cerneală 14">
                <a:extLst>
                  <a:ext uri="{FF2B5EF4-FFF2-40B4-BE49-F238E27FC236}">
                    <a16:creationId xmlns:a16="http://schemas.microsoft.com/office/drawing/2014/main" id="{A323797F-2944-4C6E-8872-0B8739C7D02D}"/>
                  </a:ext>
                </a:extLst>
              </p14:cNvPr>
              <p14:cNvContentPartPr/>
              <p14:nvPr/>
            </p14:nvContentPartPr>
            <p14:xfrm>
              <a:off x="4416797" y="380164"/>
              <a:ext cx="646560" cy="255600"/>
            </p14:xfrm>
          </p:contentPart>
        </mc:Choice>
        <mc:Fallback xmlns="">
          <p:pic>
            <p:nvPicPr>
              <p:cNvPr id="15" name="Cerneală 14">
                <a:extLst>
                  <a:ext uri="{FF2B5EF4-FFF2-40B4-BE49-F238E27FC236}">
                    <a16:creationId xmlns:a16="http://schemas.microsoft.com/office/drawing/2014/main" id="{A323797F-2944-4C6E-8872-0B8739C7D02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399157" y="344524"/>
                <a:ext cx="682200" cy="32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87" name="Cerneală 386">
                <a:extLst>
                  <a:ext uri="{FF2B5EF4-FFF2-40B4-BE49-F238E27FC236}">
                    <a16:creationId xmlns:a16="http://schemas.microsoft.com/office/drawing/2014/main" id="{C3D03606-92EE-426C-8429-22F4CCE0A671}"/>
                  </a:ext>
                </a:extLst>
              </p14:cNvPr>
              <p14:cNvContentPartPr/>
              <p14:nvPr/>
            </p14:nvContentPartPr>
            <p14:xfrm>
              <a:off x="259877" y="137164"/>
              <a:ext cx="11538720" cy="6599880"/>
            </p14:xfrm>
          </p:contentPart>
        </mc:Choice>
        <mc:Fallback xmlns="">
          <p:pic>
            <p:nvPicPr>
              <p:cNvPr id="387" name="Cerneală 386">
                <a:extLst>
                  <a:ext uri="{FF2B5EF4-FFF2-40B4-BE49-F238E27FC236}">
                    <a16:creationId xmlns:a16="http://schemas.microsoft.com/office/drawing/2014/main" id="{C3D03606-92EE-426C-8429-22F4CCE0A671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41877" y="119524"/>
                <a:ext cx="11574360" cy="663552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Dreptunghi 18">
            <a:extLst>
              <a:ext uri="{FF2B5EF4-FFF2-40B4-BE49-F238E27FC236}">
                <a16:creationId xmlns:a16="http://schemas.microsoft.com/office/drawing/2014/main" id="{55B89056-A7B6-4DE3-8F0E-7AE0ED35CBC3}"/>
              </a:ext>
            </a:extLst>
          </p:cNvPr>
          <p:cNvSpPr/>
          <p:nvPr/>
        </p:nvSpPr>
        <p:spPr>
          <a:xfrm>
            <a:off x="243904" y="5442"/>
            <a:ext cx="22076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b="1" i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Modul de lucru </a:t>
            </a:r>
            <a:r>
              <a:rPr lang="en-US" b="1" i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ro-RO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" name="Cerneală 1">
                <a:extLst>
                  <a:ext uri="{FF2B5EF4-FFF2-40B4-BE49-F238E27FC236}">
                    <a16:creationId xmlns:a16="http://schemas.microsoft.com/office/drawing/2014/main" id="{1C8BFD84-9E74-494F-8572-E13E03F7E375}"/>
                  </a:ext>
                </a:extLst>
              </p14:cNvPr>
              <p14:cNvContentPartPr/>
              <p14:nvPr/>
            </p14:nvContentPartPr>
            <p14:xfrm>
              <a:off x="2553437" y="2241004"/>
              <a:ext cx="348840" cy="633960"/>
            </p14:xfrm>
          </p:contentPart>
        </mc:Choice>
        <mc:Fallback>
          <p:pic>
            <p:nvPicPr>
              <p:cNvPr id="2" name="Cerneală 1">
                <a:extLst>
                  <a:ext uri="{FF2B5EF4-FFF2-40B4-BE49-F238E27FC236}">
                    <a16:creationId xmlns:a16="http://schemas.microsoft.com/office/drawing/2014/main" id="{1C8BFD84-9E74-494F-8572-E13E03F7E375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535437" y="2205364"/>
                <a:ext cx="384480" cy="70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4" name="Cerneală 3">
                <a:extLst>
                  <a:ext uri="{FF2B5EF4-FFF2-40B4-BE49-F238E27FC236}">
                    <a16:creationId xmlns:a16="http://schemas.microsoft.com/office/drawing/2014/main" id="{747348A6-D1BB-471E-80B4-F33134CE3B25}"/>
                  </a:ext>
                </a:extLst>
              </p14:cNvPr>
              <p14:cNvContentPartPr/>
              <p14:nvPr/>
            </p14:nvContentPartPr>
            <p14:xfrm>
              <a:off x="2773757" y="2231644"/>
              <a:ext cx="33120" cy="687600"/>
            </p14:xfrm>
          </p:contentPart>
        </mc:Choice>
        <mc:Fallback>
          <p:pic>
            <p:nvPicPr>
              <p:cNvPr id="4" name="Cerneală 3">
                <a:extLst>
                  <a:ext uri="{FF2B5EF4-FFF2-40B4-BE49-F238E27FC236}">
                    <a16:creationId xmlns:a16="http://schemas.microsoft.com/office/drawing/2014/main" id="{747348A6-D1BB-471E-80B4-F33134CE3B25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756117" y="2196004"/>
                <a:ext cx="68760" cy="75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6" name="Cerneală 15">
                <a:extLst>
                  <a:ext uri="{FF2B5EF4-FFF2-40B4-BE49-F238E27FC236}">
                    <a16:creationId xmlns:a16="http://schemas.microsoft.com/office/drawing/2014/main" id="{9CAE381B-9F3F-4802-BAD2-836C91120B5F}"/>
                  </a:ext>
                </a:extLst>
              </p14:cNvPr>
              <p14:cNvContentPartPr/>
              <p14:nvPr/>
            </p14:nvContentPartPr>
            <p14:xfrm>
              <a:off x="653717" y="4290844"/>
              <a:ext cx="217080" cy="275760"/>
            </p14:xfrm>
          </p:contentPart>
        </mc:Choice>
        <mc:Fallback>
          <p:pic>
            <p:nvPicPr>
              <p:cNvPr id="16" name="Cerneală 15">
                <a:extLst>
                  <a:ext uri="{FF2B5EF4-FFF2-40B4-BE49-F238E27FC236}">
                    <a16:creationId xmlns:a16="http://schemas.microsoft.com/office/drawing/2014/main" id="{9CAE381B-9F3F-4802-BAD2-836C91120B5F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35717" y="4255204"/>
                <a:ext cx="252720" cy="34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7" name="Cerneală 16">
                <a:extLst>
                  <a:ext uri="{FF2B5EF4-FFF2-40B4-BE49-F238E27FC236}">
                    <a16:creationId xmlns:a16="http://schemas.microsoft.com/office/drawing/2014/main" id="{D19F9C9E-9B2B-4D2E-BD54-0C75ED499012}"/>
                  </a:ext>
                </a:extLst>
              </p14:cNvPr>
              <p14:cNvContentPartPr/>
              <p14:nvPr/>
            </p14:nvContentPartPr>
            <p14:xfrm>
              <a:off x="1623917" y="834484"/>
              <a:ext cx="178560" cy="238680"/>
            </p14:xfrm>
          </p:contentPart>
        </mc:Choice>
        <mc:Fallback>
          <p:pic>
            <p:nvPicPr>
              <p:cNvPr id="17" name="Cerneală 16">
                <a:extLst>
                  <a:ext uri="{FF2B5EF4-FFF2-40B4-BE49-F238E27FC236}">
                    <a16:creationId xmlns:a16="http://schemas.microsoft.com/office/drawing/2014/main" id="{D19F9C9E-9B2B-4D2E-BD54-0C75ED499012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605917" y="798844"/>
                <a:ext cx="214200" cy="31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8" name="Cerneală 17">
                <a:extLst>
                  <a:ext uri="{FF2B5EF4-FFF2-40B4-BE49-F238E27FC236}">
                    <a16:creationId xmlns:a16="http://schemas.microsoft.com/office/drawing/2014/main" id="{0DB9A7E5-379A-4A1C-B3B4-41EB1E379402}"/>
                  </a:ext>
                </a:extLst>
              </p14:cNvPr>
              <p14:cNvContentPartPr/>
              <p14:nvPr/>
            </p14:nvContentPartPr>
            <p14:xfrm>
              <a:off x="1512317" y="811084"/>
              <a:ext cx="144360" cy="113040"/>
            </p14:xfrm>
          </p:contentPart>
        </mc:Choice>
        <mc:Fallback>
          <p:pic>
            <p:nvPicPr>
              <p:cNvPr id="18" name="Cerneală 17">
                <a:extLst>
                  <a:ext uri="{FF2B5EF4-FFF2-40B4-BE49-F238E27FC236}">
                    <a16:creationId xmlns:a16="http://schemas.microsoft.com/office/drawing/2014/main" id="{0DB9A7E5-379A-4A1C-B3B4-41EB1E379402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494677" y="775084"/>
                <a:ext cx="180000" cy="18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0" name="Cerneală 19">
                <a:extLst>
                  <a:ext uri="{FF2B5EF4-FFF2-40B4-BE49-F238E27FC236}">
                    <a16:creationId xmlns:a16="http://schemas.microsoft.com/office/drawing/2014/main" id="{216EAE96-53F9-46B0-A49B-C1A95C0A307F}"/>
                  </a:ext>
                </a:extLst>
              </p14:cNvPr>
              <p14:cNvContentPartPr/>
              <p14:nvPr/>
            </p14:nvContentPartPr>
            <p14:xfrm>
              <a:off x="1553357" y="1071364"/>
              <a:ext cx="142200" cy="5400"/>
            </p14:xfrm>
          </p:contentPart>
        </mc:Choice>
        <mc:Fallback>
          <p:pic>
            <p:nvPicPr>
              <p:cNvPr id="20" name="Cerneală 19">
                <a:extLst>
                  <a:ext uri="{FF2B5EF4-FFF2-40B4-BE49-F238E27FC236}">
                    <a16:creationId xmlns:a16="http://schemas.microsoft.com/office/drawing/2014/main" id="{216EAE96-53F9-46B0-A49B-C1A95C0A307F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535357" y="1035724"/>
                <a:ext cx="177840" cy="7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1" name="Cerneală 20">
                <a:extLst>
                  <a:ext uri="{FF2B5EF4-FFF2-40B4-BE49-F238E27FC236}">
                    <a16:creationId xmlns:a16="http://schemas.microsoft.com/office/drawing/2014/main" id="{D1AFD284-6A47-4422-BC7A-AF9BA40757DA}"/>
                  </a:ext>
                </a:extLst>
              </p14:cNvPr>
              <p14:cNvContentPartPr/>
              <p14:nvPr/>
            </p14:nvContentPartPr>
            <p14:xfrm>
              <a:off x="2278757" y="4389844"/>
              <a:ext cx="198000" cy="204120"/>
            </p14:xfrm>
          </p:contentPart>
        </mc:Choice>
        <mc:Fallback>
          <p:pic>
            <p:nvPicPr>
              <p:cNvPr id="21" name="Cerneală 20">
                <a:extLst>
                  <a:ext uri="{FF2B5EF4-FFF2-40B4-BE49-F238E27FC236}">
                    <a16:creationId xmlns:a16="http://schemas.microsoft.com/office/drawing/2014/main" id="{D1AFD284-6A47-4422-BC7A-AF9BA40757DA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260757" y="4354204"/>
                <a:ext cx="233640" cy="27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2" name="Cerneală 21">
                <a:extLst>
                  <a:ext uri="{FF2B5EF4-FFF2-40B4-BE49-F238E27FC236}">
                    <a16:creationId xmlns:a16="http://schemas.microsoft.com/office/drawing/2014/main" id="{E3A32C44-0400-4DD6-A2E7-FA2270399E51}"/>
                  </a:ext>
                </a:extLst>
              </p14:cNvPr>
              <p14:cNvContentPartPr/>
              <p14:nvPr/>
            </p14:nvContentPartPr>
            <p14:xfrm>
              <a:off x="2531117" y="3690724"/>
              <a:ext cx="158760" cy="234000"/>
            </p14:xfrm>
          </p:contentPart>
        </mc:Choice>
        <mc:Fallback>
          <p:pic>
            <p:nvPicPr>
              <p:cNvPr id="22" name="Cerneală 21">
                <a:extLst>
                  <a:ext uri="{FF2B5EF4-FFF2-40B4-BE49-F238E27FC236}">
                    <a16:creationId xmlns:a16="http://schemas.microsoft.com/office/drawing/2014/main" id="{E3A32C44-0400-4DD6-A2E7-FA2270399E51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513117" y="3654724"/>
                <a:ext cx="194400" cy="30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23" name="Cerneală 22">
                <a:extLst>
                  <a:ext uri="{FF2B5EF4-FFF2-40B4-BE49-F238E27FC236}">
                    <a16:creationId xmlns:a16="http://schemas.microsoft.com/office/drawing/2014/main" id="{D98485C3-826A-4672-A48C-CDB47B9443E1}"/>
                  </a:ext>
                </a:extLst>
              </p14:cNvPr>
              <p14:cNvContentPartPr/>
              <p14:nvPr/>
            </p14:nvContentPartPr>
            <p14:xfrm>
              <a:off x="2359757" y="2290684"/>
              <a:ext cx="687960" cy="641520"/>
            </p14:xfrm>
          </p:contentPart>
        </mc:Choice>
        <mc:Fallback>
          <p:pic>
            <p:nvPicPr>
              <p:cNvPr id="23" name="Cerneală 22">
                <a:extLst>
                  <a:ext uri="{FF2B5EF4-FFF2-40B4-BE49-F238E27FC236}">
                    <a16:creationId xmlns:a16="http://schemas.microsoft.com/office/drawing/2014/main" id="{D98485C3-826A-4672-A48C-CDB47B9443E1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342117" y="2255044"/>
                <a:ext cx="723600" cy="71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24" name="Cerneală 23">
                <a:extLst>
                  <a:ext uri="{FF2B5EF4-FFF2-40B4-BE49-F238E27FC236}">
                    <a16:creationId xmlns:a16="http://schemas.microsoft.com/office/drawing/2014/main" id="{B97D5FD9-BC49-4132-BA72-053A72169970}"/>
                  </a:ext>
                </a:extLst>
              </p14:cNvPr>
              <p14:cNvContentPartPr/>
              <p14:nvPr/>
            </p14:nvContentPartPr>
            <p14:xfrm>
              <a:off x="2004797" y="1817284"/>
              <a:ext cx="460440" cy="815040"/>
            </p14:xfrm>
          </p:contentPart>
        </mc:Choice>
        <mc:Fallback>
          <p:pic>
            <p:nvPicPr>
              <p:cNvPr id="24" name="Cerneală 23">
                <a:extLst>
                  <a:ext uri="{FF2B5EF4-FFF2-40B4-BE49-F238E27FC236}">
                    <a16:creationId xmlns:a16="http://schemas.microsoft.com/office/drawing/2014/main" id="{B97D5FD9-BC49-4132-BA72-053A72169970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987157" y="1781284"/>
                <a:ext cx="496080" cy="88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25" name="Cerneală 24">
                <a:extLst>
                  <a:ext uri="{FF2B5EF4-FFF2-40B4-BE49-F238E27FC236}">
                    <a16:creationId xmlns:a16="http://schemas.microsoft.com/office/drawing/2014/main" id="{E28FCB2A-8411-4BCB-8DD1-7C0226F3A8B1}"/>
                  </a:ext>
                </a:extLst>
              </p14:cNvPr>
              <p14:cNvContentPartPr/>
              <p14:nvPr/>
            </p14:nvContentPartPr>
            <p14:xfrm>
              <a:off x="2349317" y="3812764"/>
              <a:ext cx="59400" cy="27000"/>
            </p14:xfrm>
          </p:contentPart>
        </mc:Choice>
        <mc:Fallback>
          <p:pic>
            <p:nvPicPr>
              <p:cNvPr id="25" name="Cerneală 24">
                <a:extLst>
                  <a:ext uri="{FF2B5EF4-FFF2-40B4-BE49-F238E27FC236}">
                    <a16:creationId xmlns:a16="http://schemas.microsoft.com/office/drawing/2014/main" id="{E28FCB2A-8411-4BCB-8DD1-7C0226F3A8B1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331317" y="3776764"/>
                <a:ext cx="95040" cy="9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26" name="Cerneală 25">
                <a:extLst>
                  <a:ext uri="{FF2B5EF4-FFF2-40B4-BE49-F238E27FC236}">
                    <a16:creationId xmlns:a16="http://schemas.microsoft.com/office/drawing/2014/main" id="{4E69699E-1524-49E9-A214-45A67D324285}"/>
                  </a:ext>
                </a:extLst>
              </p14:cNvPr>
              <p14:cNvContentPartPr/>
              <p14:nvPr/>
            </p14:nvContentPartPr>
            <p14:xfrm>
              <a:off x="2143757" y="3573724"/>
              <a:ext cx="58680" cy="64080"/>
            </p14:xfrm>
          </p:contentPart>
        </mc:Choice>
        <mc:Fallback>
          <p:pic>
            <p:nvPicPr>
              <p:cNvPr id="26" name="Cerneală 25">
                <a:extLst>
                  <a:ext uri="{FF2B5EF4-FFF2-40B4-BE49-F238E27FC236}">
                    <a16:creationId xmlns:a16="http://schemas.microsoft.com/office/drawing/2014/main" id="{4E69699E-1524-49E9-A214-45A67D324285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125757" y="3537724"/>
                <a:ext cx="94320" cy="13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27" name="Cerneală 26">
                <a:extLst>
                  <a:ext uri="{FF2B5EF4-FFF2-40B4-BE49-F238E27FC236}">
                    <a16:creationId xmlns:a16="http://schemas.microsoft.com/office/drawing/2014/main" id="{E8C002C8-8555-4FF5-9A30-D8CBEA816B05}"/>
                  </a:ext>
                </a:extLst>
              </p14:cNvPr>
              <p14:cNvContentPartPr/>
              <p14:nvPr/>
            </p14:nvContentPartPr>
            <p14:xfrm>
              <a:off x="1999037" y="3289324"/>
              <a:ext cx="60840" cy="137520"/>
            </p14:xfrm>
          </p:contentPart>
        </mc:Choice>
        <mc:Fallback>
          <p:pic>
            <p:nvPicPr>
              <p:cNvPr id="27" name="Cerneală 26">
                <a:extLst>
                  <a:ext uri="{FF2B5EF4-FFF2-40B4-BE49-F238E27FC236}">
                    <a16:creationId xmlns:a16="http://schemas.microsoft.com/office/drawing/2014/main" id="{E8C002C8-8555-4FF5-9A30-D8CBEA816B05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981037" y="3253324"/>
                <a:ext cx="9648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28" name="Cerneală 27">
                <a:extLst>
                  <a:ext uri="{FF2B5EF4-FFF2-40B4-BE49-F238E27FC236}">
                    <a16:creationId xmlns:a16="http://schemas.microsoft.com/office/drawing/2014/main" id="{1F9CE757-F74B-4A7B-B863-A4AA0849289A}"/>
                  </a:ext>
                </a:extLst>
              </p14:cNvPr>
              <p14:cNvContentPartPr/>
              <p14:nvPr/>
            </p14:nvContentPartPr>
            <p14:xfrm>
              <a:off x="1931357" y="2911324"/>
              <a:ext cx="5400" cy="180720"/>
            </p14:xfrm>
          </p:contentPart>
        </mc:Choice>
        <mc:Fallback>
          <p:pic>
            <p:nvPicPr>
              <p:cNvPr id="28" name="Cerneală 27">
                <a:extLst>
                  <a:ext uri="{FF2B5EF4-FFF2-40B4-BE49-F238E27FC236}">
                    <a16:creationId xmlns:a16="http://schemas.microsoft.com/office/drawing/2014/main" id="{1F9CE757-F74B-4A7B-B863-A4AA0849289A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913717" y="2875684"/>
                <a:ext cx="4104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29" name="Cerneală 28">
                <a:extLst>
                  <a:ext uri="{FF2B5EF4-FFF2-40B4-BE49-F238E27FC236}">
                    <a16:creationId xmlns:a16="http://schemas.microsoft.com/office/drawing/2014/main" id="{9F6D820D-7C65-4C6C-BBA1-EBEE665BA06A}"/>
                  </a:ext>
                </a:extLst>
              </p14:cNvPr>
              <p14:cNvContentPartPr/>
              <p14:nvPr/>
            </p14:nvContentPartPr>
            <p14:xfrm>
              <a:off x="1926677" y="2649964"/>
              <a:ext cx="34560" cy="59040"/>
            </p14:xfrm>
          </p:contentPart>
        </mc:Choice>
        <mc:Fallback>
          <p:pic>
            <p:nvPicPr>
              <p:cNvPr id="29" name="Cerneală 28">
                <a:extLst>
                  <a:ext uri="{FF2B5EF4-FFF2-40B4-BE49-F238E27FC236}">
                    <a16:creationId xmlns:a16="http://schemas.microsoft.com/office/drawing/2014/main" id="{9F6D820D-7C65-4C6C-BBA1-EBEE665BA06A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909037" y="2613964"/>
                <a:ext cx="7020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30" name="Cerneală 29">
                <a:extLst>
                  <a:ext uri="{FF2B5EF4-FFF2-40B4-BE49-F238E27FC236}">
                    <a16:creationId xmlns:a16="http://schemas.microsoft.com/office/drawing/2014/main" id="{F2FCED2F-CE86-41CD-B158-F737EFDC23AF}"/>
                  </a:ext>
                </a:extLst>
              </p14:cNvPr>
              <p14:cNvContentPartPr/>
              <p14:nvPr/>
            </p14:nvContentPartPr>
            <p14:xfrm>
              <a:off x="1784477" y="2787124"/>
              <a:ext cx="142560" cy="261720"/>
            </p14:xfrm>
          </p:contentPart>
        </mc:Choice>
        <mc:Fallback>
          <p:pic>
            <p:nvPicPr>
              <p:cNvPr id="30" name="Cerneală 29">
                <a:extLst>
                  <a:ext uri="{FF2B5EF4-FFF2-40B4-BE49-F238E27FC236}">
                    <a16:creationId xmlns:a16="http://schemas.microsoft.com/office/drawing/2014/main" id="{F2FCED2F-CE86-41CD-B158-F737EFDC23AF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766837" y="2751484"/>
                <a:ext cx="178200" cy="33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31" name="Cerneală 30">
                <a:extLst>
                  <a:ext uri="{FF2B5EF4-FFF2-40B4-BE49-F238E27FC236}">
                    <a16:creationId xmlns:a16="http://schemas.microsoft.com/office/drawing/2014/main" id="{08C1F029-CF6D-4813-BFE0-DBABA92B487D}"/>
                  </a:ext>
                </a:extLst>
              </p14:cNvPr>
              <p14:cNvContentPartPr/>
              <p14:nvPr/>
            </p14:nvContentPartPr>
            <p14:xfrm>
              <a:off x="1951517" y="2816644"/>
              <a:ext cx="151560" cy="231120"/>
            </p14:xfrm>
          </p:contentPart>
        </mc:Choice>
        <mc:Fallback>
          <p:pic>
            <p:nvPicPr>
              <p:cNvPr id="31" name="Cerneală 30">
                <a:extLst>
                  <a:ext uri="{FF2B5EF4-FFF2-40B4-BE49-F238E27FC236}">
                    <a16:creationId xmlns:a16="http://schemas.microsoft.com/office/drawing/2014/main" id="{08C1F029-CF6D-4813-BFE0-DBABA92B487D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933517" y="2780644"/>
                <a:ext cx="187200" cy="30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32" name="Cerneală 31">
                <a:extLst>
                  <a:ext uri="{FF2B5EF4-FFF2-40B4-BE49-F238E27FC236}">
                    <a16:creationId xmlns:a16="http://schemas.microsoft.com/office/drawing/2014/main" id="{7F915B6C-E42F-4BD7-A798-6C478BA94885}"/>
                  </a:ext>
                </a:extLst>
              </p14:cNvPr>
              <p14:cNvContentPartPr/>
              <p14:nvPr/>
            </p14:nvContentPartPr>
            <p14:xfrm>
              <a:off x="3627677" y="1627204"/>
              <a:ext cx="420840" cy="304920"/>
            </p14:xfrm>
          </p:contentPart>
        </mc:Choice>
        <mc:Fallback>
          <p:pic>
            <p:nvPicPr>
              <p:cNvPr id="32" name="Cerneală 31">
                <a:extLst>
                  <a:ext uri="{FF2B5EF4-FFF2-40B4-BE49-F238E27FC236}">
                    <a16:creationId xmlns:a16="http://schemas.microsoft.com/office/drawing/2014/main" id="{7F915B6C-E42F-4BD7-A798-6C478BA94885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610037" y="1591564"/>
                <a:ext cx="456480" cy="37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33" name="Cerneală 32">
                <a:extLst>
                  <a:ext uri="{FF2B5EF4-FFF2-40B4-BE49-F238E27FC236}">
                    <a16:creationId xmlns:a16="http://schemas.microsoft.com/office/drawing/2014/main" id="{5D14751A-BC7B-4367-8DBD-A187D456FA2F}"/>
                  </a:ext>
                </a:extLst>
              </p14:cNvPr>
              <p14:cNvContentPartPr/>
              <p14:nvPr/>
            </p14:nvContentPartPr>
            <p14:xfrm>
              <a:off x="3657557" y="1610644"/>
              <a:ext cx="352440" cy="284760"/>
            </p14:xfrm>
          </p:contentPart>
        </mc:Choice>
        <mc:Fallback>
          <p:pic>
            <p:nvPicPr>
              <p:cNvPr id="33" name="Cerneală 32">
                <a:extLst>
                  <a:ext uri="{FF2B5EF4-FFF2-40B4-BE49-F238E27FC236}">
                    <a16:creationId xmlns:a16="http://schemas.microsoft.com/office/drawing/2014/main" id="{5D14751A-BC7B-4367-8DBD-A187D456FA2F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3639557" y="1575004"/>
                <a:ext cx="388080" cy="35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34" name="Cerneală 33">
                <a:extLst>
                  <a:ext uri="{FF2B5EF4-FFF2-40B4-BE49-F238E27FC236}">
                    <a16:creationId xmlns:a16="http://schemas.microsoft.com/office/drawing/2014/main" id="{39A3D0D7-71E6-4505-996F-54490B2D1EEA}"/>
                  </a:ext>
                </a:extLst>
              </p14:cNvPr>
              <p14:cNvContentPartPr/>
              <p14:nvPr/>
            </p14:nvContentPartPr>
            <p14:xfrm>
              <a:off x="4224917" y="1582564"/>
              <a:ext cx="161640" cy="255600"/>
            </p14:xfrm>
          </p:contentPart>
        </mc:Choice>
        <mc:Fallback>
          <p:pic>
            <p:nvPicPr>
              <p:cNvPr id="34" name="Cerneală 33">
                <a:extLst>
                  <a:ext uri="{FF2B5EF4-FFF2-40B4-BE49-F238E27FC236}">
                    <a16:creationId xmlns:a16="http://schemas.microsoft.com/office/drawing/2014/main" id="{39A3D0D7-71E6-4505-996F-54490B2D1EEA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4207277" y="1546564"/>
                <a:ext cx="197280" cy="32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35" name="Cerneală 34">
                <a:extLst>
                  <a:ext uri="{FF2B5EF4-FFF2-40B4-BE49-F238E27FC236}">
                    <a16:creationId xmlns:a16="http://schemas.microsoft.com/office/drawing/2014/main" id="{6D6FC292-E696-4FF6-B46F-236E41817F7D}"/>
                  </a:ext>
                </a:extLst>
              </p14:cNvPr>
              <p14:cNvContentPartPr/>
              <p14:nvPr/>
            </p14:nvContentPartPr>
            <p14:xfrm>
              <a:off x="3795077" y="2444044"/>
              <a:ext cx="329760" cy="255240"/>
            </p14:xfrm>
          </p:contentPart>
        </mc:Choice>
        <mc:Fallback>
          <p:pic>
            <p:nvPicPr>
              <p:cNvPr id="35" name="Cerneală 34">
                <a:extLst>
                  <a:ext uri="{FF2B5EF4-FFF2-40B4-BE49-F238E27FC236}">
                    <a16:creationId xmlns:a16="http://schemas.microsoft.com/office/drawing/2014/main" id="{6D6FC292-E696-4FF6-B46F-236E41817F7D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3777077" y="2408044"/>
                <a:ext cx="365400" cy="32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36" name="Cerneală 35">
                <a:extLst>
                  <a:ext uri="{FF2B5EF4-FFF2-40B4-BE49-F238E27FC236}">
                    <a16:creationId xmlns:a16="http://schemas.microsoft.com/office/drawing/2014/main" id="{FEE91737-B62B-44DC-ADB5-A4EC1627C722}"/>
                  </a:ext>
                </a:extLst>
              </p14:cNvPr>
              <p14:cNvContentPartPr/>
              <p14:nvPr/>
            </p14:nvContentPartPr>
            <p14:xfrm>
              <a:off x="3867437" y="2369164"/>
              <a:ext cx="327960" cy="365760"/>
            </p14:xfrm>
          </p:contentPart>
        </mc:Choice>
        <mc:Fallback>
          <p:pic>
            <p:nvPicPr>
              <p:cNvPr id="36" name="Cerneală 35">
                <a:extLst>
                  <a:ext uri="{FF2B5EF4-FFF2-40B4-BE49-F238E27FC236}">
                    <a16:creationId xmlns:a16="http://schemas.microsoft.com/office/drawing/2014/main" id="{FEE91737-B62B-44DC-ADB5-A4EC1627C722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3849797" y="2333524"/>
                <a:ext cx="363600" cy="43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37" name="Cerneală 36">
                <a:extLst>
                  <a:ext uri="{FF2B5EF4-FFF2-40B4-BE49-F238E27FC236}">
                    <a16:creationId xmlns:a16="http://schemas.microsoft.com/office/drawing/2014/main" id="{95F6FBE6-1657-44A9-A637-1501AABD3A3F}"/>
                  </a:ext>
                </a:extLst>
              </p14:cNvPr>
              <p14:cNvContentPartPr/>
              <p14:nvPr/>
            </p14:nvContentPartPr>
            <p14:xfrm>
              <a:off x="4385117" y="2345044"/>
              <a:ext cx="256680" cy="267480"/>
            </p14:xfrm>
          </p:contentPart>
        </mc:Choice>
        <mc:Fallback>
          <p:pic>
            <p:nvPicPr>
              <p:cNvPr id="37" name="Cerneală 36">
                <a:extLst>
                  <a:ext uri="{FF2B5EF4-FFF2-40B4-BE49-F238E27FC236}">
                    <a16:creationId xmlns:a16="http://schemas.microsoft.com/office/drawing/2014/main" id="{95F6FBE6-1657-44A9-A637-1501AABD3A3F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4367117" y="2309044"/>
                <a:ext cx="292320" cy="33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38" name="Cerneală 37">
                <a:extLst>
                  <a:ext uri="{FF2B5EF4-FFF2-40B4-BE49-F238E27FC236}">
                    <a16:creationId xmlns:a16="http://schemas.microsoft.com/office/drawing/2014/main" id="{E1935C9D-A856-410F-AFF0-6E243E9FFDB6}"/>
                  </a:ext>
                </a:extLst>
              </p14:cNvPr>
              <p14:cNvContentPartPr/>
              <p14:nvPr/>
            </p14:nvContentPartPr>
            <p14:xfrm>
              <a:off x="3568997" y="5423404"/>
              <a:ext cx="201960" cy="334080"/>
            </p14:xfrm>
          </p:contentPart>
        </mc:Choice>
        <mc:Fallback>
          <p:pic>
            <p:nvPicPr>
              <p:cNvPr id="38" name="Cerneală 37">
                <a:extLst>
                  <a:ext uri="{FF2B5EF4-FFF2-40B4-BE49-F238E27FC236}">
                    <a16:creationId xmlns:a16="http://schemas.microsoft.com/office/drawing/2014/main" id="{E1935C9D-A856-410F-AFF0-6E243E9FFDB6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3550997" y="5387764"/>
                <a:ext cx="237600" cy="40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39" name="Cerneală 38">
                <a:extLst>
                  <a:ext uri="{FF2B5EF4-FFF2-40B4-BE49-F238E27FC236}">
                    <a16:creationId xmlns:a16="http://schemas.microsoft.com/office/drawing/2014/main" id="{E70D8802-C739-44A6-98CC-81B976CEFBC4}"/>
                  </a:ext>
                </a:extLst>
              </p14:cNvPr>
              <p14:cNvContentPartPr/>
              <p14:nvPr/>
            </p14:nvContentPartPr>
            <p14:xfrm>
              <a:off x="3869597" y="5643364"/>
              <a:ext cx="9360" cy="212040"/>
            </p14:xfrm>
          </p:contentPart>
        </mc:Choice>
        <mc:Fallback>
          <p:pic>
            <p:nvPicPr>
              <p:cNvPr id="39" name="Cerneală 38">
                <a:extLst>
                  <a:ext uri="{FF2B5EF4-FFF2-40B4-BE49-F238E27FC236}">
                    <a16:creationId xmlns:a16="http://schemas.microsoft.com/office/drawing/2014/main" id="{E70D8802-C739-44A6-98CC-81B976CEFBC4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3851957" y="5607724"/>
                <a:ext cx="45000" cy="28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40" name="Cerneală 39">
                <a:extLst>
                  <a:ext uri="{FF2B5EF4-FFF2-40B4-BE49-F238E27FC236}">
                    <a16:creationId xmlns:a16="http://schemas.microsoft.com/office/drawing/2014/main" id="{44AE1B43-C30C-412B-A912-8AE1BF33D13E}"/>
                  </a:ext>
                </a:extLst>
              </p14:cNvPr>
              <p14:cNvContentPartPr/>
              <p14:nvPr/>
            </p14:nvContentPartPr>
            <p14:xfrm>
              <a:off x="3982637" y="5352124"/>
              <a:ext cx="220680" cy="397800"/>
            </p14:xfrm>
          </p:contentPart>
        </mc:Choice>
        <mc:Fallback>
          <p:pic>
            <p:nvPicPr>
              <p:cNvPr id="40" name="Cerneală 39">
                <a:extLst>
                  <a:ext uri="{FF2B5EF4-FFF2-40B4-BE49-F238E27FC236}">
                    <a16:creationId xmlns:a16="http://schemas.microsoft.com/office/drawing/2014/main" id="{44AE1B43-C30C-412B-A912-8AE1BF33D13E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3964637" y="5316124"/>
                <a:ext cx="256320" cy="46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41" name="Cerneală 40">
                <a:extLst>
                  <a:ext uri="{FF2B5EF4-FFF2-40B4-BE49-F238E27FC236}">
                    <a16:creationId xmlns:a16="http://schemas.microsoft.com/office/drawing/2014/main" id="{6FE8B46C-9CB9-4840-826E-FA2C8956FF33}"/>
                  </a:ext>
                </a:extLst>
              </p14:cNvPr>
              <p14:cNvContentPartPr/>
              <p14:nvPr/>
            </p14:nvContentPartPr>
            <p14:xfrm>
              <a:off x="4254797" y="5685124"/>
              <a:ext cx="152280" cy="99000"/>
            </p14:xfrm>
          </p:contentPart>
        </mc:Choice>
        <mc:Fallback>
          <p:pic>
            <p:nvPicPr>
              <p:cNvPr id="41" name="Cerneală 40">
                <a:extLst>
                  <a:ext uri="{FF2B5EF4-FFF2-40B4-BE49-F238E27FC236}">
                    <a16:creationId xmlns:a16="http://schemas.microsoft.com/office/drawing/2014/main" id="{6FE8B46C-9CB9-4840-826E-FA2C8956FF33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4236797" y="5649124"/>
                <a:ext cx="187920" cy="17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42" name="Cerneală 41">
                <a:extLst>
                  <a:ext uri="{FF2B5EF4-FFF2-40B4-BE49-F238E27FC236}">
                    <a16:creationId xmlns:a16="http://schemas.microsoft.com/office/drawing/2014/main" id="{392915A9-DB8E-41DF-89E8-3BDB0E6E067D}"/>
                  </a:ext>
                </a:extLst>
              </p14:cNvPr>
              <p14:cNvContentPartPr/>
              <p14:nvPr/>
            </p14:nvContentPartPr>
            <p14:xfrm>
              <a:off x="4551797" y="5594404"/>
              <a:ext cx="204480" cy="5400"/>
            </p14:xfrm>
          </p:contentPart>
        </mc:Choice>
        <mc:Fallback>
          <p:pic>
            <p:nvPicPr>
              <p:cNvPr id="42" name="Cerneală 41">
                <a:extLst>
                  <a:ext uri="{FF2B5EF4-FFF2-40B4-BE49-F238E27FC236}">
                    <a16:creationId xmlns:a16="http://schemas.microsoft.com/office/drawing/2014/main" id="{392915A9-DB8E-41DF-89E8-3BDB0E6E067D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4534157" y="5558764"/>
                <a:ext cx="240120" cy="7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43" name="Cerneală 42">
                <a:extLst>
                  <a:ext uri="{FF2B5EF4-FFF2-40B4-BE49-F238E27FC236}">
                    <a16:creationId xmlns:a16="http://schemas.microsoft.com/office/drawing/2014/main" id="{2CD32F4C-3A54-4D5E-B0C0-244DF0759A46}"/>
                  </a:ext>
                </a:extLst>
              </p14:cNvPr>
              <p14:cNvContentPartPr/>
              <p14:nvPr/>
            </p14:nvContentPartPr>
            <p14:xfrm>
              <a:off x="4601477" y="5712844"/>
              <a:ext cx="263520" cy="7920"/>
            </p14:xfrm>
          </p:contentPart>
        </mc:Choice>
        <mc:Fallback>
          <p:pic>
            <p:nvPicPr>
              <p:cNvPr id="43" name="Cerneală 42">
                <a:extLst>
                  <a:ext uri="{FF2B5EF4-FFF2-40B4-BE49-F238E27FC236}">
                    <a16:creationId xmlns:a16="http://schemas.microsoft.com/office/drawing/2014/main" id="{2CD32F4C-3A54-4D5E-B0C0-244DF0759A46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4583477" y="5676844"/>
                <a:ext cx="299160" cy="7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44" name="Cerneală 43">
                <a:extLst>
                  <a:ext uri="{FF2B5EF4-FFF2-40B4-BE49-F238E27FC236}">
                    <a16:creationId xmlns:a16="http://schemas.microsoft.com/office/drawing/2014/main" id="{745C87A5-6DA9-4A6E-AE40-6CA9493ADB0A}"/>
                  </a:ext>
                </a:extLst>
              </p14:cNvPr>
              <p14:cNvContentPartPr/>
              <p14:nvPr/>
            </p14:nvContentPartPr>
            <p14:xfrm>
              <a:off x="5566637" y="5466604"/>
              <a:ext cx="172440" cy="271800"/>
            </p14:xfrm>
          </p:contentPart>
        </mc:Choice>
        <mc:Fallback>
          <p:pic>
            <p:nvPicPr>
              <p:cNvPr id="44" name="Cerneală 43">
                <a:extLst>
                  <a:ext uri="{FF2B5EF4-FFF2-40B4-BE49-F238E27FC236}">
                    <a16:creationId xmlns:a16="http://schemas.microsoft.com/office/drawing/2014/main" id="{745C87A5-6DA9-4A6E-AE40-6CA9493ADB0A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5548637" y="5430604"/>
                <a:ext cx="208080" cy="34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45" name="Cerneală 44">
                <a:extLst>
                  <a:ext uri="{FF2B5EF4-FFF2-40B4-BE49-F238E27FC236}">
                    <a16:creationId xmlns:a16="http://schemas.microsoft.com/office/drawing/2014/main" id="{E902B6BA-90F0-47BA-973B-85C9180AD481}"/>
                  </a:ext>
                </a:extLst>
              </p14:cNvPr>
              <p14:cNvContentPartPr/>
              <p14:nvPr/>
            </p14:nvContentPartPr>
            <p14:xfrm>
              <a:off x="5230397" y="5458684"/>
              <a:ext cx="196920" cy="318240"/>
            </p14:xfrm>
          </p:contentPart>
        </mc:Choice>
        <mc:Fallback>
          <p:pic>
            <p:nvPicPr>
              <p:cNvPr id="45" name="Cerneală 44">
                <a:extLst>
                  <a:ext uri="{FF2B5EF4-FFF2-40B4-BE49-F238E27FC236}">
                    <a16:creationId xmlns:a16="http://schemas.microsoft.com/office/drawing/2014/main" id="{E902B6BA-90F0-47BA-973B-85C9180AD481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5212757" y="5422684"/>
                <a:ext cx="232560" cy="38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46" name="Cerneală 45">
                <a:extLst>
                  <a:ext uri="{FF2B5EF4-FFF2-40B4-BE49-F238E27FC236}">
                    <a16:creationId xmlns:a16="http://schemas.microsoft.com/office/drawing/2014/main" id="{E0D91075-5D35-445F-91EB-4E24B4FED641}"/>
                  </a:ext>
                </a:extLst>
              </p14:cNvPr>
              <p14:cNvContentPartPr/>
              <p14:nvPr/>
            </p14:nvContentPartPr>
            <p14:xfrm>
              <a:off x="3238517" y="5200564"/>
              <a:ext cx="2808360" cy="782640"/>
            </p14:xfrm>
          </p:contentPart>
        </mc:Choice>
        <mc:Fallback>
          <p:pic>
            <p:nvPicPr>
              <p:cNvPr id="46" name="Cerneală 45">
                <a:extLst>
                  <a:ext uri="{FF2B5EF4-FFF2-40B4-BE49-F238E27FC236}">
                    <a16:creationId xmlns:a16="http://schemas.microsoft.com/office/drawing/2014/main" id="{E0D91075-5D35-445F-91EB-4E24B4FED641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3220877" y="5164924"/>
                <a:ext cx="2844000" cy="85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47" name="Cerneală 46">
                <a:extLst>
                  <a:ext uri="{FF2B5EF4-FFF2-40B4-BE49-F238E27FC236}">
                    <a16:creationId xmlns:a16="http://schemas.microsoft.com/office/drawing/2014/main" id="{13559C12-7177-4384-A36A-B989CB04C1C2}"/>
                  </a:ext>
                </a:extLst>
              </p14:cNvPr>
              <p14:cNvContentPartPr/>
              <p14:nvPr/>
            </p14:nvContentPartPr>
            <p14:xfrm>
              <a:off x="5339477" y="6304684"/>
              <a:ext cx="657720" cy="440280"/>
            </p14:xfrm>
          </p:contentPart>
        </mc:Choice>
        <mc:Fallback>
          <p:pic>
            <p:nvPicPr>
              <p:cNvPr id="47" name="Cerneală 46">
                <a:extLst>
                  <a:ext uri="{FF2B5EF4-FFF2-40B4-BE49-F238E27FC236}">
                    <a16:creationId xmlns:a16="http://schemas.microsoft.com/office/drawing/2014/main" id="{13559C12-7177-4384-A36A-B989CB04C1C2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5321477" y="6268684"/>
                <a:ext cx="693360" cy="51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48" name="Cerneală 47">
                <a:extLst>
                  <a:ext uri="{FF2B5EF4-FFF2-40B4-BE49-F238E27FC236}">
                    <a16:creationId xmlns:a16="http://schemas.microsoft.com/office/drawing/2014/main" id="{6D9B840F-C5FF-40B8-AF04-1A63813EA95A}"/>
                  </a:ext>
                </a:extLst>
              </p14:cNvPr>
              <p14:cNvContentPartPr/>
              <p14:nvPr/>
            </p14:nvContentPartPr>
            <p14:xfrm>
              <a:off x="6414437" y="6223324"/>
              <a:ext cx="266040" cy="430200"/>
            </p14:xfrm>
          </p:contentPart>
        </mc:Choice>
        <mc:Fallback>
          <p:pic>
            <p:nvPicPr>
              <p:cNvPr id="48" name="Cerneală 47">
                <a:extLst>
                  <a:ext uri="{FF2B5EF4-FFF2-40B4-BE49-F238E27FC236}">
                    <a16:creationId xmlns:a16="http://schemas.microsoft.com/office/drawing/2014/main" id="{6D9B840F-C5FF-40B8-AF04-1A63813EA95A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6396797" y="6187684"/>
                <a:ext cx="301680" cy="50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49" name="Cerneală 48">
                <a:extLst>
                  <a:ext uri="{FF2B5EF4-FFF2-40B4-BE49-F238E27FC236}">
                    <a16:creationId xmlns:a16="http://schemas.microsoft.com/office/drawing/2014/main" id="{D86A001F-89A2-44D9-A162-372792CC4781}"/>
                  </a:ext>
                </a:extLst>
              </p14:cNvPr>
              <p14:cNvContentPartPr/>
              <p14:nvPr/>
            </p14:nvContentPartPr>
            <p14:xfrm>
              <a:off x="6439637" y="6346804"/>
              <a:ext cx="225360" cy="38880"/>
            </p14:xfrm>
          </p:contentPart>
        </mc:Choice>
        <mc:Fallback>
          <p:pic>
            <p:nvPicPr>
              <p:cNvPr id="49" name="Cerneală 48">
                <a:extLst>
                  <a:ext uri="{FF2B5EF4-FFF2-40B4-BE49-F238E27FC236}">
                    <a16:creationId xmlns:a16="http://schemas.microsoft.com/office/drawing/2014/main" id="{D86A001F-89A2-44D9-A162-372792CC4781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6421997" y="6310804"/>
                <a:ext cx="261000" cy="11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50" name="Cerneală 49">
                <a:extLst>
                  <a:ext uri="{FF2B5EF4-FFF2-40B4-BE49-F238E27FC236}">
                    <a16:creationId xmlns:a16="http://schemas.microsoft.com/office/drawing/2014/main" id="{42EBF6DD-EA5B-4C41-94D4-48F0B77DEC2F}"/>
                  </a:ext>
                </a:extLst>
              </p14:cNvPr>
              <p14:cNvContentPartPr/>
              <p14:nvPr/>
            </p14:nvContentPartPr>
            <p14:xfrm>
              <a:off x="6755357" y="6443644"/>
              <a:ext cx="405360" cy="282960"/>
            </p14:xfrm>
          </p:contentPart>
        </mc:Choice>
        <mc:Fallback>
          <p:pic>
            <p:nvPicPr>
              <p:cNvPr id="50" name="Cerneală 49">
                <a:extLst>
                  <a:ext uri="{FF2B5EF4-FFF2-40B4-BE49-F238E27FC236}">
                    <a16:creationId xmlns:a16="http://schemas.microsoft.com/office/drawing/2014/main" id="{42EBF6DD-EA5B-4C41-94D4-48F0B77DEC2F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6737717" y="6407644"/>
                <a:ext cx="441000" cy="35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51" name="Cerneală 50">
                <a:extLst>
                  <a:ext uri="{FF2B5EF4-FFF2-40B4-BE49-F238E27FC236}">
                    <a16:creationId xmlns:a16="http://schemas.microsoft.com/office/drawing/2014/main" id="{DE09F80C-1A1F-4E3A-9F71-3FF8936FC015}"/>
                  </a:ext>
                </a:extLst>
              </p14:cNvPr>
              <p14:cNvContentPartPr/>
              <p14:nvPr/>
            </p14:nvContentPartPr>
            <p14:xfrm>
              <a:off x="6631517" y="6330244"/>
              <a:ext cx="156240" cy="21600"/>
            </p14:xfrm>
          </p:contentPart>
        </mc:Choice>
        <mc:Fallback>
          <p:pic>
            <p:nvPicPr>
              <p:cNvPr id="51" name="Cerneală 50">
                <a:extLst>
                  <a:ext uri="{FF2B5EF4-FFF2-40B4-BE49-F238E27FC236}">
                    <a16:creationId xmlns:a16="http://schemas.microsoft.com/office/drawing/2014/main" id="{DE09F80C-1A1F-4E3A-9F71-3FF8936FC015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6613517" y="6294244"/>
                <a:ext cx="191880" cy="93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49111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ED0061AB-729A-4D12-A028-8B4F238FC2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977" y="105158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o-RO"/>
          </a:p>
        </p:txBody>
      </p:sp>
      <p:sp>
        <p:nvSpPr>
          <p:cNvPr id="2" name="Dreptunghi 1">
            <a:extLst>
              <a:ext uri="{FF2B5EF4-FFF2-40B4-BE49-F238E27FC236}">
                <a16:creationId xmlns:a16="http://schemas.microsoft.com/office/drawing/2014/main" id="{6254AD42-8A6F-491A-AC8C-43FC734A4684}"/>
              </a:ext>
            </a:extLst>
          </p:cNvPr>
          <p:cNvSpPr/>
          <p:nvPr/>
        </p:nvSpPr>
        <p:spPr>
          <a:xfrm>
            <a:off x="518221" y="320074"/>
            <a:ext cx="34275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b="1" i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</a:t>
            </a:r>
            <a:r>
              <a:rPr lang="en-US" b="1" i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Schema </a:t>
            </a:r>
            <a:r>
              <a:rPr lang="en-US" b="1" i="1" dirty="0" err="1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ptr</a:t>
            </a:r>
            <a:r>
              <a:rPr lang="en-US" b="1" i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“progress bar”</a:t>
            </a:r>
            <a:endParaRPr lang="ro-RO" dirty="0"/>
          </a:p>
        </p:txBody>
      </p:sp>
      <p:pic>
        <p:nvPicPr>
          <p:cNvPr id="6" name="Imagine 5">
            <a:extLst>
              <a:ext uri="{FF2B5EF4-FFF2-40B4-BE49-F238E27FC236}">
                <a16:creationId xmlns:a16="http://schemas.microsoft.com/office/drawing/2014/main" id="{F7EB1CE7-F55F-4F54-8D7F-B0E563A7411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43" y="960147"/>
            <a:ext cx="10881241" cy="5760657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Cerneală 2">
                <a:extLst>
                  <a:ext uri="{FF2B5EF4-FFF2-40B4-BE49-F238E27FC236}">
                    <a16:creationId xmlns:a16="http://schemas.microsoft.com/office/drawing/2014/main" id="{8942ECB4-EDAE-4642-8DE7-DDBF25636E40}"/>
                  </a:ext>
                </a:extLst>
              </p14:cNvPr>
              <p14:cNvContentPartPr/>
              <p14:nvPr/>
            </p14:nvContentPartPr>
            <p14:xfrm>
              <a:off x="4129517" y="181444"/>
              <a:ext cx="360" cy="360"/>
            </p14:xfrm>
          </p:contentPart>
        </mc:Choice>
        <mc:Fallback xmlns="">
          <p:pic>
            <p:nvPicPr>
              <p:cNvPr id="3" name="Cerneală 2">
                <a:extLst>
                  <a:ext uri="{FF2B5EF4-FFF2-40B4-BE49-F238E27FC236}">
                    <a16:creationId xmlns:a16="http://schemas.microsoft.com/office/drawing/2014/main" id="{8942ECB4-EDAE-4642-8DE7-DDBF25636E4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11517" y="163444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6" name="Cerneală 55">
                <a:extLst>
                  <a:ext uri="{FF2B5EF4-FFF2-40B4-BE49-F238E27FC236}">
                    <a16:creationId xmlns:a16="http://schemas.microsoft.com/office/drawing/2014/main" id="{D0C95E1E-BB9A-44FE-96CC-5BA53B4B0C9E}"/>
                  </a:ext>
                </a:extLst>
              </p14:cNvPr>
              <p14:cNvContentPartPr/>
              <p14:nvPr/>
            </p14:nvContentPartPr>
            <p14:xfrm>
              <a:off x="4953557" y="2831404"/>
              <a:ext cx="5336280" cy="3246120"/>
            </p14:xfrm>
          </p:contentPart>
        </mc:Choice>
        <mc:Fallback xmlns="">
          <p:pic>
            <p:nvPicPr>
              <p:cNvPr id="56" name="Cerneală 55">
                <a:extLst>
                  <a:ext uri="{FF2B5EF4-FFF2-40B4-BE49-F238E27FC236}">
                    <a16:creationId xmlns:a16="http://schemas.microsoft.com/office/drawing/2014/main" id="{D0C95E1E-BB9A-44FE-96CC-5BA53B4B0C9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935916" y="2813762"/>
                <a:ext cx="5371922" cy="32817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1" name="Cerneală 50">
                <a:extLst>
                  <a:ext uri="{FF2B5EF4-FFF2-40B4-BE49-F238E27FC236}">
                    <a16:creationId xmlns:a16="http://schemas.microsoft.com/office/drawing/2014/main" id="{4FA4EC66-DFBB-4023-B3BD-8634E35F9E11}"/>
                  </a:ext>
                </a:extLst>
              </p14:cNvPr>
              <p14:cNvContentPartPr/>
              <p14:nvPr/>
            </p14:nvContentPartPr>
            <p14:xfrm>
              <a:off x="8103557" y="6265444"/>
              <a:ext cx="812160" cy="258480"/>
            </p14:xfrm>
          </p:contentPart>
        </mc:Choice>
        <mc:Fallback xmlns="">
          <p:pic>
            <p:nvPicPr>
              <p:cNvPr id="51" name="Cerneală 50">
                <a:extLst>
                  <a:ext uri="{FF2B5EF4-FFF2-40B4-BE49-F238E27FC236}">
                    <a16:creationId xmlns:a16="http://schemas.microsoft.com/office/drawing/2014/main" id="{4FA4EC66-DFBB-4023-B3BD-8634E35F9E1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085557" y="6247804"/>
                <a:ext cx="847800" cy="29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5" name="Cerneală 54">
                <a:extLst>
                  <a:ext uri="{FF2B5EF4-FFF2-40B4-BE49-F238E27FC236}">
                    <a16:creationId xmlns:a16="http://schemas.microsoft.com/office/drawing/2014/main" id="{E8DD8C32-6653-40CC-AAED-AB1E55606D7C}"/>
                  </a:ext>
                </a:extLst>
              </p14:cNvPr>
              <p14:cNvContentPartPr/>
              <p14:nvPr/>
            </p14:nvContentPartPr>
            <p14:xfrm>
              <a:off x="9232517" y="6204604"/>
              <a:ext cx="869760" cy="404640"/>
            </p14:xfrm>
          </p:contentPart>
        </mc:Choice>
        <mc:Fallback xmlns="">
          <p:pic>
            <p:nvPicPr>
              <p:cNvPr id="55" name="Cerneală 54">
                <a:extLst>
                  <a:ext uri="{FF2B5EF4-FFF2-40B4-BE49-F238E27FC236}">
                    <a16:creationId xmlns:a16="http://schemas.microsoft.com/office/drawing/2014/main" id="{E8DD8C32-6653-40CC-AAED-AB1E55606D7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214517" y="6186604"/>
                <a:ext cx="905400" cy="44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65" name="Cerneală 64">
                <a:extLst>
                  <a:ext uri="{FF2B5EF4-FFF2-40B4-BE49-F238E27FC236}">
                    <a16:creationId xmlns:a16="http://schemas.microsoft.com/office/drawing/2014/main" id="{6F556D5B-10CB-4796-B59B-2ACE1BBA2081}"/>
                  </a:ext>
                </a:extLst>
              </p14:cNvPr>
              <p14:cNvContentPartPr/>
              <p14:nvPr/>
            </p14:nvContentPartPr>
            <p14:xfrm>
              <a:off x="7413437" y="4124164"/>
              <a:ext cx="1087920" cy="560160"/>
            </p14:xfrm>
          </p:contentPart>
        </mc:Choice>
        <mc:Fallback xmlns="">
          <p:pic>
            <p:nvPicPr>
              <p:cNvPr id="65" name="Cerneală 64">
                <a:extLst>
                  <a:ext uri="{FF2B5EF4-FFF2-40B4-BE49-F238E27FC236}">
                    <a16:creationId xmlns:a16="http://schemas.microsoft.com/office/drawing/2014/main" id="{6F556D5B-10CB-4796-B59B-2ACE1BBA208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395791" y="4106164"/>
                <a:ext cx="1123572" cy="59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66" name="Cerneală 65">
                <a:extLst>
                  <a:ext uri="{FF2B5EF4-FFF2-40B4-BE49-F238E27FC236}">
                    <a16:creationId xmlns:a16="http://schemas.microsoft.com/office/drawing/2014/main" id="{94AE50EF-868B-4201-B8B7-2B4FD3C32DD3}"/>
                  </a:ext>
                </a:extLst>
              </p14:cNvPr>
              <p14:cNvContentPartPr/>
              <p14:nvPr/>
            </p14:nvContentPartPr>
            <p14:xfrm>
              <a:off x="6601997" y="4350604"/>
              <a:ext cx="678240" cy="206280"/>
            </p14:xfrm>
          </p:contentPart>
        </mc:Choice>
        <mc:Fallback xmlns="">
          <p:pic>
            <p:nvPicPr>
              <p:cNvPr id="66" name="Cerneală 65">
                <a:extLst>
                  <a:ext uri="{FF2B5EF4-FFF2-40B4-BE49-F238E27FC236}">
                    <a16:creationId xmlns:a16="http://schemas.microsoft.com/office/drawing/2014/main" id="{94AE50EF-868B-4201-B8B7-2B4FD3C32DD3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583997" y="4332964"/>
                <a:ext cx="713880" cy="24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69" name="Cerneală 68">
                <a:extLst>
                  <a:ext uri="{FF2B5EF4-FFF2-40B4-BE49-F238E27FC236}">
                    <a16:creationId xmlns:a16="http://schemas.microsoft.com/office/drawing/2014/main" id="{BF6311D5-B06A-47C4-ADF7-C950EE755F1D}"/>
                  </a:ext>
                </a:extLst>
              </p14:cNvPr>
              <p14:cNvContentPartPr/>
              <p14:nvPr/>
            </p14:nvContentPartPr>
            <p14:xfrm>
              <a:off x="4615877" y="170644"/>
              <a:ext cx="314640" cy="154800"/>
            </p14:xfrm>
          </p:contentPart>
        </mc:Choice>
        <mc:Fallback xmlns="">
          <p:pic>
            <p:nvPicPr>
              <p:cNvPr id="69" name="Cerneală 68">
                <a:extLst>
                  <a:ext uri="{FF2B5EF4-FFF2-40B4-BE49-F238E27FC236}">
                    <a16:creationId xmlns:a16="http://schemas.microsoft.com/office/drawing/2014/main" id="{BF6311D5-B06A-47C4-ADF7-C950EE755F1D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597898" y="153004"/>
                <a:ext cx="350239" cy="19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74" name="Cerneală 73">
                <a:extLst>
                  <a:ext uri="{FF2B5EF4-FFF2-40B4-BE49-F238E27FC236}">
                    <a16:creationId xmlns:a16="http://schemas.microsoft.com/office/drawing/2014/main" id="{DDED72D1-D1D0-4951-BA5F-FE92D44C0D00}"/>
                  </a:ext>
                </a:extLst>
              </p14:cNvPr>
              <p14:cNvContentPartPr/>
              <p14:nvPr/>
            </p14:nvContentPartPr>
            <p14:xfrm>
              <a:off x="5171357" y="101524"/>
              <a:ext cx="791280" cy="248760"/>
            </p14:xfrm>
          </p:contentPart>
        </mc:Choice>
        <mc:Fallback xmlns="">
          <p:pic>
            <p:nvPicPr>
              <p:cNvPr id="74" name="Cerneală 73">
                <a:extLst>
                  <a:ext uri="{FF2B5EF4-FFF2-40B4-BE49-F238E27FC236}">
                    <a16:creationId xmlns:a16="http://schemas.microsoft.com/office/drawing/2014/main" id="{DDED72D1-D1D0-4951-BA5F-FE92D44C0D0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153357" y="83524"/>
                <a:ext cx="826920" cy="28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99" name="Cerneală 98">
                <a:extLst>
                  <a:ext uri="{FF2B5EF4-FFF2-40B4-BE49-F238E27FC236}">
                    <a16:creationId xmlns:a16="http://schemas.microsoft.com/office/drawing/2014/main" id="{94ADBD51-A665-4B74-9BB3-B4F0633A5181}"/>
                  </a:ext>
                </a:extLst>
              </p14:cNvPr>
              <p14:cNvContentPartPr/>
              <p14:nvPr/>
            </p14:nvContentPartPr>
            <p14:xfrm>
              <a:off x="10242677" y="173884"/>
              <a:ext cx="1271160" cy="281160"/>
            </p14:xfrm>
          </p:contentPart>
        </mc:Choice>
        <mc:Fallback xmlns="">
          <p:pic>
            <p:nvPicPr>
              <p:cNvPr id="99" name="Cerneală 98">
                <a:extLst>
                  <a:ext uri="{FF2B5EF4-FFF2-40B4-BE49-F238E27FC236}">
                    <a16:creationId xmlns:a16="http://schemas.microsoft.com/office/drawing/2014/main" id="{94ADBD51-A665-4B74-9BB3-B4F0633A5181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225037" y="156244"/>
                <a:ext cx="1306800" cy="31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00" name="Cerneală 99">
                <a:extLst>
                  <a:ext uri="{FF2B5EF4-FFF2-40B4-BE49-F238E27FC236}">
                    <a16:creationId xmlns:a16="http://schemas.microsoft.com/office/drawing/2014/main" id="{059864A7-7F13-4829-85F9-2CDE2C22510B}"/>
                  </a:ext>
                </a:extLst>
              </p14:cNvPr>
              <p14:cNvContentPartPr/>
              <p14:nvPr/>
            </p14:nvContentPartPr>
            <p14:xfrm>
              <a:off x="9364997" y="216004"/>
              <a:ext cx="486360" cy="221040"/>
            </p14:xfrm>
          </p:contentPart>
        </mc:Choice>
        <mc:Fallback xmlns="">
          <p:pic>
            <p:nvPicPr>
              <p:cNvPr id="100" name="Cerneală 99">
                <a:extLst>
                  <a:ext uri="{FF2B5EF4-FFF2-40B4-BE49-F238E27FC236}">
                    <a16:creationId xmlns:a16="http://schemas.microsoft.com/office/drawing/2014/main" id="{059864A7-7F13-4829-85F9-2CDE2C22510B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9347344" y="198004"/>
                <a:ext cx="522026" cy="25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01" name="Cerneală 100">
                <a:extLst>
                  <a:ext uri="{FF2B5EF4-FFF2-40B4-BE49-F238E27FC236}">
                    <a16:creationId xmlns:a16="http://schemas.microsoft.com/office/drawing/2014/main" id="{19278152-CEBF-4C71-A05E-47C845B00D03}"/>
                  </a:ext>
                </a:extLst>
              </p14:cNvPr>
              <p14:cNvContentPartPr/>
              <p14:nvPr/>
            </p14:nvContentPartPr>
            <p14:xfrm>
              <a:off x="8088077" y="167764"/>
              <a:ext cx="662400" cy="214200"/>
            </p14:xfrm>
          </p:contentPart>
        </mc:Choice>
        <mc:Fallback xmlns="">
          <p:pic>
            <p:nvPicPr>
              <p:cNvPr id="101" name="Cerneală 100">
                <a:extLst>
                  <a:ext uri="{FF2B5EF4-FFF2-40B4-BE49-F238E27FC236}">
                    <a16:creationId xmlns:a16="http://schemas.microsoft.com/office/drawing/2014/main" id="{19278152-CEBF-4C71-A05E-47C845B00D03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8070427" y="150094"/>
                <a:ext cx="698059" cy="2499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02" name="Cerneală 101">
                <a:extLst>
                  <a:ext uri="{FF2B5EF4-FFF2-40B4-BE49-F238E27FC236}">
                    <a16:creationId xmlns:a16="http://schemas.microsoft.com/office/drawing/2014/main" id="{6F0A3B09-D038-4509-AE2D-5648DDDF9381}"/>
                  </a:ext>
                </a:extLst>
              </p14:cNvPr>
              <p14:cNvContentPartPr/>
              <p14:nvPr/>
            </p14:nvContentPartPr>
            <p14:xfrm>
              <a:off x="7521437" y="167044"/>
              <a:ext cx="362160" cy="240840"/>
            </p14:xfrm>
          </p:contentPart>
        </mc:Choice>
        <mc:Fallback xmlns="">
          <p:pic>
            <p:nvPicPr>
              <p:cNvPr id="102" name="Cerneală 101">
                <a:extLst>
                  <a:ext uri="{FF2B5EF4-FFF2-40B4-BE49-F238E27FC236}">
                    <a16:creationId xmlns:a16="http://schemas.microsoft.com/office/drawing/2014/main" id="{6F0A3B09-D038-4509-AE2D-5648DDDF9381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503779" y="149044"/>
                <a:ext cx="397835" cy="27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40" name="Cerneală 139">
                <a:extLst>
                  <a:ext uri="{FF2B5EF4-FFF2-40B4-BE49-F238E27FC236}">
                    <a16:creationId xmlns:a16="http://schemas.microsoft.com/office/drawing/2014/main" id="{A0B01199-6054-4DA7-A82A-ED616B49FDCB}"/>
                  </a:ext>
                </a:extLst>
              </p14:cNvPr>
              <p14:cNvContentPartPr/>
              <p14:nvPr/>
            </p14:nvContentPartPr>
            <p14:xfrm>
              <a:off x="11321597" y="562324"/>
              <a:ext cx="340560" cy="228960"/>
            </p14:xfrm>
          </p:contentPart>
        </mc:Choice>
        <mc:Fallback xmlns="">
          <p:pic>
            <p:nvPicPr>
              <p:cNvPr id="140" name="Cerneală 139">
                <a:extLst>
                  <a:ext uri="{FF2B5EF4-FFF2-40B4-BE49-F238E27FC236}">
                    <a16:creationId xmlns:a16="http://schemas.microsoft.com/office/drawing/2014/main" id="{A0B01199-6054-4DA7-A82A-ED616B49FDCB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1303957" y="544684"/>
                <a:ext cx="376200" cy="26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41" name="Cerneală 140">
                <a:extLst>
                  <a:ext uri="{FF2B5EF4-FFF2-40B4-BE49-F238E27FC236}">
                    <a16:creationId xmlns:a16="http://schemas.microsoft.com/office/drawing/2014/main" id="{2C193035-9F44-402F-8AFD-E5406B51ABE3}"/>
                  </a:ext>
                </a:extLst>
              </p14:cNvPr>
              <p14:cNvContentPartPr/>
              <p14:nvPr/>
            </p14:nvContentPartPr>
            <p14:xfrm>
              <a:off x="10392437" y="587884"/>
              <a:ext cx="815760" cy="279720"/>
            </p14:xfrm>
          </p:contentPart>
        </mc:Choice>
        <mc:Fallback xmlns="">
          <p:pic>
            <p:nvPicPr>
              <p:cNvPr id="141" name="Cerneală 140">
                <a:extLst>
                  <a:ext uri="{FF2B5EF4-FFF2-40B4-BE49-F238E27FC236}">
                    <a16:creationId xmlns:a16="http://schemas.microsoft.com/office/drawing/2014/main" id="{2C193035-9F44-402F-8AFD-E5406B51ABE3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0374797" y="570244"/>
                <a:ext cx="851400" cy="31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142" name="Cerneală 141">
                <a:extLst>
                  <a:ext uri="{FF2B5EF4-FFF2-40B4-BE49-F238E27FC236}">
                    <a16:creationId xmlns:a16="http://schemas.microsoft.com/office/drawing/2014/main" id="{469BEE7F-42EC-426F-9E36-57F3194DA74A}"/>
                  </a:ext>
                </a:extLst>
              </p14:cNvPr>
              <p14:cNvContentPartPr/>
              <p14:nvPr/>
            </p14:nvContentPartPr>
            <p14:xfrm>
              <a:off x="9423677" y="604444"/>
              <a:ext cx="381240" cy="213840"/>
            </p14:xfrm>
          </p:contentPart>
        </mc:Choice>
        <mc:Fallback xmlns="">
          <p:pic>
            <p:nvPicPr>
              <p:cNvPr id="142" name="Cerneală 141">
                <a:extLst>
                  <a:ext uri="{FF2B5EF4-FFF2-40B4-BE49-F238E27FC236}">
                    <a16:creationId xmlns:a16="http://schemas.microsoft.com/office/drawing/2014/main" id="{469BEE7F-42EC-426F-9E36-57F3194DA74A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9406020" y="586444"/>
                <a:ext cx="416914" cy="24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143" name="Cerneală 142">
                <a:extLst>
                  <a:ext uri="{FF2B5EF4-FFF2-40B4-BE49-F238E27FC236}">
                    <a16:creationId xmlns:a16="http://schemas.microsoft.com/office/drawing/2014/main" id="{34608F32-B9E3-4B13-9FA5-F9C8EE7EBF3E}"/>
                  </a:ext>
                </a:extLst>
              </p14:cNvPr>
              <p14:cNvContentPartPr/>
              <p14:nvPr/>
            </p14:nvContentPartPr>
            <p14:xfrm>
              <a:off x="8142437" y="538924"/>
              <a:ext cx="812520" cy="255240"/>
            </p14:xfrm>
          </p:contentPart>
        </mc:Choice>
        <mc:Fallback xmlns="">
          <p:pic>
            <p:nvPicPr>
              <p:cNvPr id="143" name="Cerneală 142">
                <a:extLst>
                  <a:ext uri="{FF2B5EF4-FFF2-40B4-BE49-F238E27FC236}">
                    <a16:creationId xmlns:a16="http://schemas.microsoft.com/office/drawing/2014/main" id="{34608F32-B9E3-4B13-9FA5-F9C8EE7EBF3E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8124789" y="520924"/>
                <a:ext cx="848176" cy="29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144" name="Cerneală 143">
                <a:extLst>
                  <a:ext uri="{FF2B5EF4-FFF2-40B4-BE49-F238E27FC236}">
                    <a16:creationId xmlns:a16="http://schemas.microsoft.com/office/drawing/2014/main" id="{31CA7573-28D6-4A12-B7C1-3F670000A296}"/>
                  </a:ext>
                </a:extLst>
              </p14:cNvPr>
              <p14:cNvContentPartPr/>
              <p14:nvPr/>
            </p14:nvContentPartPr>
            <p14:xfrm>
              <a:off x="7467077" y="589324"/>
              <a:ext cx="375840" cy="180360"/>
            </p14:xfrm>
          </p:contentPart>
        </mc:Choice>
        <mc:Fallback xmlns="">
          <p:pic>
            <p:nvPicPr>
              <p:cNvPr id="144" name="Cerneală 143">
                <a:extLst>
                  <a:ext uri="{FF2B5EF4-FFF2-40B4-BE49-F238E27FC236}">
                    <a16:creationId xmlns:a16="http://schemas.microsoft.com/office/drawing/2014/main" id="{31CA7573-28D6-4A12-B7C1-3F670000A296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449437" y="571684"/>
                <a:ext cx="4114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145" name="Cerneală 144">
                <a:extLst>
                  <a:ext uri="{FF2B5EF4-FFF2-40B4-BE49-F238E27FC236}">
                    <a16:creationId xmlns:a16="http://schemas.microsoft.com/office/drawing/2014/main" id="{0E8BAEA5-B9AF-48CC-81C4-82EB70C5C32C}"/>
                  </a:ext>
                </a:extLst>
              </p14:cNvPr>
              <p14:cNvContentPartPr/>
              <p14:nvPr/>
            </p14:nvContentPartPr>
            <p14:xfrm>
              <a:off x="6208877" y="51484"/>
              <a:ext cx="906480" cy="991800"/>
            </p14:xfrm>
          </p:contentPart>
        </mc:Choice>
        <mc:Fallback xmlns="">
          <p:pic>
            <p:nvPicPr>
              <p:cNvPr id="145" name="Cerneală 144">
                <a:extLst>
                  <a:ext uri="{FF2B5EF4-FFF2-40B4-BE49-F238E27FC236}">
                    <a16:creationId xmlns:a16="http://schemas.microsoft.com/office/drawing/2014/main" id="{0E8BAEA5-B9AF-48CC-81C4-82EB70C5C32C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6191230" y="33491"/>
                <a:ext cx="942134" cy="10274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146" name="Cerneală 145">
                <a:extLst>
                  <a:ext uri="{FF2B5EF4-FFF2-40B4-BE49-F238E27FC236}">
                    <a16:creationId xmlns:a16="http://schemas.microsoft.com/office/drawing/2014/main" id="{8A185D2A-0779-49E2-983B-7AA824E5EB06}"/>
                  </a:ext>
                </a:extLst>
              </p14:cNvPr>
              <p14:cNvContentPartPr/>
              <p14:nvPr/>
            </p14:nvContentPartPr>
            <p14:xfrm>
              <a:off x="5132117" y="496084"/>
              <a:ext cx="781920" cy="245160"/>
            </p14:xfrm>
          </p:contentPart>
        </mc:Choice>
        <mc:Fallback xmlns="">
          <p:pic>
            <p:nvPicPr>
              <p:cNvPr id="146" name="Cerneală 145">
                <a:extLst>
                  <a:ext uri="{FF2B5EF4-FFF2-40B4-BE49-F238E27FC236}">
                    <a16:creationId xmlns:a16="http://schemas.microsoft.com/office/drawing/2014/main" id="{8A185D2A-0779-49E2-983B-7AA824E5EB06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5114117" y="478418"/>
                <a:ext cx="817560" cy="2808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147" name="Cerneală 146">
                <a:extLst>
                  <a:ext uri="{FF2B5EF4-FFF2-40B4-BE49-F238E27FC236}">
                    <a16:creationId xmlns:a16="http://schemas.microsoft.com/office/drawing/2014/main" id="{14A3C553-E105-4A0A-9822-E0542AAD21FA}"/>
                  </a:ext>
                </a:extLst>
              </p14:cNvPr>
              <p14:cNvContentPartPr/>
              <p14:nvPr/>
            </p14:nvContentPartPr>
            <p14:xfrm>
              <a:off x="4620917" y="559084"/>
              <a:ext cx="307080" cy="195840"/>
            </p14:xfrm>
          </p:contentPart>
        </mc:Choice>
        <mc:Fallback xmlns="">
          <p:pic>
            <p:nvPicPr>
              <p:cNvPr id="147" name="Cerneală 146">
                <a:extLst>
                  <a:ext uri="{FF2B5EF4-FFF2-40B4-BE49-F238E27FC236}">
                    <a16:creationId xmlns:a16="http://schemas.microsoft.com/office/drawing/2014/main" id="{14A3C553-E105-4A0A-9822-E0542AAD21FA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4603277" y="541084"/>
                <a:ext cx="342720" cy="2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148" name="Cerneală 147">
                <a:extLst>
                  <a:ext uri="{FF2B5EF4-FFF2-40B4-BE49-F238E27FC236}">
                    <a16:creationId xmlns:a16="http://schemas.microsoft.com/office/drawing/2014/main" id="{C79842AA-181E-4486-BF91-EC6204DCD719}"/>
                  </a:ext>
                </a:extLst>
              </p14:cNvPr>
              <p14:cNvContentPartPr/>
              <p14:nvPr/>
            </p14:nvContentPartPr>
            <p14:xfrm>
              <a:off x="112637" y="1541884"/>
              <a:ext cx="919440" cy="635760"/>
            </p14:xfrm>
          </p:contentPart>
        </mc:Choice>
        <mc:Fallback xmlns="">
          <p:pic>
            <p:nvPicPr>
              <p:cNvPr id="148" name="Cerneală 147">
                <a:extLst>
                  <a:ext uri="{FF2B5EF4-FFF2-40B4-BE49-F238E27FC236}">
                    <a16:creationId xmlns:a16="http://schemas.microsoft.com/office/drawing/2014/main" id="{C79842AA-181E-4486-BF91-EC6204DCD719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94637" y="1523884"/>
                <a:ext cx="955080" cy="67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151" name="Cerneală 150">
                <a:extLst>
                  <a:ext uri="{FF2B5EF4-FFF2-40B4-BE49-F238E27FC236}">
                    <a16:creationId xmlns:a16="http://schemas.microsoft.com/office/drawing/2014/main" id="{646170B4-2B06-4BF1-B7C1-5742E4E830F0}"/>
                  </a:ext>
                </a:extLst>
              </p14:cNvPr>
              <p14:cNvContentPartPr/>
              <p14:nvPr/>
            </p14:nvContentPartPr>
            <p14:xfrm>
              <a:off x="821837" y="4905364"/>
              <a:ext cx="1082160" cy="717120"/>
            </p14:xfrm>
          </p:contentPart>
        </mc:Choice>
        <mc:Fallback xmlns="">
          <p:pic>
            <p:nvPicPr>
              <p:cNvPr id="151" name="Cerneală 150">
                <a:extLst>
                  <a:ext uri="{FF2B5EF4-FFF2-40B4-BE49-F238E27FC236}">
                    <a16:creationId xmlns:a16="http://schemas.microsoft.com/office/drawing/2014/main" id="{646170B4-2B06-4BF1-B7C1-5742E4E830F0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804197" y="4887724"/>
                <a:ext cx="1117800" cy="75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16" name="Cerneală 15">
                <a:extLst>
                  <a:ext uri="{FF2B5EF4-FFF2-40B4-BE49-F238E27FC236}">
                    <a16:creationId xmlns:a16="http://schemas.microsoft.com/office/drawing/2014/main" id="{5A9597A0-45E1-43A1-B334-B87D05BEFBB1}"/>
                  </a:ext>
                </a:extLst>
              </p14:cNvPr>
              <p14:cNvContentPartPr/>
              <p14:nvPr/>
            </p14:nvContentPartPr>
            <p14:xfrm>
              <a:off x="4221677" y="4064044"/>
              <a:ext cx="418320" cy="446400"/>
            </p14:xfrm>
          </p:contentPart>
        </mc:Choice>
        <mc:Fallback>
          <p:pic>
            <p:nvPicPr>
              <p:cNvPr id="16" name="Cerneală 15">
                <a:extLst>
                  <a:ext uri="{FF2B5EF4-FFF2-40B4-BE49-F238E27FC236}">
                    <a16:creationId xmlns:a16="http://schemas.microsoft.com/office/drawing/2014/main" id="{5A9597A0-45E1-43A1-B334-B87D05BEFBB1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4203677" y="4028044"/>
                <a:ext cx="453960" cy="518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376446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Cerneală 3">
                <a:extLst>
                  <a:ext uri="{FF2B5EF4-FFF2-40B4-BE49-F238E27FC236}">
                    <a16:creationId xmlns:a16="http://schemas.microsoft.com/office/drawing/2014/main" id="{E949C73F-965D-482C-A5A4-AC57C360CFDE}"/>
                  </a:ext>
                </a:extLst>
              </p14:cNvPr>
              <p14:cNvContentPartPr/>
              <p14:nvPr/>
            </p14:nvContentPartPr>
            <p14:xfrm>
              <a:off x="1002557" y="923764"/>
              <a:ext cx="360" cy="360"/>
            </p14:xfrm>
          </p:contentPart>
        </mc:Choice>
        <mc:Fallback>
          <p:pic>
            <p:nvPicPr>
              <p:cNvPr id="4" name="Cerneală 3">
                <a:extLst>
                  <a:ext uri="{FF2B5EF4-FFF2-40B4-BE49-F238E27FC236}">
                    <a16:creationId xmlns:a16="http://schemas.microsoft.com/office/drawing/2014/main" id="{E949C73F-965D-482C-A5A4-AC57C360CFD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4917" y="906124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6" name="Cerneală 25">
                <a:extLst>
                  <a:ext uri="{FF2B5EF4-FFF2-40B4-BE49-F238E27FC236}">
                    <a16:creationId xmlns:a16="http://schemas.microsoft.com/office/drawing/2014/main" id="{B082E428-2D44-4611-AB66-15AD88CEFE3D}"/>
                  </a:ext>
                </a:extLst>
              </p14:cNvPr>
              <p14:cNvContentPartPr/>
              <p14:nvPr/>
            </p14:nvContentPartPr>
            <p14:xfrm>
              <a:off x="2387837" y="514084"/>
              <a:ext cx="259560" cy="461160"/>
            </p14:xfrm>
          </p:contentPart>
        </mc:Choice>
        <mc:Fallback>
          <p:pic>
            <p:nvPicPr>
              <p:cNvPr id="26" name="Cerneală 25">
                <a:extLst>
                  <a:ext uri="{FF2B5EF4-FFF2-40B4-BE49-F238E27FC236}">
                    <a16:creationId xmlns:a16="http://schemas.microsoft.com/office/drawing/2014/main" id="{B082E428-2D44-4611-AB66-15AD88CEFE3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70197" y="496084"/>
                <a:ext cx="295200" cy="49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7" name="Cerneală 26">
                <a:extLst>
                  <a:ext uri="{FF2B5EF4-FFF2-40B4-BE49-F238E27FC236}">
                    <a16:creationId xmlns:a16="http://schemas.microsoft.com/office/drawing/2014/main" id="{4F070111-C3BD-4459-9595-D46F1EE82E7F}"/>
                  </a:ext>
                </a:extLst>
              </p14:cNvPr>
              <p14:cNvContentPartPr/>
              <p14:nvPr/>
            </p14:nvContentPartPr>
            <p14:xfrm>
              <a:off x="1204157" y="497884"/>
              <a:ext cx="1043280" cy="428400"/>
            </p14:xfrm>
          </p:contentPart>
        </mc:Choice>
        <mc:Fallback>
          <p:pic>
            <p:nvPicPr>
              <p:cNvPr id="27" name="Cerneală 26">
                <a:extLst>
                  <a:ext uri="{FF2B5EF4-FFF2-40B4-BE49-F238E27FC236}">
                    <a16:creationId xmlns:a16="http://schemas.microsoft.com/office/drawing/2014/main" id="{4F070111-C3BD-4459-9595-D46F1EE82E7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86163" y="479884"/>
                <a:ext cx="1078908" cy="46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7" name="Cerneală 36">
                <a:extLst>
                  <a:ext uri="{FF2B5EF4-FFF2-40B4-BE49-F238E27FC236}">
                    <a16:creationId xmlns:a16="http://schemas.microsoft.com/office/drawing/2014/main" id="{3FD2169E-61F8-428B-97CD-6BA4CCA6B654}"/>
                  </a:ext>
                </a:extLst>
              </p14:cNvPr>
              <p14:cNvContentPartPr/>
              <p14:nvPr/>
            </p14:nvContentPartPr>
            <p14:xfrm>
              <a:off x="3735677" y="473404"/>
              <a:ext cx="2126520" cy="412560"/>
            </p14:xfrm>
          </p:contentPart>
        </mc:Choice>
        <mc:Fallback>
          <p:pic>
            <p:nvPicPr>
              <p:cNvPr id="37" name="Cerneală 36">
                <a:extLst>
                  <a:ext uri="{FF2B5EF4-FFF2-40B4-BE49-F238E27FC236}">
                    <a16:creationId xmlns:a16="http://schemas.microsoft.com/office/drawing/2014/main" id="{3FD2169E-61F8-428B-97CD-6BA4CCA6B65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718034" y="455420"/>
                <a:ext cx="2162166" cy="4481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8" name="Cerneală 37">
                <a:extLst>
                  <a:ext uri="{FF2B5EF4-FFF2-40B4-BE49-F238E27FC236}">
                    <a16:creationId xmlns:a16="http://schemas.microsoft.com/office/drawing/2014/main" id="{D5C1AC92-8196-4CB0-8EE1-A2C19456BEDA}"/>
                  </a:ext>
                </a:extLst>
              </p14:cNvPr>
              <p14:cNvContentPartPr/>
              <p14:nvPr/>
            </p14:nvContentPartPr>
            <p14:xfrm>
              <a:off x="6352517" y="537844"/>
              <a:ext cx="380160" cy="323640"/>
            </p14:xfrm>
          </p:contentPart>
        </mc:Choice>
        <mc:Fallback>
          <p:pic>
            <p:nvPicPr>
              <p:cNvPr id="38" name="Cerneală 37">
                <a:extLst>
                  <a:ext uri="{FF2B5EF4-FFF2-40B4-BE49-F238E27FC236}">
                    <a16:creationId xmlns:a16="http://schemas.microsoft.com/office/drawing/2014/main" id="{D5C1AC92-8196-4CB0-8EE1-A2C19456BED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334517" y="520204"/>
                <a:ext cx="415800" cy="35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9" name="Cerneală 38">
                <a:extLst>
                  <a:ext uri="{FF2B5EF4-FFF2-40B4-BE49-F238E27FC236}">
                    <a16:creationId xmlns:a16="http://schemas.microsoft.com/office/drawing/2014/main" id="{2AB7E294-4FBC-4E00-9D7F-B62DB720603D}"/>
                  </a:ext>
                </a:extLst>
              </p14:cNvPr>
              <p14:cNvContentPartPr/>
              <p14:nvPr/>
            </p14:nvContentPartPr>
            <p14:xfrm>
              <a:off x="7197797" y="518044"/>
              <a:ext cx="388440" cy="379800"/>
            </p14:xfrm>
          </p:contentPart>
        </mc:Choice>
        <mc:Fallback>
          <p:pic>
            <p:nvPicPr>
              <p:cNvPr id="39" name="Cerneală 38">
                <a:extLst>
                  <a:ext uri="{FF2B5EF4-FFF2-40B4-BE49-F238E27FC236}">
                    <a16:creationId xmlns:a16="http://schemas.microsoft.com/office/drawing/2014/main" id="{2AB7E294-4FBC-4E00-9D7F-B62DB720603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180157" y="500404"/>
                <a:ext cx="424080" cy="41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0" name="Cerneală 39">
                <a:extLst>
                  <a:ext uri="{FF2B5EF4-FFF2-40B4-BE49-F238E27FC236}">
                    <a16:creationId xmlns:a16="http://schemas.microsoft.com/office/drawing/2014/main" id="{9EED8623-1440-4CE0-B889-6350C9EC7524}"/>
                  </a:ext>
                </a:extLst>
              </p14:cNvPr>
              <p14:cNvContentPartPr/>
              <p14:nvPr/>
            </p14:nvContentPartPr>
            <p14:xfrm>
              <a:off x="7965677" y="545044"/>
              <a:ext cx="167760" cy="331920"/>
            </p14:xfrm>
          </p:contentPart>
        </mc:Choice>
        <mc:Fallback>
          <p:pic>
            <p:nvPicPr>
              <p:cNvPr id="40" name="Cerneală 39">
                <a:extLst>
                  <a:ext uri="{FF2B5EF4-FFF2-40B4-BE49-F238E27FC236}">
                    <a16:creationId xmlns:a16="http://schemas.microsoft.com/office/drawing/2014/main" id="{9EED8623-1440-4CE0-B889-6350C9EC752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948037" y="527404"/>
                <a:ext cx="203400" cy="36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45" name="Cerneală 44">
                <a:extLst>
                  <a:ext uri="{FF2B5EF4-FFF2-40B4-BE49-F238E27FC236}">
                    <a16:creationId xmlns:a16="http://schemas.microsoft.com/office/drawing/2014/main" id="{EAAB362F-DB3D-46DB-A74A-1D210D8B7775}"/>
                  </a:ext>
                </a:extLst>
              </p14:cNvPr>
              <p14:cNvContentPartPr/>
              <p14:nvPr/>
            </p14:nvContentPartPr>
            <p14:xfrm>
              <a:off x="9331877" y="581764"/>
              <a:ext cx="282960" cy="310320"/>
            </p14:xfrm>
          </p:contentPart>
        </mc:Choice>
        <mc:Fallback>
          <p:pic>
            <p:nvPicPr>
              <p:cNvPr id="45" name="Cerneală 44">
                <a:extLst>
                  <a:ext uri="{FF2B5EF4-FFF2-40B4-BE49-F238E27FC236}">
                    <a16:creationId xmlns:a16="http://schemas.microsoft.com/office/drawing/2014/main" id="{EAAB362F-DB3D-46DB-A74A-1D210D8B777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313877" y="563764"/>
                <a:ext cx="318600" cy="34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46" name="Cerneală 45">
                <a:extLst>
                  <a:ext uri="{FF2B5EF4-FFF2-40B4-BE49-F238E27FC236}">
                    <a16:creationId xmlns:a16="http://schemas.microsoft.com/office/drawing/2014/main" id="{6ABF29D3-EF29-4577-9912-59BF0DB49A39}"/>
                  </a:ext>
                </a:extLst>
              </p14:cNvPr>
              <p14:cNvContentPartPr/>
              <p14:nvPr/>
            </p14:nvContentPartPr>
            <p14:xfrm>
              <a:off x="8499557" y="492124"/>
              <a:ext cx="363960" cy="374760"/>
            </p14:xfrm>
          </p:contentPart>
        </mc:Choice>
        <mc:Fallback>
          <p:pic>
            <p:nvPicPr>
              <p:cNvPr id="46" name="Cerneală 45">
                <a:extLst>
                  <a:ext uri="{FF2B5EF4-FFF2-40B4-BE49-F238E27FC236}">
                    <a16:creationId xmlns:a16="http://schemas.microsoft.com/office/drawing/2014/main" id="{6ABF29D3-EF29-4577-9912-59BF0DB49A3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481917" y="474124"/>
                <a:ext cx="399600" cy="41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52" name="Cerneală 51">
                <a:extLst>
                  <a:ext uri="{FF2B5EF4-FFF2-40B4-BE49-F238E27FC236}">
                    <a16:creationId xmlns:a16="http://schemas.microsoft.com/office/drawing/2014/main" id="{903706F6-904B-43FB-A091-E5059BC030F0}"/>
                  </a:ext>
                </a:extLst>
              </p14:cNvPr>
              <p14:cNvContentPartPr/>
              <p14:nvPr/>
            </p14:nvContentPartPr>
            <p14:xfrm>
              <a:off x="10874117" y="795964"/>
              <a:ext cx="119520" cy="4680"/>
            </p14:xfrm>
          </p:contentPart>
        </mc:Choice>
        <mc:Fallback>
          <p:pic>
            <p:nvPicPr>
              <p:cNvPr id="52" name="Cerneală 51">
                <a:extLst>
                  <a:ext uri="{FF2B5EF4-FFF2-40B4-BE49-F238E27FC236}">
                    <a16:creationId xmlns:a16="http://schemas.microsoft.com/office/drawing/2014/main" id="{903706F6-904B-43FB-A091-E5059BC030F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856477" y="778324"/>
                <a:ext cx="15516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55" name="Cerneală 54">
                <a:extLst>
                  <a:ext uri="{FF2B5EF4-FFF2-40B4-BE49-F238E27FC236}">
                    <a16:creationId xmlns:a16="http://schemas.microsoft.com/office/drawing/2014/main" id="{8260262C-8072-49A3-B3E3-37BF351D9B3C}"/>
                  </a:ext>
                </a:extLst>
              </p14:cNvPr>
              <p14:cNvContentPartPr/>
              <p14:nvPr/>
            </p14:nvContentPartPr>
            <p14:xfrm>
              <a:off x="11101637" y="705604"/>
              <a:ext cx="504000" cy="186480"/>
            </p14:xfrm>
          </p:contentPart>
        </mc:Choice>
        <mc:Fallback>
          <p:pic>
            <p:nvPicPr>
              <p:cNvPr id="55" name="Cerneală 54">
                <a:extLst>
                  <a:ext uri="{FF2B5EF4-FFF2-40B4-BE49-F238E27FC236}">
                    <a16:creationId xmlns:a16="http://schemas.microsoft.com/office/drawing/2014/main" id="{8260262C-8072-49A3-B3E3-37BF351D9B3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1083637" y="687964"/>
                <a:ext cx="539640" cy="22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56" name="Cerneală 55">
                <a:extLst>
                  <a:ext uri="{FF2B5EF4-FFF2-40B4-BE49-F238E27FC236}">
                    <a16:creationId xmlns:a16="http://schemas.microsoft.com/office/drawing/2014/main" id="{F4FB7035-5FDC-45B8-8D09-16EA54A80CA6}"/>
                  </a:ext>
                </a:extLst>
              </p14:cNvPr>
              <p14:cNvContentPartPr/>
              <p14:nvPr/>
            </p14:nvContentPartPr>
            <p14:xfrm>
              <a:off x="11626517" y="577804"/>
              <a:ext cx="8280" cy="11880"/>
            </p14:xfrm>
          </p:contentPart>
        </mc:Choice>
        <mc:Fallback>
          <p:pic>
            <p:nvPicPr>
              <p:cNvPr id="56" name="Cerneală 55">
                <a:extLst>
                  <a:ext uri="{FF2B5EF4-FFF2-40B4-BE49-F238E27FC236}">
                    <a16:creationId xmlns:a16="http://schemas.microsoft.com/office/drawing/2014/main" id="{F4FB7035-5FDC-45B8-8D09-16EA54A80CA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1608517" y="560164"/>
                <a:ext cx="4392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57" name="Cerneală 56">
                <a:extLst>
                  <a:ext uri="{FF2B5EF4-FFF2-40B4-BE49-F238E27FC236}">
                    <a16:creationId xmlns:a16="http://schemas.microsoft.com/office/drawing/2014/main" id="{6A2F4923-3688-4D06-86B6-5AD6ECECA7FF}"/>
                  </a:ext>
                </a:extLst>
              </p14:cNvPr>
              <p14:cNvContentPartPr/>
              <p14:nvPr/>
            </p14:nvContentPartPr>
            <p14:xfrm>
              <a:off x="10113797" y="545404"/>
              <a:ext cx="636480" cy="390600"/>
            </p14:xfrm>
          </p:contentPart>
        </mc:Choice>
        <mc:Fallback>
          <p:pic>
            <p:nvPicPr>
              <p:cNvPr id="57" name="Cerneală 56">
                <a:extLst>
                  <a:ext uri="{FF2B5EF4-FFF2-40B4-BE49-F238E27FC236}">
                    <a16:creationId xmlns:a16="http://schemas.microsoft.com/office/drawing/2014/main" id="{6A2F4923-3688-4D06-86B6-5AD6ECECA7F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0095797" y="527421"/>
                <a:ext cx="672120" cy="4262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60" name="Cerneală 59">
                <a:extLst>
                  <a:ext uri="{FF2B5EF4-FFF2-40B4-BE49-F238E27FC236}">
                    <a16:creationId xmlns:a16="http://schemas.microsoft.com/office/drawing/2014/main" id="{F2A70EE5-4A3A-4EB9-B943-938D1A8F1A6B}"/>
                  </a:ext>
                </a:extLst>
              </p14:cNvPr>
              <p14:cNvContentPartPr/>
              <p14:nvPr/>
            </p14:nvContentPartPr>
            <p14:xfrm>
              <a:off x="3091997" y="663484"/>
              <a:ext cx="408600" cy="227160"/>
            </p14:xfrm>
          </p:contentPart>
        </mc:Choice>
        <mc:Fallback>
          <p:pic>
            <p:nvPicPr>
              <p:cNvPr id="60" name="Cerneală 59">
                <a:extLst>
                  <a:ext uri="{FF2B5EF4-FFF2-40B4-BE49-F238E27FC236}">
                    <a16:creationId xmlns:a16="http://schemas.microsoft.com/office/drawing/2014/main" id="{F2A70EE5-4A3A-4EB9-B943-938D1A8F1A6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074013" y="645484"/>
                <a:ext cx="444209" cy="26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73" name="Cerneală 172">
                <a:extLst>
                  <a:ext uri="{FF2B5EF4-FFF2-40B4-BE49-F238E27FC236}">
                    <a16:creationId xmlns:a16="http://schemas.microsoft.com/office/drawing/2014/main" id="{AB1BBE37-A979-4446-A3B8-B37937A30616}"/>
                  </a:ext>
                </a:extLst>
              </p14:cNvPr>
              <p14:cNvContentPartPr/>
              <p14:nvPr/>
            </p14:nvContentPartPr>
            <p14:xfrm>
              <a:off x="6736073" y="2423171"/>
              <a:ext cx="4807800" cy="3054600"/>
            </p14:xfrm>
          </p:contentPart>
        </mc:Choice>
        <mc:Fallback>
          <p:pic>
            <p:nvPicPr>
              <p:cNvPr id="173" name="Cerneală 172">
                <a:extLst>
                  <a:ext uri="{FF2B5EF4-FFF2-40B4-BE49-F238E27FC236}">
                    <a16:creationId xmlns:a16="http://schemas.microsoft.com/office/drawing/2014/main" id="{AB1BBE37-A979-4446-A3B8-B37937A3061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718434" y="2405531"/>
                <a:ext cx="4843437" cy="309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411" name="Cerneală 410">
                <a:extLst>
                  <a:ext uri="{FF2B5EF4-FFF2-40B4-BE49-F238E27FC236}">
                    <a16:creationId xmlns:a16="http://schemas.microsoft.com/office/drawing/2014/main" id="{5A15B4CD-B0CA-49AC-9416-E73B45CFA07E}"/>
                  </a:ext>
                </a:extLst>
              </p14:cNvPr>
              <p14:cNvContentPartPr/>
              <p14:nvPr/>
            </p14:nvContentPartPr>
            <p14:xfrm>
              <a:off x="127397" y="1125364"/>
              <a:ext cx="10713600" cy="4260968"/>
            </p14:xfrm>
          </p:contentPart>
        </mc:Choice>
        <mc:Fallback>
          <p:pic>
            <p:nvPicPr>
              <p:cNvPr id="411" name="Cerneală 410">
                <a:extLst>
                  <a:ext uri="{FF2B5EF4-FFF2-40B4-BE49-F238E27FC236}">
                    <a16:creationId xmlns:a16="http://schemas.microsoft.com/office/drawing/2014/main" id="{5A15B4CD-B0CA-49AC-9416-E73B45CFA07E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09757" y="1107364"/>
                <a:ext cx="10749240" cy="42966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412" name="Cerneală 411">
                <a:extLst>
                  <a:ext uri="{FF2B5EF4-FFF2-40B4-BE49-F238E27FC236}">
                    <a16:creationId xmlns:a16="http://schemas.microsoft.com/office/drawing/2014/main" id="{36A35F22-8DF7-4461-8318-5B6E63E04D0A}"/>
                  </a:ext>
                </a:extLst>
              </p14:cNvPr>
              <p14:cNvContentPartPr/>
              <p14:nvPr/>
            </p14:nvContentPartPr>
            <p14:xfrm>
              <a:off x="815717" y="3509284"/>
              <a:ext cx="932040" cy="87480"/>
            </p14:xfrm>
          </p:contentPart>
        </mc:Choice>
        <mc:Fallback>
          <p:pic>
            <p:nvPicPr>
              <p:cNvPr id="412" name="Cerneală 411">
                <a:extLst>
                  <a:ext uri="{FF2B5EF4-FFF2-40B4-BE49-F238E27FC236}">
                    <a16:creationId xmlns:a16="http://schemas.microsoft.com/office/drawing/2014/main" id="{36A35F22-8DF7-4461-8318-5B6E63E04D0A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97717" y="3473644"/>
                <a:ext cx="967680" cy="15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413" name="Cerneală 412">
                <a:extLst>
                  <a:ext uri="{FF2B5EF4-FFF2-40B4-BE49-F238E27FC236}">
                    <a16:creationId xmlns:a16="http://schemas.microsoft.com/office/drawing/2014/main" id="{9A2CDAB2-0464-4B20-8241-4A6F0AC3E204}"/>
                  </a:ext>
                </a:extLst>
              </p14:cNvPr>
              <p14:cNvContentPartPr/>
              <p14:nvPr/>
            </p14:nvContentPartPr>
            <p14:xfrm>
              <a:off x="1099037" y="3379324"/>
              <a:ext cx="290880" cy="368640"/>
            </p14:xfrm>
          </p:contentPart>
        </mc:Choice>
        <mc:Fallback>
          <p:pic>
            <p:nvPicPr>
              <p:cNvPr id="413" name="Cerneală 412">
                <a:extLst>
                  <a:ext uri="{FF2B5EF4-FFF2-40B4-BE49-F238E27FC236}">
                    <a16:creationId xmlns:a16="http://schemas.microsoft.com/office/drawing/2014/main" id="{9A2CDAB2-0464-4B20-8241-4A6F0AC3E20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081037" y="3343324"/>
                <a:ext cx="326520" cy="44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414" name="Cerneală 413">
                <a:extLst>
                  <a:ext uri="{FF2B5EF4-FFF2-40B4-BE49-F238E27FC236}">
                    <a16:creationId xmlns:a16="http://schemas.microsoft.com/office/drawing/2014/main" id="{A6ABED83-71ED-47BD-AD7C-AA20FD6101AE}"/>
                  </a:ext>
                </a:extLst>
              </p14:cNvPr>
              <p14:cNvContentPartPr/>
              <p14:nvPr/>
            </p14:nvContentPartPr>
            <p14:xfrm>
              <a:off x="164837" y="2620084"/>
              <a:ext cx="181800" cy="319320"/>
            </p14:xfrm>
          </p:contentPart>
        </mc:Choice>
        <mc:Fallback>
          <p:pic>
            <p:nvPicPr>
              <p:cNvPr id="414" name="Cerneală 413">
                <a:extLst>
                  <a:ext uri="{FF2B5EF4-FFF2-40B4-BE49-F238E27FC236}">
                    <a16:creationId xmlns:a16="http://schemas.microsoft.com/office/drawing/2014/main" id="{A6ABED83-71ED-47BD-AD7C-AA20FD6101AE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46837" y="2584084"/>
                <a:ext cx="217440" cy="39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415" name="Cerneală 414">
                <a:extLst>
                  <a:ext uri="{FF2B5EF4-FFF2-40B4-BE49-F238E27FC236}">
                    <a16:creationId xmlns:a16="http://schemas.microsoft.com/office/drawing/2014/main" id="{6752C15D-DF6E-4730-BFC1-E9AC8686A8B2}"/>
                  </a:ext>
                </a:extLst>
              </p14:cNvPr>
              <p14:cNvContentPartPr/>
              <p14:nvPr/>
            </p14:nvContentPartPr>
            <p14:xfrm>
              <a:off x="442757" y="2681644"/>
              <a:ext cx="225000" cy="261360"/>
            </p14:xfrm>
          </p:contentPart>
        </mc:Choice>
        <mc:Fallback>
          <p:pic>
            <p:nvPicPr>
              <p:cNvPr id="415" name="Cerneală 414">
                <a:extLst>
                  <a:ext uri="{FF2B5EF4-FFF2-40B4-BE49-F238E27FC236}">
                    <a16:creationId xmlns:a16="http://schemas.microsoft.com/office/drawing/2014/main" id="{6752C15D-DF6E-4730-BFC1-E9AC8686A8B2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24757" y="2645644"/>
                <a:ext cx="260640" cy="33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416" name="Cerneală 415">
                <a:extLst>
                  <a:ext uri="{FF2B5EF4-FFF2-40B4-BE49-F238E27FC236}">
                    <a16:creationId xmlns:a16="http://schemas.microsoft.com/office/drawing/2014/main" id="{7A944BAC-50F8-4157-9122-FB0BB61B35E5}"/>
                  </a:ext>
                </a:extLst>
              </p14:cNvPr>
              <p14:cNvContentPartPr/>
              <p14:nvPr/>
            </p14:nvContentPartPr>
            <p14:xfrm>
              <a:off x="765677" y="2676604"/>
              <a:ext cx="144000" cy="263880"/>
            </p14:xfrm>
          </p:contentPart>
        </mc:Choice>
        <mc:Fallback>
          <p:pic>
            <p:nvPicPr>
              <p:cNvPr id="416" name="Cerneală 415">
                <a:extLst>
                  <a:ext uri="{FF2B5EF4-FFF2-40B4-BE49-F238E27FC236}">
                    <a16:creationId xmlns:a16="http://schemas.microsoft.com/office/drawing/2014/main" id="{7A944BAC-50F8-4157-9122-FB0BB61B35E5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47677" y="2640964"/>
                <a:ext cx="179640" cy="33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417" name="Cerneală 416">
                <a:extLst>
                  <a:ext uri="{FF2B5EF4-FFF2-40B4-BE49-F238E27FC236}">
                    <a16:creationId xmlns:a16="http://schemas.microsoft.com/office/drawing/2014/main" id="{19CF0C0E-CC74-447E-B889-2247342F193A}"/>
                  </a:ext>
                </a:extLst>
              </p14:cNvPr>
              <p14:cNvContentPartPr/>
              <p14:nvPr/>
            </p14:nvContentPartPr>
            <p14:xfrm>
              <a:off x="974477" y="2762644"/>
              <a:ext cx="114480" cy="234000"/>
            </p14:xfrm>
          </p:contentPart>
        </mc:Choice>
        <mc:Fallback>
          <p:pic>
            <p:nvPicPr>
              <p:cNvPr id="417" name="Cerneală 416">
                <a:extLst>
                  <a:ext uri="{FF2B5EF4-FFF2-40B4-BE49-F238E27FC236}">
                    <a16:creationId xmlns:a16="http://schemas.microsoft.com/office/drawing/2014/main" id="{19CF0C0E-CC74-447E-B889-2247342F193A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56477" y="2727004"/>
                <a:ext cx="150120" cy="30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418" name="Cerneală 417">
                <a:extLst>
                  <a:ext uri="{FF2B5EF4-FFF2-40B4-BE49-F238E27FC236}">
                    <a16:creationId xmlns:a16="http://schemas.microsoft.com/office/drawing/2014/main" id="{067054AD-D1BF-45A8-B188-E9E2FBD245F3}"/>
                  </a:ext>
                </a:extLst>
              </p14:cNvPr>
              <p14:cNvContentPartPr/>
              <p14:nvPr/>
            </p14:nvContentPartPr>
            <p14:xfrm>
              <a:off x="949277" y="2861644"/>
              <a:ext cx="163080" cy="29160"/>
            </p14:xfrm>
          </p:contentPart>
        </mc:Choice>
        <mc:Fallback>
          <p:pic>
            <p:nvPicPr>
              <p:cNvPr id="418" name="Cerneală 417">
                <a:extLst>
                  <a:ext uri="{FF2B5EF4-FFF2-40B4-BE49-F238E27FC236}">
                    <a16:creationId xmlns:a16="http://schemas.microsoft.com/office/drawing/2014/main" id="{067054AD-D1BF-45A8-B188-E9E2FBD245F3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31637" y="2825644"/>
                <a:ext cx="19872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419" name="Cerneală 418">
                <a:extLst>
                  <a:ext uri="{FF2B5EF4-FFF2-40B4-BE49-F238E27FC236}">
                    <a16:creationId xmlns:a16="http://schemas.microsoft.com/office/drawing/2014/main" id="{44AA3C33-8BF6-41D7-91A3-0C1CD5A344F7}"/>
                  </a:ext>
                </a:extLst>
              </p14:cNvPr>
              <p14:cNvContentPartPr/>
              <p14:nvPr/>
            </p14:nvContentPartPr>
            <p14:xfrm>
              <a:off x="1002557" y="2734204"/>
              <a:ext cx="180720" cy="13680"/>
            </p14:xfrm>
          </p:contentPart>
        </mc:Choice>
        <mc:Fallback>
          <p:pic>
            <p:nvPicPr>
              <p:cNvPr id="419" name="Cerneală 418">
                <a:extLst>
                  <a:ext uri="{FF2B5EF4-FFF2-40B4-BE49-F238E27FC236}">
                    <a16:creationId xmlns:a16="http://schemas.microsoft.com/office/drawing/2014/main" id="{44AA3C33-8BF6-41D7-91A3-0C1CD5A344F7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984917" y="2698564"/>
                <a:ext cx="216360" cy="8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420" name="Cerneală 419">
                <a:extLst>
                  <a:ext uri="{FF2B5EF4-FFF2-40B4-BE49-F238E27FC236}">
                    <a16:creationId xmlns:a16="http://schemas.microsoft.com/office/drawing/2014/main" id="{6511B4BA-C099-4350-9D5F-8CA764FA65EC}"/>
                  </a:ext>
                </a:extLst>
              </p14:cNvPr>
              <p14:cNvContentPartPr/>
              <p14:nvPr/>
            </p14:nvContentPartPr>
            <p14:xfrm>
              <a:off x="1193717" y="2706844"/>
              <a:ext cx="172440" cy="329040"/>
            </p14:xfrm>
          </p:contentPart>
        </mc:Choice>
        <mc:Fallback>
          <p:pic>
            <p:nvPicPr>
              <p:cNvPr id="420" name="Cerneală 419">
                <a:extLst>
                  <a:ext uri="{FF2B5EF4-FFF2-40B4-BE49-F238E27FC236}">
                    <a16:creationId xmlns:a16="http://schemas.microsoft.com/office/drawing/2014/main" id="{6511B4BA-C099-4350-9D5F-8CA764FA65EC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175717" y="2671204"/>
                <a:ext cx="208080" cy="40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421" name="Cerneală 420">
                <a:extLst>
                  <a:ext uri="{FF2B5EF4-FFF2-40B4-BE49-F238E27FC236}">
                    <a16:creationId xmlns:a16="http://schemas.microsoft.com/office/drawing/2014/main" id="{C27D61D6-46EA-4EA8-A997-A58E8BF99738}"/>
                  </a:ext>
                </a:extLst>
              </p14:cNvPr>
              <p14:cNvContentPartPr/>
              <p14:nvPr/>
            </p14:nvContentPartPr>
            <p14:xfrm>
              <a:off x="1445357" y="3025084"/>
              <a:ext cx="151920" cy="15480"/>
            </p14:xfrm>
          </p:contentPart>
        </mc:Choice>
        <mc:Fallback>
          <p:pic>
            <p:nvPicPr>
              <p:cNvPr id="421" name="Cerneală 420">
                <a:extLst>
                  <a:ext uri="{FF2B5EF4-FFF2-40B4-BE49-F238E27FC236}">
                    <a16:creationId xmlns:a16="http://schemas.microsoft.com/office/drawing/2014/main" id="{C27D61D6-46EA-4EA8-A997-A58E8BF99738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427357" y="2989084"/>
                <a:ext cx="187560" cy="8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422" name="Cerneală 421">
                <a:extLst>
                  <a:ext uri="{FF2B5EF4-FFF2-40B4-BE49-F238E27FC236}">
                    <a16:creationId xmlns:a16="http://schemas.microsoft.com/office/drawing/2014/main" id="{781F0D64-24D9-4B3E-8495-301573EED4B0}"/>
                  </a:ext>
                </a:extLst>
              </p14:cNvPr>
              <p14:cNvContentPartPr/>
              <p14:nvPr/>
            </p14:nvContentPartPr>
            <p14:xfrm>
              <a:off x="1645877" y="2653564"/>
              <a:ext cx="197640" cy="274320"/>
            </p14:xfrm>
          </p:contentPart>
        </mc:Choice>
        <mc:Fallback>
          <p:pic>
            <p:nvPicPr>
              <p:cNvPr id="422" name="Cerneală 421">
                <a:extLst>
                  <a:ext uri="{FF2B5EF4-FFF2-40B4-BE49-F238E27FC236}">
                    <a16:creationId xmlns:a16="http://schemas.microsoft.com/office/drawing/2014/main" id="{781F0D64-24D9-4B3E-8495-301573EED4B0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628237" y="2617924"/>
                <a:ext cx="233280" cy="34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430" name="Cerneală 429">
                <a:extLst>
                  <a:ext uri="{FF2B5EF4-FFF2-40B4-BE49-F238E27FC236}">
                    <a16:creationId xmlns:a16="http://schemas.microsoft.com/office/drawing/2014/main" id="{E212B91A-8554-44D7-AE56-A63D0A4DE225}"/>
                  </a:ext>
                </a:extLst>
              </p14:cNvPr>
              <p14:cNvContentPartPr/>
              <p14:nvPr/>
            </p14:nvContentPartPr>
            <p14:xfrm>
              <a:off x="1789157" y="2781724"/>
              <a:ext cx="140400" cy="164880"/>
            </p14:xfrm>
          </p:contentPart>
        </mc:Choice>
        <mc:Fallback>
          <p:pic>
            <p:nvPicPr>
              <p:cNvPr id="430" name="Cerneală 429">
                <a:extLst>
                  <a:ext uri="{FF2B5EF4-FFF2-40B4-BE49-F238E27FC236}">
                    <a16:creationId xmlns:a16="http://schemas.microsoft.com/office/drawing/2014/main" id="{E212B91A-8554-44D7-AE56-A63D0A4DE225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771517" y="2746084"/>
                <a:ext cx="176040" cy="23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431" name="Cerneală 430">
                <a:extLst>
                  <a:ext uri="{FF2B5EF4-FFF2-40B4-BE49-F238E27FC236}">
                    <a16:creationId xmlns:a16="http://schemas.microsoft.com/office/drawing/2014/main" id="{AC34967A-D11F-4503-8124-7EBE03DB14C4}"/>
                  </a:ext>
                </a:extLst>
              </p14:cNvPr>
              <p14:cNvContentPartPr/>
              <p14:nvPr/>
            </p14:nvContentPartPr>
            <p14:xfrm>
              <a:off x="4213757" y="5124244"/>
              <a:ext cx="578520" cy="43920"/>
            </p14:xfrm>
          </p:contentPart>
        </mc:Choice>
        <mc:Fallback>
          <p:pic>
            <p:nvPicPr>
              <p:cNvPr id="431" name="Cerneală 430">
                <a:extLst>
                  <a:ext uri="{FF2B5EF4-FFF2-40B4-BE49-F238E27FC236}">
                    <a16:creationId xmlns:a16="http://schemas.microsoft.com/office/drawing/2014/main" id="{AC34967A-D11F-4503-8124-7EBE03DB14C4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195757" y="5088244"/>
                <a:ext cx="614160" cy="11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432" name="Cerneală 431">
                <a:extLst>
                  <a:ext uri="{FF2B5EF4-FFF2-40B4-BE49-F238E27FC236}">
                    <a16:creationId xmlns:a16="http://schemas.microsoft.com/office/drawing/2014/main" id="{9AD5AC7F-5082-4315-BC23-CB17D4D1C9F0}"/>
                  </a:ext>
                </a:extLst>
              </p14:cNvPr>
              <p14:cNvContentPartPr/>
              <p14:nvPr/>
            </p14:nvContentPartPr>
            <p14:xfrm>
              <a:off x="4550357" y="5036044"/>
              <a:ext cx="225720" cy="203040"/>
            </p14:xfrm>
          </p:contentPart>
        </mc:Choice>
        <mc:Fallback>
          <p:pic>
            <p:nvPicPr>
              <p:cNvPr id="432" name="Cerneală 431">
                <a:extLst>
                  <a:ext uri="{FF2B5EF4-FFF2-40B4-BE49-F238E27FC236}">
                    <a16:creationId xmlns:a16="http://schemas.microsoft.com/office/drawing/2014/main" id="{9AD5AC7F-5082-4315-BC23-CB17D4D1C9F0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532717" y="5000404"/>
                <a:ext cx="261360" cy="27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433" name="Cerneală 432">
                <a:extLst>
                  <a:ext uri="{FF2B5EF4-FFF2-40B4-BE49-F238E27FC236}">
                    <a16:creationId xmlns:a16="http://schemas.microsoft.com/office/drawing/2014/main" id="{EA96C63D-1B54-4EE8-B18A-4432F0D006A4}"/>
                  </a:ext>
                </a:extLst>
              </p14:cNvPr>
              <p14:cNvContentPartPr/>
              <p14:nvPr/>
            </p14:nvContentPartPr>
            <p14:xfrm>
              <a:off x="4743677" y="5166724"/>
              <a:ext cx="326880" cy="7200"/>
            </p14:xfrm>
          </p:contentPart>
        </mc:Choice>
        <mc:Fallback>
          <p:pic>
            <p:nvPicPr>
              <p:cNvPr id="433" name="Cerneală 432">
                <a:extLst>
                  <a:ext uri="{FF2B5EF4-FFF2-40B4-BE49-F238E27FC236}">
                    <a16:creationId xmlns:a16="http://schemas.microsoft.com/office/drawing/2014/main" id="{EA96C63D-1B54-4EE8-B18A-4432F0D006A4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725677" y="5131084"/>
                <a:ext cx="362520" cy="7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435" name="Cerneală 434">
                <a:extLst>
                  <a:ext uri="{FF2B5EF4-FFF2-40B4-BE49-F238E27FC236}">
                    <a16:creationId xmlns:a16="http://schemas.microsoft.com/office/drawing/2014/main" id="{9C548451-F38D-4A4F-B0B2-F958F9DDF2A3}"/>
                  </a:ext>
                </a:extLst>
              </p14:cNvPr>
              <p14:cNvContentPartPr/>
              <p14:nvPr/>
            </p14:nvContentPartPr>
            <p14:xfrm>
              <a:off x="4133837" y="5098684"/>
              <a:ext cx="137520" cy="147240"/>
            </p14:xfrm>
          </p:contentPart>
        </mc:Choice>
        <mc:Fallback>
          <p:pic>
            <p:nvPicPr>
              <p:cNvPr id="435" name="Cerneală 434">
                <a:extLst>
                  <a:ext uri="{FF2B5EF4-FFF2-40B4-BE49-F238E27FC236}">
                    <a16:creationId xmlns:a16="http://schemas.microsoft.com/office/drawing/2014/main" id="{9C548451-F38D-4A4F-B0B2-F958F9DDF2A3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116197" y="5063044"/>
                <a:ext cx="173160" cy="21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436" name="Cerneală 435">
                <a:extLst>
                  <a:ext uri="{FF2B5EF4-FFF2-40B4-BE49-F238E27FC236}">
                    <a16:creationId xmlns:a16="http://schemas.microsoft.com/office/drawing/2014/main" id="{D33A78FF-231B-4739-A1BD-E9027BDF12C7}"/>
                  </a:ext>
                </a:extLst>
              </p14:cNvPr>
              <p14:cNvContentPartPr/>
              <p14:nvPr/>
            </p14:nvContentPartPr>
            <p14:xfrm>
              <a:off x="4205117" y="5159884"/>
              <a:ext cx="22680" cy="45000"/>
            </p14:xfrm>
          </p:contentPart>
        </mc:Choice>
        <mc:Fallback>
          <p:pic>
            <p:nvPicPr>
              <p:cNvPr id="436" name="Cerneală 435">
                <a:extLst>
                  <a:ext uri="{FF2B5EF4-FFF2-40B4-BE49-F238E27FC236}">
                    <a16:creationId xmlns:a16="http://schemas.microsoft.com/office/drawing/2014/main" id="{D33A78FF-231B-4739-A1BD-E9027BDF12C7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4187117" y="5123884"/>
                <a:ext cx="58320" cy="11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437" name="Cerneală 436">
                <a:extLst>
                  <a:ext uri="{FF2B5EF4-FFF2-40B4-BE49-F238E27FC236}">
                    <a16:creationId xmlns:a16="http://schemas.microsoft.com/office/drawing/2014/main" id="{7DBB1923-33F0-4781-A42C-EF79C37B1867}"/>
                  </a:ext>
                </a:extLst>
              </p14:cNvPr>
              <p14:cNvContentPartPr/>
              <p14:nvPr/>
            </p14:nvContentPartPr>
            <p14:xfrm>
              <a:off x="4965077" y="3574084"/>
              <a:ext cx="2643120" cy="1634400"/>
            </p14:xfrm>
          </p:contentPart>
        </mc:Choice>
        <mc:Fallback>
          <p:pic>
            <p:nvPicPr>
              <p:cNvPr id="437" name="Cerneală 436">
                <a:extLst>
                  <a:ext uri="{FF2B5EF4-FFF2-40B4-BE49-F238E27FC236}">
                    <a16:creationId xmlns:a16="http://schemas.microsoft.com/office/drawing/2014/main" id="{7DBB1923-33F0-4781-A42C-EF79C37B1867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4947437" y="3538444"/>
                <a:ext cx="2678760" cy="170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438" name="Cerneală 437">
                <a:extLst>
                  <a:ext uri="{FF2B5EF4-FFF2-40B4-BE49-F238E27FC236}">
                    <a16:creationId xmlns:a16="http://schemas.microsoft.com/office/drawing/2014/main" id="{CFD4AD96-2DFC-4A82-876E-A8CAC9742086}"/>
                  </a:ext>
                </a:extLst>
              </p14:cNvPr>
              <p14:cNvContentPartPr/>
              <p14:nvPr/>
            </p14:nvContentPartPr>
            <p14:xfrm>
              <a:off x="5914037" y="4276804"/>
              <a:ext cx="339480" cy="165240"/>
            </p14:xfrm>
          </p:contentPart>
        </mc:Choice>
        <mc:Fallback>
          <p:pic>
            <p:nvPicPr>
              <p:cNvPr id="438" name="Cerneală 437">
                <a:extLst>
                  <a:ext uri="{FF2B5EF4-FFF2-40B4-BE49-F238E27FC236}">
                    <a16:creationId xmlns:a16="http://schemas.microsoft.com/office/drawing/2014/main" id="{CFD4AD96-2DFC-4A82-876E-A8CAC9742086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896037" y="4240804"/>
                <a:ext cx="375120" cy="23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439" name="Cerneală 438">
                <a:extLst>
                  <a:ext uri="{FF2B5EF4-FFF2-40B4-BE49-F238E27FC236}">
                    <a16:creationId xmlns:a16="http://schemas.microsoft.com/office/drawing/2014/main" id="{E14030A1-01C4-4ABE-BCE9-5C90FAC2DBCE}"/>
                  </a:ext>
                </a:extLst>
              </p14:cNvPr>
              <p14:cNvContentPartPr/>
              <p14:nvPr/>
            </p14:nvContentPartPr>
            <p14:xfrm>
              <a:off x="10027757" y="5082844"/>
              <a:ext cx="1774440" cy="115920"/>
            </p14:xfrm>
          </p:contentPart>
        </mc:Choice>
        <mc:Fallback>
          <p:pic>
            <p:nvPicPr>
              <p:cNvPr id="439" name="Cerneală 438">
                <a:extLst>
                  <a:ext uri="{FF2B5EF4-FFF2-40B4-BE49-F238E27FC236}">
                    <a16:creationId xmlns:a16="http://schemas.microsoft.com/office/drawing/2014/main" id="{E14030A1-01C4-4ABE-BCE9-5C90FAC2DBCE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0009757" y="5047204"/>
                <a:ext cx="1810080" cy="1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440" name="Cerneală 439">
                <a:extLst>
                  <a:ext uri="{FF2B5EF4-FFF2-40B4-BE49-F238E27FC236}">
                    <a16:creationId xmlns:a16="http://schemas.microsoft.com/office/drawing/2014/main" id="{DB701942-3BD3-4191-A4DE-484D6886715E}"/>
                  </a:ext>
                </a:extLst>
              </p14:cNvPr>
              <p14:cNvContentPartPr/>
              <p14:nvPr/>
            </p14:nvContentPartPr>
            <p14:xfrm>
              <a:off x="10756397" y="4989604"/>
              <a:ext cx="253080" cy="365760"/>
            </p14:xfrm>
          </p:contentPart>
        </mc:Choice>
        <mc:Fallback>
          <p:pic>
            <p:nvPicPr>
              <p:cNvPr id="440" name="Cerneală 439">
                <a:extLst>
                  <a:ext uri="{FF2B5EF4-FFF2-40B4-BE49-F238E27FC236}">
                    <a16:creationId xmlns:a16="http://schemas.microsoft.com/office/drawing/2014/main" id="{DB701942-3BD3-4191-A4DE-484D6886715E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0738757" y="4953604"/>
                <a:ext cx="288720" cy="43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451" name="Cerneală 450">
                <a:extLst>
                  <a:ext uri="{FF2B5EF4-FFF2-40B4-BE49-F238E27FC236}">
                    <a16:creationId xmlns:a16="http://schemas.microsoft.com/office/drawing/2014/main" id="{15A379DB-C706-42D8-9728-C58F0576A5E0}"/>
                  </a:ext>
                </a:extLst>
              </p14:cNvPr>
              <p14:cNvContentPartPr/>
              <p14:nvPr/>
            </p14:nvContentPartPr>
            <p14:xfrm>
              <a:off x="11031437" y="4566964"/>
              <a:ext cx="664200" cy="178920"/>
            </p14:xfrm>
          </p:contentPart>
        </mc:Choice>
        <mc:Fallback>
          <p:pic>
            <p:nvPicPr>
              <p:cNvPr id="451" name="Cerneală 450">
                <a:extLst>
                  <a:ext uri="{FF2B5EF4-FFF2-40B4-BE49-F238E27FC236}">
                    <a16:creationId xmlns:a16="http://schemas.microsoft.com/office/drawing/2014/main" id="{15A379DB-C706-42D8-9728-C58F0576A5E0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1013437" y="4548964"/>
                <a:ext cx="699840" cy="21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452" name="Cerneală 451">
                <a:extLst>
                  <a:ext uri="{FF2B5EF4-FFF2-40B4-BE49-F238E27FC236}">
                    <a16:creationId xmlns:a16="http://schemas.microsoft.com/office/drawing/2014/main" id="{82D12A3C-4B76-46CC-997D-76A40B9C3FFA}"/>
                  </a:ext>
                </a:extLst>
              </p14:cNvPr>
              <p14:cNvContentPartPr/>
              <p14:nvPr/>
            </p14:nvContentPartPr>
            <p14:xfrm>
              <a:off x="11053757" y="4237564"/>
              <a:ext cx="648000" cy="255960"/>
            </p14:xfrm>
          </p:contentPart>
        </mc:Choice>
        <mc:Fallback>
          <p:pic>
            <p:nvPicPr>
              <p:cNvPr id="452" name="Cerneală 451">
                <a:extLst>
                  <a:ext uri="{FF2B5EF4-FFF2-40B4-BE49-F238E27FC236}">
                    <a16:creationId xmlns:a16="http://schemas.microsoft.com/office/drawing/2014/main" id="{82D12A3C-4B76-46CC-997D-76A40B9C3FFA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1035767" y="4219564"/>
                <a:ext cx="683620" cy="29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453" name="Cerneală 452">
                <a:extLst>
                  <a:ext uri="{FF2B5EF4-FFF2-40B4-BE49-F238E27FC236}">
                    <a16:creationId xmlns:a16="http://schemas.microsoft.com/office/drawing/2014/main" id="{FAB1B82B-E7C4-46A7-8532-B901AA502F24}"/>
                  </a:ext>
                </a:extLst>
              </p14:cNvPr>
              <p14:cNvContentPartPr/>
              <p14:nvPr/>
            </p14:nvContentPartPr>
            <p14:xfrm>
              <a:off x="10302797" y="4856764"/>
              <a:ext cx="35640" cy="177840"/>
            </p14:xfrm>
          </p:contentPart>
        </mc:Choice>
        <mc:Fallback>
          <p:pic>
            <p:nvPicPr>
              <p:cNvPr id="453" name="Cerneală 452">
                <a:extLst>
                  <a:ext uri="{FF2B5EF4-FFF2-40B4-BE49-F238E27FC236}">
                    <a16:creationId xmlns:a16="http://schemas.microsoft.com/office/drawing/2014/main" id="{FAB1B82B-E7C4-46A7-8532-B901AA502F24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0285157" y="4839124"/>
                <a:ext cx="71280" cy="21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454" name="Cerneală 453">
                <a:extLst>
                  <a:ext uri="{FF2B5EF4-FFF2-40B4-BE49-F238E27FC236}">
                    <a16:creationId xmlns:a16="http://schemas.microsoft.com/office/drawing/2014/main" id="{7C00DF78-1EA8-4AB4-870F-71D2396319A8}"/>
                  </a:ext>
                </a:extLst>
              </p14:cNvPr>
              <p14:cNvContentPartPr/>
              <p14:nvPr/>
            </p14:nvContentPartPr>
            <p14:xfrm>
              <a:off x="10313957" y="4735804"/>
              <a:ext cx="213120" cy="220320"/>
            </p14:xfrm>
          </p:contentPart>
        </mc:Choice>
        <mc:Fallback>
          <p:pic>
            <p:nvPicPr>
              <p:cNvPr id="454" name="Cerneală 453">
                <a:extLst>
                  <a:ext uri="{FF2B5EF4-FFF2-40B4-BE49-F238E27FC236}">
                    <a16:creationId xmlns:a16="http://schemas.microsoft.com/office/drawing/2014/main" id="{7C00DF78-1EA8-4AB4-870F-71D2396319A8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0295957" y="4718164"/>
                <a:ext cx="248760" cy="25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455" name="Cerneală 454">
                <a:extLst>
                  <a:ext uri="{FF2B5EF4-FFF2-40B4-BE49-F238E27FC236}">
                    <a16:creationId xmlns:a16="http://schemas.microsoft.com/office/drawing/2014/main" id="{9C80C54B-5794-4674-AAD1-0A869A412593}"/>
                  </a:ext>
                </a:extLst>
              </p14:cNvPr>
              <p14:cNvContentPartPr/>
              <p14:nvPr/>
            </p14:nvContentPartPr>
            <p14:xfrm>
              <a:off x="10407197" y="4788004"/>
              <a:ext cx="131760" cy="4320"/>
            </p14:xfrm>
          </p:contentPart>
        </mc:Choice>
        <mc:Fallback>
          <p:pic>
            <p:nvPicPr>
              <p:cNvPr id="455" name="Cerneală 454">
                <a:extLst>
                  <a:ext uri="{FF2B5EF4-FFF2-40B4-BE49-F238E27FC236}">
                    <a16:creationId xmlns:a16="http://schemas.microsoft.com/office/drawing/2014/main" id="{9C80C54B-5794-4674-AAD1-0A869A412593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0389197" y="4770364"/>
                <a:ext cx="16740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456" name="Cerneală 455">
                <a:extLst>
                  <a:ext uri="{FF2B5EF4-FFF2-40B4-BE49-F238E27FC236}">
                    <a16:creationId xmlns:a16="http://schemas.microsoft.com/office/drawing/2014/main" id="{27D57891-BB24-44B3-85B0-998EF4E58DC1}"/>
                  </a:ext>
                </a:extLst>
              </p14:cNvPr>
              <p14:cNvContentPartPr/>
              <p14:nvPr/>
            </p14:nvContentPartPr>
            <p14:xfrm>
              <a:off x="10549757" y="4827964"/>
              <a:ext cx="162000" cy="124200"/>
            </p14:xfrm>
          </p:contentPart>
        </mc:Choice>
        <mc:Fallback>
          <p:pic>
            <p:nvPicPr>
              <p:cNvPr id="456" name="Cerneală 455">
                <a:extLst>
                  <a:ext uri="{FF2B5EF4-FFF2-40B4-BE49-F238E27FC236}">
                    <a16:creationId xmlns:a16="http://schemas.microsoft.com/office/drawing/2014/main" id="{27D57891-BB24-44B3-85B0-998EF4E58DC1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0532117" y="4809964"/>
                <a:ext cx="197640" cy="15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457" name="Cerneală 456">
                <a:extLst>
                  <a:ext uri="{FF2B5EF4-FFF2-40B4-BE49-F238E27FC236}">
                    <a16:creationId xmlns:a16="http://schemas.microsoft.com/office/drawing/2014/main" id="{D07F7024-C541-4FD4-BD37-5C2C244C8385}"/>
                  </a:ext>
                </a:extLst>
              </p14:cNvPr>
              <p14:cNvContentPartPr/>
              <p14:nvPr/>
            </p14:nvContentPartPr>
            <p14:xfrm>
              <a:off x="10957997" y="4840564"/>
              <a:ext cx="259560" cy="121320"/>
            </p14:xfrm>
          </p:contentPart>
        </mc:Choice>
        <mc:Fallback>
          <p:pic>
            <p:nvPicPr>
              <p:cNvPr id="457" name="Cerneală 456">
                <a:extLst>
                  <a:ext uri="{FF2B5EF4-FFF2-40B4-BE49-F238E27FC236}">
                    <a16:creationId xmlns:a16="http://schemas.microsoft.com/office/drawing/2014/main" id="{D07F7024-C541-4FD4-BD37-5C2C244C8385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0939997" y="4822564"/>
                <a:ext cx="295200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458" name="Cerneală 457">
                <a:extLst>
                  <a:ext uri="{FF2B5EF4-FFF2-40B4-BE49-F238E27FC236}">
                    <a16:creationId xmlns:a16="http://schemas.microsoft.com/office/drawing/2014/main" id="{B1CEC22B-08F7-4B3D-ABAF-BA54659C52F1}"/>
                  </a:ext>
                </a:extLst>
              </p14:cNvPr>
              <p14:cNvContentPartPr/>
              <p14:nvPr/>
            </p14:nvContentPartPr>
            <p14:xfrm>
              <a:off x="11217557" y="4889164"/>
              <a:ext cx="84600" cy="243360"/>
            </p14:xfrm>
          </p:contentPart>
        </mc:Choice>
        <mc:Fallback>
          <p:pic>
            <p:nvPicPr>
              <p:cNvPr id="458" name="Cerneală 457">
                <a:extLst>
                  <a:ext uri="{FF2B5EF4-FFF2-40B4-BE49-F238E27FC236}">
                    <a16:creationId xmlns:a16="http://schemas.microsoft.com/office/drawing/2014/main" id="{B1CEC22B-08F7-4B3D-ABAF-BA54659C52F1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1199917" y="4871524"/>
                <a:ext cx="120240" cy="27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459" name="Cerneală 458">
                <a:extLst>
                  <a:ext uri="{FF2B5EF4-FFF2-40B4-BE49-F238E27FC236}">
                    <a16:creationId xmlns:a16="http://schemas.microsoft.com/office/drawing/2014/main" id="{09477342-7B9C-4F5F-9776-063F9A671D10}"/>
                  </a:ext>
                </a:extLst>
              </p14:cNvPr>
              <p14:cNvContentPartPr/>
              <p14:nvPr/>
            </p14:nvContentPartPr>
            <p14:xfrm>
              <a:off x="11532917" y="4836964"/>
              <a:ext cx="44640" cy="141120"/>
            </p14:xfrm>
          </p:contentPart>
        </mc:Choice>
        <mc:Fallback>
          <p:pic>
            <p:nvPicPr>
              <p:cNvPr id="459" name="Cerneală 458">
                <a:extLst>
                  <a:ext uri="{FF2B5EF4-FFF2-40B4-BE49-F238E27FC236}">
                    <a16:creationId xmlns:a16="http://schemas.microsoft.com/office/drawing/2014/main" id="{09477342-7B9C-4F5F-9776-063F9A671D10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1515277" y="4818964"/>
                <a:ext cx="80280" cy="17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460" name="Cerneală 459">
                <a:extLst>
                  <a:ext uri="{FF2B5EF4-FFF2-40B4-BE49-F238E27FC236}">
                    <a16:creationId xmlns:a16="http://schemas.microsoft.com/office/drawing/2014/main" id="{B1D9F135-BCE5-4253-B0DD-89DB52B4D112}"/>
                  </a:ext>
                </a:extLst>
              </p14:cNvPr>
              <p14:cNvContentPartPr/>
              <p14:nvPr/>
            </p14:nvContentPartPr>
            <p14:xfrm>
              <a:off x="11613197" y="4856404"/>
              <a:ext cx="87480" cy="154800"/>
            </p14:xfrm>
          </p:contentPart>
        </mc:Choice>
        <mc:Fallback>
          <p:pic>
            <p:nvPicPr>
              <p:cNvPr id="460" name="Cerneală 459">
                <a:extLst>
                  <a:ext uri="{FF2B5EF4-FFF2-40B4-BE49-F238E27FC236}">
                    <a16:creationId xmlns:a16="http://schemas.microsoft.com/office/drawing/2014/main" id="{B1D9F135-BCE5-4253-B0DD-89DB52B4D112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11595557" y="4838404"/>
                <a:ext cx="123120" cy="19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461" name="Cerneală 460">
                <a:extLst>
                  <a:ext uri="{FF2B5EF4-FFF2-40B4-BE49-F238E27FC236}">
                    <a16:creationId xmlns:a16="http://schemas.microsoft.com/office/drawing/2014/main" id="{F5107EF6-299D-4EA3-B4D9-96B24306BCEA}"/>
                  </a:ext>
                </a:extLst>
              </p14:cNvPr>
              <p14:cNvContentPartPr/>
              <p14:nvPr/>
            </p14:nvContentPartPr>
            <p14:xfrm>
              <a:off x="11758637" y="4758484"/>
              <a:ext cx="120240" cy="250560"/>
            </p14:xfrm>
          </p:contentPart>
        </mc:Choice>
        <mc:Fallback>
          <p:pic>
            <p:nvPicPr>
              <p:cNvPr id="461" name="Cerneală 460">
                <a:extLst>
                  <a:ext uri="{FF2B5EF4-FFF2-40B4-BE49-F238E27FC236}">
                    <a16:creationId xmlns:a16="http://schemas.microsoft.com/office/drawing/2014/main" id="{F5107EF6-299D-4EA3-B4D9-96B24306BCEA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1740997" y="4740484"/>
                <a:ext cx="155880" cy="28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462" name="Cerneală 461">
                <a:extLst>
                  <a:ext uri="{FF2B5EF4-FFF2-40B4-BE49-F238E27FC236}">
                    <a16:creationId xmlns:a16="http://schemas.microsoft.com/office/drawing/2014/main" id="{85E8A012-5590-48C4-AC88-F739B4DDCC59}"/>
                  </a:ext>
                </a:extLst>
              </p14:cNvPr>
              <p14:cNvContentPartPr/>
              <p14:nvPr/>
            </p14:nvContentPartPr>
            <p14:xfrm>
              <a:off x="11897957" y="4838764"/>
              <a:ext cx="4320" cy="9000"/>
            </p14:xfrm>
          </p:contentPart>
        </mc:Choice>
        <mc:Fallback>
          <p:pic>
            <p:nvPicPr>
              <p:cNvPr id="462" name="Cerneală 461">
                <a:extLst>
                  <a:ext uri="{FF2B5EF4-FFF2-40B4-BE49-F238E27FC236}">
                    <a16:creationId xmlns:a16="http://schemas.microsoft.com/office/drawing/2014/main" id="{85E8A012-5590-48C4-AC88-F739B4DDCC59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11879957" y="4820764"/>
                <a:ext cx="39960" cy="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463" name="Cerneală 462">
                <a:extLst>
                  <a:ext uri="{FF2B5EF4-FFF2-40B4-BE49-F238E27FC236}">
                    <a16:creationId xmlns:a16="http://schemas.microsoft.com/office/drawing/2014/main" id="{0A63FA71-9060-4B94-84C1-C04EC19F2DF1}"/>
                  </a:ext>
                </a:extLst>
              </p14:cNvPr>
              <p14:cNvContentPartPr/>
              <p14:nvPr/>
            </p14:nvContentPartPr>
            <p14:xfrm>
              <a:off x="11925677" y="4728964"/>
              <a:ext cx="74160" cy="272160"/>
            </p14:xfrm>
          </p:contentPart>
        </mc:Choice>
        <mc:Fallback>
          <p:pic>
            <p:nvPicPr>
              <p:cNvPr id="463" name="Cerneală 462">
                <a:extLst>
                  <a:ext uri="{FF2B5EF4-FFF2-40B4-BE49-F238E27FC236}">
                    <a16:creationId xmlns:a16="http://schemas.microsoft.com/office/drawing/2014/main" id="{0A63FA71-9060-4B94-84C1-C04EC19F2DF1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11908037" y="4711324"/>
                <a:ext cx="109800" cy="30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464" name="Cerneală 463">
                <a:extLst>
                  <a:ext uri="{FF2B5EF4-FFF2-40B4-BE49-F238E27FC236}">
                    <a16:creationId xmlns:a16="http://schemas.microsoft.com/office/drawing/2014/main" id="{C5732DA2-C980-4F96-8B4D-B3F4D6C4EF78}"/>
                  </a:ext>
                </a:extLst>
              </p14:cNvPr>
              <p14:cNvContentPartPr/>
              <p14:nvPr/>
            </p14:nvContentPartPr>
            <p14:xfrm>
              <a:off x="12008837" y="4859644"/>
              <a:ext cx="11160" cy="22320"/>
            </p14:xfrm>
          </p:contentPart>
        </mc:Choice>
        <mc:Fallback>
          <p:pic>
            <p:nvPicPr>
              <p:cNvPr id="464" name="Cerneală 463">
                <a:extLst>
                  <a:ext uri="{FF2B5EF4-FFF2-40B4-BE49-F238E27FC236}">
                    <a16:creationId xmlns:a16="http://schemas.microsoft.com/office/drawing/2014/main" id="{C5732DA2-C980-4F96-8B4D-B3F4D6C4EF78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11990837" y="4841644"/>
                <a:ext cx="46800" cy="5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465" name="Cerneală 464">
                <a:extLst>
                  <a:ext uri="{FF2B5EF4-FFF2-40B4-BE49-F238E27FC236}">
                    <a16:creationId xmlns:a16="http://schemas.microsoft.com/office/drawing/2014/main" id="{571B4387-EAE3-40E2-821D-022BED1AEAED}"/>
                  </a:ext>
                </a:extLst>
              </p14:cNvPr>
              <p14:cNvContentPartPr/>
              <p14:nvPr/>
            </p14:nvContentPartPr>
            <p14:xfrm>
              <a:off x="11876717" y="4740484"/>
              <a:ext cx="64440" cy="28440"/>
            </p14:xfrm>
          </p:contentPart>
        </mc:Choice>
        <mc:Fallback>
          <p:pic>
            <p:nvPicPr>
              <p:cNvPr id="465" name="Cerneală 464">
                <a:extLst>
                  <a:ext uri="{FF2B5EF4-FFF2-40B4-BE49-F238E27FC236}">
                    <a16:creationId xmlns:a16="http://schemas.microsoft.com/office/drawing/2014/main" id="{571B4387-EAE3-40E2-821D-022BED1AEAED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1859077" y="4722484"/>
                <a:ext cx="100080" cy="6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469" name="Cerneală 468">
                <a:extLst>
                  <a:ext uri="{FF2B5EF4-FFF2-40B4-BE49-F238E27FC236}">
                    <a16:creationId xmlns:a16="http://schemas.microsoft.com/office/drawing/2014/main" id="{A7AEFD79-BDA2-471C-9858-F7B08EB3DA1B}"/>
                  </a:ext>
                </a:extLst>
              </p14:cNvPr>
              <p14:cNvContentPartPr/>
              <p14:nvPr/>
            </p14:nvContentPartPr>
            <p14:xfrm>
              <a:off x="10411877" y="5387764"/>
              <a:ext cx="109440" cy="267480"/>
            </p14:xfrm>
          </p:contentPart>
        </mc:Choice>
        <mc:Fallback>
          <p:pic>
            <p:nvPicPr>
              <p:cNvPr id="469" name="Cerneală 468">
                <a:extLst>
                  <a:ext uri="{FF2B5EF4-FFF2-40B4-BE49-F238E27FC236}">
                    <a16:creationId xmlns:a16="http://schemas.microsoft.com/office/drawing/2014/main" id="{A7AEFD79-BDA2-471C-9858-F7B08EB3DA1B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10393877" y="5352124"/>
                <a:ext cx="145080" cy="33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470" name="Cerneală 469">
                <a:extLst>
                  <a:ext uri="{FF2B5EF4-FFF2-40B4-BE49-F238E27FC236}">
                    <a16:creationId xmlns:a16="http://schemas.microsoft.com/office/drawing/2014/main" id="{B2F18A7A-F2CC-479C-AF57-32B18ADC5345}"/>
                  </a:ext>
                </a:extLst>
              </p14:cNvPr>
              <p14:cNvContentPartPr/>
              <p14:nvPr/>
            </p14:nvContentPartPr>
            <p14:xfrm>
              <a:off x="10592597" y="5521684"/>
              <a:ext cx="100440" cy="151560"/>
            </p14:xfrm>
          </p:contentPart>
        </mc:Choice>
        <mc:Fallback>
          <p:pic>
            <p:nvPicPr>
              <p:cNvPr id="470" name="Cerneală 469">
                <a:extLst>
                  <a:ext uri="{FF2B5EF4-FFF2-40B4-BE49-F238E27FC236}">
                    <a16:creationId xmlns:a16="http://schemas.microsoft.com/office/drawing/2014/main" id="{B2F18A7A-F2CC-479C-AF57-32B18ADC5345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10574957" y="5485684"/>
                <a:ext cx="136080" cy="22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471" name="Cerneală 470">
                <a:extLst>
                  <a:ext uri="{FF2B5EF4-FFF2-40B4-BE49-F238E27FC236}">
                    <a16:creationId xmlns:a16="http://schemas.microsoft.com/office/drawing/2014/main" id="{49433218-17AA-4402-9C60-522FBEBE5E83}"/>
                  </a:ext>
                </a:extLst>
              </p14:cNvPr>
              <p14:cNvContentPartPr/>
              <p14:nvPr/>
            </p14:nvContentPartPr>
            <p14:xfrm>
              <a:off x="10794917" y="5569564"/>
              <a:ext cx="122760" cy="134280"/>
            </p14:xfrm>
          </p:contentPart>
        </mc:Choice>
        <mc:Fallback>
          <p:pic>
            <p:nvPicPr>
              <p:cNvPr id="471" name="Cerneală 470">
                <a:extLst>
                  <a:ext uri="{FF2B5EF4-FFF2-40B4-BE49-F238E27FC236}">
                    <a16:creationId xmlns:a16="http://schemas.microsoft.com/office/drawing/2014/main" id="{49433218-17AA-4402-9C60-522FBEBE5E83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10776917" y="5533924"/>
                <a:ext cx="158400" cy="20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472" name="Cerneală 471">
                <a:extLst>
                  <a:ext uri="{FF2B5EF4-FFF2-40B4-BE49-F238E27FC236}">
                    <a16:creationId xmlns:a16="http://schemas.microsoft.com/office/drawing/2014/main" id="{753FCE9A-84AC-4518-8471-3583A0FB3112}"/>
                  </a:ext>
                </a:extLst>
              </p14:cNvPr>
              <p14:cNvContentPartPr/>
              <p14:nvPr/>
            </p14:nvContentPartPr>
            <p14:xfrm>
              <a:off x="10972397" y="5563804"/>
              <a:ext cx="300600" cy="327600"/>
            </p14:xfrm>
          </p:contentPart>
        </mc:Choice>
        <mc:Fallback>
          <p:pic>
            <p:nvPicPr>
              <p:cNvPr id="472" name="Cerneală 471">
                <a:extLst>
                  <a:ext uri="{FF2B5EF4-FFF2-40B4-BE49-F238E27FC236}">
                    <a16:creationId xmlns:a16="http://schemas.microsoft.com/office/drawing/2014/main" id="{753FCE9A-84AC-4518-8471-3583A0FB3112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10954397" y="5528164"/>
                <a:ext cx="336240" cy="39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473" name="Cerneală 472">
                <a:extLst>
                  <a:ext uri="{FF2B5EF4-FFF2-40B4-BE49-F238E27FC236}">
                    <a16:creationId xmlns:a16="http://schemas.microsoft.com/office/drawing/2014/main" id="{B6631648-C85C-401C-87BF-81F15DD0242F}"/>
                  </a:ext>
                </a:extLst>
              </p14:cNvPr>
              <p14:cNvContentPartPr/>
              <p14:nvPr/>
            </p14:nvContentPartPr>
            <p14:xfrm>
              <a:off x="11331317" y="5543644"/>
              <a:ext cx="304920" cy="202320"/>
            </p14:xfrm>
          </p:contentPart>
        </mc:Choice>
        <mc:Fallback>
          <p:pic>
            <p:nvPicPr>
              <p:cNvPr id="473" name="Cerneală 472">
                <a:extLst>
                  <a:ext uri="{FF2B5EF4-FFF2-40B4-BE49-F238E27FC236}">
                    <a16:creationId xmlns:a16="http://schemas.microsoft.com/office/drawing/2014/main" id="{B6631648-C85C-401C-87BF-81F15DD0242F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11313317" y="5508004"/>
                <a:ext cx="340560" cy="27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474" name="Cerneală 473">
                <a:extLst>
                  <a:ext uri="{FF2B5EF4-FFF2-40B4-BE49-F238E27FC236}">
                    <a16:creationId xmlns:a16="http://schemas.microsoft.com/office/drawing/2014/main" id="{1B795074-BF6B-43C7-87D2-D54D85E9D142}"/>
                  </a:ext>
                </a:extLst>
              </p14:cNvPr>
              <p14:cNvContentPartPr/>
              <p14:nvPr/>
            </p14:nvContentPartPr>
            <p14:xfrm>
              <a:off x="10430597" y="5894284"/>
              <a:ext cx="136800" cy="261000"/>
            </p14:xfrm>
          </p:contentPart>
        </mc:Choice>
        <mc:Fallback>
          <p:pic>
            <p:nvPicPr>
              <p:cNvPr id="474" name="Cerneală 473">
                <a:extLst>
                  <a:ext uri="{FF2B5EF4-FFF2-40B4-BE49-F238E27FC236}">
                    <a16:creationId xmlns:a16="http://schemas.microsoft.com/office/drawing/2014/main" id="{1B795074-BF6B-43C7-87D2-D54D85E9D142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10412957" y="5858644"/>
                <a:ext cx="172440" cy="33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475" name="Cerneală 474">
                <a:extLst>
                  <a:ext uri="{FF2B5EF4-FFF2-40B4-BE49-F238E27FC236}">
                    <a16:creationId xmlns:a16="http://schemas.microsoft.com/office/drawing/2014/main" id="{0D4A7550-83E7-4569-82F3-FD58561B2957}"/>
                  </a:ext>
                </a:extLst>
              </p14:cNvPr>
              <p14:cNvContentPartPr/>
              <p14:nvPr/>
            </p14:nvContentPartPr>
            <p14:xfrm>
              <a:off x="10600877" y="6027484"/>
              <a:ext cx="546480" cy="158400"/>
            </p14:xfrm>
          </p:contentPart>
        </mc:Choice>
        <mc:Fallback>
          <p:pic>
            <p:nvPicPr>
              <p:cNvPr id="475" name="Cerneală 474">
                <a:extLst>
                  <a:ext uri="{FF2B5EF4-FFF2-40B4-BE49-F238E27FC236}">
                    <a16:creationId xmlns:a16="http://schemas.microsoft.com/office/drawing/2014/main" id="{0D4A7550-83E7-4569-82F3-FD58561B2957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10583237" y="5991844"/>
                <a:ext cx="582120" cy="23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476" name="Cerneală 475">
                <a:extLst>
                  <a:ext uri="{FF2B5EF4-FFF2-40B4-BE49-F238E27FC236}">
                    <a16:creationId xmlns:a16="http://schemas.microsoft.com/office/drawing/2014/main" id="{8CF903A0-8D07-48C9-92F4-A304EC7F1DFA}"/>
                  </a:ext>
                </a:extLst>
              </p14:cNvPr>
              <p14:cNvContentPartPr/>
              <p14:nvPr/>
            </p14:nvContentPartPr>
            <p14:xfrm>
              <a:off x="11114957" y="5968084"/>
              <a:ext cx="122040" cy="221040"/>
            </p14:xfrm>
          </p:contentPart>
        </mc:Choice>
        <mc:Fallback>
          <p:pic>
            <p:nvPicPr>
              <p:cNvPr id="476" name="Cerneală 475">
                <a:extLst>
                  <a:ext uri="{FF2B5EF4-FFF2-40B4-BE49-F238E27FC236}">
                    <a16:creationId xmlns:a16="http://schemas.microsoft.com/office/drawing/2014/main" id="{8CF903A0-8D07-48C9-92F4-A304EC7F1DFA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11097317" y="5932084"/>
                <a:ext cx="157680" cy="29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477" name="Cerneală 476">
                <a:extLst>
                  <a:ext uri="{FF2B5EF4-FFF2-40B4-BE49-F238E27FC236}">
                    <a16:creationId xmlns:a16="http://schemas.microsoft.com/office/drawing/2014/main" id="{E620B332-A023-4261-8458-F22D38C908B9}"/>
                  </a:ext>
                </a:extLst>
              </p14:cNvPr>
              <p14:cNvContentPartPr/>
              <p14:nvPr/>
            </p14:nvContentPartPr>
            <p14:xfrm>
              <a:off x="10792037" y="6400444"/>
              <a:ext cx="53280" cy="291960"/>
            </p14:xfrm>
          </p:contentPart>
        </mc:Choice>
        <mc:Fallback>
          <p:pic>
            <p:nvPicPr>
              <p:cNvPr id="477" name="Cerneală 476">
                <a:extLst>
                  <a:ext uri="{FF2B5EF4-FFF2-40B4-BE49-F238E27FC236}">
                    <a16:creationId xmlns:a16="http://schemas.microsoft.com/office/drawing/2014/main" id="{E620B332-A023-4261-8458-F22D38C908B9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10774037" y="6364804"/>
                <a:ext cx="88920" cy="36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478" name="Cerneală 477">
                <a:extLst>
                  <a:ext uri="{FF2B5EF4-FFF2-40B4-BE49-F238E27FC236}">
                    <a16:creationId xmlns:a16="http://schemas.microsoft.com/office/drawing/2014/main" id="{BF9F6B31-00D6-4778-8697-566B26434E33}"/>
                  </a:ext>
                </a:extLst>
              </p14:cNvPr>
              <p14:cNvContentPartPr/>
              <p14:nvPr/>
            </p14:nvContentPartPr>
            <p14:xfrm>
              <a:off x="10790597" y="6302884"/>
              <a:ext cx="453600" cy="285840"/>
            </p14:xfrm>
          </p:contentPart>
        </mc:Choice>
        <mc:Fallback>
          <p:pic>
            <p:nvPicPr>
              <p:cNvPr id="478" name="Cerneală 477">
                <a:extLst>
                  <a:ext uri="{FF2B5EF4-FFF2-40B4-BE49-F238E27FC236}">
                    <a16:creationId xmlns:a16="http://schemas.microsoft.com/office/drawing/2014/main" id="{BF9F6B31-00D6-4778-8697-566B26434E33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10772597" y="6267244"/>
                <a:ext cx="489240" cy="35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479" name="Cerneală 478">
                <a:extLst>
                  <a:ext uri="{FF2B5EF4-FFF2-40B4-BE49-F238E27FC236}">
                    <a16:creationId xmlns:a16="http://schemas.microsoft.com/office/drawing/2014/main" id="{D1CA60F5-6EBF-4F21-9FAD-EACFD8EB7A16}"/>
                  </a:ext>
                </a:extLst>
              </p14:cNvPr>
              <p14:cNvContentPartPr/>
              <p14:nvPr/>
            </p14:nvContentPartPr>
            <p14:xfrm>
              <a:off x="11218277" y="6351484"/>
              <a:ext cx="6120" cy="7200"/>
            </p14:xfrm>
          </p:contentPart>
        </mc:Choice>
        <mc:Fallback>
          <p:pic>
            <p:nvPicPr>
              <p:cNvPr id="479" name="Cerneală 478">
                <a:extLst>
                  <a:ext uri="{FF2B5EF4-FFF2-40B4-BE49-F238E27FC236}">
                    <a16:creationId xmlns:a16="http://schemas.microsoft.com/office/drawing/2014/main" id="{D1CA60F5-6EBF-4F21-9FAD-EACFD8EB7A16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11200637" y="6315484"/>
                <a:ext cx="41760" cy="7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480" name="Cerneală 479">
                <a:extLst>
                  <a:ext uri="{FF2B5EF4-FFF2-40B4-BE49-F238E27FC236}">
                    <a16:creationId xmlns:a16="http://schemas.microsoft.com/office/drawing/2014/main" id="{D0E2E87A-D80F-4F74-9811-487923F09AEB}"/>
                  </a:ext>
                </a:extLst>
              </p14:cNvPr>
              <p14:cNvContentPartPr/>
              <p14:nvPr/>
            </p14:nvContentPartPr>
            <p14:xfrm>
              <a:off x="11297117" y="6449764"/>
              <a:ext cx="372960" cy="127080"/>
            </p14:xfrm>
          </p:contentPart>
        </mc:Choice>
        <mc:Fallback>
          <p:pic>
            <p:nvPicPr>
              <p:cNvPr id="480" name="Cerneală 479">
                <a:extLst>
                  <a:ext uri="{FF2B5EF4-FFF2-40B4-BE49-F238E27FC236}">
                    <a16:creationId xmlns:a16="http://schemas.microsoft.com/office/drawing/2014/main" id="{D0E2E87A-D80F-4F74-9811-487923F09AEB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11279117" y="6414124"/>
                <a:ext cx="408600" cy="19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481" name="Cerneală 480">
                <a:extLst>
                  <a:ext uri="{FF2B5EF4-FFF2-40B4-BE49-F238E27FC236}">
                    <a16:creationId xmlns:a16="http://schemas.microsoft.com/office/drawing/2014/main" id="{A6FAAB38-634A-4ABB-97DC-A41853342ECB}"/>
                  </a:ext>
                </a:extLst>
              </p14:cNvPr>
              <p14:cNvContentPartPr/>
              <p14:nvPr/>
            </p14:nvContentPartPr>
            <p14:xfrm>
              <a:off x="11612477" y="6292444"/>
              <a:ext cx="321120" cy="304200"/>
            </p14:xfrm>
          </p:contentPart>
        </mc:Choice>
        <mc:Fallback>
          <p:pic>
            <p:nvPicPr>
              <p:cNvPr id="481" name="Cerneală 480">
                <a:extLst>
                  <a:ext uri="{FF2B5EF4-FFF2-40B4-BE49-F238E27FC236}">
                    <a16:creationId xmlns:a16="http://schemas.microsoft.com/office/drawing/2014/main" id="{A6FAAB38-634A-4ABB-97DC-A41853342ECB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11594477" y="6256444"/>
                <a:ext cx="356760" cy="37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482" name="Cerneală 481">
                <a:extLst>
                  <a:ext uri="{FF2B5EF4-FFF2-40B4-BE49-F238E27FC236}">
                    <a16:creationId xmlns:a16="http://schemas.microsoft.com/office/drawing/2014/main" id="{5502BC43-ABDB-4D8D-A940-C4AC51D5F566}"/>
                  </a:ext>
                </a:extLst>
              </p14:cNvPr>
              <p14:cNvContentPartPr/>
              <p14:nvPr/>
            </p14:nvContentPartPr>
            <p14:xfrm>
              <a:off x="146837" y="3518284"/>
              <a:ext cx="478440" cy="555840"/>
            </p14:xfrm>
          </p:contentPart>
        </mc:Choice>
        <mc:Fallback>
          <p:pic>
            <p:nvPicPr>
              <p:cNvPr id="482" name="Cerneală 481">
                <a:extLst>
                  <a:ext uri="{FF2B5EF4-FFF2-40B4-BE49-F238E27FC236}">
                    <a16:creationId xmlns:a16="http://schemas.microsoft.com/office/drawing/2014/main" id="{5502BC43-ABDB-4D8D-A940-C4AC51D5F566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128837" y="3482644"/>
                <a:ext cx="514080" cy="62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483" name="Cerneală 482">
                <a:extLst>
                  <a:ext uri="{FF2B5EF4-FFF2-40B4-BE49-F238E27FC236}">
                    <a16:creationId xmlns:a16="http://schemas.microsoft.com/office/drawing/2014/main" id="{C279B0E5-3CF6-4D43-9FD5-DBE4CD0F78B7}"/>
                  </a:ext>
                </a:extLst>
              </p14:cNvPr>
              <p14:cNvContentPartPr/>
              <p14:nvPr/>
            </p14:nvContentPartPr>
            <p14:xfrm>
              <a:off x="316037" y="3677044"/>
              <a:ext cx="8280" cy="209160"/>
            </p14:xfrm>
          </p:contentPart>
        </mc:Choice>
        <mc:Fallback>
          <p:pic>
            <p:nvPicPr>
              <p:cNvPr id="483" name="Cerneală 482">
                <a:extLst>
                  <a:ext uri="{FF2B5EF4-FFF2-40B4-BE49-F238E27FC236}">
                    <a16:creationId xmlns:a16="http://schemas.microsoft.com/office/drawing/2014/main" id="{C279B0E5-3CF6-4D43-9FD5-DBE4CD0F78B7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298037" y="3641044"/>
                <a:ext cx="43920" cy="28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484" name="Cerneală 483">
                <a:extLst>
                  <a:ext uri="{FF2B5EF4-FFF2-40B4-BE49-F238E27FC236}">
                    <a16:creationId xmlns:a16="http://schemas.microsoft.com/office/drawing/2014/main" id="{993032B2-0077-4CAB-807C-8BCA755D97D0}"/>
                  </a:ext>
                </a:extLst>
              </p14:cNvPr>
              <p14:cNvContentPartPr/>
              <p14:nvPr/>
            </p14:nvContentPartPr>
            <p14:xfrm>
              <a:off x="407477" y="3647524"/>
              <a:ext cx="29160" cy="275040"/>
            </p14:xfrm>
          </p:contentPart>
        </mc:Choice>
        <mc:Fallback>
          <p:pic>
            <p:nvPicPr>
              <p:cNvPr id="484" name="Cerneală 483">
                <a:extLst>
                  <a:ext uri="{FF2B5EF4-FFF2-40B4-BE49-F238E27FC236}">
                    <a16:creationId xmlns:a16="http://schemas.microsoft.com/office/drawing/2014/main" id="{993032B2-0077-4CAB-807C-8BCA755D97D0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389837" y="3611884"/>
                <a:ext cx="64800" cy="34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485" name="Cerneală 484">
                <a:extLst>
                  <a:ext uri="{FF2B5EF4-FFF2-40B4-BE49-F238E27FC236}">
                    <a16:creationId xmlns:a16="http://schemas.microsoft.com/office/drawing/2014/main" id="{FC4AD407-29F0-4E8E-A0B0-3611FA6E471B}"/>
                  </a:ext>
                </a:extLst>
              </p14:cNvPr>
              <p14:cNvContentPartPr/>
              <p14:nvPr/>
            </p14:nvContentPartPr>
            <p14:xfrm>
              <a:off x="319277" y="3743644"/>
              <a:ext cx="121680" cy="51840"/>
            </p14:xfrm>
          </p:contentPart>
        </mc:Choice>
        <mc:Fallback>
          <p:pic>
            <p:nvPicPr>
              <p:cNvPr id="485" name="Cerneală 484">
                <a:extLst>
                  <a:ext uri="{FF2B5EF4-FFF2-40B4-BE49-F238E27FC236}">
                    <a16:creationId xmlns:a16="http://schemas.microsoft.com/office/drawing/2014/main" id="{FC4AD407-29F0-4E8E-A0B0-3611FA6E471B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301277" y="3708004"/>
                <a:ext cx="157320" cy="12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486" name="Cerneală 485">
                <a:extLst>
                  <a:ext uri="{FF2B5EF4-FFF2-40B4-BE49-F238E27FC236}">
                    <a16:creationId xmlns:a16="http://schemas.microsoft.com/office/drawing/2014/main" id="{40D03955-BFF8-4FFE-9D07-5B139A5C83B6}"/>
                  </a:ext>
                </a:extLst>
              </p14:cNvPr>
              <p14:cNvContentPartPr/>
              <p14:nvPr/>
            </p14:nvContentPartPr>
            <p14:xfrm>
              <a:off x="345197" y="3174484"/>
              <a:ext cx="540360" cy="291240"/>
            </p14:xfrm>
          </p:contentPart>
        </mc:Choice>
        <mc:Fallback>
          <p:pic>
            <p:nvPicPr>
              <p:cNvPr id="486" name="Cerneală 485">
                <a:extLst>
                  <a:ext uri="{FF2B5EF4-FFF2-40B4-BE49-F238E27FC236}">
                    <a16:creationId xmlns:a16="http://schemas.microsoft.com/office/drawing/2014/main" id="{40D03955-BFF8-4FFE-9D07-5B139A5C83B6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327557" y="3138844"/>
                <a:ext cx="576000" cy="36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487" name="Cerneală 486">
                <a:extLst>
                  <a:ext uri="{FF2B5EF4-FFF2-40B4-BE49-F238E27FC236}">
                    <a16:creationId xmlns:a16="http://schemas.microsoft.com/office/drawing/2014/main" id="{A3FDF176-852A-4DA1-8947-FE75479AA3B6}"/>
                  </a:ext>
                </a:extLst>
              </p14:cNvPr>
              <p14:cNvContentPartPr/>
              <p14:nvPr/>
            </p14:nvContentPartPr>
            <p14:xfrm>
              <a:off x="707717" y="3171964"/>
              <a:ext cx="210240" cy="218160"/>
            </p14:xfrm>
          </p:contentPart>
        </mc:Choice>
        <mc:Fallback>
          <p:pic>
            <p:nvPicPr>
              <p:cNvPr id="487" name="Cerneală 486">
                <a:extLst>
                  <a:ext uri="{FF2B5EF4-FFF2-40B4-BE49-F238E27FC236}">
                    <a16:creationId xmlns:a16="http://schemas.microsoft.com/office/drawing/2014/main" id="{A3FDF176-852A-4DA1-8947-FE75479AA3B6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689717" y="3135964"/>
                <a:ext cx="245880" cy="28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488" name="Cerneală 487">
                <a:extLst>
                  <a:ext uri="{FF2B5EF4-FFF2-40B4-BE49-F238E27FC236}">
                    <a16:creationId xmlns:a16="http://schemas.microsoft.com/office/drawing/2014/main" id="{4F5DC06C-299B-43BE-B6BB-EE4CA7A880F1}"/>
                  </a:ext>
                </a:extLst>
              </p14:cNvPr>
              <p14:cNvContentPartPr/>
              <p14:nvPr/>
            </p14:nvContentPartPr>
            <p14:xfrm>
              <a:off x="803117" y="3265564"/>
              <a:ext cx="83520" cy="61920"/>
            </p14:xfrm>
          </p:contentPart>
        </mc:Choice>
        <mc:Fallback>
          <p:pic>
            <p:nvPicPr>
              <p:cNvPr id="488" name="Cerneală 487">
                <a:extLst>
                  <a:ext uri="{FF2B5EF4-FFF2-40B4-BE49-F238E27FC236}">
                    <a16:creationId xmlns:a16="http://schemas.microsoft.com/office/drawing/2014/main" id="{4F5DC06C-299B-43BE-B6BB-EE4CA7A880F1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785117" y="3229564"/>
                <a:ext cx="119160" cy="13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489" name="Cerneală 488">
                <a:extLst>
                  <a:ext uri="{FF2B5EF4-FFF2-40B4-BE49-F238E27FC236}">
                    <a16:creationId xmlns:a16="http://schemas.microsoft.com/office/drawing/2014/main" id="{0FC25927-612D-41A6-8E8F-86071C3A65EB}"/>
                  </a:ext>
                </a:extLst>
              </p14:cNvPr>
              <p14:cNvContentPartPr/>
              <p14:nvPr/>
            </p14:nvContentPartPr>
            <p14:xfrm>
              <a:off x="9537077" y="2545204"/>
              <a:ext cx="5400" cy="154080"/>
            </p14:xfrm>
          </p:contentPart>
        </mc:Choice>
        <mc:Fallback>
          <p:pic>
            <p:nvPicPr>
              <p:cNvPr id="489" name="Cerneală 488">
                <a:extLst>
                  <a:ext uri="{FF2B5EF4-FFF2-40B4-BE49-F238E27FC236}">
                    <a16:creationId xmlns:a16="http://schemas.microsoft.com/office/drawing/2014/main" id="{0FC25927-612D-41A6-8E8F-86071C3A65EB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9519077" y="2509564"/>
                <a:ext cx="4104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492" name="Cerneală 491">
                <a:extLst>
                  <a:ext uri="{FF2B5EF4-FFF2-40B4-BE49-F238E27FC236}">
                    <a16:creationId xmlns:a16="http://schemas.microsoft.com/office/drawing/2014/main" id="{00E3E9EB-E0A0-4FDA-A716-7DF7877CD40E}"/>
                  </a:ext>
                </a:extLst>
              </p14:cNvPr>
              <p14:cNvContentPartPr/>
              <p14:nvPr/>
            </p14:nvContentPartPr>
            <p14:xfrm>
              <a:off x="11114957" y="3401644"/>
              <a:ext cx="721440" cy="81720"/>
            </p14:xfrm>
          </p:contentPart>
        </mc:Choice>
        <mc:Fallback>
          <p:pic>
            <p:nvPicPr>
              <p:cNvPr id="492" name="Cerneală 491">
                <a:extLst>
                  <a:ext uri="{FF2B5EF4-FFF2-40B4-BE49-F238E27FC236}">
                    <a16:creationId xmlns:a16="http://schemas.microsoft.com/office/drawing/2014/main" id="{00E3E9EB-E0A0-4FDA-A716-7DF7877CD40E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11097317" y="3365644"/>
                <a:ext cx="757080" cy="15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493" name="Cerneală 492">
                <a:extLst>
                  <a:ext uri="{FF2B5EF4-FFF2-40B4-BE49-F238E27FC236}">
                    <a16:creationId xmlns:a16="http://schemas.microsoft.com/office/drawing/2014/main" id="{A205C8DA-C10E-48C3-A44A-AD2C8431DC72}"/>
                  </a:ext>
                </a:extLst>
              </p14:cNvPr>
              <p14:cNvContentPartPr/>
              <p14:nvPr/>
            </p14:nvContentPartPr>
            <p14:xfrm>
              <a:off x="11006957" y="3267364"/>
              <a:ext cx="280440" cy="219960"/>
            </p14:xfrm>
          </p:contentPart>
        </mc:Choice>
        <mc:Fallback>
          <p:pic>
            <p:nvPicPr>
              <p:cNvPr id="493" name="Cerneală 492">
                <a:extLst>
                  <a:ext uri="{FF2B5EF4-FFF2-40B4-BE49-F238E27FC236}">
                    <a16:creationId xmlns:a16="http://schemas.microsoft.com/office/drawing/2014/main" id="{A205C8DA-C10E-48C3-A44A-AD2C8431DC72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10989317" y="3231364"/>
                <a:ext cx="316080" cy="29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502" name="Cerneală 501">
                <a:extLst>
                  <a:ext uri="{FF2B5EF4-FFF2-40B4-BE49-F238E27FC236}">
                    <a16:creationId xmlns:a16="http://schemas.microsoft.com/office/drawing/2014/main" id="{BE4173B4-A683-4DE0-ABFE-85B670823313}"/>
                  </a:ext>
                </a:extLst>
              </p14:cNvPr>
              <p14:cNvContentPartPr/>
              <p14:nvPr/>
            </p14:nvContentPartPr>
            <p14:xfrm>
              <a:off x="10839557" y="2777044"/>
              <a:ext cx="124200" cy="304560"/>
            </p14:xfrm>
          </p:contentPart>
        </mc:Choice>
        <mc:Fallback>
          <p:pic>
            <p:nvPicPr>
              <p:cNvPr id="502" name="Cerneală 501">
                <a:extLst>
                  <a:ext uri="{FF2B5EF4-FFF2-40B4-BE49-F238E27FC236}">
                    <a16:creationId xmlns:a16="http://schemas.microsoft.com/office/drawing/2014/main" id="{BE4173B4-A683-4DE0-ABFE-85B670823313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10821557" y="2741404"/>
                <a:ext cx="159840" cy="37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503" name="Cerneală 502">
                <a:extLst>
                  <a:ext uri="{FF2B5EF4-FFF2-40B4-BE49-F238E27FC236}">
                    <a16:creationId xmlns:a16="http://schemas.microsoft.com/office/drawing/2014/main" id="{30C8D136-D034-47BB-94A6-A1C1FD7B99F3}"/>
                  </a:ext>
                </a:extLst>
              </p14:cNvPr>
              <p14:cNvContentPartPr/>
              <p14:nvPr/>
            </p14:nvContentPartPr>
            <p14:xfrm>
              <a:off x="10988237" y="2752204"/>
              <a:ext cx="196920" cy="199800"/>
            </p14:xfrm>
          </p:contentPart>
        </mc:Choice>
        <mc:Fallback>
          <p:pic>
            <p:nvPicPr>
              <p:cNvPr id="503" name="Cerneală 502">
                <a:extLst>
                  <a:ext uri="{FF2B5EF4-FFF2-40B4-BE49-F238E27FC236}">
                    <a16:creationId xmlns:a16="http://schemas.microsoft.com/office/drawing/2014/main" id="{30C8D136-D034-47BB-94A6-A1C1FD7B99F3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10970237" y="2716204"/>
                <a:ext cx="232560" cy="27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504" name="Cerneală 503">
                <a:extLst>
                  <a:ext uri="{FF2B5EF4-FFF2-40B4-BE49-F238E27FC236}">
                    <a16:creationId xmlns:a16="http://schemas.microsoft.com/office/drawing/2014/main" id="{19BE1975-ED22-447C-9E8C-99276D5FCB70}"/>
                  </a:ext>
                </a:extLst>
              </p14:cNvPr>
              <p14:cNvContentPartPr/>
              <p14:nvPr/>
            </p14:nvContentPartPr>
            <p14:xfrm>
              <a:off x="11108837" y="2590564"/>
              <a:ext cx="139680" cy="282240"/>
            </p14:xfrm>
          </p:contentPart>
        </mc:Choice>
        <mc:Fallback>
          <p:pic>
            <p:nvPicPr>
              <p:cNvPr id="504" name="Cerneală 503">
                <a:extLst>
                  <a:ext uri="{FF2B5EF4-FFF2-40B4-BE49-F238E27FC236}">
                    <a16:creationId xmlns:a16="http://schemas.microsoft.com/office/drawing/2014/main" id="{19BE1975-ED22-447C-9E8C-99276D5FCB70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11091197" y="2554924"/>
                <a:ext cx="175320" cy="35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505" name="Cerneală 504">
                <a:extLst>
                  <a:ext uri="{FF2B5EF4-FFF2-40B4-BE49-F238E27FC236}">
                    <a16:creationId xmlns:a16="http://schemas.microsoft.com/office/drawing/2014/main" id="{CF1D7463-5663-4B91-B557-7C5B61F5ED33}"/>
                  </a:ext>
                </a:extLst>
              </p14:cNvPr>
              <p14:cNvContentPartPr/>
              <p14:nvPr/>
            </p14:nvContentPartPr>
            <p14:xfrm>
              <a:off x="11238077" y="2575804"/>
              <a:ext cx="161280" cy="184680"/>
            </p14:xfrm>
          </p:contentPart>
        </mc:Choice>
        <mc:Fallback>
          <p:pic>
            <p:nvPicPr>
              <p:cNvPr id="505" name="Cerneală 504">
                <a:extLst>
                  <a:ext uri="{FF2B5EF4-FFF2-40B4-BE49-F238E27FC236}">
                    <a16:creationId xmlns:a16="http://schemas.microsoft.com/office/drawing/2014/main" id="{CF1D7463-5663-4B91-B557-7C5B61F5ED33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11220077" y="2539804"/>
                <a:ext cx="196920" cy="25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506" name="Cerneală 505">
                <a:extLst>
                  <a:ext uri="{FF2B5EF4-FFF2-40B4-BE49-F238E27FC236}">
                    <a16:creationId xmlns:a16="http://schemas.microsoft.com/office/drawing/2014/main" id="{0BC3BE6A-1EB2-4BC9-B618-B0985CEF2A13}"/>
                  </a:ext>
                </a:extLst>
              </p14:cNvPr>
              <p14:cNvContentPartPr/>
              <p14:nvPr/>
            </p14:nvContentPartPr>
            <p14:xfrm>
              <a:off x="11218277" y="2617564"/>
              <a:ext cx="127080" cy="86400"/>
            </p14:xfrm>
          </p:contentPart>
        </mc:Choice>
        <mc:Fallback>
          <p:pic>
            <p:nvPicPr>
              <p:cNvPr id="506" name="Cerneală 505">
                <a:extLst>
                  <a:ext uri="{FF2B5EF4-FFF2-40B4-BE49-F238E27FC236}">
                    <a16:creationId xmlns:a16="http://schemas.microsoft.com/office/drawing/2014/main" id="{0BC3BE6A-1EB2-4BC9-B618-B0985CEF2A13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11200637" y="2581924"/>
                <a:ext cx="16272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507" name="Cerneală 506">
                <a:extLst>
                  <a:ext uri="{FF2B5EF4-FFF2-40B4-BE49-F238E27FC236}">
                    <a16:creationId xmlns:a16="http://schemas.microsoft.com/office/drawing/2014/main" id="{2314DAD9-ACAF-4297-81B1-B6C2679C73A2}"/>
                  </a:ext>
                </a:extLst>
              </p14:cNvPr>
              <p14:cNvContentPartPr/>
              <p14:nvPr/>
            </p14:nvContentPartPr>
            <p14:xfrm>
              <a:off x="11292437" y="2454124"/>
              <a:ext cx="137160" cy="73080"/>
            </p14:xfrm>
          </p:contentPart>
        </mc:Choice>
        <mc:Fallback>
          <p:pic>
            <p:nvPicPr>
              <p:cNvPr id="507" name="Cerneală 506">
                <a:extLst>
                  <a:ext uri="{FF2B5EF4-FFF2-40B4-BE49-F238E27FC236}">
                    <a16:creationId xmlns:a16="http://schemas.microsoft.com/office/drawing/2014/main" id="{2314DAD9-ACAF-4297-81B1-B6C2679C73A2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11274437" y="2418124"/>
                <a:ext cx="17280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508" name="Cerneală 507">
                <a:extLst>
                  <a:ext uri="{FF2B5EF4-FFF2-40B4-BE49-F238E27FC236}">
                    <a16:creationId xmlns:a16="http://schemas.microsoft.com/office/drawing/2014/main" id="{7049AFF7-1739-4887-868E-B174E36143C3}"/>
                  </a:ext>
                </a:extLst>
              </p14:cNvPr>
              <p14:cNvContentPartPr/>
              <p14:nvPr/>
            </p14:nvContentPartPr>
            <p14:xfrm>
              <a:off x="11434637" y="2428204"/>
              <a:ext cx="203760" cy="255960"/>
            </p14:xfrm>
          </p:contentPart>
        </mc:Choice>
        <mc:Fallback>
          <p:pic>
            <p:nvPicPr>
              <p:cNvPr id="508" name="Cerneală 507">
                <a:extLst>
                  <a:ext uri="{FF2B5EF4-FFF2-40B4-BE49-F238E27FC236}">
                    <a16:creationId xmlns:a16="http://schemas.microsoft.com/office/drawing/2014/main" id="{7049AFF7-1739-4887-868E-B174E36143C3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11416637" y="2392564"/>
                <a:ext cx="239400" cy="32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509" name="Cerneală 508">
                <a:extLst>
                  <a:ext uri="{FF2B5EF4-FFF2-40B4-BE49-F238E27FC236}">
                    <a16:creationId xmlns:a16="http://schemas.microsoft.com/office/drawing/2014/main" id="{894F76FB-05FB-4039-8DD0-8F84C0B1FE0C}"/>
                  </a:ext>
                </a:extLst>
              </p14:cNvPr>
              <p14:cNvContentPartPr/>
              <p14:nvPr/>
            </p14:nvContentPartPr>
            <p14:xfrm>
              <a:off x="11714717" y="2526124"/>
              <a:ext cx="38520" cy="35280"/>
            </p14:xfrm>
          </p:contentPart>
        </mc:Choice>
        <mc:Fallback>
          <p:pic>
            <p:nvPicPr>
              <p:cNvPr id="509" name="Cerneală 508">
                <a:extLst>
                  <a:ext uri="{FF2B5EF4-FFF2-40B4-BE49-F238E27FC236}">
                    <a16:creationId xmlns:a16="http://schemas.microsoft.com/office/drawing/2014/main" id="{894F76FB-05FB-4039-8DD0-8F84C0B1FE0C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11697077" y="2490124"/>
                <a:ext cx="74160" cy="10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510" name="Cerneală 509">
                <a:extLst>
                  <a:ext uri="{FF2B5EF4-FFF2-40B4-BE49-F238E27FC236}">
                    <a16:creationId xmlns:a16="http://schemas.microsoft.com/office/drawing/2014/main" id="{3B24ED79-BA74-4455-9F0E-0DE347C2463B}"/>
                  </a:ext>
                </a:extLst>
              </p14:cNvPr>
              <p14:cNvContentPartPr/>
              <p14:nvPr/>
            </p14:nvContentPartPr>
            <p14:xfrm>
              <a:off x="11871317" y="2128324"/>
              <a:ext cx="138960" cy="279360"/>
            </p14:xfrm>
          </p:contentPart>
        </mc:Choice>
        <mc:Fallback>
          <p:pic>
            <p:nvPicPr>
              <p:cNvPr id="510" name="Cerneală 509">
                <a:extLst>
                  <a:ext uri="{FF2B5EF4-FFF2-40B4-BE49-F238E27FC236}">
                    <a16:creationId xmlns:a16="http://schemas.microsoft.com/office/drawing/2014/main" id="{3B24ED79-BA74-4455-9F0E-0DE347C2463B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11853677" y="2092684"/>
                <a:ext cx="174600" cy="35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511" name="Cerneală 510">
                <a:extLst>
                  <a:ext uri="{FF2B5EF4-FFF2-40B4-BE49-F238E27FC236}">
                    <a16:creationId xmlns:a16="http://schemas.microsoft.com/office/drawing/2014/main" id="{C170893A-C94A-4BD6-9EEE-EB4A3CE50ACB}"/>
                  </a:ext>
                </a:extLst>
              </p14:cNvPr>
              <p14:cNvContentPartPr/>
              <p14:nvPr/>
            </p14:nvContentPartPr>
            <p14:xfrm>
              <a:off x="11921357" y="2274484"/>
              <a:ext cx="158040" cy="100440"/>
            </p14:xfrm>
          </p:contentPart>
        </mc:Choice>
        <mc:Fallback>
          <p:pic>
            <p:nvPicPr>
              <p:cNvPr id="511" name="Cerneală 510">
                <a:extLst>
                  <a:ext uri="{FF2B5EF4-FFF2-40B4-BE49-F238E27FC236}">
                    <a16:creationId xmlns:a16="http://schemas.microsoft.com/office/drawing/2014/main" id="{C170893A-C94A-4BD6-9EEE-EB4A3CE50ACB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11903717" y="2238484"/>
                <a:ext cx="193680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512" name="Cerneală 511">
                <a:extLst>
                  <a:ext uri="{FF2B5EF4-FFF2-40B4-BE49-F238E27FC236}">
                    <a16:creationId xmlns:a16="http://schemas.microsoft.com/office/drawing/2014/main" id="{A8C7DA45-D0D0-4EF8-BD47-BF142B5B82DF}"/>
                  </a:ext>
                </a:extLst>
              </p14:cNvPr>
              <p14:cNvContentPartPr/>
              <p14:nvPr/>
            </p14:nvContentPartPr>
            <p14:xfrm>
              <a:off x="11724797" y="2509924"/>
              <a:ext cx="158400" cy="70920"/>
            </p14:xfrm>
          </p:contentPart>
        </mc:Choice>
        <mc:Fallback>
          <p:pic>
            <p:nvPicPr>
              <p:cNvPr id="512" name="Cerneală 511">
                <a:extLst>
                  <a:ext uri="{FF2B5EF4-FFF2-40B4-BE49-F238E27FC236}">
                    <a16:creationId xmlns:a16="http://schemas.microsoft.com/office/drawing/2014/main" id="{A8C7DA45-D0D0-4EF8-BD47-BF142B5B82DF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11707157" y="2473924"/>
                <a:ext cx="194040" cy="14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513" name="Cerneală 512">
                <a:extLst>
                  <a:ext uri="{FF2B5EF4-FFF2-40B4-BE49-F238E27FC236}">
                    <a16:creationId xmlns:a16="http://schemas.microsoft.com/office/drawing/2014/main" id="{96F03FFE-93F2-4C8F-9F26-4CB3FCDCDD39}"/>
                  </a:ext>
                </a:extLst>
              </p14:cNvPr>
              <p14:cNvContentPartPr/>
              <p14:nvPr/>
            </p14:nvContentPartPr>
            <p14:xfrm>
              <a:off x="11685197" y="2851204"/>
              <a:ext cx="310320" cy="369720"/>
            </p14:xfrm>
          </p:contentPart>
        </mc:Choice>
        <mc:Fallback>
          <p:pic>
            <p:nvPicPr>
              <p:cNvPr id="513" name="Cerneală 512">
                <a:extLst>
                  <a:ext uri="{FF2B5EF4-FFF2-40B4-BE49-F238E27FC236}">
                    <a16:creationId xmlns:a16="http://schemas.microsoft.com/office/drawing/2014/main" id="{96F03FFE-93F2-4C8F-9F26-4CB3FCDCDD39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11667557" y="2815204"/>
                <a:ext cx="345960" cy="44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514" name="Cerneală 513">
                <a:extLst>
                  <a:ext uri="{FF2B5EF4-FFF2-40B4-BE49-F238E27FC236}">
                    <a16:creationId xmlns:a16="http://schemas.microsoft.com/office/drawing/2014/main" id="{9607E1AE-1589-4C4D-8742-6AC3C58E4DA5}"/>
                  </a:ext>
                </a:extLst>
              </p14:cNvPr>
              <p14:cNvContentPartPr/>
              <p14:nvPr/>
            </p14:nvContentPartPr>
            <p14:xfrm>
              <a:off x="11719757" y="2796844"/>
              <a:ext cx="355680" cy="305640"/>
            </p14:xfrm>
          </p:contentPart>
        </mc:Choice>
        <mc:Fallback>
          <p:pic>
            <p:nvPicPr>
              <p:cNvPr id="514" name="Cerneală 513">
                <a:extLst>
                  <a:ext uri="{FF2B5EF4-FFF2-40B4-BE49-F238E27FC236}">
                    <a16:creationId xmlns:a16="http://schemas.microsoft.com/office/drawing/2014/main" id="{9607E1AE-1589-4C4D-8742-6AC3C58E4DA5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11701757" y="2761204"/>
                <a:ext cx="391320" cy="37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515" name="Cerneală 514">
                <a:extLst>
                  <a:ext uri="{FF2B5EF4-FFF2-40B4-BE49-F238E27FC236}">
                    <a16:creationId xmlns:a16="http://schemas.microsoft.com/office/drawing/2014/main" id="{547BB5AE-8760-4F8D-BCCB-D780319B1944}"/>
                  </a:ext>
                </a:extLst>
              </p14:cNvPr>
              <p14:cNvContentPartPr/>
              <p14:nvPr/>
            </p14:nvContentPartPr>
            <p14:xfrm>
              <a:off x="11784917" y="2900164"/>
              <a:ext cx="140040" cy="164160"/>
            </p14:xfrm>
          </p:contentPart>
        </mc:Choice>
        <mc:Fallback>
          <p:pic>
            <p:nvPicPr>
              <p:cNvPr id="515" name="Cerneală 514">
                <a:extLst>
                  <a:ext uri="{FF2B5EF4-FFF2-40B4-BE49-F238E27FC236}">
                    <a16:creationId xmlns:a16="http://schemas.microsoft.com/office/drawing/2014/main" id="{547BB5AE-8760-4F8D-BCCB-D780319B1944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11767277" y="2864524"/>
                <a:ext cx="175680" cy="2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516" name="Cerneală 515">
                <a:extLst>
                  <a:ext uri="{FF2B5EF4-FFF2-40B4-BE49-F238E27FC236}">
                    <a16:creationId xmlns:a16="http://schemas.microsoft.com/office/drawing/2014/main" id="{71975B4F-3656-4540-A211-D18613ED1E3E}"/>
                  </a:ext>
                </a:extLst>
              </p14:cNvPr>
              <p14:cNvContentPartPr/>
              <p14:nvPr/>
            </p14:nvContentPartPr>
            <p14:xfrm>
              <a:off x="11792477" y="3455644"/>
              <a:ext cx="25200" cy="10440"/>
            </p14:xfrm>
          </p:contentPart>
        </mc:Choice>
        <mc:Fallback>
          <p:pic>
            <p:nvPicPr>
              <p:cNvPr id="516" name="Cerneală 515">
                <a:extLst>
                  <a:ext uri="{FF2B5EF4-FFF2-40B4-BE49-F238E27FC236}">
                    <a16:creationId xmlns:a16="http://schemas.microsoft.com/office/drawing/2014/main" id="{71975B4F-3656-4540-A211-D18613ED1E3E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11774837" y="3420004"/>
                <a:ext cx="60840" cy="8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517" name="Cerneală 516">
                <a:extLst>
                  <a:ext uri="{FF2B5EF4-FFF2-40B4-BE49-F238E27FC236}">
                    <a16:creationId xmlns:a16="http://schemas.microsoft.com/office/drawing/2014/main" id="{3B136CCD-7672-4AC6-AC68-CB361833E052}"/>
                  </a:ext>
                </a:extLst>
              </p14:cNvPr>
              <p14:cNvContentPartPr/>
              <p14:nvPr/>
            </p14:nvContentPartPr>
            <p14:xfrm>
              <a:off x="11513477" y="2970364"/>
              <a:ext cx="167400" cy="303120"/>
            </p14:xfrm>
          </p:contentPart>
        </mc:Choice>
        <mc:Fallback>
          <p:pic>
            <p:nvPicPr>
              <p:cNvPr id="517" name="Cerneală 516">
                <a:extLst>
                  <a:ext uri="{FF2B5EF4-FFF2-40B4-BE49-F238E27FC236}">
                    <a16:creationId xmlns:a16="http://schemas.microsoft.com/office/drawing/2014/main" id="{3B136CCD-7672-4AC6-AC68-CB361833E052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11495477" y="2934364"/>
                <a:ext cx="203040" cy="37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4">
            <p14:nvContentPartPr>
              <p14:cNvPr id="518" name="Cerneală 517">
                <a:extLst>
                  <a:ext uri="{FF2B5EF4-FFF2-40B4-BE49-F238E27FC236}">
                    <a16:creationId xmlns:a16="http://schemas.microsoft.com/office/drawing/2014/main" id="{F820CD27-678C-421C-8CF8-EB8A0DD4F972}"/>
                  </a:ext>
                </a:extLst>
              </p14:cNvPr>
              <p14:cNvContentPartPr/>
              <p14:nvPr/>
            </p14:nvContentPartPr>
            <p14:xfrm>
              <a:off x="11478917" y="3205084"/>
              <a:ext cx="96120" cy="115200"/>
            </p14:xfrm>
          </p:contentPart>
        </mc:Choice>
        <mc:Fallback>
          <p:pic>
            <p:nvPicPr>
              <p:cNvPr id="518" name="Cerneală 517">
                <a:extLst>
                  <a:ext uri="{FF2B5EF4-FFF2-40B4-BE49-F238E27FC236}">
                    <a16:creationId xmlns:a16="http://schemas.microsoft.com/office/drawing/2014/main" id="{F820CD27-678C-421C-8CF8-EB8A0DD4F972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11460917" y="3169084"/>
                <a:ext cx="131760" cy="1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6">
            <p14:nvContentPartPr>
              <p14:cNvPr id="527" name="Cerneală 526">
                <a:extLst>
                  <a:ext uri="{FF2B5EF4-FFF2-40B4-BE49-F238E27FC236}">
                    <a16:creationId xmlns:a16="http://schemas.microsoft.com/office/drawing/2014/main" id="{F1A5E008-AEA2-4831-8128-8322BAFB2B54}"/>
                  </a:ext>
                </a:extLst>
              </p14:cNvPr>
              <p14:cNvContentPartPr/>
              <p14:nvPr/>
            </p14:nvContentPartPr>
            <p14:xfrm>
              <a:off x="7426397" y="5191204"/>
              <a:ext cx="1173240" cy="98640"/>
            </p14:xfrm>
          </p:contentPart>
        </mc:Choice>
        <mc:Fallback>
          <p:pic>
            <p:nvPicPr>
              <p:cNvPr id="527" name="Cerneală 526">
                <a:extLst>
                  <a:ext uri="{FF2B5EF4-FFF2-40B4-BE49-F238E27FC236}">
                    <a16:creationId xmlns:a16="http://schemas.microsoft.com/office/drawing/2014/main" id="{F1A5E008-AEA2-4831-8128-8322BAFB2B54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7408757" y="5155564"/>
                <a:ext cx="1208880" cy="17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8">
            <p14:nvContentPartPr>
              <p14:cNvPr id="528" name="Cerneală 527">
                <a:extLst>
                  <a:ext uri="{FF2B5EF4-FFF2-40B4-BE49-F238E27FC236}">
                    <a16:creationId xmlns:a16="http://schemas.microsoft.com/office/drawing/2014/main" id="{59B9BC54-518D-4071-B9F4-D29C3CFA152D}"/>
                  </a:ext>
                </a:extLst>
              </p14:cNvPr>
              <p14:cNvContentPartPr/>
              <p14:nvPr/>
            </p14:nvContentPartPr>
            <p14:xfrm>
              <a:off x="7549517" y="5136124"/>
              <a:ext cx="301680" cy="272520"/>
            </p14:xfrm>
          </p:contentPart>
        </mc:Choice>
        <mc:Fallback>
          <p:pic>
            <p:nvPicPr>
              <p:cNvPr id="528" name="Cerneală 527">
                <a:extLst>
                  <a:ext uri="{FF2B5EF4-FFF2-40B4-BE49-F238E27FC236}">
                    <a16:creationId xmlns:a16="http://schemas.microsoft.com/office/drawing/2014/main" id="{59B9BC54-518D-4071-B9F4-D29C3CFA152D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7531517" y="5100484"/>
                <a:ext cx="337320" cy="34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0">
            <p14:nvContentPartPr>
              <p14:cNvPr id="529" name="Cerneală 528">
                <a:extLst>
                  <a:ext uri="{FF2B5EF4-FFF2-40B4-BE49-F238E27FC236}">
                    <a16:creationId xmlns:a16="http://schemas.microsoft.com/office/drawing/2014/main" id="{29388E99-6AD3-4955-AA57-7562FA706FC9}"/>
                  </a:ext>
                </a:extLst>
              </p14:cNvPr>
              <p14:cNvContentPartPr/>
              <p14:nvPr/>
            </p14:nvContentPartPr>
            <p14:xfrm>
              <a:off x="7147757" y="5242324"/>
              <a:ext cx="472680" cy="25200"/>
            </p14:xfrm>
          </p:contentPart>
        </mc:Choice>
        <mc:Fallback>
          <p:pic>
            <p:nvPicPr>
              <p:cNvPr id="529" name="Cerneală 528">
                <a:extLst>
                  <a:ext uri="{FF2B5EF4-FFF2-40B4-BE49-F238E27FC236}">
                    <a16:creationId xmlns:a16="http://schemas.microsoft.com/office/drawing/2014/main" id="{29388E99-6AD3-4955-AA57-7562FA706FC9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7129757" y="5206324"/>
                <a:ext cx="508320" cy="9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2">
            <p14:nvContentPartPr>
              <p14:cNvPr id="530" name="Cerneală 529">
                <a:extLst>
                  <a:ext uri="{FF2B5EF4-FFF2-40B4-BE49-F238E27FC236}">
                    <a16:creationId xmlns:a16="http://schemas.microsoft.com/office/drawing/2014/main" id="{3F67C8F2-81E4-4066-9992-41531736DA88}"/>
                  </a:ext>
                </a:extLst>
              </p14:cNvPr>
              <p14:cNvContentPartPr/>
              <p14:nvPr/>
            </p14:nvContentPartPr>
            <p14:xfrm>
              <a:off x="7625117" y="5172844"/>
              <a:ext cx="231120" cy="194760"/>
            </p14:xfrm>
          </p:contentPart>
        </mc:Choice>
        <mc:Fallback>
          <p:pic>
            <p:nvPicPr>
              <p:cNvPr id="530" name="Cerneală 529">
                <a:extLst>
                  <a:ext uri="{FF2B5EF4-FFF2-40B4-BE49-F238E27FC236}">
                    <a16:creationId xmlns:a16="http://schemas.microsoft.com/office/drawing/2014/main" id="{3F67C8F2-81E4-4066-9992-41531736DA88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7607117" y="5137204"/>
                <a:ext cx="266760" cy="26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4">
            <p14:nvContentPartPr>
              <p14:cNvPr id="531" name="Cerneală 530">
                <a:extLst>
                  <a:ext uri="{FF2B5EF4-FFF2-40B4-BE49-F238E27FC236}">
                    <a16:creationId xmlns:a16="http://schemas.microsoft.com/office/drawing/2014/main" id="{5C896C5C-17A2-4A1E-8103-A0EA8CF7255E}"/>
                  </a:ext>
                </a:extLst>
              </p14:cNvPr>
              <p14:cNvContentPartPr/>
              <p14:nvPr/>
            </p14:nvContentPartPr>
            <p14:xfrm>
              <a:off x="7826357" y="5204884"/>
              <a:ext cx="823680" cy="97200"/>
            </p14:xfrm>
          </p:contentPart>
        </mc:Choice>
        <mc:Fallback>
          <p:pic>
            <p:nvPicPr>
              <p:cNvPr id="531" name="Cerneală 530">
                <a:extLst>
                  <a:ext uri="{FF2B5EF4-FFF2-40B4-BE49-F238E27FC236}">
                    <a16:creationId xmlns:a16="http://schemas.microsoft.com/office/drawing/2014/main" id="{5C896C5C-17A2-4A1E-8103-A0EA8CF7255E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7808357" y="5169244"/>
                <a:ext cx="859320" cy="16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6">
            <p14:nvContentPartPr>
              <p14:cNvPr id="532" name="Cerneală 531">
                <a:extLst>
                  <a:ext uri="{FF2B5EF4-FFF2-40B4-BE49-F238E27FC236}">
                    <a16:creationId xmlns:a16="http://schemas.microsoft.com/office/drawing/2014/main" id="{46555DDE-9CE2-487C-B9ED-4E256D20BB98}"/>
                  </a:ext>
                </a:extLst>
              </p14:cNvPr>
              <p14:cNvContentPartPr/>
              <p14:nvPr/>
            </p14:nvContentPartPr>
            <p14:xfrm>
              <a:off x="5005757" y="3381844"/>
              <a:ext cx="2132640" cy="1873800"/>
            </p14:xfrm>
          </p:contentPart>
        </mc:Choice>
        <mc:Fallback>
          <p:pic>
            <p:nvPicPr>
              <p:cNvPr id="532" name="Cerneală 531">
                <a:extLst>
                  <a:ext uri="{FF2B5EF4-FFF2-40B4-BE49-F238E27FC236}">
                    <a16:creationId xmlns:a16="http://schemas.microsoft.com/office/drawing/2014/main" id="{46555DDE-9CE2-487C-B9ED-4E256D20BB98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4988117" y="3345844"/>
                <a:ext cx="2168280" cy="194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8">
            <p14:nvContentPartPr>
              <p14:cNvPr id="533" name="Cerneală 532">
                <a:extLst>
                  <a:ext uri="{FF2B5EF4-FFF2-40B4-BE49-F238E27FC236}">
                    <a16:creationId xmlns:a16="http://schemas.microsoft.com/office/drawing/2014/main" id="{B368B874-11D2-4919-8009-D2BEB1F42072}"/>
                  </a:ext>
                </a:extLst>
              </p14:cNvPr>
              <p14:cNvContentPartPr/>
              <p14:nvPr/>
            </p14:nvContentPartPr>
            <p14:xfrm>
              <a:off x="6564197" y="4573444"/>
              <a:ext cx="226800" cy="321120"/>
            </p14:xfrm>
          </p:contentPart>
        </mc:Choice>
        <mc:Fallback>
          <p:pic>
            <p:nvPicPr>
              <p:cNvPr id="533" name="Cerneală 532">
                <a:extLst>
                  <a:ext uri="{FF2B5EF4-FFF2-40B4-BE49-F238E27FC236}">
                    <a16:creationId xmlns:a16="http://schemas.microsoft.com/office/drawing/2014/main" id="{B368B874-11D2-4919-8009-D2BEB1F42072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6546557" y="4537444"/>
                <a:ext cx="262440" cy="39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0">
            <p14:nvContentPartPr>
              <p14:cNvPr id="534" name="Cerneală 533">
                <a:extLst>
                  <a:ext uri="{FF2B5EF4-FFF2-40B4-BE49-F238E27FC236}">
                    <a16:creationId xmlns:a16="http://schemas.microsoft.com/office/drawing/2014/main" id="{D4CFAF02-39FC-4551-A4D4-E63EDE9B9D04}"/>
                  </a:ext>
                </a:extLst>
              </p14:cNvPr>
              <p14:cNvContentPartPr/>
              <p14:nvPr/>
            </p14:nvContentPartPr>
            <p14:xfrm>
              <a:off x="1531397" y="5103364"/>
              <a:ext cx="1251720" cy="105120"/>
            </p14:xfrm>
          </p:contentPart>
        </mc:Choice>
        <mc:Fallback>
          <p:pic>
            <p:nvPicPr>
              <p:cNvPr id="534" name="Cerneală 533">
                <a:extLst>
                  <a:ext uri="{FF2B5EF4-FFF2-40B4-BE49-F238E27FC236}">
                    <a16:creationId xmlns:a16="http://schemas.microsoft.com/office/drawing/2014/main" id="{D4CFAF02-39FC-4551-A4D4-E63EDE9B9D04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1513757" y="5067724"/>
                <a:ext cx="1287360" cy="17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2">
            <p14:nvContentPartPr>
              <p14:cNvPr id="535" name="Cerneală 534">
                <a:extLst>
                  <a:ext uri="{FF2B5EF4-FFF2-40B4-BE49-F238E27FC236}">
                    <a16:creationId xmlns:a16="http://schemas.microsoft.com/office/drawing/2014/main" id="{49C7969D-108F-4916-BE04-7DFFA73D3587}"/>
                  </a:ext>
                </a:extLst>
              </p14:cNvPr>
              <p14:cNvContentPartPr/>
              <p14:nvPr/>
            </p14:nvContentPartPr>
            <p14:xfrm>
              <a:off x="1786277" y="5048644"/>
              <a:ext cx="218160" cy="278640"/>
            </p14:xfrm>
          </p:contentPart>
        </mc:Choice>
        <mc:Fallback>
          <p:pic>
            <p:nvPicPr>
              <p:cNvPr id="535" name="Cerneală 534">
                <a:extLst>
                  <a:ext uri="{FF2B5EF4-FFF2-40B4-BE49-F238E27FC236}">
                    <a16:creationId xmlns:a16="http://schemas.microsoft.com/office/drawing/2014/main" id="{49C7969D-108F-4916-BE04-7DFFA73D3587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1768637" y="5012644"/>
                <a:ext cx="253800" cy="35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4">
            <p14:nvContentPartPr>
              <p14:cNvPr id="536" name="Cerneală 535">
                <a:extLst>
                  <a:ext uri="{FF2B5EF4-FFF2-40B4-BE49-F238E27FC236}">
                    <a16:creationId xmlns:a16="http://schemas.microsoft.com/office/drawing/2014/main" id="{4345ADCC-87E9-4D15-A83F-381E12CB40B4}"/>
                  </a:ext>
                </a:extLst>
              </p14:cNvPr>
              <p14:cNvContentPartPr/>
              <p14:nvPr/>
            </p14:nvContentPartPr>
            <p14:xfrm>
              <a:off x="1435997" y="4987084"/>
              <a:ext cx="1275480" cy="318240"/>
            </p14:xfrm>
          </p:contentPart>
        </mc:Choice>
        <mc:Fallback>
          <p:pic>
            <p:nvPicPr>
              <p:cNvPr id="536" name="Cerneală 535">
                <a:extLst>
                  <a:ext uri="{FF2B5EF4-FFF2-40B4-BE49-F238E27FC236}">
                    <a16:creationId xmlns:a16="http://schemas.microsoft.com/office/drawing/2014/main" id="{4345ADCC-87E9-4D15-A83F-381E12CB40B4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1417997" y="4951444"/>
                <a:ext cx="1311120" cy="38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6">
            <p14:nvContentPartPr>
              <p14:cNvPr id="537" name="Cerneală 536">
                <a:extLst>
                  <a:ext uri="{FF2B5EF4-FFF2-40B4-BE49-F238E27FC236}">
                    <a16:creationId xmlns:a16="http://schemas.microsoft.com/office/drawing/2014/main" id="{228971E3-354C-4779-81C0-95D593BF374A}"/>
                  </a:ext>
                </a:extLst>
              </p14:cNvPr>
              <p14:cNvContentPartPr/>
              <p14:nvPr/>
            </p14:nvContentPartPr>
            <p14:xfrm>
              <a:off x="1911917" y="5235484"/>
              <a:ext cx="171000" cy="104040"/>
            </p14:xfrm>
          </p:contentPart>
        </mc:Choice>
        <mc:Fallback>
          <p:pic>
            <p:nvPicPr>
              <p:cNvPr id="537" name="Cerneală 536">
                <a:extLst>
                  <a:ext uri="{FF2B5EF4-FFF2-40B4-BE49-F238E27FC236}">
                    <a16:creationId xmlns:a16="http://schemas.microsoft.com/office/drawing/2014/main" id="{228971E3-354C-4779-81C0-95D593BF374A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1894277" y="5199844"/>
                <a:ext cx="206640" cy="17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8">
            <p14:nvContentPartPr>
              <p14:cNvPr id="565" name="Cerneală 564">
                <a:extLst>
                  <a:ext uri="{FF2B5EF4-FFF2-40B4-BE49-F238E27FC236}">
                    <a16:creationId xmlns:a16="http://schemas.microsoft.com/office/drawing/2014/main" id="{8AE4FFF4-4E4C-41F1-9F68-F4D131F62C82}"/>
                  </a:ext>
                </a:extLst>
              </p14:cNvPr>
              <p14:cNvContentPartPr/>
              <p14:nvPr/>
            </p14:nvContentPartPr>
            <p14:xfrm>
              <a:off x="1054397" y="5492524"/>
              <a:ext cx="2450880" cy="1262880"/>
            </p14:xfrm>
          </p:contentPart>
        </mc:Choice>
        <mc:Fallback>
          <p:pic>
            <p:nvPicPr>
              <p:cNvPr id="565" name="Cerneală 564">
                <a:extLst>
                  <a:ext uri="{FF2B5EF4-FFF2-40B4-BE49-F238E27FC236}">
                    <a16:creationId xmlns:a16="http://schemas.microsoft.com/office/drawing/2014/main" id="{8AE4FFF4-4E4C-41F1-9F68-F4D131F62C82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1036400" y="5474524"/>
                <a:ext cx="2486515" cy="129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0">
            <p14:nvContentPartPr>
              <p14:cNvPr id="572" name="Cerneală 571">
                <a:extLst>
                  <a:ext uri="{FF2B5EF4-FFF2-40B4-BE49-F238E27FC236}">
                    <a16:creationId xmlns:a16="http://schemas.microsoft.com/office/drawing/2014/main" id="{5C87DD58-AE43-4255-9204-3AEB8964F6D0}"/>
                  </a:ext>
                </a:extLst>
              </p14:cNvPr>
              <p14:cNvContentPartPr/>
              <p14:nvPr/>
            </p14:nvContentPartPr>
            <p14:xfrm>
              <a:off x="3819557" y="6272644"/>
              <a:ext cx="399600" cy="305280"/>
            </p14:xfrm>
          </p:contentPart>
        </mc:Choice>
        <mc:Fallback>
          <p:pic>
            <p:nvPicPr>
              <p:cNvPr id="572" name="Cerneală 571">
                <a:extLst>
                  <a:ext uri="{FF2B5EF4-FFF2-40B4-BE49-F238E27FC236}">
                    <a16:creationId xmlns:a16="http://schemas.microsoft.com/office/drawing/2014/main" id="{5C87DD58-AE43-4255-9204-3AEB8964F6D0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3801573" y="6255004"/>
                <a:ext cx="435208" cy="34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2">
            <p14:nvContentPartPr>
              <p14:cNvPr id="575" name="Cerneală 574">
                <a:extLst>
                  <a:ext uri="{FF2B5EF4-FFF2-40B4-BE49-F238E27FC236}">
                    <a16:creationId xmlns:a16="http://schemas.microsoft.com/office/drawing/2014/main" id="{38A6F929-945B-4D6E-833F-004C49E349A3}"/>
                  </a:ext>
                </a:extLst>
              </p14:cNvPr>
              <p14:cNvContentPartPr/>
              <p14:nvPr/>
            </p14:nvContentPartPr>
            <p14:xfrm>
              <a:off x="5789117" y="6284884"/>
              <a:ext cx="449640" cy="365760"/>
            </p14:xfrm>
          </p:contentPart>
        </mc:Choice>
        <mc:Fallback>
          <p:pic>
            <p:nvPicPr>
              <p:cNvPr id="575" name="Cerneală 574">
                <a:extLst>
                  <a:ext uri="{FF2B5EF4-FFF2-40B4-BE49-F238E27FC236}">
                    <a16:creationId xmlns:a16="http://schemas.microsoft.com/office/drawing/2014/main" id="{38A6F929-945B-4D6E-833F-004C49E349A3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5771477" y="6266884"/>
                <a:ext cx="485280" cy="40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4">
            <p14:nvContentPartPr>
              <p14:cNvPr id="576" name="Cerneală 575">
                <a:extLst>
                  <a:ext uri="{FF2B5EF4-FFF2-40B4-BE49-F238E27FC236}">
                    <a16:creationId xmlns:a16="http://schemas.microsoft.com/office/drawing/2014/main" id="{530FD0B1-7C69-4108-B164-54D5929CFB79}"/>
                  </a:ext>
                </a:extLst>
              </p14:cNvPr>
              <p14:cNvContentPartPr/>
              <p14:nvPr/>
            </p14:nvContentPartPr>
            <p14:xfrm>
              <a:off x="4515077" y="6276244"/>
              <a:ext cx="912960" cy="401040"/>
            </p14:xfrm>
          </p:contentPart>
        </mc:Choice>
        <mc:Fallback>
          <p:pic>
            <p:nvPicPr>
              <p:cNvPr id="576" name="Cerneală 575">
                <a:extLst>
                  <a:ext uri="{FF2B5EF4-FFF2-40B4-BE49-F238E27FC236}">
                    <a16:creationId xmlns:a16="http://schemas.microsoft.com/office/drawing/2014/main" id="{530FD0B1-7C69-4108-B164-54D5929CFB79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4497077" y="6258604"/>
                <a:ext cx="948600" cy="43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6">
            <p14:nvContentPartPr>
              <p14:cNvPr id="577" name="Cerneală 576">
                <a:extLst>
                  <a:ext uri="{FF2B5EF4-FFF2-40B4-BE49-F238E27FC236}">
                    <a16:creationId xmlns:a16="http://schemas.microsoft.com/office/drawing/2014/main" id="{3277B2B9-7034-44F6-9E95-49FD25111E43}"/>
                  </a:ext>
                </a:extLst>
              </p14:cNvPr>
              <p14:cNvContentPartPr/>
              <p14:nvPr/>
            </p14:nvContentPartPr>
            <p14:xfrm>
              <a:off x="6508757" y="6342484"/>
              <a:ext cx="262080" cy="300960"/>
            </p14:xfrm>
          </p:contentPart>
        </mc:Choice>
        <mc:Fallback>
          <p:pic>
            <p:nvPicPr>
              <p:cNvPr id="577" name="Cerneală 576">
                <a:extLst>
                  <a:ext uri="{FF2B5EF4-FFF2-40B4-BE49-F238E27FC236}">
                    <a16:creationId xmlns:a16="http://schemas.microsoft.com/office/drawing/2014/main" id="{3277B2B9-7034-44F6-9E95-49FD25111E43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6491117" y="6324484"/>
                <a:ext cx="297720" cy="33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8">
            <p14:nvContentPartPr>
              <p14:cNvPr id="581" name="Cerneală 580">
                <a:extLst>
                  <a:ext uri="{FF2B5EF4-FFF2-40B4-BE49-F238E27FC236}">
                    <a16:creationId xmlns:a16="http://schemas.microsoft.com/office/drawing/2014/main" id="{C770E3CD-A401-465B-80BA-B1EF375DC448}"/>
                  </a:ext>
                </a:extLst>
              </p14:cNvPr>
              <p14:cNvContentPartPr/>
              <p14:nvPr/>
            </p14:nvContentPartPr>
            <p14:xfrm>
              <a:off x="7063877" y="6449044"/>
              <a:ext cx="939600" cy="297720"/>
            </p14:xfrm>
          </p:contentPart>
        </mc:Choice>
        <mc:Fallback>
          <p:pic>
            <p:nvPicPr>
              <p:cNvPr id="581" name="Cerneală 580">
                <a:extLst>
                  <a:ext uri="{FF2B5EF4-FFF2-40B4-BE49-F238E27FC236}">
                    <a16:creationId xmlns:a16="http://schemas.microsoft.com/office/drawing/2014/main" id="{C770E3CD-A401-465B-80BA-B1EF375DC448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7046237" y="6431044"/>
                <a:ext cx="975240" cy="33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0">
            <p14:nvContentPartPr>
              <p14:cNvPr id="593" name="Cerneală 592">
                <a:extLst>
                  <a:ext uri="{FF2B5EF4-FFF2-40B4-BE49-F238E27FC236}">
                    <a16:creationId xmlns:a16="http://schemas.microsoft.com/office/drawing/2014/main" id="{3F1C51D6-45E6-4C37-848B-303D3061C2D6}"/>
                  </a:ext>
                </a:extLst>
              </p14:cNvPr>
              <p14:cNvContentPartPr/>
              <p14:nvPr/>
            </p14:nvContentPartPr>
            <p14:xfrm>
              <a:off x="9881237" y="6297124"/>
              <a:ext cx="103320" cy="131040"/>
            </p14:xfrm>
          </p:contentPart>
        </mc:Choice>
        <mc:Fallback>
          <p:pic>
            <p:nvPicPr>
              <p:cNvPr id="593" name="Cerneală 592">
                <a:extLst>
                  <a:ext uri="{FF2B5EF4-FFF2-40B4-BE49-F238E27FC236}">
                    <a16:creationId xmlns:a16="http://schemas.microsoft.com/office/drawing/2014/main" id="{3F1C51D6-45E6-4C37-848B-303D3061C2D6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9863658" y="6279124"/>
                <a:ext cx="138836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2">
            <p14:nvContentPartPr>
              <p14:cNvPr id="594" name="Cerneală 593">
                <a:extLst>
                  <a:ext uri="{FF2B5EF4-FFF2-40B4-BE49-F238E27FC236}">
                    <a16:creationId xmlns:a16="http://schemas.microsoft.com/office/drawing/2014/main" id="{10B226E3-543F-4F72-9CBC-0D68C70E6113}"/>
                  </a:ext>
                </a:extLst>
              </p14:cNvPr>
              <p14:cNvContentPartPr/>
              <p14:nvPr/>
            </p14:nvContentPartPr>
            <p14:xfrm>
              <a:off x="9155477" y="6306844"/>
              <a:ext cx="617040" cy="452520"/>
            </p14:xfrm>
          </p:contentPart>
        </mc:Choice>
        <mc:Fallback>
          <p:pic>
            <p:nvPicPr>
              <p:cNvPr id="594" name="Cerneală 593">
                <a:extLst>
                  <a:ext uri="{FF2B5EF4-FFF2-40B4-BE49-F238E27FC236}">
                    <a16:creationId xmlns:a16="http://schemas.microsoft.com/office/drawing/2014/main" id="{10B226E3-543F-4F72-9CBC-0D68C70E6113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9137837" y="6288844"/>
                <a:ext cx="652680" cy="48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4">
            <p14:nvContentPartPr>
              <p14:cNvPr id="595" name="Cerneală 594">
                <a:extLst>
                  <a:ext uri="{FF2B5EF4-FFF2-40B4-BE49-F238E27FC236}">
                    <a16:creationId xmlns:a16="http://schemas.microsoft.com/office/drawing/2014/main" id="{17838B81-A2D5-46AE-A9E3-86230C706767}"/>
                  </a:ext>
                </a:extLst>
              </p14:cNvPr>
              <p14:cNvContentPartPr/>
              <p14:nvPr/>
            </p14:nvContentPartPr>
            <p14:xfrm>
              <a:off x="8156477" y="6282724"/>
              <a:ext cx="839520" cy="424440"/>
            </p14:xfrm>
          </p:contentPart>
        </mc:Choice>
        <mc:Fallback>
          <p:pic>
            <p:nvPicPr>
              <p:cNvPr id="595" name="Cerneală 594">
                <a:extLst>
                  <a:ext uri="{FF2B5EF4-FFF2-40B4-BE49-F238E27FC236}">
                    <a16:creationId xmlns:a16="http://schemas.microsoft.com/office/drawing/2014/main" id="{17838B81-A2D5-46AE-A9E3-86230C706767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8138829" y="6264724"/>
                <a:ext cx="875175" cy="460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283134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Cerneală 10">
                <a:extLst>
                  <a:ext uri="{FF2B5EF4-FFF2-40B4-BE49-F238E27FC236}">
                    <a16:creationId xmlns:a16="http://schemas.microsoft.com/office/drawing/2014/main" id="{43FFF1B1-5D99-4CA8-8A9C-7E949AD19C99}"/>
                  </a:ext>
                </a:extLst>
              </p14:cNvPr>
              <p14:cNvContentPartPr/>
              <p14:nvPr/>
            </p14:nvContentPartPr>
            <p14:xfrm>
              <a:off x="2841437" y="594364"/>
              <a:ext cx="254880" cy="5400"/>
            </p14:xfrm>
          </p:contentPart>
        </mc:Choice>
        <mc:Fallback xmlns="">
          <p:pic>
            <p:nvPicPr>
              <p:cNvPr id="11" name="Cerneală 10">
                <a:extLst>
                  <a:ext uri="{FF2B5EF4-FFF2-40B4-BE49-F238E27FC236}">
                    <a16:creationId xmlns:a16="http://schemas.microsoft.com/office/drawing/2014/main" id="{43FFF1B1-5D99-4CA8-8A9C-7E949AD19C9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23437" y="576724"/>
                <a:ext cx="290520" cy="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" name="Cerneală 11">
                <a:extLst>
                  <a:ext uri="{FF2B5EF4-FFF2-40B4-BE49-F238E27FC236}">
                    <a16:creationId xmlns:a16="http://schemas.microsoft.com/office/drawing/2014/main" id="{CFF1B0B2-65D3-4EE7-9BC3-088834A60B6D}"/>
                  </a:ext>
                </a:extLst>
              </p14:cNvPr>
              <p14:cNvContentPartPr/>
              <p14:nvPr/>
            </p14:nvContentPartPr>
            <p14:xfrm>
              <a:off x="2836037" y="669244"/>
              <a:ext cx="362160" cy="38160"/>
            </p14:xfrm>
          </p:contentPart>
        </mc:Choice>
        <mc:Fallback xmlns="">
          <p:pic>
            <p:nvPicPr>
              <p:cNvPr id="12" name="Cerneală 11">
                <a:extLst>
                  <a:ext uri="{FF2B5EF4-FFF2-40B4-BE49-F238E27FC236}">
                    <a16:creationId xmlns:a16="http://schemas.microsoft.com/office/drawing/2014/main" id="{CFF1B0B2-65D3-4EE7-9BC3-088834A60B6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18397" y="651244"/>
                <a:ext cx="397800" cy="7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" name="Cerneală 12">
                <a:extLst>
                  <a:ext uri="{FF2B5EF4-FFF2-40B4-BE49-F238E27FC236}">
                    <a16:creationId xmlns:a16="http://schemas.microsoft.com/office/drawing/2014/main" id="{A6F5B2DF-E78E-40C6-B2C0-B4B43B227EF3}"/>
                  </a:ext>
                </a:extLst>
              </p14:cNvPr>
              <p14:cNvContentPartPr/>
              <p14:nvPr/>
            </p14:nvContentPartPr>
            <p14:xfrm>
              <a:off x="3105677" y="491404"/>
              <a:ext cx="276120" cy="362880"/>
            </p14:xfrm>
          </p:contentPart>
        </mc:Choice>
        <mc:Fallback xmlns="">
          <p:pic>
            <p:nvPicPr>
              <p:cNvPr id="13" name="Cerneală 12">
                <a:extLst>
                  <a:ext uri="{FF2B5EF4-FFF2-40B4-BE49-F238E27FC236}">
                    <a16:creationId xmlns:a16="http://schemas.microsoft.com/office/drawing/2014/main" id="{A6F5B2DF-E78E-40C6-B2C0-B4B43B227EF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088037" y="473404"/>
                <a:ext cx="311760" cy="39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4" name="Cerneală 13">
                <a:extLst>
                  <a:ext uri="{FF2B5EF4-FFF2-40B4-BE49-F238E27FC236}">
                    <a16:creationId xmlns:a16="http://schemas.microsoft.com/office/drawing/2014/main" id="{E5582FC1-136F-4551-A09D-BA63F64C7EAA}"/>
                  </a:ext>
                </a:extLst>
              </p14:cNvPr>
              <p14:cNvContentPartPr/>
              <p14:nvPr/>
            </p14:nvContentPartPr>
            <p14:xfrm>
              <a:off x="3887597" y="456844"/>
              <a:ext cx="252000" cy="292680"/>
            </p14:xfrm>
          </p:contentPart>
        </mc:Choice>
        <mc:Fallback xmlns="">
          <p:pic>
            <p:nvPicPr>
              <p:cNvPr id="14" name="Cerneală 13">
                <a:extLst>
                  <a:ext uri="{FF2B5EF4-FFF2-40B4-BE49-F238E27FC236}">
                    <a16:creationId xmlns:a16="http://schemas.microsoft.com/office/drawing/2014/main" id="{E5582FC1-136F-4551-A09D-BA63F64C7EA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869957" y="438844"/>
                <a:ext cx="287640" cy="32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5" name="Cerneală 14">
                <a:extLst>
                  <a:ext uri="{FF2B5EF4-FFF2-40B4-BE49-F238E27FC236}">
                    <a16:creationId xmlns:a16="http://schemas.microsoft.com/office/drawing/2014/main" id="{BB2A7346-5635-4482-B34C-185D38486B48}"/>
                  </a:ext>
                </a:extLst>
              </p14:cNvPr>
              <p14:cNvContentPartPr/>
              <p14:nvPr/>
            </p14:nvContentPartPr>
            <p14:xfrm>
              <a:off x="3819557" y="531364"/>
              <a:ext cx="271800" cy="43920"/>
            </p14:xfrm>
          </p:contentPart>
        </mc:Choice>
        <mc:Fallback xmlns="">
          <p:pic>
            <p:nvPicPr>
              <p:cNvPr id="15" name="Cerneală 14">
                <a:extLst>
                  <a:ext uri="{FF2B5EF4-FFF2-40B4-BE49-F238E27FC236}">
                    <a16:creationId xmlns:a16="http://schemas.microsoft.com/office/drawing/2014/main" id="{BB2A7346-5635-4482-B34C-185D38486B4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801557" y="513724"/>
                <a:ext cx="307440" cy="7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6" name="Cerneală 15">
                <a:extLst>
                  <a:ext uri="{FF2B5EF4-FFF2-40B4-BE49-F238E27FC236}">
                    <a16:creationId xmlns:a16="http://schemas.microsoft.com/office/drawing/2014/main" id="{A7C42AFC-DE92-430E-80A1-B2F7735BE0EC}"/>
                  </a:ext>
                </a:extLst>
              </p14:cNvPr>
              <p14:cNvContentPartPr/>
              <p14:nvPr/>
            </p14:nvContentPartPr>
            <p14:xfrm>
              <a:off x="3888317" y="330484"/>
              <a:ext cx="282960" cy="52920"/>
            </p14:xfrm>
          </p:contentPart>
        </mc:Choice>
        <mc:Fallback xmlns="">
          <p:pic>
            <p:nvPicPr>
              <p:cNvPr id="16" name="Cerneală 15">
                <a:extLst>
                  <a:ext uri="{FF2B5EF4-FFF2-40B4-BE49-F238E27FC236}">
                    <a16:creationId xmlns:a16="http://schemas.microsoft.com/office/drawing/2014/main" id="{A7C42AFC-DE92-430E-80A1-B2F7735BE0E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870317" y="312844"/>
                <a:ext cx="318600" cy="8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7" name="Cerneală 16">
                <a:extLst>
                  <a:ext uri="{FF2B5EF4-FFF2-40B4-BE49-F238E27FC236}">
                    <a16:creationId xmlns:a16="http://schemas.microsoft.com/office/drawing/2014/main" id="{D73FED41-728D-4125-8379-592BA0413BAB}"/>
                  </a:ext>
                </a:extLst>
              </p14:cNvPr>
              <p14:cNvContentPartPr/>
              <p14:nvPr/>
            </p14:nvContentPartPr>
            <p14:xfrm>
              <a:off x="4193237" y="560164"/>
              <a:ext cx="171360" cy="238320"/>
            </p14:xfrm>
          </p:contentPart>
        </mc:Choice>
        <mc:Fallback xmlns="">
          <p:pic>
            <p:nvPicPr>
              <p:cNvPr id="17" name="Cerneală 16">
                <a:extLst>
                  <a:ext uri="{FF2B5EF4-FFF2-40B4-BE49-F238E27FC236}">
                    <a16:creationId xmlns:a16="http://schemas.microsoft.com/office/drawing/2014/main" id="{D73FED41-728D-4125-8379-592BA0413BA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175597" y="542164"/>
                <a:ext cx="207000" cy="27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8" name="Cerneală 17">
                <a:extLst>
                  <a:ext uri="{FF2B5EF4-FFF2-40B4-BE49-F238E27FC236}">
                    <a16:creationId xmlns:a16="http://schemas.microsoft.com/office/drawing/2014/main" id="{E897DE1D-BCAB-4B65-AA5B-1E430BA8F32C}"/>
                  </a:ext>
                </a:extLst>
              </p14:cNvPr>
              <p14:cNvContentPartPr/>
              <p14:nvPr/>
            </p14:nvContentPartPr>
            <p14:xfrm>
              <a:off x="4214837" y="550444"/>
              <a:ext cx="116280" cy="194760"/>
            </p14:xfrm>
          </p:contentPart>
        </mc:Choice>
        <mc:Fallback xmlns="">
          <p:pic>
            <p:nvPicPr>
              <p:cNvPr id="18" name="Cerneală 17">
                <a:extLst>
                  <a:ext uri="{FF2B5EF4-FFF2-40B4-BE49-F238E27FC236}">
                    <a16:creationId xmlns:a16="http://schemas.microsoft.com/office/drawing/2014/main" id="{E897DE1D-BCAB-4B65-AA5B-1E430BA8F32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197197" y="532804"/>
                <a:ext cx="151920" cy="23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9" name="Cerneală 18">
                <a:extLst>
                  <a:ext uri="{FF2B5EF4-FFF2-40B4-BE49-F238E27FC236}">
                    <a16:creationId xmlns:a16="http://schemas.microsoft.com/office/drawing/2014/main" id="{FC5079A1-E790-459B-A7DF-1C7E844C5BDB}"/>
                  </a:ext>
                </a:extLst>
              </p14:cNvPr>
              <p14:cNvContentPartPr/>
              <p14:nvPr/>
            </p14:nvContentPartPr>
            <p14:xfrm>
              <a:off x="4438757" y="348844"/>
              <a:ext cx="256680" cy="424080"/>
            </p14:xfrm>
          </p:contentPart>
        </mc:Choice>
        <mc:Fallback xmlns="">
          <p:pic>
            <p:nvPicPr>
              <p:cNvPr id="19" name="Cerneală 18">
                <a:extLst>
                  <a:ext uri="{FF2B5EF4-FFF2-40B4-BE49-F238E27FC236}">
                    <a16:creationId xmlns:a16="http://schemas.microsoft.com/office/drawing/2014/main" id="{FC5079A1-E790-459B-A7DF-1C7E844C5BD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421117" y="330844"/>
                <a:ext cx="292320" cy="45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0" name="Cerneală 19">
                <a:extLst>
                  <a:ext uri="{FF2B5EF4-FFF2-40B4-BE49-F238E27FC236}">
                    <a16:creationId xmlns:a16="http://schemas.microsoft.com/office/drawing/2014/main" id="{76E426A1-79B4-46F9-B87B-34407855B5DB}"/>
                  </a:ext>
                </a:extLst>
              </p14:cNvPr>
              <p14:cNvContentPartPr/>
              <p14:nvPr/>
            </p14:nvContentPartPr>
            <p14:xfrm>
              <a:off x="4670597" y="541804"/>
              <a:ext cx="34200" cy="14040"/>
            </p14:xfrm>
          </p:contentPart>
        </mc:Choice>
        <mc:Fallback xmlns="">
          <p:pic>
            <p:nvPicPr>
              <p:cNvPr id="20" name="Cerneală 19">
                <a:extLst>
                  <a:ext uri="{FF2B5EF4-FFF2-40B4-BE49-F238E27FC236}">
                    <a16:creationId xmlns:a16="http://schemas.microsoft.com/office/drawing/2014/main" id="{76E426A1-79B4-46F9-B87B-34407855B5D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652597" y="523804"/>
                <a:ext cx="69840" cy="4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1" name="Cerneală 20">
                <a:extLst>
                  <a:ext uri="{FF2B5EF4-FFF2-40B4-BE49-F238E27FC236}">
                    <a16:creationId xmlns:a16="http://schemas.microsoft.com/office/drawing/2014/main" id="{F2808E2A-8646-4658-98D8-0462C7DF5D59}"/>
                  </a:ext>
                </a:extLst>
              </p14:cNvPr>
              <p14:cNvContentPartPr/>
              <p14:nvPr/>
            </p14:nvContentPartPr>
            <p14:xfrm>
              <a:off x="4345517" y="428044"/>
              <a:ext cx="437760" cy="64440"/>
            </p14:xfrm>
          </p:contentPart>
        </mc:Choice>
        <mc:Fallback xmlns="">
          <p:pic>
            <p:nvPicPr>
              <p:cNvPr id="21" name="Cerneală 20">
                <a:extLst>
                  <a:ext uri="{FF2B5EF4-FFF2-40B4-BE49-F238E27FC236}">
                    <a16:creationId xmlns:a16="http://schemas.microsoft.com/office/drawing/2014/main" id="{F2808E2A-8646-4658-98D8-0462C7DF5D5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327877" y="410044"/>
                <a:ext cx="473400" cy="10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2" name="Cerneală 21">
                <a:extLst>
                  <a:ext uri="{FF2B5EF4-FFF2-40B4-BE49-F238E27FC236}">
                    <a16:creationId xmlns:a16="http://schemas.microsoft.com/office/drawing/2014/main" id="{F0189ED6-5FB3-4B42-9BB7-99EEA23701AA}"/>
                  </a:ext>
                </a:extLst>
              </p14:cNvPr>
              <p14:cNvContentPartPr/>
              <p14:nvPr/>
            </p14:nvContentPartPr>
            <p14:xfrm>
              <a:off x="4864637" y="594724"/>
              <a:ext cx="226080" cy="189720"/>
            </p14:xfrm>
          </p:contentPart>
        </mc:Choice>
        <mc:Fallback xmlns="">
          <p:pic>
            <p:nvPicPr>
              <p:cNvPr id="22" name="Cerneală 21">
                <a:extLst>
                  <a:ext uri="{FF2B5EF4-FFF2-40B4-BE49-F238E27FC236}">
                    <a16:creationId xmlns:a16="http://schemas.microsoft.com/office/drawing/2014/main" id="{F0189ED6-5FB3-4B42-9BB7-99EEA23701A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846997" y="576724"/>
                <a:ext cx="261720" cy="2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3" name="Cerneală 22">
                <a:extLst>
                  <a:ext uri="{FF2B5EF4-FFF2-40B4-BE49-F238E27FC236}">
                    <a16:creationId xmlns:a16="http://schemas.microsoft.com/office/drawing/2014/main" id="{1757A3D7-07AA-47CC-83E1-DAA82D1539DC}"/>
                  </a:ext>
                </a:extLst>
              </p14:cNvPr>
              <p14:cNvContentPartPr/>
              <p14:nvPr/>
            </p14:nvContentPartPr>
            <p14:xfrm>
              <a:off x="5125997" y="352444"/>
              <a:ext cx="940320" cy="375480"/>
            </p14:xfrm>
          </p:contentPart>
        </mc:Choice>
        <mc:Fallback xmlns="">
          <p:pic>
            <p:nvPicPr>
              <p:cNvPr id="23" name="Cerneală 22">
                <a:extLst>
                  <a:ext uri="{FF2B5EF4-FFF2-40B4-BE49-F238E27FC236}">
                    <a16:creationId xmlns:a16="http://schemas.microsoft.com/office/drawing/2014/main" id="{1757A3D7-07AA-47CC-83E1-DAA82D1539DC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107997" y="334444"/>
                <a:ext cx="975960" cy="41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53" name="Cerneală 52">
                <a:extLst>
                  <a:ext uri="{FF2B5EF4-FFF2-40B4-BE49-F238E27FC236}">
                    <a16:creationId xmlns:a16="http://schemas.microsoft.com/office/drawing/2014/main" id="{979F83DD-A9C7-47FD-8574-0445212003DE}"/>
                  </a:ext>
                </a:extLst>
              </p14:cNvPr>
              <p14:cNvContentPartPr/>
              <p14:nvPr/>
            </p14:nvContentPartPr>
            <p14:xfrm>
              <a:off x="7948397" y="473044"/>
              <a:ext cx="281880" cy="227880"/>
            </p14:xfrm>
          </p:contentPart>
        </mc:Choice>
        <mc:Fallback xmlns="">
          <p:pic>
            <p:nvPicPr>
              <p:cNvPr id="53" name="Cerneală 52">
                <a:extLst>
                  <a:ext uri="{FF2B5EF4-FFF2-40B4-BE49-F238E27FC236}">
                    <a16:creationId xmlns:a16="http://schemas.microsoft.com/office/drawing/2014/main" id="{979F83DD-A9C7-47FD-8574-0445212003DE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930397" y="455404"/>
                <a:ext cx="31752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54" name="Cerneală 53">
                <a:extLst>
                  <a:ext uri="{FF2B5EF4-FFF2-40B4-BE49-F238E27FC236}">
                    <a16:creationId xmlns:a16="http://schemas.microsoft.com/office/drawing/2014/main" id="{0452ED63-7D87-4AD7-AB79-016E144A9306}"/>
                  </a:ext>
                </a:extLst>
              </p14:cNvPr>
              <p14:cNvContentPartPr/>
              <p14:nvPr/>
            </p14:nvContentPartPr>
            <p14:xfrm>
              <a:off x="8504957" y="418324"/>
              <a:ext cx="352800" cy="288000"/>
            </p14:xfrm>
          </p:contentPart>
        </mc:Choice>
        <mc:Fallback xmlns="">
          <p:pic>
            <p:nvPicPr>
              <p:cNvPr id="54" name="Cerneală 53">
                <a:extLst>
                  <a:ext uri="{FF2B5EF4-FFF2-40B4-BE49-F238E27FC236}">
                    <a16:creationId xmlns:a16="http://schemas.microsoft.com/office/drawing/2014/main" id="{0452ED63-7D87-4AD7-AB79-016E144A930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487317" y="400324"/>
                <a:ext cx="388440" cy="32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66" name="Cerneală 65">
                <a:extLst>
                  <a:ext uri="{FF2B5EF4-FFF2-40B4-BE49-F238E27FC236}">
                    <a16:creationId xmlns:a16="http://schemas.microsoft.com/office/drawing/2014/main" id="{BD881F14-608C-47A3-8455-2C789CF30D2F}"/>
                  </a:ext>
                </a:extLst>
              </p14:cNvPr>
              <p14:cNvContentPartPr/>
              <p14:nvPr/>
            </p14:nvContentPartPr>
            <p14:xfrm>
              <a:off x="9800237" y="514444"/>
              <a:ext cx="276840" cy="214920"/>
            </p14:xfrm>
          </p:contentPart>
        </mc:Choice>
        <mc:Fallback xmlns="">
          <p:pic>
            <p:nvPicPr>
              <p:cNvPr id="66" name="Cerneală 65">
                <a:extLst>
                  <a:ext uri="{FF2B5EF4-FFF2-40B4-BE49-F238E27FC236}">
                    <a16:creationId xmlns:a16="http://schemas.microsoft.com/office/drawing/2014/main" id="{BD881F14-608C-47A3-8455-2C789CF30D2F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782260" y="496444"/>
                <a:ext cx="312434" cy="25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67" name="Cerneală 66">
                <a:extLst>
                  <a:ext uri="{FF2B5EF4-FFF2-40B4-BE49-F238E27FC236}">
                    <a16:creationId xmlns:a16="http://schemas.microsoft.com/office/drawing/2014/main" id="{09F8E9F0-291A-466E-AF9A-DECCBDF4B6FE}"/>
                  </a:ext>
                </a:extLst>
              </p14:cNvPr>
              <p14:cNvContentPartPr/>
              <p14:nvPr/>
            </p14:nvContentPartPr>
            <p14:xfrm>
              <a:off x="9106157" y="505804"/>
              <a:ext cx="524520" cy="230400"/>
            </p14:xfrm>
          </p:contentPart>
        </mc:Choice>
        <mc:Fallback xmlns="">
          <p:pic>
            <p:nvPicPr>
              <p:cNvPr id="67" name="Cerneală 66">
                <a:extLst>
                  <a:ext uri="{FF2B5EF4-FFF2-40B4-BE49-F238E27FC236}">
                    <a16:creationId xmlns:a16="http://schemas.microsoft.com/office/drawing/2014/main" id="{09F8E9F0-291A-466E-AF9A-DECCBDF4B6F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088169" y="487832"/>
                <a:ext cx="560136" cy="2659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68" name="Cerneală 67">
                <a:extLst>
                  <a:ext uri="{FF2B5EF4-FFF2-40B4-BE49-F238E27FC236}">
                    <a16:creationId xmlns:a16="http://schemas.microsoft.com/office/drawing/2014/main" id="{F0727F73-E7D8-440B-959A-62655C661C72}"/>
                  </a:ext>
                </a:extLst>
              </p14:cNvPr>
              <p14:cNvContentPartPr/>
              <p14:nvPr/>
            </p14:nvContentPartPr>
            <p14:xfrm>
              <a:off x="6675437" y="383404"/>
              <a:ext cx="949680" cy="321120"/>
            </p14:xfrm>
          </p:contentPart>
        </mc:Choice>
        <mc:Fallback xmlns="">
          <p:pic>
            <p:nvPicPr>
              <p:cNvPr id="68" name="Cerneală 67">
                <a:extLst>
                  <a:ext uri="{FF2B5EF4-FFF2-40B4-BE49-F238E27FC236}">
                    <a16:creationId xmlns:a16="http://schemas.microsoft.com/office/drawing/2014/main" id="{F0727F73-E7D8-440B-959A-62655C661C7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657790" y="365404"/>
                <a:ext cx="985334" cy="35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71" name="Cerneală 70">
                <a:extLst>
                  <a:ext uri="{FF2B5EF4-FFF2-40B4-BE49-F238E27FC236}">
                    <a16:creationId xmlns:a16="http://schemas.microsoft.com/office/drawing/2014/main" id="{799C5CAD-ACDD-4A21-91EF-072312B139B6}"/>
                  </a:ext>
                </a:extLst>
              </p14:cNvPr>
              <p14:cNvContentPartPr/>
              <p14:nvPr/>
            </p14:nvContentPartPr>
            <p14:xfrm>
              <a:off x="10490717" y="451804"/>
              <a:ext cx="1374480" cy="333360"/>
            </p14:xfrm>
          </p:contentPart>
        </mc:Choice>
        <mc:Fallback xmlns="">
          <p:pic>
            <p:nvPicPr>
              <p:cNvPr id="71" name="Cerneală 70">
                <a:extLst>
                  <a:ext uri="{FF2B5EF4-FFF2-40B4-BE49-F238E27FC236}">
                    <a16:creationId xmlns:a16="http://schemas.microsoft.com/office/drawing/2014/main" id="{799C5CAD-ACDD-4A21-91EF-072312B139B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0472722" y="434145"/>
                <a:ext cx="1410111" cy="3690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75" name="Cerneală 74">
                <a:extLst>
                  <a:ext uri="{FF2B5EF4-FFF2-40B4-BE49-F238E27FC236}">
                    <a16:creationId xmlns:a16="http://schemas.microsoft.com/office/drawing/2014/main" id="{7505F75A-0E9E-4CDB-A876-8F3E0EA11F7F}"/>
                  </a:ext>
                </a:extLst>
              </p14:cNvPr>
              <p14:cNvContentPartPr/>
              <p14:nvPr/>
            </p14:nvContentPartPr>
            <p14:xfrm>
              <a:off x="642917" y="388084"/>
              <a:ext cx="1744560" cy="508320"/>
            </p14:xfrm>
          </p:contentPart>
        </mc:Choice>
        <mc:Fallback xmlns="">
          <p:pic>
            <p:nvPicPr>
              <p:cNvPr id="75" name="Cerneală 74">
                <a:extLst>
                  <a:ext uri="{FF2B5EF4-FFF2-40B4-BE49-F238E27FC236}">
                    <a16:creationId xmlns:a16="http://schemas.microsoft.com/office/drawing/2014/main" id="{7505F75A-0E9E-4CDB-A876-8F3E0EA11F7F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25277" y="370097"/>
                <a:ext cx="1780200" cy="5439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76" name="Cerneală 75">
                <a:extLst>
                  <a:ext uri="{FF2B5EF4-FFF2-40B4-BE49-F238E27FC236}">
                    <a16:creationId xmlns:a16="http://schemas.microsoft.com/office/drawing/2014/main" id="{2EF4E3DB-8D17-4287-8024-75C6E4CB6731}"/>
                  </a:ext>
                </a:extLst>
              </p14:cNvPr>
              <p14:cNvContentPartPr/>
              <p14:nvPr/>
            </p14:nvContentPartPr>
            <p14:xfrm>
              <a:off x="859997" y="1548364"/>
              <a:ext cx="283320" cy="5400"/>
            </p14:xfrm>
          </p:contentPart>
        </mc:Choice>
        <mc:Fallback xmlns="">
          <p:pic>
            <p:nvPicPr>
              <p:cNvPr id="76" name="Cerneală 75">
                <a:extLst>
                  <a:ext uri="{FF2B5EF4-FFF2-40B4-BE49-F238E27FC236}">
                    <a16:creationId xmlns:a16="http://schemas.microsoft.com/office/drawing/2014/main" id="{2EF4E3DB-8D17-4287-8024-75C6E4CB6731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41997" y="1530364"/>
                <a:ext cx="318960" cy="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86" name="Cerneală 85">
                <a:extLst>
                  <a:ext uri="{FF2B5EF4-FFF2-40B4-BE49-F238E27FC236}">
                    <a16:creationId xmlns:a16="http://schemas.microsoft.com/office/drawing/2014/main" id="{88EC0891-C4C1-4119-B54A-656C47C92399}"/>
                  </a:ext>
                </a:extLst>
              </p14:cNvPr>
              <p14:cNvContentPartPr/>
              <p14:nvPr/>
            </p14:nvContentPartPr>
            <p14:xfrm>
              <a:off x="3615077" y="1278364"/>
              <a:ext cx="31320" cy="32760"/>
            </p14:xfrm>
          </p:contentPart>
        </mc:Choice>
        <mc:Fallback xmlns="">
          <p:pic>
            <p:nvPicPr>
              <p:cNvPr id="86" name="Cerneală 85">
                <a:extLst>
                  <a:ext uri="{FF2B5EF4-FFF2-40B4-BE49-F238E27FC236}">
                    <a16:creationId xmlns:a16="http://schemas.microsoft.com/office/drawing/2014/main" id="{88EC0891-C4C1-4119-B54A-656C47C92399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597437" y="1260364"/>
                <a:ext cx="66960" cy="6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88" name="Cerneală 87">
                <a:extLst>
                  <a:ext uri="{FF2B5EF4-FFF2-40B4-BE49-F238E27FC236}">
                    <a16:creationId xmlns:a16="http://schemas.microsoft.com/office/drawing/2014/main" id="{8C32335E-0817-4FE0-9C08-408F2C8D7236}"/>
                  </a:ext>
                </a:extLst>
              </p14:cNvPr>
              <p14:cNvContentPartPr/>
              <p14:nvPr/>
            </p14:nvContentPartPr>
            <p14:xfrm>
              <a:off x="4538477" y="1202764"/>
              <a:ext cx="388080" cy="267480"/>
            </p14:xfrm>
          </p:contentPart>
        </mc:Choice>
        <mc:Fallback xmlns="">
          <p:pic>
            <p:nvPicPr>
              <p:cNvPr id="88" name="Cerneală 87">
                <a:extLst>
                  <a:ext uri="{FF2B5EF4-FFF2-40B4-BE49-F238E27FC236}">
                    <a16:creationId xmlns:a16="http://schemas.microsoft.com/office/drawing/2014/main" id="{8C32335E-0817-4FE0-9C08-408F2C8D7236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520837" y="1185124"/>
                <a:ext cx="423720" cy="30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89" name="Cerneală 88">
                <a:extLst>
                  <a:ext uri="{FF2B5EF4-FFF2-40B4-BE49-F238E27FC236}">
                    <a16:creationId xmlns:a16="http://schemas.microsoft.com/office/drawing/2014/main" id="{DF9DC4EF-E467-4436-9461-7A5B057A7E7C}"/>
                  </a:ext>
                </a:extLst>
              </p14:cNvPr>
              <p14:cNvContentPartPr/>
              <p14:nvPr/>
            </p14:nvContentPartPr>
            <p14:xfrm>
              <a:off x="5376197" y="1347844"/>
              <a:ext cx="247320" cy="156960"/>
            </p14:xfrm>
          </p:contentPart>
        </mc:Choice>
        <mc:Fallback xmlns="">
          <p:pic>
            <p:nvPicPr>
              <p:cNvPr id="89" name="Cerneală 88">
                <a:extLst>
                  <a:ext uri="{FF2B5EF4-FFF2-40B4-BE49-F238E27FC236}">
                    <a16:creationId xmlns:a16="http://schemas.microsoft.com/office/drawing/2014/main" id="{DF9DC4EF-E467-4436-9461-7A5B057A7E7C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358197" y="1330204"/>
                <a:ext cx="28296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04" name="Cerneală 103">
                <a:extLst>
                  <a:ext uri="{FF2B5EF4-FFF2-40B4-BE49-F238E27FC236}">
                    <a16:creationId xmlns:a16="http://schemas.microsoft.com/office/drawing/2014/main" id="{E28A4978-4C9B-47F8-AB71-C88704A57855}"/>
                  </a:ext>
                </a:extLst>
              </p14:cNvPr>
              <p14:cNvContentPartPr/>
              <p14:nvPr/>
            </p14:nvContentPartPr>
            <p14:xfrm>
              <a:off x="9261677" y="1508764"/>
              <a:ext cx="360" cy="360"/>
            </p14:xfrm>
          </p:contentPart>
        </mc:Choice>
        <mc:Fallback xmlns="">
          <p:pic>
            <p:nvPicPr>
              <p:cNvPr id="104" name="Cerneală 103">
                <a:extLst>
                  <a:ext uri="{FF2B5EF4-FFF2-40B4-BE49-F238E27FC236}">
                    <a16:creationId xmlns:a16="http://schemas.microsoft.com/office/drawing/2014/main" id="{E28A4978-4C9B-47F8-AB71-C88704A57855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9244037" y="1491124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05" name="Cerneală 104">
                <a:extLst>
                  <a:ext uri="{FF2B5EF4-FFF2-40B4-BE49-F238E27FC236}">
                    <a16:creationId xmlns:a16="http://schemas.microsoft.com/office/drawing/2014/main" id="{753377EC-73D5-4ABD-8D51-C816AAF22D67}"/>
                  </a:ext>
                </a:extLst>
              </p14:cNvPr>
              <p14:cNvContentPartPr/>
              <p14:nvPr/>
            </p14:nvContentPartPr>
            <p14:xfrm>
              <a:off x="8615117" y="1253164"/>
              <a:ext cx="435600" cy="255600"/>
            </p14:xfrm>
          </p:contentPart>
        </mc:Choice>
        <mc:Fallback xmlns="">
          <p:pic>
            <p:nvPicPr>
              <p:cNvPr id="105" name="Cerneală 104">
                <a:extLst>
                  <a:ext uri="{FF2B5EF4-FFF2-40B4-BE49-F238E27FC236}">
                    <a16:creationId xmlns:a16="http://schemas.microsoft.com/office/drawing/2014/main" id="{753377EC-73D5-4ABD-8D51-C816AAF22D67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8597132" y="1235164"/>
                <a:ext cx="471211" cy="29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06" name="Cerneală 105">
                <a:extLst>
                  <a:ext uri="{FF2B5EF4-FFF2-40B4-BE49-F238E27FC236}">
                    <a16:creationId xmlns:a16="http://schemas.microsoft.com/office/drawing/2014/main" id="{45C418E9-84C8-4235-9FED-88ADFC1AA6F2}"/>
                  </a:ext>
                </a:extLst>
              </p14:cNvPr>
              <p14:cNvContentPartPr/>
              <p14:nvPr/>
            </p14:nvContentPartPr>
            <p14:xfrm>
              <a:off x="8101757" y="1233364"/>
              <a:ext cx="385560" cy="301320"/>
            </p14:xfrm>
          </p:contentPart>
        </mc:Choice>
        <mc:Fallback xmlns="">
          <p:pic>
            <p:nvPicPr>
              <p:cNvPr id="106" name="Cerneală 105">
                <a:extLst>
                  <a:ext uri="{FF2B5EF4-FFF2-40B4-BE49-F238E27FC236}">
                    <a16:creationId xmlns:a16="http://schemas.microsoft.com/office/drawing/2014/main" id="{45C418E9-84C8-4235-9FED-88ADFC1AA6F2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8083774" y="1215703"/>
                <a:ext cx="421167" cy="3370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07" name="Cerneală 106">
                <a:extLst>
                  <a:ext uri="{FF2B5EF4-FFF2-40B4-BE49-F238E27FC236}">
                    <a16:creationId xmlns:a16="http://schemas.microsoft.com/office/drawing/2014/main" id="{1BB3F50A-BD96-4341-B9B0-79260FA19B66}"/>
                  </a:ext>
                </a:extLst>
              </p14:cNvPr>
              <p14:cNvContentPartPr/>
              <p14:nvPr/>
            </p14:nvContentPartPr>
            <p14:xfrm>
              <a:off x="6028517" y="1079284"/>
              <a:ext cx="1504800" cy="411120"/>
            </p14:xfrm>
          </p:contentPart>
        </mc:Choice>
        <mc:Fallback xmlns="">
          <p:pic>
            <p:nvPicPr>
              <p:cNvPr id="107" name="Cerneală 106">
                <a:extLst>
                  <a:ext uri="{FF2B5EF4-FFF2-40B4-BE49-F238E27FC236}">
                    <a16:creationId xmlns:a16="http://schemas.microsoft.com/office/drawing/2014/main" id="{1BB3F50A-BD96-4341-B9B0-79260FA19B66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010517" y="1061300"/>
                <a:ext cx="1540440" cy="4467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08" name="Cerneală 107">
                <a:extLst>
                  <a:ext uri="{FF2B5EF4-FFF2-40B4-BE49-F238E27FC236}">
                    <a16:creationId xmlns:a16="http://schemas.microsoft.com/office/drawing/2014/main" id="{F26946D2-3CAD-4877-B61A-204D24E903F8}"/>
                  </a:ext>
                </a:extLst>
              </p14:cNvPr>
              <p14:cNvContentPartPr/>
              <p14:nvPr/>
            </p14:nvContentPartPr>
            <p14:xfrm>
              <a:off x="2703557" y="1369444"/>
              <a:ext cx="1244520" cy="154080"/>
            </p14:xfrm>
          </p:contentPart>
        </mc:Choice>
        <mc:Fallback xmlns="">
          <p:pic>
            <p:nvPicPr>
              <p:cNvPr id="108" name="Cerneală 107">
                <a:extLst>
                  <a:ext uri="{FF2B5EF4-FFF2-40B4-BE49-F238E27FC236}">
                    <a16:creationId xmlns:a16="http://schemas.microsoft.com/office/drawing/2014/main" id="{F26946D2-3CAD-4877-B61A-204D24E903F8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685557" y="1351763"/>
                <a:ext cx="1280160" cy="1898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09" name="Cerneală 108">
                <a:extLst>
                  <a:ext uri="{FF2B5EF4-FFF2-40B4-BE49-F238E27FC236}">
                    <a16:creationId xmlns:a16="http://schemas.microsoft.com/office/drawing/2014/main" id="{0B088F97-A0E7-4607-A097-5203EEC0DAEA}"/>
                  </a:ext>
                </a:extLst>
              </p14:cNvPr>
              <p14:cNvContentPartPr/>
              <p14:nvPr/>
            </p14:nvContentPartPr>
            <p14:xfrm>
              <a:off x="1421237" y="1440004"/>
              <a:ext cx="892080" cy="136800"/>
            </p14:xfrm>
          </p:contentPart>
        </mc:Choice>
        <mc:Fallback xmlns="">
          <p:pic>
            <p:nvPicPr>
              <p:cNvPr id="109" name="Cerneală 108">
                <a:extLst>
                  <a:ext uri="{FF2B5EF4-FFF2-40B4-BE49-F238E27FC236}">
                    <a16:creationId xmlns:a16="http://schemas.microsoft.com/office/drawing/2014/main" id="{0B088F97-A0E7-4607-A097-5203EEC0DAEA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403237" y="1422051"/>
                <a:ext cx="927720" cy="1723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367" name="Cerneală 366">
                <a:extLst>
                  <a:ext uri="{FF2B5EF4-FFF2-40B4-BE49-F238E27FC236}">
                    <a16:creationId xmlns:a16="http://schemas.microsoft.com/office/drawing/2014/main" id="{DFB52A9E-38D2-4268-8331-4AFA9F952E77}"/>
                  </a:ext>
                </a:extLst>
              </p14:cNvPr>
              <p14:cNvContentPartPr/>
              <p14:nvPr/>
            </p14:nvContentPartPr>
            <p14:xfrm>
              <a:off x="8135597" y="1936444"/>
              <a:ext cx="360" cy="360"/>
            </p14:xfrm>
          </p:contentPart>
        </mc:Choice>
        <mc:Fallback xmlns="">
          <p:pic>
            <p:nvPicPr>
              <p:cNvPr id="367" name="Cerneală 366">
                <a:extLst>
                  <a:ext uri="{FF2B5EF4-FFF2-40B4-BE49-F238E27FC236}">
                    <a16:creationId xmlns:a16="http://schemas.microsoft.com/office/drawing/2014/main" id="{DFB52A9E-38D2-4268-8331-4AFA9F952E77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8117957" y="1918804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368" name="Cerneală 367">
                <a:extLst>
                  <a:ext uri="{FF2B5EF4-FFF2-40B4-BE49-F238E27FC236}">
                    <a16:creationId xmlns:a16="http://schemas.microsoft.com/office/drawing/2014/main" id="{A193006E-E9B4-4272-8D79-19996FC4DFC0}"/>
                  </a:ext>
                </a:extLst>
              </p14:cNvPr>
              <p14:cNvContentPartPr/>
              <p14:nvPr/>
            </p14:nvContentPartPr>
            <p14:xfrm>
              <a:off x="11154557" y="1508764"/>
              <a:ext cx="360" cy="360"/>
            </p14:xfrm>
          </p:contentPart>
        </mc:Choice>
        <mc:Fallback xmlns="">
          <p:pic>
            <p:nvPicPr>
              <p:cNvPr id="368" name="Cerneală 367">
                <a:extLst>
                  <a:ext uri="{FF2B5EF4-FFF2-40B4-BE49-F238E27FC236}">
                    <a16:creationId xmlns:a16="http://schemas.microsoft.com/office/drawing/2014/main" id="{A193006E-E9B4-4272-8D79-19996FC4DFC0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1136557" y="1491124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402" name="Cerneală 401">
                <a:extLst>
                  <a:ext uri="{FF2B5EF4-FFF2-40B4-BE49-F238E27FC236}">
                    <a16:creationId xmlns:a16="http://schemas.microsoft.com/office/drawing/2014/main" id="{0F37FD7E-044C-45D8-AD98-A96F935B6BC0}"/>
                  </a:ext>
                </a:extLst>
              </p14:cNvPr>
              <p14:cNvContentPartPr/>
              <p14:nvPr/>
            </p14:nvContentPartPr>
            <p14:xfrm>
              <a:off x="222437" y="2005204"/>
              <a:ext cx="11640240" cy="4652280"/>
            </p14:xfrm>
          </p:contentPart>
        </mc:Choice>
        <mc:Fallback xmlns="">
          <p:pic>
            <p:nvPicPr>
              <p:cNvPr id="402" name="Cerneală 401">
                <a:extLst>
                  <a:ext uri="{FF2B5EF4-FFF2-40B4-BE49-F238E27FC236}">
                    <a16:creationId xmlns:a16="http://schemas.microsoft.com/office/drawing/2014/main" id="{0F37FD7E-044C-45D8-AD98-A96F935B6BC0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204797" y="1987563"/>
                <a:ext cx="11675880" cy="46879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403" name="Cerneală 402">
                <a:extLst>
                  <a:ext uri="{FF2B5EF4-FFF2-40B4-BE49-F238E27FC236}">
                    <a16:creationId xmlns:a16="http://schemas.microsoft.com/office/drawing/2014/main" id="{693E1806-8B19-446A-91BF-EE274CCDC6F5}"/>
                  </a:ext>
                </a:extLst>
              </p14:cNvPr>
              <p14:cNvContentPartPr/>
              <p14:nvPr/>
            </p14:nvContentPartPr>
            <p14:xfrm>
              <a:off x="570197" y="1582924"/>
              <a:ext cx="360" cy="360"/>
            </p14:xfrm>
          </p:contentPart>
        </mc:Choice>
        <mc:Fallback xmlns="">
          <p:pic>
            <p:nvPicPr>
              <p:cNvPr id="403" name="Cerneală 402">
                <a:extLst>
                  <a:ext uri="{FF2B5EF4-FFF2-40B4-BE49-F238E27FC236}">
                    <a16:creationId xmlns:a16="http://schemas.microsoft.com/office/drawing/2014/main" id="{693E1806-8B19-446A-91BF-EE274CCDC6F5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552197" y="1546924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404" name="Cerneală 403">
                <a:extLst>
                  <a:ext uri="{FF2B5EF4-FFF2-40B4-BE49-F238E27FC236}">
                    <a16:creationId xmlns:a16="http://schemas.microsoft.com/office/drawing/2014/main" id="{D74BDEFF-DE22-4491-B60D-133B8417149D}"/>
                  </a:ext>
                </a:extLst>
              </p14:cNvPr>
              <p14:cNvContentPartPr/>
              <p14:nvPr/>
            </p14:nvContentPartPr>
            <p14:xfrm>
              <a:off x="417557" y="127084"/>
              <a:ext cx="2212920" cy="960120"/>
            </p14:xfrm>
          </p:contentPart>
        </mc:Choice>
        <mc:Fallback xmlns="">
          <p:pic>
            <p:nvPicPr>
              <p:cNvPr id="404" name="Cerneală 403">
                <a:extLst>
                  <a:ext uri="{FF2B5EF4-FFF2-40B4-BE49-F238E27FC236}">
                    <a16:creationId xmlns:a16="http://schemas.microsoft.com/office/drawing/2014/main" id="{D74BDEFF-DE22-4491-B60D-133B8417149D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399557" y="91444"/>
                <a:ext cx="2248560" cy="10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405" name="Cerneală 404">
                <a:extLst>
                  <a:ext uri="{FF2B5EF4-FFF2-40B4-BE49-F238E27FC236}">
                    <a16:creationId xmlns:a16="http://schemas.microsoft.com/office/drawing/2014/main" id="{4B673012-9E03-4954-9597-E232316D8A99}"/>
                  </a:ext>
                </a:extLst>
              </p14:cNvPr>
              <p14:cNvContentPartPr/>
              <p14:nvPr/>
            </p14:nvContentPartPr>
            <p14:xfrm>
              <a:off x="11229525" y="-577429"/>
              <a:ext cx="360" cy="6120"/>
            </p14:xfrm>
          </p:contentPart>
        </mc:Choice>
        <mc:Fallback xmlns="">
          <p:pic>
            <p:nvPicPr>
              <p:cNvPr id="405" name="Cerneală 404">
                <a:extLst>
                  <a:ext uri="{FF2B5EF4-FFF2-40B4-BE49-F238E27FC236}">
                    <a16:creationId xmlns:a16="http://schemas.microsoft.com/office/drawing/2014/main" id="{4B673012-9E03-4954-9597-E232316D8A99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11211525" y="-613069"/>
                <a:ext cx="36000" cy="77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71066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ED0061AB-729A-4D12-A028-8B4F238FC2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977" y="105158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o-RO"/>
          </a:p>
        </p:txBody>
      </p:sp>
      <p:sp>
        <p:nvSpPr>
          <p:cNvPr id="2" name="Dreptunghi 1">
            <a:extLst>
              <a:ext uri="{FF2B5EF4-FFF2-40B4-BE49-F238E27FC236}">
                <a16:creationId xmlns:a16="http://schemas.microsoft.com/office/drawing/2014/main" id="{6254AD42-8A6F-491A-AC8C-43FC734A4684}"/>
              </a:ext>
            </a:extLst>
          </p:cNvPr>
          <p:cNvSpPr/>
          <p:nvPr/>
        </p:nvSpPr>
        <p:spPr>
          <a:xfrm>
            <a:off x="518221" y="320074"/>
            <a:ext cx="22701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b="1" i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</a:t>
            </a:r>
            <a:r>
              <a:rPr lang="en-US" b="1" i="1" dirty="0" err="1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Circuitul</a:t>
            </a:r>
            <a:r>
              <a:rPr lang="en-US" b="1" i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74198 </a:t>
            </a:r>
            <a:endParaRPr lang="ro-RO" dirty="0"/>
          </a:p>
        </p:txBody>
      </p:sp>
      <p:pic>
        <p:nvPicPr>
          <p:cNvPr id="3" name="Imagine 2">
            <a:extLst>
              <a:ext uri="{FF2B5EF4-FFF2-40B4-BE49-F238E27FC236}">
                <a16:creationId xmlns:a16="http://schemas.microsoft.com/office/drawing/2014/main" id="{66BED622-5E73-4001-B04D-7584ED0B5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977" y="777269"/>
            <a:ext cx="8736288" cy="594033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21" name="Cerneală 120">
                <a:extLst>
                  <a:ext uri="{FF2B5EF4-FFF2-40B4-BE49-F238E27FC236}">
                    <a16:creationId xmlns:a16="http://schemas.microsoft.com/office/drawing/2014/main" id="{2EB8350B-4690-470A-B9F9-7D411734A28F}"/>
                  </a:ext>
                </a:extLst>
              </p14:cNvPr>
              <p14:cNvContentPartPr/>
              <p14:nvPr/>
            </p14:nvContentPartPr>
            <p14:xfrm>
              <a:off x="4787957" y="186844"/>
              <a:ext cx="7241040" cy="6294600"/>
            </p14:xfrm>
          </p:contentPart>
        </mc:Choice>
        <mc:Fallback>
          <p:pic>
            <p:nvPicPr>
              <p:cNvPr id="121" name="Cerneală 120">
                <a:extLst>
                  <a:ext uri="{FF2B5EF4-FFF2-40B4-BE49-F238E27FC236}">
                    <a16:creationId xmlns:a16="http://schemas.microsoft.com/office/drawing/2014/main" id="{2EB8350B-4690-470A-B9F9-7D411734A28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69957" y="168844"/>
                <a:ext cx="7276680" cy="633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23" name="Cerneală 122">
                <a:extLst>
                  <a:ext uri="{FF2B5EF4-FFF2-40B4-BE49-F238E27FC236}">
                    <a16:creationId xmlns:a16="http://schemas.microsoft.com/office/drawing/2014/main" id="{30E8932D-1836-48B9-8EFB-E9712FFFAD1C}"/>
                  </a:ext>
                </a:extLst>
              </p14:cNvPr>
              <p14:cNvContentPartPr/>
              <p14:nvPr/>
            </p14:nvContentPartPr>
            <p14:xfrm>
              <a:off x="7108157" y="2185564"/>
              <a:ext cx="936360" cy="583560"/>
            </p14:xfrm>
          </p:contentPart>
        </mc:Choice>
        <mc:Fallback>
          <p:pic>
            <p:nvPicPr>
              <p:cNvPr id="123" name="Cerneală 122">
                <a:extLst>
                  <a:ext uri="{FF2B5EF4-FFF2-40B4-BE49-F238E27FC236}">
                    <a16:creationId xmlns:a16="http://schemas.microsoft.com/office/drawing/2014/main" id="{30E8932D-1836-48B9-8EFB-E9712FFFAD1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090157" y="2149564"/>
                <a:ext cx="972000" cy="65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24" name="Cerneală 123">
                <a:extLst>
                  <a:ext uri="{FF2B5EF4-FFF2-40B4-BE49-F238E27FC236}">
                    <a16:creationId xmlns:a16="http://schemas.microsoft.com/office/drawing/2014/main" id="{A588EBC9-940B-473E-912C-1F9344939C4D}"/>
                  </a:ext>
                </a:extLst>
              </p14:cNvPr>
              <p14:cNvContentPartPr/>
              <p14:nvPr/>
            </p14:nvContentPartPr>
            <p14:xfrm>
              <a:off x="5324717" y="2582284"/>
              <a:ext cx="1482120" cy="721440"/>
            </p14:xfrm>
          </p:contentPart>
        </mc:Choice>
        <mc:Fallback>
          <p:pic>
            <p:nvPicPr>
              <p:cNvPr id="124" name="Cerneală 123">
                <a:extLst>
                  <a:ext uri="{FF2B5EF4-FFF2-40B4-BE49-F238E27FC236}">
                    <a16:creationId xmlns:a16="http://schemas.microsoft.com/office/drawing/2014/main" id="{A588EBC9-940B-473E-912C-1F9344939C4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307077" y="2546644"/>
                <a:ext cx="1517760" cy="79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25" name="Cerneală 124">
                <a:extLst>
                  <a:ext uri="{FF2B5EF4-FFF2-40B4-BE49-F238E27FC236}">
                    <a16:creationId xmlns:a16="http://schemas.microsoft.com/office/drawing/2014/main" id="{93B6CAB5-C42F-4807-8F2F-47A2D821561D}"/>
                  </a:ext>
                </a:extLst>
              </p14:cNvPr>
              <p14:cNvContentPartPr/>
              <p14:nvPr/>
            </p14:nvContentPartPr>
            <p14:xfrm>
              <a:off x="6533237" y="2487604"/>
              <a:ext cx="292320" cy="288720"/>
            </p14:xfrm>
          </p:contentPart>
        </mc:Choice>
        <mc:Fallback>
          <p:pic>
            <p:nvPicPr>
              <p:cNvPr id="125" name="Cerneală 124">
                <a:extLst>
                  <a:ext uri="{FF2B5EF4-FFF2-40B4-BE49-F238E27FC236}">
                    <a16:creationId xmlns:a16="http://schemas.microsoft.com/office/drawing/2014/main" id="{93B6CAB5-C42F-4807-8F2F-47A2D821561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515597" y="2451964"/>
                <a:ext cx="327960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26" name="Cerneală 125">
                <a:extLst>
                  <a:ext uri="{FF2B5EF4-FFF2-40B4-BE49-F238E27FC236}">
                    <a16:creationId xmlns:a16="http://schemas.microsoft.com/office/drawing/2014/main" id="{7C7CA225-775C-4776-BB73-016D0D2F7E15}"/>
                  </a:ext>
                </a:extLst>
              </p14:cNvPr>
              <p14:cNvContentPartPr/>
              <p14:nvPr/>
            </p14:nvContentPartPr>
            <p14:xfrm>
              <a:off x="4605797" y="3546364"/>
              <a:ext cx="512640" cy="326880"/>
            </p14:xfrm>
          </p:contentPart>
        </mc:Choice>
        <mc:Fallback>
          <p:pic>
            <p:nvPicPr>
              <p:cNvPr id="126" name="Cerneală 125">
                <a:extLst>
                  <a:ext uri="{FF2B5EF4-FFF2-40B4-BE49-F238E27FC236}">
                    <a16:creationId xmlns:a16="http://schemas.microsoft.com/office/drawing/2014/main" id="{7C7CA225-775C-4776-BB73-016D0D2F7E1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587797" y="3510724"/>
                <a:ext cx="548280" cy="39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27" name="Cerneală 126">
                <a:extLst>
                  <a:ext uri="{FF2B5EF4-FFF2-40B4-BE49-F238E27FC236}">
                    <a16:creationId xmlns:a16="http://schemas.microsoft.com/office/drawing/2014/main" id="{1E2A024C-8F28-4255-805B-53244375A418}"/>
                  </a:ext>
                </a:extLst>
              </p14:cNvPr>
              <p14:cNvContentPartPr/>
              <p14:nvPr/>
            </p14:nvContentPartPr>
            <p14:xfrm>
              <a:off x="5203397" y="3401644"/>
              <a:ext cx="342000" cy="422640"/>
            </p14:xfrm>
          </p:contentPart>
        </mc:Choice>
        <mc:Fallback>
          <p:pic>
            <p:nvPicPr>
              <p:cNvPr id="127" name="Cerneală 126">
                <a:extLst>
                  <a:ext uri="{FF2B5EF4-FFF2-40B4-BE49-F238E27FC236}">
                    <a16:creationId xmlns:a16="http://schemas.microsoft.com/office/drawing/2014/main" id="{1E2A024C-8F28-4255-805B-53244375A41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185397" y="3365644"/>
                <a:ext cx="377640" cy="49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28" name="Cerneală 127">
                <a:extLst>
                  <a:ext uri="{FF2B5EF4-FFF2-40B4-BE49-F238E27FC236}">
                    <a16:creationId xmlns:a16="http://schemas.microsoft.com/office/drawing/2014/main" id="{19B79AEA-1F17-4BF3-A361-27DAFC294C6C}"/>
                  </a:ext>
                </a:extLst>
              </p14:cNvPr>
              <p14:cNvContentPartPr/>
              <p14:nvPr/>
            </p14:nvContentPartPr>
            <p14:xfrm>
              <a:off x="5998637" y="3257284"/>
              <a:ext cx="460440" cy="388080"/>
            </p14:xfrm>
          </p:contentPart>
        </mc:Choice>
        <mc:Fallback>
          <p:pic>
            <p:nvPicPr>
              <p:cNvPr id="128" name="Cerneală 127">
                <a:extLst>
                  <a:ext uri="{FF2B5EF4-FFF2-40B4-BE49-F238E27FC236}">
                    <a16:creationId xmlns:a16="http://schemas.microsoft.com/office/drawing/2014/main" id="{19B79AEA-1F17-4BF3-A361-27DAFC294C6C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980997" y="3221284"/>
                <a:ext cx="496080" cy="45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29" name="Cerneală 128">
                <a:extLst>
                  <a:ext uri="{FF2B5EF4-FFF2-40B4-BE49-F238E27FC236}">
                    <a16:creationId xmlns:a16="http://schemas.microsoft.com/office/drawing/2014/main" id="{6FB627B3-A219-4671-8B4E-27C159CE025D}"/>
                  </a:ext>
                </a:extLst>
              </p14:cNvPr>
              <p14:cNvContentPartPr/>
              <p14:nvPr/>
            </p14:nvContentPartPr>
            <p14:xfrm>
              <a:off x="4984877" y="4000684"/>
              <a:ext cx="610560" cy="473040"/>
            </p14:xfrm>
          </p:contentPart>
        </mc:Choice>
        <mc:Fallback>
          <p:pic>
            <p:nvPicPr>
              <p:cNvPr id="129" name="Cerneală 128">
                <a:extLst>
                  <a:ext uri="{FF2B5EF4-FFF2-40B4-BE49-F238E27FC236}">
                    <a16:creationId xmlns:a16="http://schemas.microsoft.com/office/drawing/2014/main" id="{6FB627B3-A219-4671-8B4E-27C159CE025D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966877" y="3965044"/>
                <a:ext cx="646200" cy="54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30" name="Cerneală 129">
                <a:extLst>
                  <a:ext uri="{FF2B5EF4-FFF2-40B4-BE49-F238E27FC236}">
                    <a16:creationId xmlns:a16="http://schemas.microsoft.com/office/drawing/2014/main" id="{9715B058-DE77-4E55-A29A-09D03A31668A}"/>
                  </a:ext>
                </a:extLst>
              </p14:cNvPr>
              <p14:cNvContentPartPr/>
              <p14:nvPr/>
            </p14:nvContentPartPr>
            <p14:xfrm>
              <a:off x="5710637" y="4008604"/>
              <a:ext cx="944280" cy="324000"/>
            </p14:xfrm>
          </p:contentPart>
        </mc:Choice>
        <mc:Fallback>
          <p:pic>
            <p:nvPicPr>
              <p:cNvPr id="130" name="Cerneală 129">
                <a:extLst>
                  <a:ext uri="{FF2B5EF4-FFF2-40B4-BE49-F238E27FC236}">
                    <a16:creationId xmlns:a16="http://schemas.microsoft.com/office/drawing/2014/main" id="{9715B058-DE77-4E55-A29A-09D03A31668A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692637" y="3972604"/>
                <a:ext cx="979920" cy="395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91152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0" name="Cerneală 49">
                <a:extLst>
                  <a:ext uri="{FF2B5EF4-FFF2-40B4-BE49-F238E27FC236}">
                    <a16:creationId xmlns:a16="http://schemas.microsoft.com/office/drawing/2014/main" id="{7081F5D3-8AE6-4ADC-A61E-74C363C669D0}"/>
                  </a:ext>
                </a:extLst>
              </p14:cNvPr>
              <p14:cNvContentPartPr/>
              <p14:nvPr/>
            </p14:nvContentPartPr>
            <p14:xfrm>
              <a:off x="3535708" y="2423171"/>
              <a:ext cx="2339280" cy="479160"/>
            </p14:xfrm>
          </p:contentPart>
        </mc:Choice>
        <mc:Fallback>
          <p:pic>
            <p:nvPicPr>
              <p:cNvPr id="50" name="Cerneală 49">
                <a:extLst>
                  <a:ext uri="{FF2B5EF4-FFF2-40B4-BE49-F238E27FC236}">
                    <a16:creationId xmlns:a16="http://schemas.microsoft.com/office/drawing/2014/main" id="{7081F5D3-8AE6-4ADC-A61E-74C363C669D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18071" y="2405518"/>
                <a:ext cx="2374915" cy="5148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1" name="Cerneală 50">
                <a:extLst>
                  <a:ext uri="{FF2B5EF4-FFF2-40B4-BE49-F238E27FC236}">
                    <a16:creationId xmlns:a16="http://schemas.microsoft.com/office/drawing/2014/main" id="{590E703C-16B9-45D7-B84D-1AD8D6D23378}"/>
                  </a:ext>
                </a:extLst>
              </p14:cNvPr>
              <p14:cNvContentPartPr/>
              <p14:nvPr/>
            </p14:nvContentPartPr>
            <p14:xfrm>
              <a:off x="2326108" y="2513531"/>
              <a:ext cx="536400" cy="460800"/>
            </p14:xfrm>
          </p:contentPart>
        </mc:Choice>
        <mc:Fallback>
          <p:pic>
            <p:nvPicPr>
              <p:cNvPr id="51" name="Cerneală 50">
                <a:extLst>
                  <a:ext uri="{FF2B5EF4-FFF2-40B4-BE49-F238E27FC236}">
                    <a16:creationId xmlns:a16="http://schemas.microsoft.com/office/drawing/2014/main" id="{590E703C-16B9-45D7-B84D-1AD8D6D2337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08468" y="2495545"/>
                <a:ext cx="572040" cy="4964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2" name="Cerneală 51">
                <a:extLst>
                  <a:ext uri="{FF2B5EF4-FFF2-40B4-BE49-F238E27FC236}">
                    <a16:creationId xmlns:a16="http://schemas.microsoft.com/office/drawing/2014/main" id="{27F1AC52-D1A8-49C5-9149-47F95F634AF9}"/>
                  </a:ext>
                </a:extLst>
              </p14:cNvPr>
              <p14:cNvContentPartPr/>
              <p14:nvPr/>
            </p14:nvContentPartPr>
            <p14:xfrm>
              <a:off x="2366788" y="2089811"/>
              <a:ext cx="276840" cy="245520"/>
            </p14:xfrm>
          </p:contentPart>
        </mc:Choice>
        <mc:Fallback>
          <p:pic>
            <p:nvPicPr>
              <p:cNvPr id="52" name="Cerneală 51">
                <a:extLst>
                  <a:ext uri="{FF2B5EF4-FFF2-40B4-BE49-F238E27FC236}">
                    <a16:creationId xmlns:a16="http://schemas.microsoft.com/office/drawing/2014/main" id="{27F1AC52-D1A8-49C5-9149-47F95F634AF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48788" y="2072171"/>
                <a:ext cx="31248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3" name="Cerneală 52">
                <a:extLst>
                  <a:ext uri="{FF2B5EF4-FFF2-40B4-BE49-F238E27FC236}">
                    <a16:creationId xmlns:a16="http://schemas.microsoft.com/office/drawing/2014/main" id="{A7CAC0A8-AD32-4837-BA83-03DD209459D6}"/>
                  </a:ext>
                </a:extLst>
              </p14:cNvPr>
              <p14:cNvContentPartPr/>
              <p14:nvPr/>
            </p14:nvContentPartPr>
            <p14:xfrm>
              <a:off x="3581596" y="3806255"/>
              <a:ext cx="2339280" cy="479160"/>
            </p14:xfrm>
          </p:contentPart>
        </mc:Choice>
        <mc:Fallback>
          <p:pic>
            <p:nvPicPr>
              <p:cNvPr id="53" name="Cerneală 52">
                <a:extLst>
                  <a:ext uri="{FF2B5EF4-FFF2-40B4-BE49-F238E27FC236}">
                    <a16:creationId xmlns:a16="http://schemas.microsoft.com/office/drawing/2014/main" id="{A7CAC0A8-AD32-4837-BA83-03DD209459D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63959" y="3788602"/>
                <a:ext cx="2374915" cy="5148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54" name="Cerneală 53">
                <a:extLst>
                  <a:ext uri="{FF2B5EF4-FFF2-40B4-BE49-F238E27FC236}">
                    <a16:creationId xmlns:a16="http://schemas.microsoft.com/office/drawing/2014/main" id="{0D501998-A458-4804-92EA-7927E946A7F2}"/>
                  </a:ext>
                </a:extLst>
              </p14:cNvPr>
              <p14:cNvContentPartPr/>
              <p14:nvPr/>
            </p14:nvContentPartPr>
            <p14:xfrm>
              <a:off x="2371996" y="3896615"/>
              <a:ext cx="536400" cy="460800"/>
            </p14:xfrm>
          </p:contentPart>
        </mc:Choice>
        <mc:Fallback>
          <p:pic>
            <p:nvPicPr>
              <p:cNvPr id="54" name="Cerneală 53">
                <a:extLst>
                  <a:ext uri="{FF2B5EF4-FFF2-40B4-BE49-F238E27FC236}">
                    <a16:creationId xmlns:a16="http://schemas.microsoft.com/office/drawing/2014/main" id="{0D501998-A458-4804-92EA-7927E946A7F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54356" y="3878629"/>
                <a:ext cx="572040" cy="4964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55" name="Cerneală 54">
                <a:extLst>
                  <a:ext uri="{FF2B5EF4-FFF2-40B4-BE49-F238E27FC236}">
                    <a16:creationId xmlns:a16="http://schemas.microsoft.com/office/drawing/2014/main" id="{BE2045C4-D4C0-4283-80A7-E4A8F7C7A7B4}"/>
                  </a:ext>
                </a:extLst>
              </p14:cNvPr>
              <p14:cNvContentPartPr/>
              <p14:nvPr/>
            </p14:nvContentPartPr>
            <p14:xfrm>
              <a:off x="2412676" y="3472895"/>
              <a:ext cx="276840" cy="245520"/>
            </p14:xfrm>
          </p:contentPart>
        </mc:Choice>
        <mc:Fallback>
          <p:pic>
            <p:nvPicPr>
              <p:cNvPr id="55" name="Cerneală 54">
                <a:extLst>
                  <a:ext uri="{FF2B5EF4-FFF2-40B4-BE49-F238E27FC236}">
                    <a16:creationId xmlns:a16="http://schemas.microsoft.com/office/drawing/2014/main" id="{BE2045C4-D4C0-4283-80A7-E4A8F7C7A7B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94676" y="3455255"/>
                <a:ext cx="31248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56" name="Cerneală 55">
                <a:extLst>
                  <a:ext uri="{FF2B5EF4-FFF2-40B4-BE49-F238E27FC236}">
                    <a16:creationId xmlns:a16="http://schemas.microsoft.com/office/drawing/2014/main" id="{4E040E7A-A76C-4EA3-A20A-3A623321107E}"/>
                  </a:ext>
                </a:extLst>
              </p14:cNvPr>
              <p14:cNvContentPartPr/>
              <p14:nvPr/>
            </p14:nvContentPartPr>
            <p14:xfrm>
              <a:off x="3627147" y="5074902"/>
              <a:ext cx="2339280" cy="479160"/>
            </p14:xfrm>
          </p:contentPart>
        </mc:Choice>
        <mc:Fallback>
          <p:pic>
            <p:nvPicPr>
              <p:cNvPr id="56" name="Cerneală 55">
                <a:extLst>
                  <a:ext uri="{FF2B5EF4-FFF2-40B4-BE49-F238E27FC236}">
                    <a16:creationId xmlns:a16="http://schemas.microsoft.com/office/drawing/2014/main" id="{4E040E7A-A76C-4EA3-A20A-3A623321107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09510" y="5057249"/>
                <a:ext cx="2374915" cy="5148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57" name="Cerneală 56">
                <a:extLst>
                  <a:ext uri="{FF2B5EF4-FFF2-40B4-BE49-F238E27FC236}">
                    <a16:creationId xmlns:a16="http://schemas.microsoft.com/office/drawing/2014/main" id="{C3F93586-A43C-4425-A959-5293CF82E7FA}"/>
                  </a:ext>
                </a:extLst>
              </p14:cNvPr>
              <p14:cNvContentPartPr/>
              <p14:nvPr/>
            </p14:nvContentPartPr>
            <p14:xfrm>
              <a:off x="2417547" y="5165262"/>
              <a:ext cx="536400" cy="460800"/>
            </p14:xfrm>
          </p:contentPart>
        </mc:Choice>
        <mc:Fallback>
          <p:pic>
            <p:nvPicPr>
              <p:cNvPr id="57" name="Cerneală 56">
                <a:extLst>
                  <a:ext uri="{FF2B5EF4-FFF2-40B4-BE49-F238E27FC236}">
                    <a16:creationId xmlns:a16="http://schemas.microsoft.com/office/drawing/2014/main" id="{C3F93586-A43C-4425-A959-5293CF82E7F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99907" y="5147276"/>
                <a:ext cx="572040" cy="4964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58" name="Cerneală 57">
                <a:extLst>
                  <a:ext uri="{FF2B5EF4-FFF2-40B4-BE49-F238E27FC236}">
                    <a16:creationId xmlns:a16="http://schemas.microsoft.com/office/drawing/2014/main" id="{4F0B2927-A478-4804-97DB-CE17195F849D}"/>
                  </a:ext>
                </a:extLst>
              </p14:cNvPr>
              <p14:cNvContentPartPr/>
              <p14:nvPr/>
            </p14:nvContentPartPr>
            <p14:xfrm>
              <a:off x="2458227" y="4741542"/>
              <a:ext cx="276840" cy="245520"/>
            </p14:xfrm>
          </p:contentPart>
        </mc:Choice>
        <mc:Fallback>
          <p:pic>
            <p:nvPicPr>
              <p:cNvPr id="58" name="Cerneală 57">
                <a:extLst>
                  <a:ext uri="{FF2B5EF4-FFF2-40B4-BE49-F238E27FC236}">
                    <a16:creationId xmlns:a16="http://schemas.microsoft.com/office/drawing/2014/main" id="{4F0B2927-A478-4804-97DB-CE17195F849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40227" y="4723902"/>
                <a:ext cx="31248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71" name="Cerneală 70">
                <a:extLst>
                  <a:ext uri="{FF2B5EF4-FFF2-40B4-BE49-F238E27FC236}">
                    <a16:creationId xmlns:a16="http://schemas.microsoft.com/office/drawing/2014/main" id="{88834D54-4DCF-4505-BCBF-4602977C13C8}"/>
                  </a:ext>
                </a:extLst>
              </p14:cNvPr>
              <p14:cNvContentPartPr/>
              <p14:nvPr/>
            </p14:nvContentPartPr>
            <p14:xfrm>
              <a:off x="201557" y="1010884"/>
              <a:ext cx="404640" cy="195480"/>
            </p14:xfrm>
          </p:contentPart>
        </mc:Choice>
        <mc:Fallback>
          <p:pic>
            <p:nvPicPr>
              <p:cNvPr id="71" name="Cerneală 70">
                <a:extLst>
                  <a:ext uri="{FF2B5EF4-FFF2-40B4-BE49-F238E27FC236}">
                    <a16:creationId xmlns:a16="http://schemas.microsoft.com/office/drawing/2014/main" id="{88834D54-4DCF-4505-BCBF-4602977C13C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83573" y="993244"/>
                <a:ext cx="440248" cy="23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72" name="Cerneală 71">
                <a:extLst>
                  <a:ext uri="{FF2B5EF4-FFF2-40B4-BE49-F238E27FC236}">
                    <a16:creationId xmlns:a16="http://schemas.microsoft.com/office/drawing/2014/main" id="{AE5B6D9F-341D-4047-9207-D970E854A07A}"/>
                  </a:ext>
                </a:extLst>
              </p14:cNvPr>
              <p14:cNvContentPartPr/>
              <p14:nvPr/>
            </p14:nvContentPartPr>
            <p14:xfrm>
              <a:off x="152465" y="2606049"/>
              <a:ext cx="1882440" cy="308160"/>
            </p14:xfrm>
          </p:contentPart>
        </mc:Choice>
        <mc:Fallback>
          <p:pic>
            <p:nvPicPr>
              <p:cNvPr id="72" name="Cerneală 71">
                <a:extLst>
                  <a:ext uri="{FF2B5EF4-FFF2-40B4-BE49-F238E27FC236}">
                    <a16:creationId xmlns:a16="http://schemas.microsoft.com/office/drawing/2014/main" id="{AE5B6D9F-341D-4047-9207-D970E854A07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34825" y="2588409"/>
                <a:ext cx="1918080" cy="34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73" name="Cerneală 72">
                <a:extLst>
                  <a:ext uri="{FF2B5EF4-FFF2-40B4-BE49-F238E27FC236}">
                    <a16:creationId xmlns:a16="http://schemas.microsoft.com/office/drawing/2014/main" id="{AF465A63-9E67-48D9-A2B4-D9425DDE5F00}"/>
                  </a:ext>
                </a:extLst>
              </p14:cNvPr>
              <p14:cNvContentPartPr/>
              <p14:nvPr/>
            </p14:nvContentPartPr>
            <p14:xfrm>
              <a:off x="167585" y="2251089"/>
              <a:ext cx="404640" cy="195480"/>
            </p14:xfrm>
          </p:contentPart>
        </mc:Choice>
        <mc:Fallback>
          <p:pic>
            <p:nvPicPr>
              <p:cNvPr id="73" name="Cerneală 72">
                <a:extLst>
                  <a:ext uri="{FF2B5EF4-FFF2-40B4-BE49-F238E27FC236}">
                    <a16:creationId xmlns:a16="http://schemas.microsoft.com/office/drawing/2014/main" id="{AF465A63-9E67-48D9-A2B4-D9425DDE5F0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49601" y="2233449"/>
                <a:ext cx="440248" cy="23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74" name="Cerneală 73">
                <a:extLst>
                  <a:ext uri="{FF2B5EF4-FFF2-40B4-BE49-F238E27FC236}">
                    <a16:creationId xmlns:a16="http://schemas.microsoft.com/office/drawing/2014/main" id="{757C6158-9FCE-4691-89F2-2F71FB6FD119}"/>
                  </a:ext>
                </a:extLst>
              </p14:cNvPr>
              <p14:cNvContentPartPr/>
              <p14:nvPr/>
            </p14:nvContentPartPr>
            <p14:xfrm>
              <a:off x="243904" y="4069073"/>
              <a:ext cx="1882440" cy="308160"/>
            </p14:xfrm>
          </p:contentPart>
        </mc:Choice>
        <mc:Fallback>
          <p:pic>
            <p:nvPicPr>
              <p:cNvPr id="74" name="Cerneală 73">
                <a:extLst>
                  <a:ext uri="{FF2B5EF4-FFF2-40B4-BE49-F238E27FC236}">
                    <a16:creationId xmlns:a16="http://schemas.microsoft.com/office/drawing/2014/main" id="{757C6158-9FCE-4691-89F2-2F71FB6FD11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26264" y="4051433"/>
                <a:ext cx="1918080" cy="34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75" name="Cerneală 74">
                <a:extLst>
                  <a:ext uri="{FF2B5EF4-FFF2-40B4-BE49-F238E27FC236}">
                    <a16:creationId xmlns:a16="http://schemas.microsoft.com/office/drawing/2014/main" id="{E5382085-A798-4C91-8385-61D2C55A5E02}"/>
                  </a:ext>
                </a:extLst>
              </p14:cNvPr>
              <p14:cNvContentPartPr/>
              <p14:nvPr/>
            </p14:nvContentPartPr>
            <p14:xfrm>
              <a:off x="259024" y="3714113"/>
              <a:ext cx="404640" cy="195480"/>
            </p14:xfrm>
          </p:contentPart>
        </mc:Choice>
        <mc:Fallback>
          <p:pic>
            <p:nvPicPr>
              <p:cNvPr id="75" name="Cerneală 74">
                <a:extLst>
                  <a:ext uri="{FF2B5EF4-FFF2-40B4-BE49-F238E27FC236}">
                    <a16:creationId xmlns:a16="http://schemas.microsoft.com/office/drawing/2014/main" id="{E5382085-A798-4C91-8385-61D2C55A5E0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41040" y="3696473"/>
                <a:ext cx="440248" cy="23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76" name="Cerneală 75">
                <a:extLst>
                  <a:ext uri="{FF2B5EF4-FFF2-40B4-BE49-F238E27FC236}">
                    <a16:creationId xmlns:a16="http://schemas.microsoft.com/office/drawing/2014/main" id="{3FC42795-A50B-405A-920A-414BEC9AF7CD}"/>
                  </a:ext>
                </a:extLst>
              </p14:cNvPr>
              <p14:cNvContentPartPr/>
              <p14:nvPr/>
            </p14:nvContentPartPr>
            <p14:xfrm>
              <a:off x="243904" y="5257780"/>
              <a:ext cx="1882440" cy="308160"/>
            </p14:xfrm>
          </p:contentPart>
        </mc:Choice>
        <mc:Fallback>
          <p:pic>
            <p:nvPicPr>
              <p:cNvPr id="76" name="Cerneală 75">
                <a:extLst>
                  <a:ext uri="{FF2B5EF4-FFF2-40B4-BE49-F238E27FC236}">
                    <a16:creationId xmlns:a16="http://schemas.microsoft.com/office/drawing/2014/main" id="{3FC42795-A50B-405A-920A-414BEC9AF7C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26264" y="5240140"/>
                <a:ext cx="1918080" cy="34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77" name="Cerneală 76">
                <a:extLst>
                  <a:ext uri="{FF2B5EF4-FFF2-40B4-BE49-F238E27FC236}">
                    <a16:creationId xmlns:a16="http://schemas.microsoft.com/office/drawing/2014/main" id="{CA91D1AC-84D0-4A08-9B2D-C8260E2FBD64}"/>
                  </a:ext>
                </a:extLst>
              </p14:cNvPr>
              <p14:cNvContentPartPr/>
              <p14:nvPr/>
            </p14:nvContentPartPr>
            <p14:xfrm>
              <a:off x="259024" y="4902820"/>
              <a:ext cx="404640" cy="195480"/>
            </p14:xfrm>
          </p:contentPart>
        </mc:Choice>
        <mc:Fallback>
          <p:pic>
            <p:nvPicPr>
              <p:cNvPr id="77" name="Cerneală 76">
                <a:extLst>
                  <a:ext uri="{FF2B5EF4-FFF2-40B4-BE49-F238E27FC236}">
                    <a16:creationId xmlns:a16="http://schemas.microsoft.com/office/drawing/2014/main" id="{CA91D1AC-84D0-4A08-9B2D-C8260E2FBD6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41040" y="4885180"/>
                <a:ext cx="440248" cy="23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81" name="Cerneală 80">
                <a:extLst>
                  <a:ext uri="{FF2B5EF4-FFF2-40B4-BE49-F238E27FC236}">
                    <a16:creationId xmlns:a16="http://schemas.microsoft.com/office/drawing/2014/main" id="{8ABD4C9C-F9B1-4A7F-B0A0-3B6BB4151B95}"/>
                  </a:ext>
                </a:extLst>
              </p14:cNvPr>
              <p14:cNvContentPartPr/>
              <p14:nvPr/>
            </p14:nvContentPartPr>
            <p14:xfrm>
              <a:off x="186437" y="1365844"/>
              <a:ext cx="1882440" cy="308160"/>
            </p14:xfrm>
          </p:contentPart>
        </mc:Choice>
        <mc:Fallback>
          <p:pic>
            <p:nvPicPr>
              <p:cNvPr id="81" name="Cerneală 80">
                <a:extLst>
                  <a:ext uri="{FF2B5EF4-FFF2-40B4-BE49-F238E27FC236}">
                    <a16:creationId xmlns:a16="http://schemas.microsoft.com/office/drawing/2014/main" id="{8ABD4C9C-F9B1-4A7F-B0A0-3B6BB4151B95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68797" y="1348204"/>
                <a:ext cx="1918080" cy="34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07" name="Cerneală 106">
                <a:extLst>
                  <a:ext uri="{FF2B5EF4-FFF2-40B4-BE49-F238E27FC236}">
                    <a16:creationId xmlns:a16="http://schemas.microsoft.com/office/drawing/2014/main" id="{D04E4228-CB81-49A4-A4F3-163D7DED1206}"/>
                  </a:ext>
                </a:extLst>
              </p14:cNvPr>
              <p14:cNvContentPartPr/>
              <p14:nvPr/>
            </p14:nvContentPartPr>
            <p14:xfrm>
              <a:off x="198317" y="376924"/>
              <a:ext cx="241200" cy="525240"/>
            </p14:xfrm>
          </p:contentPart>
        </mc:Choice>
        <mc:Fallback>
          <p:pic>
            <p:nvPicPr>
              <p:cNvPr id="107" name="Cerneală 106">
                <a:extLst>
                  <a:ext uri="{FF2B5EF4-FFF2-40B4-BE49-F238E27FC236}">
                    <a16:creationId xmlns:a16="http://schemas.microsoft.com/office/drawing/2014/main" id="{D04E4228-CB81-49A4-A4F3-163D7DED1206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80317" y="359284"/>
                <a:ext cx="276840" cy="56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25" name="Cerneală 124">
                <a:extLst>
                  <a:ext uri="{FF2B5EF4-FFF2-40B4-BE49-F238E27FC236}">
                    <a16:creationId xmlns:a16="http://schemas.microsoft.com/office/drawing/2014/main" id="{370845E3-719E-4975-898A-0EFFBDDD844A}"/>
                  </a:ext>
                </a:extLst>
              </p14:cNvPr>
              <p14:cNvContentPartPr/>
              <p14:nvPr/>
            </p14:nvContentPartPr>
            <p14:xfrm>
              <a:off x="3535708" y="1234464"/>
              <a:ext cx="2339280" cy="479160"/>
            </p14:xfrm>
          </p:contentPart>
        </mc:Choice>
        <mc:Fallback>
          <p:pic>
            <p:nvPicPr>
              <p:cNvPr id="125" name="Cerneală 124">
                <a:extLst>
                  <a:ext uri="{FF2B5EF4-FFF2-40B4-BE49-F238E27FC236}">
                    <a16:creationId xmlns:a16="http://schemas.microsoft.com/office/drawing/2014/main" id="{370845E3-719E-4975-898A-0EFFBDDD844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18071" y="1216811"/>
                <a:ext cx="2374915" cy="5148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58" name="Cerneală 157">
                <a:extLst>
                  <a:ext uri="{FF2B5EF4-FFF2-40B4-BE49-F238E27FC236}">
                    <a16:creationId xmlns:a16="http://schemas.microsoft.com/office/drawing/2014/main" id="{36634DA3-DF84-4984-B01E-DC087586BE13}"/>
                  </a:ext>
                </a:extLst>
              </p14:cNvPr>
              <p14:cNvContentPartPr/>
              <p14:nvPr/>
            </p14:nvContentPartPr>
            <p14:xfrm>
              <a:off x="613757" y="334084"/>
              <a:ext cx="5875920" cy="757800"/>
            </p14:xfrm>
          </p:contentPart>
        </mc:Choice>
        <mc:Fallback>
          <p:pic>
            <p:nvPicPr>
              <p:cNvPr id="158" name="Cerneală 157">
                <a:extLst>
                  <a:ext uri="{FF2B5EF4-FFF2-40B4-BE49-F238E27FC236}">
                    <a16:creationId xmlns:a16="http://schemas.microsoft.com/office/drawing/2014/main" id="{36634DA3-DF84-4984-B01E-DC087586BE13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95757" y="298084"/>
                <a:ext cx="5911560" cy="82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59" name="Cerneală 158">
                <a:extLst>
                  <a:ext uri="{FF2B5EF4-FFF2-40B4-BE49-F238E27FC236}">
                    <a16:creationId xmlns:a16="http://schemas.microsoft.com/office/drawing/2014/main" id="{188B5BB2-0813-4671-AF97-DA70DDE1ADD6}"/>
                  </a:ext>
                </a:extLst>
              </p14:cNvPr>
              <p14:cNvContentPartPr/>
              <p14:nvPr/>
            </p14:nvContentPartPr>
            <p14:xfrm>
              <a:off x="109397" y="1710724"/>
              <a:ext cx="6694560" cy="295560"/>
            </p14:xfrm>
          </p:contentPart>
        </mc:Choice>
        <mc:Fallback>
          <p:pic>
            <p:nvPicPr>
              <p:cNvPr id="159" name="Cerneală 158">
                <a:extLst>
                  <a:ext uri="{FF2B5EF4-FFF2-40B4-BE49-F238E27FC236}">
                    <a16:creationId xmlns:a16="http://schemas.microsoft.com/office/drawing/2014/main" id="{188B5BB2-0813-4671-AF97-DA70DDE1ADD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1397" y="1674724"/>
                <a:ext cx="6730200" cy="36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60" name="Cerneală 159">
                <a:extLst>
                  <a:ext uri="{FF2B5EF4-FFF2-40B4-BE49-F238E27FC236}">
                    <a16:creationId xmlns:a16="http://schemas.microsoft.com/office/drawing/2014/main" id="{D4F84C1F-EF34-4DEE-9F5C-909AB82044EE}"/>
                  </a:ext>
                </a:extLst>
              </p14:cNvPr>
              <p14:cNvContentPartPr/>
              <p14:nvPr/>
            </p14:nvContentPartPr>
            <p14:xfrm>
              <a:off x="98957" y="3125524"/>
              <a:ext cx="6449400" cy="129240"/>
            </p14:xfrm>
          </p:contentPart>
        </mc:Choice>
        <mc:Fallback>
          <p:pic>
            <p:nvPicPr>
              <p:cNvPr id="160" name="Cerneală 159">
                <a:extLst>
                  <a:ext uri="{FF2B5EF4-FFF2-40B4-BE49-F238E27FC236}">
                    <a16:creationId xmlns:a16="http://schemas.microsoft.com/office/drawing/2014/main" id="{D4F84C1F-EF34-4DEE-9F5C-909AB82044EE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0957" y="3089884"/>
                <a:ext cx="648504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62" name="Cerneală 161">
                <a:extLst>
                  <a:ext uri="{FF2B5EF4-FFF2-40B4-BE49-F238E27FC236}">
                    <a16:creationId xmlns:a16="http://schemas.microsoft.com/office/drawing/2014/main" id="{54A4F857-FD02-44CF-86D1-CADA2ECA10EB}"/>
                  </a:ext>
                </a:extLst>
              </p14:cNvPr>
              <p14:cNvContentPartPr/>
              <p14:nvPr/>
            </p14:nvContentPartPr>
            <p14:xfrm>
              <a:off x="181757" y="4573444"/>
              <a:ext cx="6495480" cy="126360"/>
            </p14:xfrm>
          </p:contentPart>
        </mc:Choice>
        <mc:Fallback>
          <p:pic>
            <p:nvPicPr>
              <p:cNvPr id="162" name="Cerneală 161">
                <a:extLst>
                  <a:ext uri="{FF2B5EF4-FFF2-40B4-BE49-F238E27FC236}">
                    <a16:creationId xmlns:a16="http://schemas.microsoft.com/office/drawing/2014/main" id="{54A4F857-FD02-44CF-86D1-CADA2ECA10E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63757" y="4537444"/>
                <a:ext cx="6531120" cy="19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63" name="Cerneală 162">
                <a:extLst>
                  <a:ext uri="{FF2B5EF4-FFF2-40B4-BE49-F238E27FC236}">
                    <a16:creationId xmlns:a16="http://schemas.microsoft.com/office/drawing/2014/main" id="{00411E23-D1E0-42A5-833D-0C8EFF4D4B3D}"/>
                  </a:ext>
                </a:extLst>
              </p14:cNvPr>
              <p14:cNvContentPartPr/>
              <p14:nvPr/>
            </p14:nvContentPartPr>
            <p14:xfrm>
              <a:off x="309557" y="5940364"/>
              <a:ext cx="6560280" cy="97560"/>
            </p14:xfrm>
          </p:contentPart>
        </mc:Choice>
        <mc:Fallback>
          <p:pic>
            <p:nvPicPr>
              <p:cNvPr id="163" name="Cerneală 162">
                <a:extLst>
                  <a:ext uri="{FF2B5EF4-FFF2-40B4-BE49-F238E27FC236}">
                    <a16:creationId xmlns:a16="http://schemas.microsoft.com/office/drawing/2014/main" id="{00411E23-D1E0-42A5-833D-0C8EFF4D4B3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91557" y="5904724"/>
                <a:ext cx="6595920" cy="1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05" name="Cerneală 204">
                <a:extLst>
                  <a:ext uri="{FF2B5EF4-FFF2-40B4-BE49-F238E27FC236}">
                    <a16:creationId xmlns:a16="http://schemas.microsoft.com/office/drawing/2014/main" id="{35037A79-1165-4FBD-8960-CEA487BBF13A}"/>
                  </a:ext>
                </a:extLst>
              </p14:cNvPr>
              <p14:cNvContentPartPr/>
              <p14:nvPr/>
            </p14:nvContentPartPr>
            <p14:xfrm>
              <a:off x="488117" y="2153884"/>
              <a:ext cx="515520" cy="855360"/>
            </p14:xfrm>
          </p:contentPart>
        </mc:Choice>
        <mc:Fallback>
          <p:pic>
            <p:nvPicPr>
              <p:cNvPr id="205" name="Cerneală 204">
                <a:extLst>
                  <a:ext uri="{FF2B5EF4-FFF2-40B4-BE49-F238E27FC236}">
                    <a16:creationId xmlns:a16="http://schemas.microsoft.com/office/drawing/2014/main" id="{35037A79-1165-4FBD-8960-CEA487BBF13A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70465" y="2135884"/>
                <a:ext cx="551185" cy="89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48" name="Cerneală 247">
                <a:extLst>
                  <a:ext uri="{FF2B5EF4-FFF2-40B4-BE49-F238E27FC236}">
                    <a16:creationId xmlns:a16="http://schemas.microsoft.com/office/drawing/2014/main" id="{5F524902-D063-4C2B-A72F-BEC46B39950D}"/>
                  </a:ext>
                </a:extLst>
              </p14:cNvPr>
              <p14:cNvContentPartPr/>
              <p14:nvPr/>
            </p14:nvContentPartPr>
            <p14:xfrm>
              <a:off x="915797" y="3649324"/>
              <a:ext cx="452520" cy="877320"/>
            </p14:xfrm>
          </p:contentPart>
        </mc:Choice>
        <mc:Fallback>
          <p:pic>
            <p:nvPicPr>
              <p:cNvPr id="248" name="Cerneală 247">
                <a:extLst>
                  <a:ext uri="{FF2B5EF4-FFF2-40B4-BE49-F238E27FC236}">
                    <a16:creationId xmlns:a16="http://schemas.microsoft.com/office/drawing/2014/main" id="{5F524902-D063-4C2B-A72F-BEC46B39950D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97797" y="3631331"/>
                <a:ext cx="488160" cy="9129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82" name="Cerneală 281">
                <a:extLst>
                  <a:ext uri="{FF2B5EF4-FFF2-40B4-BE49-F238E27FC236}">
                    <a16:creationId xmlns:a16="http://schemas.microsoft.com/office/drawing/2014/main" id="{119E15CE-DB0D-49B3-99E4-F60F9EED57CF}"/>
                  </a:ext>
                </a:extLst>
              </p14:cNvPr>
              <p14:cNvContentPartPr/>
              <p14:nvPr/>
            </p14:nvContentPartPr>
            <p14:xfrm>
              <a:off x="1194437" y="4807804"/>
              <a:ext cx="541440" cy="1013040"/>
            </p14:xfrm>
          </p:contentPart>
        </mc:Choice>
        <mc:Fallback>
          <p:pic>
            <p:nvPicPr>
              <p:cNvPr id="282" name="Cerneală 281">
                <a:extLst>
                  <a:ext uri="{FF2B5EF4-FFF2-40B4-BE49-F238E27FC236}">
                    <a16:creationId xmlns:a16="http://schemas.microsoft.com/office/drawing/2014/main" id="{119E15CE-DB0D-49B3-99E4-F60F9EED57CF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176437" y="4789798"/>
                <a:ext cx="577080" cy="10486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379" name="Cerneală 378">
                <a:extLst>
                  <a:ext uri="{FF2B5EF4-FFF2-40B4-BE49-F238E27FC236}">
                    <a16:creationId xmlns:a16="http://schemas.microsoft.com/office/drawing/2014/main" id="{3BFEC3E8-DB73-408C-8561-2139C2F6A8D4}"/>
                  </a:ext>
                </a:extLst>
              </p14:cNvPr>
              <p14:cNvContentPartPr/>
              <p14:nvPr/>
            </p14:nvContentPartPr>
            <p14:xfrm>
              <a:off x="2280197" y="211684"/>
              <a:ext cx="9754560" cy="6571440"/>
            </p14:xfrm>
          </p:contentPart>
        </mc:Choice>
        <mc:Fallback>
          <p:pic>
            <p:nvPicPr>
              <p:cNvPr id="379" name="Cerneală 378">
                <a:extLst>
                  <a:ext uri="{FF2B5EF4-FFF2-40B4-BE49-F238E27FC236}">
                    <a16:creationId xmlns:a16="http://schemas.microsoft.com/office/drawing/2014/main" id="{3BFEC3E8-DB73-408C-8561-2139C2F6A8D4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262557" y="193684"/>
                <a:ext cx="9790200" cy="660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380" name="Cerneală 379">
                <a:extLst>
                  <a:ext uri="{FF2B5EF4-FFF2-40B4-BE49-F238E27FC236}">
                    <a16:creationId xmlns:a16="http://schemas.microsoft.com/office/drawing/2014/main" id="{664DA13B-00E0-4D00-8B5E-471A15A2E99D}"/>
                  </a:ext>
                </a:extLst>
              </p14:cNvPr>
              <p14:cNvContentPartPr/>
              <p14:nvPr/>
            </p14:nvContentPartPr>
            <p14:xfrm>
              <a:off x="1371197" y="6188404"/>
              <a:ext cx="528480" cy="317160"/>
            </p14:xfrm>
          </p:contentPart>
        </mc:Choice>
        <mc:Fallback>
          <p:pic>
            <p:nvPicPr>
              <p:cNvPr id="380" name="Cerneală 379">
                <a:extLst>
                  <a:ext uri="{FF2B5EF4-FFF2-40B4-BE49-F238E27FC236}">
                    <a16:creationId xmlns:a16="http://schemas.microsoft.com/office/drawing/2014/main" id="{664DA13B-00E0-4D00-8B5E-471A15A2E99D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353557" y="6170764"/>
                <a:ext cx="564120" cy="352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88736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Cerneală 1">
                <a:extLst>
                  <a:ext uri="{FF2B5EF4-FFF2-40B4-BE49-F238E27FC236}">
                    <a16:creationId xmlns:a16="http://schemas.microsoft.com/office/drawing/2014/main" id="{9428A4B0-1A64-4F84-9F67-9EF1AF78BB17}"/>
                  </a:ext>
                </a:extLst>
              </p14:cNvPr>
              <p14:cNvContentPartPr/>
              <p14:nvPr/>
            </p14:nvContentPartPr>
            <p14:xfrm>
              <a:off x="746957" y="786604"/>
              <a:ext cx="241200" cy="25560"/>
            </p14:xfrm>
          </p:contentPart>
        </mc:Choice>
        <mc:Fallback xmlns="">
          <p:pic>
            <p:nvPicPr>
              <p:cNvPr id="2" name="Cerneală 1">
                <a:extLst>
                  <a:ext uri="{FF2B5EF4-FFF2-40B4-BE49-F238E27FC236}">
                    <a16:creationId xmlns:a16="http://schemas.microsoft.com/office/drawing/2014/main" id="{9428A4B0-1A64-4F84-9F67-9EF1AF78BB1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8957" y="768604"/>
                <a:ext cx="276840" cy="6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Cerneală 9">
                <a:extLst>
                  <a:ext uri="{FF2B5EF4-FFF2-40B4-BE49-F238E27FC236}">
                    <a16:creationId xmlns:a16="http://schemas.microsoft.com/office/drawing/2014/main" id="{1A876BAA-DA97-44F0-90B1-F1CE3DC28638}"/>
                  </a:ext>
                </a:extLst>
              </p14:cNvPr>
              <p14:cNvContentPartPr/>
              <p14:nvPr/>
            </p14:nvContentPartPr>
            <p14:xfrm>
              <a:off x="2688797" y="604444"/>
              <a:ext cx="377280" cy="229680"/>
            </p14:xfrm>
          </p:contentPart>
        </mc:Choice>
        <mc:Fallback xmlns="">
          <p:pic>
            <p:nvPicPr>
              <p:cNvPr id="10" name="Cerneală 9">
                <a:extLst>
                  <a:ext uri="{FF2B5EF4-FFF2-40B4-BE49-F238E27FC236}">
                    <a16:creationId xmlns:a16="http://schemas.microsoft.com/office/drawing/2014/main" id="{1A876BAA-DA97-44F0-90B1-F1CE3DC2863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70797" y="586444"/>
                <a:ext cx="412920" cy="26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Cerneală 10">
                <a:extLst>
                  <a:ext uri="{FF2B5EF4-FFF2-40B4-BE49-F238E27FC236}">
                    <a16:creationId xmlns:a16="http://schemas.microsoft.com/office/drawing/2014/main" id="{59F67D73-6DCA-42D6-89DA-C7B23415B07F}"/>
                  </a:ext>
                </a:extLst>
              </p14:cNvPr>
              <p14:cNvContentPartPr/>
              <p14:nvPr/>
            </p14:nvContentPartPr>
            <p14:xfrm>
              <a:off x="1636517" y="566644"/>
              <a:ext cx="421920" cy="326520"/>
            </p14:xfrm>
          </p:contentPart>
        </mc:Choice>
        <mc:Fallback xmlns="">
          <p:pic>
            <p:nvPicPr>
              <p:cNvPr id="11" name="Cerneală 10">
                <a:extLst>
                  <a:ext uri="{FF2B5EF4-FFF2-40B4-BE49-F238E27FC236}">
                    <a16:creationId xmlns:a16="http://schemas.microsoft.com/office/drawing/2014/main" id="{59F67D73-6DCA-42D6-89DA-C7B23415B07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18502" y="548644"/>
                <a:ext cx="457590" cy="36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Cerneală 11">
                <a:extLst>
                  <a:ext uri="{FF2B5EF4-FFF2-40B4-BE49-F238E27FC236}">
                    <a16:creationId xmlns:a16="http://schemas.microsoft.com/office/drawing/2014/main" id="{EB7562A7-BE88-415A-9BA1-8C28FA520BDE}"/>
                  </a:ext>
                </a:extLst>
              </p14:cNvPr>
              <p14:cNvContentPartPr/>
              <p14:nvPr/>
            </p14:nvContentPartPr>
            <p14:xfrm>
              <a:off x="1152317" y="581764"/>
              <a:ext cx="310320" cy="331200"/>
            </p14:xfrm>
          </p:contentPart>
        </mc:Choice>
        <mc:Fallback xmlns="">
          <p:pic>
            <p:nvPicPr>
              <p:cNvPr id="12" name="Cerneală 11">
                <a:extLst>
                  <a:ext uri="{FF2B5EF4-FFF2-40B4-BE49-F238E27FC236}">
                    <a16:creationId xmlns:a16="http://schemas.microsoft.com/office/drawing/2014/main" id="{EB7562A7-BE88-415A-9BA1-8C28FA520BD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34317" y="563784"/>
                <a:ext cx="345960" cy="3668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9" name="Cerneală 18">
                <a:extLst>
                  <a:ext uri="{FF2B5EF4-FFF2-40B4-BE49-F238E27FC236}">
                    <a16:creationId xmlns:a16="http://schemas.microsoft.com/office/drawing/2014/main" id="{C1C234DA-282B-45E8-8E0E-F7242B9CEDB2}"/>
                  </a:ext>
                </a:extLst>
              </p14:cNvPr>
              <p14:cNvContentPartPr/>
              <p14:nvPr/>
            </p14:nvContentPartPr>
            <p14:xfrm>
              <a:off x="5201597" y="479164"/>
              <a:ext cx="355680" cy="254160"/>
            </p14:xfrm>
          </p:contentPart>
        </mc:Choice>
        <mc:Fallback xmlns="">
          <p:pic>
            <p:nvPicPr>
              <p:cNvPr id="19" name="Cerneală 18">
                <a:extLst>
                  <a:ext uri="{FF2B5EF4-FFF2-40B4-BE49-F238E27FC236}">
                    <a16:creationId xmlns:a16="http://schemas.microsoft.com/office/drawing/2014/main" id="{C1C234DA-282B-45E8-8E0E-F7242B9CEDB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183597" y="461164"/>
                <a:ext cx="391320" cy="28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3" name="Cerneală 22">
                <a:extLst>
                  <a:ext uri="{FF2B5EF4-FFF2-40B4-BE49-F238E27FC236}">
                    <a16:creationId xmlns:a16="http://schemas.microsoft.com/office/drawing/2014/main" id="{80A9ACA1-ED6F-4D10-B660-17D11CD6CA7D}"/>
                  </a:ext>
                </a:extLst>
              </p14:cNvPr>
              <p14:cNvContentPartPr/>
              <p14:nvPr/>
            </p14:nvContentPartPr>
            <p14:xfrm>
              <a:off x="7413797" y="638284"/>
              <a:ext cx="220680" cy="75960"/>
            </p14:xfrm>
          </p:contentPart>
        </mc:Choice>
        <mc:Fallback xmlns="">
          <p:pic>
            <p:nvPicPr>
              <p:cNvPr id="23" name="Cerneală 22">
                <a:extLst>
                  <a:ext uri="{FF2B5EF4-FFF2-40B4-BE49-F238E27FC236}">
                    <a16:creationId xmlns:a16="http://schemas.microsoft.com/office/drawing/2014/main" id="{80A9ACA1-ED6F-4D10-B660-17D11CD6CA7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395797" y="620284"/>
                <a:ext cx="256320" cy="11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4" name="Cerneală 23">
                <a:extLst>
                  <a:ext uri="{FF2B5EF4-FFF2-40B4-BE49-F238E27FC236}">
                    <a16:creationId xmlns:a16="http://schemas.microsoft.com/office/drawing/2014/main" id="{C79493A7-0030-4CA6-8E5E-6FD935D4ABFD}"/>
                  </a:ext>
                </a:extLst>
              </p14:cNvPr>
              <p14:cNvContentPartPr/>
              <p14:nvPr/>
            </p14:nvContentPartPr>
            <p14:xfrm>
              <a:off x="5962277" y="343084"/>
              <a:ext cx="1137600" cy="578880"/>
            </p14:xfrm>
          </p:contentPart>
        </mc:Choice>
        <mc:Fallback xmlns="">
          <p:pic>
            <p:nvPicPr>
              <p:cNvPr id="24" name="Cerneală 23">
                <a:extLst>
                  <a:ext uri="{FF2B5EF4-FFF2-40B4-BE49-F238E27FC236}">
                    <a16:creationId xmlns:a16="http://schemas.microsoft.com/office/drawing/2014/main" id="{C79493A7-0030-4CA6-8E5E-6FD935D4ABF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944277" y="325084"/>
                <a:ext cx="1173240" cy="61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5" name="Cerneală 24">
                <a:extLst>
                  <a:ext uri="{FF2B5EF4-FFF2-40B4-BE49-F238E27FC236}">
                    <a16:creationId xmlns:a16="http://schemas.microsoft.com/office/drawing/2014/main" id="{F89DADF3-2A7B-45C3-83CC-B2CE0A12F8DF}"/>
                  </a:ext>
                </a:extLst>
              </p14:cNvPr>
              <p14:cNvContentPartPr/>
              <p14:nvPr/>
            </p14:nvContentPartPr>
            <p14:xfrm>
              <a:off x="3391877" y="417964"/>
              <a:ext cx="1364040" cy="324000"/>
            </p14:xfrm>
          </p:contentPart>
        </mc:Choice>
        <mc:Fallback xmlns="">
          <p:pic>
            <p:nvPicPr>
              <p:cNvPr id="25" name="Cerneală 24">
                <a:extLst>
                  <a:ext uri="{FF2B5EF4-FFF2-40B4-BE49-F238E27FC236}">
                    <a16:creationId xmlns:a16="http://schemas.microsoft.com/office/drawing/2014/main" id="{F89DADF3-2A7B-45C3-83CC-B2CE0A12F8D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373877" y="399944"/>
                <a:ext cx="1399680" cy="35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1" name="Cerneală 30">
                <a:extLst>
                  <a:ext uri="{FF2B5EF4-FFF2-40B4-BE49-F238E27FC236}">
                    <a16:creationId xmlns:a16="http://schemas.microsoft.com/office/drawing/2014/main" id="{D88E3833-76BC-4137-80CB-61F76C1546DB}"/>
                  </a:ext>
                </a:extLst>
              </p14:cNvPr>
              <p14:cNvContentPartPr/>
              <p14:nvPr/>
            </p14:nvContentPartPr>
            <p14:xfrm>
              <a:off x="9921197" y="435604"/>
              <a:ext cx="265680" cy="239760"/>
            </p14:xfrm>
          </p:contentPart>
        </mc:Choice>
        <mc:Fallback xmlns="">
          <p:pic>
            <p:nvPicPr>
              <p:cNvPr id="31" name="Cerneală 30">
                <a:extLst>
                  <a:ext uri="{FF2B5EF4-FFF2-40B4-BE49-F238E27FC236}">
                    <a16:creationId xmlns:a16="http://schemas.microsoft.com/office/drawing/2014/main" id="{D88E3833-76BC-4137-80CB-61F76C1546D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903197" y="417604"/>
                <a:ext cx="301320" cy="27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4" name="Cerneală 33">
                <a:extLst>
                  <a:ext uri="{FF2B5EF4-FFF2-40B4-BE49-F238E27FC236}">
                    <a16:creationId xmlns:a16="http://schemas.microsoft.com/office/drawing/2014/main" id="{746057E1-B3B5-4DAF-A6B7-9828F77C5205}"/>
                  </a:ext>
                </a:extLst>
              </p14:cNvPr>
              <p14:cNvContentPartPr/>
              <p14:nvPr/>
            </p14:nvContentPartPr>
            <p14:xfrm>
              <a:off x="10549757" y="346684"/>
              <a:ext cx="995040" cy="323280"/>
            </p14:xfrm>
          </p:contentPart>
        </mc:Choice>
        <mc:Fallback xmlns="">
          <p:pic>
            <p:nvPicPr>
              <p:cNvPr id="34" name="Cerneală 33">
                <a:extLst>
                  <a:ext uri="{FF2B5EF4-FFF2-40B4-BE49-F238E27FC236}">
                    <a16:creationId xmlns:a16="http://schemas.microsoft.com/office/drawing/2014/main" id="{746057E1-B3B5-4DAF-A6B7-9828F77C520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531750" y="328664"/>
                <a:ext cx="1030693" cy="35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5" name="Cerneală 34">
                <a:extLst>
                  <a:ext uri="{FF2B5EF4-FFF2-40B4-BE49-F238E27FC236}">
                    <a16:creationId xmlns:a16="http://schemas.microsoft.com/office/drawing/2014/main" id="{0F41D600-D3C7-4BA1-BCDF-503CD3CFF4AE}"/>
                  </a:ext>
                </a:extLst>
              </p14:cNvPr>
              <p14:cNvContentPartPr/>
              <p14:nvPr/>
            </p14:nvContentPartPr>
            <p14:xfrm>
              <a:off x="7909877" y="352084"/>
              <a:ext cx="1695240" cy="359640"/>
            </p14:xfrm>
          </p:contentPart>
        </mc:Choice>
        <mc:Fallback xmlns="">
          <p:pic>
            <p:nvPicPr>
              <p:cNvPr id="35" name="Cerneală 34">
                <a:extLst>
                  <a:ext uri="{FF2B5EF4-FFF2-40B4-BE49-F238E27FC236}">
                    <a16:creationId xmlns:a16="http://schemas.microsoft.com/office/drawing/2014/main" id="{0F41D600-D3C7-4BA1-BCDF-503CD3CFF4A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891877" y="334084"/>
                <a:ext cx="1730880" cy="39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52" name="Cerneală 51">
                <a:extLst>
                  <a:ext uri="{FF2B5EF4-FFF2-40B4-BE49-F238E27FC236}">
                    <a16:creationId xmlns:a16="http://schemas.microsoft.com/office/drawing/2014/main" id="{13E22157-532B-4060-832D-0DC5F3E83EDB}"/>
                  </a:ext>
                </a:extLst>
              </p14:cNvPr>
              <p14:cNvContentPartPr/>
              <p14:nvPr/>
            </p14:nvContentPartPr>
            <p14:xfrm>
              <a:off x="2157797" y="1659244"/>
              <a:ext cx="876960" cy="222840"/>
            </p14:xfrm>
          </p:contentPart>
        </mc:Choice>
        <mc:Fallback xmlns="">
          <p:pic>
            <p:nvPicPr>
              <p:cNvPr id="52" name="Cerneală 51">
                <a:extLst>
                  <a:ext uri="{FF2B5EF4-FFF2-40B4-BE49-F238E27FC236}">
                    <a16:creationId xmlns:a16="http://schemas.microsoft.com/office/drawing/2014/main" id="{13E22157-532B-4060-832D-0DC5F3E83ED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139790" y="1641215"/>
                <a:ext cx="912615" cy="2585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53" name="Cerneală 52">
                <a:extLst>
                  <a:ext uri="{FF2B5EF4-FFF2-40B4-BE49-F238E27FC236}">
                    <a16:creationId xmlns:a16="http://schemas.microsoft.com/office/drawing/2014/main" id="{26519BE8-9818-4B1E-BF45-4359EDF3F2FF}"/>
                  </a:ext>
                </a:extLst>
              </p14:cNvPr>
              <p14:cNvContentPartPr/>
              <p14:nvPr/>
            </p14:nvContentPartPr>
            <p14:xfrm>
              <a:off x="1643717" y="1586164"/>
              <a:ext cx="352440" cy="351000"/>
            </p14:xfrm>
          </p:contentPart>
        </mc:Choice>
        <mc:Fallback xmlns="">
          <p:pic>
            <p:nvPicPr>
              <p:cNvPr id="53" name="Cerneală 52">
                <a:extLst>
                  <a:ext uri="{FF2B5EF4-FFF2-40B4-BE49-F238E27FC236}">
                    <a16:creationId xmlns:a16="http://schemas.microsoft.com/office/drawing/2014/main" id="{26519BE8-9818-4B1E-BF45-4359EDF3F2F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625699" y="1568182"/>
                <a:ext cx="388116" cy="3866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54" name="Cerneală 53">
                <a:extLst>
                  <a:ext uri="{FF2B5EF4-FFF2-40B4-BE49-F238E27FC236}">
                    <a16:creationId xmlns:a16="http://schemas.microsoft.com/office/drawing/2014/main" id="{F6BEC4FD-275C-45C7-97B9-69A7084EA4E8}"/>
                  </a:ext>
                </a:extLst>
              </p14:cNvPr>
              <p14:cNvContentPartPr/>
              <p14:nvPr/>
            </p14:nvContentPartPr>
            <p14:xfrm>
              <a:off x="1214597" y="1567804"/>
              <a:ext cx="305640" cy="403920"/>
            </p14:xfrm>
          </p:contentPart>
        </mc:Choice>
        <mc:Fallback xmlns="">
          <p:pic>
            <p:nvPicPr>
              <p:cNvPr id="54" name="Cerneală 53">
                <a:extLst>
                  <a:ext uri="{FF2B5EF4-FFF2-40B4-BE49-F238E27FC236}">
                    <a16:creationId xmlns:a16="http://schemas.microsoft.com/office/drawing/2014/main" id="{F6BEC4FD-275C-45C7-97B9-69A7084EA4E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196597" y="1549804"/>
                <a:ext cx="341280" cy="43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65" name="Cerneală 464">
                <a:extLst>
                  <a:ext uri="{FF2B5EF4-FFF2-40B4-BE49-F238E27FC236}">
                    <a16:creationId xmlns:a16="http://schemas.microsoft.com/office/drawing/2014/main" id="{BC18E07F-7CD0-4470-9164-0E59B2C4E229}"/>
                  </a:ext>
                </a:extLst>
              </p14:cNvPr>
              <p14:cNvContentPartPr/>
              <p14:nvPr/>
            </p14:nvContentPartPr>
            <p14:xfrm>
              <a:off x="2364077" y="2327404"/>
              <a:ext cx="214920" cy="5040"/>
            </p14:xfrm>
          </p:contentPart>
        </mc:Choice>
        <mc:Fallback xmlns="">
          <p:pic>
            <p:nvPicPr>
              <p:cNvPr id="465" name="Cerneală 464">
                <a:extLst>
                  <a:ext uri="{FF2B5EF4-FFF2-40B4-BE49-F238E27FC236}">
                    <a16:creationId xmlns:a16="http://schemas.microsoft.com/office/drawing/2014/main" id="{BC18E07F-7CD0-4470-9164-0E59B2C4E229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346077" y="2308019"/>
                <a:ext cx="250560" cy="434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466" name="Cerneală 465">
                <a:extLst>
                  <a:ext uri="{FF2B5EF4-FFF2-40B4-BE49-F238E27FC236}">
                    <a16:creationId xmlns:a16="http://schemas.microsoft.com/office/drawing/2014/main" id="{CF0724FF-2140-448A-BE65-26D76533AE25}"/>
                  </a:ext>
                </a:extLst>
              </p14:cNvPr>
              <p14:cNvContentPartPr/>
              <p14:nvPr/>
            </p14:nvContentPartPr>
            <p14:xfrm>
              <a:off x="2369477" y="2465284"/>
              <a:ext cx="201240" cy="27360"/>
            </p14:xfrm>
          </p:contentPart>
        </mc:Choice>
        <mc:Fallback xmlns="">
          <p:pic>
            <p:nvPicPr>
              <p:cNvPr id="466" name="Cerneală 465">
                <a:extLst>
                  <a:ext uri="{FF2B5EF4-FFF2-40B4-BE49-F238E27FC236}">
                    <a16:creationId xmlns:a16="http://schemas.microsoft.com/office/drawing/2014/main" id="{CF0724FF-2140-448A-BE65-26D76533AE2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351509" y="2447284"/>
                <a:ext cx="236816" cy="6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469" name="Cerneală 468">
                <a:extLst>
                  <a:ext uri="{FF2B5EF4-FFF2-40B4-BE49-F238E27FC236}">
                    <a16:creationId xmlns:a16="http://schemas.microsoft.com/office/drawing/2014/main" id="{D72DE8BB-8492-4261-A250-B60CAE21A11D}"/>
                  </a:ext>
                </a:extLst>
              </p14:cNvPr>
              <p14:cNvContentPartPr/>
              <p14:nvPr/>
            </p14:nvContentPartPr>
            <p14:xfrm>
              <a:off x="2794997" y="2257564"/>
              <a:ext cx="466560" cy="261000"/>
            </p14:xfrm>
          </p:contentPart>
        </mc:Choice>
        <mc:Fallback xmlns="">
          <p:pic>
            <p:nvPicPr>
              <p:cNvPr id="469" name="Cerneală 468">
                <a:extLst>
                  <a:ext uri="{FF2B5EF4-FFF2-40B4-BE49-F238E27FC236}">
                    <a16:creationId xmlns:a16="http://schemas.microsoft.com/office/drawing/2014/main" id="{D72DE8BB-8492-4261-A250-B60CAE21A11D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776983" y="2239564"/>
                <a:ext cx="502228" cy="29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470" name="Cerneală 469">
                <a:extLst>
                  <a:ext uri="{FF2B5EF4-FFF2-40B4-BE49-F238E27FC236}">
                    <a16:creationId xmlns:a16="http://schemas.microsoft.com/office/drawing/2014/main" id="{581F4566-E8FA-4FD4-95D1-75C7F154ED11}"/>
                  </a:ext>
                </a:extLst>
              </p14:cNvPr>
              <p14:cNvContentPartPr/>
              <p14:nvPr/>
            </p14:nvContentPartPr>
            <p14:xfrm>
              <a:off x="1278317" y="2259724"/>
              <a:ext cx="868680" cy="364320"/>
            </p14:xfrm>
          </p:contentPart>
        </mc:Choice>
        <mc:Fallback xmlns="">
          <p:pic>
            <p:nvPicPr>
              <p:cNvPr id="470" name="Cerneală 469">
                <a:extLst>
                  <a:ext uri="{FF2B5EF4-FFF2-40B4-BE49-F238E27FC236}">
                    <a16:creationId xmlns:a16="http://schemas.microsoft.com/office/drawing/2014/main" id="{581F4566-E8FA-4FD4-95D1-75C7F154ED1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260324" y="2241724"/>
                <a:ext cx="904305" cy="39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604" name="Cerneală 603">
                <a:extLst>
                  <a:ext uri="{FF2B5EF4-FFF2-40B4-BE49-F238E27FC236}">
                    <a16:creationId xmlns:a16="http://schemas.microsoft.com/office/drawing/2014/main" id="{F53BB270-8981-47E3-9643-DC4998ACB9F2}"/>
                  </a:ext>
                </a:extLst>
              </p14:cNvPr>
              <p14:cNvContentPartPr/>
              <p14:nvPr/>
            </p14:nvContentPartPr>
            <p14:xfrm>
              <a:off x="2703557" y="4144684"/>
              <a:ext cx="530280" cy="266400"/>
            </p14:xfrm>
          </p:contentPart>
        </mc:Choice>
        <mc:Fallback xmlns="">
          <p:pic>
            <p:nvPicPr>
              <p:cNvPr id="604" name="Cerneală 603">
                <a:extLst>
                  <a:ext uri="{FF2B5EF4-FFF2-40B4-BE49-F238E27FC236}">
                    <a16:creationId xmlns:a16="http://schemas.microsoft.com/office/drawing/2014/main" id="{F53BB270-8981-47E3-9643-DC4998ACB9F2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685569" y="4126684"/>
                <a:ext cx="565896" cy="30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605" name="Cerneală 604">
                <a:extLst>
                  <a:ext uri="{FF2B5EF4-FFF2-40B4-BE49-F238E27FC236}">
                    <a16:creationId xmlns:a16="http://schemas.microsoft.com/office/drawing/2014/main" id="{7E4513A1-0AB9-476B-ABDF-5EC5B1807F75}"/>
                  </a:ext>
                </a:extLst>
              </p14:cNvPr>
              <p14:cNvContentPartPr/>
              <p14:nvPr/>
            </p14:nvContentPartPr>
            <p14:xfrm>
              <a:off x="1316837" y="4111204"/>
              <a:ext cx="1205280" cy="372240"/>
            </p14:xfrm>
          </p:contentPart>
        </mc:Choice>
        <mc:Fallback xmlns="">
          <p:pic>
            <p:nvPicPr>
              <p:cNvPr id="605" name="Cerneală 604">
                <a:extLst>
                  <a:ext uri="{FF2B5EF4-FFF2-40B4-BE49-F238E27FC236}">
                    <a16:creationId xmlns:a16="http://schemas.microsoft.com/office/drawing/2014/main" id="{7E4513A1-0AB9-476B-ABDF-5EC5B1807F75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298842" y="4093204"/>
                <a:ext cx="1240909" cy="40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88" name="Cerneală 387">
                <a:extLst>
                  <a:ext uri="{FF2B5EF4-FFF2-40B4-BE49-F238E27FC236}">
                    <a16:creationId xmlns:a16="http://schemas.microsoft.com/office/drawing/2014/main" id="{FD185A16-9DE7-4A5C-8027-EF59C804E3F9}"/>
                  </a:ext>
                </a:extLst>
              </p14:cNvPr>
              <p14:cNvContentPartPr/>
              <p14:nvPr/>
            </p14:nvContentPartPr>
            <p14:xfrm>
              <a:off x="1204877" y="5644084"/>
              <a:ext cx="1188360" cy="425160"/>
            </p14:xfrm>
          </p:contentPart>
        </mc:Choice>
        <mc:Fallback xmlns="">
          <p:pic>
            <p:nvPicPr>
              <p:cNvPr id="388" name="Cerneală 387">
                <a:extLst>
                  <a:ext uri="{FF2B5EF4-FFF2-40B4-BE49-F238E27FC236}">
                    <a16:creationId xmlns:a16="http://schemas.microsoft.com/office/drawing/2014/main" id="{FD185A16-9DE7-4A5C-8027-EF59C804E3F9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186882" y="5626099"/>
                <a:ext cx="1223989" cy="4607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404" name="Cerneală 403">
                <a:extLst>
                  <a:ext uri="{FF2B5EF4-FFF2-40B4-BE49-F238E27FC236}">
                    <a16:creationId xmlns:a16="http://schemas.microsoft.com/office/drawing/2014/main" id="{29038EB2-2395-4E74-AD9B-D779B4B11D48}"/>
                  </a:ext>
                </a:extLst>
              </p14:cNvPr>
              <p14:cNvContentPartPr/>
              <p14:nvPr/>
            </p14:nvContentPartPr>
            <p14:xfrm>
              <a:off x="3518597" y="1355044"/>
              <a:ext cx="8447040" cy="4681800"/>
            </p14:xfrm>
          </p:contentPart>
        </mc:Choice>
        <mc:Fallback xmlns="">
          <p:pic>
            <p:nvPicPr>
              <p:cNvPr id="404" name="Cerneală 403">
                <a:extLst>
                  <a:ext uri="{FF2B5EF4-FFF2-40B4-BE49-F238E27FC236}">
                    <a16:creationId xmlns:a16="http://schemas.microsoft.com/office/drawing/2014/main" id="{29038EB2-2395-4E74-AD9B-D779B4B11D48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500597" y="1337044"/>
                <a:ext cx="8482680" cy="471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407" name="Cerneală 406">
                <a:extLst>
                  <a:ext uri="{FF2B5EF4-FFF2-40B4-BE49-F238E27FC236}">
                    <a16:creationId xmlns:a16="http://schemas.microsoft.com/office/drawing/2014/main" id="{9F59170F-7C45-46B4-87DE-722F40ADD7CF}"/>
                  </a:ext>
                </a:extLst>
              </p14:cNvPr>
              <p14:cNvContentPartPr/>
              <p14:nvPr/>
            </p14:nvContentPartPr>
            <p14:xfrm>
              <a:off x="2712917" y="5671804"/>
              <a:ext cx="369720" cy="399960"/>
            </p14:xfrm>
          </p:contentPart>
        </mc:Choice>
        <mc:Fallback xmlns="">
          <p:pic>
            <p:nvPicPr>
              <p:cNvPr id="407" name="Cerneală 406">
                <a:extLst>
                  <a:ext uri="{FF2B5EF4-FFF2-40B4-BE49-F238E27FC236}">
                    <a16:creationId xmlns:a16="http://schemas.microsoft.com/office/drawing/2014/main" id="{9F59170F-7C45-46B4-87DE-722F40ADD7CF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694917" y="5653804"/>
                <a:ext cx="405360" cy="43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" name="Cerneală 2">
                <a:extLst>
                  <a:ext uri="{FF2B5EF4-FFF2-40B4-BE49-F238E27FC236}">
                    <a16:creationId xmlns:a16="http://schemas.microsoft.com/office/drawing/2014/main" id="{909DA43F-88DD-4BCD-B997-30DFD1BFB332}"/>
                  </a:ext>
                </a:extLst>
              </p14:cNvPr>
              <p14:cNvContentPartPr/>
              <p14:nvPr/>
            </p14:nvContentPartPr>
            <p14:xfrm>
              <a:off x="658397" y="3529444"/>
              <a:ext cx="360" cy="360"/>
            </p14:xfrm>
          </p:contentPart>
        </mc:Choice>
        <mc:Fallback xmlns="">
          <p:pic>
            <p:nvPicPr>
              <p:cNvPr id="3" name="Cerneală 2">
                <a:extLst>
                  <a:ext uri="{FF2B5EF4-FFF2-40B4-BE49-F238E27FC236}">
                    <a16:creationId xmlns:a16="http://schemas.microsoft.com/office/drawing/2014/main" id="{909DA43F-88DD-4BCD-B997-30DFD1BFB332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40757" y="3511444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7" name="Cerneală 6">
                <a:extLst>
                  <a:ext uri="{FF2B5EF4-FFF2-40B4-BE49-F238E27FC236}">
                    <a16:creationId xmlns:a16="http://schemas.microsoft.com/office/drawing/2014/main" id="{7C7B5B0C-DFE6-445C-BE13-D56612F8C0DD}"/>
                  </a:ext>
                </a:extLst>
              </p14:cNvPr>
              <p14:cNvContentPartPr/>
              <p14:nvPr/>
            </p14:nvContentPartPr>
            <p14:xfrm>
              <a:off x="2656037" y="2154964"/>
              <a:ext cx="693720" cy="509760"/>
            </p14:xfrm>
          </p:contentPart>
        </mc:Choice>
        <mc:Fallback>
          <p:pic>
            <p:nvPicPr>
              <p:cNvPr id="7" name="Cerneală 6">
                <a:extLst>
                  <a:ext uri="{FF2B5EF4-FFF2-40B4-BE49-F238E27FC236}">
                    <a16:creationId xmlns:a16="http://schemas.microsoft.com/office/drawing/2014/main" id="{7C7B5B0C-DFE6-445C-BE13-D56612F8C0DD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638397" y="2118964"/>
                <a:ext cx="729360" cy="58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20" name="Cerneală 19">
                <a:extLst>
                  <a:ext uri="{FF2B5EF4-FFF2-40B4-BE49-F238E27FC236}">
                    <a16:creationId xmlns:a16="http://schemas.microsoft.com/office/drawing/2014/main" id="{0382B122-1352-4853-913B-87B4014ADEF0}"/>
                  </a:ext>
                </a:extLst>
              </p14:cNvPr>
              <p14:cNvContentPartPr/>
              <p14:nvPr/>
            </p14:nvContentPartPr>
            <p14:xfrm>
              <a:off x="1498997" y="2801524"/>
              <a:ext cx="2072520" cy="330120"/>
            </p14:xfrm>
          </p:contentPart>
        </mc:Choice>
        <mc:Fallback>
          <p:pic>
            <p:nvPicPr>
              <p:cNvPr id="20" name="Cerneală 19">
                <a:extLst>
                  <a:ext uri="{FF2B5EF4-FFF2-40B4-BE49-F238E27FC236}">
                    <a16:creationId xmlns:a16="http://schemas.microsoft.com/office/drawing/2014/main" id="{0382B122-1352-4853-913B-87B4014ADEF0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481354" y="2783524"/>
                <a:ext cx="2108166" cy="36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22" name="Cerneală 21">
                <a:extLst>
                  <a:ext uri="{FF2B5EF4-FFF2-40B4-BE49-F238E27FC236}">
                    <a16:creationId xmlns:a16="http://schemas.microsoft.com/office/drawing/2014/main" id="{5896F076-DE83-43D8-9A9D-1D88712D06AC}"/>
                  </a:ext>
                </a:extLst>
              </p14:cNvPr>
              <p14:cNvContentPartPr/>
              <p14:nvPr/>
            </p14:nvContentPartPr>
            <p14:xfrm>
              <a:off x="2262917" y="3205084"/>
              <a:ext cx="19800" cy="37800"/>
            </p14:xfrm>
          </p:contentPart>
        </mc:Choice>
        <mc:Fallback>
          <p:pic>
            <p:nvPicPr>
              <p:cNvPr id="22" name="Cerneală 21">
                <a:extLst>
                  <a:ext uri="{FF2B5EF4-FFF2-40B4-BE49-F238E27FC236}">
                    <a16:creationId xmlns:a16="http://schemas.microsoft.com/office/drawing/2014/main" id="{5896F076-DE83-43D8-9A9D-1D88712D06AC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244917" y="3187084"/>
                <a:ext cx="5544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27" name="Cerneală 26">
                <a:extLst>
                  <a:ext uri="{FF2B5EF4-FFF2-40B4-BE49-F238E27FC236}">
                    <a16:creationId xmlns:a16="http://schemas.microsoft.com/office/drawing/2014/main" id="{E988E92B-7F7A-42CA-83B1-57E7969A3D7C}"/>
                  </a:ext>
                </a:extLst>
              </p14:cNvPr>
              <p14:cNvContentPartPr/>
              <p14:nvPr/>
            </p14:nvContentPartPr>
            <p14:xfrm>
              <a:off x="1519517" y="3317404"/>
              <a:ext cx="1025640" cy="147600"/>
            </p14:xfrm>
          </p:contentPart>
        </mc:Choice>
        <mc:Fallback>
          <p:pic>
            <p:nvPicPr>
              <p:cNvPr id="27" name="Cerneală 26">
                <a:extLst>
                  <a:ext uri="{FF2B5EF4-FFF2-40B4-BE49-F238E27FC236}">
                    <a16:creationId xmlns:a16="http://schemas.microsoft.com/office/drawing/2014/main" id="{E988E92B-7F7A-42CA-83B1-57E7969A3D7C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501517" y="3299404"/>
                <a:ext cx="1061280" cy="18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0" name="Cerneală 29">
                <a:extLst>
                  <a:ext uri="{FF2B5EF4-FFF2-40B4-BE49-F238E27FC236}">
                    <a16:creationId xmlns:a16="http://schemas.microsoft.com/office/drawing/2014/main" id="{F96E6027-9772-4707-951E-33F92BE3876A}"/>
                  </a:ext>
                </a:extLst>
              </p14:cNvPr>
              <p14:cNvContentPartPr/>
              <p14:nvPr/>
            </p14:nvContentPartPr>
            <p14:xfrm>
              <a:off x="2767277" y="3185284"/>
              <a:ext cx="693000" cy="243000"/>
            </p14:xfrm>
          </p:contentPart>
        </mc:Choice>
        <mc:Fallback>
          <p:pic>
            <p:nvPicPr>
              <p:cNvPr id="30" name="Cerneală 29">
                <a:extLst>
                  <a:ext uri="{FF2B5EF4-FFF2-40B4-BE49-F238E27FC236}">
                    <a16:creationId xmlns:a16="http://schemas.microsoft.com/office/drawing/2014/main" id="{F96E6027-9772-4707-951E-33F92BE3876A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749628" y="3167284"/>
                <a:ext cx="728659" cy="27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43" name="Cerneală 42">
                <a:extLst>
                  <a:ext uri="{FF2B5EF4-FFF2-40B4-BE49-F238E27FC236}">
                    <a16:creationId xmlns:a16="http://schemas.microsoft.com/office/drawing/2014/main" id="{C7AF1938-A7E4-4F99-9BF1-113F908E03D7}"/>
                  </a:ext>
                </a:extLst>
              </p14:cNvPr>
              <p14:cNvContentPartPr/>
              <p14:nvPr/>
            </p14:nvContentPartPr>
            <p14:xfrm>
              <a:off x="1937837" y="4989604"/>
              <a:ext cx="23760" cy="36720"/>
            </p14:xfrm>
          </p:contentPart>
        </mc:Choice>
        <mc:Fallback>
          <p:pic>
            <p:nvPicPr>
              <p:cNvPr id="43" name="Cerneală 42">
                <a:extLst>
                  <a:ext uri="{FF2B5EF4-FFF2-40B4-BE49-F238E27FC236}">
                    <a16:creationId xmlns:a16="http://schemas.microsoft.com/office/drawing/2014/main" id="{C7AF1938-A7E4-4F99-9BF1-113F908E03D7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920197" y="4971604"/>
                <a:ext cx="59400" cy="7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47" name="Cerneală 46">
                <a:extLst>
                  <a:ext uri="{FF2B5EF4-FFF2-40B4-BE49-F238E27FC236}">
                    <a16:creationId xmlns:a16="http://schemas.microsoft.com/office/drawing/2014/main" id="{B92B6E7A-2807-46B6-B128-93B79A309049}"/>
                  </a:ext>
                </a:extLst>
              </p14:cNvPr>
              <p14:cNvContentPartPr/>
              <p14:nvPr/>
            </p14:nvContentPartPr>
            <p14:xfrm>
              <a:off x="2652797" y="5048644"/>
              <a:ext cx="451080" cy="146880"/>
            </p14:xfrm>
          </p:contentPart>
        </mc:Choice>
        <mc:Fallback>
          <p:pic>
            <p:nvPicPr>
              <p:cNvPr id="47" name="Cerneală 46">
                <a:extLst>
                  <a:ext uri="{FF2B5EF4-FFF2-40B4-BE49-F238E27FC236}">
                    <a16:creationId xmlns:a16="http://schemas.microsoft.com/office/drawing/2014/main" id="{B92B6E7A-2807-46B6-B128-93B79A309049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635157" y="5030644"/>
                <a:ext cx="486720" cy="18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48" name="Cerneală 47">
                <a:extLst>
                  <a:ext uri="{FF2B5EF4-FFF2-40B4-BE49-F238E27FC236}">
                    <a16:creationId xmlns:a16="http://schemas.microsoft.com/office/drawing/2014/main" id="{AF7902A6-6420-4100-8F32-7A43395F399F}"/>
                  </a:ext>
                </a:extLst>
              </p14:cNvPr>
              <p14:cNvContentPartPr/>
              <p14:nvPr/>
            </p14:nvContentPartPr>
            <p14:xfrm>
              <a:off x="1453637" y="5084644"/>
              <a:ext cx="771480" cy="151560"/>
            </p14:xfrm>
          </p:contentPart>
        </mc:Choice>
        <mc:Fallback>
          <p:pic>
            <p:nvPicPr>
              <p:cNvPr id="48" name="Cerneală 47">
                <a:extLst>
                  <a:ext uri="{FF2B5EF4-FFF2-40B4-BE49-F238E27FC236}">
                    <a16:creationId xmlns:a16="http://schemas.microsoft.com/office/drawing/2014/main" id="{AF7902A6-6420-4100-8F32-7A43395F399F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435645" y="5067004"/>
                <a:ext cx="807103" cy="18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49" name="Cerneală 48">
                <a:extLst>
                  <a:ext uri="{FF2B5EF4-FFF2-40B4-BE49-F238E27FC236}">
                    <a16:creationId xmlns:a16="http://schemas.microsoft.com/office/drawing/2014/main" id="{42972671-DB26-48D6-8573-B0641C62C39F}"/>
                  </a:ext>
                </a:extLst>
              </p14:cNvPr>
              <p14:cNvContentPartPr/>
              <p14:nvPr/>
            </p14:nvContentPartPr>
            <p14:xfrm>
              <a:off x="1502957" y="4605484"/>
              <a:ext cx="1850400" cy="261360"/>
            </p14:xfrm>
          </p:contentPart>
        </mc:Choice>
        <mc:Fallback>
          <p:pic>
            <p:nvPicPr>
              <p:cNvPr id="49" name="Cerneală 48">
                <a:extLst>
                  <a:ext uri="{FF2B5EF4-FFF2-40B4-BE49-F238E27FC236}">
                    <a16:creationId xmlns:a16="http://schemas.microsoft.com/office/drawing/2014/main" id="{42972671-DB26-48D6-8573-B0641C62C39F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484961" y="4587844"/>
                <a:ext cx="1886033" cy="29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58" name="Cerneală 57">
                <a:extLst>
                  <a:ext uri="{FF2B5EF4-FFF2-40B4-BE49-F238E27FC236}">
                    <a16:creationId xmlns:a16="http://schemas.microsoft.com/office/drawing/2014/main" id="{5451DA84-06E8-4D4B-BAE0-CA9047412799}"/>
                  </a:ext>
                </a:extLst>
              </p14:cNvPr>
              <p14:cNvContentPartPr/>
              <p14:nvPr/>
            </p14:nvContentPartPr>
            <p14:xfrm>
              <a:off x="7751117" y="3058924"/>
              <a:ext cx="1414440" cy="378000"/>
            </p14:xfrm>
          </p:contentPart>
        </mc:Choice>
        <mc:Fallback>
          <p:pic>
            <p:nvPicPr>
              <p:cNvPr id="58" name="Cerneală 57">
                <a:extLst>
                  <a:ext uri="{FF2B5EF4-FFF2-40B4-BE49-F238E27FC236}">
                    <a16:creationId xmlns:a16="http://schemas.microsoft.com/office/drawing/2014/main" id="{5451DA84-06E8-4D4B-BAE0-CA9047412799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7733122" y="3040941"/>
                <a:ext cx="1450071" cy="4136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449" name="Cerneală 448">
                <a:extLst>
                  <a:ext uri="{FF2B5EF4-FFF2-40B4-BE49-F238E27FC236}">
                    <a16:creationId xmlns:a16="http://schemas.microsoft.com/office/drawing/2014/main" id="{77DE0C54-D5B5-410E-93EC-2D7F57037858}"/>
                  </a:ext>
                </a:extLst>
              </p14:cNvPr>
              <p14:cNvContentPartPr/>
              <p14:nvPr/>
            </p14:nvContentPartPr>
            <p14:xfrm>
              <a:off x="10272197" y="4581364"/>
              <a:ext cx="1225800" cy="466560"/>
            </p14:xfrm>
          </p:contentPart>
        </mc:Choice>
        <mc:Fallback>
          <p:pic>
            <p:nvPicPr>
              <p:cNvPr id="449" name="Cerneală 448">
                <a:extLst>
                  <a:ext uri="{FF2B5EF4-FFF2-40B4-BE49-F238E27FC236}">
                    <a16:creationId xmlns:a16="http://schemas.microsoft.com/office/drawing/2014/main" id="{77DE0C54-D5B5-410E-93EC-2D7F57037858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0254552" y="4563724"/>
                <a:ext cx="1261450" cy="502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56644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ED0061AB-729A-4D12-A028-8B4F238FC2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977" y="105158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o-RO"/>
          </a:p>
        </p:txBody>
      </p:sp>
      <p:sp>
        <p:nvSpPr>
          <p:cNvPr id="2" name="Dreptunghi 1">
            <a:extLst>
              <a:ext uri="{FF2B5EF4-FFF2-40B4-BE49-F238E27FC236}">
                <a16:creationId xmlns:a16="http://schemas.microsoft.com/office/drawing/2014/main" id="{6254AD42-8A6F-491A-AC8C-43FC734A4684}"/>
              </a:ext>
            </a:extLst>
          </p:cNvPr>
          <p:cNvSpPr/>
          <p:nvPr/>
        </p:nvSpPr>
        <p:spPr>
          <a:xfrm>
            <a:off x="518221" y="320074"/>
            <a:ext cx="22701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b="1" i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</a:t>
            </a:r>
            <a:r>
              <a:rPr lang="en-US" b="1" i="1" dirty="0" err="1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Circuitul</a:t>
            </a:r>
            <a:r>
              <a:rPr lang="en-US" b="1" i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74198 </a:t>
            </a:r>
            <a:endParaRPr lang="ro-RO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1" name="Cerneală 30">
                <a:extLst>
                  <a:ext uri="{FF2B5EF4-FFF2-40B4-BE49-F238E27FC236}">
                    <a16:creationId xmlns:a16="http://schemas.microsoft.com/office/drawing/2014/main" id="{684468D5-A654-4EC4-BCDC-CBB0B4314ED9}"/>
                  </a:ext>
                </a:extLst>
              </p14:cNvPr>
              <p14:cNvContentPartPr/>
              <p14:nvPr/>
            </p14:nvContentPartPr>
            <p14:xfrm>
              <a:off x="1341172" y="1325903"/>
              <a:ext cx="9169920" cy="3536640"/>
            </p14:xfrm>
          </p:contentPart>
        </mc:Choice>
        <mc:Fallback xmlns="">
          <p:pic>
            <p:nvPicPr>
              <p:cNvPr id="31" name="Cerneală 30">
                <a:extLst>
                  <a:ext uri="{FF2B5EF4-FFF2-40B4-BE49-F238E27FC236}">
                    <a16:creationId xmlns:a16="http://schemas.microsoft.com/office/drawing/2014/main" id="{684468D5-A654-4EC4-BCDC-CBB0B4314ED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23171" y="1307905"/>
                <a:ext cx="9205561" cy="35722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Cerneală 8">
                <a:extLst>
                  <a:ext uri="{FF2B5EF4-FFF2-40B4-BE49-F238E27FC236}">
                    <a16:creationId xmlns:a16="http://schemas.microsoft.com/office/drawing/2014/main" id="{808CB0BA-C2D0-461C-BAA0-67732376FB28}"/>
                  </a:ext>
                </a:extLst>
              </p14:cNvPr>
              <p14:cNvContentPartPr/>
              <p14:nvPr/>
            </p14:nvContentPartPr>
            <p14:xfrm>
              <a:off x="5850677" y="3023644"/>
              <a:ext cx="577800" cy="353880"/>
            </p14:xfrm>
          </p:contentPart>
        </mc:Choice>
        <mc:Fallback>
          <p:pic>
            <p:nvPicPr>
              <p:cNvPr id="9" name="Cerneală 8">
                <a:extLst>
                  <a:ext uri="{FF2B5EF4-FFF2-40B4-BE49-F238E27FC236}">
                    <a16:creationId xmlns:a16="http://schemas.microsoft.com/office/drawing/2014/main" id="{808CB0BA-C2D0-461C-BAA0-67732376FB2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32688" y="3006004"/>
                <a:ext cx="613418" cy="38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" name="Cerneală 9">
                <a:extLst>
                  <a:ext uri="{FF2B5EF4-FFF2-40B4-BE49-F238E27FC236}">
                    <a16:creationId xmlns:a16="http://schemas.microsoft.com/office/drawing/2014/main" id="{380DCC97-08C5-4BB2-BD93-6CD58AF9E172}"/>
                  </a:ext>
                </a:extLst>
              </p14:cNvPr>
              <p14:cNvContentPartPr/>
              <p14:nvPr/>
            </p14:nvContentPartPr>
            <p14:xfrm>
              <a:off x="5353877" y="3089524"/>
              <a:ext cx="370440" cy="368280"/>
            </p14:xfrm>
          </p:contentPart>
        </mc:Choice>
        <mc:Fallback>
          <p:pic>
            <p:nvPicPr>
              <p:cNvPr id="10" name="Cerneală 9">
                <a:extLst>
                  <a:ext uri="{FF2B5EF4-FFF2-40B4-BE49-F238E27FC236}">
                    <a16:creationId xmlns:a16="http://schemas.microsoft.com/office/drawing/2014/main" id="{380DCC97-08C5-4BB2-BD93-6CD58AF9E17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335877" y="3071524"/>
                <a:ext cx="406080" cy="40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8" name="Cerneală 17">
                <a:extLst>
                  <a:ext uri="{FF2B5EF4-FFF2-40B4-BE49-F238E27FC236}">
                    <a16:creationId xmlns:a16="http://schemas.microsoft.com/office/drawing/2014/main" id="{8BE21153-E8DC-42C8-A142-A3AA32FC2033}"/>
                  </a:ext>
                </a:extLst>
              </p14:cNvPr>
              <p14:cNvContentPartPr/>
              <p14:nvPr/>
            </p14:nvContentPartPr>
            <p14:xfrm>
              <a:off x="5235437" y="309244"/>
              <a:ext cx="151560" cy="11880"/>
            </p14:xfrm>
          </p:contentPart>
        </mc:Choice>
        <mc:Fallback>
          <p:pic>
            <p:nvPicPr>
              <p:cNvPr id="18" name="Cerneală 17">
                <a:extLst>
                  <a:ext uri="{FF2B5EF4-FFF2-40B4-BE49-F238E27FC236}">
                    <a16:creationId xmlns:a16="http://schemas.microsoft.com/office/drawing/2014/main" id="{8BE21153-E8DC-42C8-A142-A3AA32FC203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217437" y="291604"/>
                <a:ext cx="18720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9" name="Cerneală 18">
                <a:extLst>
                  <a:ext uri="{FF2B5EF4-FFF2-40B4-BE49-F238E27FC236}">
                    <a16:creationId xmlns:a16="http://schemas.microsoft.com/office/drawing/2014/main" id="{5EC8C95E-CA4B-49AC-81BD-22FB60EC4844}"/>
                  </a:ext>
                </a:extLst>
              </p14:cNvPr>
              <p14:cNvContentPartPr/>
              <p14:nvPr/>
            </p14:nvContentPartPr>
            <p14:xfrm>
              <a:off x="5245517" y="396724"/>
              <a:ext cx="158760" cy="20880"/>
            </p14:xfrm>
          </p:contentPart>
        </mc:Choice>
        <mc:Fallback>
          <p:pic>
            <p:nvPicPr>
              <p:cNvPr id="19" name="Cerneală 18">
                <a:extLst>
                  <a:ext uri="{FF2B5EF4-FFF2-40B4-BE49-F238E27FC236}">
                    <a16:creationId xmlns:a16="http://schemas.microsoft.com/office/drawing/2014/main" id="{5EC8C95E-CA4B-49AC-81BD-22FB60EC484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227517" y="379084"/>
                <a:ext cx="194400" cy="5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8" name="Cerneală 37">
                <a:extLst>
                  <a:ext uri="{FF2B5EF4-FFF2-40B4-BE49-F238E27FC236}">
                    <a16:creationId xmlns:a16="http://schemas.microsoft.com/office/drawing/2014/main" id="{2D2B5D71-CEB6-4F69-9A1C-2AA4566EF90A}"/>
                  </a:ext>
                </a:extLst>
              </p14:cNvPr>
              <p14:cNvContentPartPr/>
              <p14:nvPr/>
            </p14:nvContentPartPr>
            <p14:xfrm>
              <a:off x="9404237" y="117004"/>
              <a:ext cx="1550880" cy="469800"/>
            </p14:xfrm>
          </p:contentPart>
        </mc:Choice>
        <mc:Fallback>
          <p:pic>
            <p:nvPicPr>
              <p:cNvPr id="38" name="Cerneală 37">
                <a:extLst>
                  <a:ext uri="{FF2B5EF4-FFF2-40B4-BE49-F238E27FC236}">
                    <a16:creationId xmlns:a16="http://schemas.microsoft.com/office/drawing/2014/main" id="{2D2B5D71-CEB6-4F69-9A1C-2AA4566EF90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386597" y="99364"/>
                <a:ext cx="1586520" cy="50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9" name="Cerneală 38">
                <a:extLst>
                  <a:ext uri="{FF2B5EF4-FFF2-40B4-BE49-F238E27FC236}">
                    <a16:creationId xmlns:a16="http://schemas.microsoft.com/office/drawing/2014/main" id="{08BD26ED-BD6E-419A-9B2D-42F41446095A}"/>
                  </a:ext>
                </a:extLst>
              </p14:cNvPr>
              <p14:cNvContentPartPr/>
              <p14:nvPr/>
            </p14:nvContentPartPr>
            <p14:xfrm>
              <a:off x="7054517" y="191884"/>
              <a:ext cx="1784520" cy="259560"/>
            </p14:xfrm>
          </p:contentPart>
        </mc:Choice>
        <mc:Fallback>
          <p:pic>
            <p:nvPicPr>
              <p:cNvPr id="39" name="Cerneală 38">
                <a:extLst>
                  <a:ext uri="{FF2B5EF4-FFF2-40B4-BE49-F238E27FC236}">
                    <a16:creationId xmlns:a16="http://schemas.microsoft.com/office/drawing/2014/main" id="{08BD26ED-BD6E-419A-9B2D-42F41446095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036517" y="174244"/>
                <a:ext cx="1820160" cy="29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40" name="Cerneală 39">
                <a:extLst>
                  <a:ext uri="{FF2B5EF4-FFF2-40B4-BE49-F238E27FC236}">
                    <a16:creationId xmlns:a16="http://schemas.microsoft.com/office/drawing/2014/main" id="{02074EF5-E605-44E0-BFE4-EB0664C80F3A}"/>
                  </a:ext>
                </a:extLst>
              </p14:cNvPr>
              <p14:cNvContentPartPr/>
              <p14:nvPr/>
            </p14:nvContentPartPr>
            <p14:xfrm>
              <a:off x="6503717" y="264964"/>
              <a:ext cx="277560" cy="229680"/>
            </p14:xfrm>
          </p:contentPart>
        </mc:Choice>
        <mc:Fallback>
          <p:pic>
            <p:nvPicPr>
              <p:cNvPr id="40" name="Cerneală 39">
                <a:extLst>
                  <a:ext uri="{FF2B5EF4-FFF2-40B4-BE49-F238E27FC236}">
                    <a16:creationId xmlns:a16="http://schemas.microsoft.com/office/drawing/2014/main" id="{02074EF5-E605-44E0-BFE4-EB0664C80F3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485717" y="247324"/>
                <a:ext cx="313200" cy="26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41" name="Cerneală 40">
                <a:extLst>
                  <a:ext uri="{FF2B5EF4-FFF2-40B4-BE49-F238E27FC236}">
                    <a16:creationId xmlns:a16="http://schemas.microsoft.com/office/drawing/2014/main" id="{DBCF0BEF-BEE9-4F33-AF35-30398B06BABE}"/>
                  </a:ext>
                </a:extLst>
              </p14:cNvPr>
              <p14:cNvContentPartPr/>
              <p14:nvPr/>
            </p14:nvContentPartPr>
            <p14:xfrm>
              <a:off x="5599037" y="213844"/>
              <a:ext cx="380520" cy="253440"/>
            </p14:xfrm>
          </p:contentPart>
        </mc:Choice>
        <mc:Fallback>
          <p:pic>
            <p:nvPicPr>
              <p:cNvPr id="41" name="Cerneală 40">
                <a:extLst>
                  <a:ext uri="{FF2B5EF4-FFF2-40B4-BE49-F238E27FC236}">
                    <a16:creationId xmlns:a16="http://schemas.microsoft.com/office/drawing/2014/main" id="{DBCF0BEF-BEE9-4F33-AF35-30398B06BAB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581380" y="195844"/>
                <a:ext cx="416194" cy="28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42" name="Cerneală 41">
                <a:extLst>
                  <a:ext uri="{FF2B5EF4-FFF2-40B4-BE49-F238E27FC236}">
                    <a16:creationId xmlns:a16="http://schemas.microsoft.com/office/drawing/2014/main" id="{1D8EF48D-66DC-44E6-9E73-9C7265BBFBEA}"/>
                  </a:ext>
                </a:extLst>
              </p14:cNvPr>
              <p14:cNvContentPartPr/>
              <p14:nvPr/>
            </p14:nvContentPartPr>
            <p14:xfrm>
              <a:off x="4438757" y="216004"/>
              <a:ext cx="662760" cy="348840"/>
            </p14:xfrm>
          </p:contentPart>
        </mc:Choice>
        <mc:Fallback>
          <p:pic>
            <p:nvPicPr>
              <p:cNvPr id="42" name="Cerneală 41">
                <a:extLst>
                  <a:ext uri="{FF2B5EF4-FFF2-40B4-BE49-F238E27FC236}">
                    <a16:creationId xmlns:a16="http://schemas.microsoft.com/office/drawing/2014/main" id="{1D8EF48D-66DC-44E6-9E73-9C7265BBFBE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421107" y="198004"/>
                <a:ext cx="698419" cy="38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43" name="Cerneală 42">
                <a:extLst>
                  <a:ext uri="{FF2B5EF4-FFF2-40B4-BE49-F238E27FC236}">
                    <a16:creationId xmlns:a16="http://schemas.microsoft.com/office/drawing/2014/main" id="{E607088F-4444-482F-B0A3-0CC6E352A6D1}"/>
                  </a:ext>
                </a:extLst>
              </p14:cNvPr>
              <p14:cNvContentPartPr/>
              <p14:nvPr/>
            </p14:nvContentPartPr>
            <p14:xfrm>
              <a:off x="3651437" y="221044"/>
              <a:ext cx="339840" cy="408600"/>
            </p14:xfrm>
          </p:contentPart>
        </mc:Choice>
        <mc:Fallback>
          <p:pic>
            <p:nvPicPr>
              <p:cNvPr id="43" name="Cerneală 42">
                <a:extLst>
                  <a:ext uri="{FF2B5EF4-FFF2-40B4-BE49-F238E27FC236}">
                    <a16:creationId xmlns:a16="http://schemas.microsoft.com/office/drawing/2014/main" id="{E607088F-4444-482F-B0A3-0CC6E352A6D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633456" y="203044"/>
                <a:ext cx="375442" cy="44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44" name="Cerneală 43">
                <a:extLst>
                  <a:ext uri="{FF2B5EF4-FFF2-40B4-BE49-F238E27FC236}">
                    <a16:creationId xmlns:a16="http://schemas.microsoft.com/office/drawing/2014/main" id="{E92E3153-B9DB-47D8-BB4B-F8AD5CDBB977}"/>
                  </a:ext>
                </a:extLst>
              </p14:cNvPr>
              <p14:cNvContentPartPr/>
              <p14:nvPr/>
            </p14:nvContentPartPr>
            <p14:xfrm>
              <a:off x="3116477" y="1938604"/>
              <a:ext cx="163800" cy="240840"/>
            </p14:xfrm>
          </p:contentPart>
        </mc:Choice>
        <mc:Fallback>
          <p:pic>
            <p:nvPicPr>
              <p:cNvPr id="44" name="Cerneală 43">
                <a:extLst>
                  <a:ext uri="{FF2B5EF4-FFF2-40B4-BE49-F238E27FC236}">
                    <a16:creationId xmlns:a16="http://schemas.microsoft.com/office/drawing/2014/main" id="{E92E3153-B9DB-47D8-BB4B-F8AD5CDBB97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098477" y="1920604"/>
                <a:ext cx="199440" cy="27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45" name="Cerneală 44">
                <a:extLst>
                  <a:ext uri="{FF2B5EF4-FFF2-40B4-BE49-F238E27FC236}">
                    <a16:creationId xmlns:a16="http://schemas.microsoft.com/office/drawing/2014/main" id="{49616F49-5E02-44A0-8753-4A4C2DBD29BC}"/>
                  </a:ext>
                </a:extLst>
              </p14:cNvPr>
              <p14:cNvContentPartPr/>
              <p14:nvPr/>
            </p14:nvContentPartPr>
            <p14:xfrm>
              <a:off x="3544157" y="1938244"/>
              <a:ext cx="168840" cy="218880"/>
            </p14:xfrm>
          </p:contentPart>
        </mc:Choice>
        <mc:Fallback>
          <p:pic>
            <p:nvPicPr>
              <p:cNvPr id="45" name="Cerneală 44">
                <a:extLst>
                  <a:ext uri="{FF2B5EF4-FFF2-40B4-BE49-F238E27FC236}">
                    <a16:creationId xmlns:a16="http://schemas.microsoft.com/office/drawing/2014/main" id="{49616F49-5E02-44A0-8753-4A4C2DBD29BC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526157" y="1920244"/>
                <a:ext cx="204480" cy="2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49" name="Cerneală 48">
                <a:extLst>
                  <a:ext uri="{FF2B5EF4-FFF2-40B4-BE49-F238E27FC236}">
                    <a16:creationId xmlns:a16="http://schemas.microsoft.com/office/drawing/2014/main" id="{4866DD31-E44A-4C7A-8405-52A7E9554FF7}"/>
                  </a:ext>
                </a:extLst>
              </p14:cNvPr>
              <p14:cNvContentPartPr/>
              <p14:nvPr/>
            </p14:nvContentPartPr>
            <p14:xfrm>
              <a:off x="2042957" y="2737804"/>
              <a:ext cx="405000" cy="307800"/>
            </p14:xfrm>
          </p:contentPart>
        </mc:Choice>
        <mc:Fallback>
          <p:pic>
            <p:nvPicPr>
              <p:cNvPr id="49" name="Cerneală 48">
                <a:extLst>
                  <a:ext uri="{FF2B5EF4-FFF2-40B4-BE49-F238E27FC236}">
                    <a16:creationId xmlns:a16="http://schemas.microsoft.com/office/drawing/2014/main" id="{4866DD31-E44A-4C7A-8405-52A7E9554FF7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025317" y="2720164"/>
                <a:ext cx="440640" cy="34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53" name="Cerneală 52">
                <a:extLst>
                  <a:ext uri="{FF2B5EF4-FFF2-40B4-BE49-F238E27FC236}">
                    <a16:creationId xmlns:a16="http://schemas.microsoft.com/office/drawing/2014/main" id="{DF57E8D2-A348-4A4C-98DD-C804D2C3FCC6}"/>
                  </a:ext>
                </a:extLst>
              </p14:cNvPr>
              <p14:cNvContentPartPr/>
              <p14:nvPr/>
            </p14:nvContentPartPr>
            <p14:xfrm>
              <a:off x="9817157" y="2492284"/>
              <a:ext cx="455040" cy="256320"/>
            </p14:xfrm>
          </p:contentPart>
        </mc:Choice>
        <mc:Fallback>
          <p:pic>
            <p:nvPicPr>
              <p:cNvPr id="53" name="Cerneală 52">
                <a:extLst>
                  <a:ext uri="{FF2B5EF4-FFF2-40B4-BE49-F238E27FC236}">
                    <a16:creationId xmlns:a16="http://schemas.microsoft.com/office/drawing/2014/main" id="{DF57E8D2-A348-4A4C-98DD-C804D2C3FCC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799517" y="2474284"/>
                <a:ext cx="490680" cy="29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59" name="Cerneală 58">
                <a:extLst>
                  <a:ext uri="{FF2B5EF4-FFF2-40B4-BE49-F238E27FC236}">
                    <a16:creationId xmlns:a16="http://schemas.microsoft.com/office/drawing/2014/main" id="{19183116-C924-43C4-9950-E1F9538398FA}"/>
                  </a:ext>
                </a:extLst>
              </p14:cNvPr>
              <p14:cNvContentPartPr/>
              <p14:nvPr/>
            </p14:nvContentPartPr>
            <p14:xfrm>
              <a:off x="10802117" y="2091604"/>
              <a:ext cx="689040" cy="203400"/>
            </p14:xfrm>
          </p:contentPart>
        </mc:Choice>
        <mc:Fallback>
          <p:pic>
            <p:nvPicPr>
              <p:cNvPr id="59" name="Cerneală 58">
                <a:extLst>
                  <a:ext uri="{FF2B5EF4-FFF2-40B4-BE49-F238E27FC236}">
                    <a16:creationId xmlns:a16="http://schemas.microsoft.com/office/drawing/2014/main" id="{19183116-C924-43C4-9950-E1F9538398FA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0784477" y="2073964"/>
                <a:ext cx="724680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60" name="Cerneală 59">
                <a:extLst>
                  <a:ext uri="{FF2B5EF4-FFF2-40B4-BE49-F238E27FC236}">
                    <a16:creationId xmlns:a16="http://schemas.microsoft.com/office/drawing/2014/main" id="{7E6F7CB6-57BA-4471-AC43-D451BFEE92C6}"/>
                  </a:ext>
                </a:extLst>
              </p14:cNvPr>
              <p14:cNvContentPartPr/>
              <p14:nvPr/>
            </p14:nvContentPartPr>
            <p14:xfrm>
              <a:off x="9674597" y="1917004"/>
              <a:ext cx="819360" cy="390960"/>
            </p14:xfrm>
          </p:contentPart>
        </mc:Choice>
        <mc:Fallback>
          <p:pic>
            <p:nvPicPr>
              <p:cNvPr id="60" name="Cerneală 59">
                <a:extLst>
                  <a:ext uri="{FF2B5EF4-FFF2-40B4-BE49-F238E27FC236}">
                    <a16:creationId xmlns:a16="http://schemas.microsoft.com/office/drawing/2014/main" id="{7E6F7CB6-57BA-4471-AC43-D451BFEE92C6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656597" y="1899004"/>
                <a:ext cx="855000" cy="42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65" name="Cerneală 64">
                <a:extLst>
                  <a:ext uri="{FF2B5EF4-FFF2-40B4-BE49-F238E27FC236}">
                    <a16:creationId xmlns:a16="http://schemas.microsoft.com/office/drawing/2014/main" id="{B03905B8-1D18-4D8F-8F11-D028BCBB7053}"/>
                  </a:ext>
                </a:extLst>
              </p14:cNvPr>
              <p14:cNvContentPartPr/>
              <p14:nvPr/>
            </p14:nvContentPartPr>
            <p14:xfrm>
              <a:off x="1955477" y="2389324"/>
              <a:ext cx="565560" cy="147240"/>
            </p14:xfrm>
          </p:contentPart>
        </mc:Choice>
        <mc:Fallback>
          <p:pic>
            <p:nvPicPr>
              <p:cNvPr id="65" name="Cerneală 64">
                <a:extLst>
                  <a:ext uri="{FF2B5EF4-FFF2-40B4-BE49-F238E27FC236}">
                    <a16:creationId xmlns:a16="http://schemas.microsoft.com/office/drawing/2014/main" id="{B03905B8-1D18-4D8F-8F11-D028BCBB705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937837" y="2371684"/>
                <a:ext cx="601200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66" name="Cerneală 65">
                <a:extLst>
                  <a:ext uri="{FF2B5EF4-FFF2-40B4-BE49-F238E27FC236}">
                    <a16:creationId xmlns:a16="http://schemas.microsoft.com/office/drawing/2014/main" id="{1D33B038-D480-491B-B30A-DBB2A1EC32E4}"/>
                  </a:ext>
                </a:extLst>
              </p14:cNvPr>
              <p14:cNvContentPartPr/>
              <p14:nvPr/>
            </p14:nvContentPartPr>
            <p14:xfrm>
              <a:off x="880877" y="2211844"/>
              <a:ext cx="878040" cy="470160"/>
            </p14:xfrm>
          </p:contentPart>
        </mc:Choice>
        <mc:Fallback>
          <p:pic>
            <p:nvPicPr>
              <p:cNvPr id="66" name="Cerneală 65">
                <a:extLst>
                  <a:ext uri="{FF2B5EF4-FFF2-40B4-BE49-F238E27FC236}">
                    <a16:creationId xmlns:a16="http://schemas.microsoft.com/office/drawing/2014/main" id="{1D33B038-D480-491B-B30A-DBB2A1EC32E4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62884" y="2194204"/>
                <a:ext cx="913665" cy="50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67" name="Cerneală 66">
                <a:extLst>
                  <a:ext uri="{FF2B5EF4-FFF2-40B4-BE49-F238E27FC236}">
                    <a16:creationId xmlns:a16="http://schemas.microsoft.com/office/drawing/2014/main" id="{523BF8D1-782D-4375-B5D9-BF1BA2350705}"/>
                  </a:ext>
                </a:extLst>
              </p14:cNvPr>
              <p14:cNvContentPartPr/>
              <p14:nvPr/>
            </p14:nvContentPartPr>
            <p14:xfrm>
              <a:off x="4502117" y="1105204"/>
              <a:ext cx="3638160" cy="847800"/>
            </p14:xfrm>
          </p:contentPart>
        </mc:Choice>
        <mc:Fallback>
          <p:pic>
            <p:nvPicPr>
              <p:cNvPr id="67" name="Cerneală 66">
                <a:extLst>
                  <a:ext uri="{FF2B5EF4-FFF2-40B4-BE49-F238E27FC236}">
                    <a16:creationId xmlns:a16="http://schemas.microsoft.com/office/drawing/2014/main" id="{523BF8D1-782D-4375-B5D9-BF1BA2350705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484117" y="1069204"/>
                <a:ext cx="3673800" cy="9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68" name="Cerneală 67">
                <a:extLst>
                  <a:ext uri="{FF2B5EF4-FFF2-40B4-BE49-F238E27FC236}">
                    <a16:creationId xmlns:a16="http://schemas.microsoft.com/office/drawing/2014/main" id="{8F45B23C-EEE3-4F7E-B292-9F585944D97B}"/>
                  </a:ext>
                </a:extLst>
              </p14:cNvPr>
              <p14:cNvContentPartPr/>
              <p14:nvPr/>
            </p14:nvContentPartPr>
            <p14:xfrm>
              <a:off x="5371157" y="1769404"/>
              <a:ext cx="749520" cy="1817640"/>
            </p14:xfrm>
          </p:contentPart>
        </mc:Choice>
        <mc:Fallback>
          <p:pic>
            <p:nvPicPr>
              <p:cNvPr id="68" name="Cerneală 67">
                <a:extLst>
                  <a:ext uri="{FF2B5EF4-FFF2-40B4-BE49-F238E27FC236}">
                    <a16:creationId xmlns:a16="http://schemas.microsoft.com/office/drawing/2014/main" id="{8F45B23C-EEE3-4F7E-B292-9F585944D97B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353157" y="1733404"/>
                <a:ext cx="785160" cy="188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69" name="Cerneală 68">
                <a:extLst>
                  <a:ext uri="{FF2B5EF4-FFF2-40B4-BE49-F238E27FC236}">
                    <a16:creationId xmlns:a16="http://schemas.microsoft.com/office/drawing/2014/main" id="{0DFB731E-BFEB-4A69-B0C7-993519DF9AEC}"/>
                  </a:ext>
                </a:extLst>
              </p14:cNvPr>
              <p14:cNvContentPartPr/>
              <p14:nvPr/>
            </p14:nvContentPartPr>
            <p14:xfrm>
              <a:off x="5545397" y="1720444"/>
              <a:ext cx="470520" cy="59760"/>
            </p14:xfrm>
          </p:contentPart>
        </mc:Choice>
        <mc:Fallback>
          <p:pic>
            <p:nvPicPr>
              <p:cNvPr id="69" name="Cerneală 68">
                <a:extLst>
                  <a:ext uri="{FF2B5EF4-FFF2-40B4-BE49-F238E27FC236}">
                    <a16:creationId xmlns:a16="http://schemas.microsoft.com/office/drawing/2014/main" id="{0DFB731E-BFEB-4A69-B0C7-993519DF9AEC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527397" y="1684444"/>
                <a:ext cx="506160" cy="13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70" name="Cerneală 69">
                <a:extLst>
                  <a:ext uri="{FF2B5EF4-FFF2-40B4-BE49-F238E27FC236}">
                    <a16:creationId xmlns:a16="http://schemas.microsoft.com/office/drawing/2014/main" id="{1DEC6947-5C55-4BED-9C8A-AC0BC21377E3}"/>
                  </a:ext>
                </a:extLst>
              </p14:cNvPr>
              <p14:cNvContentPartPr/>
              <p14:nvPr/>
            </p14:nvContentPartPr>
            <p14:xfrm>
              <a:off x="5988557" y="1553044"/>
              <a:ext cx="161640" cy="270720"/>
            </p14:xfrm>
          </p:contentPart>
        </mc:Choice>
        <mc:Fallback>
          <p:pic>
            <p:nvPicPr>
              <p:cNvPr id="70" name="Cerneală 69">
                <a:extLst>
                  <a:ext uri="{FF2B5EF4-FFF2-40B4-BE49-F238E27FC236}">
                    <a16:creationId xmlns:a16="http://schemas.microsoft.com/office/drawing/2014/main" id="{1DEC6947-5C55-4BED-9C8A-AC0BC21377E3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970917" y="1517404"/>
                <a:ext cx="197280" cy="34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71" name="Cerneală 70">
                <a:extLst>
                  <a:ext uri="{FF2B5EF4-FFF2-40B4-BE49-F238E27FC236}">
                    <a16:creationId xmlns:a16="http://schemas.microsoft.com/office/drawing/2014/main" id="{FFB53E08-E9FA-4A65-84A4-D448E625784A}"/>
                  </a:ext>
                </a:extLst>
              </p14:cNvPr>
              <p14:cNvContentPartPr/>
              <p14:nvPr/>
            </p14:nvContentPartPr>
            <p14:xfrm>
              <a:off x="6156677" y="1528564"/>
              <a:ext cx="103320" cy="1993320"/>
            </p14:xfrm>
          </p:contentPart>
        </mc:Choice>
        <mc:Fallback>
          <p:pic>
            <p:nvPicPr>
              <p:cNvPr id="71" name="Cerneală 70">
                <a:extLst>
                  <a:ext uri="{FF2B5EF4-FFF2-40B4-BE49-F238E27FC236}">
                    <a16:creationId xmlns:a16="http://schemas.microsoft.com/office/drawing/2014/main" id="{FFB53E08-E9FA-4A65-84A4-D448E625784A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138677" y="1492924"/>
                <a:ext cx="138960" cy="206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72" name="Cerneală 71">
                <a:extLst>
                  <a:ext uri="{FF2B5EF4-FFF2-40B4-BE49-F238E27FC236}">
                    <a16:creationId xmlns:a16="http://schemas.microsoft.com/office/drawing/2014/main" id="{A93DBE29-ABCA-4730-A49A-B0C25FF72595}"/>
                  </a:ext>
                </a:extLst>
              </p14:cNvPr>
              <p14:cNvContentPartPr/>
              <p14:nvPr/>
            </p14:nvContentPartPr>
            <p14:xfrm>
              <a:off x="6038957" y="3391924"/>
              <a:ext cx="327960" cy="312120"/>
            </p14:xfrm>
          </p:contentPart>
        </mc:Choice>
        <mc:Fallback>
          <p:pic>
            <p:nvPicPr>
              <p:cNvPr id="72" name="Cerneală 71">
                <a:extLst>
                  <a:ext uri="{FF2B5EF4-FFF2-40B4-BE49-F238E27FC236}">
                    <a16:creationId xmlns:a16="http://schemas.microsoft.com/office/drawing/2014/main" id="{A93DBE29-ABCA-4730-A49A-B0C25FF72595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021317" y="3355924"/>
                <a:ext cx="363600" cy="38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73" name="Cerneală 72">
                <a:extLst>
                  <a:ext uri="{FF2B5EF4-FFF2-40B4-BE49-F238E27FC236}">
                    <a16:creationId xmlns:a16="http://schemas.microsoft.com/office/drawing/2014/main" id="{3A85AD48-72DA-4BB2-B885-4949CE922428}"/>
                  </a:ext>
                </a:extLst>
              </p14:cNvPr>
              <p14:cNvContentPartPr/>
              <p14:nvPr/>
            </p14:nvContentPartPr>
            <p14:xfrm>
              <a:off x="4251917" y="4204804"/>
              <a:ext cx="4199040" cy="702360"/>
            </p14:xfrm>
          </p:contentPart>
        </mc:Choice>
        <mc:Fallback>
          <p:pic>
            <p:nvPicPr>
              <p:cNvPr id="73" name="Cerneală 72">
                <a:extLst>
                  <a:ext uri="{FF2B5EF4-FFF2-40B4-BE49-F238E27FC236}">
                    <a16:creationId xmlns:a16="http://schemas.microsoft.com/office/drawing/2014/main" id="{3A85AD48-72DA-4BB2-B885-4949CE922428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233917" y="4169164"/>
                <a:ext cx="4234680" cy="77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74" name="Cerneală 73">
                <a:extLst>
                  <a:ext uri="{FF2B5EF4-FFF2-40B4-BE49-F238E27FC236}">
                    <a16:creationId xmlns:a16="http://schemas.microsoft.com/office/drawing/2014/main" id="{28165EFB-D507-488A-9131-FD3C02EFE58F}"/>
                  </a:ext>
                </a:extLst>
              </p14:cNvPr>
              <p14:cNvContentPartPr/>
              <p14:nvPr/>
            </p14:nvContentPartPr>
            <p14:xfrm>
              <a:off x="7890077" y="5510884"/>
              <a:ext cx="233280" cy="19440"/>
            </p14:xfrm>
          </p:contentPart>
        </mc:Choice>
        <mc:Fallback>
          <p:pic>
            <p:nvPicPr>
              <p:cNvPr id="74" name="Cerneală 73">
                <a:extLst>
                  <a:ext uri="{FF2B5EF4-FFF2-40B4-BE49-F238E27FC236}">
                    <a16:creationId xmlns:a16="http://schemas.microsoft.com/office/drawing/2014/main" id="{28165EFB-D507-488A-9131-FD3C02EFE58F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872437" y="5492884"/>
                <a:ext cx="268920" cy="5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89" name="Cerneală 88">
                <a:extLst>
                  <a:ext uri="{FF2B5EF4-FFF2-40B4-BE49-F238E27FC236}">
                    <a16:creationId xmlns:a16="http://schemas.microsoft.com/office/drawing/2014/main" id="{11791455-134D-4CC2-A294-77BFF34F3857}"/>
                  </a:ext>
                </a:extLst>
              </p14:cNvPr>
              <p14:cNvContentPartPr/>
              <p14:nvPr/>
            </p14:nvContentPartPr>
            <p14:xfrm>
              <a:off x="7958837" y="6007324"/>
              <a:ext cx="236160" cy="24840"/>
            </p14:xfrm>
          </p:contentPart>
        </mc:Choice>
        <mc:Fallback>
          <p:pic>
            <p:nvPicPr>
              <p:cNvPr id="89" name="Cerneală 88">
                <a:extLst>
                  <a:ext uri="{FF2B5EF4-FFF2-40B4-BE49-F238E27FC236}">
                    <a16:creationId xmlns:a16="http://schemas.microsoft.com/office/drawing/2014/main" id="{11791455-134D-4CC2-A294-77BFF34F3857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941197" y="5989684"/>
                <a:ext cx="271800" cy="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20" name="Cerneală 119">
                <a:extLst>
                  <a:ext uri="{FF2B5EF4-FFF2-40B4-BE49-F238E27FC236}">
                    <a16:creationId xmlns:a16="http://schemas.microsoft.com/office/drawing/2014/main" id="{80F688CE-22F5-47C5-B626-ABC90C850B0D}"/>
                  </a:ext>
                </a:extLst>
              </p14:cNvPr>
              <p14:cNvContentPartPr/>
              <p14:nvPr/>
            </p14:nvContentPartPr>
            <p14:xfrm>
              <a:off x="8478677" y="4999684"/>
              <a:ext cx="3429360" cy="1758960"/>
            </p14:xfrm>
          </p:contentPart>
        </mc:Choice>
        <mc:Fallback>
          <p:pic>
            <p:nvPicPr>
              <p:cNvPr id="120" name="Cerneală 119">
                <a:extLst>
                  <a:ext uri="{FF2B5EF4-FFF2-40B4-BE49-F238E27FC236}">
                    <a16:creationId xmlns:a16="http://schemas.microsoft.com/office/drawing/2014/main" id="{80F688CE-22F5-47C5-B626-ABC90C850B0D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461037" y="4981684"/>
                <a:ext cx="3465000" cy="1794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74216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ED0061AB-729A-4D12-A028-8B4F238FC2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977" y="105158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o-RO"/>
          </a:p>
        </p:txBody>
      </p:sp>
      <p:sp>
        <p:nvSpPr>
          <p:cNvPr id="2" name="Dreptunghi 1">
            <a:extLst>
              <a:ext uri="{FF2B5EF4-FFF2-40B4-BE49-F238E27FC236}">
                <a16:creationId xmlns:a16="http://schemas.microsoft.com/office/drawing/2014/main" id="{6254AD42-8A6F-491A-AC8C-43FC734A4684}"/>
              </a:ext>
            </a:extLst>
          </p:cNvPr>
          <p:cNvSpPr/>
          <p:nvPr/>
        </p:nvSpPr>
        <p:spPr>
          <a:xfrm>
            <a:off x="518221" y="320074"/>
            <a:ext cx="22701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b="1" i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</a:t>
            </a:r>
            <a:r>
              <a:rPr lang="en-US" b="1" i="1" dirty="0" err="1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Circuitul</a:t>
            </a:r>
            <a:r>
              <a:rPr lang="en-US" b="1" i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74198 </a:t>
            </a:r>
            <a:endParaRPr lang="ro-RO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1" name="Cerneală 30">
                <a:extLst>
                  <a:ext uri="{FF2B5EF4-FFF2-40B4-BE49-F238E27FC236}">
                    <a16:creationId xmlns:a16="http://schemas.microsoft.com/office/drawing/2014/main" id="{684468D5-A654-4EC4-BCDC-CBB0B4314ED9}"/>
                  </a:ext>
                </a:extLst>
              </p14:cNvPr>
              <p14:cNvContentPartPr/>
              <p14:nvPr/>
            </p14:nvContentPartPr>
            <p14:xfrm>
              <a:off x="1249733" y="1965976"/>
              <a:ext cx="9169920" cy="3536640"/>
            </p14:xfrm>
          </p:contentPart>
        </mc:Choice>
        <mc:Fallback>
          <p:pic>
            <p:nvPicPr>
              <p:cNvPr id="31" name="Cerneală 30">
                <a:extLst>
                  <a:ext uri="{FF2B5EF4-FFF2-40B4-BE49-F238E27FC236}">
                    <a16:creationId xmlns:a16="http://schemas.microsoft.com/office/drawing/2014/main" id="{684468D5-A654-4EC4-BCDC-CBB0B4314ED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31732" y="1947978"/>
                <a:ext cx="9205561" cy="35722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" name="Cerneală 9">
                <a:extLst>
                  <a:ext uri="{FF2B5EF4-FFF2-40B4-BE49-F238E27FC236}">
                    <a16:creationId xmlns:a16="http://schemas.microsoft.com/office/drawing/2014/main" id="{6E8A1DFA-64E9-4087-B492-A8850A2E5DE4}"/>
                  </a:ext>
                </a:extLst>
              </p14:cNvPr>
              <p14:cNvContentPartPr/>
              <p14:nvPr/>
            </p14:nvContentPartPr>
            <p14:xfrm>
              <a:off x="4193237" y="378004"/>
              <a:ext cx="154440" cy="3600"/>
            </p14:xfrm>
          </p:contentPart>
        </mc:Choice>
        <mc:Fallback>
          <p:pic>
            <p:nvPicPr>
              <p:cNvPr id="10" name="Cerneală 9">
                <a:extLst>
                  <a:ext uri="{FF2B5EF4-FFF2-40B4-BE49-F238E27FC236}">
                    <a16:creationId xmlns:a16="http://schemas.microsoft.com/office/drawing/2014/main" id="{6E8A1DFA-64E9-4087-B492-A8850A2E5DE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75597" y="360364"/>
                <a:ext cx="19008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1" name="Cerneală 10">
                <a:extLst>
                  <a:ext uri="{FF2B5EF4-FFF2-40B4-BE49-F238E27FC236}">
                    <a16:creationId xmlns:a16="http://schemas.microsoft.com/office/drawing/2014/main" id="{20ACDA43-5DDC-48B3-9018-0177F3375BDE}"/>
                  </a:ext>
                </a:extLst>
              </p14:cNvPr>
              <p14:cNvContentPartPr/>
              <p14:nvPr/>
            </p14:nvContentPartPr>
            <p14:xfrm>
              <a:off x="4251917" y="464404"/>
              <a:ext cx="123840" cy="14040"/>
            </p14:xfrm>
          </p:contentPart>
        </mc:Choice>
        <mc:Fallback>
          <p:pic>
            <p:nvPicPr>
              <p:cNvPr id="11" name="Cerneală 10">
                <a:extLst>
                  <a:ext uri="{FF2B5EF4-FFF2-40B4-BE49-F238E27FC236}">
                    <a16:creationId xmlns:a16="http://schemas.microsoft.com/office/drawing/2014/main" id="{20ACDA43-5DDC-48B3-9018-0177F3375BD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234277" y="446764"/>
                <a:ext cx="159480" cy="4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2" name="Cerneală 11">
                <a:extLst>
                  <a:ext uri="{FF2B5EF4-FFF2-40B4-BE49-F238E27FC236}">
                    <a16:creationId xmlns:a16="http://schemas.microsoft.com/office/drawing/2014/main" id="{A3FAD72B-1AEF-4FB2-9F96-C580135ECFD1}"/>
                  </a:ext>
                </a:extLst>
              </p14:cNvPr>
              <p14:cNvContentPartPr/>
              <p14:nvPr/>
            </p14:nvContentPartPr>
            <p14:xfrm>
              <a:off x="4528037" y="339484"/>
              <a:ext cx="119160" cy="142560"/>
            </p14:xfrm>
          </p:contentPart>
        </mc:Choice>
        <mc:Fallback>
          <p:pic>
            <p:nvPicPr>
              <p:cNvPr id="12" name="Cerneală 11">
                <a:extLst>
                  <a:ext uri="{FF2B5EF4-FFF2-40B4-BE49-F238E27FC236}">
                    <a16:creationId xmlns:a16="http://schemas.microsoft.com/office/drawing/2014/main" id="{A3FAD72B-1AEF-4FB2-9F96-C580135ECFD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510037" y="321844"/>
                <a:ext cx="15480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3" name="Cerneală 12">
                <a:extLst>
                  <a:ext uri="{FF2B5EF4-FFF2-40B4-BE49-F238E27FC236}">
                    <a16:creationId xmlns:a16="http://schemas.microsoft.com/office/drawing/2014/main" id="{2E3A8274-D69F-41A3-AA33-71E460BCBEB4}"/>
                  </a:ext>
                </a:extLst>
              </p14:cNvPr>
              <p14:cNvContentPartPr/>
              <p14:nvPr/>
            </p14:nvContentPartPr>
            <p14:xfrm>
              <a:off x="4782917" y="292324"/>
              <a:ext cx="155520" cy="205200"/>
            </p14:xfrm>
          </p:contentPart>
        </mc:Choice>
        <mc:Fallback>
          <p:pic>
            <p:nvPicPr>
              <p:cNvPr id="13" name="Cerneală 12">
                <a:extLst>
                  <a:ext uri="{FF2B5EF4-FFF2-40B4-BE49-F238E27FC236}">
                    <a16:creationId xmlns:a16="http://schemas.microsoft.com/office/drawing/2014/main" id="{2E3A8274-D69F-41A3-AA33-71E460BCBEB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765277" y="274324"/>
                <a:ext cx="191160" cy="24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4" name="Cerneală 13">
                <a:extLst>
                  <a:ext uri="{FF2B5EF4-FFF2-40B4-BE49-F238E27FC236}">
                    <a16:creationId xmlns:a16="http://schemas.microsoft.com/office/drawing/2014/main" id="{CC1CDAF3-C607-4F1C-B147-9A1A3922E4D2}"/>
                  </a:ext>
                </a:extLst>
              </p14:cNvPr>
              <p14:cNvContentPartPr/>
              <p14:nvPr/>
            </p14:nvContentPartPr>
            <p14:xfrm>
              <a:off x="3814517" y="247684"/>
              <a:ext cx="289080" cy="307080"/>
            </p14:xfrm>
          </p:contentPart>
        </mc:Choice>
        <mc:Fallback>
          <p:pic>
            <p:nvPicPr>
              <p:cNvPr id="14" name="Cerneală 13">
                <a:extLst>
                  <a:ext uri="{FF2B5EF4-FFF2-40B4-BE49-F238E27FC236}">
                    <a16:creationId xmlns:a16="http://schemas.microsoft.com/office/drawing/2014/main" id="{CC1CDAF3-C607-4F1C-B147-9A1A3922E4D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796517" y="230044"/>
                <a:ext cx="324720" cy="34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5" name="Cerneală 14">
                <a:extLst>
                  <a:ext uri="{FF2B5EF4-FFF2-40B4-BE49-F238E27FC236}">
                    <a16:creationId xmlns:a16="http://schemas.microsoft.com/office/drawing/2014/main" id="{15F6425C-9566-433F-8390-6D363EA36BC8}"/>
                  </a:ext>
                </a:extLst>
              </p14:cNvPr>
              <p14:cNvContentPartPr/>
              <p14:nvPr/>
            </p14:nvContentPartPr>
            <p14:xfrm>
              <a:off x="3495197" y="270004"/>
              <a:ext cx="243000" cy="320760"/>
            </p14:xfrm>
          </p:contentPart>
        </mc:Choice>
        <mc:Fallback>
          <p:pic>
            <p:nvPicPr>
              <p:cNvPr id="15" name="Cerneală 14">
                <a:extLst>
                  <a:ext uri="{FF2B5EF4-FFF2-40B4-BE49-F238E27FC236}">
                    <a16:creationId xmlns:a16="http://schemas.microsoft.com/office/drawing/2014/main" id="{15F6425C-9566-433F-8390-6D363EA36BC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477557" y="252004"/>
                <a:ext cx="278640" cy="35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6" name="Cerneală 15">
                <a:extLst>
                  <a:ext uri="{FF2B5EF4-FFF2-40B4-BE49-F238E27FC236}">
                    <a16:creationId xmlns:a16="http://schemas.microsoft.com/office/drawing/2014/main" id="{A491B714-4AD7-4F95-88E9-235CC75F4E1C}"/>
                  </a:ext>
                </a:extLst>
              </p14:cNvPr>
              <p14:cNvContentPartPr/>
              <p14:nvPr/>
            </p14:nvContentPartPr>
            <p14:xfrm>
              <a:off x="3045557" y="289444"/>
              <a:ext cx="212760" cy="389160"/>
            </p14:xfrm>
          </p:contentPart>
        </mc:Choice>
        <mc:Fallback>
          <p:pic>
            <p:nvPicPr>
              <p:cNvPr id="16" name="Cerneală 15">
                <a:extLst>
                  <a:ext uri="{FF2B5EF4-FFF2-40B4-BE49-F238E27FC236}">
                    <a16:creationId xmlns:a16="http://schemas.microsoft.com/office/drawing/2014/main" id="{A491B714-4AD7-4F95-88E9-235CC75F4E1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027917" y="271804"/>
                <a:ext cx="248400" cy="42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9" name="Cerneală 18">
                <a:extLst>
                  <a:ext uri="{FF2B5EF4-FFF2-40B4-BE49-F238E27FC236}">
                    <a16:creationId xmlns:a16="http://schemas.microsoft.com/office/drawing/2014/main" id="{53FAE97B-E393-40CB-B64E-7C8BE1678970}"/>
                  </a:ext>
                </a:extLst>
              </p14:cNvPr>
              <p14:cNvContentPartPr/>
              <p14:nvPr/>
            </p14:nvContentPartPr>
            <p14:xfrm>
              <a:off x="5495717" y="284764"/>
              <a:ext cx="288720" cy="229320"/>
            </p14:xfrm>
          </p:contentPart>
        </mc:Choice>
        <mc:Fallback>
          <p:pic>
            <p:nvPicPr>
              <p:cNvPr id="19" name="Cerneală 18">
                <a:extLst>
                  <a:ext uri="{FF2B5EF4-FFF2-40B4-BE49-F238E27FC236}">
                    <a16:creationId xmlns:a16="http://schemas.microsoft.com/office/drawing/2014/main" id="{53FAE97B-E393-40CB-B64E-7C8BE167897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478077" y="266764"/>
                <a:ext cx="324360" cy="26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2" name="Cerneală 31">
                <a:extLst>
                  <a:ext uri="{FF2B5EF4-FFF2-40B4-BE49-F238E27FC236}">
                    <a16:creationId xmlns:a16="http://schemas.microsoft.com/office/drawing/2014/main" id="{D850F744-0083-4B64-8BDC-5115471E0165}"/>
                  </a:ext>
                </a:extLst>
              </p14:cNvPr>
              <p14:cNvContentPartPr/>
              <p14:nvPr/>
            </p14:nvContentPartPr>
            <p14:xfrm>
              <a:off x="8588477" y="208804"/>
              <a:ext cx="39240" cy="32040"/>
            </p14:xfrm>
          </p:contentPart>
        </mc:Choice>
        <mc:Fallback>
          <p:pic>
            <p:nvPicPr>
              <p:cNvPr id="32" name="Cerneală 31">
                <a:extLst>
                  <a:ext uri="{FF2B5EF4-FFF2-40B4-BE49-F238E27FC236}">
                    <a16:creationId xmlns:a16="http://schemas.microsoft.com/office/drawing/2014/main" id="{D850F744-0083-4B64-8BDC-5115471E016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570837" y="191164"/>
                <a:ext cx="74880" cy="6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4" name="Cerneală 33">
                <a:extLst>
                  <a:ext uri="{FF2B5EF4-FFF2-40B4-BE49-F238E27FC236}">
                    <a16:creationId xmlns:a16="http://schemas.microsoft.com/office/drawing/2014/main" id="{5D327D21-2716-4E06-8BAE-3B4CEF736BA3}"/>
                  </a:ext>
                </a:extLst>
              </p14:cNvPr>
              <p14:cNvContentPartPr/>
              <p14:nvPr/>
            </p14:nvContentPartPr>
            <p14:xfrm>
              <a:off x="8076917" y="298444"/>
              <a:ext cx="773640" cy="183960"/>
            </p14:xfrm>
          </p:contentPart>
        </mc:Choice>
        <mc:Fallback>
          <p:pic>
            <p:nvPicPr>
              <p:cNvPr id="34" name="Cerneală 33">
                <a:extLst>
                  <a:ext uri="{FF2B5EF4-FFF2-40B4-BE49-F238E27FC236}">
                    <a16:creationId xmlns:a16="http://schemas.microsoft.com/office/drawing/2014/main" id="{5D327D21-2716-4E06-8BAE-3B4CEF736BA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059277" y="280444"/>
                <a:ext cx="809280" cy="21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5" name="Cerneală 34">
                <a:extLst>
                  <a:ext uri="{FF2B5EF4-FFF2-40B4-BE49-F238E27FC236}">
                    <a16:creationId xmlns:a16="http://schemas.microsoft.com/office/drawing/2014/main" id="{502ED5F0-CA53-48DB-B003-A13C9BB19C7B}"/>
                  </a:ext>
                </a:extLst>
              </p14:cNvPr>
              <p14:cNvContentPartPr/>
              <p14:nvPr/>
            </p14:nvContentPartPr>
            <p14:xfrm>
              <a:off x="6092237" y="175324"/>
              <a:ext cx="1753920" cy="304560"/>
            </p14:xfrm>
          </p:contentPart>
        </mc:Choice>
        <mc:Fallback>
          <p:pic>
            <p:nvPicPr>
              <p:cNvPr id="35" name="Cerneală 34">
                <a:extLst>
                  <a:ext uri="{FF2B5EF4-FFF2-40B4-BE49-F238E27FC236}">
                    <a16:creationId xmlns:a16="http://schemas.microsoft.com/office/drawing/2014/main" id="{502ED5F0-CA53-48DB-B003-A13C9BB19C7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074601" y="157684"/>
                <a:ext cx="1789553" cy="34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36" name="Cerneală 35">
                <a:extLst>
                  <a:ext uri="{FF2B5EF4-FFF2-40B4-BE49-F238E27FC236}">
                    <a16:creationId xmlns:a16="http://schemas.microsoft.com/office/drawing/2014/main" id="{342985FB-AA61-42EE-A428-809290FF4127}"/>
                  </a:ext>
                </a:extLst>
              </p14:cNvPr>
              <p14:cNvContentPartPr/>
              <p14:nvPr/>
            </p14:nvContentPartPr>
            <p14:xfrm>
              <a:off x="9184637" y="371524"/>
              <a:ext cx="338400" cy="104760"/>
            </p14:xfrm>
          </p:contentPart>
        </mc:Choice>
        <mc:Fallback>
          <p:pic>
            <p:nvPicPr>
              <p:cNvPr id="36" name="Cerneală 35">
                <a:extLst>
                  <a:ext uri="{FF2B5EF4-FFF2-40B4-BE49-F238E27FC236}">
                    <a16:creationId xmlns:a16="http://schemas.microsoft.com/office/drawing/2014/main" id="{342985FB-AA61-42EE-A428-809290FF412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166997" y="353524"/>
                <a:ext cx="374040" cy="14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37" name="Cerneală 36">
                <a:extLst>
                  <a:ext uri="{FF2B5EF4-FFF2-40B4-BE49-F238E27FC236}">
                    <a16:creationId xmlns:a16="http://schemas.microsoft.com/office/drawing/2014/main" id="{0AB15311-6F15-4E72-B812-7C93989D567B}"/>
                  </a:ext>
                </a:extLst>
              </p14:cNvPr>
              <p14:cNvContentPartPr/>
              <p14:nvPr/>
            </p14:nvContentPartPr>
            <p14:xfrm>
              <a:off x="9772877" y="201244"/>
              <a:ext cx="474120" cy="390960"/>
            </p14:xfrm>
          </p:contentPart>
        </mc:Choice>
        <mc:Fallback>
          <p:pic>
            <p:nvPicPr>
              <p:cNvPr id="37" name="Cerneală 36">
                <a:extLst>
                  <a:ext uri="{FF2B5EF4-FFF2-40B4-BE49-F238E27FC236}">
                    <a16:creationId xmlns:a16="http://schemas.microsoft.com/office/drawing/2014/main" id="{0AB15311-6F15-4E72-B812-7C93989D567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755237" y="183244"/>
                <a:ext cx="509760" cy="42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38" name="Cerneală 37">
                <a:extLst>
                  <a:ext uri="{FF2B5EF4-FFF2-40B4-BE49-F238E27FC236}">
                    <a16:creationId xmlns:a16="http://schemas.microsoft.com/office/drawing/2014/main" id="{312597E2-796C-43DD-B202-F318C4EA8601}"/>
                  </a:ext>
                </a:extLst>
              </p14:cNvPr>
              <p14:cNvContentPartPr/>
              <p14:nvPr/>
            </p14:nvContentPartPr>
            <p14:xfrm>
              <a:off x="10470917" y="172444"/>
              <a:ext cx="254160" cy="228960"/>
            </p14:xfrm>
          </p:contentPart>
        </mc:Choice>
        <mc:Fallback>
          <p:pic>
            <p:nvPicPr>
              <p:cNvPr id="38" name="Cerneală 37">
                <a:extLst>
                  <a:ext uri="{FF2B5EF4-FFF2-40B4-BE49-F238E27FC236}">
                    <a16:creationId xmlns:a16="http://schemas.microsoft.com/office/drawing/2014/main" id="{312597E2-796C-43DD-B202-F318C4EA860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0453277" y="154444"/>
                <a:ext cx="289800" cy="26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43" name="Cerneală 42">
                <a:extLst>
                  <a:ext uri="{FF2B5EF4-FFF2-40B4-BE49-F238E27FC236}">
                    <a16:creationId xmlns:a16="http://schemas.microsoft.com/office/drawing/2014/main" id="{65695AC7-7542-4B86-B731-366E45BCDC29}"/>
                  </a:ext>
                </a:extLst>
              </p14:cNvPr>
              <p14:cNvContentPartPr/>
              <p14:nvPr/>
            </p14:nvContentPartPr>
            <p14:xfrm>
              <a:off x="10998677" y="103684"/>
              <a:ext cx="1011960" cy="451800"/>
            </p14:xfrm>
          </p:contentPart>
        </mc:Choice>
        <mc:Fallback>
          <p:pic>
            <p:nvPicPr>
              <p:cNvPr id="43" name="Cerneală 42">
                <a:extLst>
                  <a:ext uri="{FF2B5EF4-FFF2-40B4-BE49-F238E27FC236}">
                    <a16:creationId xmlns:a16="http://schemas.microsoft.com/office/drawing/2014/main" id="{65695AC7-7542-4B86-B731-366E45BCDC2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0981037" y="85684"/>
                <a:ext cx="1047600" cy="48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66" name="Cerneală 65">
                <a:extLst>
                  <a:ext uri="{FF2B5EF4-FFF2-40B4-BE49-F238E27FC236}">
                    <a16:creationId xmlns:a16="http://schemas.microsoft.com/office/drawing/2014/main" id="{78397B3E-40FD-44BF-9E8F-652B8110F060}"/>
                  </a:ext>
                </a:extLst>
              </p14:cNvPr>
              <p14:cNvContentPartPr/>
              <p14:nvPr/>
            </p14:nvContentPartPr>
            <p14:xfrm>
              <a:off x="2712757" y="3520439"/>
              <a:ext cx="1429920" cy="445320"/>
            </p14:xfrm>
          </p:contentPart>
        </mc:Choice>
        <mc:Fallback>
          <p:pic>
            <p:nvPicPr>
              <p:cNvPr id="66" name="Cerneală 65">
                <a:extLst>
                  <a:ext uri="{FF2B5EF4-FFF2-40B4-BE49-F238E27FC236}">
                    <a16:creationId xmlns:a16="http://schemas.microsoft.com/office/drawing/2014/main" id="{78397B3E-40FD-44BF-9E8F-652B8110F060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695117" y="3502799"/>
                <a:ext cx="1465560" cy="48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79" name="Cerneală 78">
                <a:extLst>
                  <a:ext uri="{FF2B5EF4-FFF2-40B4-BE49-F238E27FC236}">
                    <a16:creationId xmlns:a16="http://schemas.microsoft.com/office/drawing/2014/main" id="{255F2380-1AAC-413B-9085-6C68867B4392}"/>
                  </a:ext>
                </a:extLst>
              </p14:cNvPr>
              <p14:cNvContentPartPr/>
              <p14:nvPr/>
            </p14:nvContentPartPr>
            <p14:xfrm>
              <a:off x="8676677" y="821524"/>
              <a:ext cx="603000" cy="368640"/>
            </p14:xfrm>
          </p:contentPart>
        </mc:Choice>
        <mc:Fallback>
          <p:pic>
            <p:nvPicPr>
              <p:cNvPr id="79" name="Cerneală 78">
                <a:extLst>
                  <a:ext uri="{FF2B5EF4-FFF2-40B4-BE49-F238E27FC236}">
                    <a16:creationId xmlns:a16="http://schemas.microsoft.com/office/drawing/2014/main" id="{255F2380-1AAC-413B-9085-6C68867B439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659037" y="803884"/>
                <a:ext cx="638640" cy="40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81" name="Cerneală 80">
                <a:extLst>
                  <a:ext uri="{FF2B5EF4-FFF2-40B4-BE49-F238E27FC236}">
                    <a16:creationId xmlns:a16="http://schemas.microsoft.com/office/drawing/2014/main" id="{AB24AB39-D184-4A7B-BBBF-D8D1E4F0684C}"/>
                  </a:ext>
                </a:extLst>
              </p14:cNvPr>
              <p14:cNvContentPartPr/>
              <p14:nvPr/>
            </p14:nvContentPartPr>
            <p14:xfrm>
              <a:off x="6183677" y="558004"/>
              <a:ext cx="2074680" cy="716760"/>
            </p14:xfrm>
          </p:contentPart>
        </mc:Choice>
        <mc:Fallback>
          <p:pic>
            <p:nvPicPr>
              <p:cNvPr id="81" name="Cerneală 80">
                <a:extLst>
                  <a:ext uri="{FF2B5EF4-FFF2-40B4-BE49-F238E27FC236}">
                    <a16:creationId xmlns:a16="http://schemas.microsoft.com/office/drawing/2014/main" id="{AB24AB39-D184-4A7B-BBBF-D8D1E4F0684C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165677" y="540004"/>
                <a:ext cx="2110320" cy="75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82" name="Cerneală 81">
                <a:extLst>
                  <a:ext uri="{FF2B5EF4-FFF2-40B4-BE49-F238E27FC236}">
                    <a16:creationId xmlns:a16="http://schemas.microsoft.com/office/drawing/2014/main" id="{A74FCCEF-ACBB-4AF3-9D6B-D09CE6C9A61E}"/>
                  </a:ext>
                </a:extLst>
              </p14:cNvPr>
              <p14:cNvContentPartPr/>
              <p14:nvPr/>
            </p14:nvContentPartPr>
            <p14:xfrm>
              <a:off x="5618477" y="1110964"/>
              <a:ext cx="308160" cy="193680"/>
            </p14:xfrm>
          </p:contentPart>
        </mc:Choice>
        <mc:Fallback>
          <p:pic>
            <p:nvPicPr>
              <p:cNvPr id="82" name="Cerneală 81">
                <a:extLst>
                  <a:ext uri="{FF2B5EF4-FFF2-40B4-BE49-F238E27FC236}">
                    <a16:creationId xmlns:a16="http://schemas.microsoft.com/office/drawing/2014/main" id="{A74FCCEF-ACBB-4AF3-9D6B-D09CE6C9A61E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600816" y="1092964"/>
                <a:ext cx="343842" cy="22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89" name="Cerneală 88">
                <a:extLst>
                  <a:ext uri="{FF2B5EF4-FFF2-40B4-BE49-F238E27FC236}">
                    <a16:creationId xmlns:a16="http://schemas.microsoft.com/office/drawing/2014/main" id="{834F913F-7CFF-4FDB-9FBE-FEA22752D088}"/>
                  </a:ext>
                </a:extLst>
              </p14:cNvPr>
              <p14:cNvContentPartPr/>
              <p14:nvPr/>
            </p14:nvContentPartPr>
            <p14:xfrm>
              <a:off x="9717797" y="994324"/>
              <a:ext cx="1236240" cy="264960"/>
            </p14:xfrm>
          </p:contentPart>
        </mc:Choice>
        <mc:Fallback>
          <p:pic>
            <p:nvPicPr>
              <p:cNvPr id="89" name="Cerneală 88">
                <a:extLst>
                  <a:ext uri="{FF2B5EF4-FFF2-40B4-BE49-F238E27FC236}">
                    <a16:creationId xmlns:a16="http://schemas.microsoft.com/office/drawing/2014/main" id="{834F913F-7CFF-4FDB-9FBE-FEA22752D088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699797" y="976684"/>
                <a:ext cx="1271880" cy="30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07" name="Cerneală 106">
                <a:extLst>
                  <a:ext uri="{FF2B5EF4-FFF2-40B4-BE49-F238E27FC236}">
                    <a16:creationId xmlns:a16="http://schemas.microsoft.com/office/drawing/2014/main" id="{D71AF429-49BB-4AAC-849D-B64802969954}"/>
                  </a:ext>
                </a:extLst>
              </p14:cNvPr>
              <p14:cNvContentPartPr/>
              <p14:nvPr/>
            </p14:nvContentPartPr>
            <p14:xfrm>
              <a:off x="9494237" y="1586884"/>
              <a:ext cx="1055880" cy="419400"/>
            </p14:xfrm>
          </p:contentPart>
        </mc:Choice>
        <mc:Fallback>
          <p:pic>
            <p:nvPicPr>
              <p:cNvPr id="107" name="Cerneală 106">
                <a:extLst>
                  <a:ext uri="{FF2B5EF4-FFF2-40B4-BE49-F238E27FC236}">
                    <a16:creationId xmlns:a16="http://schemas.microsoft.com/office/drawing/2014/main" id="{D71AF429-49BB-4AAC-849D-B64802969954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476237" y="1569229"/>
                <a:ext cx="1091520" cy="4550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08" name="Cerneală 107">
                <a:extLst>
                  <a:ext uri="{FF2B5EF4-FFF2-40B4-BE49-F238E27FC236}">
                    <a16:creationId xmlns:a16="http://schemas.microsoft.com/office/drawing/2014/main" id="{3A657F74-5A9C-4891-9E64-B9E79C1624E0}"/>
                  </a:ext>
                </a:extLst>
              </p14:cNvPr>
              <p14:cNvContentPartPr/>
              <p14:nvPr/>
            </p14:nvContentPartPr>
            <p14:xfrm>
              <a:off x="8356277" y="1709644"/>
              <a:ext cx="803160" cy="349920"/>
            </p14:xfrm>
          </p:contentPart>
        </mc:Choice>
        <mc:Fallback>
          <p:pic>
            <p:nvPicPr>
              <p:cNvPr id="108" name="Cerneală 107">
                <a:extLst>
                  <a:ext uri="{FF2B5EF4-FFF2-40B4-BE49-F238E27FC236}">
                    <a16:creationId xmlns:a16="http://schemas.microsoft.com/office/drawing/2014/main" id="{3A657F74-5A9C-4891-9E64-B9E79C1624E0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338285" y="1691644"/>
                <a:ext cx="838784" cy="38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09" name="Cerneală 108">
                <a:extLst>
                  <a:ext uri="{FF2B5EF4-FFF2-40B4-BE49-F238E27FC236}">
                    <a16:creationId xmlns:a16="http://schemas.microsoft.com/office/drawing/2014/main" id="{E143516F-4195-42EF-ACE5-03A25A4FF39C}"/>
                  </a:ext>
                </a:extLst>
              </p14:cNvPr>
              <p14:cNvContentPartPr/>
              <p14:nvPr/>
            </p14:nvContentPartPr>
            <p14:xfrm>
              <a:off x="7670837" y="1835644"/>
              <a:ext cx="403200" cy="269280"/>
            </p14:xfrm>
          </p:contentPart>
        </mc:Choice>
        <mc:Fallback>
          <p:pic>
            <p:nvPicPr>
              <p:cNvPr id="109" name="Cerneală 108">
                <a:extLst>
                  <a:ext uri="{FF2B5EF4-FFF2-40B4-BE49-F238E27FC236}">
                    <a16:creationId xmlns:a16="http://schemas.microsoft.com/office/drawing/2014/main" id="{E143516F-4195-42EF-ACE5-03A25A4FF39C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652837" y="1818004"/>
                <a:ext cx="438840" cy="30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13" name="Cerneală 112">
                <a:extLst>
                  <a:ext uri="{FF2B5EF4-FFF2-40B4-BE49-F238E27FC236}">
                    <a16:creationId xmlns:a16="http://schemas.microsoft.com/office/drawing/2014/main" id="{DCDD9C26-3F1D-4EA1-A5C6-2DEFF97B3AF0}"/>
                  </a:ext>
                </a:extLst>
              </p14:cNvPr>
              <p14:cNvContentPartPr/>
              <p14:nvPr/>
            </p14:nvContentPartPr>
            <p14:xfrm>
              <a:off x="8592437" y="2411644"/>
              <a:ext cx="30600" cy="5400"/>
            </p14:xfrm>
          </p:contentPart>
        </mc:Choice>
        <mc:Fallback>
          <p:pic>
            <p:nvPicPr>
              <p:cNvPr id="113" name="Cerneală 112">
                <a:extLst>
                  <a:ext uri="{FF2B5EF4-FFF2-40B4-BE49-F238E27FC236}">
                    <a16:creationId xmlns:a16="http://schemas.microsoft.com/office/drawing/2014/main" id="{DCDD9C26-3F1D-4EA1-A5C6-2DEFF97B3AF0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574797" y="2393644"/>
                <a:ext cx="66240" cy="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14" name="Cerneală 113">
                <a:extLst>
                  <a:ext uri="{FF2B5EF4-FFF2-40B4-BE49-F238E27FC236}">
                    <a16:creationId xmlns:a16="http://schemas.microsoft.com/office/drawing/2014/main" id="{53759C59-C0E6-4E0D-8F58-968A3D58F7A1}"/>
                  </a:ext>
                </a:extLst>
              </p14:cNvPr>
              <p14:cNvContentPartPr/>
              <p14:nvPr/>
            </p14:nvContentPartPr>
            <p14:xfrm>
              <a:off x="8789717" y="2412364"/>
              <a:ext cx="37080" cy="11520"/>
            </p14:xfrm>
          </p:contentPart>
        </mc:Choice>
        <mc:Fallback>
          <p:pic>
            <p:nvPicPr>
              <p:cNvPr id="114" name="Cerneală 113">
                <a:extLst>
                  <a:ext uri="{FF2B5EF4-FFF2-40B4-BE49-F238E27FC236}">
                    <a16:creationId xmlns:a16="http://schemas.microsoft.com/office/drawing/2014/main" id="{53759C59-C0E6-4E0D-8F58-968A3D58F7A1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8772077" y="2394724"/>
                <a:ext cx="7272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15" name="Cerneală 114">
                <a:extLst>
                  <a:ext uri="{FF2B5EF4-FFF2-40B4-BE49-F238E27FC236}">
                    <a16:creationId xmlns:a16="http://schemas.microsoft.com/office/drawing/2014/main" id="{C8F34334-05E1-449F-AA7A-C2AD2D4E06D2}"/>
                  </a:ext>
                </a:extLst>
              </p14:cNvPr>
              <p14:cNvContentPartPr/>
              <p14:nvPr/>
            </p14:nvContentPartPr>
            <p14:xfrm>
              <a:off x="9123797" y="2390044"/>
              <a:ext cx="245160" cy="19080"/>
            </p14:xfrm>
          </p:contentPart>
        </mc:Choice>
        <mc:Fallback>
          <p:pic>
            <p:nvPicPr>
              <p:cNvPr id="115" name="Cerneală 114">
                <a:extLst>
                  <a:ext uri="{FF2B5EF4-FFF2-40B4-BE49-F238E27FC236}">
                    <a16:creationId xmlns:a16="http://schemas.microsoft.com/office/drawing/2014/main" id="{C8F34334-05E1-449F-AA7A-C2AD2D4E06D2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9106157" y="2372044"/>
                <a:ext cx="280800" cy="5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16" name="Cerneală 115">
                <a:extLst>
                  <a:ext uri="{FF2B5EF4-FFF2-40B4-BE49-F238E27FC236}">
                    <a16:creationId xmlns:a16="http://schemas.microsoft.com/office/drawing/2014/main" id="{CDC23059-5A96-4BB4-A142-96545AB841CE}"/>
                  </a:ext>
                </a:extLst>
              </p14:cNvPr>
              <p14:cNvContentPartPr/>
              <p14:nvPr/>
            </p14:nvContentPartPr>
            <p14:xfrm>
              <a:off x="9610877" y="2379244"/>
              <a:ext cx="14400" cy="360"/>
            </p14:xfrm>
          </p:contentPart>
        </mc:Choice>
        <mc:Fallback>
          <p:pic>
            <p:nvPicPr>
              <p:cNvPr id="116" name="Cerneală 115">
                <a:extLst>
                  <a:ext uri="{FF2B5EF4-FFF2-40B4-BE49-F238E27FC236}">
                    <a16:creationId xmlns:a16="http://schemas.microsoft.com/office/drawing/2014/main" id="{CDC23059-5A96-4BB4-A142-96545AB841CE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9592877" y="2361244"/>
                <a:ext cx="5004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21" name="Cerneală 120">
                <a:extLst>
                  <a:ext uri="{FF2B5EF4-FFF2-40B4-BE49-F238E27FC236}">
                    <a16:creationId xmlns:a16="http://schemas.microsoft.com/office/drawing/2014/main" id="{AC64AB69-26C7-4C1C-905E-07DF63059432}"/>
                  </a:ext>
                </a:extLst>
              </p14:cNvPr>
              <p14:cNvContentPartPr/>
              <p14:nvPr/>
            </p14:nvContentPartPr>
            <p14:xfrm>
              <a:off x="9817157" y="2152804"/>
              <a:ext cx="516240" cy="274320"/>
            </p14:xfrm>
          </p:contentPart>
        </mc:Choice>
        <mc:Fallback>
          <p:pic>
            <p:nvPicPr>
              <p:cNvPr id="121" name="Cerneală 120">
                <a:extLst>
                  <a:ext uri="{FF2B5EF4-FFF2-40B4-BE49-F238E27FC236}">
                    <a16:creationId xmlns:a16="http://schemas.microsoft.com/office/drawing/2014/main" id="{AC64AB69-26C7-4C1C-905E-07DF63059432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9799505" y="2135164"/>
                <a:ext cx="551905" cy="30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22" name="Cerneală 121">
                <a:extLst>
                  <a:ext uri="{FF2B5EF4-FFF2-40B4-BE49-F238E27FC236}">
                    <a16:creationId xmlns:a16="http://schemas.microsoft.com/office/drawing/2014/main" id="{715E8AB8-FD7A-4B23-9820-58F308AF4CF5}"/>
                  </a:ext>
                </a:extLst>
              </p14:cNvPr>
              <p14:cNvContentPartPr/>
              <p14:nvPr/>
            </p14:nvContentPartPr>
            <p14:xfrm>
              <a:off x="8047397" y="2315164"/>
              <a:ext cx="348480" cy="196920"/>
            </p14:xfrm>
          </p:contentPart>
        </mc:Choice>
        <mc:Fallback>
          <p:pic>
            <p:nvPicPr>
              <p:cNvPr id="122" name="Cerneală 121">
                <a:extLst>
                  <a:ext uri="{FF2B5EF4-FFF2-40B4-BE49-F238E27FC236}">
                    <a16:creationId xmlns:a16="http://schemas.microsoft.com/office/drawing/2014/main" id="{715E8AB8-FD7A-4B23-9820-58F308AF4CF5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8029397" y="2297492"/>
                <a:ext cx="384120" cy="2326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24" name="Cerneală 123">
                <a:extLst>
                  <a:ext uri="{FF2B5EF4-FFF2-40B4-BE49-F238E27FC236}">
                    <a16:creationId xmlns:a16="http://schemas.microsoft.com/office/drawing/2014/main" id="{28CC2FCA-3CCA-41C8-9FD6-B03A849E462E}"/>
                  </a:ext>
                </a:extLst>
              </p14:cNvPr>
              <p14:cNvContentPartPr/>
              <p14:nvPr/>
            </p14:nvContentPartPr>
            <p14:xfrm>
              <a:off x="4321037" y="1861204"/>
              <a:ext cx="3167640" cy="493200"/>
            </p14:xfrm>
          </p:contentPart>
        </mc:Choice>
        <mc:Fallback>
          <p:pic>
            <p:nvPicPr>
              <p:cNvPr id="124" name="Cerneală 123">
                <a:extLst>
                  <a:ext uri="{FF2B5EF4-FFF2-40B4-BE49-F238E27FC236}">
                    <a16:creationId xmlns:a16="http://schemas.microsoft.com/office/drawing/2014/main" id="{28CC2FCA-3CCA-41C8-9FD6-B03A849E462E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303037" y="1843204"/>
                <a:ext cx="3203280" cy="52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125" name="Cerneală 124">
                <a:extLst>
                  <a:ext uri="{FF2B5EF4-FFF2-40B4-BE49-F238E27FC236}">
                    <a16:creationId xmlns:a16="http://schemas.microsoft.com/office/drawing/2014/main" id="{C3998A44-326A-47EB-9F36-499A114FFFF0}"/>
                  </a:ext>
                </a:extLst>
              </p14:cNvPr>
              <p14:cNvContentPartPr/>
              <p14:nvPr/>
            </p14:nvContentPartPr>
            <p14:xfrm>
              <a:off x="3069317" y="2588044"/>
              <a:ext cx="139680" cy="216360"/>
            </p14:xfrm>
          </p:contentPart>
        </mc:Choice>
        <mc:Fallback>
          <p:pic>
            <p:nvPicPr>
              <p:cNvPr id="125" name="Cerneală 124">
                <a:extLst>
                  <a:ext uri="{FF2B5EF4-FFF2-40B4-BE49-F238E27FC236}">
                    <a16:creationId xmlns:a16="http://schemas.microsoft.com/office/drawing/2014/main" id="{C3998A44-326A-47EB-9F36-499A114FFFF0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051317" y="2570404"/>
                <a:ext cx="175320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126" name="Cerneală 125">
                <a:extLst>
                  <a:ext uri="{FF2B5EF4-FFF2-40B4-BE49-F238E27FC236}">
                    <a16:creationId xmlns:a16="http://schemas.microsoft.com/office/drawing/2014/main" id="{D31CBADE-4A04-451C-A8F5-23997B28F49A}"/>
                  </a:ext>
                </a:extLst>
              </p14:cNvPr>
              <p14:cNvContentPartPr/>
              <p14:nvPr/>
            </p14:nvContentPartPr>
            <p14:xfrm>
              <a:off x="3442637" y="2597764"/>
              <a:ext cx="128160" cy="236880"/>
            </p14:xfrm>
          </p:contentPart>
        </mc:Choice>
        <mc:Fallback>
          <p:pic>
            <p:nvPicPr>
              <p:cNvPr id="126" name="Cerneală 125">
                <a:extLst>
                  <a:ext uri="{FF2B5EF4-FFF2-40B4-BE49-F238E27FC236}">
                    <a16:creationId xmlns:a16="http://schemas.microsoft.com/office/drawing/2014/main" id="{D31CBADE-4A04-451C-A8F5-23997B28F49A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3424997" y="2579764"/>
                <a:ext cx="163800" cy="27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27" name="Cerneală 126">
                <a:extLst>
                  <a:ext uri="{FF2B5EF4-FFF2-40B4-BE49-F238E27FC236}">
                    <a16:creationId xmlns:a16="http://schemas.microsoft.com/office/drawing/2014/main" id="{6D4E8311-FEAE-42CD-BAA9-99470D49E82F}"/>
                  </a:ext>
                </a:extLst>
              </p14:cNvPr>
              <p14:cNvContentPartPr/>
              <p14:nvPr/>
            </p14:nvContentPartPr>
            <p14:xfrm>
              <a:off x="1342037" y="3515044"/>
              <a:ext cx="1112400" cy="24840"/>
            </p14:xfrm>
          </p:contentPart>
        </mc:Choice>
        <mc:Fallback>
          <p:pic>
            <p:nvPicPr>
              <p:cNvPr id="127" name="Cerneală 126">
                <a:extLst>
                  <a:ext uri="{FF2B5EF4-FFF2-40B4-BE49-F238E27FC236}">
                    <a16:creationId xmlns:a16="http://schemas.microsoft.com/office/drawing/2014/main" id="{6D4E8311-FEAE-42CD-BAA9-99470D49E82F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324037" y="3479404"/>
                <a:ext cx="1148040" cy="9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28" name="Cerneală 127">
                <a:extLst>
                  <a:ext uri="{FF2B5EF4-FFF2-40B4-BE49-F238E27FC236}">
                    <a16:creationId xmlns:a16="http://schemas.microsoft.com/office/drawing/2014/main" id="{6D309E44-ED6F-48FC-89C7-B8F9F8128AB5}"/>
                  </a:ext>
                </a:extLst>
              </p14:cNvPr>
              <p14:cNvContentPartPr/>
              <p14:nvPr/>
            </p14:nvContentPartPr>
            <p14:xfrm>
              <a:off x="1850357" y="3396604"/>
              <a:ext cx="327960" cy="334080"/>
            </p14:xfrm>
          </p:contentPart>
        </mc:Choice>
        <mc:Fallback>
          <p:pic>
            <p:nvPicPr>
              <p:cNvPr id="128" name="Cerneală 127">
                <a:extLst>
                  <a:ext uri="{FF2B5EF4-FFF2-40B4-BE49-F238E27FC236}">
                    <a16:creationId xmlns:a16="http://schemas.microsoft.com/office/drawing/2014/main" id="{6D309E44-ED6F-48FC-89C7-B8F9F8128AB5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832357" y="3360964"/>
                <a:ext cx="363600" cy="40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33" name="Cerneală 132">
                <a:extLst>
                  <a:ext uri="{FF2B5EF4-FFF2-40B4-BE49-F238E27FC236}">
                    <a16:creationId xmlns:a16="http://schemas.microsoft.com/office/drawing/2014/main" id="{451A9F8E-3E77-4E82-9360-B9D9E1755756}"/>
                  </a:ext>
                </a:extLst>
              </p14:cNvPr>
              <p14:cNvContentPartPr/>
              <p14:nvPr/>
            </p14:nvContentPartPr>
            <p14:xfrm>
              <a:off x="1027037" y="2448004"/>
              <a:ext cx="58320" cy="355680"/>
            </p14:xfrm>
          </p:contentPart>
        </mc:Choice>
        <mc:Fallback>
          <p:pic>
            <p:nvPicPr>
              <p:cNvPr id="133" name="Cerneală 132">
                <a:extLst>
                  <a:ext uri="{FF2B5EF4-FFF2-40B4-BE49-F238E27FC236}">
                    <a16:creationId xmlns:a16="http://schemas.microsoft.com/office/drawing/2014/main" id="{451A9F8E-3E77-4E82-9360-B9D9E1755756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009397" y="2412004"/>
                <a:ext cx="93960" cy="42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34" name="Cerneală 133">
                <a:extLst>
                  <a:ext uri="{FF2B5EF4-FFF2-40B4-BE49-F238E27FC236}">
                    <a16:creationId xmlns:a16="http://schemas.microsoft.com/office/drawing/2014/main" id="{EEC14548-A5A8-421E-BC93-0584F14C10FF}"/>
                  </a:ext>
                </a:extLst>
              </p14:cNvPr>
              <p14:cNvContentPartPr/>
              <p14:nvPr/>
            </p14:nvContentPartPr>
            <p14:xfrm>
              <a:off x="1125677" y="2383204"/>
              <a:ext cx="379080" cy="411120"/>
            </p14:xfrm>
          </p:contentPart>
        </mc:Choice>
        <mc:Fallback>
          <p:pic>
            <p:nvPicPr>
              <p:cNvPr id="134" name="Cerneală 133">
                <a:extLst>
                  <a:ext uri="{FF2B5EF4-FFF2-40B4-BE49-F238E27FC236}">
                    <a16:creationId xmlns:a16="http://schemas.microsoft.com/office/drawing/2014/main" id="{EEC14548-A5A8-421E-BC93-0584F14C10FF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107677" y="2347204"/>
                <a:ext cx="414720" cy="48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35" name="Cerneală 134">
                <a:extLst>
                  <a:ext uri="{FF2B5EF4-FFF2-40B4-BE49-F238E27FC236}">
                    <a16:creationId xmlns:a16="http://schemas.microsoft.com/office/drawing/2014/main" id="{FBF95F28-ACB6-46B9-837E-15BAF39F2690}"/>
                  </a:ext>
                </a:extLst>
              </p14:cNvPr>
              <p14:cNvContentPartPr/>
              <p14:nvPr/>
            </p14:nvContentPartPr>
            <p14:xfrm>
              <a:off x="1272197" y="2472484"/>
              <a:ext cx="266760" cy="29160"/>
            </p14:xfrm>
          </p:contentPart>
        </mc:Choice>
        <mc:Fallback>
          <p:pic>
            <p:nvPicPr>
              <p:cNvPr id="135" name="Cerneală 134">
                <a:extLst>
                  <a:ext uri="{FF2B5EF4-FFF2-40B4-BE49-F238E27FC236}">
                    <a16:creationId xmlns:a16="http://schemas.microsoft.com/office/drawing/2014/main" id="{FBF95F28-ACB6-46B9-837E-15BAF39F2690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254197" y="2436484"/>
                <a:ext cx="30240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36" name="Cerneală 135">
                <a:extLst>
                  <a:ext uri="{FF2B5EF4-FFF2-40B4-BE49-F238E27FC236}">
                    <a16:creationId xmlns:a16="http://schemas.microsoft.com/office/drawing/2014/main" id="{76E582CD-01D2-49B7-9557-46FF7F819A96}"/>
                  </a:ext>
                </a:extLst>
              </p14:cNvPr>
              <p14:cNvContentPartPr/>
              <p14:nvPr/>
            </p14:nvContentPartPr>
            <p14:xfrm>
              <a:off x="1533557" y="2575084"/>
              <a:ext cx="841680" cy="234000"/>
            </p14:xfrm>
          </p:contentPart>
        </mc:Choice>
        <mc:Fallback>
          <p:pic>
            <p:nvPicPr>
              <p:cNvPr id="136" name="Cerneală 135">
                <a:extLst>
                  <a:ext uri="{FF2B5EF4-FFF2-40B4-BE49-F238E27FC236}">
                    <a16:creationId xmlns:a16="http://schemas.microsoft.com/office/drawing/2014/main" id="{76E582CD-01D2-49B7-9557-46FF7F819A96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515917" y="2539084"/>
                <a:ext cx="877320" cy="30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37" name="Cerneală 136">
                <a:extLst>
                  <a:ext uri="{FF2B5EF4-FFF2-40B4-BE49-F238E27FC236}">
                    <a16:creationId xmlns:a16="http://schemas.microsoft.com/office/drawing/2014/main" id="{E0EFA3F6-C512-4883-A94B-51C17CCA015C}"/>
                  </a:ext>
                </a:extLst>
              </p14:cNvPr>
              <p14:cNvContentPartPr/>
              <p14:nvPr/>
            </p14:nvContentPartPr>
            <p14:xfrm>
              <a:off x="1100837" y="3022924"/>
              <a:ext cx="816120" cy="212040"/>
            </p14:xfrm>
          </p:contentPart>
        </mc:Choice>
        <mc:Fallback>
          <p:pic>
            <p:nvPicPr>
              <p:cNvPr id="137" name="Cerneală 136">
                <a:extLst>
                  <a:ext uri="{FF2B5EF4-FFF2-40B4-BE49-F238E27FC236}">
                    <a16:creationId xmlns:a16="http://schemas.microsoft.com/office/drawing/2014/main" id="{E0EFA3F6-C512-4883-A94B-51C17CCA015C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082837" y="2987284"/>
                <a:ext cx="851760" cy="28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138" name="Cerneală 137">
                <a:extLst>
                  <a:ext uri="{FF2B5EF4-FFF2-40B4-BE49-F238E27FC236}">
                    <a16:creationId xmlns:a16="http://schemas.microsoft.com/office/drawing/2014/main" id="{8B457397-3053-4101-AC4E-BBA5AF6BE632}"/>
                  </a:ext>
                </a:extLst>
              </p14:cNvPr>
              <p14:cNvContentPartPr/>
              <p14:nvPr/>
            </p14:nvContentPartPr>
            <p14:xfrm>
              <a:off x="1852517" y="2895484"/>
              <a:ext cx="16920" cy="33480"/>
            </p14:xfrm>
          </p:contentPart>
        </mc:Choice>
        <mc:Fallback>
          <p:pic>
            <p:nvPicPr>
              <p:cNvPr id="138" name="Cerneală 137">
                <a:extLst>
                  <a:ext uri="{FF2B5EF4-FFF2-40B4-BE49-F238E27FC236}">
                    <a16:creationId xmlns:a16="http://schemas.microsoft.com/office/drawing/2014/main" id="{8B457397-3053-4101-AC4E-BBA5AF6BE632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834517" y="2859484"/>
                <a:ext cx="52560" cy="10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139" name="Cerneală 138">
                <a:extLst>
                  <a:ext uri="{FF2B5EF4-FFF2-40B4-BE49-F238E27FC236}">
                    <a16:creationId xmlns:a16="http://schemas.microsoft.com/office/drawing/2014/main" id="{DF376FD5-3C48-41CF-AB95-3FBE4A03BAE0}"/>
                  </a:ext>
                </a:extLst>
              </p14:cNvPr>
              <p14:cNvContentPartPr/>
              <p14:nvPr/>
            </p14:nvContentPartPr>
            <p14:xfrm>
              <a:off x="1986077" y="2965684"/>
              <a:ext cx="208080" cy="188280"/>
            </p14:xfrm>
          </p:contentPart>
        </mc:Choice>
        <mc:Fallback>
          <p:pic>
            <p:nvPicPr>
              <p:cNvPr id="139" name="Cerneală 138">
                <a:extLst>
                  <a:ext uri="{FF2B5EF4-FFF2-40B4-BE49-F238E27FC236}">
                    <a16:creationId xmlns:a16="http://schemas.microsoft.com/office/drawing/2014/main" id="{DF376FD5-3C48-41CF-AB95-3FBE4A03BAE0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968077" y="2929684"/>
                <a:ext cx="243720" cy="25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141" name="Cerneală 140">
                <a:extLst>
                  <a:ext uri="{FF2B5EF4-FFF2-40B4-BE49-F238E27FC236}">
                    <a16:creationId xmlns:a16="http://schemas.microsoft.com/office/drawing/2014/main" id="{4570529E-B1FB-48EA-BA6F-77DA8170296A}"/>
                  </a:ext>
                </a:extLst>
              </p14:cNvPr>
              <p14:cNvContentPartPr/>
              <p14:nvPr/>
            </p14:nvContentPartPr>
            <p14:xfrm>
              <a:off x="2358317" y="3515044"/>
              <a:ext cx="2336400" cy="753480"/>
            </p14:xfrm>
          </p:contentPart>
        </mc:Choice>
        <mc:Fallback>
          <p:pic>
            <p:nvPicPr>
              <p:cNvPr id="141" name="Cerneală 140">
                <a:extLst>
                  <a:ext uri="{FF2B5EF4-FFF2-40B4-BE49-F238E27FC236}">
                    <a16:creationId xmlns:a16="http://schemas.microsoft.com/office/drawing/2014/main" id="{4570529E-B1FB-48EA-BA6F-77DA8170296A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2340677" y="3479044"/>
                <a:ext cx="2372040" cy="82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142" name="Cerneală 141">
                <a:extLst>
                  <a:ext uri="{FF2B5EF4-FFF2-40B4-BE49-F238E27FC236}">
                    <a16:creationId xmlns:a16="http://schemas.microsoft.com/office/drawing/2014/main" id="{293109F9-A576-45D9-AD06-91A054DF98D0}"/>
                  </a:ext>
                </a:extLst>
              </p14:cNvPr>
              <p14:cNvContentPartPr/>
              <p14:nvPr/>
            </p14:nvContentPartPr>
            <p14:xfrm>
              <a:off x="4458557" y="3711604"/>
              <a:ext cx="1159200" cy="384840"/>
            </p14:xfrm>
          </p:contentPart>
        </mc:Choice>
        <mc:Fallback>
          <p:pic>
            <p:nvPicPr>
              <p:cNvPr id="142" name="Cerneală 141">
                <a:extLst>
                  <a:ext uri="{FF2B5EF4-FFF2-40B4-BE49-F238E27FC236}">
                    <a16:creationId xmlns:a16="http://schemas.microsoft.com/office/drawing/2014/main" id="{293109F9-A576-45D9-AD06-91A054DF98D0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4440917" y="3675604"/>
                <a:ext cx="1194840" cy="45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143" name="Cerneală 142">
                <a:extLst>
                  <a:ext uri="{FF2B5EF4-FFF2-40B4-BE49-F238E27FC236}">
                    <a16:creationId xmlns:a16="http://schemas.microsoft.com/office/drawing/2014/main" id="{FE336FB6-5B83-44B5-A507-A8DDF37E348A}"/>
                  </a:ext>
                </a:extLst>
              </p14:cNvPr>
              <p14:cNvContentPartPr/>
              <p14:nvPr/>
            </p14:nvContentPartPr>
            <p14:xfrm>
              <a:off x="5461517" y="3760564"/>
              <a:ext cx="648000" cy="382320"/>
            </p14:xfrm>
          </p:contentPart>
        </mc:Choice>
        <mc:Fallback>
          <p:pic>
            <p:nvPicPr>
              <p:cNvPr id="143" name="Cerneală 142">
                <a:extLst>
                  <a:ext uri="{FF2B5EF4-FFF2-40B4-BE49-F238E27FC236}">
                    <a16:creationId xmlns:a16="http://schemas.microsoft.com/office/drawing/2014/main" id="{FE336FB6-5B83-44B5-A507-A8DDF37E348A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5443877" y="3724564"/>
                <a:ext cx="683640" cy="45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144" name="Cerneală 143">
                <a:extLst>
                  <a:ext uri="{FF2B5EF4-FFF2-40B4-BE49-F238E27FC236}">
                    <a16:creationId xmlns:a16="http://schemas.microsoft.com/office/drawing/2014/main" id="{821DA686-9AA6-45C1-8E87-AF4BECA11641}"/>
                  </a:ext>
                </a:extLst>
              </p14:cNvPr>
              <p14:cNvContentPartPr/>
              <p14:nvPr/>
            </p14:nvContentPartPr>
            <p14:xfrm>
              <a:off x="6238397" y="3981244"/>
              <a:ext cx="49320" cy="58680"/>
            </p14:xfrm>
          </p:contentPart>
        </mc:Choice>
        <mc:Fallback>
          <p:pic>
            <p:nvPicPr>
              <p:cNvPr id="144" name="Cerneală 143">
                <a:extLst>
                  <a:ext uri="{FF2B5EF4-FFF2-40B4-BE49-F238E27FC236}">
                    <a16:creationId xmlns:a16="http://schemas.microsoft.com/office/drawing/2014/main" id="{821DA686-9AA6-45C1-8E87-AF4BECA11641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6220397" y="3945604"/>
                <a:ext cx="84960" cy="13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145" name="Cerneală 144">
                <a:extLst>
                  <a:ext uri="{FF2B5EF4-FFF2-40B4-BE49-F238E27FC236}">
                    <a16:creationId xmlns:a16="http://schemas.microsoft.com/office/drawing/2014/main" id="{50915B24-D286-4A55-B321-259E88BE1A3D}"/>
                  </a:ext>
                </a:extLst>
              </p14:cNvPr>
              <p14:cNvContentPartPr/>
              <p14:nvPr/>
            </p14:nvContentPartPr>
            <p14:xfrm>
              <a:off x="6433517" y="3977284"/>
              <a:ext cx="87120" cy="92160"/>
            </p14:xfrm>
          </p:contentPart>
        </mc:Choice>
        <mc:Fallback>
          <p:pic>
            <p:nvPicPr>
              <p:cNvPr id="145" name="Cerneală 144">
                <a:extLst>
                  <a:ext uri="{FF2B5EF4-FFF2-40B4-BE49-F238E27FC236}">
                    <a16:creationId xmlns:a16="http://schemas.microsoft.com/office/drawing/2014/main" id="{50915B24-D286-4A55-B321-259E88BE1A3D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6415877" y="3941284"/>
                <a:ext cx="122760" cy="16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146" name="Cerneală 145">
                <a:extLst>
                  <a:ext uri="{FF2B5EF4-FFF2-40B4-BE49-F238E27FC236}">
                    <a16:creationId xmlns:a16="http://schemas.microsoft.com/office/drawing/2014/main" id="{7DC52C5E-8945-4986-BF85-D77E16364C53}"/>
                  </a:ext>
                </a:extLst>
              </p14:cNvPr>
              <p14:cNvContentPartPr/>
              <p14:nvPr/>
            </p14:nvContentPartPr>
            <p14:xfrm>
              <a:off x="6272957" y="3760564"/>
              <a:ext cx="951120" cy="338040"/>
            </p14:xfrm>
          </p:contentPart>
        </mc:Choice>
        <mc:Fallback>
          <p:pic>
            <p:nvPicPr>
              <p:cNvPr id="146" name="Cerneală 145">
                <a:extLst>
                  <a:ext uri="{FF2B5EF4-FFF2-40B4-BE49-F238E27FC236}">
                    <a16:creationId xmlns:a16="http://schemas.microsoft.com/office/drawing/2014/main" id="{7DC52C5E-8945-4986-BF85-D77E16364C53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6254957" y="3724564"/>
                <a:ext cx="986760" cy="40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147" name="Cerneală 146">
                <a:extLst>
                  <a:ext uri="{FF2B5EF4-FFF2-40B4-BE49-F238E27FC236}">
                    <a16:creationId xmlns:a16="http://schemas.microsoft.com/office/drawing/2014/main" id="{0E2C6BA7-1471-4F43-B944-11B1354C1D6C}"/>
                  </a:ext>
                </a:extLst>
              </p14:cNvPr>
              <p14:cNvContentPartPr/>
              <p14:nvPr/>
            </p14:nvContentPartPr>
            <p14:xfrm>
              <a:off x="7414877" y="5226124"/>
              <a:ext cx="3185280" cy="116280"/>
            </p14:xfrm>
          </p:contentPart>
        </mc:Choice>
        <mc:Fallback>
          <p:pic>
            <p:nvPicPr>
              <p:cNvPr id="147" name="Cerneală 146">
                <a:extLst>
                  <a:ext uri="{FF2B5EF4-FFF2-40B4-BE49-F238E27FC236}">
                    <a16:creationId xmlns:a16="http://schemas.microsoft.com/office/drawing/2014/main" id="{0E2C6BA7-1471-4F43-B944-11B1354C1D6C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7397237" y="5190124"/>
                <a:ext cx="3220920" cy="18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148" name="Cerneală 147">
                <a:extLst>
                  <a:ext uri="{FF2B5EF4-FFF2-40B4-BE49-F238E27FC236}">
                    <a16:creationId xmlns:a16="http://schemas.microsoft.com/office/drawing/2014/main" id="{DA4F2D13-F764-4D4D-AE08-A9CDC7C30D5B}"/>
                  </a:ext>
                </a:extLst>
              </p14:cNvPr>
              <p14:cNvContentPartPr/>
              <p14:nvPr/>
            </p14:nvContentPartPr>
            <p14:xfrm>
              <a:off x="9241517" y="5136844"/>
              <a:ext cx="299520" cy="322920"/>
            </p14:xfrm>
          </p:contentPart>
        </mc:Choice>
        <mc:Fallback>
          <p:pic>
            <p:nvPicPr>
              <p:cNvPr id="148" name="Cerneală 147">
                <a:extLst>
                  <a:ext uri="{FF2B5EF4-FFF2-40B4-BE49-F238E27FC236}">
                    <a16:creationId xmlns:a16="http://schemas.microsoft.com/office/drawing/2014/main" id="{DA4F2D13-F764-4D4D-AE08-A9CDC7C30D5B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9223517" y="5101204"/>
                <a:ext cx="335160" cy="39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149" name="Cerneală 148">
                <a:extLst>
                  <a:ext uri="{FF2B5EF4-FFF2-40B4-BE49-F238E27FC236}">
                    <a16:creationId xmlns:a16="http://schemas.microsoft.com/office/drawing/2014/main" id="{E44934B0-FC60-4BF9-AC5E-DDB958E11A82}"/>
                  </a:ext>
                </a:extLst>
              </p14:cNvPr>
              <p14:cNvContentPartPr/>
              <p14:nvPr/>
            </p14:nvContentPartPr>
            <p14:xfrm>
              <a:off x="9722837" y="4306324"/>
              <a:ext cx="26280" cy="260280"/>
            </p14:xfrm>
          </p:contentPart>
        </mc:Choice>
        <mc:Fallback>
          <p:pic>
            <p:nvPicPr>
              <p:cNvPr id="149" name="Cerneală 148">
                <a:extLst>
                  <a:ext uri="{FF2B5EF4-FFF2-40B4-BE49-F238E27FC236}">
                    <a16:creationId xmlns:a16="http://schemas.microsoft.com/office/drawing/2014/main" id="{E44934B0-FC60-4BF9-AC5E-DDB958E11A82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9704837" y="4270684"/>
                <a:ext cx="61920" cy="33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150" name="Cerneală 149">
                <a:extLst>
                  <a:ext uri="{FF2B5EF4-FFF2-40B4-BE49-F238E27FC236}">
                    <a16:creationId xmlns:a16="http://schemas.microsoft.com/office/drawing/2014/main" id="{928C4070-A0EF-40AD-B0FA-7C2E5B367C83}"/>
                  </a:ext>
                </a:extLst>
              </p14:cNvPr>
              <p14:cNvContentPartPr/>
              <p14:nvPr/>
            </p14:nvContentPartPr>
            <p14:xfrm>
              <a:off x="9679637" y="4570924"/>
              <a:ext cx="139320" cy="6120"/>
            </p14:xfrm>
          </p:contentPart>
        </mc:Choice>
        <mc:Fallback>
          <p:pic>
            <p:nvPicPr>
              <p:cNvPr id="150" name="Cerneală 149">
                <a:extLst>
                  <a:ext uri="{FF2B5EF4-FFF2-40B4-BE49-F238E27FC236}">
                    <a16:creationId xmlns:a16="http://schemas.microsoft.com/office/drawing/2014/main" id="{928C4070-A0EF-40AD-B0FA-7C2E5B367C83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9661637" y="4534924"/>
                <a:ext cx="174960" cy="7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151" name="Cerneală 150">
                <a:extLst>
                  <a:ext uri="{FF2B5EF4-FFF2-40B4-BE49-F238E27FC236}">
                    <a16:creationId xmlns:a16="http://schemas.microsoft.com/office/drawing/2014/main" id="{4410458C-D9C2-4D30-8764-B064BFBAD634}"/>
                  </a:ext>
                </a:extLst>
              </p14:cNvPr>
              <p14:cNvContentPartPr/>
              <p14:nvPr/>
            </p14:nvContentPartPr>
            <p14:xfrm>
              <a:off x="9674597" y="4251604"/>
              <a:ext cx="167400" cy="20520"/>
            </p14:xfrm>
          </p:contentPart>
        </mc:Choice>
        <mc:Fallback>
          <p:pic>
            <p:nvPicPr>
              <p:cNvPr id="151" name="Cerneală 150">
                <a:extLst>
                  <a:ext uri="{FF2B5EF4-FFF2-40B4-BE49-F238E27FC236}">
                    <a16:creationId xmlns:a16="http://schemas.microsoft.com/office/drawing/2014/main" id="{4410458C-D9C2-4D30-8764-B064BFBAD634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9656957" y="4215964"/>
                <a:ext cx="203040" cy="9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152" name="Cerneală 151">
                <a:extLst>
                  <a:ext uri="{FF2B5EF4-FFF2-40B4-BE49-F238E27FC236}">
                    <a16:creationId xmlns:a16="http://schemas.microsoft.com/office/drawing/2014/main" id="{3AE16DD1-72C9-4721-B724-543E3CBEC615}"/>
                  </a:ext>
                </a:extLst>
              </p14:cNvPr>
              <p14:cNvContentPartPr/>
              <p14:nvPr/>
            </p14:nvContentPartPr>
            <p14:xfrm>
              <a:off x="9918317" y="4458964"/>
              <a:ext cx="27360" cy="131040"/>
            </p14:xfrm>
          </p:contentPart>
        </mc:Choice>
        <mc:Fallback>
          <p:pic>
            <p:nvPicPr>
              <p:cNvPr id="152" name="Cerneală 151">
                <a:extLst>
                  <a:ext uri="{FF2B5EF4-FFF2-40B4-BE49-F238E27FC236}">
                    <a16:creationId xmlns:a16="http://schemas.microsoft.com/office/drawing/2014/main" id="{3AE16DD1-72C9-4721-B724-543E3CBEC615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9900677" y="4422964"/>
                <a:ext cx="63000" cy="20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153" name="Cerneală 152">
                <a:extLst>
                  <a:ext uri="{FF2B5EF4-FFF2-40B4-BE49-F238E27FC236}">
                    <a16:creationId xmlns:a16="http://schemas.microsoft.com/office/drawing/2014/main" id="{882F0568-304E-4E8A-8E9B-AC7BC2EB6AEB}"/>
                  </a:ext>
                </a:extLst>
              </p14:cNvPr>
              <p14:cNvContentPartPr/>
              <p14:nvPr/>
            </p14:nvContentPartPr>
            <p14:xfrm>
              <a:off x="9895637" y="4340524"/>
              <a:ext cx="46800" cy="45360"/>
            </p14:xfrm>
          </p:contentPart>
        </mc:Choice>
        <mc:Fallback>
          <p:pic>
            <p:nvPicPr>
              <p:cNvPr id="153" name="Cerneală 152">
                <a:extLst>
                  <a:ext uri="{FF2B5EF4-FFF2-40B4-BE49-F238E27FC236}">
                    <a16:creationId xmlns:a16="http://schemas.microsoft.com/office/drawing/2014/main" id="{882F0568-304E-4E8A-8E9B-AC7BC2EB6AEB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9877997" y="4304884"/>
                <a:ext cx="82440" cy="11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154" name="Cerneală 153">
                <a:extLst>
                  <a:ext uri="{FF2B5EF4-FFF2-40B4-BE49-F238E27FC236}">
                    <a16:creationId xmlns:a16="http://schemas.microsoft.com/office/drawing/2014/main" id="{883AE89B-EDED-4C98-8CDB-5BF3307F9D03}"/>
                  </a:ext>
                </a:extLst>
              </p14:cNvPr>
              <p14:cNvContentPartPr/>
              <p14:nvPr/>
            </p14:nvContentPartPr>
            <p14:xfrm>
              <a:off x="10018757" y="4443484"/>
              <a:ext cx="118080" cy="170640"/>
            </p14:xfrm>
          </p:contentPart>
        </mc:Choice>
        <mc:Fallback>
          <p:pic>
            <p:nvPicPr>
              <p:cNvPr id="154" name="Cerneală 153">
                <a:extLst>
                  <a:ext uri="{FF2B5EF4-FFF2-40B4-BE49-F238E27FC236}">
                    <a16:creationId xmlns:a16="http://schemas.microsoft.com/office/drawing/2014/main" id="{883AE89B-EDED-4C98-8CDB-5BF3307F9D03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10000757" y="4407844"/>
                <a:ext cx="153720" cy="24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155" name="Cerneală 154">
                <a:extLst>
                  <a:ext uri="{FF2B5EF4-FFF2-40B4-BE49-F238E27FC236}">
                    <a16:creationId xmlns:a16="http://schemas.microsoft.com/office/drawing/2014/main" id="{D4251C16-EF7B-4033-A8A8-CEF4E0BC70E7}"/>
                  </a:ext>
                </a:extLst>
              </p14:cNvPr>
              <p14:cNvContentPartPr/>
              <p14:nvPr/>
            </p14:nvContentPartPr>
            <p14:xfrm>
              <a:off x="10221797" y="4386604"/>
              <a:ext cx="271440" cy="205200"/>
            </p14:xfrm>
          </p:contentPart>
        </mc:Choice>
        <mc:Fallback>
          <p:pic>
            <p:nvPicPr>
              <p:cNvPr id="155" name="Cerneală 154">
                <a:extLst>
                  <a:ext uri="{FF2B5EF4-FFF2-40B4-BE49-F238E27FC236}">
                    <a16:creationId xmlns:a16="http://schemas.microsoft.com/office/drawing/2014/main" id="{D4251C16-EF7B-4033-A8A8-CEF4E0BC70E7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10203797" y="4350604"/>
                <a:ext cx="307080" cy="27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156" name="Cerneală 155">
                <a:extLst>
                  <a:ext uri="{FF2B5EF4-FFF2-40B4-BE49-F238E27FC236}">
                    <a16:creationId xmlns:a16="http://schemas.microsoft.com/office/drawing/2014/main" id="{4FFC7685-CA19-4A8B-B053-B754893C2943}"/>
                  </a:ext>
                </a:extLst>
              </p14:cNvPr>
              <p14:cNvContentPartPr/>
              <p14:nvPr/>
            </p14:nvContentPartPr>
            <p14:xfrm>
              <a:off x="10429877" y="4235044"/>
              <a:ext cx="46440" cy="77040"/>
            </p14:xfrm>
          </p:contentPart>
        </mc:Choice>
        <mc:Fallback>
          <p:pic>
            <p:nvPicPr>
              <p:cNvPr id="156" name="Cerneală 155">
                <a:extLst>
                  <a:ext uri="{FF2B5EF4-FFF2-40B4-BE49-F238E27FC236}">
                    <a16:creationId xmlns:a16="http://schemas.microsoft.com/office/drawing/2014/main" id="{4FFC7685-CA19-4A8B-B053-B754893C2943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10411877" y="4199404"/>
                <a:ext cx="82080" cy="1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157" name="Cerneală 156">
                <a:extLst>
                  <a:ext uri="{FF2B5EF4-FFF2-40B4-BE49-F238E27FC236}">
                    <a16:creationId xmlns:a16="http://schemas.microsoft.com/office/drawing/2014/main" id="{AF6CB147-74D1-4CDF-BF32-5C423E12E975}"/>
                  </a:ext>
                </a:extLst>
              </p14:cNvPr>
              <p14:cNvContentPartPr/>
              <p14:nvPr/>
            </p14:nvContentPartPr>
            <p14:xfrm>
              <a:off x="10559477" y="4363924"/>
              <a:ext cx="463320" cy="212400"/>
            </p14:xfrm>
          </p:contentPart>
        </mc:Choice>
        <mc:Fallback>
          <p:pic>
            <p:nvPicPr>
              <p:cNvPr id="157" name="Cerneală 156">
                <a:extLst>
                  <a:ext uri="{FF2B5EF4-FFF2-40B4-BE49-F238E27FC236}">
                    <a16:creationId xmlns:a16="http://schemas.microsoft.com/office/drawing/2014/main" id="{AF6CB147-74D1-4CDF-BF32-5C423E12E975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10541477" y="4328284"/>
                <a:ext cx="498960" cy="28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158" name="Cerneală 157">
                <a:extLst>
                  <a:ext uri="{FF2B5EF4-FFF2-40B4-BE49-F238E27FC236}">
                    <a16:creationId xmlns:a16="http://schemas.microsoft.com/office/drawing/2014/main" id="{336516A1-3469-4175-9A7B-52625121C68A}"/>
                  </a:ext>
                </a:extLst>
              </p14:cNvPr>
              <p14:cNvContentPartPr/>
              <p14:nvPr/>
            </p14:nvContentPartPr>
            <p14:xfrm>
              <a:off x="10204157" y="4831924"/>
              <a:ext cx="807840" cy="204480"/>
            </p14:xfrm>
          </p:contentPart>
        </mc:Choice>
        <mc:Fallback>
          <p:pic>
            <p:nvPicPr>
              <p:cNvPr id="158" name="Cerneală 157">
                <a:extLst>
                  <a:ext uri="{FF2B5EF4-FFF2-40B4-BE49-F238E27FC236}">
                    <a16:creationId xmlns:a16="http://schemas.microsoft.com/office/drawing/2014/main" id="{336516A1-3469-4175-9A7B-52625121C68A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10186517" y="4795924"/>
                <a:ext cx="843480" cy="27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159" name="Cerneală 158">
                <a:extLst>
                  <a:ext uri="{FF2B5EF4-FFF2-40B4-BE49-F238E27FC236}">
                    <a16:creationId xmlns:a16="http://schemas.microsoft.com/office/drawing/2014/main" id="{C94F4B8D-8A4D-433B-89F8-50FD8E9FA306}"/>
                  </a:ext>
                </a:extLst>
              </p14:cNvPr>
              <p14:cNvContentPartPr/>
              <p14:nvPr/>
            </p14:nvContentPartPr>
            <p14:xfrm>
              <a:off x="10947917" y="4709164"/>
              <a:ext cx="10080" cy="35280"/>
            </p14:xfrm>
          </p:contentPart>
        </mc:Choice>
        <mc:Fallback>
          <p:pic>
            <p:nvPicPr>
              <p:cNvPr id="159" name="Cerneală 158">
                <a:extLst>
                  <a:ext uri="{FF2B5EF4-FFF2-40B4-BE49-F238E27FC236}">
                    <a16:creationId xmlns:a16="http://schemas.microsoft.com/office/drawing/2014/main" id="{C94F4B8D-8A4D-433B-89F8-50FD8E9FA306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10929917" y="4673524"/>
                <a:ext cx="45720" cy="10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160" name="Cerneală 159">
                <a:extLst>
                  <a:ext uri="{FF2B5EF4-FFF2-40B4-BE49-F238E27FC236}">
                    <a16:creationId xmlns:a16="http://schemas.microsoft.com/office/drawing/2014/main" id="{A2A06423-B841-40ED-9C91-358C57F81C2D}"/>
                  </a:ext>
                </a:extLst>
              </p14:cNvPr>
              <p14:cNvContentPartPr/>
              <p14:nvPr/>
            </p14:nvContentPartPr>
            <p14:xfrm>
              <a:off x="11056277" y="4854604"/>
              <a:ext cx="186480" cy="206280"/>
            </p14:xfrm>
          </p:contentPart>
        </mc:Choice>
        <mc:Fallback>
          <p:pic>
            <p:nvPicPr>
              <p:cNvPr id="160" name="Cerneală 159">
                <a:extLst>
                  <a:ext uri="{FF2B5EF4-FFF2-40B4-BE49-F238E27FC236}">
                    <a16:creationId xmlns:a16="http://schemas.microsoft.com/office/drawing/2014/main" id="{A2A06423-B841-40ED-9C91-358C57F81C2D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11038637" y="4818964"/>
                <a:ext cx="222120" cy="27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161" name="Cerneală 160">
                <a:extLst>
                  <a:ext uri="{FF2B5EF4-FFF2-40B4-BE49-F238E27FC236}">
                    <a16:creationId xmlns:a16="http://schemas.microsoft.com/office/drawing/2014/main" id="{B73840A1-D106-4606-B7BD-1A93A61CDC49}"/>
                  </a:ext>
                </a:extLst>
              </p14:cNvPr>
              <p14:cNvContentPartPr/>
              <p14:nvPr/>
            </p14:nvContentPartPr>
            <p14:xfrm>
              <a:off x="11400437" y="5058364"/>
              <a:ext cx="360" cy="5400"/>
            </p14:xfrm>
          </p:contentPart>
        </mc:Choice>
        <mc:Fallback>
          <p:pic>
            <p:nvPicPr>
              <p:cNvPr id="161" name="Cerneală 160">
                <a:extLst>
                  <a:ext uri="{FF2B5EF4-FFF2-40B4-BE49-F238E27FC236}">
                    <a16:creationId xmlns:a16="http://schemas.microsoft.com/office/drawing/2014/main" id="{B73840A1-D106-4606-B7BD-1A93A61CDC49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11382437" y="5022724"/>
                <a:ext cx="36000" cy="7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179" name="Cerneală 178">
                <a:extLst>
                  <a:ext uri="{FF2B5EF4-FFF2-40B4-BE49-F238E27FC236}">
                    <a16:creationId xmlns:a16="http://schemas.microsoft.com/office/drawing/2014/main" id="{3FEA51C9-157E-49EC-9D9C-CC02A0C3D11C}"/>
                  </a:ext>
                </a:extLst>
              </p14:cNvPr>
              <p14:cNvContentPartPr/>
              <p14:nvPr/>
            </p14:nvContentPartPr>
            <p14:xfrm>
              <a:off x="298757" y="5461564"/>
              <a:ext cx="283680" cy="218160"/>
            </p14:xfrm>
          </p:contentPart>
        </mc:Choice>
        <mc:Fallback>
          <p:pic>
            <p:nvPicPr>
              <p:cNvPr id="179" name="Cerneală 178">
                <a:extLst>
                  <a:ext uri="{FF2B5EF4-FFF2-40B4-BE49-F238E27FC236}">
                    <a16:creationId xmlns:a16="http://schemas.microsoft.com/office/drawing/2014/main" id="{3FEA51C9-157E-49EC-9D9C-CC02A0C3D11C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280757" y="5443564"/>
                <a:ext cx="31932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183" name="Cerneală 182">
                <a:extLst>
                  <a:ext uri="{FF2B5EF4-FFF2-40B4-BE49-F238E27FC236}">
                    <a16:creationId xmlns:a16="http://schemas.microsoft.com/office/drawing/2014/main" id="{4B39ED1F-C064-4373-9D1F-1BA6A8301435}"/>
                  </a:ext>
                </a:extLst>
              </p14:cNvPr>
              <p14:cNvContentPartPr/>
              <p14:nvPr/>
            </p14:nvContentPartPr>
            <p14:xfrm>
              <a:off x="363557" y="5963044"/>
              <a:ext cx="204480" cy="225000"/>
            </p14:xfrm>
          </p:contentPart>
        </mc:Choice>
        <mc:Fallback>
          <p:pic>
            <p:nvPicPr>
              <p:cNvPr id="183" name="Cerneală 182">
                <a:extLst>
                  <a:ext uri="{FF2B5EF4-FFF2-40B4-BE49-F238E27FC236}">
                    <a16:creationId xmlns:a16="http://schemas.microsoft.com/office/drawing/2014/main" id="{4B39ED1F-C064-4373-9D1F-1BA6A8301435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345557" y="5945376"/>
                <a:ext cx="240120" cy="2606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191" name="Cerneală 190">
                <a:extLst>
                  <a:ext uri="{FF2B5EF4-FFF2-40B4-BE49-F238E27FC236}">
                    <a16:creationId xmlns:a16="http://schemas.microsoft.com/office/drawing/2014/main" id="{64779FDC-ACCC-4482-8797-C6286DB53A91}"/>
                  </a:ext>
                </a:extLst>
              </p14:cNvPr>
              <p14:cNvContentPartPr/>
              <p14:nvPr/>
            </p14:nvContentPartPr>
            <p14:xfrm>
              <a:off x="919037" y="5274724"/>
              <a:ext cx="2878920" cy="1133640"/>
            </p14:xfrm>
          </p:contentPart>
        </mc:Choice>
        <mc:Fallback>
          <p:pic>
            <p:nvPicPr>
              <p:cNvPr id="191" name="Cerneală 190">
                <a:extLst>
                  <a:ext uri="{FF2B5EF4-FFF2-40B4-BE49-F238E27FC236}">
                    <a16:creationId xmlns:a16="http://schemas.microsoft.com/office/drawing/2014/main" id="{64779FDC-ACCC-4482-8797-C6286DB53A91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901037" y="5257084"/>
                <a:ext cx="2914560" cy="116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193" name="Cerneală 192">
                <a:extLst>
                  <a:ext uri="{FF2B5EF4-FFF2-40B4-BE49-F238E27FC236}">
                    <a16:creationId xmlns:a16="http://schemas.microsoft.com/office/drawing/2014/main" id="{DDAE77F3-4F7A-4249-8BC6-B9144AB9EB54}"/>
                  </a:ext>
                </a:extLst>
              </p14:cNvPr>
              <p14:cNvContentPartPr/>
              <p14:nvPr/>
            </p14:nvContentPartPr>
            <p14:xfrm>
              <a:off x="4577717" y="5087524"/>
              <a:ext cx="3248640" cy="898200"/>
            </p14:xfrm>
          </p:contentPart>
        </mc:Choice>
        <mc:Fallback>
          <p:pic>
            <p:nvPicPr>
              <p:cNvPr id="193" name="Cerneală 192">
                <a:extLst>
                  <a:ext uri="{FF2B5EF4-FFF2-40B4-BE49-F238E27FC236}">
                    <a16:creationId xmlns:a16="http://schemas.microsoft.com/office/drawing/2014/main" id="{DDAE77F3-4F7A-4249-8BC6-B9144AB9EB54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4559717" y="5051524"/>
                <a:ext cx="3284280" cy="96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194" name="Cerneală 193">
                <a:extLst>
                  <a:ext uri="{FF2B5EF4-FFF2-40B4-BE49-F238E27FC236}">
                    <a16:creationId xmlns:a16="http://schemas.microsoft.com/office/drawing/2014/main" id="{F2484826-F52A-4E81-9C21-5B8F61FA8B53}"/>
                  </a:ext>
                </a:extLst>
              </p14:cNvPr>
              <p14:cNvContentPartPr/>
              <p14:nvPr/>
            </p14:nvContentPartPr>
            <p14:xfrm>
              <a:off x="5569877" y="6272644"/>
              <a:ext cx="16200" cy="159840"/>
            </p14:xfrm>
          </p:contentPart>
        </mc:Choice>
        <mc:Fallback>
          <p:pic>
            <p:nvPicPr>
              <p:cNvPr id="194" name="Cerneală 193">
                <a:extLst>
                  <a:ext uri="{FF2B5EF4-FFF2-40B4-BE49-F238E27FC236}">
                    <a16:creationId xmlns:a16="http://schemas.microsoft.com/office/drawing/2014/main" id="{F2484826-F52A-4E81-9C21-5B8F61FA8B53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5551877" y="6237004"/>
                <a:ext cx="51840" cy="2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195" name="Cerneală 194">
                <a:extLst>
                  <a:ext uri="{FF2B5EF4-FFF2-40B4-BE49-F238E27FC236}">
                    <a16:creationId xmlns:a16="http://schemas.microsoft.com/office/drawing/2014/main" id="{362D794F-3E8E-468D-B6ED-1A845C610A5C}"/>
                  </a:ext>
                </a:extLst>
              </p14:cNvPr>
              <p14:cNvContentPartPr/>
              <p14:nvPr/>
            </p14:nvContentPartPr>
            <p14:xfrm>
              <a:off x="5516237" y="6105604"/>
              <a:ext cx="14760" cy="73080"/>
            </p14:xfrm>
          </p:contentPart>
        </mc:Choice>
        <mc:Fallback>
          <p:pic>
            <p:nvPicPr>
              <p:cNvPr id="195" name="Cerneală 194">
                <a:extLst>
                  <a:ext uri="{FF2B5EF4-FFF2-40B4-BE49-F238E27FC236}">
                    <a16:creationId xmlns:a16="http://schemas.microsoft.com/office/drawing/2014/main" id="{362D794F-3E8E-468D-B6ED-1A845C610A5C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5498237" y="6069604"/>
                <a:ext cx="5040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196" name="Cerneală 195">
                <a:extLst>
                  <a:ext uri="{FF2B5EF4-FFF2-40B4-BE49-F238E27FC236}">
                    <a16:creationId xmlns:a16="http://schemas.microsoft.com/office/drawing/2014/main" id="{68EA74AB-9C35-4B77-BFD3-3D7575D6167E}"/>
                  </a:ext>
                </a:extLst>
              </p14:cNvPr>
              <p14:cNvContentPartPr/>
              <p14:nvPr/>
            </p14:nvContentPartPr>
            <p14:xfrm>
              <a:off x="5687237" y="6263644"/>
              <a:ext cx="131400" cy="171360"/>
            </p14:xfrm>
          </p:contentPart>
        </mc:Choice>
        <mc:Fallback>
          <p:pic>
            <p:nvPicPr>
              <p:cNvPr id="196" name="Cerneală 195">
                <a:extLst>
                  <a:ext uri="{FF2B5EF4-FFF2-40B4-BE49-F238E27FC236}">
                    <a16:creationId xmlns:a16="http://schemas.microsoft.com/office/drawing/2014/main" id="{68EA74AB-9C35-4B77-BFD3-3D7575D6167E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5669237" y="6227644"/>
                <a:ext cx="16704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197" name="Cerneală 196">
                <a:extLst>
                  <a:ext uri="{FF2B5EF4-FFF2-40B4-BE49-F238E27FC236}">
                    <a16:creationId xmlns:a16="http://schemas.microsoft.com/office/drawing/2014/main" id="{6CD43E73-92E5-47E8-85DB-F1B815DEF603}"/>
                  </a:ext>
                </a:extLst>
              </p14:cNvPr>
              <p14:cNvContentPartPr/>
              <p14:nvPr/>
            </p14:nvContentPartPr>
            <p14:xfrm>
              <a:off x="5893517" y="6247444"/>
              <a:ext cx="265680" cy="188640"/>
            </p14:xfrm>
          </p:contentPart>
        </mc:Choice>
        <mc:Fallback>
          <p:pic>
            <p:nvPicPr>
              <p:cNvPr id="197" name="Cerneală 196">
                <a:extLst>
                  <a:ext uri="{FF2B5EF4-FFF2-40B4-BE49-F238E27FC236}">
                    <a16:creationId xmlns:a16="http://schemas.microsoft.com/office/drawing/2014/main" id="{6CD43E73-92E5-47E8-85DB-F1B815DEF603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5875877" y="6211444"/>
                <a:ext cx="301320" cy="26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198" name="Cerneală 197">
                <a:extLst>
                  <a:ext uri="{FF2B5EF4-FFF2-40B4-BE49-F238E27FC236}">
                    <a16:creationId xmlns:a16="http://schemas.microsoft.com/office/drawing/2014/main" id="{BB033D79-BA21-4200-A5F4-563DD06E3CCC}"/>
                  </a:ext>
                </a:extLst>
              </p14:cNvPr>
              <p14:cNvContentPartPr/>
              <p14:nvPr/>
            </p14:nvContentPartPr>
            <p14:xfrm>
              <a:off x="6059837" y="6115324"/>
              <a:ext cx="66600" cy="85320"/>
            </p14:xfrm>
          </p:contentPart>
        </mc:Choice>
        <mc:Fallback>
          <p:pic>
            <p:nvPicPr>
              <p:cNvPr id="198" name="Cerneală 197">
                <a:extLst>
                  <a:ext uri="{FF2B5EF4-FFF2-40B4-BE49-F238E27FC236}">
                    <a16:creationId xmlns:a16="http://schemas.microsoft.com/office/drawing/2014/main" id="{BB033D79-BA21-4200-A5F4-563DD06E3CCC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6042197" y="6079684"/>
                <a:ext cx="102240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199" name="Cerneală 198">
                <a:extLst>
                  <a:ext uri="{FF2B5EF4-FFF2-40B4-BE49-F238E27FC236}">
                    <a16:creationId xmlns:a16="http://schemas.microsoft.com/office/drawing/2014/main" id="{5923E865-1906-45EE-9389-03EC0BB02AE2}"/>
                  </a:ext>
                </a:extLst>
              </p14:cNvPr>
              <p14:cNvContentPartPr/>
              <p14:nvPr/>
            </p14:nvContentPartPr>
            <p14:xfrm>
              <a:off x="6237677" y="6234844"/>
              <a:ext cx="384120" cy="201960"/>
            </p14:xfrm>
          </p:contentPart>
        </mc:Choice>
        <mc:Fallback>
          <p:pic>
            <p:nvPicPr>
              <p:cNvPr id="199" name="Cerneală 198">
                <a:extLst>
                  <a:ext uri="{FF2B5EF4-FFF2-40B4-BE49-F238E27FC236}">
                    <a16:creationId xmlns:a16="http://schemas.microsoft.com/office/drawing/2014/main" id="{5923E865-1906-45EE-9389-03EC0BB02AE2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6220037" y="6199204"/>
                <a:ext cx="419760" cy="27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200" name="Cerneală 199">
                <a:extLst>
                  <a:ext uri="{FF2B5EF4-FFF2-40B4-BE49-F238E27FC236}">
                    <a16:creationId xmlns:a16="http://schemas.microsoft.com/office/drawing/2014/main" id="{4A5AD024-C9EA-4370-A9D5-6430C16DCE7B}"/>
                  </a:ext>
                </a:extLst>
              </p14:cNvPr>
              <p14:cNvContentPartPr/>
              <p14:nvPr/>
            </p14:nvContentPartPr>
            <p14:xfrm>
              <a:off x="6557717" y="6154924"/>
              <a:ext cx="18000" cy="18360"/>
            </p14:xfrm>
          </p:contentPart>
        </mc:Choice>
        <mc:Fallback>
          <p:pic>
            <p:nvPicPr>
              <p:cNvPr id="200" name="Cerneală 199">
                <a:extLst>
                  <a:ext uri="{FF2B5EF4-FFF2-40B4-BE49-F238E27FC236}">
                    <a16:creationId xmlns:a16="http://schemas.microsoft.com/office/drawing/2014/main" id="{4A5AD024-C9EA-4370-A9D5-6430C16DCE7B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6540077" y="6118924"/>
                <a:ext cx="53640" cy="9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201" name="Cerneală 200">
                <a:extLst>
                  <a:ext uri="{FF2B5EF4-FFF2-40B4-BE49-F238E27FC236}">
                    <a16:creationId xmlns:a16="http://schemas.microsoft.com/office/drawing/2014/main" id="{1E39FAE6-3BD1-4255-86CF-1DFC0A4E7E71}"/>
                  </a:ext>
                </a:extLst>
              </p14:cNvPr>
              <p14:cNvContentPartPr/>
              <p14:nvPr/>
            </p14:nvContentPartPr>
            <p14:xfrm>
              <a:off x="6955517" y="6104524"/>
              <a:ext cx="444600" cy="359640"/>
            </p14:xfrm>
          </p:contentPart>
        </mc:Choice>
        <mc:Fallback>
          <p:pic>
            <p:nvPicPr>
              <p:cNvPr id="201" name="Cerneală 200">
                <a:extLst>
                  <a:ext uri="{FF2B5EF4-FFF2-40B4-BE49-F238E27FC236}">
                    <a16:creationId xmlns:a16="http://schemas.microsoft.com/office/drawing/2014/main" id="{1E39FAE6-3BD1-4255-86CF-1DFC0A4E7E71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6937517" y="6068884"/>
                <a:ext cx="480240" cy="43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202" name="Cerneală 201">
                <a:extLst>
                  <a:ext uri="{FF2B5EF4-FFF2-40B4-BE49-F238E27FC236}">
                    <a16:creationId xmlns:a16="http://schemas.microsoft.com/office/drawing/2014/main" id="{D55A7E6C-AECC-461C-91C9-558C0C6A32A8}"/>
                  </a:ext>
                </a:extLst>
              </p14:cNvPr>
              <p14:cNvContentPartPr/>
              <p14:nvPr/>
            </p14:nvContentPartPr>
            <p14:xfrm>
              <a:off x="7735277" y="6003004"/>
              <a:ext cx="741240" cy="382680"/>
            </p14:xfrm>
          </p:contentPart>
        </mc:Choice>
        <mc:Fallback>
          <p:pic>
            <p:nvPicPr>
              <p:cNvPr id="202" name="Cerneală 201">
                <a:extLst>
                  <a:ext uri="{FF2B5EF4-FFF2-40B4-BE49-F238E27FC236}">
                    <a16:creationId xmlns:a16="http://schemas.microsoft.com/office/drawing/2014/main" id="{D55A7E6C-AECC-461C-91C9-558C0C6A32A8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7717277" y="5967004"/>
                <a:ext cx="776880" cy="45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203" name="Cerneală 202">
                <a:extLst>
                  <a:ext uri="{FF2B5EF4-FFF2-40B4-BE49-F238E27FC236}">
                    <a16:creationId xmlns:a16="http://schemas.microsoft.com/office/drawing/2014/main" id="{82CD898A-8C48-41B3-9E7A-BFB12878BA79}"/>
                  </a:ext>
                </a:extLst>
              </p14:cNvPr>
              <p14:cNvContentPartPr/>
              <p14:nvPr/>
            </p14:nvContentPartPr>
            <p14:xfrm>
              <a:off x="8106437" y="6106684"/>
              <a:ext cx="259920" cy="14040"/>
            </p14:xfrm>
          </p:contentPart>
        </mc:Choice>
        <mc:Fallback>
          <p:pic>
            <p:nvPicPr>
              <p:cNvPr id="203" name="Cerneală 202">
                <a:extLst>
                  <a:ext uri="{FF2B5EF4-FFF2-40B4-BE49-F238E27FC236}">
                    <a16:creationId xmlns:a16="http://schemas.microsoft.com/office/drawing/2014/main" id="{82CD898A-8C48-41B3-9E7A-BFB12878BA79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8088437" y="6070684"/>
                <a:ext cx="295560" cy="8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209" name="Cerneală 208">
                <a:extLst>
                  <a:ext uri="{FF2B5EF4-FFF2-40B4-BE49-F238E27FC236}">
                    <a16:creationId xmlns:a16="http://schemas.microsoft.com/office/drawing/2014/main" id="{3A5AED78-EFF8-43C9-9EF3-4F70B6A1BE90}"/>
                  </a:ext>
                </a:extLst>
              </p14:cNvPr>
              <p14:cNvContentPartPr/>
              <p14:nvPr/>
            </p14:nvContentPartPr>
            <p14:xfrm>
              <a:off x="8785037" y="6203884"/>
              <a:ext cx="5040" cy="148320"/>
            </p14:xfrm>
          </p:contentPart>
        </mc:Choice>
        <mc:Fallback>
          <p:pic>
            <p:nvPicPr>
              <p:cNvPr id="209" name="Cerneală 208">
                <a:extLst>
                  <a:ext uri="{FF2B5EF4-FFF2-40B4-BE49-F238E27FC236}">
                    <a16:creationId xmlns:a16="http://schemas.microsoft.com/office/drawing/2014/main" id="{3A5AED78-EFF8-43C9-9EF3-4F70B6A1BE90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8767037" y="6168244"/>
                <a:ext cx="40680" cy="21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210" name="Cerneală 209">
                <a:extLst>
                  <a:ext uri="{FF2B5EF4-FFF2-40B4-BE49-F238E27FC236}">
                    <a16:creationId xmlns:a16="http://schemas.microsoft.com/office/drawing/2014/main" id="{C16B921C-72E5-4E1E-8C68-A8786EB7B382}"/>
                  </a:ext>
                </a:extLst>
              </p14:cNvPr>
              <p14:cNvContentPartPr/>
              <p14:nvPr/>
            </p14:nvContentPartPr>
            <p14:xfrm>
              <a:off x="8684957" y="6056284"/>
              <a:ext cx="63720" cy="56160"/>
            </p14:xfrm>
          </p:contentPart>
        </mc:Choice>
        <mc:Fallback>
          <p:pic>
            <p:nvPicPr>
              <p:cNvPr id="210" name="Cerneală 209">
                <a:extLst>
                  <a:ext uri="{FF2B5EF4-FFF2-40B4-BE49-F238E27FC236}">
                    <a16:creationId xmlns:a16="http://schemas.microsoft.com/office/drawing/2014/main" id="{C16B921C-72E5-4E1E-8C68-A8786EB7B382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8666957" y="6020644"/>
                <a:ext cx="99360" cy="12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211" name="Cerneală 210">
                <a:extLst>
                  <a:ext uri="{FF2B5EF4-FFF2-40B4-BE49-F238E27FC236}">
                    <a16:creationId xmlns:a16="http://schemas.microsoft.com/office/drawing/2014/main" id="{64B3FB7C-CCC8-4B05-9682-F188ACF359EA}"/>
                  </a:ext>
                </a:extLst>
              </p14:cNvPr>
              <p14:cNvContentPartPr/>
              <p14:nvPr/>
            </p14:nvContentPartPr>
            <p14:xfrm>
              <a:off x="8873597" y="6218644"/>
              <a:ext cx="219960" cy="142920"/>
            </p14:xfrm>
          </p:contentPart>
        </mc:Choice>
        <mc:Fallback>
          <p:pic>
            <p:nvPicPr>
              <p:cNvPr id="211" name="Cerneală 210">
                <a:extLst>
                  <a:ext uri="{FF2B5EF4-FFF2-40B4-BE49-F238E27FC236}">
                    <a16:creationId xmlns:a16="http://schemas.microsoft.com/office/drawing/2014/main" id="{64B3FB7C-CCC8-4B05-9682-F188ACF359EA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8855597" y="6183004"/>
                <a:ext cx="255600" cy="21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212" name="Cerneală 211">
                <a:extLst>
                  <a:ext uri="{FF2B5EF4-FFF2-40B4-BE49-F238E27FC236}">
                    <a16:creationId xmlns:a16="http://schemas.microsoft.com/office/drawing/2014/main" id="{5F927F2A-5C88-40DA-BB1D-868B3F970067}"/>
                  </a:ext>
                </a:extLst>
              </p14:cNvPr>
              <p14:cNvContentPartPr/>
              <p14:nvPr/>
            </p14:nvContentPartPr>
            <p14:xfrm>
              <a:off x="9418997" y="5914804"/>
              <a:ext cx="143640" cy="588600"/>
            </p14:xfrm>
          </p:contentPart>
        </mc:Choice>
        <mc:Fallback>
          <p:pic>
            <p:nvPicPr>
              <p:cNvPr id="212" name="Cerneală 211">
                <a:extLst>
                  <a:ext uri="{FF2B5EF4-FFF2-40B4-BE49-F238E27FC236}">
                    <a16:creationId xmlns:a16="http://schemas.microsoft.com/office/drawing/2014/main" id="{5F927F2A-5C88-40DA-BB1D-868B3F970067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9400997" y="5878804"/>
                <a:ext cx="179280" cy="66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213" name="Cerneală 212">
                <a:extLst>
                  <a:ext uri="{FF2B5EF4-FFF2-40B4-BE49-F238E27FC236}">
                    <a16:creationId xmlns:a16="http://schemas.microsoft.com/office/drawing/2014/main" id="{2246DE30-A6EA-470E-89EE-8B3CB534865B}"/>
                  </a:ext>
                </a:extLst>
              </p14:cNvPr>
              <p14:cNvContentPartPr/>
              <p14:nvPr/>
            </p14:nvContentPartPr>
            <p14:xfrm>
              <a:off x="9384797" y="6206044"/>
              <a:ext cx="331920" cy="146520"/>
            </p14:xfrm>
          </p:contentPart>
        </mc:Choice>
        <mc:Fallback>
          <p:pic>
            <p:nvPicPr>
              <p:cNvPr id="213" name="Cerneală 212">
                <a:extLst>
                  <a:ext uri="{FF2B5EF4-FFF2-40B4-BE49-F238E27FC236}">
                    <a16:creationId xmlns:a16="http://schemas.microsoft.com/office/drawing/2014/main" id="{2246DE30-A6EA-470E-89EE-8B3CB534865B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9366797" y="6170404"/>
                <a:ext cx="36756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214" name="Cerneală 213">
                <a:extLst>
                  <a:ext uri="{FF2B5EF4-FFF2-40B4-BE49-F238E27FC236}">
                    <a16:creationId xmlns:a16="http://schemas.microsoft.com/office/drawing/2014/main" id="{755E1752-D92E-457B-AF86-328B1523F8E2}"/>
                  </a:ext>
                </a:extLst>
              </p14:cNvPr>
              <p14:cNvContentPartPr/>
              <p14:nvPr/>
            </p14:nvContentPartPr>
            <p14:xfrm>
              <a:off x="9797717" y="5843164"/>
              <a:ext cx="1008360" cy="464400"/>
            </p14:xfrm>
          </p:contentPart>
        </mc:Choice>
        <mc:Fallback>
          <p:pic>
            <p:nvPicPr>
              <p:cNvPr id="214" name="Cerneală 213">
                <a:extLst>
                  <a:ext uri="{FF2B5EF4-FFF2-40B4-BE49-F238E27FC236}">
                    <a16:creationId xmlns:a16="http://schemas.microsoft.com/office/drawing/2014/main" id="{755E1752-D92E-457B-AF86-328B1523F8E2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9779717" y="5807524"/>
                <a:ext cx="1044000" cy="53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215" name="Cerneală 214">
                <a:extLst>
                  <a:ext uri="{FF2B5EF4-FFF2-40B4-BE49-F238E27FC236}">
                    <a16:creationId xmlns:a16="http://schemas.microsoft.com/office/drawing/2014/main" id="{0F3D0EF6-3FE8-4416-A300-1F259D464C90}"/>
                  </a:ext>
                </a:extLst>
              </p14:cNvPr>
              <p14:cNvContentPartPr/>
              <p14:nvPr/>
            </p14:nvContentPartPr>
            <p14:xfrm>
              <a:off x="10603037" y="5957644"/>
              <a:ext cx="428040" cy="15480"/>
            </p14:xfrm>
          </p:contentPart>
        </mc:Choice>
        <mc:Fallback>
          <p:pic>
            <p:nvPicPr>
              <p:cNvPr id="215" name="Cerneală 214">
                <a:extLst>
                  <a:ext uri="{FF2B5EF4-FFF2-40B4-BE49-F238E27FC236}">
                    <a16:creationId xmlns:a16="http://schemas.microsoft.com/office/drawing/2014/main" id="{0F3D0EF6-3FE8-4416-A300-1F259D464C90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10585397" y="5922004"/>
                <a:ext cx="463680" cy="8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216" name="Cerneală 215">
                <a:extLst>
                  <a:ext uri="{FF2B5EF4-FFF2-40B4-BE49-F238E27FC236}">
                    <a16:creationId xmlns:a16="http://schemas.microsoft.com/office/drawing/2014/main" id="{86A9F755-46A3-4701-A86C-10B188C01BDD}"/>
                  </a:ext>
                </a:extLst>
              </p14:cNvPr>
              <p14:cNvContentPartPr/>
              <p14:nvPr/>
            </p14:nvContentPartPr>
            <p14:xfrm>
              <a:off x="10088957" y="6494044"/>
              <a:ext cx="9000" cy="281520"/>
            </p14:xfrm>
          </p:contentPart>
        </mc:Choice>
        <mc:Fallback>
          <p:pic>
            <p:nvPicPr>
              <p:cNvPr id="216" name="Cerneală 215">
                <a:extLst>
                  <a:ext uri="{FF2B5EF4-FFF2-40B4-BE49-F238E27FC236}">
                    <a16:creationId xmlns:a16="http://schemas.microsoft.com/office/drawing/2014/main" id="{86A9F755-46A3-4701-A86C-10B188C01BDD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10071317" y="6458404"/>
                <a:ext cx="44640" cy="35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217" name="Cerneală 216">
                <a:extLst>
                  <a:ext uri="{FF2B5EF4-FFF2-40B4-BE49-F238E27FC236}">
                    <a16:creationId xmlns:a16="http://schemas.microsoft.com/office/drawing/2014/main" id="{F459862A-4A63-4BA1-B157-1607AD09189F}"/>
                  </a:ext>
                </a:extLst>
              </p14:cNvPr>
              <p14:cNvContentPartPr/>
              <p14:nvPr/>
            </p14:nvContentPartPr>
            <p14:xfrm>
              <a:off x="10048637" y="6496564"/>
              <a:ext cx="194760" cy="91080"/>
            </p14:xfrm>
          </p:contentPart>
        </mc:Choice>
        <mc:Fallback>
          <p:pic>
            <p:nvPicPr>
              <p:cNvPr id="217" name="Cerneală 216">
                <a:extLst>
                  <a:ext uri="{FF2B5EF4-FFF2-40B4-BE49-F238E27FC236}">
                    <a16:creationId xmlns:a16="http://schemas.microsoft.com/office/drawing/2014/main" id="{F459862A-4A63-4BA1-B157-1607AD09189F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10030637" y="6460564"/>
                <a:ext cx="230400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218" name="Cerneală 217">
                <a:extLst>
                  <a:ext uri="{FF2B5EF4-FFF2-40B4-BE49-F238E27FC236}">
                    <a16:creationId xmlns:a16="http://schemas.microsoft.com/office/drawing/2014/main" id="{0408FEA7-5B8B-43E6-9D2B-72B70FDE0F5A}"/>
                  </a:ext>
                </a:extLst>
              </p14:cNvPr>
              <p14:cNvContentPartPr/>
              <p14:nvPr/>
            </p14:nvContentPartPr>
            <p14:xfrm>
              <a:off x="10255997" y="6220804"/>
              <a:ext cx="1274400" cy="417240"/>
            </p14:xfrm>
          </p:contentPart>
        </mc:Choice>
        <mc:Fallback>
          <p:pic>
            <p:nvPicPr>
              <p:cNvPr id="218" name="Cerneală 217">
                <a:extLst>
                  <a:ext uri="{FF2B5EF4-FFF2-40B4-BE49-F238E27FC236}">
                    <a16:creationId xmlns:a16="http://schemas.microsoft.com/office/drawing/2014/main" id="{0408FEA7-5B8B-43E6-9D2B-72B70FDE0F5A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10238357" y="6185164"/>
                <a:ext cx="1310040" cy="48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219" name="Cerneală 218">
                <a:extLst>
                  <a:ext uri="{FF2B5EF4-FFF2-40B4-BE49-F238E27FC236}">
                    <a16:creationId xmlns:a16="http://schemas.microsoft.com/office/drawing/2014/main" id="{B524C98D-E342-4E1B-AC33-34D355A9AB26}"/>
                  </a:ext>
                </a:extLst>
              </p14:cNvPr>
              <p14:cNvContentPartPr/>
              <p14:nvPr/>
            </p14:nvContentPartPr>
            <p14:xfrm>
              <a:off x="1174637" y="1927084"/>
              <a:ext cx="360" cy="360"/>
            </p14:xfrm>
          </p:contentPart>
        </mc:Choice>
        <mc:Fallback>
          <p:pic>
            <p:nvPicPr>
              <p:cNvPr id="219" name="Cerneală 218">
                <a:extLst>
                  <a:ext uri="{FF2B5EF4-FFF2-40B4-BE49-F238E27FC236}">
                    <a16:creationId xmlns:a16="http://schemas.microsoft.com/office/drawing/2014/main" id="{B524C98D-E342-4E1B-AC33-34D355A9AB26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1156997" y="1891084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220" name="Cerneală 219">
                <a:extLst>
                  <a:ext uri="{FF2B5EF4-FFF2-40B4-BE49-F238E27FC236}">
                    <a16:creationId xmlns:a16="http://schemas.microsoft.com/office/drawing/2014/main" id="{8CBE4678-9A0F-475F-B5CC-67BE102DD0B7}"/>
                  </a:ext>
                </a:extLst>
              </p14:cNvPr>
              <p14:cNvContentPartPr/>
              <p14:nvPr/>
            </p14:nvContentPartPr>
            <p14:xfrm>
              <a:off x="845237" y="949324"/>
              <a:ext cx="250920" cy="523080"/>
            </p14:xfrm>
          </p:contentPart>
        </mc:Choice>
        <mc:Fallback>
          <p:pic>
            <p:nvPicPr>
              <p:cNvPr id="220" name="Cerneală 219">
                <a:extLst>
                  <a:ext uri="{FF2B5EF4-FFF2-40B4-BE49-F238E27FC236}">
                    <a16:creationId xmlns:a16="http://schemas.microsoft.com/office/drawing/2014/main" id="{8CBE4678-9A0F-475F-B5CC-67BE102DD0B7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827597" y="913324"/>
                <a:ext cx="286560" cy="59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221" name="Cerneală 220">
                <a:extLst>
                  <a:ext uri="{FF2B5EF4-FFF2-40B4-BE49-F238E27FC236}">
                    <a16:creationId xmlns:a16="http://schemas.microsoft.com/office/drawing/2014/main" id="{9BAF901A-C613-493D-B2D7-F9A99473AADB}"/>
                  </a:ext>
                </a:extLst>
              </p14:cNvPr>
              <p14:cNvContentPartPr/>
              <p14:nvPr/>
            </p14:nvContentPartPr>
            <p14:xfrm>
              <a:off x="1083917" y="1233004"/>
              <a:ext cx="177480" cy="306360"/>
            </p14:xfrm>
          </p:contentPart>
        </mc:Choice>
        <mc:Fallback>
          <p:pic>
            <p:nvPicPr>
              <p:cNvPr id="221" name="Cerneală 220">
                <a:extLst>
                  <a:ext uri="{FF2B5EF4-FFF2-40B4-BE49-F238E27FC236}">
                    <a16:creationId xmlns:a16="http://schemas.microsoft.com/office/drawing/2014/main" id="{9BAF901A-C613-493D-B2D7-F9A99473AADB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1065917" y="1197004"/>
                <a:ext cx="213120" cy="37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222" name="Cerneală 221">
                <a:extLst>
                  <a:ext uri="{FF2B5EF4-FFF2-40B4-BE49-F238E27FC236}">
                    <a16:creationId xmlns:a16="http://schemas.microsoft.com/office/drawing/2014/main" id="{3972965F-D192-49E1-822E-577099E1C642}"/>
                  </a:ext>
                </a:extLst>
              </p14:cNvPr>
              <p14:cNvContentPartPr/>
              <p14:nvPr/>
            </p14:nvContentPartPr>
            <p14:xfrm>
              <a:off x="1171037" y="1374844"/>
              <a:ext cx="160920" cy="18360"/>
            </p14:xfrm>
          </p:contentPart>
        </mc:Choice>
        <mc:Fallback>
          <p:pic>
            <p:nvPicPr>
              <p:cNvPr id="222" name="Cerneală 221">
                <a:extLst>
                  <a:ext uri="{FF2B5EF4-FFF2-40B4-BE49-F238E27FC236}">
                    <a16:creationId xmlns:a16="http://schemas.microsoft.com/office/drawing/2014/main" id="{3972965F-D192-49E1-822E-577099E1C642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1153397" y="1338844"/>
                <a:ext cx="196560" cy="9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4">
            <p14:nvContentPartPr>
              <p14:cNvPr id="223" name="Cerneală 222">
                <a:extLst>
                  <a:ext uri="{FF2B5EF4-FFF2-40B4-BE49-F238E27FC236}">
                    <a16:creationId xmlns:a16="http://schemas.microsoft.com/office/drawing/2014/main" id="{FDF31A67-310E-45CF-AFC2-7FA1880ACD50}"/>
                  </a:ext>
                </a:extLst>
              </p14:cNvPr>
              <p14:cNvContentPartPr/>
              <p14:nvPr/>
            </p14:nvContentPartPr>
            <p14:xfrm>
              <a:off x="1622117" y="1213924"/>
              <a:ext cx="463320" cy="30240"/>
            </p14:xfrm>
          </p:contentPart>
        </mc:Choice>
        <mc:Fallback>
          <p:pic>
            <p:nvPicPr>
              <p:cNvPr id="223" name="Cerneală 222">
                <a:extLst>
                  <a:ext uri="{FF2B5EF4-FFF2-40B4-BE49-F238E27FC236}">
                    <a16:creationId xmlns:a16="http://schemas.microsoft.com/office/drawing/2014/main" id="{FDF31A67-310E-45CF-AFC2-7FA1880ACD50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1604117" y="1177924"/>
                <a:ext cx="498960" cy="10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6">
            <p14:nvContentPartPr>
              <p14:cNvPr id="224" name="Cerneală 223">
                <a:extLst>
                  <a:ext uri="{FF2B5EF4-FFF2-40B4-BE49-F238E27FC236}">
                    <a16:creationId xmlns:a16="http://schemas.microsoft.com/office/drawing/2014/main" id="{2F019CB2-827B-4A0C-8CED-1FF42FFDEA45}"/>
                  </a:ext>
                </a:extLst>
              </p14:cNvPr>
              <p14:cNvContentPartPr/>
              <p14:nvPr/>
            </p14:nvContentPartPr>
            <p14:xfrm>
              <a:off x="1982117" y="1113844"/>
              <a:ext cx="227160" cy="296640"/>
            </p14:xfrm>
          </p:contentPart>
        </mc:Choice>
        <mc:Fallback>
          <p:pic>
            <p:nvPicPr>
              <p:cNvPr id="224" name="Cerneală 223">
                <a:extLst>
                  <a:ext uri="{FF2B5EF4-FFF2-40B4-BE49-F238E27FC236}">
                    <a16:creationId xmlns:a16="http://schemas.microsoft.com/office/drawing/2014/main" id="{2F019CB2-827B-4A0C-8CED-1FF42FFDEA45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1964117" y="1078204"/>
                <a:ext cx="262800" cy="36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8">
            <p14:nvContentPartPr>
              <p14:cNvPr id="225" name="Cerneală 224">
                <a:extLst>
                  <a:ext uri="{FF2B5EF4-FFF2-40B4-BE49-F238E27FC236}">
                    <a16:creationId xmlns:a16="http://schemas.microsoft.com/office/drawing/2014/main" id="{73686737-5664-454A-8743-D2CA9BF870C7}"/>
                  </a:ext>
                </a:extLst>
              </p14:cNvPr>
              <p14:cNvContentPartPr/>
              <p14:nvPr/>
            </p14:nvContentPartPr>
            <p14:xfrm>
              <a:off x="2383157" y="942844"/>
              <a:ext cx="261000" cy="554400"/>
            </p14:xfrm>
          </p:contentPart>
        </mc:Choice>
        <mc:Fallback>
          <p:pic>
            <p:nvPicPr>
              <p:cNvPr id="225" name="Cerneală 224">
                <a:extLst>
                  <a:ext uri="{FF2B5EF4-FFF2-40B4-BE49-F238E27FC236}">
                    <a16:creationId xmlns:a16="http://schemas.microsoft.com/office/drawing/2014/main" id="{73686737-5664-454A-8743-D2CA9BF870C7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2365517" y="907204"/>
                <a:ext cx="296640" cy="62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0">
            <p14:nvContentPartPr>
              <p14:cNvPr id="226" name="Cerneală 225">
                <a:extLst>
                  <a:ext uri="{FF2B5EF4-FFF2-40B4-BE49-F238E27FC236}">
                    <a16:creationId xmlns:a16="http://schemas.microsoft.com/office/drawing/2014/main" id="{9F015E9A-A522-4CF5-ACC9-B326DEC3D077}"/>
                  </a:ext>
                </a:extLst>
              </p14:cNvPr>
              <p14:cNvContentPartPr/>
              <p14:nvPr/>
            </p14:nvContentPartPr>
            <p14:xfrm>
              <a:off x="2702477" y="1228684"/>
              <a:ext cx="25920" cy="247320"/>
            </p14:xfrm>
          </p:contentPart>
        </mc:Choice>
        <mc:Fallback>
          <p:pic>
            <p:nvPicPr>
              <p:cNvPr id="226" name="Cerneală 225">
                <a:extLst>
                  <a:ext uri="{FF2B5EF4-FFF2-40B4-BE49-F238E27FC236}">
                    <a16:creationId xmlns:a16="http://schemas.microsoft.com/office/drawing/2014/main" id="{9F015E9A-A522-4CF5-ACC9-B326DEC3D077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2684837" y="1192684"/>
                <a:ext cx="61560" cy="31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2">
            <p14:nvContentPartPr>
              <p14:cNvPr id="227" name="Cerneală 226">
                <a:extLst>
                  <a:ext uri="{FF2B5EF4-FFF2-40B4-BE49-F238E27FC236}">
                    <a16:creationId xmlns:a16="http://schemas.microsoft.com/office/drawing/2014/main" id="{5144E966-C265-4030-AAF3-6FC1ED90CD0F}"/>
                  </a:ext>
                </a:extLst>
              </p14:cNvPr>
              <p14:cNvContentPartPr/>
              <p14:nvPr/>
            </p14:nvContentPartPr>
            <p14:xfrm>
              <a:off x="2830637" y="1213924"/>
              <a:ext cx="20880" cy="286200"/>
            </p14:xfrm>
          </p:contentPart>
        </mc:Choice>
        <mc:Fallback>
          <p:pic>
            <p:nvPicPr>
              <p:cNvPr id="227" name="Cerneală 226">
                <a:extLst>
                  <a:ext uri="{FF2B5EF4-FFF2-40B4-BE49-F238E27FC236}">
                    <a16:creationId xmlns:a16="http://schemas.microsoft.com/office/drawing/2014/main" id="{5144E966-C265-4030-AAF3-6FC1ED90CD0F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2812637" y="1177924"/>
                <a:ext cx="56520" cy="35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4">
            <p14:nvContentPartPr>
              <p14:cNvPr id="228" name="Cerneală 227">
                <a:extLst>
                  <a:ext uri="{FF2B5EF4-FFF2-40B4-BE49-F238E27FC236}">
                    <a16:creationId xmlns:a16="http://schemas.microsoft.com/office/drawing/2014/main" id="{C394B7E8-4AEF-4056-9733-57D75EE92DAE}"/>
                  </a:ext>
                </a:extLst>
              </p14:cNvPr>
              <p14:cNvContentPartPr/>
              <p14:nvPr/>
            </p14:nvContentPartPr>
            <p14:xfrm>
              <a:off x="2718317" y="1358284"/>
              <a:ext cx="223560" cy="3240"/>
            </p14:xfrm>
          </p:contentPart>
        </mc:Choice>
        <mc:Fallback>
          <p:pic>
            <p:nvPicPr>
              <p:cNvPr id="228" name="Cerneală 227">
                <a:extLst>
                  <a:ext uri="{FF2B5EF4-FFF2-40B4-BE49-F238E27FC236}">
                    <a16:creationId xmlns:a16="http://schemas.microsoft.com/office/drawing/2014/main" id="{C394B7E8-4AEF-4056-9733-57D75EE92DAE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2700677" y="1322644"/>
                <a:ext cx="259200" cy="7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6">
            <p14:nvContentPartPr>
              <p14:cNvPr id="229" name="Cerneală 228">
                <a:extLst>
                  <a:ext uri="{FF2B5EF4-FFF2-40B4-BE49-F238E27FC236}">
                    <a16:creationId xmlns:a16="http://schemas.microsoft.com/office/drawing/2014/main" id="{ED38263B-AEF9-4C7E-A087-5B2B65E241E8}"/>
                  </a:ext>
                </a:extLst>
              </p14:cNvPr>
              <p14:cNvContentPartPr/>
              <p14:nvPr/>
            </p14:nvContentPartPr>
            <p14:xfrm>
              <a:off x="3099557" y="1376284"/>
              <a:ext cx="12960" cy="360"/>
            </p14:xfrm>
          </p:contentPart>
        </mc:Choice>
        <mc:Fallback>
          <p:pic>
            <p:nvPicPr>
              <p:cNvPr id="229" name="Cerneală 228">
                <a:extLst>
                  <a:ext uri="{FF2B5EF4-FFF2-40B4-BE49-F238E27FC236}">
                    <a16:creationId xmlns:a16="http://schemas.microsoft.com/office/drawing/2014/main" id="{ED38263B-AEF9-4C7E-A087-5B2B65E241E8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3081917" y="1340284"/>
                <a:ext cx="486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8">
            <p14:nvContentPartPr>
              <p14:cNvPr id="230" name="Cerneală 229">
                <a:extLst>
                  <a:ext uri="{FF2B5EF4-FFF2-40B4-BE49-F238E27FC236}">
                    <a16:creationId xmlns:a16="http://schemas.microsoft.com/office/drawing/2014/main" id="{F3CC30EB-95C7-418E-8353-88FC9B2BEDB2}"/>
                  </a:ext>
                </a:extLst>
              </p14:cNvPr>
              <p14:cNvContentPartPr/>
              <p14:nvPr/>
            </p14:nvContentPartPr>
            <p14:xfrm>
              <a:off x="786557" y="1664644"/>
              <a:ext cx="790920" cy="440640"/>
            </p14:xfrm>
          </p:contentPart>
        </mc:Choice>
        <mc:Fallback>
          <p:pic>
            <p:nvPicPr>
              <p:cNvPr id="230" name="Cerneală 229">
                <a:extLst>
                  <a:ext uri="{FF2B5EF4-FFF2-40B4-BE49-F238E27FC236}">
                    <a16:creationId xmlns:a16="http://schemas.microsoft.com/office/drawing/2014/main" id="{F3CC30EB-95C7-418E-8353-88FC9B2BEDB2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768917" y="1629004"/>
                <a:ext cx="826560" cy="51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0">
            <p14:nvContentPartPr>
              <p14:cNvPr id="231" name="Cerneală 230">
                <a:extLst>
                  <a:ext uri="{FF2B5EF4-FFF2-40B4-BE49-F238E27FC236}">
                    <a16:creationId xmlns:a16="http://schemas.microsoft.com/office/drawing/2014/main" id="{75C66BB2-E737-4DAC-A85F-30DC284C0FE8}"/>
                  </a:ext>
                </a:extLst>
              </p14:cNvPr>
              <p14:cNvContentPartPr/>
              <p14:nvPr/>
            </p14:nvContentPartPr>
            <p14:xfrm>
              <a:off x="1626437" y="1638724"/>
              <a:ext cx="601560" cy="703080"/>
            </p14:xfrm>
          </p:contentPart>
        </mc:Choice>
        <mc:Fallback>
          <p:pic>
            <p:nvPicPr>
              <p:cNvPr id="231" name="Cerneală 230">
                <a:extLst>
                  <a:ext uri="{FF2B5EF4-FFF2-40B4-BE49-F238E27FC236}">
                    <a16:creationId xmlns:a16="http://schemas.microsoft.com/office/drawing/2014/main" id="{75C66BB2-E737-4DAC-A85F-30DC284C0FE8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1608437" y="1603084"/>
                <a:ext cx="637200" cy="77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2">
            <p14:nvContentPartPr>
              <p14:cNvPr id="232" name="Cerneală 231">
                <a:extLst>
                  <a:ext uri="{FF2B5EF4-FFF2-40B4-BE49-F238E27FC236}">
                    <a16:creationId xmlns:a16="http://schemas.microsoft.com/office/drawing/2014/main" id="{40BB826C-CBC7-4290-B018-59FF5C8C33B4}"/>
                  </a:ext>
                </a:extLst>
              </p14:cNvPr>
              <p14:cNvContentPartPr/>
              <p14:nvPr/>
            </p14:nvContentPartPr>
            <p14:xfrm>
              <a:off x="2025317" y="1759684"/>
              <a:ext cx="288360" cy="4320"/>
            </p14:xfrm>
          </p:contentPart>
        </mc:Choice>
        <mc:Fallback>
          <p:pic>
            <p:nvPicPr>
              <p:cNvPr id="232" name="Cerneală 231">
                <a:extLst>
                  <a:ext uri="{FF2B5EF4-FFF2-40B4-BE49-F238E27FC236}">
                    <a16:creationId xmlns:a16="http://schemas.microsoft.com/office/drawing/2014/main" id="{40BB826C-CBC7-4290-B018-59FF5C8C33B4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2007317" y="1724044"/>
                <a:ext cx="324000" cy="7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4">
            <p14:nvContentPartPr>
              <p14:cNvPr id="233" name="Cerneală 232">
                <a:extLst>
                  <a:ext uri="{FF2B5EF4-FFF2-40B4-BE49-F238E27FC236}">
                    <a16:creationId xmlns:a16="http://schemas.microsoft.com/office/drawing/2014/main" id="{4BB34BD2-D753-41F8-880F-3AF5C86358B3}"/>
                  </a:ext>
                </a:extLst>
              </p14:cNvPr>
              <p14:cNvContentPartPr/>
              <p14:nvPr/>
            </p14:nvContentPartPr>
            <p14:xfrm>
              <a:off x="2292077" y="1872724"/>
              <a:ext cx="414720" cy="143640"/>
            </p14:xfrm>
          </p:contentPart>
        </mc:Choice>
        <mc:Fallback>
          <p:pic>
            <p:nvPicPr>
              <p:cNvPr id="233" name="Cerneală 232">
                <a:extLst>
                  <a:ext uri="{FF2B5EF4-FFF2-40B4-BE49-F238E27FC236}">
                    <a16:creationId xmlns:a16="http://schemas.microsoft.com/office/drawing/2014/main" id="{4BB34BD2-D753-41F8-880F-3AF5C86358B3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2274437" y="1836724"/>
                <a:ext cx="450360" cy="2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6">
            <p14:nvContentPartPr>
              <p14:cNvPr id="250" name="Cerneală 249">
                <a:extLst>
                  <a:ext uri="{FF2B5EF4-FFF2-40B4-BE49-F238E27FC236}">
                    <a16:creationId xmlns:a16="http://schemas.microsoft.com/office/drawing/2014/main" id="{64421343-3C9C-419C-A0F5-FAA207E16789}"/>
                  </a:ext>
                </a:extLst>
              </p14:cNvPr>
              <p14:cNvContentPartPr/>
              <p14:nvPr/>
            </p14:nvContentPartPr>
            <p14:xfrm>
              <a:off x="10197317" y="3155764"/>
              <a:ext cx="1159200" cy="339480"/>
            </p14:xfrm>
          </p:contentPart>
        </mc:Choice>
        <mc:Fallback>
          <p:pic>
            <p:nvPicPr>
              <p:cNvPr id="250" name="Cerneală 249">
                <a:extLst>
                  <a:ext uri="{FF2B5EF4-FFF2-40B4-BE49-F238E27FC236}">
                    <a16:creationId xmlns:a16="http://schemas.microsoft.com/office/drawing/2014/main" id="{64421343-3C9C-419C-A0F5-FAA207E16789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10179677" y="3138124"/>
                <a:ext cx="1194840" cy="37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8">
            <p14:nvContentPartPr>
              <p14:cNvPr id="251" name="Cerneală 250">
                <a:extLst>
                  <a:ext uri="{FF2B5EF4-FFF2-40B4-BE49-F238E27FC236}">
                    <a16:creationId xmlns:a16="http://schemas.microsoft.com/office/drawing/2014/main" id="{ED0DA3A4-B526-4C82-8171-C4E9710A4DE1}"/>
                  </a:ext>
                </a:extLst>
              </p14:cNvPr>
              <p14:cNvContentPartPr/>
              <p14:nvPr/>
            </p14:nvContentPartPr>
            <p14:xfrm>
              <a:off x="10810397" y="2647444"/>
              <a:ext cx="538920" cy="386280"/>
            </p14:xfrm>
          </p:contentPart>
        </mc:Choice>
        <mc:Fallback>
          <p:pic>
            <p:nvPicPr>
              <p:cNvPr id="251" name="Cerneală 250">
                <a:extLst>
                  <a:ext uri="{FF2B5EF4-FFF2-40B4-BE49-F238E27FC236}">
                    <a16:creationId xmlns:a16="http://schemas.microsoft.com/office/drawing/2014/main" id="{ED0DA3A4-B526-4C82-8171-C4E9710A4DE1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10792397" y="2629804"/>
                <a:ext cx="574560" cy="42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0">
            <p14:nvContentPartPr>
              <p14:cNvPr id="252" name="Cerneală 251">
                <a:extLst>
                  <a:ext uri="{FF2B5EF4-FFF2-40B4-BE49-F238E27FC236}">
                    <a16:creationId xmlns:a16="http://schemas.microsoft.com/office/drawing/2014/main" id="{8908F4B0-CC23-41EE-A489-CB37B1786ECB}"/>
                  </a:ext>
                </a:extLst>
              </p14:cNvPr>
              <p14:cNvContentPartPr/>
              <p14:nvPr/>
            </p14:nvContentPartPr>
            <p14:xfrm>
              <a:off x="10141877" y="2694964"/>
              <a:ext cx="389160" cy="367920"/>
            </p14:xfrm>
          </p:contentPart>
        </mc:Choice>
        <mc:Fallback>
          <p:pic>
            <p:nvPicPr>
              <p:cNvPr id="252" name="Cerneală 251">
                <a:extLst>
                  <a:ext uri="{FF2B5EF4-FFF2-40B4-BE49-F238E27FC236}">
                    <a16:creationId xmlns:a16="http://schemas.microsoft.com/office/drawing/2014/main" id="{8908F4B0-CC23-41EE-A489-CB37B1786ECB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10123877" y="2676964"/>
                <a:ext cx="424800" cy="40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2">
            <p14:nvContentPartPr>
              <p14:cNvPr id="253" name="Cerneală 252">
                <a:extLst>
                  <a:ext uri="{FF2B5EF4-FFF2-40B4-BE49-F238E27FC236}">
                    <a16:creationId xmlns:a16="http://schemas.microsoft.com/office/drawing/2014/main" id="{CB11DB84-C324-4756-AD41-78167C733CC5}"/>
                  </a:ext>
                </a:extLst>
              </p14:cNvPr>
              <p14:cNvContentPartPr/>
              <p14:nvPr/>
            </p14:nvContentPartPr>
            <p14:xfrm>
              <a:off x="9330437" y="3056404"/>
              <a:ext cx="448200" cy="315000"/>
            </p14:xfrm>
          </p:contentPart>
        </mc:Choice>
        <mc:Fallback>
          <p:pic>
            <p:nvPicPr>
              <p:cNvPr id="253" name="Cerneală 252">
                <a:extLst>
                  <a:ext uri="{FF2B5EF4-FFF2-40B4-BE49-F238E27FC236}">
                    <a16:creationId xmlns:a16="http://schemas.microsoft.com/office/drawing/2014/main" id="{CB11DB84-C324-4756-AD41-78167C733CC5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9312797" y="3038404"/>
                <a:ext cx="483840" cy="350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84013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ED0061AB-729A-4D12-A028-8B4F238FC2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977" y="105158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o-RO"/>
          </a:p>
        </p:txBody>
      </p:sp>
      <p:sp>
        <p:nvSpPr>
          <p:cNvPr id="2" name="Dreptunghi 1">
            <a:extLst>
              <a:ext uri="{FF2B5EF4-FFF2-40B4-BE49-F238E27FC236}">
                <a16:creationId xmlns:a16="http://schemas.microsoft.com/office/drawing/2014/main" id="{6254AD42-8A6F-491A-AC8C-43FC734A4684}"/>
              </a:ext>
            </a:extLst>
          </p:cNvPr>
          <p:cNvSpPr/>
          <p:nvPr/>
        </p:nvSpPr>
        <p:spPr>
          <a:xfrm>
            <a:off x="518221" y="320074"/>
            <a:ext cx="22701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b="1" i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</a:t>
            </a:r>
            <a:r>
              <a:rPr lang="en-US" b="1" i="1" dirty="0" err="1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Circuitul</a:t>
            </a:r>
            <a:r>
              <a:rPr lang="en-US" b="1" i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74198 </a:t>
            </a:r>
            <a:endParaRPr lang="ro-RO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1" name="Cerneală 30">
                <a:extLst>
                  <a:ext uri="{FF2B5EF4-FFF2-40B4-BE49-F238E27FC236}">
                    <a16:creationId xmlns:a16="http://schemas.microsoft.com/office/drawing/2014/main" id="{684468D5-A654-4EC4-BCDC-CBB0B4314ED9}"/>
                  </a:ext>
                </a:extLst>
              </p14:cNvPr>
              <p14:cNvContentPartPr/>
              <p14:nvPr/>
            </p14:nvContentPartPr>
            <p14:xfrm>
              <a:off x="1066855" y="2606049"/>
              <a:ext cx="9169920" cy="3536640"/>
            </p14:xfrm>
          </p:contentPart>
        </mc:Choice>
        <mc:Fallback>
          <p:pic>
            <p:nvPicPr>
              <p:cNvPr id="31" name="Cerneală 30">
                <a:extLst>
                  <a:ext uri="{FF2B5EF4-FFF2-40B4-BE49-F238E27FC236}">
                    <a16:creationId xmlns:a16="http://schemas.microsoft.com/office/drawing/2014/main" id="{684468D5-A654-4EC4-BCDC-CBB0B4314ED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8854" y="2588051"/>
                <a:ext cx="9205561" cy="35722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Cerneală 2">
                <a:extLst>
                  <a:ext uri="{FF2B5EF4-FFF2-40B4-BE49-F238E27FC236}">
                    <a16:creationId xmlns:a16="http://schemas.microsoft.com/office/drawing/2014/main" id="{EED44C45-6551-47AF-8402-D58008BC62EF}"/>
                  </a:ext>
                </a:extLst>
              </p14:cNvPr>
              <p14:cNvContentPartPr/>
              <p14:nvPr/>
            </p14:nvContentPartPr>
            <p14:xfrm>
              <a:off x="4281797" y="791284"/>
              <a:ext cx="360" cy="360"/>
            </p14:xfrm>
          </p:contentPart>
        </mc:Choice>
        <mc:Fallback>
          <p:pic>
            <p:nvPicPr>
              <p:cNvPr id="3" name="Cerneală 2">
                <a:extLst>
                  <a:ext uri="{FF2B5EF4-FFF2-40B4-BE49-F238E27FC236}">
                    <a16:creationId xmlns:a16="http://schemas.microsoft.com/office/drawing/2014/main" id="{EED44C45-6551-47AF-8402-D58008BC62E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63797" y="773284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" name="Cerneală 8">
                <a:extLst>
                  <a:ext uri="{FF2B5EF4-FFF2-40B4-BE49-F238E27FC236}">
                    <a16:creationId xmlns:a16="http://schemas.microsoft.com/office/drawing/2014/main" id="{8DC5F888-A9E4-4D44-B20B-C36A191C7E76}"/>
                  </a:ext>
                </a:extLst>
              </p14:cNvPr>
              <p14:cNvContentPartPr/>
              <p14:nvPr/>
            </p14:nvContentPartPr>
            <p14:xfrm>
              <a:off x="4030877" y="461524"/>
              <a:ext cx="141840" cy="18720"/>
            </p14:xfrm>
          </p:contentPart>
        </mc:Choice>
        <mc:Fallback>
          <p:pic>
            <p:nvPicPr>
              <p:cNvPr id="9" name="Cerneală 8">
                <a:extLst>
                  <a:ext uri="{FF2B5EF4-FFF2-40B4-BE49-F238E27FC236}">
                    <a16:creationId xmlns:a16="http://schemas.microsoft.com/office/drawing/2014/main" id="{8DC5F888-A9E4-4D44-B20B-C36A191C7E7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013237" y="443884"/>
                <a:ext cx="177480" cy="5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0" name="Cerneală 9">
                <a:extLst>
                  <a:ext uri="{FF2B5EF4-FFF2-40B4-BE49-F238E27FC236}">
                    <a16:creationId xmlns:a16="http://schemas.microsoft.com/office/drawing/2014/main" id="{4F22B307-D9FD-44EA-8D9A-A378431FA59D}"/>
                  </a:ext>
                </a:extLst>
              </p14:cNvPr>
              <p14:cNvContentPartPr/>
              <p14:nvPr/>
            </p14:nvContentPartPr>
            <p14:xfrm>
              <a:off x="4065437" y="550444"/>
              <a:ext cx="153360" cy="9000"/>
            </p14:xfrm>
          </p:contentPart>
        </mc:Choice>
        <mc:Fallback>
          <p:pic>
            <p:nvPicPr>
              <p:cNvPr id="10" name="Cerneală 9">
                <a:extLst>
                  <a:ext uri="{FF2B5EF4-FFF2-40B4-BE49-F238E27FC236}">
                    <a16:creationId xmlns:a16="http://schemas.microsoft.com/office/drawing/2014/main" id="{4F22B307-D9FD-44EA-8D9A-A378431FA59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047797" y="532804"/>
                <a:ext cx="189000" cy="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1" name="Cerneală 10">
                <a:extLst>
                  <a:ext uri="{FF2B5EF4-FFF2-40B4-BE49-F238E27FC236}">
                    <a16:creationId xmlns:a16="http://schemas.microsoft.com/office/drawing/2014/main" id="{5609DEAB-D639-435B-9FE4-1E10396279FC}"/>
                  </a:ext>
                </a:extLst>
              </p14:cNvPr>
              <p14:cNvContentPartPr/>
              <p14:nvPr/>
            </p14:nvContentPartPr>
            <p14:xfrm>
              <a:off x="4360277" y="391684"/>
              <a:ext cx="32760" cy="212760"/>
            </p14:xfrm>
          </p:contentPart>
        </mc:Choice>
        <mc:Fallback>
          <p:pic>
            <p:nvPicPr>
              <p:cNvPr id="11" name="Cerneală 10">
                <a:extLst>
                  <a:ext uri="{FF2B5EF4-FFF2-40B4-BE49-F238E27FC236}">
                    <a16:creationId xmlns:a16="http://schemas.microsoft.com/office/drawing/2014/main" id="{5609DEAB-D639-435B-9FE4-1E10396279F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342277" y="374044"/>
                <a:ext cx="68400" cy="24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2" name="Cerneală 11">
                <a:extLst>
                  <a:ext uri="{FF2B5EF4-FFF2-40B4-BE49-F238E27FC236}">
                    <a16:creationId xmlns:a16="http://schemas.microsoft.com/office/drawing/2014/main" id="{7A786098-97F1-4970-A07B-7992A0F40387}"/>
                  </a:ext>
                </a:extLst>
              </p14:cNvPr>
              <p14:cNvContentPartPr/>
              <p14:nvPr/>
            </p14:nvContentPartPr>
            <p14:xfrm>
              <a:off x="4490237" y="438844"/>
              <a:ext cx="128880" cy="147600"/>
            </p14:xfrm>
          </p:contentPart>
        </mc:Choice>
        <mc:Fallback>
          <p:pic>
            <p:nvPicPr>
              <p:cNvPr id="12" name="Cerneală 11">
                <a:extLst>
                  <a:ext uri="{FF2B5EF4-FFF2-40B4-BE49-F238E27FC236}">
                    <a16:creationId xmlns:a16="http://schemas.microsoft.com/office/drawing/2014/main" id="{7A786098-97F1-4970-A07B-7992A0F4038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472597" y="421204"/>
                <a:ext cx="164520" cy="18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3" name="Cerneală 12">
                <a:extLst>
                  <a:ext uri="{FF2B5EF4-FFF2-40B4-BE49-F238E27FC236}">
                    <a16:creationId xmlns:a16="http://schemas.microsoft.com/office/drawing/2014/main" id="{D4A347DD-B234-4B26-AEFF-E185DBAE6A85}"/>
                  </a:ext>
                </a:extLst>
              </p14:cNvPr>
              <p14:cNvContentPartPr/>
              <p14:nvPr/>
            </p14:nvContentPartPr>
            <p14:xfrm>
              <a:off x="4984877" y="481324"/>
              <a:ext cx="213840" cy="9000"/>
            </p14:xfrm>
          </p:contentPart>
        </mc:Choice>
        <mc:Fallback>
          <p:pic>
            <p:nvPicPr>
              <p:cNvPr id="13" name="Cerneală 12">
                <a:extLst>
                  <a:ext uri="{FF2B5EF4-FFF2-40B4-BE49-F238E27FC236}">
                    <a16:creationId xmlns:a16="http://schemas.microsoft.com/office/drawing/2014/main" id="{D4A347DD-B234-4B26-AEFF-E185DBAE6A8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966877" y="463684"/>
                <a:ext cx="249480" cy="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7" name="Cerneală 16">
                <a:extLst>
                  <a:ext uri="{FF2B5EF4-FFF2-40B4-BE49-F238E27FC236}">
                    <a16:creationId xmlns:a16="http://schemas.microsoft.com/office/drawing/2014/main" id="{BF30B123-F260-4D73-8561-1DA8989C7B4C}"/>
                  </a:ext>
                </a:extLst>
              </p14:cNvPr>
              <p14:cNvContentPartPr/>
              <p14:nvPr/>
            </p14:nvContentPartPr>
            <p14:xfrm>
              <a:off x="6115277" y="543244"/>
              <a:ext cx="9360" cy="2160"/>
            </p14:xfrm>
          </p:contentPart>
        </mc:Choice>
        <mc:Fallback>
          <p:pic>
            <p:nvPicPr>
              <p:cNvPr id="17" name="Cerneală 16">
                <a:extLst>
                  <a:ext uri="{FF2B5EF4-FFF2-40B4-BE49-F238E27FC236}">
                    <a16:creationId xmlns:a16="http://schemas.microsoft.com/office/drawing/2014/main" id="{BF30B123-F260-4D73-8561-1DA8989C7B4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097637" y="525604"/>
                <a:ext cx="4500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9" name="Cerneală 18">
                <a:extLst>
                  <a:ext uri="{FF2B5EF4-FFF2-40B4-BE49-F238E27FC236}">
                    <a16:creationId xmlns:a16="http://schemas.microsoft.com/office/drawing/2014/main" id="{E2F4EC42-2414-4FE5-BB79-0751B9E520A9}"/>
                  </a:ext>
                </a:extLst>
              </p14:cNvPr>
              <p14:cNvContentPartPr/>
              <p14:nvPr/>
            </p14:nvContentPartPr>
            <p14:xfrm>
              <a:off x="7034357" y="319324"/>
              <a:ext cx="5760" cy="35280"/>
            </p14:xfrm>
          </p:contentPart>
        </mc:Choice>
        <mc:Fallback>
          <p:pic>
            <p:nvPicPr>
              <p:cNvPr id="19" name="Cerneală 18">
                <a:extLst>
                  <a:ext uri="{FF2B5EF4-FFF2-40B4-BE49-F238E27FC236}">
                    <a16:creationId xmlns:a16="http://schemas.microsoft.com/office/drawing/2014/main" id="{E2F4EC42-2414-4FE5-BB79-0751B9E520A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016357" y="301324"/>
                <a:ext cx="41400" cy="7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3" name="Cerneală 22">
                <a:extLst>
                  <a:ext uri="{FF2B5EF4-FFF2-40B4-BE49-F238E27FC236}">
                    <a16:creationId xmlns:a16="http://schemas.microsoft.com/office/drawing/2014/main" id="{B5214816-567D-4762-AAD5-310EFB26230D}"/>
                  </a:ext>
                </a:extLst>
              </p14:cNvPr>
              <p14:cNvContentPartPr/>
              <p14:nvPr/>
            </p14:nvContentPartPr>
            <p14:xfrm>
              <a:off x="6464117" y="410044"/>
              <a:ext cx="820080" cy="160200"/>
            </p14:xfrm>
          </p:contentPart>
        </mc:Choice>
        <mc:Fallback>
          <p:pic>
            <p:nvPicPr>
              <p:cNvPr id="23" name="Cerneală 22">
                <a:extLst>
                  <a:ext uri="{FF2B5EF4-FFF2-40B4-BE49-F238E27FC236}">
                    <a16:creationId xmlns:a16="http://schemas.microsoft.com/office/drawing/2014/main" id="{B5214816-567D-4762-AAD5-310EFB26230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446469" y="392364"/>
                <a:ext cx="855736" cy="19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4" name="Cerneală 23">
                <a:extLst>
                  <a:ext uri="{FF2B5EF4-FFF2-40B4-BE49-F238E27FC236}">
                    <a16:creationId xmlns:a16="http://schemas.microsoft.com/office/drawing/2014/main" id="{9965E8B8-88F3-4BC8-8C3F-144D081ED641}"/>
                  </a:ext>
                </a:extLst>
              </p14:cNvPr>
              <p14:cNvContentPartPr/>
              <p14:nvPr/>
            </p14:nvContentPartPr>
            <p14:xfrm>
              <a:off x="5451437" y="309244"/>
              <a:ext cx="527400" cy="262800"/>
            </p14:xfrm>
          </p:contentPart>
        </mc:Choice>
        <mc:Fallback>
          <p:pic>
            <p:nvPicPr>
              <p:cNvPr id="24" name="Cerneală 23">
                <a:extLst>
                  <a:ext uri="{FF2B5EF4-FFF2-40B4-BE49-F238E27FC236}">
                    <a16:creationId xmlns:a16="http://schemas.microsoft.com/office/drawing/2014/main" id="{9965E8B8-88F3-4BC8-8C3F-144D081ED64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433797" y="291604"/>
                <a:ext cx="563040" cy="29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5" name="Cerneală 24">
                <a:extLst>
                  <a:ext uri="{FF2B5EF4-FFF2-40B4-BE49-F238E27FC236}">
                    <a16:creationId xmlns:a16="http://schemas.microsoft.com/office/drawing/2014/main" id="{1E9CC079-BC2A-4E8B-98E1-7637AB7C6486}"/>
                  </a:ext>
                </a:extLst>
              </p14:cNvPr>
              <p14:cNvContentPartPr/>
              <p14:nvPr/>
            </p14:nvContentPartPr>
            <p14:xfrm>
              <a:off x="3615077" y="322204"/>
              <a:ext cx="302400" cy="289080"/>
            </p14:xfrm>
          </p:contentPart>
        </mc:Choice>
        <mc:Fallback>
          <p:pic>
            <p:nvPicPr>
              <p:cNvPr id="25" name="Cerneală 24">
                <a:extLst>
                  <a:ext uri="{FF2B5EF4-FFF2-40B4-BE49-F238E27FC236}">
                    <a16:creationId xmlns:a16="http://schemas.microsoft.com/office/drawing/2014/main" id="{1E9CC079-BC2A-4E8B-98E1-7637AB7C648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597077" y="304204"/>
                <a:ext cx="338040" cy="32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6" name="Cerneală 25">
                <a:extLst>
                  <a:ext uri="{FF2B5EF4-FFF2-40B4-BE49-F238E27FC236}">
                    <a16:creationId xmlns:a16="http://schemas.microsoft.com/office/drawing/2014/main" id="{712889CD-C219-4899-B6B7-EDBF6903C4F2}"/>
                  </a:ext>
                </a:extLst>
              </p14:cNvPr>
              <p14:cNvContentPartPr/>
              <p14:nvPr/>
            </p14:nvContentPartPr>
            <p14:xfrm>
              <a:off x="3239237" y="354244"/>
              <a:ext cx="208800" cy="336240"/>
            </p14:xfrm>
          </p:contentPart>
        </mc:Choice>
        <mc:Fallback>
          <p:pic>
            <p:nvPicPr>
              <p:cNvPr id="26" name="Cerneală 25">
                <a:extLst>
                  <a:ext uri="{FF2B5EF4-FFF2-40B4-BE49-F238E27FC236}">
                    <a16:creationId xmlns:a16="http://schemas.microsoft.com/office/drawing/2014/main" id="{712889CD-C219-4899-B6B7-EDBF6903C4F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221597" y="336244"/>
                <a:ext cx="244440" cy="37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36" name="Cerneală 35">
                <a:extLst>
                  <a:ext uri="{FF2B5EF4-FFF2-40B4-BE49-F238E27FC236}">
                    <a16:creationId xmlns:a16="http://schemas.microsoft.com/office/drawing/2014/main" id="{712734F1-8AE1-43C1-86D4-0FA0A85008A2}"/>
                  </a:ext>
                </a:extLst>
              </p14:cNvPr>
              <p14:cNvContentPartPr/>
              <p14:nvPr/>
            </p14:nvContentPartPr>
            <p14:xfrm>
              <a:off x="4945277" y="896044"/>
              <a:ext cx="246240" cy="6480"/>
            </p14:xfrm>
          </p:contentPart>
        </mc:Choice>
        <mc:Fallback>
          <p:pic>
            <p:nvPicPr>
              <p:cNvPr id="36" name="Cerneală 35">
                <a:extLst>
                  <a:ext uri="{FF2B5EF4-FFF2-40B4-BE49-F238E27FC236}">
                    <a16:creationId xmlns:a16="http://schemas.microsoft.com/office/drawing/2014/main" id="{712734F1-8AE1-43C1-86D4-0FA0A85008A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927637" y="878404"/>
                <a:ext cx="28188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42" name="Cerneală 41">
                <a:extLst>
                  <a:ext uri="{FF2B5EF4-FFF2-40B4-BE49-F238E27FC236}">
                    <a16:creationId xmlns:a16="http://schemas.microsoft.com/office/drawing/2014/main" id="{287ED3A6-81D1-43CD-8353-FFCD92985640}"/>
                  </a:ext>
                </a:extLst>
              </p14:cNvPr>
              <p14:cNvContentPartPr/>
              <p14:nvPr/>
            </p14:nvContentPartPr>
            <p14:xfrm>
              <a:off x="5618837" y="686524"/>
              <a:ext cx="1636920" cy="309240"/>
            </p14:xfrm>
          </p:contentPart>
        </mc:Choice>
        <mc:Fallback>
          <p:pic>
            <p:nvPicPr>
              <p:cNvPr id="42" name="Cerneală 41">
                <a:extLst>
                  <a:ext uri="{FF2B5EF4-FFF2-40B4-BE49-F238E27FC236}">
                    <a16:creationId xmlns:a16="http://schemas.microsoft.com/office/drawing/2014/main" id="{287ED3A6-81D1-43CD-8353-FFCD9298564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600841" y="668884"/>
                <a:ext cx="1672552" cy="34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62" name="Cerneală 61">
                <a:extLst>
                  <a:ext uri="{FF2B5EF4-FFF2-40B4-BE49-F238E27FC236}">
                    <a16:creationId xmlns:a16="http://schemas.microsoft.com/office/drawing/2014/main" id="{DE512680-3636-469A-8DF5-7AC0D838965B}"/>
                  </a:ext>
                </a:extLst>
              </p14:cNvPr>
              <p14:cNvContentPartPr/>
              <p14:nvPr/>
            </p14:nvContentPartPr>
            <p14:xfrm>
              <a:off x="7565717" y="201964"/>
              <a:ext cx="3765600" cy="876960"/>
            </p14:xfrm>
          </p:contentPart>
        </mc:Choice>
        <mc:Fallback>
          <p:pic>
            <p:nvPicPr>
              <p:cNvPr id="62" name="Cerneală 61">
                <a:extLst>
                  <a:ext uri="{FF2B5EF4-FFF2-40B4-BE49-F238E27FC236}">
                    <a16:creationId xmlns:a16="http://schemas.microsoft.com/office/drawing/2014/main" id="{DE512680-3636-469A-8DF5-7AC0D838965B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547717" y="183964"/>
                <a:ext cx="3801240" cy="9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64" name="Cerneală 63">
                <a:extLst>
                  <a:ext uri="{FF2B5EF4-FFF2-40B4-BE49-F238E27FC236}">
                    <a16:creationId xmlns:a16="http://schemas.microsoft.com/office/drawing/2014/main" id="{AFCC5523-97EC-4903-96B5-12170F8718BD}"/>
                  </a:ext>
                </a:extLst>
              </p14:cNvPr>
              <p14:cNvContentPartPr/>
              <p14:nvPr/>
            </p14:nvContentPartPr>
            <p14:xfrm>
              <a:off x="7609997" y="3819604"/>
              <a:ext cx="1105920" cy="647640"/>
            </p14:xfrm>
          </p:contentPart>
        </mc:Choice>
        <mc:Fallback>
          <p:pic>
            <p:nvPicPr>
              <p:cNvPr id="64" name="Cerneală 63">
                <a:extLst>
                  <a:ext uri="{FF2B5EF4-FFF2-40B4-BE49-F238E27FC236}">
                    <a16:creationId xmlns:a16="http://schemas.microsoft.com/office/drawing/2014/main" id="{AFCC5523-97EC-4903-96B5-12170F8718BD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591997" y="3801974"/>
                <a:ext cx="1141560" cy="6832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65" name="Cerneală 64">
                <a:extLst>
                  <a:ext uri="{FF2B5EF4-FFF2-40B4-BE49-F238E27FC236}">
                    <a16:creationId xmlns:a16="http://schemas.microsoft.com/office/drawing/2014/main" id="{0418443A-BD76-49EA-8B2D-D2379FEDF8B1}"/>
                  </a:ext>
                </a:extLst>
              </p14:cNvPr>
              <p14:cNvContentPartPr/>
              <p14:nvPr/>
            </p14:nvContentPartPr>
            <p14:xfrm>
              <a:off x="2864477" y="3112564"/>
              <a:ext cx="75960" cy="295200"/>
            </p14:xfrm>
          </p:contentPart>
        </mc:Choice>
        <mc:Fallback>
          <p:pic>
            <p:nvPicPr>
              <p:cNvPr id="65" name="Cerneală 64">
                <a:extLst>
                  <a:ext uri="{FF2B5EF4-FFF2-40B4-BE49-F238E27FC236}">
                    <a16:creationId xmlns:a16="http://schemas.microsoft.com/office/drawing/2014/main" id="{0418443A-BD76-49EA-8B2D-D2379FEDF8B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846477" y="3094564"/>
                <a:ext cx="111600" cy="33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66" name="Cerneală 65">
                <a:extLst>
                  <a:ext uri="{FF2B5EF4-FFF2-40B4-BE49-F238E27FC236}">
                    <a16:creationId xmlns:a16="http://schemas.microsoft.com/office/drawing/2014/main" id="{0E441FB4-19AB-4095-B161-5DB4FA3C5850}"/>
                  </a:ext>
                </a:extLst>
              </p14:cNvPr>
              <p14:cNvContentPartPr/>
              <p14:nvPr/>
            </p14:nvContentPartPr>
            <p14:xfrm>
              <a:off x="3227717" y="3204364"/>
              <a:ext cx="141120" cy="172440"/>
            </p14:xfrm>
          </p:contentPart>
        </mc:Choice>
        <mc:Fallback>
          <p:pic>
            <p:nvPicPr>
              <p:cNvPr id="66" name="Cerneală 65">
                <a:extLst>
                  <a:ext uri="{FF2B5EF4-FFF2-40B4-BE49-F238E27FC236}">
                    <a16:creationId xmlns:a16="http://schemas.microsoft.com/office/drawing/2014/main" id="{0E441FB4-19AB-4095-B161-5DB4FA3C5850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210077" y="3186364"/>
                <a:ext cx="176760" cy="20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72" name="Cerneală 71">
                <a:extLst>
                  <a:ext uri="{FF2B5EF4-FFF2-40B4-BE49-F238E27FC236}">
                    <a16:creationId xmlns:a16="http://schemas.microsoft.com/office/drawing/2014/main" id="{41BBB62E-BB8C-4DB0-8C77-D84D0A16747C}"/>
                  </a:ext>
                </a:extLst>
              </p14:cNvPr>
              <p14:cNvContentPartPr/>
              <p14:nvPr/>
            </p14:nvContentPartPr>
            <p14:xfrm>
              <a:off x="4126277" y="2374564"/>
              <a:ext cx="3398400" cy="914760"/>
            </p14:xfrm>
          </p:contentPart>
        </mc:Choice>
        <mc:Fallback>
          <p:pic>
            <p:nvPicPr>
              <p:cNvPr id="72" name="Cerneală 71">
                <a:extLst>
                  <a:ext uri="{FF2B5EF4-FFF2-40B4-BE49-F238E27FC236}">
                    <a16:creationId xmlns:a16="http://schemas.microsoft.com/office/drawing/2014/main" id="{41BBB62E-BB8C-4DB0-8C77-D84D0A16747C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108277" y="2356564"/>
                <a:ext cx="3434040" cy="9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87" name="Cerneală 86">
                <a:extLst>
                  <a:ext uri="{FF2B5EF4-FFF2-40B4-BE49-F238E27FC236}">
                    <a16:creationId xmlns:a16="http://schemas.microsoft.com/office/drawing/2014/main" id="{D05B76A6-8B24-48DE-AD2B-13EF6896FA05}"/>
                  </a:ext>
                </a:extLst>
              </p14:cNvPr>
              <p14:cNvContentPartPr/>
              <p14:nvPr/>
            </p14:nvContentPartPr>
            <p14:xfrm>
              <a:off x="5682197" y="1838524"/>
              <a:ext cx="1671120" cy="441720"/>
            </p14:xfrm>
          </p:contentPart>
        </mc:Choice>
        <mc:Fallback>
          <p:pic>
            <p:nvPicPr>
              <p:cNvPr id="87" name="Cerneală 86">
                <a:extLst>
                  <a:ext uri="{FF2B5EF4-FFF2-40B4-BE49-F238E27FC236}">
                    <a16:creationId xmlns:a16="http://schemas.microsoft.com/office/drawing/2014/main" id="{D05B76A6-8B24-48DE-AD2B-13EF6896FA05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664557" y="1820524"/>
                <a:ext cx="1706760" cy="47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88" name="Cerneală 87">
                <a:extLst>
                  <a:ext uri="{FF2B5EF4-FFF2-40B4-BE49-F238E27FC236}">
                    <a16:creationId xmlns:a16="http://schemas.microsoft.com/office/drawing/2014/main" id="{8CCB8B10-580D-4189-BA18-F2D8C5DE2E6B}"/>
                  </a:ext>
                </a:extLst>
              </p14:cNvPr>
              <p14:cNvContentPartPr/>
              <p14:nvPr/>
            </p14:nvContentPartPr>
            <p14:xfrm>
              <a:off x="4857077" y="1971004"/>
              <a:ext cx="365760" cy="332280"/>
            </p14:xfrm>
          </p:contentPart>
        </mc:Choice>
        <mc:Fallback>
          <p:pic>
            <p:nvPicPr>
              <p:cNvPr id="88" name="Cerneală 87">
                <a:extLst>
                  <a:ext uri="{FF2B5EF4-FFF2-40B4-BE49-F238E27FC236}">
                    <a16:creationId xmlns:a16="http://schemas.microsoft.com/office/drawing/2014/main" id="{8CCB8B10-580D-4189-BA18-F2D8C5DE2E6B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839077" y="1953364"/>
                <a:ext cx="401400" cy="36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89" name="Cerneală 88">
                <a:extLst>
                  <a:ext uri="{FF2B5EF4-FFF2-40B4-BE49-F238E27FC236}">
                    <a16:creationId xmlns:a16="http://schemas.microsoft.com/office/drawing/2014/main" id="{6EF61DA1-DBCF-44B3-AA53-1B266DAFF2D6}"/>
                  </a:ext>
                </a:extLst>
              </p14:cNvPr>
              <p14:cNvContentPartPr/>
              <p14:nvPr/>
            </p14:nvContentPartPr>
            <p14:xfrm>
              <a:off x="9149717" y="3868564"/>
              <a:ext cx="1526760" cy="48600"/>
            </p14:xfrm>
          </p:contentPart>
        </mc:Choice>
        <mc:Fallback>
          <p:pic>
            <p:nvPicPr>
              <p:cNvPr id="89" name="Cerneală 88">
                <a:extLst>
                  <a:ext uri="{FF2B5EF4-FFF2-40B4-BE49-F238E27FC236}">
                    <a16:creationId xmlns:a16="http://schemas.microsoft.com/office/drawing/2014/main" id="{6EF61DA1-DBCF-44B3-AA53-1B266DAFF2D6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131717" y="3832924"/>
                <a:ext cx="1562400" cy="12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90" name="Cerneală 89">
                <a:extLst>
                  <a:ext uri="{FF2B5EF4-FFF2-40B4-BE49-F238E27FC236}">
                    <a16:creationId xmlns:a16="http://schemas.microsoft.com/office/drawing/2014/main" id="{BE016DA5-4274-4EFC-B707-DCDDBAF08DD4}"/>
                  </a:ext>
                </a:extLst>
              </p14:cNvPr>
              <p14:cNvContentPartPr/>
              <p14:nvPr/>
            </p14:nvContentPartPr>
            <p14:xfrm>
              <a:off x="9208757" y="3672724"/>
              <a:ext cx="370080" cy="342720"/>
            </p14:xfrm>
          </p:contentPart>
        </mc:Choice>
        <mc:Fallback>
          <p:pic>
            <p:nvPicPr>
              <p:cNvPr id="90" name="Cerneală 89">
                <a:extLst>
                  <a:ext uri="{FF2B5EF4-FFF2-40B4-BE49-F238E27FC236}">
                    <a16:creationId xmlns:a16="http://schemas.microsoft.com/office/drawing/2014/main" id="{BE016DA5-4274-4EFC-B707-DCDDBAF08DD4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9191117" y="3636724"/>
                <a:ext cx="405720" cy="41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91" name="Cerneală 90">
                <a:extLst>
                  <a:ext uri="{FF2B5EF4-FFF2-40B4-BE49-F238E27FC236}">
                    <a16:creationId xmlns:a16="http://schemas.microsoft.com/office/drawing/2014/main" id="{38F6DD41-9E0D-409A-B6B3-B81FEF2B2FB7}"/>
                  </a:ext>
                </a:extLst>
              </p14:cNvPr>
              <p14:cNvContentPartPr/>
              <p14:nvPr/>
            </p14:nvContentPartPr>
            <p14:xfrm>
              <a:off x="9413957" y="2551324"/>
              <a:ext cx="19440" cy="296280"/>
            </p14:xfrm>
          </p:contentPart>
        </mc:Choice>
        <mc:Fallback>
          <p:pic>
            <p:nvPicPr>
              <p:cNvPr id="91" name="Cerneală 90">
                <a:extLst>
                  <a:ext uri="{FF2B5EF4-FFF2-40B4-BE49-F238E27FC236}">
                    <a16:creationId xmlns:a16="http://schemas.microsoft.com/office/drawing/2014/main" id="{38F6DD41-9E0D-409A-B6B3-B81FEF2B2FB7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9396317" y="2515324"/>
                <a:ext cx="55080" cy="36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92" name="Cerneală 91">
                <a:extLst>
                  <a:ext uri="{FF2B5EF4-FFF2-40B4-BE49-F238E27FC236}">
                    <a16:creationId xmlns:a16="http://schemas.microsoft.com/office/drawing/2014/main" id="{4D253592-2A8D-426B-95F8-F2DF3FCABCD8}"/>
                  </a:ext>
                </a:extLst>
              </p14:cNvPr>
              <p14:cNvContentPartPr/>
              <p14:nvPr/>
            </p14:nvContentPartPr>
            <p14:xfrm>
              <a:off x="9517277" y="2348644"/>
              <a:ext cx="478800" cy="529920"/>
            </p14:xfrm>
          </p:contentPart>
        </mc:Choice>
        <mc:Fallback>
          <p:pic>
            <p:nvPicPr>
              <p:cNvPr id="92" name="Cerneală 91">
                <a:extLst>
                  <a:ext uri="{FF2B5EF4-FFF2-40B4-BE49-F238E27FC236}">
                    <a16:creationId xmlns:a16="http://schemas.microsoft.com/office/drawing/2014/main" id="{4D253592-2A8D-426B-95F8-F2DF3FCABCD8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9499637" y="2312644"/>
                <a:ext cx="514440" cy="60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93" name="Cerneală 92">
                <a:extLst>
                  <a:ext uri="{FF2B5EF4-FFF2-40B4-BE49-F238E27FC236}">
                    <a16:creationId xmlns:a16="http://schemas.microsoft.com/office/drawing/2014/main" id="{2244371D-47A2-425E-A825-C70071AABAF2}"/>
                  </a:ext>
                </a:extLst>
              </p14:cNvPr>
              <p14:cNvContentPartPr/>
              <p14:nvPr/>
            </p14:nvContentPartPr>
            <p14:xfrm>
              <a:off x="9713477" y="2522884"/>
              <a:ext cx="297360" cy="27720"/>
            </p14:xfrm>
          </p:contentPart>
        </mc:Choice>
        <mc:Fallback>
          <p:pic>
            <p:nvPicPr>
              <p:cNvPr id="93" name="Cerneală 92">
                <a:extLst>
                  <a:ext uri="{FF2B5EF4-FFF2-40B4-BE49-F238E27FC236}">
                    <a16:creationId xmlns:a16="http://schemas.microsoft.com/office/drawing/2014/main" id="{2244371D-47A2-425E-A825-C70071AABAF2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9695837" y="2487244"/>
                <a:ext cx="333000" cy="9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94" name="Cerneală 93">
                <a:extLst>
                  <a:ext uri="{FF2B5EF4-FFF2-40B4-BE49-F238E27FC236}">
                    <a16:creationId xmlns:a16="http://schemas.microsoft.com/office/drawing/2014/main" id="{D3E8549A-5842-4A22-909B-56A923C66942}"/>
                  </a:ext>
                </a:extLst>
              </p14:cNvPr>
              <p14:cNvContentPartPr/>
              <p14:nvPr/>
            </p14:nvContentPartPr>
            <p14:xfrm>
              <a:off x="10067717" y="2676244"/>
              <a:ext cx="1043640" cy="267480"/>
            </p14:xfrm>
          </p:contentPart>
        </mc:Choice>
        <mc:Fallback>
          <p:pic>
            <p:nvPicPr>
              <p:cNvPr id="94" name="Cerneală 93">
                <a:extLst>
                  <a:ext uri="{FF2B5EF4-FFF2-40B4-BE49-F238E27FC236}">
                    <a16:creationId xmlns:a16="http://schemas.microsoft.com/office/drawing/2014/main" id="{D3E8549A-5842-4A22-909B-56A923C66942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0050077" y="2640604"/>
                <a:ext cx="1079280" cy="33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95" name="Cerneală 94">
                <a:extLst>
                  <a:ext uri="{FF2B5EF4-FFF2-40B4-BE49-F238E27FC236}">
                    <a16:creationId xmlns:a16="http://schemas.microsoft.com/office/drawing/2014/main" id="{81A22D29-32AF-4314-9435-812D07613BD1}"/>
                  </a:ext>
                </a:extLst>
              </p14:cNvPr>
              <p14:cNvContentPartPr/>
              <p14:nvPr/>
            </p14:nvContentPartPr>
            <p14:xfrm>
              <a:off x="9679637" y="3222724"/>
              <a:ext cx="758880" cy="213840"/>
            </p14:xfrm>
          </p:contentPart>
        </mc:Choice>
        <mc:Fallback>
          <p:pic>
            <p:nvPicPr>
              <p:cNvPr id="95" name="Cerneală 94">
                <a:extLst>
                  <a:ext uri="{FF2B5EF4-FFF2-40B4-BE49-F238E27FC236}">
                    <a16:creationId xmlns:a16="http://schemas.microsoft.com/office/drawing/2014/main" id="{81A22D29-32AF-4314-9435-812D07613BD1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9661637" y="3186724"/>
                <a:ext cx="79452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96" name="Cerneală 95">
                <a:extLst>
                  <a:ext uri="{FF2B5EF4-FFF2-40B4-BE49-F238E27FC236}">
                    <a16:creationId xmlns:a16="http://schemas.microsoft.com/office/drawing/2014/main" id="{A08EAB1A-6742-45DD-9D9C-0EEBFA7476E6}"/>
                  </a:ext>
                </a:extLst>
              </p14:cNvPr>
              <p14:cNvContentPartPr/>
              <p14:nvPr/>
            </p14:nvContentPartPr>
            <p14:xfrm>
              <a:off x="10417997" y="3135244"/>
              <a:ext cx="43920" cy="77040"/>
            </p14:xfrm>
          </p:contentPart>
        </mc:Choice>
        <mc:Fallback>
          <p:pic>
            <p:nvPicPr>
              <p:cNvPr id="96" name="Cerneală 95">
                <a:extLst>
                  <a:ext uri="{FF2B5EF4-FFF2-40B4-BE49-F238E27FC236}">
                    <a16:creationId xmlns:a16="http://schemas.microsoft.com/office/drawing/2014/main" id="{A08EAB1A-6742-45DD-9D9C-0EEBFA7476E6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0400357" y="3099244"/>
                <a:ext cx="79560" cy="1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97" name="Cerneală 96">
                <a:extLst>
                  <a:ext uri="{FF2B5EF4-FFF2-40B4-BE49-F238E27FC236}">
                    <a16:creationId xmlns:a16="http://schemas.microsoft.com/office/drawing/2014/main" id="{A68DCC6D-D19A-4B0F-AED6-C32AAB5B839E}"/>
                  </a:ext>
                </a:extLst>
              </p14:cNvPr>
              <p14:cNvContentPartPr/>
              <p14:nvPr/>
            </p14:nvContentPartPr>
            <p14:xfrm>
              <a:off x="10619597" y="3078724"/>
              <a:ext cx="601200" cy="398160"/>
            </p14:xfrm>
          </p:contentPart>
        </mc:Choice>
        <mc:Fallback>
          <p:pic>
            <p:nvPicPr>
              <p:cNvPr id="97" name="Cerneală 96">
                <a:extLst>
                  <a:ext uri="{FF2B5EF4-FFF2-40B4-BE49-F238E27FC236}">
                    <a16:creationId xmlns:a16="http://schemas.microsoft.com/office/drawing/2014/main" id="{A68DCC6D-D19A-4B0F-AED6-C32AAB5B839E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0601597" y="3043084"/>
                <a:ext cx="636840" cy="46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98" name="Cerneală 97">
                <a:extLst>
                  <a:ext uri="{FF2B5EF4-FFF2-40B4-BE49-F238E27FC236}">
                    <a16:creationId xmlns:a16="http://schemas.microsoft.com/office/drawing/2014/main" id="{82F81111-159A-4A90-A78E-769686B3C5D9}"/>
                  </a:ext>
                </a:extLst>
              </p14:cNvPr>
              <p14:cNvContentPartPr/>
              <p14:nvPr/>
            </p14:nvContentPartPr>
            <p14:xfrm>
              <a:off x="11163197" y="3138484"/>
              <a:ext cx="60120" cy="41400"/>
            </p14:xfrm>
          </p:contentPart>
        </mc:Choice>
        <mc:Fallback>
          <p:pic>
            <p:nvPicPr>
              <p:cNvPr id="98" name="Cerneală 97">
                <a:extLst>
                  <a:ext uri="{FF2B5EF4-FFF2-40B4-BE49-F238E27FC236}">
                    <a16:creationId xmlns:a16="http://schemas.microsoft.com/office/drawing/2014/main" id="{82F81111-159A-4A90-A78E-769686B3C5D9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1145557" y="3102484"/>
                <a:ext cx="95760" cy="11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99" name="Cerneală 98">
                <a:extLst>
                  <a:ext uri="{FF2B5EF4-FFF2-40B4-BE49-F238E27FC236}">
                    <a16:creationId xmlns:a16="http://schemas.microsoft.com/office/drawing/2014/main" id="{FAC68784-3DBC-4891-A03C-85FA5387705A}"/>
                  </a:ext>
                </a:extLst>
              </p14:cNvPr>
              <p14:cNvContentPartPr/>
              <p14:nvPr/>
            </p14:nvContentPartPr>
            <p14:xfrm>
              <a:off x="11242757" y="3455644"/>
              <a:ext cx="129240" cy="55800"/>
            </p14:xfrm>
          </p:contentPart>
        </mc:Choice>
        <mc:Fallback>
          <p:pic>
            <p:nvPicPr>
              <p:cNvPr id="99" name="Cerneală 98">
                <a:extLst>
                  <a:ext uri="{FF2B5EF4-FFF2-40B4-BE49-F238E27FC236}">
                    <a16:creationId xmlns:a16="http://schemas.microsoft.com/office/drawing/2014/main" id="{FAC68784-3DBC-4891-A03C-85FA5387705A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1225117" y="3420004"/>
                <a:ext cx="16488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00" name="Cerneală 99">
                <a:extLst>
                  <a:ext uri="{FF2B5EF4-FFF2-40B4-BE49-F238E27FC236}">
                    <a16:creationId xmlns:a16="http://schemas.microsoft.com/office/drawing/2014/main" id="{83728D9E-A63C-4B83-A888-633E9102BC42}"/>
                  </a:ext>
                </a:extLst>
              </p14:cNvPr>
              <p14:cNvContentPartPr/>
              <p14:nvPr/>
            </p14:nvContentPartPr>
            <p14:xfrm>
              <a:off x="6798917" y="3888364"/>
              <a:ext cx="2414160" cy="2010600"/>
            </p14:xfrm>
          </p:contentPart>
        </mc:Choice>
        <mc:Fallback>
          <p:pic>
            <p:nvPicPr>
              <p:cNvPr id="100" name="Cerneală 99">
                <a:extLst>
                  <a:ext uri="{FF2B5EF4-FFF2-40B4-BE49-F238E27FC236}">
                    <a16:creationId xmlns:a16="http://schemas.microsoft.com/office/drawing/2014/main" id="{83728D9E-A63C-4B83-A888-633E9102BC42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6780917" y="3852364"/>
                <a:ext cx="2449800" cy="208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01" name="Cerneală 100">
                <a:extLst>
                  <a:ext uri="{FF2B5EF4-FFF2-40B4-BE49-F238E27FC236}">
                    <a16:creationId xmlns:a16="http://schemas.microsoft.com/office/drawing/2014/main" id="{9F2E022D-B943-4B7D-B5C5-A9382DC6ECF1}"/>
                  </a:ext>
                </a:extLst>
              </p14:cNvPr>
              <p14:cNvContentPartPr/>
              <p14:nvPr/>
            </p14:nvContentPartPr>
            <p14:xfrm>
              <a:off x="6774437" y="5388124"/>
              <a:ext cx="202680" cy="252000"/>
            </p14:xfrm>
          </p:contentPart>
        </mc:Choice>
        <mc:Fallback>
          <p:pic>
            <p:nvPicPr>
              <p:cNvPr id="101" name="Cerneală 100">
                <a:extLst>
                  <a:ext uri="{FF2B5EF4-FFF2-40B4-BE49-F238E27FC236}">
                    <a16:creationId xmlns:a16="http://schemas.microsoft.com/office/drawing/2014/main" id="{9F2E022D-B943-4B7D-B5C5-A9382DC6ECF1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6756437" y="5352484"/>
                <a:ext cx="238320" cy="32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02" name="Cerneală 101">
                <a:extLst>
                  <a:ext uri="{FF2B5EF4-FFF2-40B4-BE49-F238E27FC236}">
                    <a16:creationId xmlns:a16="http://schemas.microsoft.com/office/drawing/2014/main" id="{68410B13-07F4-415D-B1B6-78641276D486}"/>
                  </a:ext>
                </a:extLst>
              </p14:cNvPr>
              <p14:cNvContentPartPr/>
              <p14:nvPr/>
            </p14:nvContentPartPr>
            <p14:xfrm>
              <a:off x="6386717" y="4650484"/>
              <a:ext cx="9360" cy="5400"/>
            </p14:xfrm>
          </p:contentPart>
        </mc:Choice>
        <mc:Fallback>
          <p:pic>
            <p:nvPicPr>
              <p:cNvPr id="102" name="Cerneală 101">
                <a:extLst>
                  <a:ext uri="{FF2B5EF4-FFF2-40B4-BE49-F238E27FC236}">
                    <a16:creationId xmlns:a16="http://schemas.microsoft.com/office/drawing/2014/main" id="{68410B13-07F4-415D-B1B6-78641276D486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6368717" y="4614844"/>
                <a:ext cx="45000" cy="7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03" name="Cerneală 102">
                <a:extLst>
                  <a:ext uri="{FF2B5EF4-FFF2-40B4-BE49-F238E27FC236}">
                    <a16:creationId xmlns:a16="http://schemas.microsoft.com/office/drawing/2014/main" id="{E421AC2B-1D42-436C-AD0B-6223E8837F41}"/>
                  </a:ext>
                </a:extLst>
              </p14:cNvPr>
              <p14:cNvContentPartPr/>
              <p14:nvPr/>
            </p14:nvContentPartPr>
            <p14:xfrm>
              <a:off x="6090797" y="4684684"/>
              <a:ext cx="5040" cy="13680"/>
            </p14:xfrm>
          </p:contentPart>
        </mc:Choice>
        <mc:Fallback>
          <p:pic>
            <p:nvPicPr>
              <p:cNvPr id="103" name="Cerneală 102">
                <a:extLst>
                  <a:ext uri="{FF2B5EF4-FFF2-40B4-BE49-F238E27FC236}">
                    <a16:creationId xmlns:a16="http://schemas.microsoft.com/office/drawing/2014/main" id="{E421AC2B-1D42-436C-AD0B-6223E8837F41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6073157" y="4649044"/>
                <a:ext cx="40680" cy="8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04" name="Cerneală 103">
                <a:extLst>
                  <a:ext uri="{FF2B5EF4-FFF2-40B4-BE49-F238E27FC236}">
                    <a16:creationId xmlns:a16="http://schemas.microsoft.com/office/drawing/2014/main" id="{766B1507-831F-4B0B-B67F-937EECB92614}"/>
                  </a:ext>
                </a:extLst>
              </p14:cNvPr>
              <p14:cNvContentPartPr/>
              <p14:nvPr/>
            </p14:nvContentPartPr>
            <p14:xfrm>
              <a:off x="5911157" y="4684684"/>
              <a:ext cx="18000" cy="23400"/>
            </p14:xfrm>
          </p:contentPart>
        </mc:Choice>
        <mc:Fallback>
          <p:pic>
            <p:nvPicPr>
              <p:cNvPr id="104" name="Cerneală 103">
                <a:extLst>
                  <a:ext uri="{FF2B5EF4-FFF2-40B4-BE49-F238E27FC236}">
                    <a16:creationId xmlns:a16="http://schemas.microsoft.com/office/drawing/2014/main" id="{766B1507-831F-4B0B-B67F-937EECB92614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5893157" y="4649044"/>
                <a:ext cx="53640" cy="9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05" name="Cerneală 104">
                <a:extLst>
                  <a:ext uri="{FF2B5EF4-FFF2-40B4-BE49-F238E27FC236}">
                    <a16:creationId xmlns:a16="http://schemas.microsoft.com/office/drawing/2014/main" id="{BA763C81-0576-4C72-8F40-5DDE90F39FBD}"/>
                  </a:ext>
                </a:extLst>
              </p14:cNvPr>
              <p14:cNvContentPartPr/>
              <p14:nvPr/>
            </p14:nvContentPartPr>
            <p14:xfrm>
              <a:off x="5673197" y="4684684"/>
              <a:ext cx="18720" cy="18360"/>
            </p14:xfrm>
          </p:contentPart>
        </mc:Choice>
        <mc:Fallback>
          <p:pic>
            <p:nvPicPr>
              <p:cNvPr id="105" name="Cerneală 104">
                <a:extLst>
                  <a:ext uri="{FF2B5EF4-FFF2-40B4-BE49-F238E27FC236}">
                    <a16:creationId xmlns:a16="http://schemas.microsoft.com/office/drawing/2014/main" id="{BA763C81-0576-4C72-8F40-5DDE90F39FBD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655197" y="4649044"/>
                <a:ext cx="54360" cy="9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06" name="Cerneală 105">
                <a:extLst>
                  <a:ext uri="{FF2B5EF4-FFF2-40B4-BE49-F238E27FC236}">
                    <a16:creationId xmlns:a16="http://schemas.microsoft.com/office/drawing/2014/main" id="{60F0121B-7D5B-4A60-B742-ECDCD13D16B0}"/>
                  </a:ext>
                </a:extLst>
              </p14:cNvPr>
              <p14:cNvContentPartPr/>
              <p14:nvPr/>
            </p14:nvContentPartPr>
            <p14:xfrm>
              <a:off x="5501117" y="4674964"/>
              <a:ext cx="13320" cy="25560"/>
            </p14:xfrm>
          </p:contentPart>
        </mc:Choice>
        <mc:Fallback>
          <p:pic>
            <p:nvPicPr>
              <p:cNvPr id="106" name="Cerneală 105">
                <a:extLst>
                  <a:ext uri="{FF2B5EF4-FFF2-40B4-BE49-F238E27FC236}">
                    <a16:creationId xmlns:a16="http://schemas.microsoft.com/office/drawing/2014/main" id="{60F0121B-7D5B-4A60-B742-ECDCD13D16B0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5483117" y="4639324"/>
                <a:ext cx="48960" cy="9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107" name="Cerneală 106">
                <a:extLst>
                  <a:ext uri="{FF2B5EF4-FFF2-40B4-BE49-F238E27FC236}">
                    <a16:creationId xmlns:a16="http://schemas.microsoft.com/office/drawing/2014/main" id="{4173A119-F1B1-429F-A119-154CD63188D9}"/>
                  </a:ext>
                </a:extLst>
              </p14:cNvPr>
              <p14:cNvContentPartPr/>
              <p14:nvPr/>
            </p14:nvContentPartPr>
            <p14:xfrm>
              <a:off x="5257037" y="4664884"/>
              <a:ext cx="3240" cy="31320"/>
            </p14:xfrm>
          </p:contentPart>
        </mc:Choice>
        <mc:Fallback>
          <p:pic>
            <p:nvPicPr>
              <p:cNvPr id="107" name="Cerneală 106">
                <a:extLst>
                  <a:ext uri="{FF2B5EF4-FFF2-40B4-BE49-F238E27FC236}">
                    <a16:creationId xmlns:a16="http://schemas.microsoft.com/office/drawing/2014/main" id="{4173A119-F1B1-429F-A119-154CD63188D9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5239037" y="4629244"/>
                <a:ext cx="38880" cy="10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108" name="Cerneală 107">
                <a:extLst>
                  <a:ext uri="{FF2B5EF4-FFF2-40B4-BE49-F238E27FC236}">
                    <a16:creationId xmlns:a16="http://schemas.microsoft.com/office/drawing/2014/main" id="{612A306F-6C5B-4473-BC0A-D69441AC168C}"/>
                  </a:ext>
                </a:extLst>
              </p14:cNvPr>
              <p14:cNvContentPartPr/>
              <p14:nvPr/>
            </p14:nvContentPartPr>
            <p14:xfrm>
              <a:off x="5038877" y="4664884"/>
              <a:ext cx="19440" cy="7920"/>
            </p14:xfrm>
          </p:contentPart>
        </mc:Choice>
        <mc:Fallback>
          <p:pic>
            <p:nvPicPr>
              <p:cNvPr id="108" name="Cerneală 107">
                <a:extLst>
                  <a:ext uri="{FF2B5EF4-FFF2-40B4-BE49-F238E27FC236}">
                    <a16:creationId xmlns:a16="http://schemas.microsoft.com/office/drawing/2014/main" id="{612A306F-6C5B-4473-BC0A-D69441AC168C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020877" y="4629244"/>
                <a:ext cx="55080" cy="7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109" name="Cerneală 108">
                <a:extLst>
                  <a:ext uri="{FF2B5EF4-FFF2-40B4-BE49-F238E27FC236}">
                    <a16:creationId xmlns:a16="http://schemas.microsoft.com/office/drawing/2014/main" id="{0B1FA755-9E74-46D1-8D74-9E5B0321DB0C}"/>
                  </a:ext>
                </a:extLst>
              </p14:cNvPr>
              <p14:cNvContentPartPr/>
              <p14:nvPr/>
            </p14:nvContentPartPr>
            <p14:xfrm>
              <a:off x="4817477" y="4683604"/>
              <a:ext cx="12240" cy="7920"/>
            </p14:xfrm>
          </p:contentPart>
        </mc:Choice>
        <mc:Fallback>
          <p:pic>
            <p:nvPicPr>
              <p:cNvPr id="109" name="Cerneală 108">
                <a:extLst>
                  <a:ext uri="{FF2B5EF4-FFF2-40B4-BE49-F238E27FC236}">
                    <a16:creationId xmlns:a16="http://schemas.microsoft.com/office/drawing/2014/main" id="{0B1FA755-9E74-46D1-8D74-9E5B0321DB0C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4799837" y="4647964"/>
                <a:ext cx="47880" cy="7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110" name="Cerneală 109">
                <a:extLst>
                  <a:ext uri="{FF2B5EF4-FFF2-40B4-BE49-F238E27FC236}">
                    <a16:creationId xmlns:a16="http://schemas.microsoft.com/office/drawing/2014/main" id="{221B26A6-6EA9-46C8-94B9-3DF4367A116E}"/>
                  </a:ext>
                </a:extLst>
              </p14:cNvPr>
              <p14:cNvContentPartPr/>
              <p14:nvPr/>
            </p14:nvContentPartPr>
            <p14:xfrm>
              <a:off x="4655117" y="4664884"/>
              <a:ext cx="11160" cy="17640"/>
            </p14:xfrm>
          </p:contentPart>
        </mc:Choice>
        <mc:Fallback>
          <p:pic>
            <p:nvPicPr>
              <p:cNvPr id="110" name="Cerneală 109">
                <a:extLst>
                  <a:ext uri="{FF2B5EF4-FFF2-40B4-BE49-F238E27FC236}">
                    <a16:creationId xmlns:a16="http://schemas.microsoft.com/office/drawing/2014/main" id="{221B26A6-6EA9-46C8-94B9-3DF4367A116E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4637477" y="4629244"/>
                <a:ext cx="46800" cy="8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111" name="Cerneală 110">
                <a:extLst>
                  <a:ext uri="{FF2B5EF4-FFF2-40B4-BE49-F238E27FC236}">
                    <a16:creationId xmlns:a16="http://schemas.microsoft.com/office/drawing/2014/main" id="{5972F8FC-829D-4833-BAD3-B9072E178B95}"/>
                  </a:ext>
                </a:extLst>
              </p14:cNvPr>
              <p14:cNvContentPartPr/>
              <p14:nvPr/>
            </p14:nvContentPartPr>
            <p14:xfrm>
              <a:off x="4180997" y="4725724"/>
              <a:ext cx="174600" cy="1399680"/>
            </p14:xfrm>
          </p:contentPart>
        </mc:Choice>
        <mc:Fallback>
          <p:pic>
            <p:nvPicPr>
              <p:cNvPr id="111" name="Cerneală 110">
                <a:extLst>
                  <a:ext uri="{FF2B5EF4-FFF2-40B4-BE49-F238E27FC236}">
                    <a16:creationId xmlns:a16="http://schemas.microsoft.com/office/drawing/2014/main" id="{5972F8FC-829D-4833-BAD3-B9072E178B95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4162997" y="4689724"/>
                <a:ext cx="210240" cy="147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113" name="Cerneală 112">
                <a:extLst>
                  <a:ext uri="{FF2B5EF4-FFF2-40B4-BE49-F238E27FC236}">
                    <a16:creationId xmlns:a16="http://schemas.microsoft.com/office/drawing/2014/main" id="{BE85F4A1-630E-49B2-96AA-508870A83B7E}"/>
                  </a:ext>
                </a:extLst>
              </p14:cNvPr>
              <p14:cNvContentPartPr/>
              <p14:nvPr/>
            </p14:nvContentPartPr>
            <p14:xfrm>
              <a:off x="4301597" y="6090844"/>
              <a:ext cx="24480" cy="208080"/>
            </p14:xfrm>
          </p:contentPart>
        </mc:Choice>
        <mc:Fallback>
          <p:pic>
            <p:nvPicPr>
              <p:cNvPr id="113" name="Cerneală 112">
                <a:extLst>
                  <a:ext uri="{FF2B5EF4-FFF2-40B4-BE49-F238E27FC236}">
                    <a16:creationId xmlns:a16="http://schemas.microsoft.com/office/drawing/2014/main" id="{BE85F4A1-630E-49B2-96AA-508870A83B7E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4283597" y="6055204"/>
                <a:ext cx="60120" cy="27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114" name="Cerneală 113">
                <a:extLst>
                  <a:ext uri="{FF2B5EF4-FFF2-40B4-BE49-F238E27FC236}">
                    <a16:creationId xmlns:a16="http://schemas.microsoft.com/office/drawing/2014/main" id="{6DB7277A-7B07-4D78-B721-B45C658FC2C1}"/>
                  </a:ext>
                </a:extLst>
              </p14:cNvPr>
              <p14:cNvContentPartPr/>
              <p14:nvPr/>
            </p14:nvContentPartPr>
            <p14:xfrm>
              <a:off x="4251917" y="6051604"/>
              <a:ext cx="104400" cy="147240"/>
            </p14:xfrm>
          </p:contentPart>
        </mc:Choice>
        <mc:Fallback>
          <p:pic>
            <p:nvPicPr>
              <p:cNvPr id="114" name="Cerneală 113">
                <a:extLst>
                  <a:ext uri="{FF2B5EF4-FFF2-40B4-BE49-F238E27FC236}">
                    <a16:creationId xmlns:a16="http://schemas.microsoft.com/office/drawing/2014/main" id="{6DB7277A-7B07-4D78-B721-B45C658FC2C1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4234277" y="6015604"/>
                <a:ext cx="140040" cy="21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115" name="Cerneală 114">
                <a:extLst>
                  <a:ext uri="{FF2B5EF4-FFF2-40B4-BE49-F238E27FC236}">
                    <a16:creationId xmlns:a16="http://schemas.microsoft.com/office/drawing/2014/main" id="{0117D5F6-29FD-4DF5-8E18-DF0A33AE9954}"/>
                  </a:ext>
                </a:extLst>
              </p14:cNvPr>
              <p14:cNvContentPartPr/>
              <p14:nvPr/>
            </p14:nvContentPartPr>
            <p14:xfrm>
              <a:off x="3961757" y="6002284"/>
              <a:ext cx="4027320" cy="537120"/>
            </p14:xfrm>
          </p:contentPart>
        </mc:Choice>
        <mc:Fallback>
          <p:pic>
            <p:nvPicPr>
              <p:cNvPr id="115" name="Cerneală 114">
                <a:extLst>
                  <a:ext uri="{FF2B5EF4-FFF2-40B4-BE49-F238E27FC236}">
                    <a16:creationId xmlns:a16="http://schemas.microsoft.com/office/drawing/2014/main" id="{0117D5F6-29FD-4DF5-8E18-DF0A33AE9954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3943757" y="5966644"/>
                <a:ext cx="4062960" cy="60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116" name="Cerneală 115">
                <a:extLst>
                  <a:ext uri="{FF2B5EF4-FFF2-40B4-BE49-F238E27FC236}">
                    <a16:creationId xmlns:a16="http://schemas.microsoft.com/office/drawing/2014/main" id="{837E7548-CEB4-4888-A79F-A48D9FA22BDB}"/>
                  </a:ext>
                </a:extLst>
              </p14:cNvPr>
              <p14:cNvContentPartPr/>
              <p14:nvPr/>
            </p14:nvContentPartPr>
            <p14:xfrm>
              <a:off x="8348357" y="5579644"/>
              <a:ext cx="14400" cy="288360"/>
            </p14:xfrm>
          </p:contentPart>
        </mc:Choice>
        <mc:Fallback>
          <p:pic>
            <p:nvPicPr>
              <p:cNvPr id="116" name="Cerneală 115">
                <a:extLst>
                  <a:ext uri="{FF2B5EF4-FFF2-40B4-BE49-F238E27FC236}">
                    <a16:creationId xmlns:a16="http://schemas.microsoft.com/office/drawing/2014/main" id="{837E7548-CEB4-4888-A79F-A48D9FA22BDB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8330357" y="5543644"/>
                <a:ext cx="500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117" name="Cerneală 116">
                <a:extLst>
                  <a:ext uri="{FF2B5EF4-FFF2-40B4-BE49-F238E27FC236}">
                    <a16:creationId xmlns:a16="http://schemas.microsoft.com/office/drawing/2014/main" id="{D91A2E7A-5CA5-41EF-8932-C73B105A5986}"/>
                  </a:ext>
                </a:extLst>
              </p14:cNvPr>
              <p14:cNvContentPartPr/>
              <p14:nvPr/>
            </p14:nvContentPartPr>
            <p14:xfrm>
              <a:off x="8430797" y="5690164"/>
              <a:ext cx="185760" cy="151200"/>
            </p14:xfrm>
          </p:contentPart>
        </mc:Choice>
        <mc:Fallback>
          <p:pic>
            <p:nvPicPr>
              <p:cNvPr id="117" name="Cerneală 116">
                <a:extLst>
                  <a:ext uri="{FF2B5EF4-FFF2-40B4-BE49-F238E27FC236}">
                    <a16:creationId xmlns:a16="http://schemas.microsoft.com/office/drawing/2014/main" id="{D91A2E7A-5CA5-41EF-8932-C73B105A5986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8413157" y="5654164"/>
                <a:ext cx="221400" cy="22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118" name="Cerneală 117">
                <a:extLst>
                  <a:ext uri="{FF2B5EF4-FFF2-40B4-BE49-F238E27FC236}">
                    <a16:creationId xmlns:a16="http://schemas.microsoft.com/office/drawing/2014/main" id="{F42557F5-A095-4568-A3B0-366A25F503CC}"/>
                  </a:ext>
                </a:extLst>
              </p14:cNvPr>
              <p14:cNvContentPartPr/>
              <p14:nvPr/>
            </p14:nvContentPartPr>
            <p14:xfrm>
              <a:off x="8706917" y="5657404"/>
              <a:ext cx="313920" cy="167400"/>
            </p14:xfrm>
          </p:contentPart>
        </mc:Choice>
        <mc:Fallback>
          <p:pic>
            <p:nvPicPr>
              <p:cNvPr id="118" name="Cerneală 117">
                <a:extLst>
                  <a:ext uri="{FF2B5EF4-FFF2-40B4-BE49-F238E27FC236}">
                    <a16:creationId xmlns:a16="http://schemas.microsoft.com/office/drawing/2014/main" id="{F42557F5-A095-4568-A3B0-366A25F503CC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8689277" y="5621764"/>
                <a:ext cx="349560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119" name="Cerneală 118">
                <a:extLst>
                  <a:ext uri="{FF2B5EF4-FFF2-40B4-BE49-F238E27FC236}">
                    <a16:creationId xmlns:a16="http://schemas.microsoft.com/office/drawing/2014/main" id="{5DAF1E0D-F8A2-431E-BE37-CBBE854777EE}"/>
                  </a:ext>
                </a:extLst>
              </p14:cNvPr>
              <p14:cNvContentPartPr/>
              <p14:nvPr/>
            </p14:nvContentPartPr>
            <p14:xfrm>
              <a:off x="8942357" y="5496124"/>
              <a:ext cx="33840" cy="55080"/>
            </p14:xfrm>
          </p:contentPart>
        </mc:Choice>
        <mc:Fallback>
          <p:pic>
            <p:nvPicPr>
              <p:cNvPr id="119" name="Cerneală 118">
                <a:extLst>
                  <a:ext uri="{FF2B5EF4-FFF2-40B4-BE49-F238E27FC236}">
                    <a16:creationId xmlns:a16="http://schemas.microsoft.com/office/drawing/2014/main" id="{5DAF1E0D-F8A2-431E-BE37-CBBE854777EE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8924357" y="5460124"/>
                <a:ext cx="69480" cy="12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120" name="Cerneală 119">
                <a:extLst>
                  <a:ext uri="{FF2B5EF4-FFF2-40B4-BE49-F238E27FC236}">
                    <a16:creationId xmlns:a16="http://schemas.microsoft.com/office/drawing/2014/main" id="{59EDF04C-E364-47B0-8113-72EF20E63288}"/>
                  </a:ext>
                </a:extLst>
              </p14:cNvPr>
              <p14:cNvContentPartPr/>
              <p14:nvPr/>
            </p14:nvContentPartPr>
            <p14:xfrm>
              <a:off x="9094637" y="5581804"/>
              <a:ext cx="382320" cy="199800"/>
            </p14:xfrm>
          </p:contentPart>
        </mc:Choice>
        <mc:Fallback>
          <p:pic>
            <p:nvPicPr>
              <p:cNvPr id="120" name="Cerneală 119">
                <a:extLst>
                  <a:ext uri="{FF2B5EF4-FFF2-40B4-BE49-F238E27FC236}">
                    <a16:creationId xmlns:a16="http://schemas.microsoft.com/office/drawing/2014/main" id="{59EDF04C-E364-47B0-8113-72EF20E63288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9076637" y="5545804"/>
                <a:ext cx="417960" cy="27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121" name="Cerneală 120">
                <a:extLst>
                  <a:ext uri="{FF2B5EF4-FFF2-40B4-BE49-F238E27FC236}">
                    <a16:creationId xmlns:a16="http://schemas.microsoft.com/office/drawing/2014/main" id="{5F226693-0728-4350-AA22-F27782F7FEF9}"/>
                  </a:ext>
                </a:extLst>
              </p14:cNvPr>
              <p14:cNvContentPartPr/>
              <p14:nvPr/>
            </p14:nvContentPartPr>
            <p14:xfrm>
              <a:off x="9782597" y="5466604"/>
              <a:ext cx="60840" cy="109800"/>
            </p14:xfrm>
          </p:contentPart>
        </mc:Choice>
        <mc:Fallback>
          <p:pic>
            <p:nvPicPr>
              <p:cNvPr id="121" name="Cerneală 120">
                <a:extLst>
                  <a:ext uri="{FF2B5EF4-FFF2-40B4-BE49-F238E27FC236}">
                    <a16:creationId xmlns:a16="http://schemas.microsoft.com/office/drawing/2014/main" id="{5F226693-0728-4350-AA22-F27782F7FEF9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9764957" y="5430964"/>
                <a:ext cx="96480" cy="18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122" name="Cerneală 121">
                <a:extLst>
                  <a:ext uri="{FF2B5EF4-FFF2-40B4-BE49-F238E27FC236}">
                    <a16:creationId xmlns:a16="http://schemas.microsoft.com/office/drawing/2014/main" id="{3A6E785A-56EC-4A52-9F28-BC2B133906F4}"/>
                  </a:ext>
                </a:extLst>
              </p14:cNvPr>
              <p14:cNvContentPartPr/>
              <p14:nvPr/>
            </p14:nvContentPartPr>
            <p14:xfrm>
              <a:off x="9763157" y="5333764"/>
              <a:ext cx="415440" cy="227160"/>
            </p14:xfrm>
          </p:contentPart>
        </mc:Choice>
        <mc:Fallback>
          <p:pic>
            <p:nvPicPr>
              <p:cNvPr id="122" name="Cerneală 121">
                <a:extLst>
                  <a:ext uri="{FF2B5EF4-FFF2-40B4-BE49-F238E27FC236}">
                    <a16:creationId xmlns:a16="http://schemas.microsoft.com/office/drawing/2014/main" id="{3A6E785A-56EC-4A52-9F28-BC2B133906F4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9745157" y="5297764"/>
                <a:ext cx="451080" cy="29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123" name="Cerneală 122">
                <a:extLst>
                  <a:ext uri="{FF2B5EF4-FFF2-40B4-BE49-F238E27FC236}">
                    <a16:creationId xmlns:a16="http://schemas.microsoft.com/office/drawing/2014/main" id="{FF0F425C-D24A-411E-A2AB-2636F754210A}"/>
                  </a:ext>
                </a:extLst>
              </p14:cNvPr>
              <p14:cNvContentPartPr/>
              <p14:nvPr/>
            </p14:nvContentPartPr>
            <p14:xfrm>
              <a:off x="10446437" y="5010844"/>
              <a:ext cx="203400" cy="670680"/>
            </p14:xfrm>
          </p:contentPart>
        </mc:Choice>
        <mc:Fallback>
          <p:pic>
            <p:nvPicPr>
              <p:cNvPr id="123" name="Cerneală 122">
                <a:extLst>
                  <a:ext uri="{FF2B5EF4-FFF2-40B4-BE49-F238E27FC236}">
                    <a16:creationId xmlns:a16="http://schemas.microsoft.com/office/drawing/2014/main" id="{FF0F425C-D24A-411E-A2AB-2636F754210A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10428797" y="4974844"/>
                <a:ext cx="239040" cy="74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124" name="Cerneală 123">
                <a:extLst>
                  <a:ext uri="{FF2B5EF4-FFF2-40B4-BE49-F238E27FC236}">
                    <a16:creationId xmlns:a16="http://schemas.microsoft.com/office/drawing/2014/main" id="{F15C942E-C4CC-4207-BEF6-80BA92184AC4}"/>
                  </a:ext>
                </a:extLst>
              </p14:cNvPr>
              <p14:cNvContentPartPr/>
              <p14:nvPr/>
            </p14:nvContentPartPr>
            <p14:xfrm>
              <a:off x="10446437" y="5298844"/>
              <a:ext cx="345960" cy="142200"/>
            </p14:xfrm>
          </p:contentPart>
        </mc:Choice>
        <mc:Fallback>
          <p:pic>
            <p:nvPicPr>
              <p:cNvPr id="124" name="Cerneală 123">
                <a:extLst>
                  <a:ext uri="{FF2B5EF4-FFF2-40B4-BE49-F238E27FC236}">
                    <a16:creationId xmlns:a16="http://schemas.microsoft.com/office/drawing/2014/main" id="{F15C942E-C4CC-4207-BEF6-80BA92184AC4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10428797" y="5262844"/>
                <a:ext cx="381600" cy="21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125" name="Cerneală 124">
                <a:extLst>
                  <a:ext uri="{FF2B5EF4-FFF2-40B4-BE49-F238E27FC236}">
                    <a16:creationId xmlns:a16="http://schemas.microsoft.com/office/drawing/2014/main" id="{4993ACB1-A17C-4472-B342-E2D1F02EFC03}"/>
                  </a:ext>
                </a:extLst>
              </p14:cNvPr>
              <p14:cNvContentPartPr/>
              <p14:nvPr/>
            </p14:nvContentPartPr>
            <p14:xfrm>
              <a:off x="10843157" y="5218924"/>
              <a:ext cx="574200" cy="187920"/>
            </p14:xfrm>
          </p:contentPart>
        </mc:Choice>
        <mc:Fallback>
          <p:pic>
            <p:nvPicPr>
              <p:cNvPr id="125" name="Cerneală 124">
                <a:extLst>
                  <a:ext uri="{FF2B5EF4-FFF2-40B4-BE49-F238E27FC236}">
                    <a16:creationId xmlns:a16="http://schemas.microsoft.com/office/drawing/2014/main" id="{4993ACB1-A17C-4472-B342-E2D1F02EFC03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10825157" y="5183284"/>
                <a:ext cx="609840" cy="25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126" name="Cerneală 125">
                <a:extLst>
                  <a:ext uri="{FF2B5EF4-FFF2-40B4-BE49-F238E27FC236}">
                    <a16:creationId xmlns:a16="http://schemas.microsoft.com/office/drawing/2014/main" id="{AB7DD3E7-A6F9-47BB-8B91-9564A2270AB3}"/>
                  </a:ext>
                </a:extLst>
              </p14:cNvPr>
              <p14:cNvContentPartPr/>
              <p14:nvPr/>
            </p14:nvContentPartPr>
            <p14:xfrm>
              <a:off x="11448677" y="4862884"/>
              <a:ext cx="336600" cy="490680"/>
            </p14:xfrm>
          </p:contentPart>
        </mc:Choice>
        <mc:Fallback>
          <p:pic>
            <p:nvPicPr>
              <p:cNvPr id="126" name="Cerneală 125">
                <a:extLst>
                  <a:ext uri="{FF2B5EF4-FFF2-40B4-BE49-F238E27FC236}">
                    <a16:creationId xmlns:a16="http://schemas.microsoft.com/office/drawing/2014/main" id="{AB7DD3E7-A6F9-47BB-8B91-9564A2270AB3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11431037" y="4826884"/>
                <a:ext cx="372240" cy="56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127" name="Cerneală 126">
                <a:extLst>
                  <a:ext uri="{FF2B5EF4-FFF2-40B4-BE49-F238E27FC236}">
                    <a16:creationId xmlns:a16="http://schemas.microsoft.com/office/drawing/2014/main" id="{33728916-E1AB-4966-B767-F160B57BCFED}"/>
                  </a:ext>
                </a:extLst>
              </p14:cNvPr>
              <p14:cNvContentPartPr/>
              <p14:nvPr/>
            </p14:nvContentPartPr>
            <p14:xfrm>
              <a:off x="11606357" y="5080324"/>
              <a:ext cx="374040" cy="56880"/>
            </p14:xfrm>
          </p:contentPart>
        </mc:Choice>
        <mc:Fallback>
          <p:pic>
            <p:nvPicPr>
              <p:cNvPr id="127" name="Cerneală 126">
                <a:extLst>
                  <a:ext uri="{FF2B5EF4-FFF2-40B4-BE49-F238E27FC236}">
                    <a16:creationId xmlns:a16="http://schemas.microsoft.com/office/drawing/2014/main" id="{33728916-E1AB-4966-B767-F160B57BCFED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11588717" y="5044684"/>
                <a:ext cx="40968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128" name="Cerneală 127">
                <a:extLst>
                  <a:ext uri="{FF2B5EF4-FFF2-40B4-BE49-F238E27FC236}">
                    <a16:creationId xmlns:a16="http://schemas.microsoft.com/office/drawing/2014/main" id="{BA063FFE-5FF0-4F81-AC5B-9DCBB7880463}"/>
                  </a:ext>
                </a:extLst>
              </p14:cNvPr>
              <p14:cNvContentPartPr/>
              <p14:nvPr/>
            </p14:nvContentPartPr>
            <p14:xfrm>
              <a:off x="8719877" y="6189124"/>
              <a:ext cx="30960" cy="456840"/>
            </p14:xfrm>
          </p:contentPart>
        </mc:Choice>
        <mc:Fallback>
          <p:pic>
            <p:nvPicPr>
              <p:cNvPr id="128" name="Cerneală 127">
                <a:extLst>
                  <a:ext uri="{FF2B5EF4-FFF2-40B4-BE49-F238E27FC236}">
                    <a16:creationId xmlns:a16="http://schemas.microsoft.com/office/drawing/2014/main" id="{BA063FFE-5FF0-4F81-AC5B-9DCBB7880463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8701877" y="6153124"/>
                <a:ext cx="66600" cy="52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129" name="Cerneală 128">
                <a:extLst>
                  <a:ext uri="{FF2B5EF4-FFF2-40B4-BE49-F238E27FC236}">
                    <a16:creationId xmlns:a16="http://schemas.microsoft.com/office/drawing/2014/main" id="{C64B3EBF-9BF5-40E1-82FB-705BDCF92A45}"/>
                  </a:ext>
                </a:extLst>
              </p14:cNvPr>
              <p14:cNvContentPartPr/>
              <p14:nvPr/>
            </p14:nvContentPartPr>
            <p14:xfrm>
              <a:off x="8596397" y="6203524"/>
              <a:ext cx="294480" cy="122760"/>
            </p14:xfrm>
          </p:contentPart>
        </mc:Choice>
        <mc:Fallback>
          <p:pic>
            <p:nvPicPr>
              <p:cNvPr id="129" name="Cerneală 128">
                <a:extLst>
                  <a:ext uri="{FF2B5EF4-FFF2-40B4-BE49-F238E27FC236}">
                    <a16:creationId xmlns:a16="http://schemas.microsoft.com/office/drawing/2014/main" id="{C64B3EBF-9BF5-40E1-82FB-705BDCF92A45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8578757" y="6167884"/>
                <a:ext cx="330120" cy="19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130" name="Cerneală 129">
                <a:extLst>
                  <a:ext uri="{FF2B5EF4-FFF2-40B4-BE49-F238E27FC236}">
                    <a16:creationId xmlns:a16="http://schemas.microsoft.com/office/drawing/2014/main" id="{AE83D038-BD7F-445B-ACF4-8752DBBF1D8E}"/>
                  </a:ext>
                </a:extLst>
              </p14:cNvPr>
              <p14:cNvContentPartPr/>
              <p14:nvPr/>
            </p14:nvContentPartPr>
            <p14:xfrm>
              <a:off x="8975117" y="6107404"/>
              <a:ext cx="562680" cy="239760"/>
            </p14:xfrm>
          </p:contentPart>
        </mc:Choice>
        <mc:Fallback>
          <p:pic>
            <p:nvPicPr>
              <p:cNvPr id="130" name="Cerneală 129">
                <a:extLst>
                  <a:ext uri="{FF2B5EF4-FFF2-40B4-BE49-F238E27FC236}">
                    <a16:creationId xmlns:a16="http://schemas.microsoft.com/office/drawing/2014/main" id="{AE83D038-BD7F-445B-ACF4-8752DBBF1D8E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8957477" y="6071764"/>
                <a:ext cx="598320" cy="31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131" name="Cerneală 130">
                <a:extLst>
                  <a:ext uri="{FF2B5EF4-FFF2-40B4-BE49-F238E27FC236}">
                    <a16:creationId xmlns:a16="http://schemas.microsoft.com/office/drawing/2014/main" id="{73AF2660-5A29-4AD0-8FC5-10410CAEC47D}"/>
                  </a:ext>
                </a:extLst>
              </p14:cNvPr>
              <p14:cNvContentPartPr/>
              <p14:nvPr/>
            </p14:nvContentPartPr>
            <p14:xfrm>
              <a:off x="9592157" y="5707084"/>
              <a:ext cx="1096920" cy="547560"/>
            </p14:xfrm>
          </p:contentPart>
        </mc:Choice>
        <mc:Fallback>
          <p:pic>
            <p:nvPicPr>
              <p:cNvPr id="131" name="Cerneală 130">
                <a:extLst>
                  <a:ext uri="{FF2B5EF4-FFF2-40B4-BE49-F238E27FC236}">
                    <a16:creationId xmlns:a16="http://schemas.microsoft.com/office/drawing/2014/main" id="{73AF2660-5A29-4AD0-8FC5-10410CAEC47D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9574517" y="5671084"/>
                <a:ext cx="1132560" cy="61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132" name="Cerneală 131">
                <a:extLst>
                  <a:ext uri="{FF2B5EF4-FFF2-40B4-BE49-F238E27FC236}">
                    <a16:creationId xmlns:a16="http://schemas.microsoft.com/office/drawing/2014/main" id="{F458BFA8-B09E-4DB6-8396-621611158511}"/>
                  </a:ext>
                </a:extLst>
              </p14:cNvPr>
              <p14:cNvContentPartPr/>
              <p14:nvPr/>
            </p14:nvContentPartPr>
            <p14:xfrm>
              <a:off x="1714277" y="5683684"/>
              <a:ext cx="3007080" cy="393120"/>
            </p14:xfrm>
          </p:contentPart>
        </mc:Choice>
        <mc:Fallback>
          <p:pic>
            <p:nvPicPr>
              <p:cNvPr id="132" name="Cerneală 131">
                <a:extLst>
                  <a:ext uri="{FF2B5EF4-FFF2-40B4-BE49-F238E27FC236}">
                    <a16:creationId xmlns:a16="http://schemas.microsoft.com/office/drawing/2014/main" id="{F458BFA8-B09E-4DB6-8396-621611158511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1696637" y="5648044"/>
                <a:ext cx="3042720" cy="46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133" name="Cerneală 132">
                <a:extLst>
                  <a:ext uri="{FF2B5EF4-FFF2-40B4-BE49-F238E27FC236}">
                    <a16:creationId xmlns:a16="http://schemas.microsoft.com/office/drawing/2014/main" id="{61AFA321-4BF4-4549-A696-33D99935B365}"/>
                  </a:ext>
                </a:extLst>
              </p14:cNvPr>
              <p14:cNvContentPartPr/>
              <p14:nvPr/>
            </p14:nvContentPartPr>
            <p14:xfrm>
              <a:off x="2224757" y="5855044"/>
              <a:ext cx="311760" cy="233280"/>
            </p14:xfrm>
          </p:contentPart>
        </mc:Choice>
        <mc:Fallback>
          <p:pic>
            <p:nvPicPr>
              <p:cNvPr id="133" name="Cerneală 132">
                <a:extLst>
                  <a:ext uri="{FF2B5EF4-FFF2-40B4-BE49-F238E27FC236}">
                    <a16:creationId xmlns:a16="http://schemas.microsoft.com/office/drawing/2014/main" id="{61AFA321-4BF4-4549-A696-33D99935B365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2207117" y="5819044"/>
                <a:ext cx="347400" cy="30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134" name="Cerneală 133">
                <a:extLst>
                  <a:ext uri="{FF2B5EF4-FFF2-40B4-BE49-F238E27FC236}">
                    <a16:creationId xmlns:a16="http://schemas.microsoft.com/office/drawing/2014/main" id="{60D53FEB-5FBB-44B2-8664-7B8A06F38052}"/>
                  </a:ext>
                </a:extLst>
              </p14:cNvPr>
              <p14:cNvContentPartPr/>
              <p14:nvPr/>
            </p14:nvContentPartPr>
            <p14:xfrm>
              <a:off x="564797" y="5481004"/>
              <a:ext cx="15840" cy="282600"/>
            </p14:xfrm>
          </p:contentPart>
        </mc:Choice>
        <mc:Fallback>
          <p:pic>
            <p:nvPicPr>
              <p:cNvPr id="134" name="Cerneală 133">
                <a:extLst>
                  <a:ext uri="{FF2B5EF4-FFF2-40B4-BE49-F238E27FC236}">
                    <a16:creationId xmlns:a16="http://schemas.microsoft.com/office/drawing/2014/main" id="{60D53FEB-5FBB-44B2-8664-7B8A06F38052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547157" y="5445364"/>
                <a:ext cx="51480" cy="35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135" name="Cerneală 134">
                <a:extLst>
                  <a:ext uri="{FF2B5EF4-FFF2-40B4-BE49-F238E27FC236}">
                    <a16:creationId xmlns:a16="http://schemas.microsoft.com/office/drawing/2014/main" id="{BE0D549D-812F-4753-9E60-95461272BE79}"/>
                  </a:ext>
                </a:extLst>
              </p14:cNvPr>
              <p14:cNvContentPartPr/>
              <p14:nvPr/>
            </p14:nvContentPartPr>
            <p14:xfrm>
              <a:off x="530597" y="5771164"/>
              <a:ext cx="173880" cy="56880"/>
            </p14:xfrm>
          </p:contentPart>
        </mc:Choice>
        <mc:Fallback>
          <p:pic>
            <p:nvPicPr>
              <p:cNvPr id="135" name="Cerneală 134">
                <a:extLst>
                  <a:ext uri="{FF2B5EF4-FFF2-40B4-BE49-F238E27FC236}">
                    <a16:creationId xmlns:a16="http://schemas.microsoft.com/office/drawing/2014/main" id="{BE0D549D-812F-4753-9E60-95461272BE79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512957" y="5735164"/>
                <a:ext cx="20952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136" name="Cerneală 135">
                <a:extLst>
                  <a:ext uri="{FF2B5EF4-FFF2-40B4-BE49-F238E27FC236}">
                    <a16:creationId xmlns:a16="http://schemas.microsoft.com/office/drawing/2014/main" id="{49E05C75-1123-4B36-93BC-F6BAF614BAB6}"/>
                  </a:ext>
                </a:extLst>
              </p14:cNvPr>
              <p14:cNvContentPartPr/>
              <p14:nvPr/>
            </p14:nvContentPartPr>
            <p14:xfrm>
              <a:off x="486317" y="5450404"/>
              <a:ext cx="128880" cy="21600"/>
            </p14:xfrm>
          </p:contentPart>
        </mc:Choice>
        <mc:Fallback>
          <p:pic>
            <p:nvPicPr>
              <p:cNvPr id="136" name="Cerneală 135">
                <a:extLst>
                  <a:ext uri="{FF2B5EF4-FFF2-40B4-BE49-F238E27FC236}">
                    <a16:creationId xmlns:a16="http://schemas.microsoft.com/office/drawing/2014/main" id="{49E05C75-1123-4B36-93BC-F6BAF614BAB6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468677" y="5414404"/>
                <a:ext cx="164520" cy="9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137" name="Cerneală 136">
                <a:extLst>
                  <a:ext uri="{FF2B5EF4-FFF2-40B4-BE49-F238E27FC236}">
                    <a16:creationId xmlns:a16="http://schemas.microsoft.com/office/drawing/2014/main" id="{A3D908A1-D112-45B8-B259-291F761E5B10}"/>
                  </a:ext>
                </a:extLst>
              </p14:cNvPr>
              <p14:cNvContentPartPr/>
              <p14:nvPr/>
            </p14:nvContentPartPr>
            <p14:xfrm>
              <a:off x="725717" y="5631124"/>
              <a:ext cx="133560" cy="157680"/>
            </p14:xfrm>
          </p:contentPart>
        </mc:Choice>
        <mc:Fallback>
          <p:pic>
            <p:nvPicPr>
              <p:cNvPr id="137" name="Cerneală 136">
                <a:extLst>
                  <a:ext uri="{FF2B5EF4-FFF2-40B4-BE49-F238E27FC236}">
                    <a16:creationId xmlns:a16="http://schemas.microsoft.com/office/drawing/2014/main" id="{A3D908A1-D112-45B8-B259-291F761E5B10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708077" y="5595484"/>
                <a:ext cx="169200" cy="22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138" name="Cerneală 137">
                <a:extLst>
                  <a:ext uri="{FF2B5EF4-FFF2-40B4-BE49-F238E27FC236}">
                    <a16:creationId xmlns:a16="http://schemas.microsoft.com/office/drawing/2014/main" id="{2C78F293-BDC6-40BA-B9EE-DBBA2C14B66C}"/>
                  </a:ext>
                </a:extLst>
              </p14:cNvPr>
              <p14:cNvContentPartPr/>
              <p14:nvPr/>
            </p14:nvContentPartPr>
            <p14:xfrm>
              <a:off x="936317" y="5598364"/>
              <a:ext cx="283680" cy="177480"/>
            </p14:xfrm>
          </p:contentPart>
        </mc:Choice>
        <mc:Fallback>
          <p:pic>
            <p:nvPicPr>
              <p:cNvPr id="138" name="Cerneală 137">
                <a:extLst>
                  <a:ext uri="{FF2B5EF4-FFF2-40B4-BE49-F238E27FC236}">
                    <a16:creationId xmlns:a16="http://schemas.microsoft.com/office/drawing/2014/main" id="{2C78F293-BDC6-40BA-B9EE-DBBA2C14B66C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918317" y="5562724"/>
                <a:ext cx="319320" cy="24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139" name="Cerneală 138">
                <a:extLst>
                  <a:ext uri="{FF2B5EF4-FFF2-40B4-BE49-F238E27FC236}">
                    <a16:creationId xmlns:a16="http://schemas.microsoft.com/office/drawing/2014/main" id="{4C1C77EE-5681-49A1-B9D6-BBDD6779FDE1}"/>
                  </a:ext>
                </a:extLst>
              </p14:cNvPr>
              <p14:cNvContentPartPr/>
              <p14:nvPr/>
            </p14:nvContentPartPr>
            <p14:xfrm>
              <a:off x="1088237" y="5474884"/>
              <a:ext cx="68760" cy="65160"/>
            </p14:xfrm>
          </p:contentPart>
        </mc:Choice>
        <mc:Fallback>
          <p:pic>
            <p:nvPicPr>
              <p:cNvPr id="139" name="Cerneală 138">
                <a:extLst>
                  <a:ext uri="{FF2B5EF4-FFF2-40B4-BE49-F238E27FC236}">
                    <a16:creationId xmlns:a16="http://schemas.microsoft.com/office/drawing/2014/main" id="{4C1C77EE-5681-49A1-B9D6-BBDD6779FDE1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1070237" y="5438884"/>
                <a:ext cx="104400" cy="1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140" name="Cerneală 139">
                <a:extLst>
                  <a:ext uri="{FF2B5EF4-FFF2-40B4-BE49-F238E27FC236}">
                    <a16:creationId xmlns:a16="http://schemas.microsoft.com/office/drawing/2014/main" id="{01F9CF31-4B18-4E6B-B35D-6C747455F787}"/>
                  </a:ext>
                </a:extLst>
              </p14:cNvPr>
              <p14:cNvContentPartPr/>
              <p14:nvPr/>
            </p14:nvContentPartPr>
            <p14:xfrm>
              <a:off x="1262837" y="5552644"/>
              <a:ext cx="433080" cy="180720"/>
            </p14:xfrm>
          </p:contentPart>
        </mc:Choice>
        <mc:Fallback>
          <p:pic>
            <p:nvPicPr>
              <p:cNvPr id="140" name="Cerneală 139">
                <a:extLst>
                  <a:ext uri="{FF2B5EF4-FFF2-40B4-BE49-F238E27FC236}">
                    <a16:creationId xmlns:a16="http://schemas.microsoft.com/office/drawing/2014/main" id="{01F9CF31-4B18-4E6B-B35D-6C747455F787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1244837" y="5516644"/>
                <a:ext cx="46872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141" name="Cerneală 140">
                <a:extLst>
                  <a:ext uri="{FF2B5EF4-FFF2-40B4-BE49-F238E27FC236}">
                    <a16:creationId xmlns:a16="http://schemas.microsoft.com/office/drawing/2014/main" id="{FE8C29B3-489F-4E04-8F64-DF3034DFA496}"/>
                  </a:ext>
                </a:extLst>
              </p14:cNvPr>
              <p14:cNvContentPartPr/>
              <p14:nvPr/>
            </p14:nvContentPartPr>
            <p14:xfrm>
              <a:off x="624197" y="6154564"/>
              <a:ext cx="709200" cy="221760"/>
            </p14:xfrm>
          </p:contentPart>
        </mc:Choice>
        <mc:Fallback>
          <p:pic>
            <p:nvPicPr>
              <p:cNvPr id="141" name="Cerneală 140">
                <a:extLst>
                  <a:ext uri="{FF2B5EF4-FFF2-40B4-BE49-F238E27FC236}">
                    <a16:creationId xmlns:a16="http://schemas.microsoft.com/office/drawing/2014/main" id="{FE8C29B3-489F-4E04-8F64-DF3034DFA496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606197" y="6118924"/>
                <a:ext cx="744840" cy="29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142" name="Cerneală 141">
                <a:extLst>
                  <a:ext uri="{FF2B5EF4-FFF2-40B4-BE49-F238E27FC236}">
                    <a16:creationId xmlns:a16="http://schemas.microsoft.com/office/drawing/2014/main" id="{0177ACDD-7375-469D-A9BE-181682ECF617}"/>
                  </a:ext>
                </a:extLst>
              </p14:cNvPr>
              <p14:cNvContentPartPr/>
              <p14:nvPr/>
            </p14:nvContentPartPr>
            <p14:xfrm>
              <a:off x="1243757" y="5977804"/>
              <a:ext cx="9360" cy="43920"/>
            </p14:xfrm>
          </p:contentPart>
        </mc:Choice>
        <mc:Fallback>
          <p:pic>
            <p:nvPicPr>
              <p:cNvPr id="142" name="Cerneală 141">
                <a:extLst>
                  <a:ext uri="{FF2B5EF4-FFF2-40B4-BE49-F238E27FC236}">
                    <a16:creationId xmlns:a16="http://schemas.microsoft.com/office/drawing/2014/main" id="{0177ACDD-7375-469D-A9BE-181682ECF617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1226117" y="5942164"/>
                <a:ext cx="45000" cy="11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143" name="Cerneală 142">
                <a:extLst>
                  <a:ext uri="{FF2B5EF4-FFF2-40B4-BE49-F238E27FC236}">
                    <a16:creationId xmlns:a16="http://schemas.microsoft.com/office/drawing/2014/main" id="{8EB1CC66-B817-472B-8358-955F55A3C8AC}"/>
                  </a:ext>
                </a:extLst>
              </p14:cNvPr>
              <p14:cNvContentPartPr/>
              <p14:nvPr/>
            </p14:nvContentPartPr>
            <p14:xfrm>
              <a:off x="1528157" y="6018124"/>
              <a:ext cx="670680" cy="435960"/>
            </p14:xfrm>
          </p:contentPart>
        </mc:Choice>
        <mc:Fallback>
          <p:pic>
            <p:nvPicPr>
              <p:cNvPr id="143" name="Cerneală 142">
                <a:extLst>
                  <a:ext uri="{FF2B5EF4-FFF2-40B4-BE49-F238E27FC236}">
                    <a16:creationId xmlns:a16="http://schemas.microsoft.com/office/drawing/2014/main" id="{8EB1CC66-B817-472B-8358-955F55A3C8AC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1510157" y="5982124"/>
                <a:ext cx="706320" cy="50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144" name="Cerneală 143">
                <a:extLst>
                  <a:ext uri="{FF2B5EF4-FFF2-40B4-BE49-F238E27FC236}">
                    <a16:creationId xmlns:a16="http://schemas.microsoft.com/office/drawing/2014/main" id="{A3FAF5D3-B481-4012-9F8E-1AAAA527A259}"/>
                  </a:ext>
                </a:extLst>
              </p14:cNvPr>
              <p14:cNvContentPartPr/>
              <p14:nvPr/>
            </p14:nvContentPartPr>
            <p14:xfrm>
              <a:off x="2054477" y="6149884"/>
              <a:ext cx="29880" cy="62640"/>
            </p14:xfrm>
          </p:contentPart>
        </mc:Choice>
        <mc:Fallback>
          <p:pic>
            <p:nvPicPr>
              <p:cNvPr id="144" name="Cerneală 143">
                <a:extLst>
                  <a:ext uri="{FF2B5EF4-FFF2-40B4-BE49-F238E27FC236}">
                    <a16:creationId xmlns:a16="http://schemas.microsoft.com/office/drawing/2014/main" id="{A3FAF5D3-B481-4012-9F8E-1AAAA527A259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2036477" y="6114244"/>
                <a:ext cx="65520" cy="13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145" name="Cerneală 144">
                <a:extLst>
                  <a:ext uri="{FF2B5EF4-FFF2-40B4-BE49-F238E27FC236}">
                    <a16:creationId xmlns:a16="http://schemas.microsoft.com/office/drawing/2014/main" id="{CBC2249A-95E0-4994-A3D5-C9D5299243CE}"/>
                  </a:ext>
                </a:extLst>
              </p14:cNvPr>
              <p14:cNvContentPartPr/>
              <p14:nvPr/>
            </p14:nvContentPartPr>
            <p14:xfrm>
              <a:off x="2207117" y="6336004"/>
              <a:ext cx="226440" cy="77760"/>
            </p14:xfrm>
          </p:contentPart>
        </mc:Choice>
        <mc:Fallback>
          <p:pic>
            <p:nvPicPr>
              <p:cNvPr id="145" name="Cerneală 144">
                <a:extLst>
                  <a:ext uri="{FF2B5EF4-FFF2-40B4-BE49-F238E27FC236}">
                    <a16:creationId xmlns:a16="http://schemas.microsoft.com/office/drawing/2014/main" id="{CBC2249A-95E0-4994-A3D5-C9D5299243CE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2189117" y="6300364"/>
                <a:ext cx="262080" cy="14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149" name="Cerneală 148">
                <a:extLst>
                  <a:ext uri="{FF2B5EF4-FFF2-40B4-BE49-F238E27FC236}">
                    <a16:creationId xmlns:a16="http://schemas.microsoft.com/office/drawing/2014/main" id="{E1FAD4FE-30A9-4A0A-ADF0-1C7CC6EBDD4A}"/>
                  </a:ext>
                </a:extLst>
              </p14:cNvPr>
              <p14:cNvContentPartPr/>
              <p14:nvPr/>
            </p14:nvContentPartPr>
            <p14:xfrm>
              <a:off x="422597" y="2039764"/>
              <a:ext cx="273240" cy="209520"/>
            </p14:xfrm>
          </p:contentPart>
        </mc:Choice>
        <mc:Fallback>
          <p:pic>
            <p:nvPicPr>
              <p:cNvPr id="149" name="Cerneală 148">
                <a:extLst>
                  <a:ext uri="{FF2B5EF4-FFF2-40B4-BE49-F238E27FC236}">
                    <a16:creationId xmlns:a16="http://schemas.microsoft.com/office/drawing/2014/main" id="{E1FAD4FE-30A9-4A0A-ADF0-1C7CC6EBDD4A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404597" y="2022124"/>
                <a:ext cx="308880" cy="24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161" name="Cerneală 160">
                <a:extLst>
                  <a:ext uri="{FF2B5EF4-FFF2-40B4-BE49-F238E27FC236}">
                    <a16:creationId xmlns:a16="http://schemas.microsoft.com/office/drawing/2014/main" id="{551B0457-EC4C-46B5-A07C-5AD6EC7DDBFB}"/>
                  </a:ext>
                </a:extLst>
              </p14:cNvPr>
              <p14:cNvContentPartPr/>
              <p14:nvPr/>
            </p14:nvContentPartPr>
            <p14:xfrm>
              <a:off x="974117" y="1898284"/>
              <a:ext cx="725400" cy="304920"/>
            </p14:xfrm>
          </p:contentPart>
        </mc:Choice>
        <mc:Fallback>
          <p:pic>
            <p:nvPicPr>
              <p:cNvPr id="161" name="Cerneală 160">
                <a:extLst>
                  <a:ext uri="{FF2B5EF4-FFF2-40B4-BE49-F238E27FC236}">
                    <a16:creationId xmlns:a16="http://schemas.microsoft.com/office/drawing/2014/main" id="{551B0457-EC4C-46B5-A07C-5AD6EC7DDBFB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956468" y="1880623"/>
                <a:ext cx="761058" cy="3406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165" name="Cerneală 164">
                <a:extLst>
                  <a:ext uri="{FF2B5EF4-FFF2-40B4-BE49-F238E27FC236}">
                    <a16:creationId xmlns:a16="http://schemas.microsoft.com/office/drawing/2014/main" id="{9CC6B661-2ED3-480D-AB28-A8CBE99A2933}"/>
                  </a:ext>
                </a:extLst>
              </p14:cNvPr>
              <p14:cNvContentPartPr/>
              <p14:nvPr/>
            </p14:nvContentPartPr>
            <p14:xfrm>
              <a:off x="402797" y="2571124"/>
              <a:ext cx="246960" cy="190800"/>
            </p14:xfrm>
          </p:contentPart>
        </mc:Choice>
        <mc:Fallback>
          <p:pic>
            <p:nvPicPr>
              <p:cNvPr id="165" name="Cerneală 164">
                <a:extLst>
                  <a:ext uri="{FF2B5EF4-FFF2-40B4-BE49-F238E27FC236}">
                    <a16:creationId xmlns:a16="http://schemas.microsoft.com/office/drawing/2014/main" id="{9CC6B661-2ED3-480D-AB28-A8CBE99A2933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385157" y="2553124"/>
                <a:ext cx="282600" cy="2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172" name="Cerneală 171">
                <a:extLst>
                  <a:ext uri="{FF2B5EF4-FFF2-40B4-BE49-F238E27FC236}">
                    <a16:creationId xmlns:a16="http://schemas.microsoft.com/office/drawing/2014/main" id="{4747DFF4-844F-4F1D-A1E3-DC2E31B363D8}"/>
                  </a:ext>
                </a:extLst>
              </p14:cNvPr>
              <p14:cNvContentPartPr/>
              <p14:nvPr/>
            </p14:nvContentPartPr>
            <p14:xfrm>
              <a:off x="1924877" y="1793884"/>
              <a:ext cx="1514520" cy="1170720"/>
            </p14:xfrm>
          </p:contentPart>
        </mc:Choice>
        <mc:Fallback>
          <p:pic>
            <p:nvPicPr>
              <p:cNvPr id="172" name="Cerneală 171">
                <a:extLst>
                  <a:ext uri="{FF2B5EF4-FFF2-40B4-BE49-F238E27FC236}">
                    <a16:creationId xmlns:a16="http://schemas.microsoft.com/office/drawing/2014/main" id="{4747DFF4-844F-4F1D-A1E3-DC2E31B363D8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1907233" y="1776244"/>
                <a:ext cx="1550168" cy="120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173" name="Cerneală 172">
                <a:extLst>
                  <a:ext uri="{FF2B5EF4-FFF2-40B4-BE49-F238E27FC236}">
                    <a16:creationId xmlns:a16="http://schemas.microsoft.com/office/drawing/2014/main" id="{1F095953-B8AB-40EA-8F83-8718DECE19D2}"/>
                  </a:ext>
                </a:extLst>
              </p14:cNvPr>
              <p14:cNvContentPartPr/>
              <p14:nvPr/>
            </p14:nvContentPartPr>
            <p14:xfrm>
              <a:off x="929837" y="2457364"/>
              <a:ext cx="844200" cy="271080"/>
            </p14:xfrm>
          </p:contentPart>
        </mc:Choice>
        <mc:Fallback>
          <p:pic>
            <p:nvPicPr>
              <p:cNvPr id="173" name="Cerneală 172">
                <a:extLst>
                  <a:ext uri="{FF2B5EF4-FFF2-40B4-BE49-F238E27FC236}">
                    <a16:creationId xmlns:a16="http://schemas.microsoft.com/office/drawing/2014/main" id="{1F095953-B8AB-40EA-8F83-8718DECE19D2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911845" y="2439724"/>
                <a:ext cx="879825" cy="30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174" name="Cerneală 173">
                <a:extLst>
                  <a:ext uri="{FF2B5EF4-FFF2-40B4-BE49-F238E27FC236}">
                    <a16:creationId xmlns:a16="http://schemas.microsoft.com/office/drawing/2014/main" id="{6EB474A7-6327-481A-B611-32C25675D909}"/>
                  </a:ext>
                </a:extLst>
              </p14:cNvPr>
              <p14:cNvContentPartPr/>
              <p14:nvPr/>
            </p14:nvContentPartPr>
            <p14:xfrm>
              <a:off x="489557" y="839884"/>
              <a:ext cx="265320" cy="468360"/>
            </p14:xfrm>
          </p:contentPart>
        </mc:Choice>
        <mc:Fallback>
          <p:pic>
            <p:nvPicPr>
              <p:cNvPr id="174" name="Cerneală 173">
                <a:extLst>
                  <a:ext uri="{FF2B5EF4-FFF2-40B4-BE49-F238E27FC236}">
                    <a16:creationId xmlns:a16="http://schemas.microsoft.com/office/drawing/2014/main" id="{6EB474A7-6327-481A-B611-32C25675D909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471557" y="803884"/>
                <a:ext cx="300960" cy="54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175" name="Cerneală 174">
                <a:extLst>
                  <a:ext uri="{FF2B5EF4-FFF2-40B4-BE49-F238E27FC236}">
                    <a16:creationId xmlns:a16="http://schemas.microsoft.com/office/drawing/2014/main" id="{925F1392-2DF2-4712-943D-DF50E7EF2888}"/>
                  </a:ext>
                </a:extLst>
              </p14:cNvPr>
              <p14:cNvContentPartPr/>
              <p14:nvPr/>
            </p14:nvContentPartPr>
            <p14:xfrm>
              <a:off x="712757" y="1119604"/>
              <a:ext cx="172800" cy="330840"/>
            </p14:xfrm>
          </p:contentPart>
        </mc:Choice>
        <mc:Fallback>
          <p:pic>
            <p:nvPicPr>
              <p:cNvPr id="175" name="Cerneală 174">
                <a:extLst>
                  <a:ext uri="{FF2B5EF4-FFF2-40B4-BE49-F238E27FC236}">
                    <a16:creationId xmlns:a16="http://schemas.microsoft.com/office/drawing/2014/main" id="{925F1392-2DF2-4712-943D-DF50E7EF2888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695117" y="1083964"/>
                <a:ext cx="208440" cy="40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176" name="Cerneală 175">
                <a:extLst>
                  <a:ext uri="{FF2B5EF4-FFF2-40B4-BE49-F238E27FC236}">
                    <a16:creationId xmlns:a16="http://schemas.microsoft.com/office/drawing/2014/main" id="{760C65CD-C20E-4AC9-BEFF-0D93FAFA1C7E}"/>
                  </a:ext>
                </a:extLst>
              </p14:cNvPr>
              <p14:cNvContentPartPr/>
              <p14:nvPr/>
            </p14:nvContentPartPr>
            <p14:xfrm>
              <a:off x="756677" y="1267204"/>
              <a:ext cx="165600" cy="34920"/>
            </p14:xfrm>
          </p:contentPart>
        </mc:Choice>
        <mc:Fallback>
          <p:pic>
            <p:nvPicPr>
              <p:cNvPr id="176" name="Cerneală 175">
                <a:extLst>
                  <a:ext uri="{FF2B5EF4-FFF2-40B4-BE49-F238E27FC236}">
                    <a16:creationId xmlns:a16="http://schemas.microsoft.com/office/drawing/2014/main" id="{760C65CD-C20E-4AC9-BEFF-0D93FAFA1C7E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738677" y="1231564"/>
                <a:ext cx="201240" cy="10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177" name="Cerneală 176">
                <a:extLst>
                  <a:ext uri="{FF2B5EF4-FFF2-40B4-BE49-F238E27FC236}">
                    <a16:creationId xmlns:a16="http://schemas.microsoft.com/office/drawing/2014/main" id="{524C69CB-A158-4D12-B595-B498DA037D14}"/>
                  </a:ext>
                </a:extLst>
              </p14:cNvPr>
              <p14:cNvContentPartPr/>
              <p14:nvPr/>
            </p14:nvContentPartPr>
            <p14:xfrm>
              <a:off x="1171757" y="1134364"/>
              <a:ext cx="808200" cy="20160"/>
            </p14:xfrm>
          </p:contentPart>
        </mc:Choice>
        <mc:Fallback>
          <p:pic>
            <p:nvPicPr>
              <p:cNvPr id="177" name="Cerneală 176">
                <a:extLst>
                  <a:ext uri="{FF2B5EF4-FFF2-40B4-BE49-F238E27FC236}">
                    <a16:creationId xmlns:a16="http://schemas.microsoft.com/office/drawing/2014/main" id="{524C69CB-A158-4D12-B595-B498DA037D14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1154117" y="1098724"/>
                <a:ext cx="843840" cy="9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178" name="Cerneală 177">
                <a:extLst>
                  <a:ext uri="{FF2B5EF4-FFF2-40B4-BE49-F238E27FC236}">
                    <a16:creationId xmlns:a16="http://schemas.microsoft.com/office/drawing/2014/main" id="{82ACDB40-954C-4F49-A4A3-C1FC62EE7959}"/>
                  </a:ext>
                </a:extLst>
              </p14:cNvPr>
              <p14:cNvContentPartPr/>
              <p14:nvPr/>
            </p14:nvContentPartPr>
            <p14:xfrm>
              <a:off x="1137557" y="950764"/>
              <a:ext cx="301320" cy="310680"/>
            </p14:xfrm>
          </p:contentPart>
        </mc:Choice>
        <mc:Fallback>
          <p:pic>
            <p:nvPicPr>
              <p:cNvPr id="178" name="Cerneală 177">
                <a:extLst>
                  <a:ext uri="{FF2B5EF4-FFF2-40B4-BE49-F238E27FC236}">
                    <a16:creationId xmlns:a16="http://schemas.microsoft.com/office/drawing/2014/main" id="{82ACDB40-954C-4F49-A4A3-C1FC62EE7959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1119917" y="915124"/>
                <a:ext cx="336960" cy="38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179" name="Cerneală 178">
                <a:extLst>
                  <a:ext uri="{FF2B5EF4-FFF2-40B4-BE49-F238E27FC236}">
                    <a16:creationId xmlns:a16="http://schemas.microsoft.com/office/drawing/2014/main" id="{8257ADCA-2A0C-4A07-B450-048D08C10E92}"/>
                  </a:ext>
                </a:extLst>
              </p14:cNvPr>
              <p14:cNvContentPartPr/>
              <p14:nvPr/>
            </p14:nvContentPartPr>
            <p14:xfrm>
              <a:off x="2231957" y="813604"/>
              <a:ext cx="232560" cy="518400"/>
            </p14:xfrm>
          </p:contentPart>
        </mc:Choice>
        <mc:Fallback>
          <p:pic>
            <p:nvPicPr>
              <p:cNvPr id="179" name="Cerneală 178">
                <a:extLst>
                  <a:ext uri="{FF2B5EF4-FFF2-40B4-BE49-F238E27FC236}">
                    <a16:creationId xmlns:a16="http://schemas.microsoft.com/office/drawing/2014/main" id="{8257ADCA-2A0C-4A07-B450-048D08C10E92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2213957" y="777604"/>
                <a:ext cx="268200" cy="59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180" name="Cerneală 179">
                <a:extLst>
                  <a:ext uri="{FF2B5EF4-FFF2-40B4-BE49-F238E27FC236}">
                    <a16:creationId xmlns:a16="http://schemas.microsoft.com/office/drawing/2014/main" id="{52359B92-244A-4BB9-935A-5D119CCC7E3B}"/>
                  </a:ext>
                </a:extLst>
              </p14:cNvPr>
              <p14:cNvContentPartPr/>
              <p14:nvPr/>
            </p14:nvContentPartPr>
            <p14:xfrm>
              <a:off x="2558477" y="1076404"/>
              <a:ext cx="15480" cy="271800"/>
            </p14:xfrm>
          </p:contentPart>
        </mc:Choice>
        <mc:Fallback>
          <p:pic>
            <p:nvPicPr>
              <p:cNvPr id="180" name="Cerneală 179">
                <a:extLst>
                  <a:ext uri="{FF2B5EF4-FFF2-40B4-BE49-F238E27FC236}">
                    <a16:creationId xmlns:a16="http://schemas.microsoft.com/office/drawing/2014/main" id="{52359B92-244A-4BB9-935A-5D119CCC7E3B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2540477" y="1040404"/>
                <a:ext cx="51120" cy="34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181" name="Cerneală 180">
                <a:extLst>
                  <a:ext uri="{FF2B5EF4-FFF2-40B4-BE49-F238E27FC236}">
                    <a16:creationId xmlns:a16="http://schemas.microsoft.com/office/drawing/2014/main" id="{2388EECB-354A-4209-9687-15070DE29858}"/>
                  </a:ext>
                </a:extLst>
              </p14:cNvPr>
              <p14:cNvContentPartPr/>
              <p14:nvPr/>
            </p14:nvContentPartPr>
            <p14:xfrm>
              <a:off x="2683397" y="1046884"/>
              <a:ext cx="35280" cy="315360"/>
            </p14:xfrm>
          </p:contentPart>
        </mc:Choice>
        <mc:Fallback>
          <p:pic>
            <p:nvPicPr>
              <p:cNvPr id="181" name="Cerneală 180">
                <a:extLst>
                  <a:ext uri="{FF2B5EF4-FFF2-40B4-BE49-F238E27FC236}">
                    <a16:creationId xmlns:a16="http://schemas.microsoft.com/office/drawing/2014/main" id="{2388EECB-354A-4209-9687-15070DE29858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2665757" y="1011244"/>
                <a:ext cx="70920" cy="38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4">
            <p14:nvContentPartPr>
              <p14:cNvPr id="182" name="Cerneală 181">
                <a:extLst>
                  <a:ext uri="{FF2B5EF4-FFF2-40B4-BE49-F238E27FC236}">
                    <a16:creationId xmlns:a16="http://schemas.microsoft.com/office/drawing/2014/main" id="{FABDE0ED-F5F1-41AA-B1AD-3FDEE511341F}"/>
                  </a:ext>
                </a:extLst>
              </p14:cNvPr>
              <p14:cNvContentPartPr/>
              <p14:nvPr/>
            </p14:nvContentPartPr>
            <p14:xfrm>
              <a:off x="2541557" y="1179364"/>
              <a:ext cx="242640" cy="25200"/>
            </p14:xfrm>
          </p:contentPart>
        </mc:Choice>
        <mc:Fallback>
          <p:pic>
            <p:nvPicPr>
              <p:cNvPr id="182" name="Cerneală 181">
                <a:extLst>
                  <a:ext uri="{FF2B5EF4-FFF2-40B4-BE49-F238E27FC236}">
                    <a16:creationId xmlns:a16="http://schemas.microsoft.com/office/drawing/2014/main" id="{FABDE0ED-F5F1-41AA-B1AD-3FDEE511341F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2523557" y="1143364"/>
                <a:ext cx="278280" cy="9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6">
            <p14:nvContentPartPr>
              <p14:cNvPr id="183" name="Cerneală 182">
                <a:extLst>
                  <a:ext uri="{FF2B5EF4-FFF2-40B4-BE49-F238E27FC236}">
                    <a16:creationId xmlns:a16="http://schemas.microsoft.com/office/drawing/2014/main" id="{1E0ADA61-D1FB-488B-9D61-8038EDBAFF78}"/>
                  </a:ext>
                </a:extLst>
              </p14:cNvPr>
              <p14:cNvContentPartPr/>
              <p14:nvPr/>
            </p14:nvContentPartPr>
            <p14:xfrm>
              <a:off x="2944397" y="1216804"/>
              <a:ext cx="360" cy="2520"/>
            </p14:xfrm>
          </p:contentPart>
        </mc:Choice>
        <mc:Fallback>
          <p:pic>
            <p:nvPicPr>
              <p:cNvPr id="183" name="Cerneală 182">
                <a:extLst>
                  <a:ext uri="{FF2B5EF4-FFF2-40B4-BE49-F238E27FC236}">
                    <a16:creationId xmlns:a16="http://schemas.microsoft.com/office/drawing/2014/main" id="{1E0ADA61-D1FB-488B-9D61-8038EDBAFF78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2926397" y="1181164"/>
                <a:ext cx="3600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8">
            <p14:nvContentPartPr>
              <p14:cNvPr id="184" name="Cerneală 183">
                <a:extLst>
                  <a:ext uri="{FF2B5EF4-FFF2-40B4-BE49-F238E27FC236}">
                    <a16:creationId xmlns:a16="http://schemas.microsoft.com/office/drawing/2014/main" id="{36200F55-BD35-4BEF-92DA-05EC06693F7E}"/>
                  </a:ext>
                </a:extLst>
              </p14:cNvPr>
              <p14:cNvContentPartPr/>
              <p14:nvPr/>
            </p14:nvContentPartPr>
            <p14:xfrm>
              <a:off x="526997" y="1494004"/>
              <a:ext cx="189000" cy="452160"/>
            </p14:xfrm>
          </p:contentPart>
        </mc:Choice>
        <mc:Fallback>
          <p:pic>
            <p:nvPicPr>
              <p:cNvPr id="184" name="Cerneală 183">
                <a:extLst>
                  <a:ext uri="{FF2B5EF4-FFF2-40B4-BE49-F238E27FC236}">
                    <a16:creationId xmlns:a16="http://schemas.microsoft.com/office/drawing/2014/main" id="{36200F55-BD35-4BEF-92DA-05EC06693F7E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509357" y="1458004"/>
                <a:ext cx="224640" cy="52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0">
            <p14:nvContentPartPr>
              <p14:cNvPr id="185" name="Cerneală 184">
                <a:extLst>
                  <a:ext uri="{FF2B5EF4-FFF2-40B4-BE49-F238E27FC236}">
                    <a16:creationId xmlns:a16="http://schemas.microsoft.com/office/drawing/2014/main" id="{151637F2-B8C6-477D-B2F9-A329B3625B6D}"/>
                  </a:ext>
                </a:extLst>
              </p14:cNvPr>
              <p14:cNvContentPartPr/>
              <p14:nvPr/>
            </p14:nvContentPartPr>
            <p14:xfrm>
              <a:off x="838757" y="1446484"/>
              <a:ext cx="425160" cy="357480"/>
            </p14:xfrm>
          </p:contentPart>
        </mc:Choice>
        <mc:Fallback>
          <p:pic>
            <p:nvPicPr>
              <p:cNvPr id="185" name="Cerneală 184">
                <a:extLst>
                  <a:ext uri="{FF2B5EF4-FFF2-40B4-BE49-F238E27FC236}">
                    <a16:creationId xmlns:a16="http://schemas.microsoft.com/office/drawing/2014/main" id="{151637F2-B8C6-477D-B2F9-A329B3625B6D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821117" y="1410844"/>
                <a:ext cx="460800" cy="42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2">
            <p14:nvContentPartPr>
              <p14:cNvPr id="186" name="Cerneală 185">
                <a:extLst>
                  <a:ext uri="{FF2B5EF4-FFF2-40B4-BE49-F238E27FC236}">
                    <a16:creationId xmlns:a16="http://schemas.microsoft.com/office/drawing/2014/main" id="{84A409F0-2A47-4FAF-BBD0-9E17C8B50A96}"/>
                  </a:ext>
                </a:extLst>
              </p14:cNvPr>
              <p14:cNvContentPartPr/>
              <p14:nvPr/>
            </p14:nvContentPartPr>
            <p14:xfrm>
              <a:off x="1007597" y="1495084"/>
              <a:ext cx="239040" cy="33840"/>
            </p14:xfrm>
          </p:contentPart>
        </mc:Choice>
        <mc:Fallback>
          <p:pic>
            <p:nvPicPr>
              <p:cNvPr id="186" name="Cerneală 185">
                <a:extLst>
                  <a:ext uri="{FF2B5EF4-FFF2-40B4-BE49-F238E27FC236}">
                    <a16:creationId xmlns:a16="http://schemas.microsoft.com/office/drawing/2014/main" id="{84A409F0-2A47-4FAF-BBD0-9E17C8B50A96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989597" y="1459444"/>
                <a:ext cx="274680" cy="10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4">
            <p14:nvContentPartPr>
              <p14:cNvPr id="187" name="Cerneală 186">
                <a:extLst>
                  <a:ext uri="{FF2B5EF4-FFF2-40B4-BE49-F238E27FC236}">
                    <a16:creationId xmlns:a16="http://schemas.microsoft.com/office/drawing/2014/main" id="{D15D8F4C-7B02-48EA-87B8-4A0A5A75D77C}"/>
                  </a:ext>
                </a:extLst>
              </p14:cNvPr>
              <p14:cNvContentPartPr/>
              <p14:nvPr/>
            </p14:nvContentPartPr>
            <p14:xfrm>
              <a:off x="1351757" y="1620724"/>
              <a:ext cx="140040" cy="163080"/>
            </p14:xfrm>
          </p:contentPart>
        </mc:Choice>
        <mc:Fallback>
          <p:pic>
            <p:nvPicPr>
              <p:cNvPr id="187" name="Cerneală 186">
                <a:extLst>
                  <a:ext uri="{FF2B5EF4-FFF2-40B4-BE49-F238E27FC236}">
                    <a16:creationId xmlns:a16="http://schemas.microsoft.com/office/drawing/2014/main" id="{D15D8F4C-7B02-48EA-87B8-4A0A5A75D77C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1334117" y="1584724"/>
                <a:ext cx="175680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6">
            <p14:nvContentPartPr>
              <p14:cNvPr id="188" name="Cerneală 187">
                <a:extLst>
                  <a:ext uri="{FF2B5EF4-FFF2-40B4-BE49-F238E27FC236}">
                    <a16:creationId xmlns:a16="http://schemas.microsoft.com/office/drawing/2014/main" id="{86AB9539-3D74-46DA-9802-30920DAF46E5}"/>
                  </a:ext>
                </a:extLst>
              </p14:cNvPr>
              <p14:cNvContentPartPr/>
              <p14:nvPr/>
            </p14:nvContentPartPr>
            <p14:xfrm>
              <a:off x="1420157" y="1373764"/>
              <a:ext cx="65880" cy="127800"/>
            </p14:xfrm>
          </p:contentPart>
        </mc:Choice>
        <mc:Fallback>
          <p:pic>
            <p:nvPicPr>
              <p:cNvPr id="188" name="Cerneală 187">
                <a:extLst>
                  <a:ext uri="{FF2B5EF4-FFF2-40B4-BE49-F238E27FC236}">
                    <a16:creationId xmlns:a16="http://schemas.microsoft.com/office/drawing/2014/main" id="{86AB9539-3D74-46DA-9802-30920DAF46E5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1402517" y="1338124"/>
                <a:ext cx="101520" cy="19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8">
            <p14:nvContentPartPr>
              <p14:cNvPr id="189" name="Cerneală 188">
                <a:extLst>
                  <a:ext uri="{FF2B5EF4-FFF2-40B4-BE49-F238E27FC236}">
                    <a16:creationId xmlns:a16="http://schemas.microsoft.com/office/drawing/2014/main" id="{8D5A9573-A45A-4E09-803E-D57904F22669}"/>
                  </a:ext>
                </a:extLst>
              </p14:cNvPr>
              <p14:cNvContentPartPr/>
              <p14:nvPr/>
            </p14:nvContentPartPr>
            <p14:xfrm>
              <a:off x="1508717" y="1641604"/>
              <a:ext cx="93240" cy="131760"/>
            </p14:xfrm>
          </p:contentPart>
        </mc:Choice>
        <mc:Fallback>
          <p:pic>
            <p:nvPicPr>
              <p:cNvPr id="189" name="Cerneală 188">
                <a:extLst>
                  <a:ext uri="{FF2B5EF4-FFF2-40B4-BE49-F238E27FC236}">
                    <a16:creationId xmlns:a16="http://schemas.microsoft.com/office/drawing/2014/main" id="{8D5A9573-A45A-4E09-803E-D57904F22669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1491077" y="1605604"/>
                <a:ext cx="128880" cy="20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0">
            <p14:nvContentPartPr>
              <p14:cNvPr id="190" name="Cerneală 189">
                <a:extLst>
                  <a:ext uri="{FF2B5EF4-FFF2-40B4-BE49-F238E27FC236}">
                    <a16:creationId xmlns:a16="http://schemas.microsoft.com/office/drawing/2014/main" id="{4DD4F175-486F-4211-A5BF-57AF308C64DC}"/>
                  </a:ext>
                </a:extLst>
              </p14:cNvPr>
              <p14:cNvContentPartPr/>
              <p14:nvPr/>
            </p14:nvContentPartPr>
            <p14:xfrm>
              <a:off x="1656317" y="1553044"/>
              <a:ext cx="325800" cy="183600"/>
            </p14:xfrm>
          </p:contentPart>
        </mc:Choice>
        <mc:Fallback>
          <p:pic>
            <p:nvPicPr>
              <p:cNvPr id="190" name="Cerneală 189">
                <a:extLst>
                  <a:ext uri="{FF2B5EF4-FFF2-40B4-BE49-F238E27FC236}">
                    <a16:creationId xmlns:a16="http://schemas.microsoft.com/office/drawing/2014/main" id="{4DD4F175-486F-4211-A5BF-57AF308C64DC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1638317" y="1517404"/>
                <a:ext cx="361440" cy="25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2">
            <p14:nvContentPartPr>
              <p14:cNvPr id="191" name="Cerneală 190">
                <a:extLst>
                  <a:ext uri="{FF2B5EF4-FFF2-40B4-BE49-F238E27FC236}">
                    <a16:creationId xmlns:a16="http://schemas.microsoft.com/office/drawing/2014/main" id="{906CD6B5-A768-400A-860C-16C76A916486}"/>
                  </a:ext>
                </a:extLst>
              </p14:cNvPr>
              <p14:cNvContentPartPr/>
              <p14:nvPr/>
            </p14:nvContentPartPr>
            <p14:xfrm>
              <a:off x="2060597" y="1535404"/>
              <a:ext cx="782640" cy="508680"/>
            </p14:xfrm>
          </p:contentPart>
        </mc:Choice>
        <mc:Fallback>
          <p:pic>
            <p:nvPicPr>
              <p:cNvPr id="191" name="Cerneală 190">
                <a:extLst>
                  <a:ext uri="{FF2B5EF4-FFF2-40B4-BE49-F238E27FC236}">
                    <a16:creationId xmlns:a16="http://schemas.microsoft.com/office/drawing/2014/main" id="{906CD6B5-A768-400A-860C-16C76A916486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2042597" y="1499404"/>
                <a:ext cx="818280" cy="58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4">
            <p14:nvContentPartPr>
              <p14:cNvPr id="192" name="Cerneală 191">
                <a:extLst>
                  <a:ext uri="{FF2B5EF4-FFF2-40B4-BE49-F238E27FC236}">
                    <a16:creationId xmlns:a16="http://schemas.microsoft.com/office/drawing/2014/main" id="{8B86E2B9-9210-4247-93BA-8B25DEB897B9}"/>
                  </a:ext>
                </a:extLst>
              </p14:cNvPr>
              <p14:cNvContentPartPr/>
              <p14:nvPr/>
            </p14:nvContentPartPr>
            <p14:xfrm>
              <a:off x="3059597" y="1351804"/>
              <a:ext cx="108000" cy="493560"/>
            </p14:xfrm>
          </p:contentPart>
        </mc:Choice>
        <mc:Fallback>
          <p:pic>
            <p:nvPicPr>
              <p:cNvPr id="192" name="Cerneală 191">
                <a:extLst>
                  <a:ext uri="{FF2B5EF4-FFF2-40B4-BE49-F238E27FC236}">
                    <a16:creationId xmlns:a16="http://schemas.microsoft.com/office/drawing/2014/main" id="{8B86E2B9-9210-4247-93BA-8B25DEB897B9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3041957" y="1315804"/>
                <a:ext cx="143640" cy="56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6">
            <p14:nvContentPartPr>
              <p14:cNvPr id="211" name="Cerneală 210">
                <a:extLst>
                  <a:ext uri="{FF2B5EF4-FFF2-40B4-BE49-F238E27FC236}">
                    <a16:creationId xmlns:a16="http://schemas.microsoft.com/office/drawing/2014/main" id="{6F7C128D-DF8B-400B-AB9C-B7EFBC9B0802}"/>
                  </a:ext>
                </a:extLst>
              </p14:cNvPr>
              <p14:cNvContentPartPr/>
              <p14:nvPr/>
            </p14:nvContentPartPr>
            <p14:xfrm>
              <a:off x="845237" y="3216964"/>
              <a:ext cx="1316520" cy="1077120"/>
            </p14:xfrm>
          </p:contentPart>
        </mc:Choice>
        <mc:Fallback>
          <p:pic>
            <p:nvPicPr>
              <p:cNvPr id="211" name="Cerneală 210">
                <a:extLst>
                  <a:ext uri="{FF2B5EF4-FFF2-40B4-BE49-F238E27FC236}">
                    <a16:creationId xmlns:a16="http://schemas.microsoft.com/office/drawing/2014/main" id="{6F7C128D-DF8B-400B-AB9C-B7EFBC9B0802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827592" y="3199324"/>
                <a:ext cx="1352170" cy="111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9666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ED0061AB-729A-4D12-A028-8B4F238FC2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977" y="105158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o-RO"/>
          </a:p>
        </p:txBody>
      </p:sp>
      <p:sp>
        <p:nvSpPr>
          <p:cNvPr id="2" name="Dreptunghi 1">
            <a:extLst>
              <a:ext uri="{FF2B5EF4-FFF2-40B4-BE49-F238E27FC236}">
                <a16:creationId xmlns:a16="http://schemas.microsoft.com/office/drawing/2014/main" id="{6254AD42-8A6F-491A-AC8C-43FC734A4684}"/>
              </a:ext>
            </a:extLst>
          </p:cNvPr>
          <p:cNvSpPr/>
          <p:nvPr/>
        </p:nvSpPr>
        <p:spPr>
          <a:xfrm>
            <a:off x="518221" y="320074"/>
            <a:ext cx="40030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b="1" i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</a:t>
            </a:r>
            <a:r>
              <a:rPr lang="en-US" b="1" i="1" dirty="0" err="1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Circuitul</a:t>
            </a:r>
            <a:r>
              <a:rPr lang="en-US" b="1" i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74198 </a:t>
            </a:r>
            <a:r>
              <a:rPr lang="ro-RO" b="1" i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- Mod de lucru </a:t>
            </a:r>
            <a:endParaRPr lang="ro-RO" dirty="0"/>
          </a:p>
        </p:txBody>
      </p:sp>
      <p:pic>
        <p:nvPicPr>
          <p:cNvPr id="5" name="Imagine 4">
            <a:extLst>
              <a:ext uri="{FF2B5EF4-FFF2-40B4-BE49-F238E27FC236}">
                <a16:creationId xmlns:a16="http://schemas.microsoft.com/office/drawing/2014/main" id="{9C31A669-2905-41DE-BD88-069BBBE0BF5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904" y="868708"/>
            <a:ext cx="11338436" cy="5669218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Cerneală 2">
                <a:extLst>
                  <a:ext uri="{FF2B5EF4-FFF2-40B4-BE49-F238E27FC236}">
                    <a16:creationId xmlns:a16="http://schemas.microsoft.com/office/drawing/2014/main" id="{6C98AAEA-8A8F-4A6B-AB0E-1D86D0994443}"/>
                  </a:ext>
                </a:extLst>
              </p14:cNvPr>
              <p14:cNvContentPartPr/>
              <p14:nvPr/>
            </p14:nvContentPartPr>
            <p14:xfrm>
              <a:off x="4650077" y="2732404"/>
              <a:ext cx="618480" cy="451800"/>
            </p14:xfrm>
          </p:contentPart>
        </mc:Choice>
        <mc:Fallback xmlns="">
          <p:pic>
            <p:nvPicPr>
              <p:cNvPr id="3" name="Cerneală 2">
                <a:extLst>
                  <a:ext uri="{FF2B5EF4-FFF2-40B4-BE49-F238E27FC236}">
                    <a16:creationId xmlns:a16="http://schemas.microsoft.com/office/drawing/2014/main" id="{6C98AAEA-8A8F-4A6B-AB0E-1D86D099444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32077" y="2714404"/>
                <a:ext cx="654120" cy="48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Cerneală 5">
                <a:extLst>
                  <a:ext uri="{FF2B5EF4-FFF2-40B4-BE49-F238E27FC236}">
                    <a16:creationId xmlns:a16="http://schemas.microsoft.com/office/drawing/2014/main" id="{AA2300F3-BF7C-4A41-B8FD-AAAA2DE4A780}"/>
                  </a:ext>
                </a:extLst>
              </p14:cNvPr>
              <p14:cNvContentPartPr/>
              <p14:nvPr/>
            </p14:nvContentPartPr>
            <p14:xfrm>
              <a:off x="146117" y="3296884"/>
              <a:ext cx="1711800" cy="1240920"/>
            </p14:xfrm>
          </p:contentPart>
        </mc:Choice>
        <mc:Fallback xmlns="">
          <p:pic>
            <p:nvPicPr>
              <p:cNvPr id="6" name="Cerneală 5">
                <a:extLst>
                  <a:ext uri="{FF2B5EF4-FFF2-40B4-BE49-F238E27FC236}">
                    <a16:creationId xmlns:a16="http://schemas.microsoft.com/office/drawing/2014/main" id="{AA2300F3-BF7C-4A41-B8FD-AAAA2DE4A78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8117" y="3279244"/>
                <a:ext cx="1747440" cy="1276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19436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ine 1">
            <a:extLst>
              <a:ext uri="{FF2B5EF4-FFF2-40B4-BE49-F238E27FC236}">
                <a16:creationId xmlns:a16="http://schemas.microsoft.com/office/drawing/2014/main" id="{1E93F0C8-46AC-435E-9406-25CA90D46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50" y="1600220"/>
            <a:ext cx="6848475" cy="3990975"/>
          </a:xfrm>
          <a:prstGeom prst="rect">
            <a:avLst/>
          </a:prstGeom>
        </p:spPr>
      </p:pic>
      <p:sp>
        <p:nvSpPr>
          <p:cNvPr id="3" name="Dreptunghi 2">
            <a:extLst>
              <a:ext uri="{FF2B5EF4-FFF2-40B4-BE49-F238E27FC236}">
                <a16:creationId xmlns:a16="http://schemas.microsoft.com/office/drawing/2014/main" id="{29FF848F-1D94-4F3B-9742-A06AB88F53C7}"/>
              </a:ext>
            </a:extLst>
          </p:cNvPr>
          <p:cNvSpPr/>
          <p:nvPr/>
        </p:nvSpPr>
        <p:spPr>
          <a:xfrm>
            <a:off x="335343" y="228635"/>
            <a:ext cx="27462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b="1" i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Descrierea aplicației  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018248515"/>
      </p:ext>
    </p:extLst>
  </p:cSld>
  <p:clrMapOvr>
    <a:masterClrMapping/>
  </p:clrMapOvr>
</p:sld>
</file>

<file path=ppt/theme/theme1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4766</TotalTime>
  <Words>81</Words>
  <Application>Microsoft Office PowerPoint</Application>
  <PresentationFormat>Ecran lat</PresentationFormat>
  <Paragraphs>21</Paragraphs>
  <Slides>16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6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Symbol</vt:lpstr>
      <vt:lpstr>Tahoma</vt:lpstr>
      <vt:lpstr>Times New Roman</vt:lpstr>
      <vt:lpstr>Temă Office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Prezentare PowerPoint</dc:title>
  <dc:creator>Ionel Bostan</dc:creator>
  <cp:lastModifiedBy>Ionel Bostan</cp:lastModifiedBy>
  <cp:revision>278</cp:revision>
  <dcterms:created xsi:type="dcterms:W3CDTF">2020-09-24T15:20:51Z</dcterms:created>
  <dcterms:modified xsi:type="dcterms:W3CDTF">2021-11-24T09:56:13Z</dcterms:modified>
</cp:coreProperties>
</file>